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121"/>
  </p:notesMasterIdLst>
  <p:handoutMasterIdLst>
    <p:handoutMasterId r:id="rId122"/>
  </p:handoutMasterIdLst>
  <p:sldIdLst>
    <p:sldId id="443" r:id="rId2"/>
    <p:sldId id="416" r:id="rId3"/>
    <p:sldId id="427" r:id="rId4"/>
    <p:sldId id="444" r:id="rId5"/>
    <p:sldId id="426" r:id="rId6"/>
    <p:sldId id="417" r:id="rId7"/>
    <p:sldId id="278" r:id="rId8"/>
    <p:sldId id="428" r:id="rId9"/>
    <p:sldId id="329" r:id="rId10"/>
    <p:sldId id="473" r:id="rId11"/>
    <p:sldId id="284" r:id="rId12"/>
    <p:sldId id="348" r:id="rId13"/>
    <p:sldId id="349" r:id="rId14"/>
    <p:sldId id="297" r:id="rId15"/>
    <p:sldId id="447" r:id="rId16"/>
    <p:sldId id="448" r:id="rId17"/>
    <p:sldId id="449" r:id="rId18"/>
    <p:sldId id="450" r:id="rId19"/>
    <p:sldId id="411" r:id="rId20"/>
    <p:sldId id="412" r:id="rId21"/>
    <p:sldId id="298" r:id="rId22"/>
    <p:sldId id="308" r:id="rId23"/>
    <p:sldId id="306" r:id="rId24"/>
    <p:sldId id="307" r:id="rId25"/>
    <p:sldId id="337" r:id="rId26"/>
    <p:sldId id="353" r:id="rId27"/>
    <p:sldId id="354" r:id="rId28"/>
    <p:sldId id="355" r:id="rId29"/>
    <p:sldId id="360" r:id="rId30"/>
    <p:sldId id="356" r:id="rId31"/>
    <p:sldId id="357" r:id="rId32"/>
    <p:sldId id="361" r:id="rId33"/>
    <p:sldId id="362" r:id="rId34"/>
    <p:sldId id="328" r:id="rId35"/>
    <p:sldId id="470" r:id="rId36"/>
    <p:sldId id="381" r:id="rId37"/>
    <p:sldId id="294" r:id="rId38"/>
    <p:sldId id="379" r:id="rId39"/>
    <p:sldId id="471" r:id="rId40"/>
    <p:sldId id="472" r:id="rId41"/>
    <p:sldId id="469" r:id="rId42"/>
    <p:sldId id="468" r:id="rId43"/>
    <p:sldId id="467" r:id="rId44"/>
    <p:sldId id="382" r:id="rId45"/>
    <p:sldId id="332" r:id="rId46"/>
    <p:sldId id="333" r:id="rId47"/>
    <p:sldId id="409" r:id="rId48"/>
    <p:sldId id="410" r:id="rId49"/>
    <p:sldId id="408" r:id="rId50"/>
    <p:sldId id="258" r:id="rId51"/>
    <p:sldId id="257" r:id="rId52"/>
    <p:sldId id="331" r:id="rId53"/>
    <p:sldId id="389" r:id="rId54"/>
    <p:sldId id="480" r:id="rId55"/>
    <p:sldId id="481" r:id="rId56"/>
    <p:sldId id="423" r:id="rId57"/>
    <p:sldId id="424" r:id="rId58"/>
    <p:sldId id="413" r:id="rId59"/>
    <p:sldId id="384" r:id="rId60"/>
    <p:sldId id="432" r:id="rId61"/>
    <p:sldId id="431" r:id="rId62"/>
    <p:sldId id="346" r:id="rId63"/>
    <p:sldId id="340" r:id="rId64"/>
    <p:sldId id="364" r:id="rId65"/>
    <p:sldId id="430" r:id="rId66"/>
    <p:sldId id="418" r:id="rId67"/>
    <p:sldId id="376" r:id="rId68"/>
    <p:sldId id="385" r:id="rId69"/>
    <p:sldId id="386" r:id="rId70"/>
    <p:sldId id="387" r:id="rId71"/>
    <p:sldId id="359" r:id="rId72"/>
    <p:sldId id="414" r:id="rId73"/>
    <p:sldId id="289" r:id="rId74"/>
    <p:sldId id="327" r:id="rId75"/>
    <p:sldId id="269" r:id="rId76"/>
    <p:sldId id="438" r:id="rId77"/>
    <p:sldId id="437" r:id="rId78"/>
    <p:sldId id="352" r:id="rId79"/>
    <p:sldId id="351" r:id="rId80"/>
    <p:sldId id="368" r:id="rId81"/>
    <p:sldId id="369" r:id="rId82"/>
    <p:sldId id="370" r:id="rId83"/>
    <p:sldId id="482" r:id="rId84"/>
    <p:sldId id="371" r:id="rId85"/>
    <p:sldId id="446" r:id="rId86"/>
    <p:sldId id="477" r:id="rId87"/>
    <p:sldId id="475" r:id="rId88"/>
    <p:sldId id="425" r:id="rId89"/>
    <p:sldId id="358" r:id="rId90"/>
    <p:sldId id="373" r:id="rId91"/>
    <p:sldId id="441" r:id="rId92"/>
    <p:sldId id="442" r:id="rId93"/>
    <p:sldId id="372" r:id="rId94"/>
    <p:sldId id="375" r:id="rId95"/>
    <p:sldId id="345" r:id="rId96"/>
    <p:sldId id="366" r:id="rId97"/>
    <p:sldId id="377" r:id="rId98"/>
    <p:sldId id="320" r:id="rId99"/>
    <p:sldId id="323" r:id="rId100"/>
    <p:sldId id="319" r:id="rId101"/>
    <p:sldId id="420" r:id="rId102"/>
    <p:sldId id="421" r:id="rId103"/>
    <p:sldId id="343" r:id="rId104"/>
    <p:sldId id="440" r:id="rId105"/>
    <p:sldId id="439" r:id="rId106"/>
    <p:sldId id="374" r:id="rId107"/>
    <p:sldId id="342" r:id="rId108"/>
    <p:sldId id="310" r:id="rId109"/>
    <p:sldId id="312" r:id="rId110"/>
    <p:sldId id="311" r:id="rId111"/>
    <p:sldId id="282" r:id="rId112"/>
    <p:sldId id="283" r:id="rId113"/>
    <p:sldId id="483" r:id="rId114"/>
    <p:sldId id="317" r:id="rId115"/>
    <p:sldId id="433" r:id="rId116"/>
    <p:sldId id="434" r:id="rId117"/>
    <p:sldId id="435" r:id="rId118"/>
    <p:sldId id="436" r:id="rId119"/>
    <p:sldId id="422" r:id="rId120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ance" id="{155CC2FE-6B75-3F43-A531-612DA90017B8}">
          <p14:sldIdLst>
            <p14:sldId id="443"/>
            <p14:sldId id="416"/>
            <p14:sldId id="427"/>
            <p14:sldId id="444"/>
            <p14:sldId id="426"/>
            <p14:sldId id="417"/>
            <p14:sldId id="278"/>
            <p14:sldId id="428"/>
            <p14:sldId id="329"/>
            <p14:sldId id="473"/>
            <p14:sldId id="284"/>
          </p14:sldIdLst>
        </p14:section>
        <p14:section name="Cover slides" id="{B509C9D1-92F4-A549-BE2B-18B212D89896}">
          <p14:sldIdLst>
            <p14:sldId id="348"/>
            <p14:sldId id="349"/>
            <p14:sldId id="297"/>
            <p14:sldId id="447"/>
            <p14:sldId id="448"/>
            <p14:sldId id="449"/>
            <p14:sldId id="450"/>
            <p14:sldId id="411"/>
            <p14:sldId id="412"/>
            <p14:sldId id="298"/>
            <p14:sldId id="308"/>
            <p14:sldId id="306"/>
            <p14:sldId id="307"/>
            <p14:sldId id="337"/>
            <p14:sldId id="353"/>
            <p14:sldId id="354"/>
            <p14:sldId id="355"/>
          </p14:sldIdLst>
        </p14:section>
        <p14:section name="Team slides" id="{1E1E8426-DCA2-6B44-B074-EDAF903062BD}">
          <p14:sldIdLst>
            <p14:sldId id="360"/>
            <p14:sldId id="356"/>
            <p14:sldId id="357"/>
            <p14:sldId id="361"/>
            <p14:sldId id="362"/>
          </p14:sldIdLst>
        </p14:section>
        <p14:section name="Organizational chart" id="{42D22C8E-2885-DF45-A038-C47D3FA2EC2D}">
          <p14:sldIdLst>
            <p14:sldId id="328"/>
          </p14:sldIdLst>
        </p14:section>
        <p14:section name="Agenda" id="{F5102207-4925-A14C-8422-2F10BDFE4B19}">
          <p14:sldIdLst>
            <p14:sldId id="470"/>
            <p14:sldId id="381"/>
            <p14:sldId id="294"/>
            <p14:sldId id="379"/>
            <p14:sldId id="471"/>
            <p14:sldId id="472"/>
            <p14:sldId id="469"/>
            <p14:sldId id="468"/>
            <p14:sldId id="467"/>
          </p14:sldIdLst>
        </p14:section>
        <p14:section name="Dividers" id="{B562BCAC-A476-304B-A375-2A3F72F549A2}">
          <p14:sldIdLst>
            <p14:sldId id="382"/>
            <p14:sldId id="332"/>
            <p14:sldId id="333"/>
            <p14:sldId id="409"/>
            <p14:sldId id="410"/>
            <p14:sldId id="408"/>
          </p14:sldIdLst>
        </p14:section>
        <p14:section name="Wayfinders" id="{5934287A-475F-4841-9B78-3D710F14B04D}">
          <p14:sldIdLst>
            <p14:sldId id="258"/>
            <p14:sldId id="257"/>
          </p14:sldIdLst>
        </p14:section>
        <p14:section name="Example headline slides" id="{E410003A-AF79-5E4B-9693-E51741999BBC}">
          <p14:sldIdLst>
            <p14:sldId id="331"/>
            <p14:sldId id="389"/>
          </p14:sldIdLst>
        </p14:section>
        <p14:section name="Simple content layout" id="{251691EA-A4A3-C24D-A67E-29E1A54972BE}">
          <p14:sldIdLst>
            <p14:sldId id="480"/>
            <p14:sldId id="481"/>
            <p14:sldId id="423"/>
            <p14:sldId id="424"/>
          </p14:sldIdLst>
        </p14:section>
        <p14:section name="Box layouts" id="{D0ABD3C7-7379-0E48-8EAB-3970C1CA3089}">
          <p14:sldIdLst>
            <p14:sldId id="413"/>
            <p14:sldId id="384"/>
            <p14:sldId id="432"/>
            <p14:sldId id="431"/>
            <p14:sldId id="346"/>
            <p14:sldId id="340"/>
            <p14:sldId id="364"/>
            <p14:sldId id="430"/>
            <p14:sldId id="418"/>
            <p14:sldId id="376"/>
            <p14:sldId id="385"/>
            <p14:sldId id="386"/>
            <p14:sldId id="387"/>
          </p14:sldIdLst>
        </p14:section>
        <p14:section name="Bento box layout examples" id="{859168A9-8C15-574F-AAC7-9FC1DB9B8C7D}">
          <p14:sldIdLst>
            <p14:sldId id="359"/>
            <p14:sldId id="414"/>
            <p14:sldId id="289"/>
            <p14:sldId id="327"/>
          </p14:sldIdLst>
        </p14:section>
        <p14:section name="Timeline and process" id="{47377A98-D1B6-2043-966F-9AB392A23962}">
          <p14:sldIdLst>
            <p14:sldId id="269"/>
            <p14:sldId id="438"/>
            <p14:sldId id="437"/>
            <p14:sldId id="352"/>
          </p14:sldIdLst>
        </p14:section>
        <p14:section name="Product slide examples" id="{68B0EE0B-8F1F-5C42-88B6-21F4DC468B76}">
          <p14:sldIdLst>
            <p14:sldId id="351"/>
            <p14:sldId id="368"/>
            <p14:sldId id="369"/>
            <p14:sldId id="370"/>
            <p14:sldId id="482"/>
            <p14:sldId id="371"/>
            <p14:sldId id="446"/>
            <p14:sldId id="477"/>
          </p14:sldIdLst>
        </p14:section>
        <p14:section name="Data visualizations and diagrams" id="{BC728EDE-BE83-0040-9995-3F12EAA443AB}">
          <p14:sldIdLst>
            <p14:sldId id="475"/>
            <p14:sldId id="425"/>
            <p14:sldId id="358"/>
            <p14:sldId id="373"/>
            <p14:sldId id="441"/>
            <p14:sldId id="442"/>
            <p14:sldId id="372"/>
            <p14:sldId id="375"/>
            <p14:sldId id="345"/>
            <p14:sldId id="366"/>
            <p14:sldId id="377"/>
            <p14:sldId id="320"/>
            <p14:sldId id="323"/>
            <p14:sldId id="319"/>
          </p14:sldIdLst>
        </p14:section>
        <p14:section name="Quotes" id="{39A55AE4-3923-8544-890D-F577449C0030}">
          <p14:sldIdLst>
            <p14:sldId id="420"/>
            <p14:sldId id="421"/>
          </p14:sldIdLst>
        </p14:section>
        <p14:section name="Gantt charts and calendar" id="{6A76A4F4-C7C8-5047-9E99-AF560E5159DC}">
          <p14:sldIdLst>
            <p14:sldId id="343"/>
            <p14:sldId id="440"/>
            <p14:sldId id="439"/>
            <p14:sldId id="374"/>
            <p14:sldId id="342"/>
          </p14:sldIdLst>
        </p14:section>
        <p14:section name="Maps" id="{A043515E-3737-464A-BEE1-C8EAB9779CC5}">
          <p14:sldIdLst>
            <p14:sldId id="310"/>
            <p14:sldId id="312"/>
            <p14:sldId id="311"/>
            <p14:sldId id="282"/>
            <p14:sldId id="283"/>
            <p14:sldId id="483"/>
          </p14:sldIdLst>
        </p14:section>
        <p14:section name="Closing" id="{88223B42-5F1B-CB48-8BCC-877F9F7E1769}">
          <p14:sldIdLst>
            <p14:sldId id="317"/>
            <p14:sldId id="433"/>
            <p14:sldId id="434"/>
            <p14:sldId id="435"/>
            <p14:sldId id="436"/>
            <p14:sldId id="422"/>
          </p14:sldIdLst>
        </p14:section>
      </p14:sectionLst>
    </p:ext>
    <p:ext uri="{EFAFB233-063F-42B5-8137-9DF3F51BA10A}">
      <p15:sldGuideLst xmlns:p15="http://schemas.microsoft.com/office/powerpoint/2012/main">
        <p15:guide id="2" pos="1176" userDrawn="1">
          <p15:clr>
            <a:srgbClr val="A4A3A4"/>
          </p15:clr>
        </p15:guide>
        <p15:guide id="3" orient="horz" pos="3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12F6C8-65A2-6E9F-5F5D-926EA78485DA}" name="Angela Yang" initials="" userId="S::anyang@athenahealth.com::fbb75c6f-0fb1-4e41-a8f4-3dc1da46bd4a" providerId="AD"/>
  <p188:author id="{24DCB0D0-81CF-8647-7550-57FC617D84AA}" name="Nicole Walsh" initials="NW" userId="S::ncarbone@athenahealth.com::c5da3592-c4e6-46b6-ac64-065adc1e90c9" providerId="AD"/>
  <p188:author id="{BF7E3CF2-680C-C174-2C2A-B0C82360E12B}" name="Sam Wollak" initials="SW" userId="S::swollak@athenahealth.com::8bec7e9a-14e6-4939-92ba-629b843ab3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F41"/>
    <a:srgbClr val="E7E0F4"/>
    <a:srgbClr val="B097D2"/>
    <a:srgbClr val="916DCB"/>
    <a:srgbClr val="9C28B1"/>
    <a:srgbClr val="D0C1E9"/>
    <a:srgbClr val="EFEAF7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3B413-B364-304E-B922-5A4BFCDCB417}" v="24" dt="2025-06-02T18:51:27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176"/>
        <p:guide orient="horz" pos="3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128" Type="http://schemas.microsoft.com/office/2018/10/relationships/authors" Target="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DB_24F8D57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79_50B2E68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79_50B2E683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A9_E0F71BBA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66_D64ECECE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75_D5D622DE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74_6EE9D39B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77_7C7859A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77_7C7859A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59_2D08F12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6E_92528DEA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EA-064C-B9DC-FF7BD23D810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EA-064C-B9DC-FF7BD23D8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7679999"/>
        <c:axId val="727310111"/>
      </c:barChart>
      <c:catAx>
        <c:axId val="727679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310111"/>
        <c:crosses val="autoZero"/>
        <c:auto val="1"/>
        <c:lblAlgn val="ctr"/>
        <c:lblOffset val="100"/>
        <c:noMultiLvlLbl val="0"/>
      </c:catAx>
      <c:valAx>
        <c:axId val="72731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67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A-3D4E-A4E4-F6B7610A7E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5A-3D4E-A4E4-F6B7610A7E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5A-3D4E-A4E4-F6B7610A7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853616928"/>
        <c:axId val="1631490096"/>
      </c:barChart>
      <c:catAx>
        <c:axId val="85361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490096"/>
        <c:crosses val="autoZero"/>
        <c:auto val="1"/>
        <c:lblAlgn val="ctr"/>
        <c:lblOffset val="100"/>
        <c:noMultiLvlLbl val="0"/>
      </c:catAx>
      <c:valAx>
        <c:axId val="1631490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36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6D9-E944-A356-0AC3C1F6111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6D9-E944-A356-0AC3C1F61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9-E944-A356-0AC3C1F611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D9-E944-A356-0AC3C1F611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D9-E944-A356-0AC3C1F611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596972208"/>
        <c:axId val="1596002624"/>
      </c:barChart>
      <c:catAx>
        <c:axId val="159697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6002624"/>
        <c:crosses val="autoZero"/>
        <c:auto val="1"/>
        <c:lblAlgn val="ctr"/>
        <c:lblOffset val="100"/>
        <c:noMultiLvlLbl val="0"/>
      </c:catAx>
      <c:valAx>
        <c:axId val="1596002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9697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6-6F42-9A0F-72C9A7D786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86-6F42-9A0F-72C9A7D786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86-6F42-9A0F-72C9A7D78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152399"/>
        <c:axId val="913418863"/>
      </c:barChart>
      <c:catAx>
        <c:axId val="914152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3418863"/>
        <c:crosses val="autoZero"/>
        <c:auto val="1"/>
        <c:lblAlgn val="ctr"/>
        <c:lblOffset val="100"/>
        <c:noMultiLvlLbl val="0"/>
      </c:catAx>
      <c:valAx>
        <c:axId val="913418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4152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77358490566035E-3"/>
          <c:y val="0.12420376852930677"/>
          <c:w val="0.96836392809389382"/>
          <c:h val="0.630306216851769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6C-B345-AF0D-ECACB3EE3B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6C-B345-AF0D-ECACB3EE3B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6C-B345-AF0D-ECACB3EE3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9748351"/>
        <c:axId val="1640769136"/>
      </c:lineChart>
      <c:catAx>
        <c:axId val="10697483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alpha val="70000"/>
                  </a:schemeClr>
                </a:solidFill>
                <a:latin typeface="Source Sans 3" panose="020B0303030403020204" pitchFamily="34" charset="0"/>
                <a:ea typeface="+mn-ea"/>
                <a:cs typeface="+mn-cs"/>
              </a:defRPr>
            </a:pPr>
            <a:endParaRPr lang="en-US"/>
          </a:p>
        </c:txPr>
        <c:crossAx val="1640769136"/>
        <c:crosses val="autoZero"/>
        <c:auto val="1"/>
        <c:lblAlgn val="ctr"/>
        <c:lblOffset val="100"/>
        <c:noMultiLvlLbl val="0"/>
      </c:catAx>
      <c:valAx>
        <c:axId val="1640769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9748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682402258959338E-2"/>
          <c:y val="0.1087202718006795"/>
          <c:w val="0.94304113644562204"/>
          <c:h val="0.747271559911183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19DB-C348-91D1-9D449BE1D560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19DB-C348-91D1-9D449BE1D560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19DB-C348-91D1-9D449BE1D560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19DB-C348-91D1-9D449BE1D56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DB-C348-91D1-9D449BE1D5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DB-C348-91D1-9D449BE1D5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DB-C348-91D1-9D449BE1D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4980815"/>
        <c:axId val="1699285615"/>
      </c:lineChart>
      <c:catAx>
        <c:axId val="148498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285615"/>
        <c:crosses val="autoZero"/>
        <c:auto val="1"/>
        <c:lblAlgn val="ctr"/>
        <c:lblOffset val="100"/>
        <c:noMultiLvlLbl val="0"/>
      </c:catAx>
      <c:valAx>
        <c:axId val="16992856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980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19266732283464"/>
          <c:y val="0.11665046751968504"/>
          <c:w val="0.56226049868766403"/>
          <c:h val="0.843390748031496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E7E0F4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7D-5E47-AAA8-0EBADDEA922C}"/>
              </c:ext>
            </c:extLst>
          </c:dPt>
          <c:dPt>
            <c:idx val="1"/>
            <c:bubble3D val="0"/>
            <c:spPr>
              <a:solidFill>
                <a:srgbClr val="E7E0F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7D-5E47-AAA8-0EBADDEA92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7D-5E47-AAA8-0EBADDEA9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8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41396659040226491"/>
          <c:y val="0.46732673267326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1908871506262"/>
          <c:y val="1.7344975442426133E-2"/>
          <c:w val="0.5096182256987476"/>
          <c:h val="0.982655024557573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1F-4232-9714-12E2BA4CE3B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0F4F-A889-921147B992D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B-0F4F-A889-921147B99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89109915671425"/>
          <c:y val="0.88962532158727681"/>
          <c:w val="0.25119575864912547"/>
          <c:h val="9.0572698214703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solidFill>
                  <a:schemeClr val="tx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42080603404777245"/>
          <c:y val="0.43982162529643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42700610934723"/>
          <c:y val="0"/>
          <c:w val="0.51757731131794738"/>
          <c:h val="0.998495864328896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C9-5443-B786-1D7BA9B4900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0C9-5443-B786-1D7BA9B4900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9-5443-B786-1D7BA9B49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880420072608334"/>
          <c:y val="0.8856083138361448"/>
          <c:w val="0.25119579927391661"/>
          <c:h val="9.0617544255939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83981154299175E-2"/>
          <c:y val="0.10029351964807216"/>
          <c:w val="0.97361601884570081"/>
          <c:h val="0.5333828693948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65-7F4E-9409-A60F33C5C75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65-7F4E-9409-A60F33C5C75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65-7F4E-9409-A60F33C5C758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65-7F4E-9409-A60F33C5C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27"/>
        <c:axId val="1636259120"/>
        <c:axId val="1636817632"/>
      </c:barChart>
      <c:catAx>
        <c:axId val="163625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6817632"/>
        <c:crosses val="autoZero"/>
        <c:auto val="1"/>
        <c:lblAlgn val="ctr"/>
        <c:lblOffset val="100"/>
        <c:noMultiLvlLbl val="0"/>
      </c:catAx>
      <c:valAx>
        <c:axId val="1636817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62591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7A-0F49-AE47-627CE0496DA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7A-0F49-AE47-627CE0496DA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7A-0F49-AE47-627CE0496DA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7A-0F49-AE47-627CE0496DA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C7A-0F49-AE47-627CE0496DA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C7A-0F49-AE47-627CE0496DAC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12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7A-0F49-AE47-627CE0496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27"/>
        <c:axId val="1781027088"/>
        <c:axId val="1533463168"/>
      </c:barChart>
      <c:catAx>
        <c:axId val="178102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3" panose="020B0303030403020204" pitchFamily="34" charset="0"/>
                <a:ea typeface="+mn-ea"/>
                <a:cs typeface="+mn-cs"/>
              </a:defRPr>
            </a:pPr>
            <a:endParaRPr lang="en-US"/>
          </a:p>
        </c:txPr>
        <c:crossAx val="1533463168"/>
        <c:crosses val="autoZero"/>
        <c:auto val="1"/>
        <c:lblAlgn val="ctr"/>
        <c:lblOffset val="100"/>
        <c:noMultiLvlLbl val="0"/>
      </c:catAx>
      <c:valAx>
        <c:axId val="1533463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810270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1FFD4-D3B5-E04C-9775-30918AAB1544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F3030192-4DDC-394F-AC7E-D3909B380723}">
      <dgm:prSet phldrT="[Text]"/>
      <dgm:spPr>
        <a:solidFill>
          <a:srgbClr val="916DCB"/>
        </a:solidFill>
        <a:ln w="63500">
          <a:solidFill>
            <a:schemeClr val="bg1"/>
          </a:solidFill>
        </a:ln>
      </dgm:spPr>
      <dgm:t>
        <a:bodyPr/>
        <a:lstStyle/>
        <a:p>
          <a:r>
            <a:rPr lang="en-US"/>
            <a:t> </a:t>
          </a:r>
        </a:p>
      </dgm:t>
    </dgm:pt>
    <dgm:pt modelId="{0D045F85-04DA-7B43-BCA7-11D082308D02}" type="parTrans" cxnId="{51256883-10B8-304F-A9C8-A36ED142F18C}">
      <dgm:prSet/>
      <dgm:spPr/>
      <dgm:t>
        <a:bodyPr/>
        <a:lstStyle/>
        <a:p>
          <a:endParaRPr lang="en-US"/>
        </a:p>
      </dgm:t>
    </dgm:pt>
    <dgm:pt modelId="{B1EE361F-40F0-7A41-9583-DF85198E38E5}" type="sibTrans" cxnId="{51256883-10B8-304F-A9C8-A36ED142F18C}">
      <dgm:prSet/>
      <dgm:spPr/>
      <dgm:t>
        <a:bodyPr/>
        <a:lstStyle/>
        <a:p>
          <a:endParaRPr lang="en-US"/>
        </a:p>
      </dgm:t>
    </dgm:pt>
    <dgm:pt modelId="{E7D760F7-BDD7-4C4A-9782-07921817F7D4}">
      <dgm:prSet phldrT="[Text]"/>
      <dgm:spPr>
        <a:solidFill>
          <a:schemeClr val="tx2"/>
        </a:solidFill>
        <a:ln w="63500">
          <a:solidFill>
            <a:schemeClr val="bg1"/>
          </a:solidFill>
        </a:ln>
      </dgm:spPr>
      <dgm:t>
        <a:bodyPr/>
        <a:lstStyle/>
        <a:p>
          <a:r>
            <a:rPr lang="en-US"/>
            <a:t> </a:t>
          </a:r>
        </a:p>
      </dgm:t>
    </dgm:pt>
    <dgm:pt modelId="{6BE6518C-728B-2D40-953F-B3C11D8CBA82}" type="parTrans" cxnId="{1AE31ED8-F34C-814E-8F3E-6F0EAD6A803B}">
      <dgm:prSet/>
      <dgm:spPr/>
      <dgm:t>
        <a:bodyPr/>
        <a:lstStyle/>
        <a:p>
          <a:endParaRPr lang="en-US"/>
        </a:p>
      </dgm:t>
    </dgm:pt>
    <dgm:pt modelId="{AC6210E5-0659-BF41-BC65-8FD947180352}" type="sibTrans" cxnId="{1AE31ED8-F34C-814E-8F3E-6F0EAD6A803B}">
      <dgm:prSet/>
      <dgm:spPr/>
      <dgm:t>
        <a:bodyPr/>
        <a:lstStyle/>
        <a:p>
          <a:endParaRPr lang="en-US"/>
        </a:p>
      </dgm:t>
    </dgm:pt>
    <dgm:pt modelId="{59A7DFBD-7B4F-4F46-8E3A-CBE57E0676DE}">
      <dgm:prSet phldrT="[Text]"/>
      <dgm:spPr>
        <a:solidFill>
          <a:srgbClr val="D0C1E9"/>
        </a:solidFill>
        <a:ln w="63500">
          <a:solidFill>
            <a:schemeClr val="bg1"/>
          </a:solidFill>
        </a:ln>
      </dgm:spPr>
      <dgm:t>
        <a:bodyPr/>
        <a:lstStyle/>
        <a:p>
          <a:r>
            <a:rPr lang="en-US"/>
            <a:t> </a:t>
          </a:r>
        </a:p>
      </dgm:t>
    </dgm:pt>
    <dgm:pt modelId="{DAC3288F-6359-7F41-92FA-378165E7F571}" type="sibTrans" cxnId="{DDE4F550-AD77-B941-91A5-627518891E26}">
      <dgm:prSet/>
      <dgm:spPr/>
      <dgm:t>
        <a:bodyPr/>
        <a:lstStyle/>
        <a:p>
          <a:endParaRPr lang="en-US"/>
        </a:p>
      </dgm:t>
    </dgm:pt>
    <dgm:pt modelId="{E5E67B94-2A4C-0B4D-9FC9-8F48B2735A19}" type="parTrans" cxnId="{DDE4F550-AD77-B941-91A5-627518891E26}">
      <dgm:prSet/>
      <dgm:spPr/>
      <dgm:t>
        <a:bodyPr/>
        <a:lstStyle/>
        <a:p>
          <a:endParaRPr lang="en-US"/>
        </a:p>
      </dgm:t>
    </dgm:pt>
    <dgm:pt modelId="{CCDF557C-B5F7-1448-BB61-06B78695F012}" type="pres">
      <dgm:prSet presAssocID="{3AB1FFD4-D3B5-E04C-9775-30918AAB1544}" presName="Name0" presStyleCnt="0">
        <dgm:presLayoutVars>
          <dgm:dir/>
          <dgm:animLvl val="lvl"/>
          <dgm:resizeHandles val="exact"/>
        </dgm:presLayoutVars>
      </dgm:prSet>
      <dgm:spPr/>
    </dgm:pt>
    <dgm:pt modelId="{3B551F4F-5952-8443-AEE9-08A8BA9417BD}" type="pres">
      <dgm:prSet presAssocID="{59A7DFBD-7B4F-4F46-8E3A-CBE57E0676DE}" presName="Name8" presStyleCnt="0"/>
      <dgm:spPr/>
    </dgm:pt>
    <dgm:pt modelId="{C9710A6C-5E3E-7343-AAB3-B360B532735A}" type="pres">
      <dgm:prSet presAssocID="{59A7DFBD-7B4F-4F46-8E3A-CBE57E0676DE}" presName="level" presStyleLbl="node1" presStyleIdx="0" presStyleCnt="3">
        <dgm:presLayoutVars>
          <dgm:chMax val="1"/>
          <dgm:bulletEnabled val="1"/>
        </dgm:presLayoutVars>
      </dgm:prSet>
      <dgm:spPr/>
    </dgm:pt>
    <dgm:pt modelId="{C7C62386-B347-0948-87F0-589364D3ECC4}" type="pres">
      <dgm:prSet presAssocID="{59A7DFBD-7B4F-4F46-8E3A-CBE57E0676D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36E76D-7575-F041-9F17-3F080564DB67}" type="pres">
      <dgm:prSet presAssocID="{F3030192-4DDC-394F-AC7E-D3909B380723}" presName="Name8" presStyleCnt="0"/>
      <dgm:spPr/>
    </dgm:pt>
    <dgm:pt modelId="{E082487D-6974-324D-80E2-6F28645ED420}" type="pres">
      <dgm:prSet presAssocID="{F3030192-4DDC-394F-AC7E-D3909B380723}" presName="level" presStyleLbl="node1" presStyleIdx="1" presStyleCnt="3">
        <dgm:presLayoutVars>
          <dgm:chMax val="1"/>
          <dgm:bulletEnabled val="1"/>
        </dgm:presLayoutVars>
      </dgm:prSet>
      <dgm:spPr/>
    </dgm:pt>
    <dgm:pt modelId="{BFF237A5-F442-F84C-BDD8-CB9E7890DE07}" type="pres">
      <dgm:prSet presAssocID="{F3030192-4DDC-394F-AC7E-D3909B38072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F313F3-CC43-0A4C-9C2F-D0F7754CE412}" type="pres">
      <dgm:prSet presAssocID="{E7D760F7-BDD7-4C4A-9782-07921817F7D4}" presName="Name8" presStyleCnt="0"/>
      <dgm:spPr/>
    </dgm:pt>
    <dgm:pt modelId="{78CBE714-DAC8-2D4C-AA16-2154B8931C37}" type="pres">
      <dgm:prSet presAssocID="{E7D760F7-BDD7-4C4A-9782-07921817F7D4}" presName="level" presStyleLbl="node1" presStyleIdx="2" presStyleCnt="3">
        <dgm:presLayoutVars>
          <dgm:chMax val="1"/>
          <dgm:bulletEnabled val="1"/>
        </dgm:presLayoutVars>
      </dgm:prSet>
      <dgm:spPr/>
    </dgm:pt>
    <dgm:pt modelId="{CD26ECD5-657F-F946-BA78-56E0894C1F60}" type="pres">
      <dgm:prSet presAssocID="{E7D760F7-BDD7-4C4A-9782-07921817F7D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5602502-750C-8947-94E5-4BEA0A4061B7}" type="presOf" srcId="{E7D760F7-BDD7-4C4A-9782-07921817F7D4}" destId="{78CBE714-DAC8-2D4C-AA16-2154B8931C37}" srcOrd="0" destOrd="0" presId="urn:microsoft.com/office/officeart/2005/8/layout/pyramid1"/>
    <dgm:cxn modelId="{DDE4F550-AD77-B941-91A5-627518891E26}" srcId="{3AB1FFD4-D3B5-E04C-9775-30918AAB1544}" destId="{59A7DFBD-7B4F-4F46-8E3A-CBE57E0676DE}" srcOrd="0" destOrd="0" parTransId="{E5E67B94-2A4C-0B4D-9FC9-8F48B2735A19}" sibTransId="{DAC3288F-6359-7F41-92FA-378165E7F571}"/>
    <dgm:cxn modelId="{3599B973-0C7F-2641-8B03-8EB13B8364B9}" type="presOf" srcId="{3AB1FFD4-D3B5-E04C-9775-30918AAB1544}" destId="{CCDF557C-B5F7-1448-BB61-06B78695F012}" srcOrd="0" destOrd="0" presId="urn:microsoft.com/office/officeart/2005/8/layout/pyramid1"/>
    <dgm:cxn modelId="{484DD653-56BA-5849-825C-9C91F83FDEAA}" type="presOf" srcId="{F3030192-4DDC-394F-AC7E-D3909B380723}" destId="{BFF237A5-F442-F84C-BDD8-CB9E7890DE07}" srcOrd="1" destOrd="0" presId="urn:microsoft.com/office/officeart/2005/8/layout/pyramid1"/>
    <dgm:cxn modelId="{4869DF56-E174-E54A-BB05-59B36CDDD0C5}" type="presOf" srcId="{59A7DFBD-7B4F-4F46-8E3A-CBE57E0676DE}" destId="{C7C62386-B347-0948-87F0-589364D3ECC4}" srcOrd="1" destOrd="0" presId="urn:microsoft.com/office/officeart/2005/8/layout/pyramid1"/>
    <dgm:cxn modelId="{0E06E376-B499-5148-80E3-0306457BFEAC}" type="presOf" srcId="{F3030192-4DDC-394F-AC7E-D3909B380723}" destId="{E082487D-6974-324D-80E2-6F28645ED420}" srcOrd="0" destOrd="0" presId="urn:microsoft.com/office/officeart/2005/8/layout/pyramid1"/>
    <dgm:cxn modelId="{51256883-10B8-304F-A9C8-A36ED142F18C}" srcId="{3AB1FFD4-D3B5-E04C-9775-30918AAB1544}" destId="{F3030192-4DDC-394F-AC7E-D3909B380723}" srcOrd="1" destOrd="0" parTransId="{0D045F85-04DA-7B43-BCA7-11D082308D02}" sibTransId="{B1EE361F-40F0-7A41-9583-DF85198E38E5}"/>
    <dgm:cxn modelId="{1AE31ED8-F34C-814E-8F3E-6F0EAD6A803B}" srcId="{3AB1FFD4-D3B5-E04C-9775-30918AAB1544}" destId="{E7D760F7-BDD7-4C4A-9782-07921817F7D4}" srcOrd="2" destOrd="0" parTransId="{6BE6518C-728B-2D40-953F-B3C11D8CBA82}" sibTransId="{AC6210E5-0659-BF41-BC65-8FD947180352}"/>
    <dgm:cxn modelId="{650F26E5-CF3D-9E4F-9914-AAD619C43150}" type="presOf" srcId="{59A7DFBD-7B4F-4F46-8E3A-CBE57E0676DE}" destId="{C9710A6C-5E3E-7343-AAB3-B360B532735A}" srcOrd="0" destOrd="0" presId="urn:microsoft.com/office/officeart/2005/8/layout/pyramid1"/>
    <dgm:cxn modelId="{505D30F3-C4FF-F943-8537-D10FF0C290DD}" type="presOf" srcId="{E7D760F7-BDD7-4C4A-9782-07921817F7D4}" destId="{CD26ECD5-657F-F946-BA78-56E0894C1F60}" srcOrd="1" destOrd="0" presId="urn:microsoft.com/office/officeart/2005/8/layout/pyramid1"/>
    <dgm:cxn modelId="{F8035DBB-8C33-2741-AA06-760F26280158}" type="presParOf" srcId="{CCDF557C-B5F7-1448-BB61-06B78695F012}" destId="{3B551F4F-5952-8443-AEE9-08A8BA9417BD}" srcOrd="0" destOrd="0" presId="urn:microsoft.com/office/officeart/2005/8/layout/pyramid1"/>
    <dgm:cxn modelId="{3A13DF70-D00D-9A49-8189-155E7F55A174}" type="presParOf" srcId="{3B551F4F-5952-8443-AEE9-08A8BA9417BD}" destId="{C9710A6C-5E3E-7343-AAB3-B360B532735A}" srcOrd="0" destOrd="0" presId="urn:microsoft.com/office/officeart/2005/8/layout/pyramid1"/>
    <dgm:cxn modelId="{C3C4D758-7F5B-8749-AF6A-8DB4738C114D}" type="presParOf" srcId="{3B551F4F-5952-8443-AEE9-08A8BA9417BD}" destId="{C7C62386-B347-0948-87F0-589364D3ECC4}" srcOrd="1" destOrd="0" presId="urn:microsoft.com/office/officeart/2005/8/layout/pyramid1"/>
    <dgm:cxn modelId="{CDE1C627-8D8F-7549-8832-3216BCB39ED1}" type="presParOf" srcId="{CCDF557C-B5F7-1448-BB61-06B78695F012}" destId="{1E36E76D-7575-F041-9F17-3F080564DB67}" srcOrd="1" destOrd="0" presId="urn:microsoft.com/office/officeart/2005/8/layout/pyramid1"/>
    <dgm:cxn modelId="{E00C1679-A394-9D48-B649-B193EBEE2313}" type="presParOf" srcId="{1E36E76D-7575-F041-9F17-3F080564DB67}" destId="{E082487D-6974-324D-80E2-6F28645ED420}" srcOrd="0" destOrd="0" presId="urn:microsoft.com/office/officeart/2005/8/layout/pyramid1"/>
    <dgm:cxn modelId="{1AB664C8-4F3F-C64F-9C08-5A392E3F9B79}" type="presParOf" srcId="{1E36E76D-7575-F041-9F17-3F080564DB67}" destId="{BFF237A5-F442-F84C-BDD8-CB9E7890DE07}" srcOrd="1" destOrd="0" presId="urn:microsoft.com/office/officeart/2005/8/layout/pyramid1"/>
    <dgm:cxn modelId="{4ED4B0F6-8CE3-8B4E-9233-BD45C754430A}" type="presParOf" srcId="{CCDF557C-B5F7-1448-BB61-06B78695F012}" destId="{F5F313F3-CC43-0A4C-9C2F-D0F7754CE412}" srcOrd="2" destOrd="0" presId="urn:microsoft.com/office/officeart/2005/8/layout/pyramid1"/>
    <dgm:cxn modelId="{395F6B89-AF24-994B-A240-EE669C4BDCFA}" type="presParOf" srcId="{F5F313F3-CC43-0A4C-9C2F-D0F7754CE412}" destId="{78CBE714-DAC8-2D4C-AA16-2154B8931C37}" srcOrd="0" destOrd="0" presId="urn:microsoft.com/office/officeart/2005/8/layout/pyramid1"/>
    <dgm:cxn modelId="{3C68099C-D6AF-5A41-9D6D-82D949BD0687}" type="presParOf" srcId="{F5F313F3-CC43-0A4C-9C2F-D0F7754CE412}" destId="{CD26ECD5-657F-F946-BA78-56E0894C1F6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10A6C-5E3E-7343-AAB3-B360B532735A}">
      <dsp:nvSpPr>
        <dsp:cNvPr id="0" name=""/>
        <dsp:cNvSpPr/>
      </dsp:nvSpPr>
      <dsp:spPr>
        <a:xfrm>
          <a:off x="1809750" y="0"/>
          <a:ext cx="1809750" cy="1839197"/>
        </a:xfrm>
        <a:prstGeom prst="trapezoid">
          <a:avLst>
            <a:gd name="adj" fmla="val 50000"/>
          </a:avLst>
        </a:prstGeom>
        <a:solidFill>
          <a:srgbClr val="D0C1E9"/>
        </a:solidFill>
        <a:ln w="635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1809750" y="0"/>
        <a:ext cx="1809750" cy="1839197"/>
      </dsp:txXfrm>
    </dsp:sp>
    <dsp:sp modelId="{E082487D-6974-324D-80E2-6F28645ED420}">
      <dsp:nvSpPr>
        <dsp:cNvPr id="0" name=""/>
        <dsp:cNvSpPr/>
      </dsp:nvSpPr>
      <dsp:spPr>
        <a:xfrm>
          <a:off x="904875" y="1839197"/>
          <a:ext cx="3619500" cy="1839197"/>
        </a:xfrm>
        <a:prstGeom prst="trapezoid">
          <a:avLst>
            <a:gd name="adj" fmla="val 49199"/>
          </a:avLst>
        </a:prstGeom>
        <a:solidFill>
          <a:srgbClr val="916DCB"/>
        </a:solidFill>
        <a:ln w="635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1538287" y="1839197"/>
        <a:ext cx="2352675" cy="1839197"/>
      </dsp:txXfrm>
    </dsp:sp>
    <dsp:sp modelId="{78CBE714-DAC8-2D4C-AA16-2154B8931C37}">
      <dsp:nvSpPr>
        <dsp:cNvPr id="0" name=""/>
        <dsp:cNvSpPr/>
      </dsp:nvSpPr>
      <dsp:spPr>
        <a:xfrm>
          <a:off x="0" y="3678395"/>
          <a:ext cx="5429251" cy="1839197"/>
        </a:xfrm>
        <a:prstGeom prst="trapezoid">
          <a:avLst>
            <a:gd name="adj" fmla="val 49199"/>
          </a:avLst>
        </a:prstGeom>
        <a:solidFill>
          <a:schemeClr val="tx2"/>
        </a:solidFill>
        <a:ln w="635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950118" y="3678395"/>
        <a:ext cx="3529013" cy="1839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0761F9-EE2A-603E-3E9F-5AA3FE8D9C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ource Sans 3" panose="020B03030304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CF6E7-F1FA-E808-9F6B-05846E021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25619-14E9-144A-A22B-F86372CFF4A5}" type="datetimeFigureOut">
              <a:rPr lang="en-US" smtClean="0">
                <a:latin typeface="Source Sans 3" panose="020B0303030403020204" pitchFamily="34" charset="0"/>
              </a:rPr>
              <a:t>6/2/2025</a:t>
            </a:fld>
            <a:endParaRPr lang="en-US">
              <a:latin typeface="Source Sans 3" panose="020B03030304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93A19-927F-C0AF-A0F2-63760268CA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Source Sans 3" panose="020B03030304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FE309-40AC-7A27-338F-7BC4C15D5F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34127-B1BF-894D-A65C-B24C91C3B961}" type="slidenum">
              <a:rPr lang="en-US" smtClean="0">
                <a:latin typeface="Source Sans 3" panose="020B0303030403020204" pitchFamily="34" charset="0"/>
              </a:rPr>
              <a:t>‹#›</a:t>
            </a:fld>
            <a:endParaRPr lang="en-US">
              <a:latin typeface="Source Sans 3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344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3" panose="020B03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3" panose="020B0303030403020204" pitchFamily="34" charset="0"/>
              </a:defRPr>
            </a:lvl1pPr>
          </a:lstStyle>
          <a:p>
            <a:fld id="{CBAD0033-2876-914F-A95B-2B0A4205F96C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3" panose="020B03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3" panose="020B0303030403020204" pitchFamily="34" charset="0"/>
              </a:defRPr>
            </a:lvl1pPr>
          </a:lstStyle>
          <a:p>
            <a:fld id="{952EB7C9-4C82-5A40-9F49-5A86A20BF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7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148" rtl="0" eaLnBrk="1" latinLnBrk="0" hangingPunct="1">
      <a:defRPr sz="1440" b="0" i="0" kern="1200">
        <a:solidFill>
          <a:schemeClr val="tx1"/>
        </a:solidFill>
        <a:latin typeface="Source Sans 3" panose="020B0303030403020204" pitchFamily="34" charset="0"/>
        <a:ea typeface="+mn-ea"/>
        <a:cs typeface="+mn-cs"/>
      </a:defRPr>
    </a:lvl1pPr>
    <a:lvl2pPr marL="548574" algn="l" defTabSz="1097148" rtl="0" eaLnBrk="1" latinLnBrk="0" hangingPunct="1">
      <a:defRPr sz="1440" b="0" i="0" kern="1200">
        <a:solidFill>
          <a:schemeClr val="tx1"/>
        </a:solidFill>
        <a:latin typeface="Source Sans 3" panose="020B0303030403020204" pitchFamily="34" charset="0"/>
        <a:ea typeface="+mn-ea"/>
        <a:cs typeface="+mn-cs"/>
      </a:defRPr>
    </a:lvl2pPr>
    <a:lvl3pPr marL="1097148" algn="l" defTabSz="1097148" rtl="0" eaLnBrk="1" latinLnBrk="0" hangingPunct="1">
      <a:defRPr sz="1440" b="0" i="0" kern="1200">
        <a:solidFill>
          <a:schemeClr val="tx1"/>
        </a:solidFill>
        <a:latin typeface="Source Sans 3" panose="020B0303030403020204" pitchFamily="34" charset="0"/>
        <a:ea typeface="+mn-ea"/>
        <a:cs typeface="+mn-cs"/>
      </a:defRPr>
    </a:lvl3pPr>
    <a:lvl4pPr marL="1645722" algn="l" defTabSz="1097148" rtl="0" eaLnBrk="1" latinLnBrk="0" hangingPunct="1">
      <a:defRPr sz="1440" b="0" i="0" kern="1200">
        <a:solidFill>
          <a:schemeClr val="tx1"/>
        </a:solidFill>
        <a:latin typeface="Source Sans 3" panose="020B0303030403020204" pitchFamily="34" charset="0"/>
        <a:ea typeface="+mn-ea"/>
        <a:cs typeface="+mn-cs"/>
      </a:defRPr>
    </a:lvl4pPr>
    <a:lvl5pPr marL="2194297" algn="l" defTabSz="1097148" rtl="0" eaLnBrk="1" latinLnBrk="0" hangingPunct="1">
      <a:defRPr sz="1440" b="0" i="0" kern="1200">
        <a:solidFill>
          <a:schemeClr val="tx1"/>
        </a:solidFill>
        <a:latin typeface="Source Sans 3" panose="020B0303030403020204" pitchFamily="34" charset="0"/>
        <a:ea typeface="+mn-ea"/>
        <a:cs typeface="+mn-cs"/>
      </a:defRPr>
    </a:lvl5pPr>
    <a:lvl6pPr marL="2742872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444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019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8594" algn="l" defTabSz="1097148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EB7C9-4C82-5A40-9F49-5A86A20BF3E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7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ABBE7-7297-7715-3903-ABF112A63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46B8A0-3A9E-441C-AA43-E954956327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212009-78C9-CE45-F221-C503D4CD5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FBC0D-47D8-D8D2-7232-24BD27F2D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EB7C9-4C82-5A40-9F49-5A86A20BF3E2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3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FEEA4-825E-842C-A1D2-164B72FCD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33E9A-608D-F741-4928-B4B55D859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B541A8-C2A9-7340-1E1B-6E4A8405C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5B46F-7628-8568-6BCC-799A65A5D8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EB7C9-4C82-5A40-9F49-5A86A20BF3E2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2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EB7C9-4C82-5A40-9F49-5A86A20BF3E2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12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EB7C9-4C82-5A40-9F49-5A86A20BF3E2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3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EB7C9-4C82-5A40-9F49-5A86A20BF3E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5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E3E92-9464-7171-FB2E-B81930FDF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86C63-0F6E-D3B5-E093-5FF38DAC4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1C8D55-E283-C34D-1449-9036B4109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43EA2-4F1C-7B9C-B40F-2C1A55F3DD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EB7C9-4C82-5A40-9F49-5A86A20BF3E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EB7C9-4C82-5A40-9F49-5A86A20BF3E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47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96BD3-83CF-25B7-322F-117E18330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6E73B8-7A77-4F37-4CAF-23DFFB273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98DE9C-2569-A2D2-88EF-C7B2B7DC4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FA343-A5BF-91D0-3840-43E96F0BA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EB7C9-4C82-5A40-9F49-5A86A20BF3E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7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EB7C9-4C82-5A40-9F49-5A86A20BF3E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8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EB7C9-4C82-5A40-9F49-5A86A20BF3E2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49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C291B-028C-0663-FB91-57B236393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07133B-9AAC-3F06-E85F-473E0B861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714810-6F79-7BE9-9811-D5323F019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0A75D-A54B-680A-ADE6-F76D60DEB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EB7C9-4C82-5A40-9F49-5A86A20BF3E2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70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ED06D-3DA9-E5C0-C12A-56D564ED8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E53EBA-1DFB-66E5-A21D-1C8053EA8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9F78DC-7C94-20A0-7BBB-237207B97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72C1B-5DD7-862C-178C-4CC1939122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2EB7C9-4C82-5A40-9F49-5A86A20BF3E2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9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F2031DF-214F-FD2B-5ADA-5442E2F4B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534819"/>
            <a:ext cx="2620347" cy="521556"/>
          </a:xfrm>
          <a:prstGeom prst="rect">
            <a:avLst/>
          </a:prstGeom>
        </p:spPr>
      </p:pic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E5AF346-C411-D02C-6F31-47379F5B1E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05837" y="533400"/>
            <a:ext cx="7529248" cy="7086600"/>
          </a:xfrm>
          <a:prstGeom prst="roundRect">
            <a:avLst>
              <a:gd name="adj" fmla="val 6769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CD751DE-48E0-A054-EE96-D580AE532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636" y="6395892"/>
            <a:ext cx="6302266" cy="433965"/>
          </a:xfrm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8208E93-FF45-3D24-AB85-2A2F3C7413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636" y="7278317"/>
            <a:ext cx="6302266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bg1">
                    <a:lumMod val="95000"/>
                  </a:schemeClr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5B96BA7-1111-90C3-A801-212EE193CC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636" y="6894043"/>
            <a:ext cx="6302266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bg1">
                    <a:lumMod val="95000"/>
                  </a:schemeClr>
                </a:solidFill>
                <a:effectLst/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80D5232-8850-7FA8-C72C-1000C3895E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636" y="1450542"/>
            <a:ext cx="6302266" cy="4446405"/>
          </a:xfrm>
        </p:spPr>
        <p:txBody>
          <a:bodyPr wrap="square" anchor="b">
            <a:no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621498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title slide_cobrand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FA8F724A-E21A-C50A-7004-FACEF535B6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534819"/>
            <a:ext cx="2620347" cy="521556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85FB41-FDD6-4B92-DEC7-B595D11349E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70313" y="552061"/>
            <a:ext cx="3152775" cy="5215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logo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6E67394-0F91-A759-9908-86D9777CDB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560" y="4835976"/>
            <a:ext cx="13489340" cy="1243417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8800">
                <a:solidFill>
                  <a:schemeClr val="bg1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800"/>
              <a:t>Title here in sentence case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B582B1-CD93-B152-2BDE-F0CF672546F7}"/>
              </a:ext>
            </a:extLst>
          </p:cNvPr>
          <p:cNvCxnSpPr/>
          <p:nvPr userDrawn="1"/>
        </p:nvCxnSpPr>
        <p:spPr>
          <a:xfrm>
            <a:off x="595563" y="6293541"/>
            <a:ext cx="13463337" cy="0"/>
          </a:xfrm>
          <a:prstGeom prst="line">
            <a:avLst/>
          </a:prstGeom>
          <a:ln w="2540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7C47C06-8BDA-486F-156B-A494ED1731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560" y="4223204"/>
            <a:ext cx="13489159" cy="377026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i="0" spc="300">
                <a:solidFill>
                  <a:schemeClr val="accent3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ALL CAPS EYEBROW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72E1936-2B4D-4607-1A26-379617382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560" y="6693063"/>
            <a:ext cx="13489340" cy="377026"/>
          </a:xfrm>
        </p:spPr>
        <p:txBody>
          <a:bodyPr>
            <a:noAutofit/>
          </a:bodyPr>
          <a:lstStyle>
            <a:lvl1pPr marL="0" indent="0">
              <a:buNone/>
              <a:defRPr lang="en-US" sz="2000" b="0" i="0" kern="1200" dirty="0">
                <a:solidFill>
                  <a:schemeClr val="bg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Name, title, affiliation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5559619-4BED-DADF-DAE1-9F266DAEF8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560" y="7260865"/>
            <a:ext cx="13489340" cy="377026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3100313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adra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BD5E757-AC13-E6E2-4D1A-04039A82BA7C}"/>
              </a:ext>
            </a:extLst>
          </p:cNvPr>
          <p:cNvSpPr/>
          <p:nvPr userDrawn="1"/>
        </p:nvSpPr>
        <p:spPr>
          <a:xfrm>
            <a:off x="7315200" y="4114800"/>
            <a:ext cx="7315200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FBB547-C946-DDDC-8571-67F89157FE5E}"/>
              </a:ext>
            </a:extLst>
          </p:cNvPr>
          <p:cNvSpPr/>
          <p:nvPr userDrawn="1"/>
        </p:nvSpPr>
        <p:spPr>
          <a:xfrm>
            <a:off x="0" y="0"/>
            <a:ext cx="7315200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4073C16-D32C-FDF6-48C6-9A611627BB14}"/>
              </a:ext>
            </a:extLst>
          </p:cNvPr>
          <p:cNvSpPr/>
          <p:nvPr userDrawn="1"/>
        </p:nvSpPr>
        <p:spPr>
          <a:xfrm>
            <a:off x="5249124" y="2048724"/>
            <a:ext cx="4132152" cy="4132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0728286-5F2A-CD3C-592C-B2D6DD8603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4392" y="3107095"/>
            <a:ext cx="3601617" cy="20154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Headline here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12A6443-8BEE-A60B-530F-2D2AA50134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639" y="513867"/>
            <a:ext cx="4564537" cy="490904"/>
          </a:xfrm>
        </p:spPr>
        <p:txBody>
          <a:bodyPr anchor="t">
            <a:spAutoFit/>
          </a:bodyPr>
          <a:lstStyle>
            <a:lvl1pPr marL="0" indent="0" algn="l"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6BDCA1B-A547-4A77-FB45-C5224928C6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81276" y="513867"/>
            <a:ext cx="4698110" cy="490904"/>
          </a:xfrm>
        </p:spPr>
        <p:txBody>
          <a:bodyPr anchor="t">
            <a:spAutoFit/>
          </a:bodyPr>
          <a:lstStyle>
            <a:lvl1pPr marL="0" indent="0" algn="r"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03B9AA82-587E-8553-47D5-4A66446F97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39" y="4616329"/>
            <a:ext cx="4564537" cy="490904"/>
          </a:xfrm>
        </p:spPr>
        <p:txBody>
          <a:bodyPr anchor="t">
            <a:spAutoFit/>
          </a:bodyPr>
          <a:lstStyle>
            <a:lvl1pPr marL="0" indent="0" algn="l"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DC502F5-F11C-6B20-DE15-C2C0AE660E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01762" y="4616329"/>
            <a:ext cx="4677624" cy="490904"/>
          </a:xfrm>
        </p:spPr>
        <p:txBody>
          <a:bodyPr anchor="t">
            <a:spAutoFit/>
          </a:bodyPr>
          <a:lstStyle>
            <a:lvl1pPr marL="0" indent="0" algn="r"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Subheading here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393C8DB-E22F-BAF5-8FB9-4E85340DD79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39" y="1365107"/>
            <a:ext cx="4564537" cy="139725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>
              <a:defRPr sz="1800" b="0"/>
            </a:lvl2pPr>
            <a:lvl3pPr>
              <a:defRPr sz="1800" b="0"/>
            </a:lvl3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E9D24932-9C60-4425-45BC-3EEA3F71A9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81276" y="1365107"/>
            <a:ext cx="4698110" cy="1397259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>
              <a:defRPr sz="1800" b="0"/>
            </a:lvl2pPr>
            <a:lvl3pPr>
              <a:defRPr sz="1800" b="0"/>
            </a:lvl3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endParaRPr lang="en-US"/>
          </a:p>
          <a:p>
            <a:pPr lvl="0"/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11051E5-F7AE-17A9-2478-47D1A7A8E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DE136-EDAF-81BF-33BB-A148F3798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6322CF5-B03C-D588-DD77-CCDA612F56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92025-7080-BC8A-ABB3-7CE716A10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2CF602C-DC37-02BA-D175-00C1FC3C92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8639" y="5482246"/>
            <a:ext cx="4564537" cy="139725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>
              <a:defRPr sz="1800" b="0"/>
            </a:lvl2pPr>
            <a:lvl3pPr>
              <a:defRPr sz="1800" b="0"/>
            </a:lvl3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BDC9F7F-BB5A-BC54-A29F-EF5EA94B51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81276" y="5482246"/>
            <a:ext cx="4698110" cy="1397259"/>
          </a:xfr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>
              <a:defRPr sz="1800" b="0"/>
            </a:lvl2pPr>
            <a:lvl3pPr>
              <a:defRPr sz="1800" b="0"/>
            </a:lvl3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628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 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2153787-D518-F3A9-6294-894384725E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399" y="495299"/>
            <a:ext cx="6276473" cy="7162799"/>
          </a:xfrm>
        </p:spPr>
        <p:txBody>
          <a:bodyPr wrap="square" anchor="ctr">
            <a:no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Key takeaways</a:t>
            </a:r>
            <a:br>
              <a:rPr lang="en-US"/>
            </a:br>
            <a:r>
              <a:rPr lang="en-US"/>
              <a:t>or CTAs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FC79F7A-BEDD-BE8F-598B-689DD0F827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19482" y="1415684"/>
            <a:ext cx="6018228" cy="52322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each point clear and concise.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E42772F-D4FA-DDD0-3126-C6433021D7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39968" y="3836758"/>
            <a:ext cx="6018228" cy="52322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Avoid typing paragraphs.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29EDBF42-7FD8-8049-1E9C-45D2067505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39968" y="6068576"/>
            <a:ext cx="6018228" cy="954107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Make sure each point is relevant to your audience.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E88FA70-5674-5804-B93D-E13C48CFF4D8}"/>
              </a:ext>
            </a:extLst>
          </p:cNvPr>
          <p:cNvCxnSpPr>
            <a:cxnSpLocks/>
          </p:cNvCxnSpPr>
          <p:nvPr userDrawn="1"/>
        </p:nvCxnSpPr>
        <p:spPr>
          <a:xfrm>
            <a:off x="7820528" y="2840642"/>
            <a:ext cx="6217920" cy="0"/>
          </a:xfrm>
          <a:prstGeom prst="line">
            <a:avLst/>
          </a:prstGeom>
          <a:ln w="1905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498BFC-9EA6-E832-FB59-A79FED9BA968}"/>
              </a:ext>
            </a:extLst>
          </p:cNvPr>
          <p:cNvCxnSpPr>
            <a:cxnSpLocks/>
          </p:cNvCxnSpPr>
          <p:nvPr userDrawn="1"/>
        </p:nvCxnSpPr>
        <p:spPr>
          <a:xfrm>
            <a:off x="7819790" y="5284351"/>
            <a:ext cx="6217920" cy="0"/>
          </a:xfrm>
          <a:prstGeom prst="line">
            <a:avLst/>
          </a:prstGeom>
          <a:ln w="1905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97E1F51-57B2-7D52-63A8-D02E22C6C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8EF3A4-ED3E-C761-B6F9-8DD2BF70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2054CD0-A7B2-99B4-87F4-0EF5EFCD93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AD787DF-6552-AFA3-E94D-E89DDE78B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37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2B34EF2-E4BB-4B66-F91F-4F6842E9C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D401A-108D-D748-E0AA-BF9F6D4C5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B93730CC-0867-C3E4-36C9-948680D5D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FFBF8-FE0B-65F9-714E-B154E9FC5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594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6BE59F-45D9-3B7A-E1B0-29922326C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F671E-EC8C-5068-5102-355927FE7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9F3682A-3FDF-8F52-411D-FD74767357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5583-DF18-60C8-9D72-034E690F5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405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Thank you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34839-CB14-F790-47AF-C79ABE693C31}"/>
              </a:ext>
            </a:extLst>
          </p:cNvPr>
          <p:cNvSpPr txBox="1"/>
          <p:nvPr userDrawn="1"/>
        </p:nvSpPr>
        <p:spPr>
          <a:xfrm>
            <a:off x="3282846" y="3183776"/>
            <a:ext cx="82895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i="0">
                <a:solidFill>
                  <a:schemeClr val="bg1"/>
                </a:solidFill>
                <a:latin typeface="Source Sans 3" panose="020B0303030403020204" pitchFamily="34" charset="0"/>
              </a:rPr>
              <a:t>Thank you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7E55B8FB-0CE3-98DF-1A42-63060E298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26" y="533400"/>
            <a:ext cx="2620347" cy="521556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FD78C5-6D8C-1BCE-0E1C-449B2F6AE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D9485-5AAD-0A67-E95D-CF88E72F0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E91018D-1EB5-D545-F704-CDFF8964DF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53CFD-C719-8DC8-02E6-1CB5EAA81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648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34839-CB14-F790-47AF-C79ABE693C31}"/>
              </a:ext>
            </a:extLst>
          </p:cNvPr>
          <p:cNvSpPr txBox="1"/>
          <p:nvPr userDrawn="1"/>
        </p:nvSpPr>
        <p:spPr>
          <a:xfrm>
            <a:off x="3282846" y="3183776"/>
            <a:ext cx="82895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i="0">
                <a:solidFill>
                  <a:schemeClr val="bg1"/>
                </a:solidFill>
                <a:latin typeface="Source Sans 3" panose="020B0303030403020204" pitchFamily="34" charset="0"/>
              </a:rPr>
              <a:t>Thank you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7E55B8FB-0CE3-98DF-1A42-63060E298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26" y="533400"/>
            <a:ext cx="2620347" cy="521556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FD78C5-6D8C-1BCE-0E1C-449B2F6AE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D9485-5AAD-0A67-E95D-CF88E72F0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E91018D-1EB5-D545-F704-CDFF8964DF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53CFD-C719-8DC8-02E6-1CB5EAA81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849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C34839-CB14-F790-47AF-C79ABE693C31}"/>
              </a:ext>
            </a:extLst>
          </p:cNvPr>
          <p:cNvSpPr txBox="1"/>
          <p:nvPr userDrawn="1"/>
        </p:nvSpPr>
        <p:spPr>
          <a:xfrm>
            <a:off x="3282846" y="3183776"/>
            <a:ext cx="82895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i="0">
                <a:solidFill>
                  <a:schemeClr val="accent1"/>
                </a:solidFill>
                <a:latin typeface="Source Sans 3" panose="020B0303030403020204" pitchFamily="34" charset="0"/>
              </a:rPr>
              <a:t>Thank you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FD78C5-6D8C-1BCE-0E1C-449B2F6AE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D9485-5AAD-0A67-E95D-CF88E72F0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E91018D-1EB5-D545-F704-CDFF8964DF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53CFD-C719-8DC8-02E6-1CB5EAA81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CB7C5476-28BF-1C9F-36E2-EF8F49161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01" y="533400"/>
            <a:ext cx="2618599" cy="52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873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logo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7E55B8FB-0CE3-98DF-1A42-63060E298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473" y="3099547"/>
            <a:ext cx="10201455" cy="2030506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8CB553-D3EB-B06D-FBF7-83B292CF9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41AB8-C149-3BDC-0C87-3CAE59080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AD43ABB-CFA9-65C7-1E32-BD7F8C339A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696AC2-7904-9A5F-4498-C56EACE73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627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logo only">
    <p:bg>
      <p:bgPr>
        <a:gradFill>
          <a:gsLst>
            <a:gs pos="0">
              <a:schemeClr val="tx2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7E55B8FB-0CE3-98DF-1A42-63060E298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473" y="3099547"/>
            <a:ext cx="10201455" cy="2030506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8CB553-D3EB-B06D-FBF7-83B292CF9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B41AB8-C149-3BDC-0C87-3CAE59080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AD43ABB-CFA9-65C7-1E32-BD7F8C339A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8696AC2-7904-9A5F-4498-C56EACE73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2866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log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C0EB3138-5C63-C193-012E-9E65B632C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820" y="3099816"/>
            <a:ext cx="10198760" cy="2029968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006FAC3-B10D-D06A-764F-C989440E7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D53E1-B05A-F209-8997-28FF201E4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3BC4B9C-8321-B90F-B7B3-D4B7B81E2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BCC35E8-50BF-DF72-92A3-A9467019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2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title slide_cobranded">
    <p:bg>
      <p:bgPr>
        <a:gradFill>
          <a:gsLst>
            <a:gs pos="0">
              <a:schemeClr val="tx2"/>
            </a:gs>
            <a:gs pos="97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FA8F724A-E21A-C50A-7004-FACEF535B6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534819"/>
            <a:ext cx="2620347" cy="521556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071D48A-04D5-D8E3-2A02-7AAAE896FE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70313" y="552061"/>
            <a:ext cx="3152775" cy="5215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logo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7D10A12A-7D0A-25A4-2318-02194EE93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560" y="4835976"/>
            <a:ext cx="13489340" cy="1243417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8800">
                <a:solidFill>
                  <a:schemeClr val="bg1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800"/>
              <a:t>Title here in sentence case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55DC89-69DB-C96C-8CBA-C5F8009E7F8C}"/>
              </a:ext>
            </a:extLst>
          </p:cNvPr>
          <p:cNvCxnSpPr/>
          <p:nvPr userDrawn="1"/>
        </p:nvCxnSpPr>
        <p:spPr>
          <a:xfrm>
            <a:off x="595563" y="6293541"/>
            <a:ext cx="13463337" cy="0"/>
          </a:xfrm>
          <a:prstGeom prst="line">
            <a:avLst/>
          </a:prstGeom>
          <a:ln w="2540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3C4A5FC-5FA5-450F-881F-0CE54BED1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560" y="4223204"/>
            <a:ext cx="13489159" cy="377026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i="0" spc="300">
                <a:solidFill>
                  <a:schemeClr val="accent3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ALL CAPS EYEBROW TEXT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480804-A68D-B63B-851E-551DE05CB2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560" y="6693063"/>
            <a:ext cx="13489340" cy="377026"/>
          </a:xfrm>
        </p:spPr>
        <p:txBody>
          <a:bodyPr>
            <a:noAutofit/>
          </a:bodyPr>
          <a:lstStyle>
            <a:lvl1pPr marL="0" indent="0">
              <a:buNone/>
              <a:defRPr lang="en-US" sz="2000" b="0" i="0" kern="1200" dirty="0">
                <a:solidFill>
                  <a:schemeClr val="bg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Name, title, affiliation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86040D8-7494-FFDD-6EEB-9D5787B23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560" y="7260865"/>
            <a:ext cx="13489340" cy="377026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4143202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 slide_co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AI-generated content may be incorrect.">
            <a:extLst>
              <a:ext uri="{FF2B5EF4-FFF2-40B4-BE49-F238E27FC236}">
                <a16:creationId xmlns:a16="http://schemas.microsoft.com/office/drawing/2014/main" id="{889C039A-D391-82A7-7CCA-DA62149B42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53301"/>
            <a:ext cx="2624328" cy="52234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3820C9C-D3B3-76E0-6006-5256DD23FDA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70313" y="552061"/>
            <a:ext cx="3152775" cy="5215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logo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E30D1379-C0FC-07E4-496B-1B5716A63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560" y="4835976"/>
            <a:ext cx="13489340" cy="1243417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8800">
                <a:solidFill>
                  <a:schemeClr val="accent1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800"/>
              <a:t>Title here in sentence case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FBC088-A90B-4000-CBDB-6E05D0267385}"/>
              </a:ext>
            </a:extLst>
          </p:cNvPr>
          <p:cNvCxnSpPr/>
          <p:nvPr userDrawn="1"/>
        </p:nvCxnSpPr>
        <p:spPr>
          <a:xfrm>
            <a:off x="595563" y="6293541"/>
            <a:ext cx="13463337" cy="0"/>
          </a:xfrm>
          <a:prstGeom prst="line">
            <a:avLst/>
          </a:prstGeom>
          <a:ln w="2540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B83859E-9CD5-949A-C4A7-30AF51FDA0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9560" y="4223204"/>
            <a:ext cx="13489159" cy="377026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i="0" spc="30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ALL CAPS EYEBROW TEXT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D595962-32C9-0A08-0BA9-62ABB0C0C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560" y="6693063"/>
            <a:ext cx="13489340" cy="377026"/>
          </a:xfrm>
        </p:spPr>
        <p:txBody>
          <a:bodyPr>
            <a:noAutofit/>
          </a:bodyPr>
          <a:lstStyle>
            <a:lvl1pPr marL="0" indent="0">
              <a:buNone/>
              <a:defRPr lang="en-US" sz="2000" b="0" i="0" kern="1200" dirty="0">
                <a:solidFill>
                  <a:schemeClr val="accent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Name, title, affiliation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B68E938-19FD-4198-76E5-D68E00D9D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560" y="7260865"/>
            <a:ext cx="13489340" cy="377026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111131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495300"/>
            <a:ext cx="6059786" cy="7162799"/>
          </a:xfrm>
        </p:spPr>
        <p:txBody>
          <a:bodyPr wrap="square" anchor="ctr">
            <a:no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FB56FB6-E0D6-9740-70C6-A9E7129BC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6747E1-3048-9246-73B7-B4D343714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0F95012-8EBF-8DF3-83F1-BA9A6749B8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53388" y="495300"/>
            <a:ext cx="6005512" cy="7162799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Topic 1</a:t>
            </a:r>
            <a:br>
              <a:rPr lang="en-US"/>
            </a:br>
            <a:br>
              <a:rPr lang="en-US"/>
            </a:br>
            <a:r>
              <a:rPr lang="en-US"/>
              <a:t>Topic 2</a:t>
            </a:r>
            <a:br>
              <a:rPr lang="en-US"/>
            </a:br>
            <a:br>
              <a:rPr lang="en-US"/>
            </a:br>
            <a:r>
              <a:rPr lang="en-US"/>
              <a:t>Topic 3</a:t>
            </a:r>
            <a:br>
              <a:rPr lang="en-US"/>
            </a:br>
            <a:br>
              <a:rPr lang="en-US"/>
            </a:br>
            <a:r>
              <a:rPr lang="en-US"/>
              <a:t>Topic 4</a:t>
            </a:r>
            <a:br>
              <a:rPr lang="en-US"/>
            </a:br>
            <a:br>
              <a:rPr lang="en-US"/>
            </a:br>
            <a:r>
              <a:rPr lang="en-US"/>
              <a:t>Topic 5</a:t>
            </a:r>
            <a:br>
              <a:rPr lang="en-US"/>
            </a:br>
            <a:br>
              <a:rPr lang="en-US"/>
            </a:br>
            <a:r>
              <a:rPr lang="en-US"/>
              <a:t>Topic 6</a:t>
            </a:r>
            <a:br>
              <a:rPr lang="en-US"/>
            </a:br>
            <a:br>
              <a:rPr lang="en-US"/>
            </a:br>
            <a:r>
              <a:rPr lang="en-US"/>
              <a:t>Topic 7</a:t>
            </a:r>
            <a:br>
              <a:rPr lang="en-US"/>
            </a:br>
            <a:br>
              <a:rPr lang="en-US"/>
            </a:br>
            <a:r>
              <a:rPr lang="en-US"/>
              <a:t>Topic 8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84AAA45-0BF4-FE16-BBB5-4A28DFC7B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881C1B-145F-9864-EA18-E03DC4A9CC9B}"/>
              </a:ext>
            </a:extLst>
          </p:cNvPr>
          <p:cNvCxnSpPr/>
          <p:nvPr userDrawn="1"/>
        </p:nvCxnSpPr>
        <p:spPr>
          <a:xfrm>
            <a:off x="7315200" y="533400"/>
            <a:ext cx="0" cy="7086600"/>
          </a:xfrm>
          <a:prstGeom prst="line">
            <a:avLst/>
          </a:prstGeom>
          <a:ln w="1905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447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agenda">
    <p:bg>
      <p:bgPr>
        <a:gradFill>
          <a:gsLst>
            <a:gs pos="0">
              <a:srgbClr val="160F41"/>
            </a:gs>
            <a:gs pos="100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FB56FB6-E0D6-9740-70C6-A9E7129BC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6747E1-3048-9246-73B7-B4D343714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5E23EF-BC43-C1A9-2A6B-A09EFC28C1C3}"/>
              </a:ext>
            </a:extLst>
          </p:cNvPr>
          <p:cNvCxnSpPr/>
          <p:nvPr userDrawn="1"/>
        </p:nvCxnSpPr>
        <p:spPr>
          <a:xfrm>
            <a:off x="7315200" y="533400"/>
            <a:ext cx="0" cy="7086600"/>
          </a:xfrm>
          <a:prstGeom prst="line">
            <a:avLst/>
          </a:prstGeom>
          <a:ln w="1905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18F3AA-0ADD-B9C8-58FC-F7DE3840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6B4AFD-A2B0-ECAF-0E5A-BC4389B24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495300"/>
            <a:ext cx="6059786" cy="7162799"/>
          </a:xfrm>
        </p:spPr>
        <p:txBody>
          <a:bodyPr wrap="square" anchor="ctr">
            <a:no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1CEC74C3-FBBF-9E7E-21E9-2A5F7BDFFF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53388" y="495300"/>
            <a:ext cx="6005512" cy="7162799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Topic 1</a:t>
            </a:r>
            <a:br>
              <a:rPr lang="en-US"/>
            </a:br>
            <a:br>
              <a:rPr lang="en-US"/>
            </a:br>
            <a:r>
              <a:rPr lang="en-US"/>
              <a:t>Topic 2</a:t>
            </a:r>
            <a:br>
              <a:rPr lang="en-US"/>
            </a:br>
            <a:br>
              <a:rPr lang="en-US"/>
            </a:br>
            <a:r>
              <a:rPr lang="en-US"/>
              <a:t>Topic 3</a:t>
            </a:r>
            <a:br>
              <a:rPr lang="en-US"/>
            </a:br>
            <a:br>
              <a:rPr lang="en-US"/>
            </a:br>
            <a:r>
              <a:rPr lang="en-US"/>
              <a:t>Topic 4</a:t>
            </a:r>
            <a:br>
              <a:rPr lang="en-US"/>
            </a:br>
            <a:br>
              <a:rPr lang="en-US"/>
            </a:br>
            <a:r>
              <a:rPr lang="en-US"/>
              <a:t>Topic 5</a:t>
            </a:r>
            <a:br>
              <a:rPr lang="en-US"/>
            </a:br>
            <a:br>
              <a:rPr lang="en-US"/>
            </a:br>
            <a:r>
              <a:rPr lang="en-US"/>
              <a:t>Topic 6</a:t>
            </a:r>
            <a:br>
              <a:rPr lang="en-US"/>
            </a:br>
            <a:br>
              <a:rPr lang="en-US"/>
            </a:br>
            <a:r>
              <a:rPr lang="en-US"/>
              <a:t>Topic 7</a:t>
            </a:r>
            <a:br>
              <a:rPr lang="en-US"/>
            </a:br>
            <a:br>
              <a:rPr lang="en-US"/>
            </a:br>
            <a:r>
              <a:rPr lang="en-US"/>
              <a:t>Topic 8</a:t>
            </a:r>
          </a:p>
        </p:txBody>
      </p:sp>
    </p:spTree>
    <p:extLst>
      <p:ext uri="{BB962C8B-B14F-4D97-AF65-F5344CB8AC3E}">
        <p14:creationId xmlns:p14="http://schemas.microsoft.com/office/powerpoint/2010/main" val="1196709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FB56FB6-E0D6-9740-70C6-A9E7129BC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6747E1-3048-9246-73B7-B4D343714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5E23EF-BC43-C1A9-2A6B-A09EFC28C1C3}"/>
              </a:ext>
            </a:extLst>
          </p:cNvPr>
          <p:cNvCxnSpPr>
            <a:cxnSpLocks/>
          </p:cNvCxnSpPr>
          <p:nvPr userDrawn="1"/>
        </p:nvCxnSpPr>
        <p:spPr>
          <a:xfrm>
            <a:off x="7315200" y="533400"/>
            <a:ext cx="0" cy="7086600"/>
          </a:xfrm>
          <a:prstGeom prst="line">
            <a:avLst/>
          </a:prstGeom>
          <a:ln w="1905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431111-20BF-CD54-A5CA-F046D85DE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3AF8B-B0F4-E456-5DDB-B628057A54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0" y="495300"/>
            <a:ext cx="6059786" cy="7162799"/>
          </a:xfrm>
        </p:spPr>
        <p:txBody>
          <a:bodyPr wrap="square" anchor="ctr">
            <a:noAutofit/>
          </a:bodyPr>
          <a:lstStyle>
            <a:lvl1pPr algn="l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5" name="Text Placeholder 24">
            <a:extLst>
              <a:ext uri="{FF2B5EF4-FFF2-40B4-BE49-F238E27FC236}">
                <a16:creationId xmlns:a16="http://schemas.microsoft.com/office/drawing/2014/main" id="{7784E536-0C90-81B1-3301-F4B948A89C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53388" y="495300"/>
            <a:ext cx="6005512" cy="7162799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Topic 1</a:t>
            </a:r>
            <a:br>
              <a:rPr lang="en-US"/>
            </a:br>
            <a:br>
              <a:rPr lang="en-US"/>
            </a:br>
            <a:r>
              <a:rPr lang="en-US"/>
              <a:t>Topic 2</a:t>
            </a:r>
            <a:br>
              <a:rPr lang="en-US"/>
            </a:br>
            <a:br>
              <a:rPr lang="en-US"/>
            </a:br>
            <a:r>
              <a:rPr lang="en-US"/>
              <a:t>Topic 3</a:t>
            </a:r>
            <a:br>
              <a:rPr lang="en-US"/>
            </a:br>
            <a:br>
              <a:rPr lang="en-US"/>
            </a:br>
            <a:r>
              <a:rPr lang="en-US"/>
              <a:t>Topic 4</a:t>
            </a:r>
            <a:br>
              <a:rPr lang="en-US"/>
            </a:br>
            <a:br>
              <a:rPr lang="en-US"/>
            </a:br>
            <a:r>
              <a:rPr lang="en-US"/>
              <a:t>Topic 5</a:t>
            </a:r>
            <a:br>
              <a:rPr lang="en-US"/>
            </a:br>
            <a:br>
              <a:rPr lang="en-US"/>
            </a:br>
            <a:r>
              <a:rPr lang="en-US"/>
              <a:t>Topic 6</a:t>
            </a:r>
            <a:br>
              <a:rPr lang="en-US"/>
            </a:br>
            <a:br>
              <a:rPr lang="en-US"/>
            </a:br>
            <a:r>
              <a:rPr lang="en-US"/>
              <a:t>Topic 7</a:t>
            </a:r>
            <a:br>
              <a:rPr lang="en-US"/>
            </a:br>
            <a:br>
              <a:rPr lang="en-US"/>
            </a:br>
            <a:r>
              <a:rPr lang="en-US"/>
              <a:t>Topic 8</a:t>
            </a:r>
          </a:p>
        </p:txBody>
      </p:sp>
    </p:spTree>
    <p:extLst>
      <p:ext uri="{BB962C8B-B14F-4D97-AF65-F5344CB8AC3E}">
        <p14:creationId xmlns:p14="http://schemas.microsoft.com/office/powerpoint/2010/main" val="3905426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533400"/>
            <a:ext cx="13487400" cy="7086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heading, 88 pt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DA4746-43AE-5857-AE62-110654514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C140F3-B5D1-BBBA-A76B-8370602C7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4E27C2-23D0-C1B1-EFA3-94741196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7106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divider">
    <p:bg>
      <p:bgPr>
        <a:gradFill>
          <a:gsLst>
            <a:gs pos="0">
              <a:schemeClr val="tx2"/>
            </a:gs>
            <a:gs pos="97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533400"/>
            <a:ext cx="13487400" cy="7086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heading, 88 pt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856043D-087E-5CFB-AFD4-8FBA9AAEF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7FCB30-C72A-08F7-3833-59C6A9791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0CB32B5-C7D2-F8FF-4140-5DD4D2F9A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982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533400"/>
            <a:ext cx="13507886" cy="7086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>
                <a:solidFill>
                  <a:schemeClr val="accent1"/>
                </a:solidFill>
              </a:defRPr>
            </a:lvl1pPr>
          </a:lstStyle>
          <a:p>
            <a:r>
              <a:rPr lang="en-US"/>
              <a:t>Divider heading, 88 pt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B83C23-ACFC-68CE-11D5-198FAC19F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4E09C-53E9-2E7E-7FEF-AA1853A06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6A505B8-7A3D-C358-567F-420F94197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975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2720BE54-FF22-AB55-2522-0F75DB33DBE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21740" y="537411"/>
            <a:ext cx="6610350" cy="7086600"/>
          </a:xfrm>
          <a:prstGeom prst="roundRect">
            <a:avLst>
              <a:gd name="adj" fmla="val 7827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66CEFB-2D91-22F0-30D6-97A5AF5AAB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571500"/>
            <a:ext cx="7639811" cy="7086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heading, 88 pt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04DD727-320D-D688-4544-14719B348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A8C38-5CB2-55DD-8660-45C06E5D2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07B3AF1-3A8F-63D6-3DB4-A1122B06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44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title slide with image">
    <p:bg>
      <p:bgPr>
        <a:gradFill>
          <a:gsLst>
            <a:gs pos="0">
              <a:srgbClr val="160F41"/>
            </a:gs>
            <a:gs pos="97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F2031DF-214F-FD2B-5ADA-5442E2F4B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534819"/>
            <a:ext cx="2620347" cy="52155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4076D42-E6F4-6FF7-DFB3-FE0C5BE2D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636" y="1450542"/>
            <a:ext cx="6302266" cy="4446405"/>
          </a:xfrm>
        </p:spPr>
        <p:txBody>
          <a:bodyPr wrap="square" anchor="b">
            <a:no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 in sentence case</a:t>
            </a:r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721F380F-60E7-DA07-867D-4A0FA0A283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05837" y="533400"/>
            <a:ext cx="7529248" cy="7086600"/>
          </a:xfrm>
          <a:prstGeom prst="roundRect">
            <a:avLst>
              <a:gd name="adj" fmla="val 6769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7D7F1452-B90D-AD6B-E21D-D3B52684C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636" y="6395892"/>
            <a:ext cx="6302266" cy="433965"/>
          </a:xfrm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844C386-73D9-1C74-908E-CDF2F95B9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636" y="7278317"/>
            <a:ext cx="6302266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bg1">
                    <a:lumMod val="95000"/>
                  </a:schemeClr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8B50707-948B-C16B-20AA-7B2864D1FB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636" y="6894043"/>
            <a:ext cx="6302266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bg1">
                    <a:lumMod val="95000"/>
                  </a:schemeClr>
                </a:solidFill>
                <a:effectLst/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Title,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786939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divider with image">
    <p:bg>
      <p:bgPr>
        <a:gradFill flip="none" rotWithShape="1">
          <a:gsLst>
            <a:gs pos="0">
              <a:schemeClr val="tx2"/>
            </a:gs>
            <a:gs pos="98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04DD727-320D-D688-4544-14719B348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A8C38-5CB2-55DD-8660-45C06E5D2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07B3AF1-3A8F-63D6-3DB4-A1122B06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C045DF-68C9-CFB2-C50B-B3442CC763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571500"/>
            <a:ext cx="7639811" cy="7086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heading, 88 pt</a:t>
            </a:r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D3F57909-0A95-C798-A58D-CD694412BF8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21740" y="537411"/>
            <a:ext cx="6610350" cy="7086600"/>
          </a:xfrm>
          <a:prstGeom prst="roundRect">
            <a:avLst>
              <a:gd name="adj" fmla="val 7827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854638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divid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104DD727-320D-D688-4544-14719B348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A8C38-5CB2-55DD-8660-45C06E5D2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07B3AF1-3A8F-63D6-3DB4-A1122B06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624967-F792-88F5-FEE8-91200CC9A4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501" y="571500"/>
            <a:ext cx="7639811" cy="70866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>
                <a:solidFill>
                  <a:schemeClr val="accent1"/>
                </a:solidFill>
              </a:defRPr>
            </a:lvl1pPr>
          </a:lstStyle>
          <a:p>
            <a:r>
              <a:rPr lang="en-US"/>
              <a:t>Divider heading, 88 pt</a:t>
            </a:r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95842AAB-1F90-B5F8-C617-F3F9FF333B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21740" y="537411"/>
            <a:ext cx="6610350" cy="7086600"/>
          </a:xfrm>
          <a:prstGeom prst="roundRect">
            <a:avLst>
              <a:gd name="adj" fmla="val 7827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3065914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4 person pan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C540D14-ED66-CAC2-8CFD-E91F177D7E8C}"/>
              </a:ext>
            </a:extLst>
          </p:cNvPr>
          <p:cNvSpPr/>
          <p:nvPr userDrawn="1"/>
        </p:nvSpPr>
        <p:spPr>
          <a:xfrm>
            <a:off x="571500" y="4175596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FEB91E-0DEF-EE04-7A6B-47E90C5520C2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691151" y="4295370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267CCAC-23CF-AE20-FBC2-5838E680C41B}"/>
              </a:ext>
            </a:extLst>
          </p:cNvPr>
          <p:cNvSpPr/>
          <p:nvPr userDrawn="1"/>
        </p:nvSpPr>
        <p:spPr>
          <a:xfrm>
            <a:off x="4199103" y="4175596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EE2ECC7-36AA-522D-0FC2-CA1A3B28666C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4318754" y="4295370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4D2FB07-75B9-1336-BC29-60C5C3378527}"/>
              </a:ext>
            </a:extLst>
          </p:cNvPr>
          <p:cNvSpPr/>
          <p:nvPr userDrawn="1"/>
        </p:nvSpPr>
        <p:spPr>
          <a:xfrm>
            <a:off x="7826706" y="4175596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38F7B745-B538-83C6-0E0E-C3C0355D249C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7946357" y="4295370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83B766D-7CAC-B711-3C2E-A3D7C48F4ECD}"/>
              </a:ext>
            </a:extLst>
          </p:cNvPr>
          <p:cNvSpPr/>
          <p:nvPr userDrawn="1"/>
        </p:nvSpPr>
        <p:spPr>
          <a:xfrm>
            <a:off x="11454309" y="4175596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4A0AC6EF-5A05-7EF3-82B9-F63CF978C7B3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11573960" y="4295370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483FC56-563C-EF70-DC3D-B49EDC69F56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1574" y="7156110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EA0D08F-B492-6773-8222-B4AD6BAFB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74" y="6747935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C6C87FD3-D1B3-F981-039C-9EB61374D4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08091" y="7156110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3B5ACB0E-B48A-C209-EA9F-5DF1AF2E9F3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08091" y="6747935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5DC8670A-62F3-F3CA-2BE0-FB8689CFCFB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844608" y="7156110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914C9374-E903-BD4F-CE77-28D170A1D84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44608" y="6747935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ACCC60CF-1C50-6C47-574B-05EE6A9E68E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1481125" y="7156110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B972D543-2A12-3694-8615-080F0A30D83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481125" y="6747935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08A85F5-5236-D0F2-7C30-34CD063DC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253067"/>
            <a:ext cx="13533120" cy="2861733"/>
          </a:xfrm>
        </p:spPr>
        <p:txBody>
          <a:bodyPr anchor="ctr">
            <a:no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Type the panel title here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AA1890CE-8A0C-BF8C-5778-45A59DC2DB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26" y="533400"/>
            <a:ext cx="2620347" cy="521556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398095-DF9C-B508-5737-7A4053AD7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8552EFF-5A5C-E10F-5856-AD2E204BA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9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3 person pan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258293-4827-DF05-4D60-279D474F2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253067"/>
            <a:ext cx="13533120" cy="2861733"/>
          </a:xfrm>
        </p:spPr>
        <p:txBody>
          <a:bodyPr anchor="ctr">
            <a:no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Type the panel title here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C92523FC-1D32-0F58-B383-09F9880A8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26" y="533400"/>
            <a:ext cx="2620347" cy="521556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4A15B5B-40AB-F38D-E71B-B105F2D72221}"/>
              </a:ext>
            </a:extLst>
          </p:cNvPr>
          <p:cNvSpPr/>
          <p:nvPr userDrawn="1"/>
        </p:nvSpPr>
        <p:spPr>
          <a:xfrm>
            <a:off x="1892269" y="4193137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129BE68D-3D91-E920-315A-3C294573E320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011920" y="4312911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D07B682-748E-5B2C-D482-65A826116F7C}"/>
              </a:ext>
            </a:extLst>
          </p:cNvPr>
          <p:cNvSpPr/>
          <p:nvPr userDrawn="1"/>
        </p:nvSpPr>
        <p:spPr>
          <a:xfrm>
            <a:off x="6086269" y="4196280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E77BD820-9887-00DC-D423-1D3CC35BE532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6205920" y="4316054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436E0F0-1F02-906F-36E4-0425548C50BE}"/>
              </a:ext>
            </a:extLst>
          </p:cNvPr>
          <p:cNvSpPr/>
          <p:nvPr userDrawn="1"/>
        </p:nvSpPr>
        <p:spPr>
          <a:xfrm>
            <a:off x="10280269" y="4193137"/>
            <a:ext cx="2619500" cy="3423720"/>
          </a:xfrm>
          <a:prstGeom prst="roundRect">
            <a:avLst>
              <a:gd name="adj" fmla="val 1209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tx1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52CD4478-E5C8-8B4D-E5A2-2BE1142780D4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10399920" y="4312911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3C1B5073-7B05-6E1D-1DE5-42763DEC11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892343" y="7173651"/>
            <a:ext cx="2592684" cy="338554"/>
          </a:xfrm>
        </p:spPr>
        <p:txBody>
          <a:bodyPr wrap="square"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>
                    <a:alpha val="90000"/>
                  </a:schemeClr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78C943AB-D8D2-CEF4-76EB-F35694B34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2343" y="6765476"/>
            <a:ext cx="2592684" cy="377026"/>
          </a:xfrm>
        </p:spPr>
        <p:txBody>
          <a:bodyPr wrap="square"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894C7A8E-1EAE-A913-A59B-7A75FAA2D90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5257" y="7176794"/>
            <a:ext cx="2592684" cy="338554"/>
          </a:xfrm>
        </p:spPr>
        <p:txBody>
          <a:bodyPr wrap="square"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>
                    <a:alpha val="90000"/>
                  </a:schemeClr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14B3DC6-8500-678A-AAE1-6A2577E6386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5257" y="6768619"/>
            <a:ext cx="2592684" cy="377026"/>
          </a:xfrm>
        </p:spPr>
        <p:txBody>
          <a:bodyPr wrap="square"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81A241CD-285F-AA1D-9AE2-3859DF5B971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298171" y="7173651"/>
            <a:ext cx="2592684" cy="338554"/>
          </a:xfrm>
        </p:spPr>
        <p:txBody>
          <a:bodyPr wrap="square"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>
                    <a:alpha val="90000"/>
                  </a:schemeClr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BADA828B-DA58-AB29-3899-E82C5999254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298171" y="6765476"/>
            <a:ext cx="2592684" cy="377026"/>
          </a:xfrm>
        </p:spPr>
        <p:txBody>
          <a:bodyPr wrap="square"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4E978B-7F38-2580-B23C-916C22C99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1C0633C-0763-3109-BFC2-0C05CDD27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555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60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2 person pan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0BCC4A00-B6C0-13A4-FB5D-716FAAE9F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26" y="533400"/>
            <a:ext cx="2620347" cy="5215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7CA68EB-4D9C-3D23-D17A-0E4AA674A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253067"/>
            <a:ext cx="13533120" cy="2861733"/>
          </a:xfrm>
        </p:spPr>
        <p:txBody>
          <a:bodyPr anchor="ctr">
            <a:no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Type the panel title here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06D5D8-3543-6EC7-494F-84BCB1011307}"/>
              </a:ext>
            </a:extLst>
          </p:cNvPr>
          <p:cNvSpPr/>
          <p:nvPr userDrawn="1"/>
        </p:nvSpPr>
        <p:spPr>
          <a:xfrm>
            <a:off x="3791032" y="4196280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5A597564-308B-6028-D822-2607776D73F9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3910683" y="4316054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3D5B34-27B5-7CFC-B685-D5E551F0BC18}"/>
              </a:ext>
            </a:extLst>
          </p:cNvPr>
          <p:cNvSpPr/>
          <p:nvPr userDrawn="1"/>
        </p:nvSpPr>
        <p:spPr>
          <a:xfrm>
            <a:off x="8219869" y="4196280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8FF9ACE1-C8D1-D0D3-3FA5-96F0F4AFEAB5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8339520" y="4316054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7AA2D9-E29E-88E5-2205-B58A9FA593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91106" y="7176794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07A84D4-AC9C-5432-4456-64E8FB65D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1106" y="6768619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B8B47DE-4F8F-F88E-ABD6-42F54AC733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28857" y="7176794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C3ED963-D547-5482-7AF2-E788207F1B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28857" y="6768619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34D664C-C1CB-929B-9B0D-F7C42A2CA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4CB11C-AECC-978A-7834-018E6C432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103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60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1 speak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674F676-211C-A1D8-3E03-A130116F49FA}"/>
              </a:ext>
            </a:extLst>
          </p:cNvPr>
          <p:cNvSpPr/>
          <p:nvPr userDrawn="1"/>
        </p:nvSpPr>
        <p:spPr>
          <a:xfrm>
            <a:off x="9419168" y="1734825"/>
            <a:ext cx="4660899" cy="5796540"/>
          </a:xfrm>
          <a:prstGeom prst="roundRect">
            <a:avLst>
              <a:gd name="adj" fmla="val 1012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18B8076-CB6F-5E9B-E2EC-8B2D4811BEF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29904" y="6861395"/>
            <a:ext cx="4039425" cy="49657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CC7F634-8E35-8FBB-7A5C-B7BBFA0A2D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9904" y="6342767"/>
            <a:ext cx="4039425" cy="46302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0BCC4A00-B6C0-13A4-FB5D-716FAAE9F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535365"/>
            <a:ext cx="2620347" cy="521556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ADF830C8-6BD8-FDE4-3193-E99E24DBDD6E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9614008" y="1925005"/>
            <a:ext cx="4271219" cy="4266268"/>
          </a:xfrm>
          <a:prstGeom prst="roundRect">
            <a:avLst>
              <a:gd name="adj" fmla="val 9404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B176291-9A4C-9D5A-4AEA-21AACEF48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873D1A0-2704-10EC-06F5-78546864E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5413D2-7065-C659-6881-D86AB911BD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266266"/>
            <a:ext cx="7661910" cy="2286000"/>
          </a:xfrm>
        </p:spPr>
        <p:txBody>
          <a:bodyPr anchor="b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speaker event here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CEB06C3-D442-6927-B6FD-1DCB6195AD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4806937"/>
            <a:ext cx="7661910" cy="347205"/>
          </a:xfrm>
        </p:spPr>
        <p:txBody>
          <a:bodyPr>
            <a:spAutoFit/>
          </a:bodyPr>
          <a:lstStyle>
            <a:lvl1pPr marL="0" indent="0" algn="l" defTabSz="457200" rtl="0" eaLnBrk="1" latinLnBrk="0" hangingPunct="1">
              <a:buNone/>
              <a:defRPr lang="en-US" sz="1800" b="1" i="0" kern="1200" spc="600" dirty="0" smtClean="0">
                <a:solidFill>
                  <a:schemeClr val="accent3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ALL CAPS EYEBROW TEXT</a:t>
            </a:r>
          </a:p>
        </p:txBody>
      </p:sp>
    </p:spTree>
    <p:extLst>
      <p:ext uri="{BB962C8B-B14F-4D97-AF65-F5344CB8AC3E}">
        <p14:creationId xmlns:p14="http://schemas.microsoft.com/office/powerpoint/2010/main" val="3777677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4 person panel">
    <p:bg>
      <p:bgPr>
        <a:gradFill>
          <a:gsLst>
            <a:gs pos="100000">
              <a:schemeClr val="accent1"/>
            </a:gs>
            <a:gs pos="3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F08A85F5-5236-D0F2-7C30-34CD063DC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253067"/>
            <a:ext cx="13533120" cy="2861733"/>
          </a:xfrm>
        </p:spPr>
        <p:txBody>
          <a:bodyPr anchor="ctr">
            <a:no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Type the panel title here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E621442F-23DF-E822-11A9-DE8915302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26" y="533400"/>
            <a:ext cx="2620347" cy="521556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649FB32-EADC-2128-C6EA-522F04C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EBBD0-D9D0-F1C2-6CF2-708C454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C167852-9912-EC3F-BF4E-CC2274245591}"/>
              </a:ext>
            </a:extLst>
          </p:cNvPr>
          <p:cNvSpPr/>
          <p:nvPr userDrawn="1"/>
        </p:nvSpPr>
        <p:spPr>
          <a:xfrm>
            <a:off x="571500" y="4175596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0E2E1D16-7859-1F5D-6867-5C6FF3602AB1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691151" y="4295370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56EC5E-0349-8EA1-2F5C-D1D331702F91}"/>
              </a:ext>
            </a:extLst>
          </p:cNvPr>
          <p:cNvSpPr/>
          <p:nvPr userDrawn="1"/>
        </p:nvSpPr>
        <p:spPr>
          <a:xfrm>
            <a:off x="4199103" y="4175596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313C0F9-49DB-DCE9-097A-F5B8B35CDC42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4318754" y="4295370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084BAF7-6757-B36C-7BD5-1349FBC09078}"/>
              </a:ext>
            </a:extLst>
          </p:cNvPr>
          <p:cNvSpPr/>
          <p:nvPr userDrawn="1"/>
        </p:nvSpPr>
        <p:spPr>
          <a:xfrm>
            <a:off x="7826706" y="4175596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AE2949EC-26AF-3690-BE72-0D3C37EA1C1A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7946357" y="4295370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57F776E-A231-6C61-0016-775D9958B31E}"/>
              </a:ext>
            </a:extLst>
          </p:cNvPr>
          <p:cNvSpPr/>
          <p:nvPr userDrawn="1"/>
        </p:nvSpPr>
        <p:spPr>
          <a:xfrm>
            <a:off x="11454309" y="4175596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AF6FDD7-72C1-D15B-3D2B-506AA94D74E5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11573960" y="4295370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89A4858-46B2-CA0B-C7E7-863E82052E2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1574" y="7156110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7CF605A3-FC16-CDA5-6740-4ACFC7E604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74" y="6747935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B178BAE8-CA3F-51DB-ED1D-7767D7140E4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08091" y="7156110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8CEADCB-2B40-4978-3716-F1D9F47F5D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08091" y="6747935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C34B5AE1-AB70-3B44-B01F-0F6EAA8F50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844608" y="7156110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C098317C-B96B-BD40-ADD7-50178704209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44608" y="6747935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5BC04630-5685-30E4-3E3C-2DA2D423237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1481125" y="7156110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1A0F008C-5625-9300-ED6D-F2D75A81DFF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481125" y="6747935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374698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58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3 person panel">
    <p:bg>
      <p:bgPr>
        <a:gradFill>
          <a:gsLst>
            <a:gs pos="100000">
              <a:schemeClr val="accent1"/>
            </a:gs>
            <a:gs pos="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8258293-4827-DF05-4D60-279D474F2D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253067"/>
            <a:ext cx="13533120" cy="2861733"/>
          </a:xfrm>
        </p:spPr>
        <p:txBody>
          <a:bodyPr anchor="ctr">
            <a:no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Type the panel title here</a:t>
            </a:r>
          </a:p>
        </p:txBody>
      </p: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C92523FC-1D32-0F58-B383-09F9880A8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26" y="533400"/>
            <a:ext cx="2620347" cy="521556"/>
          </a:xfrm>
          <a:prstGeom prst="rect">
            <a:avLst/>
          </a:prstGeom>
        </p:spPr>
      </p:pic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4A15B5B-40AB-F38D-E71B-B105F2D72221}"/>
              </a:ext>
            </a:extLst>
          </p:cNvPr>
          <p:cNvSpPr/>
          <p:nvPr userDrawn="1"/>
        </p:nvSpPr>
        <p:spPr>
          <a:xfrm>
            <a:off x="1892269" y="4193137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129BE68D-3D91-E920-315A-3C294573E320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011920" y="4312911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6D07B682-748E-5B2C-D482-65A826116F7C}"/>
              </a:ext>
            </a:extLst>
          </p:cNvPr>
          <p:cNvSpPr/>
          <p:nvPr userDrawn="1"/>
        </p:nvSpPr>
        <p:spPr>
          <a:xfrm>
            <a:off x="6086269" y="4196280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E77BD820-9887-00DC-D423-1D3CC35BE532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6205920" y="4316054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0436E0F0-1F02-906F-36E4-0425548C50BE}"/>
              </a:ext>
            </a:extLst>
          </p:cNvPr>
          <p:cNvSpPr/>
          <p:nvPr userDrawn="1"/>
        </p:nvSpPr>
        <p:spPr>
          <a:xfrm>
            <a:off x="10280269" y="4193137"/>
            <a:ext cx="2619500" cy="3423720"/>
          </a:xfrm>
          <a:prstGeom prst="roundRect">
            <a:avLst>
              <a:gd name="adj" fmla="val 1209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tx1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52CD4478-E5C8-8B4D-E5A2-2BE1142780D4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10399920" y="4312911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3C1B5073-7B05-6E1D-1DE5-42763DEC11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892343" y="7173651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78C943AB-D8D2-CEF4-76EB-F35694B34F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2343" y="6765476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894C7A8E-1EAE-A913-A59B-7A75FAA2D90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5257" y="7176794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014B3DC6-8500-678A-AAE1-6A2577E6386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5257" y="6768619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81A241CD-285F-AA1D-9AE2-3859DF5B971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298171" y="7173651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BADA828B-DA58-AB29-3899-E82C5999254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298171" y="6765476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E5CFF2-B4F7-0B94-3C2D-4F544EFA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13DD43-3B63-9E89-6171-FCC7861C8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45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60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2 person panel">
    <p:bg>
      <p:bgPr>
        <a:gradFill>
          <a:gsLst>
            <a:gs pos="100000">
              <a:schemeClr val="accent1"/>
            </a:gs>
            <a:gs pos="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0BCC4A00-B6C0-13A4-FB5D-716FAAE9F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026" y="533400"/>
            <a:ext cx="2620347" cy="5215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7CA68EB-4D9C-3D23-D17A-0E4AA674A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253067"/>
            <a:ext cx="13533120" cy="2861733"/>
          </a:xfrm>
        </p:spPr>
        <p:txBody>
          <a:bodyPr anchor="ctr">
            <a:no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Type the fireside chat title here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306D5D8-3543-6EC7-494F-84BCB1011307}"/>
              </a:ext>
            </a:extLst>
          </p:cNvPr>
          <p:cNvSpPr/>
          <p:nvPr userDrawn="1"/>
        </p:nvSpPr>
        <p:spPr>
          <a:xfrm>
            <a:off x="3791032" y="4196280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5A597564-308B-6028-D822-2607776D73F9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3910683" y="4316054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B3D5B34-27B5-7CFC-B685-D5E551F0BC18}"/>
              </a:ext>
            </a:extLst>
          </p:cNvPr>
          <p:cNvSpPr/>
          <p:nvPr userDrawn="1"/>
        </p:nvSpPr>
        <p:spPr>
          <a:xfrm>
            <a:off x="8219869" y="4196280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8FF9ACE1-C8D1-D0D3-3FA5-96F0F4AFEAB5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8339520" y="4316054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7AA2D9-E29E-88E5-2205-B58A9FA593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91106" y="7176794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07A84D4-AC9C-5432-4456-64E8FB65DA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1106" y="6768619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B8B47DE-4F8F-F88E-ABD6-42F54AC733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28857" y="7176794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C3ED963-D547-5482-7AF2-E788207F1B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28857" y="6768619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3B8DEC5-F7CB-3134-3A07-66C63061C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31E2EBB-1295-EC87-2E79-B1E1CD6C5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31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60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1 speaker">
    <p:bg>
      <p:bgPr>
        <a:gradFill flip="none" rotWithShape="1">
          <a:gsLst>
            <a:gs pos="0">
              <a:schemeClr val="bg2"/>
            </a:gs>
            <a:gs pos="100000">
              <a:schemeClr val="accent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0BCC4A00-B6C0-13A4-FB5D-716FAAE9FA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535365"/>
            <a:ext cx="2620347" cy="521556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A2949B-69DF-A0B0-FCDA-256E080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DC811A-FEC4-3BF0-C818-9E21A37C6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88CBE9-9A02-352C-CE0F-51A2860056A4}"/>
              </a:ext>
            </a:extLst>
          </p:cNvPr>
          <p:cNvSpPr/>
          <p:nvPr userDrawn="1"/>
        </p:nvSpPr>
        <p:spPr>
          <a:xfrm>
            <a:off x="9419168" y="1734825"/>
            <a:ext cx="4660899" cy="5796540"/>
          </a:xfrm>
          <a:prstGeom prst="roundRect">
            <a:avLst>
              <a:gd name="adj" fmla="val 10127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2C115F5-0E1E-6094-67E9-90ED0D02CC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29904" y="6861395"/>
            <a:ext cx="4039425" cy="49657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FA50128-72C0-7BDF-7E65-F42DF5C09E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9904" y="6342767"/>
            <a:ext cx="4039425" cy="46302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DB0C87C9-808E-527F-CF8F-4FD67E9B817B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9614008" y="1925005"/>
            <a:ext cx="4271219" cy="4266268"/>
          </a:xfrm>
          <a:prstGeom prst="roundRect">
            <a:avLst>
              <a:gd name="adj" fmla="val 9404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869E9A2-F135-53B8-CEAA-54CB989A0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266266"/>
            <a:ext cx="7661910" cy="2286000"/>
          </a:xfrm>
        </p:spPr>
        <p:txBody>
          <a:bodyPr anchor="b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speaker event here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D0A49EA-6DD6-D97B-D6FD-378800A23C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4776957"/>
            <a:ext cx="7661910" cy="347205"/>
          </a:xfrm>
        </p:spPr>
        <p:txBody>
          <a:bodyPr>
            <a:spAutoFit/>
          </a:bodyPr>
          <a:lstStyle>
            <a:lvl1pPr marL="0" indent="0" algn="l" defTabSz="457200" rtl="0" eaLnBrk="1" latinLnBrk="0" hangingPunct="1">
              <a:buNone/>
              <a:defRPr lang="en-US" sz="1800" b="1" i="0" kern="1200" spc="600" dirty="0" smtClean="0">
                <a:solidFill>
                  <a:schemeClr val="accent3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ALL CAPS EYEBROW TEXT</a:t>
            </a:r>
          </a:p>
        </p:txBody>
      </p:sp>
    </p:spTree>
    <p:extLst>
      <p:ext uri="{BB962C8B-B14F-4D97-AF65-F5344CB8AC3E}">
        <p14:creationId xmlns:p14="http://schemas.microsoft.com/office/powerpoint/2010/main" val="186592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3D284C6C-1117-A600-33A7-ADCB44D05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53301"/>
            <a:ext cx="2624328" cy="52234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C0874730-95F5-A74D-AAF0-C4E55A314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636" y="1450542"/>
            <a:ext cx="6302266" cy="4446405"/>
          </a:xfrm>
        </p:spPr>
        <p:txBody>
          <a:bodyPr wrap="square" anchor="b">
            <a:no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here in sentence case</a:t>
            </a:r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74DBE2A6-413E-5666-2916-D7AD0E7108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05837" y="533400"/>
            <a:ext cx="7529248" cy="7086600"/>
          </a:xfrm>
          <a:prstGeom prst="roundRect">
            <a:avLst>
              <a:gd name="adj" fmla="val 6769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505A0BD-38D0-0433-4C71-8F088025BF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636" y="6395892"/>
            <a:ext cx="6302266" cy="433965"/>
          </a:xfrm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effectLst/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47DD985-609B-C4A3-6EB7-19953F4DE8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636" y="7278317"/>
            <a:ext cx="6302266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385C49A-CD5D-FC5D-C27B-0218945F60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636" y="6894043"/>
            <a:ext cx="6302266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effectLst/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Title, affiliation</a:t>
            </a:r>
          </a:p>
        </p:txBody>
      </p:sp>
    </p:spTree>
    <p:extLst>
      <p:ext uri="{BB962C8B-B14F-4D97-AF65-F5344CB8AC3E}">
        <p14:creationId xmlns:p14="http://schemas.microsoft.com/office/powerpoint/2010/main" val="3071088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4 person pan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2E2D0B-68ED-66D9-9666-CA59FFDBC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253067"/>
            <a:ext cx="13533120" cy="2861733"/>
          </a:xfrm>
        </p:spPr>
        <p:txBody>
          <a:bodyPr anchor="ctr">
            <a:no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Type the panel title here</a:t>
            </a:r>
          </a:p>
        </p:txBody>
      </p:sp>
      <p:pic>
        <p:nvPicPr>
          <p:cNvPr id="16" name="Picture 15" descr="A close up of a logo&#10;&#10;AI-generated content may be incorrect.">
            <a:extLst>
              <a:ext uri="{FF2B5EF4-FFF2-40B4-BE49-F238E27FC236}">
                <a16:creationId xmlns:a16="http://schemas.microsoft.com/office/drawing/2014/main" id="{6D4127B7-9A8D-E8B6-F93B-897F3F94B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036" y="552450"/>
            <a:ext cx="2624328" cy="52234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1E9D409-3543-CCDD-A408-AC6C5DE2F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7D35917-9C23-BC3F-F613-53873EE77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D875F8-F7F7-BCE4-E241-369408A9CE8A}"/>
              </a:ext>
            </a:extLst>
          </p:cNvPr>
          <p:cNvSpPr/>
          <p:nvPr userDrawn="1"/>
        </p:nvSpPr>
        <p:spPr>
          <a:xfrm>
            <a:off x="571500" y="4175596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3E4F1FF-8283-AE8E-F045-B0ACED13CE08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691151" y="4295370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7DE837-D343-51CC-9404-781C1FD309A9}"/>
              </a:ext>
            </a:extLst>
          </p:cNvPr>
          <p:cNvSpPr/>
          <p:nvPr userDrawn="1"/>
        </p:nvSpPr>
        <p:spPr>
          <a:xfrm>
            <a:off x="4199103" y="4175596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B94A2414-ED56-5CB5-B0B1-7FE0D3B82382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4318754" y="4295370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3922047-DA47-CAA2-B566-484E61F0C770}"/>
              </a:ext>
            </a:extLst>
          </p:cNvPr>
          <p:cNvSpPr/>
          <p:nvPr userDrawn="1"/>
        </p:nvSpPr>
        <p:spPr>
          <a:xfrm>
            <a:off x="7826706" y="4175596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B31499-11AF-BDDA-A2D2-2B5422374EAE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7946357" y="4295370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4B87798-A296-782B-8F38-46FD0F83BB38}"/>
              </a:ext>
            </a:extLst>
          </p:cNvPr>
          <p:cNvSpPr/>
          <p:nvPr userDrawn="1"/>
        </p:nvSpPr>
        <p:spPr>
          <a:xfrm>
            <a:off x="11454309" y="4175596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A975119-0387-FA64-B731-889319D1C98C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11573960" y="4295370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BA84E8F-FFA0-62A5-02FA-FBEDE7C49B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1574" y="7156110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7C3945C-CC94-4B4E-75D9-625BC5DBDA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74" y="6747935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F1205C8-7512-21B5-5822-70C86071D2F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08091" y="7156110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4730503-5AF6-7821-D52A-5438B2DDEAC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208091" y="6747935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B8FC22F-0E58-557C-815A-FA6444568B4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844608" y="7156110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AEED921-E83A-34A2-43F5-7B60370569E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44608" y="6747935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8B9865B-B04A-5317-C391-CF36A70468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1481125" y="7156110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AE1C25EB-0E6F-3DC1-3AA8-296B08F57C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481125" y="6747935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83622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08">
          <p15:clr>
            <a:srgbClr val="FBAE40"/>
          </p15:clr>
        </p15:guide>
        <p15:guide id="2" pos="528">
          <p15:clr>
            <a:srgbClr val="FBAE40"/>
          </p15:clr>
        </p15:guide>
        <p15:guide id="3" pos="868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3 person pan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2E2D0B-68ED-66D9-9666-CA59FFDBC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253067"/>
            <a:ext cx="13533120" cy="2861733"/>
          </a:xfrm>
        </p:spPr>
        <p:txBody>
          <a:bodyPr anchor="ctr">
            <a:no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Type the panel title here</a:t>
            </a:r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53594634-E26C-E5B8-81AD-35E63B93A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036" y="552450"/>
            <a:ext cx="2624328" cy="522348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301EC81-3DD2-B4CA-FFD1-4E92986F0B6D}"/>
              </a:ext>
            </a:extLst>
          </p:cNvPr>
          <p:cNvSpPr/>
          <p:nvPr userDrawn="1"/>
        </p:nvSpPr>
        <p:spPr>
          <a:xfrm>
            <a:off x="1892269" y="4193137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8F57908-C227-5A69-6433-21A690968A04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2011920" y="4312911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691272-B75A-D2C6-0C93-0B2EB70B1900}"/>
              </a:ext>
            </a:extLst>
          </p:cNvPr>
          <p:cNvSpPr/>
          <p:nvPr userDrawn="1"/>
        </p:nvSpPr>
        <p:spPr>
          <a:xfrm>
            <a:off x="6086269" y="4196280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826FD85-8EB1-9B31-78D3-87DC40DB63F1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6205920" y="4316054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3A087FF-7034-E746-F8AB-47DA6E1E3F44}"/>
              </a:ext>
            </a:extLst>
          </p:cNvPr>
          <p:cNvSpPr/>
          <p:nvPr userDrawn="1"/>
        </p:nvSpPr>
        <p:spPr>
          <a:xfrm>
            <a:off x="10280269" y="4193137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E1B1061-5D17-019A-7905-339479E57713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10399920" y="4312911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51C38BF-CFF4-0113-2125-3168E24F6E2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892343" y="7173651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247580B-4975-EAE4-F5F9-A41217AB91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2343" y="6765476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32579E3-7603-1A75-5E18-B9609714528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95257" y="7176794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D37F56F-3E9F-B75F-2D66-C58A7161079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5257" y="6768619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16D7ADC0-DB84-F089-2D3B-3C92B717EAA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298171" y="7173651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5B975289-76A5-1474-D0EC-4B3FFD75E55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298171" y="6765476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AC0134-A49B-5703-E687-198180EC6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CA642F-A459-D6FB-123A-AFEB56B8D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46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60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2 person pan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B06B3D3-8AD1-255C-F2ED-E35F417433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1253067"/>
            <a:ext cx="13533120" cy="2861733"/>
          </a:xfrm>
        </p:spPr>
        <p:txBody>
          <a:bodyPr anchor="ctr">
            <a:noAutofit/>
          </a:bodyPr>
          <a:lstStyle>
            <a:lvl1pPr marL="0" marR="0" indent="0" algn="ctr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Type the panel title here</a:t>
            </a:r>
          </a:p>
        </p:txBody>
      </p:sp>
      <p:pic>
        <p:nvPicPr>
          <p:cNvPr id="7" name="Picture 6" descr="A close up of a logo&#10;&#10;AI-generated content may be incorrect.">
            <a:extLst>
              <a:ext uri="{FF2B5EF4-FFF2-40B4-BE49-F238E27FC236}">
                <a16:creationId xmlns:a16="http://schemas.microsoft.com/office/drawing/2014/main" id="{2885D7D5-978D-CC68-CECA-9538EAEBA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036" y="552450"/>
            <a:ext cx="2624328" cy="522348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B61151-03E5-ED63-BE8F-B799D1BAC1A7}"/>
              </a:ext>
            </a:extLst>
          </p:cNvPr>
          <p:cNvSpPr/>
          <p:nvPr userDrawn="1"/>
        </p:nvSpPr>
        <p:spPr>
          <a:xfrm>
            <a:off x="3791032" y="4196280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1AF49690-D6B8-BEF9-A5FA-AEC1D164331E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3910683" y="4316054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D64F1A5-DC6A-1761-17C8-C9BF674D782B}"/>
              </a:ext>
            </a:extLst>
          </p:cNvPr>
          <p:cNvSpPr/>
          <p:nvPr userDrawn="1"/>
        </p:nvSpPr>
        <p:spPr>
          <a:xfrm>
            <a:off x="8219869" y="4196280"/>
            <a:ext cx="2619500" cy="3423720"/>
          </a:xfrm>
          <a:prstGeom prst="roundRect">
            <a:avLst>
              <a:gd name="adj" fmla="val 1209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6078C97-F2F8-32F2-925B-685E7C3F046E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8339520" y="4316054"/>
            <a:ext cx="2380199" cy="2377440"/>
          </a:xfrm>
          <a:prstGeom prst="roundRect">
            <a:avLst>
              <a:gd name="adj" fmla="val 11388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AB7EBA5-6EB3-59A9-2626-C36A9B26D9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91106" y="7176794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12811AF-129C-F103-C670-DDB8C79F83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1106" y="6768619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C612A65E-BA26-B8FC-AF05-BE90EF17050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28857" y="7176794"/>
            <a:ext cx="2592684" cy="338554"/>
          </a:xfrm>
        </p:spPr>
        <p:txBody>
          <a:bodyPr lIns="182880" rIns="182880" anchor="ctr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B95C8BE-15C6-D122-4CA5-51524B385E4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28857" y="6768619"/>
            <a:ext cx="2592684" cy="377026"/>
          </a:xfrm>
        </p:spPr>
        <p:txBody>
          <a:bodyPr lIns="182880" rIns="182880" anchor="ctr">
            <a:spAutoFit/>
          </a:bodyPr>
          <a:lstStyle>
            <a:lvl1pPr marL="0" indent="0" algn="ctr">
              <a:buFontTx/>
              <a:buNone/>
              <a:defRPr sz="2000" b="1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3157EC-8660-C3A8-6F21-0D47878AF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860EA80-FE65-A89B-A876-78007137D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61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36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460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1 spea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5F425CDD-DA8E-67C5-8AEE-49DCE8FED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53301"/>
            <a:ext cx="2624328" cy="52234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FC9F7D-150B-FAAE-DCCF-CBE6AE9BD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DA03447-095E-00FB-6195-A9A60C079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8E11549-89BD-9992-8265-71D169C20D08}"/>
              </a:ext>
            </a:extLst>
          </p:cNvPr>
          <p:cNvSpPr/>
          <p:nvPr userDrawn="1"/>
        </p:nvSpPr>
        <p:spPr>
          <a:xfrm>
            <a:off x="9419168" y="1734825"/>
            <a:ext cx="4660899" cy="5796540"/>
          </a:xfrm>
          <a:prstGeom prst="roundRect">
            <a:avLst>
              <a:gd name="adj" fmla="val 10127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F91FB3F-6F37-174B-0C88-2A158D6AFE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29904" y="6861395"/>
            <a:ext cx="4039425" cy="496574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58866C4-4E05-6C82-BCAD-A1EF3521A4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9904" y="6342767"/>
            <a:ext cx="4039425" cy="46302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3200" b="1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AFA00E38-AB9A-855A-0ED4-F019F839F1EE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9614008" y="1925005"/>
            <a:ext cx="4271219" cy="4266268"/>
          </a:xfrm>
          <a:prstGeom prst="roundRect">
            <a:avLst>
              <a:gd name="adj" fmla="val 9404"/>
            </a:avLst>
          </a:prstGeom>
          <a:solidFill>
            <a:schemeClr val="tx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Insert headshot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38536D1-7C10-4B0C-87C7-E69E628BE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266266"/>
            <a:ext cx="7661910" cy="2286000"/>
          </a:xfrm>
        </p:spPr>
        <p:txBody>
          <a:bodyPr anchor="b">
            <a:noAutofit/>
          </a:bodyPr>
          <a:lstStyle>
            <a:lvl1pPr marL="0" marR="0" indent="0" algn="l" defTabSz="13062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 cap="none" spc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speaker event here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67EC42EF-C1F0-85DD-66DC-BEE3DF1533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640" y="4861623"/>
            <a:ext cx="7661910" cy="347205"/>
          </a:xfrm>
        </p:spPr>
        <p:txBody>
          <a:bodyPr>
            <a:spAutoFit/>
          </a:bodyPr>
          <a:lstStyle>
            <a:lvl1pPr marL="0" indent="0" algn="l" defTabSz="457200" rtl="0" eaLnBrk="1" latinLnBrk="0" hangingPunct="1">
              <a:buNone/>
              <a:defRPr lang="en-US" sz="1800" b="1" i="0" kern="1200" spc="600" dirty="0" smtClean="0">
                <a:solidFill>
                  <a:schemeClr val="bg2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ALL CAPS EYEBROW TEXT</a:t>
            </a:r>
          </a:p>
        </p:txBody>
      </p:sp>
    </p:spTree>
    <p:extLst>
      <p:ext uri="{BB962C8B-B14F-4D97-AF65-F5344CB8AC3E}">
        <p14:creationId xmlns:p14="http://schemas.microsoft.com/office/powerpoint/2010/main" val="2605922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6 members team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19FBA514-6C3C-0D35-D1F6-8016F0E1E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F17654-A4E4-1FC2-5538-7532520B3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32D703F4-D222-D413-0F2B-139F9EAA74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8AA50853-B81F-E8F7-2DB9-293E6B5EA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8497929-A4ED-43F6-F145-A50F868F53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205" y="236357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FEDA195-02DC-C0CF-D1CF-4F9094CC452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78910" y="285989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097E3F5-A8F9-4DCC-9849-72B907DF2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0" y="236357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F62513EF-4186-E97E-84D2-F7BCBA84FFC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34205" y="422178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D8A879C-D9E1-C327-CB6B-8FA1C69223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61976" y="4702954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516E74-2564-0028-85B0-0BC6CCB960E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61976" y="4206631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D38A1AE2-E380-CB5E-3718-0720542653F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4205" y="607999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26284D3-DC1A-8ED2-8682-CF4A492BC4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178910" y="657631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9C649C6-9961-823B-4A7B-A61FB5C2A1F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178910" y="607999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0A303F43-0CDA-CE1E-7BCA-F836845F913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95425" y="236357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CCB52D81-B78A-0C96-83DE-E3CD8A0A9F0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40130" y="285989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F3FBAE49-575E-1BEC-94FD-5579006EAB0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40130" y="236357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Picture Placeholder 13">
            <a:extLst>
              <a:ext uri="{FF2B5EF4-FFF2-40B4-BE49-F238E27FC236}">
                <a16:creationId xmlns:a16="http://schemas.microsoft.com/office/drawing/2014/main" id="{5C3D17D4-BF24-01F2-87D4-1C2329E348A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495425" y="422178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CD38FEA6-FC57-EF5C-E332-FDB3502761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23196" y="4702954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0CE3122B-1B25-FBD0-509B-96316B871C3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923196" y="4206631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id="{3F3D5E0C-1C84-2D5E-8030-0A3CCBA32FB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495425" y="607999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C8CB0CEE-4785-5BE2-BBDB-A68CFBD6D76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40130" y="657631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C1E585CC-512C-CDC8-787D-3E3A2957DBF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40130" y="607999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D1775F9-1290-5213-0846-9F3290397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8" y="533400"/>
            <a:ext cx="1345181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Type a headline here to introduce the team.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D52D52-535F-9CA2-CE4C-B3F28E20814B}"/>
              </a:ext>
            </a:extLst>
          </p:cNvPr>
          <p:cNvCxnSpPr>
            <a:cxnSpLocks/>
          </p:cNvCxnSpPr>
          <p:nvPr userDrawn="1"/>
        </p:nvCxnSpPr>
        <p:spPr>
          <a:xfrm>
            <a:off x="607088" y="3908612"/>
            <a:ext cx="5219971" cy="0"/>
          </a:xfrm>
          <a:prstGeom prst="line">
            <a:avLst/>
          </a:prstGeom>
          <a:ln>
            <a:solidFill>
              <a:srgbClr val="916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8431DC4-0451-1FF4-FC9B-95DE95ED9163}"/>
              </a:ext>
            </a:extLst>
          </p:cNvPr>
          <p:cNvCxnSpPr>
            <a:cxnSpLocks/>
          </p:cNvCxnSpPr>
          <p:nvPr userDrawn="1"/>
        </p:nvCxnSpPr>
        <p:spPr>
          <a:xfrm>
            <a:off x="607088" y="5782235"/>
            <a:ext cx="5219971" cy="0"/>
          </a:xfrm>
          <a:prstGeom prst="line">
            <a:avLst/>
          </a:prstGeom>
          <a:ln>
            <a:solidFill>
              <a:srgbClr val="916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0C2128-C229-3A49-5FF3-7540570F8D40}"/>
              </a:ext>
            </a:extLst>
          </p:cNvPr>
          <p:cNvCxnSpPr>
            <a:cxnSpLocks/>
          </p:cNvCxnSpPr>
          <p:nvPr userDrawn="1"/>
        </p:nvCxnSpPr>
        <p:spPr>
          <a:xfrm>
            <a:off x="7315200" y="3908612"/>
            <a:ext cx="5219971" cy="0"/>
          </a:xfrm>
          <a:prstGeom prst="line">
            <a:avLst/>
          </a:prstGeom>
          <a:ln>
            <a:solidFill>
              <a:srgbClr val="916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401273-FBC1-0861-34E7-412FFC459777}"/>
              </a:ext>
            </a:extLst>
          </p:cNvPr>
          <p:cNvCxnSpPr>
            <a:cxnSpLocks/>
          </p:cNvCxnSpPr>
          <p:nvPr userDrawn="1"/>
        </p:nvCxnSpPr>
        <p:spPr>
          <a:xfrm>
            <a:off x="7315200" y="5782235"/>
            <a:ext cx="5219971" cy="0"/>
          </a:xfrm>
          <a:prstGeom prst="line">
            <a:avLst/>
          </a:prstGeom>
          <a:ln>
            <a:solidFill>
              <a:srgbClr val="916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183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 5 members team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583C7F6-784E-39C5-2925-0785662C3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3F1A6C-8333-1987-71E5-94CE40190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3280DB3-13B0-35D2-3D49-1DCB617230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C26F07F1-5A95-0B9A-BBC9-E8130A79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0B8F5FE-02CC-D431-E0C1-21AFAA0139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205" y="236357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3CD9DCB-2500-BA27-34C9-43900607C7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78910" y="285989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6DD8ABAA-6692-8959-4E08-B30E45220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0" y="236357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F04D8A23-923D-E13A-6395-6A42DE013BC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34205" y="422178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C0A8D77-71DB-87F8-C6FA-97F337922A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61976" y="4702954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CED6E91-26F0-14DB-CCE0-4B6C2DCA1CC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61976" y="4206631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57FE5984-387A-5148-562E-4BA43836BA68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4205" y="607999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2311C0A-99BD-0A43-2C20-B636B54EFF0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178910" y="657631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DEA6B891-7BD2-5798-1369-ED331B0FD1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178910" y="607999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B32F0B6B-573F-186A-F627-5E04E679CBE9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95425" y="236357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3F8F4C2-0BF0-41C9-010D-76491710C37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40130" y="285989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E8E77980-4DF8-AD64-0E1B-6D1CF4E6396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40130" y="236357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2AFE65F4-53F4-73EE-8405-7309BED0D902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495425" y="422178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D2AC976C-370C-BA65-25A0-65595C42C1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23196" y="4702954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E602DF0-F911-B277-BE6D-FD5834002E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923196" y="4206631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4B495960-0E11-8779-FE42-2B5CBA5EE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8" y="533400"/>
            <a:ext cx="1345181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Type a headline here to introduce the team.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1CE0451-30F2-7A74-0C36-2E367C756FA9}"/>
              </a:ext>
            </a:extLst>
          </p:cNvPr>
          <p:cNvCxnSpPr>
            <a:cxnSpLocks/>
          </p:cNvCxnSpPr>
          <p:nvPr userDrawn="1"/>
        </p:nvCxnSpPr>
        <p:spPr>
          <a:xfrm>
            <a:off x="607088" y="3908612"/>
            <a:ext cx="5219971" cy="0"/>
          </a:xfrm>
          <a:prstGeom prst="line">
            <a:avLst/>
          </a:prstGeom>
          <a:ln>
            <a:solidFill>
              <a:srgbClr val="916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DEA047E-850F-88DE-CE1C-A51DBA8430B1}"/>
              </a:ext>
            </a:extLst>
          </p:cNvPr>
          <p:cNvCxnSpPr>
            <a:cxnSpLocks/>
          </p:cNvCxnSpPr>
          <p:nvPr userDrawn="1"/>
        </p:nvCxnSpPr>
        <p:spPr>
          <a:xfrm>
            <a:off x="607088" y="5782235"/>
            <a:ext cx="5219971" cy="0"/>
          </a:xfrm>
          <a:prstGeom prst="line">
            <a:avLst/>
          </a:prstGeom>
          <a:ln>
            <a:solidFill>
              <a:srgbClr val="916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635F780-9B83-F996-85C8-A9092A1B056E}"/>
              </a:ext>
            </a:extLst>
          </p:cNvPr>
          <p:cNvCxnSpPr>
            <a:cxnSpLocks/>
          </p:cNvCxnSpPr>
          <p:nvPr userDrawn="1"/>
        </p:nvCxnSpPr>
        <p:spPr>
          <a:xfrm>
            <a:off x="7315200" y="3908612"/>
            <a:ext cx="5219971" cy="0"/>
          </a:xfrm>
          <a:prstGeom prst="line">
            <a:avLst/>
          </a:prstGeom>
          <a:ln>
            <a:solidFill>
              <a:srgbClr val="916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46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 4 members team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13">
            <a:extLst>
              <a:ext uri="{FF2B5EF4-FFF2-40B4-BE49-F238E27FC236}">
                <a16:creationId xmlns:a16="http://schemas.microsoft.com/office/drawing/2014/main" id="{9CFBF112-065B-7B42-BA88-36FA86A74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205" y="252399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01FF3257-88C3-51B1-BEBF-EDCEE1E649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78910" y="302031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48F1B10C-3000-3E86-A59A-9669E83C5C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0" y="252399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Picture Placeholder 13">
            <a:extLst>
              <a:ext uri="{FF2B5EF4-FFF2-40B4-BE49-F238E27FC236}">
                <a16:creationId xmlns:a16="http://schemas.microsoft.com/office/drawing/2014/main" id="{5590F5F7-8103-E85D-A04E-EC32AE4D13A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34205" y="4843856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2CBD822C-FBFD-35CB-F2FC-076C55DEBF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61976" y="5340179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C465EB3C-890D-510F-FAD3-39BFC2AF9CC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61976" y="4843856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A60BC078-4586-59F2-794D-255C9B2D8B2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11429" y="252399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BCA76EC7-76E0-AC93-D74F-B6BBC50C59D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56134" y="302031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450E9F63-0BC8-6F4D-B976-BE8F2298193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56134" y="252399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2" name="Picture Placeholder 13">
            <a:extLst>
              <a:ext uri="{FF2B5EF4-FFF2-40B4-BE49-F238E27FC236}">
                <a16:creationId xmlns:a16="http://schemas.microsoft.com/office/drawing/2014/main" id="{27C0168D-72AD-EB9E-6110-88C1CE812AF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411429" y="4843856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A6716DB4-5C35-EEEA-8CE3-EACF034C699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839200" y="5340179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F374E796-63F2-08B7-BF28-D7D051FA5A2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839200" y="4843856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CFDCC2-602C-BCAF-7974-E384E2D6F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2C57B-B8AD-BB9C-AE55-5E1B26F3D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743B37-74BC-E094-1EBA-3EC0BE5E1A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403809-4717-F82A-9C67-818349281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EBBAC6-87D1-C2FE-8828-E3C744046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8" y="533400"/>
            <a:ext cx="1345181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Type a headline here to introduce the team.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27649C-784C-3931-4523-0D2DDA4C8D35}"/>
              </a:ext>
            </a:extLst>
          </p:cNvPr>
          <p:cNvCxnSpPr>
            <a:cxnSpLocks/>
          </p:cNvCxnSpPr>
          <p:nvPr userDrawn="1"/>
        </p:nvCxnSpPr>
        <p:spPr>
          <a:xfrm>
            <a:off x="607088" y="4303054"/>
            <a:ext cx="5219971" cy="0"/>
          </a:xfrm>
          <a:prstGeom prst="line">
            <a:avLst/>
          </a:prstGeom>
          <a:ln>
            <a:solidFill>
              <a:srgbClr val="916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57B8A4-EE29-0FB1-9FD7-679A8589AD39}"/>
              </a:ext>
            </a:extLst>
          </p:cNvPr>
          <p:cNvCxnSpPr>
            <a:cxnSpLocks/>
          </p:cNvCxnSpPr>
          <p:nvPr userDrawn="1"/>
        </p:nvCxnSpPr>
        <p:spPr>
          <a:xfrm>
            <a:off x="7315200" y="4303054"/>
            <a:ext cx="5219971" cy="0"/>
          </a:xfrm>
          <a:prstGeom prst="line">
            <a:avLst/>
          </a:prstGeom>
          <a:ln>
            <a:solidFill>
              <a:srgbClr val="916DC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626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3 members team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E2EEE48-1281-E466-3305-8BAFD0B6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FAA1B8-7888-FA20-88B5-0A547138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354A0D0-8263-ADF7-D1DC-6373C81304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CBB6483-49E1-7FA0-0D3F-A807FE17E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271A1E76-3EEC-353C-30AA-5BA6D1C826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105" y="3005421"/>
            <a:ext cx="1982129" cy="1981882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8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7A1043DA-FCF3-B329-AD98-9E8D6BDA470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201" y="5733488"/>
            <a:ext cx="3651442" cy="3693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D6DC2503-EBAE-7431-71AC-675307FF5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201" y="5224179"/>
            <a:ext cx="3651442" cy="490904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8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FE0E8CFF-AC47-692E-7FA7-DCF92C86596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867334" y="3005421"/>
            <a:ext cx="1982129" cy="1981882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8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2F3D3104-9D6A-B693-135E-BB9D899832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21121" y="5733488"/>
            <a:ext cx="3651442" cy="3693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B623A4EC-FCD9-CD9E-D5EF-B7187787309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21121" y="5224179"/>
            <a:ext cx="3651442" cy="490904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8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DD6A577B-FB19-F32B-3771-CE711EACA9B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241220" y="3005421"/>
            <a:ext cx="1982129" cy="1981882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8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C8F1F00C-81D8-7759-907B-5427B4D9B53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97769" y="5733488"/>
            <a:ext cx="3651442" cy="3693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B293ED5-D720-8155-B62F-9DC23090BF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97769" y="5224179"/>
            <a:ext cx="3651442" cy="490904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8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EF15F9A-BEF0-7466-386D-26695C26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8" y="533400"/>
            <a:ext cx="1345181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Type a headline here to introduce the team.</a:t>
            </a:r>
          </a:p>
        </p:txBody>
      </p:sp>
    </p:spTree>
    <p:extLst>
      <p:ext uri="{BB962C8B-B14F-4D97-AF65-F5344CB8AC3E}">
        <p14:creationId xmlns:p14="http://schemas.microsoft.com/office/powerpoint/2010/main" val="323209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2 members team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A73E732-F3C8-1CAA-CF23-FF8E5F582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930834-8E81-28BD-2E60-7BD89C88E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713B91C-98AF-D6A7-47CB-29A98C4927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D5CE5FD-5212-25B3-4F4B-EC63CAD3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02A2A72-772A-C837-C221-2F4160A42D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216" y="2555069"/>
            <a:ext cx="2719441" cy="2719102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8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A4D9026-4912-59D3-9059-70E2C11FF0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312" y="6045756"/>
            <a:ext cx="3651442" cy="3693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F5F42E4-3E48-F8AA-270F-7A7D995B2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312" y="5511047"/>
            <a:ext cx="3651442" cy="490904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8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DBE23A0F-78B0-EBC4-50C4-65CE6409B06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657638" y="2555069"/>
            <a:ext cx="2719441" cy="2719102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8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B2DF66-C927-7041-95F3-124C7FBB6C1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714187" y="6045756"/>
            <a:ext cx="3651442" cy="3693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FEE4B03-3C6E-81FB-690D-C35ED34B011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714187" y="5511047"/>
            <a:ext cx="3651442" cy="490904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800" b="1" i="0" baseline="0">
                <a:ln>
                  <a:noFill/>
                </a:ln>
                <a:solidFill>
                  <a:schemeClr val="accent3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EAAD0-9A3A-6778-7ED7-E0A7CFF90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8" y="533400"/>
            <a:ext cx="1345181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Type a headline here to introduce the team.</a:t>
            </a:r>
          </a:p>
        </p:txBody>
      </p:sp>
    </p:spTree>
    <p:extLst>
      <p:ext uri="{BB962C8B-B14F-4D97-AF65-F5344CB8AC3E}">
        <p14:creationId xmlns:p14="http://schemas.microsoft.com/office/powerpoint/2010/main" val="1681428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6 members team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33416EE-2908-B96D-15AE-1EFE505F0A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205" y="236357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2D44AD7-B127-8EE2-8206-A88BE31FDC0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78910" y="285989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22D1930-2499-6F46-C153-1F66A786E9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0" y="236357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4EB49039-5487-1343-2E75-72B9009DC33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34205" y="422178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D07CF57-5233-2875-C23B-927C37CBB4D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61976" y="4702954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62BE23-7AE6-1399-8710-A0438B9E8F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61976" y="4206631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B5055402-390C-8671-7BF0-D209B30283F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4205" y="607999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AD1CCB0-61B3-6059-5E6E-44C79603196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178910" y="657631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DBA60C4-C6EF-26ED-2861-3DEF797DE75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178910" y="607999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667A163A-C076-19CA-B2B4-70E73F170324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95425" y="236357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6DD8B73-4A34-1D1A-D8DE-D51787D393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40130" y="285989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B5D339D-FF9A-92E9-1FCA-80F2334323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40130" y="236357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9AC59050-CA1D-2386-588E-53421F110E4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495425" y="422178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8568EC06-7E31-ABAC-E9E5-FC4CB069684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23196" y="4702954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FF57E09D-3F0F-82EF-705E-D50D3358D9C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923196" y="4206631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2" name="Picture Placeholder 13">
            <a:extLst>
              <a:ext uri="{FF2B5EF4-FFF2-40B4-BE49-F238E27FC236}">
                <a16:creationId xmlns:a16="http://schemas.microsoft.com/office/drawing/2014/main" id="{12FDD911-93FB-B4AB-D2D4-B7E40DD4D0A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495425" y="607999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3B655A83-72AF-09C7-5461-D3E17D84209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40130" y="657631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DABD4AF6-3FDA-7DC2-9D81-07074635033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40130" y="607999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616261C2-C027-B870-1E2C-9CD552FF9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7C3F62-95EB-561C-6CEB-A9682A91C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CA36E6D-D384-E0E5-AB11-4F0A8D4AD6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B43F97EE-1651-37E7-3D89-448D267E5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340B34-5C94-3B93-CA47-FD33CDD72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8" y="533400"/>
            <a:ext cx="1345181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 to introduce the team.</a:t>
            </a:r>
          </a:p>
        </p:txBody>
      </p:sp>
    </p:spTree>
    <p:extLst>
      <p:ext uri="{BB962C8B-B14F-4D97-AF65-F5344CB8AC3E}">
        <p14:creationId xmlns:p14="http://schemas.microsoft.com/office/powerpoint/2010/main" val="440786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title slide with image_cobrand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F2031DF-214F-FD2B-5ADA-5442E2F4B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534819"/>
            <a:ext cx="2620347" cy="52155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B11CB40-169F-F43A-D89A-8513DA58BF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70313" y="552061"/>
            <a:ext cx="3152775" cy="5215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logo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57F0985-A878-400D-AC71-E7F19245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636" y="1450542"/>
            <a:ext cx="6302266" cy="4446405"/>
          </a:xfrm>
        </p:spPr>
        <p:txBody>
          <a:bodyPr wrap="square" anchor="b">
            <a:no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 in sentence case</a:t>
            </a:r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3EE8EBDD-CEC8-C288-1A6C-0A47FC1D9C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05837" y="533400"/>
            <a:ext cx="7529248" cy="7086600"/>
          </a:xfrm>
          <a:prstGeom prst="roundRect">
            <a:avLst>
              <a:gd name="adj" fmla="val 6769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3696C4E-2E90-88B9-D670-2DA6FCC276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636" y="6395892"/>
            <a:ext cx="6302266" cy="433965"/>
          </a:xfrm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E7621CF-AD58-0DAF-BA90-A55907380D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636" y="7278317"/>
            <a:ext cx="6302266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C18A059-2DE6-23A2-2F6F-64B4414419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636" y="6894043"/>
            <a:ext cx="6302266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Title, affiliation</a:t>
            </a:r>
          </a:p>
        </p:txBody>
      </p:sp>
    </p:spTree>
    <p:extLst>
      <p:ext uri="{BB962C8B-B14F-4D97-AF65-F5344CB8AC3E}">
        <p14:creationId xmlns:p14="http://schemas.microsoft.com/office/powerpoint/2010/main" val="572599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5 members team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DB58480-291D-2A76-C931-A09BDFF8C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740F45-1CBD-EB3B-C846-85883DCB5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76D7C05-AC33-CBFB-3EE8-663495ECC9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EACF0DC-001F-5787-608C-FBDEBD42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1ED6A21D-F983-1B41-92CD-2906E92B8C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205" y="236357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ABDD5DA-2FEF-5145-F1E1-14320D91517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78910" y="285989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C1D9701-D882-CB81-AB79-DC6D84F449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0" y="236357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4794A4E-6549-4C92-5C2E-4363B52E5D5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34205" y="422178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2A48E6-BE62-A22E-5D40-661E345420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61976" y="4702954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A6CAA0A-BE9C-E240-F0DD-5E8BBC2370A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61976" y="4206631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400701C2-0C5D-7A32-2B02-003C58DF6C3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734205" y="607999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E4CC12E-67E5-4DB9-9D3F-EE0981E9AD2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178910" y="657631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8ADA1D5D-53F5-0A37-FD72-3A2B9FE117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178910" y="607999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4021975-80C7-3455-50AD-C0E93C4E51F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95425" y="236357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51BB4467-BD11-E527-10FE-FF96A75D28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40130" y="285989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38CCA146-9588-EBAB-B673-362474A0A16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40130" y="236357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D3EF72D6-CB13-3AE5-6101-72A72446582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495425" y="422178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20F77341-8185-A349-AB9C-3BD16E2F5B2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23196" y="4702954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BFF8A35-DDBC-C6A4-31C2-B6034AD8F81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923196" y="4206631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68FC03AD-EAED-F950-1849-42B8F0B0F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8" y="533400"/>
            <a:ext cx="1345181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 to introduce the team.</a:t>
            </a:r>
          </a:p>
        </p:txBody>
      </p:sp>
    </p:spTree>
    <p:extLst>
      <p:ext uri="{BB962C8B-B14F-4D97-AF65-F5344CB8AC3E}">
        <p14:creationId xmlns:p14="http://schemas.microsoft.com/office/powerpoint/2010/main" val="1880885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4 members team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568C73E-9A39-61C3-6A0F-EEB6CFC28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EE132-F7EB-6925-8C85-A5B618089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EAB6C2A-4E17-2197-4A9E-C7698CD339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D5DEBE9-A450-58F2-C4D6-C89C0A67F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B1C01C-D150-AACB-35BE-C76881C275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8" y="533400"/>
            <a:ext cx="1345181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 to introduce the team.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DE90D23-B58D-17C1-CEAC-389BE7B825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205" y="236357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8D8A7AD-646D-8183-8140-AF757D266B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78910" y="285989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B44FBF8-7CB8-1BFD-4D54-7437E3E48D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78910" y="236357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6D1BFDB3-F0B6-C555-476E-5643C63CE4F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34205" y="422178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2A4BC38-C770-DA83-000E-2091448A76A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61976" y="4702954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D56084-2E01-1C5B-E77B-77F2CA80B2E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61976" y="4206631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80078817-AB92-6077-4CF9-151069243D1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95425" y="236357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09EEA009-42AC-4ED5-3702-78F4F3AC4ED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40130" y="2859895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7187576-19FD-EC29-60A0-FF49DDB663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40130" y="2363572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310AF67-1389-6E66-DE88-2C1DAE974629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495425" y="4221782"/>
            <a:ext cx="1224116" cy="122396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2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C62E6349-51D3-7A20-F07F-7654A3DA8F0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23196" y="4702954"/>
            <a:ext cx="3341358" cy="715406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74147BCC-C8E1-971C-56A2-EF792269900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923196" y="4206631"/>
            <a:ext cx="3341358" cy="46302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24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4760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3 members team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E1F5973-1FE7-2494-AF0F-BBC33A884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9D5ACD-8B14-2413-399D-39AD32755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FBD50BF-4354-D3D2-FE8A-4E62B18E86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E40C0DA-B8A2-1F7C-5010-0416D7E2F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EFF2EDD4-07F8-61A7-B254-EEEF4CB4CA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105" y="3005421"/>
            <a:ext cx="1982129" cy="1981882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8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72B613D-B0E1-DC53-261A-58A1E7B633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201" y="5733488"/>
            <a:ext cx="3651442" cy="3693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163525F7-CAE8-4FE4-5663-1B8FC923AF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2201" y="5224179"/>
            <a:ext cx="3651442" cy="490904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37E77C15-90A3-A692-C6C5-BE1CE737674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867334" y="3005421"/>
            <a:ext cx="1982129" cy="1981882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8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A5BBFC9B-ECB0-F1C9-C26F-E03DBC9D06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921121" y="5733488"/>
            <a:ext cx="3651442" cy="3693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E60D32A7-4A8E-75AD-27C2-7265EB72302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921121" y="5224179"/>
            <a:ext cx="3651442" cy="490904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ABEDB685-89C5-E5C0-EB31-7DC66067959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241220" y="3005421"/>
            <a:ext cx="1982129" cy="1981882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8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7FE9146-676C-7742-141F-3C706AC4F2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97769" y="5733488"/>
            <a:ext cx="3651442" cy="3693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D6012470-7CCD-9667-0C1D-3A692AE1DB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97769" y="5224179"/>
            <a:ext cx="3651442" cy="490904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AF244A-1517-7EBE-4DA2-F4F74F90C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8" y="533400"/>
            <a:ext cx="1345181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 to introduce the team.</a:t>
            </a:r>
          </a:p>
        </p:txBody>
      </p:sp>
    </p:spTree>
    <p:extLst>
      <p:ext uri="{BB962C8B-B14F-4D97-AF65-F5344CB8AC3E}">
        <p14:creationId xmlns:p14="http://schemas.microsoft.com/office/powerpoint/2010/main" val="1417902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2 members team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B117CE1-3DFD-1F17-5727-1F08EBFC5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03359F-463A-8A2D-5585-F097847CF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B750407-A6D3-3624-D09C-C71505C7A9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DB5A5D0-21B1-7008-B052-86B664AF5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4A41865-4F46-6400-1A5D-EFFDF78E76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3216" y="2555069"/>
            <a:ext cx="2719441" cy="2719102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8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4755F9F-D3B3-F11E-4AFE-C114C87778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312" y="6045756"/>
            <a:ext cx="3651442" cy="3693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CB85E86-6A41-D2A7-89CE-8F9E601E63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312" y="5511047"/>
            <a:ext cx="3651442" cy="490904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7C1FFCC-2FC5-76F0-A51D-31284F273554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657638" y="2555069"/>
            <a:ext cx="2719441" cy="2719102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8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  <a:p>
            <a:pPr marL="0" lvl="0" indent="0" algn="ct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Insert headshot</a:t>
            </a:r>
          </a:p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A13F27E-32C5-FF56-F0EE-820F2BE97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8" y="533400"/>
            <a:ext cx="1345181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 to introduce the team.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96333C9-C242-DC52-780D-69CEF03C3E8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57638" y="6045756"/>
            <a:ext cx="3651442" cy="369332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affiliation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70D682-6228-2F8E-E8F7-8EB355CD714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657638" y="5511047"/>
            <a:ext cx="3651442" cy="490904"/>
          </a:xfrm>
        </p:spPr>
        <p:txBody>
          <a:bodyPr wrap="square" anchor="t">
            <a:spAutoFit/>
          </a:bodyPr>
          <a:lstStyle>
            <a:lvl1pPr marL="0" indent="0" algn="l">
              <a:buFontTx/>
              <a:buNone/>
              <a:defRPr sz="2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9926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al 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icture Placeholder 16">
            <a:extLst>
              <a:ext uri="{FF2B5EF4-FFF2-40B4-BE49-F238E27FC236}">
                <a16:creationId xmlns:a16="http://schemas.microsoft.com/office/drawing/2014/main" id="{69FF0538-2FA0-7F41-ACCB-7CC49EE545C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16993" y="1742038"/>
            <a:ext cx="655060" cy="658368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lang="en-US" sz="9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86" name="Text Placeholder 9">
            <a:extLst>
              <a:ext uri="{FF2B5EF4-FFF2-40B4-BE49-F238E27FC236}">
                <a16:creationId xmlns:a16="http://schemas.microsoft.com/office/drawing/2014/main" id="{3250BC0A-C2BF-FC1D-2C04-840442A8A44F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093002" y="2051613"/>
            <a:ext cx="1993729" cy="29926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 department</a:t>
            </a:r>
          </a:p>
        </p:txBody>
      </p:sp>
      <p:sp>
        <p:nvSpPr>
          <p:cNvPr id="87" name="Text Placeholder 9">
            <a:extLst>
              <a:ext uri="{FF2B5EF4-FFF2-40B4-BE49-F238E27FC236}">
                <a16:creationId xmlns:a16="http://schemas.microsoft.com/office/drawing/2014/main" id="{203DCA4A-0AA9-18C9-92E6-CA3F32BCB47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093002" y="1710543"/>
            <a:ext cx="1993729" cy="348557"/>
          </a:xfrm>
        </p:spPr>
        <p:txBody>
          <a:bodyPr anchor="t">
            <a:spAutoFit/>
          </a:bodyPr>
          <a:lstStyle>
            <a:lvl1pPr marL="0" indent="0" algn="l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8" name="Picture Placeholder 16">
            <a:extLst>
              <a:ext uri="{FF2B5EF4-FFF2-40B4-BE49-F238E27FC236}">
                <a16:creationId xmlns:a16="http://schemas.microsoft.com/office/drawing/2014/main" id="{B52E8BB9-4B28-40B9-71CB-8493EF6BF6A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1944156" y="3247875"/>
            <a:ext cx="661676" cy="66159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lang="en-US" sz="9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id="{D157D685-E82F-AA9C-0F6A-6226B6C876C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813789" y="3617632"/>
            <a:ext cx="1993729" cy="29926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 department</a:t>
            </a:r>
          </a:p>
        </p:txBody>
      </p:sp>
      <p:sp>
        <p:nvSpPr>
          <p:cNvPr id="90" name="Text Placeholder 9">
            <a:extLst>
              <a:ext uri="{FF2B5EF4-FFF2-40B4-BE49-F238E27FC236}">
                <a16:creationId xmlns:a16="http://schemas.microsoft.com/office/drawing/2014/main" id="{993C1FE3-1E50-D41D-FE9B-A507139A729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813789" y="3240723"/>
            <a:ext cx="1993729" cy="348557"/>
          </a:xfrm>
        </p:spPr>
        <p:txBody>
          <a:bodyPr anchor="t">
            <a:spAutoFit/>
          </a:bodyPr>
          <a:lstStyle>
            <a:lvl1pPr marL="0" indent="0" algn="l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1" name="Picture Placeholder 16">
            <a:extLst>
              <a:ext uri="{FF2B5EF4-FFF2-40B4-BE49-F238E27FC236}">
                <a16:creationId xmlns:a16="http://schemas.microsoft.com/office/drawing/2014/main" id="{90425F37-E7DB-6907-90C7-341E11E40855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6213685" y="3247875"/>
            <a:ext cx="661676" cy="66159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lang="en-US" sz="9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96184358-2295-9326-7540-99C70209F462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093002" y="3617632"/>
            <a:ext cx="1993729" cy="29926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 department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58C09D26-4487-6018-05F5-1057EA59D39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093002" y="3240723"/>
            <a:ext cx="1993729" cy="348557"/>
          </a:xfrm>
        </p:spPr>
        <p:txBody>
          <a:bodyPr anchor="t">
            <a:spAutoFit/>
          </a:bodyPr>
          <a:lstStyle>
            <a:lvl1pPr marL="0" indent="0" algn="l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4" name="Picture Placeholder 16">
            <a:extLst>
              <a:ext uri="{FF2B5EF4-FFF2-40B4-BE49-F238E27FC236}">
                <a16:creationId xmlns:a16="http://schemas.microsoft.com/office/drawing/2014/main" id="{34A0EFD5-1D7D-8DEF-3B9A-1EB9143DFD78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0672616" y="3247875"/>
            <a:ext cx="661676" cy="66159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lang="en-US" sz="9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r>
              <a:rPr lang="en-US"/>
              <a:t>Picture</a:t>
            </a:r>
          </a:p>
          <a:p>
            <a:endParaRPr lang="en-US"/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B00C5BDA-27B7-E1EF-C162-80F893F7AF3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1511255" y="3617632"/>
            <a:ext cx="1993729" cy="29926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 department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150EA26F-5AE7-1D34-7386-0F2C2D3E4B06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1511255" y="3240723"/>
            <a:ext cx="1993729" cy="348557"/>
          </a:xfrm>
        </p:spPr>
        <p:txBody>
          <a:bodyPr anchor="t">
            <a:spAutoFit/>
          </a:bodyPr>
          <a:lstStyle>
            <a:lvl1pPr marL="0" indent="0" algn="l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97" name="Picture Placeholder 16">
            <a:extLst>
              <a:ext uri="{FF2B5EF4-FFF2-40B4-BE49-F238E27FC236}">
                <a16:creationId xmlns:a16="http://schemas.microsoft.com/office/drawing/2014/main" id="{CE1AE595-9B57-5073-5142-82AE00E243EE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90301" y="4448136"/>
            <a:ext cx="661676" cy="66159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lang="en-US" sz="9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BB74EB1-EC9A-BB02-F5D4-42942C8C23D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1759934" y="4804737"/>
            <a:ext cx="1993729" cy="29926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 department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00CE8DCE-8350-F5B5-5E61-466179A2C258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759934" y="4463667"/>
            <a:ext cx="1993729" cy="348557"/>
          </a:xfrm>
        </p:spPr>
        <p:txBody>
          <a:bodyPr anchor="t">
            <a:spAutoFit/>
          </a:bodyPr>
          <a:lstStyle>
            <a:lvl1pPr marL="0" indent="0" algn="l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00" name="Picture Placeholder 16">
            <a:extLst>
              <a:ext uri="{FF2B5EF4-FFF2-40B4-BE49-F238E27FC236}">
                <a16:creationId xmlns:a16="http://schemas.microsoft.com/office/drawing/2014/main" id="{B3981F8A-D1DB-2B1B-3DA1-42A565534C7C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890301" y="5595353"/>
            <a:ext cx="661676" cy="66159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lang="en-US" sz="9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014309D7-2CF8-FF5E-BE61-42F7B5E83B35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1759934" y="5953675"/>
            <a:ext cx="1993729" cy="29926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 department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E19F7B75-8B4F-3C18-6317-9AE530070092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1759934" y="5612605"/>
            <a:ext cx="1993729" cy="348557"/>
          </a:xfrm>
        </p:spPr>
        <p:txBody>
          <a:bodyPr anchor="t">
            <a:spAutoFit/>
          </a:bodyPr>
          <a:lstStyle>
            <a:lvl1pPr marL="0" indent="0" algn="l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03" name="Picture Placeholder 16">
            <a:extLst>
              <a:ext uri="{FF2B5EF4-FFF2-40B4-BE49-F238E27FC236}">
                <a16:creationId xmlns:a16="http://schemas.microsoft.com/office/drawing/2014/main" id="{3E297F54-F10A-92BA-B4CF-3B8F4FAF83BB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890301" y="6721539"/>
            <a:ext cx="661676" cy="66159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lang="en-US" sz="9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93DD7955-D118-3851-F94C-23EC7E127080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759934" y="7086486"/>
            <a:ext cx="1993729" cy="29926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 department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F9CB8D3E-B897-4EC8-3B31-9BAE026235A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1759934" y="6745416"/>
            <a:ext cx="1993729" cy="348557"/>
          </a:xfrm>
        </p:spPr>
        <p:txBody>
          <a:bodyPr anchor="t">
            <a:spAutoFit/>
          </a:bodyPr>
          <a:lstStyle>
            <a:lvl1pPr marL="0" indent="0" algn="l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06" name="Picture Placeholder 16">
            <a:extLst>
              <a:ext uri="{FF2B5EF4-FFF2-40B4-BE49-F238E27FC236}">
                <a16:creationId xmlns:a16="http://schemas.microsoft.com/office/drawing/2014/main" id="{389583B7-26F4-D200-2222-82EA59589C8F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5101663" y="4448136"/>
            <a:ext cx="661676" cy="66159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lang="en-US" sz="9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07" name="Text Placeholder 9">
            <a:extLst>
              <a:ext uri="{FF2B5EF4-FFF2-40B4-BE49-F238E27FC236}">
                <a16:creationId xmlns:a16="http://schemas.microsoft.com/office/drawing/2014/main" id="{5D69C66D-25F6-7A80-B662-B278B1E9BC87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5971296" y="4804737"/>
            <a:ext cx="1993729" cy="29926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 department</a:t>
            </a:r>
          </a:p>
        </p:txBody>
      </p:sp>
      <p:sp>
        <p:nvSpPr>
          <p:cNvPr id="108" name="Text Placeholder 9">
            <a:extLst>
              <a:ext uri="{FF2B5EF4-FFF2-40B4-BE49-F238E27FC236}">
                <a16:creationId xmlns:a16="http://schemas.microsoft.com/office/drawing/2014/main" id="{E3BB94A9-A1FA-8FF0-E543-E0734229D87F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5971296" y="4463667"/>
            <a:ext cx="1993729" cy="348557"/>
          </a:xfrm>
        </p:spPr>
        <p:txBody>
          <a:bodyPr anchor="t">
            <a:spAutoFit/>
          </a:bodyPr>
          <a:lstStyle>
            <a:lvl1pPr marL="0" indent="0" algn="l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09" name="Picture Placeholder 16">
            <a:extLst>
              <a:ext uri="{FF2B5EF4-FFF2-40B4-BE49-F238E27FC236}">
                <a16:creationId xmlns:a16="http://schemas.microsoft.com/office/drawing/2014/main" id="{C98EC98D-01CC-9629-77D0-8F7F11F35B4F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5101663" y="5595353"/>
            <a:ext cx="661676" cy="66159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lang="en-US" sz="9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0" name="Text Placeholder 9">
            <a:extLst>
              <a:ext uri="{FF2B5EF4-FFF2-40B4-BE49-F238E27FC236}">
                <a16:creationId xmlns:a16="http://schemas.microsoft.com/office/drawing/2014/main" id="{BBBCF387-17A5-B211-98B6-453C4B04355F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5971296" y="5953675"/>
            <a:ext cx="1993729" cy="29926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 department</a:t>
            </a:r>
          </a:p>
        </p:txBody>
      </p:sp>
      <p:sp>
        <p:nvSpPr>
          <p:cNvPr id="111" name="Text Placeholder 9">
            <a:extLst>
              <a:ext uri="{FF2B5EF4-FFF2-40B4-BE49-F238E27FC236}">
                <a16:creationId xmlns:a16="http://schemas.microsoft.com/office/drawing/2014/main" id="{933E55AD-5FB1-485C-496C-CACC0B149D53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5971296" y="5612605"/>
            <a:ext cx="1993729" cy="348557"/>
          </a:xfrm>
        </p:spPr>
        <p:txBody>
          <a:bodyPr anchor="t">
            <a:spAutoFit/>
          </a:bodyPr>
          <a:lstStyle>
            <a:lvl1pPr marL="0" indent="0" algn="l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2" name="Picture Placeholder 16">
            <a:extLst>
              <a:ext uri="{FF2B5EF4-FFF2-40B4-BE49-F238E27FC236}">
                <a16:creationId xmlns:a16="http://schemas.microsoft.com/office/drawing/2014/main" id="{37B47BB3-69E2-D650-BCE9-84E1250118CA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9549354" y="4448136"/>
            <a:ext cx="661676" cy="66159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lang="en-US" sz="9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3" name="Text Placeholder 9">
            <a:extLst>
              <a:ext uri="{FF2B5EF4-FFF2-40B4-BE49-F238E27FC236}">
                <a16:creationId xmlns:a16="http://schemas.microsoft.com/office/drawing/2014/main" id="{49178E57-73B1-BE63-7B7F-04F2CD4B0819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10418987" y="4804737"/>
            <a:ext cx="1993729" cy="29926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 department</a:t>
            </a:r>
          </a:p>
        </p:txBody>
      </p:sp>
      <p:sp>
        <p:nvSpPr>
          <p:cNvPr id="114" name="Text Placeholder 9">
            <a:extLst>
              <a:ext uri="{FF2B5EF4-FFF2-40B4-BE49-F238E27FC236}">
                <a16:creationId xmlns:a16="http://schemas.microsoft.com/office/drawing/2014/main" id="{E258DB07-2FD5-E61D-2202-1291603A6F60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0418987" y="4463667"/>
            <a:ext cx="1993729" cy="348557"/>
          </a:xfrm>
        </p:spPr>
        <p:txBody>
          <a:bodyPr anchor="t">
            <a:spAutoFit/>
          </a:bodyPr>
          <a:lstStyle>
            <a:lvl1pPr marL="0" indent="0" algn="l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5" name="Picture Placeholder 16">
            <a:extLst>
              <a:ext uri="{FF2B5EF4-FFF2-40B4-BE49-F238E27FC236}">
                <a16:creationId xmlns:a16="http://schemas.microsoft.com/office/drawing/2014/main" id="{B1330F2B-4F43-8391-6EBD-C5D7D67717CE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5101663" y="6738232"/>
            <a:ext cx="661676" cy="66159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lang="en-US" sz="9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r>
              <a:rPr lang="en-US"/>
              <a:t>Picture</a:t>
            </a:r>
          </a:p>
          <a:p>
            <a:endParaRPr lang="en-US"/>
          </a:p>
        </p:txBody>
      </p:sp>
      <p:sp>
        <p:nvSpPr>
          <p:cNvPr id="116" name="Text Placeholder 9">
            <a:extLst>
              <a:ext uri="{FF2B5EF4-FFF2-40B4-BE49-F238E27FC236}">
                <a16:creationId xmlns:a16="http://schemas.microsoft.com/office/drawing/2014/main" id="{1302ACE4-1DFC-9552-6E7A-FE8712D6649A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5971296" y="7086486"/>
            <a:ext cx="1993729" cy="29926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 department</a:t>
            </a:r>
          </a:p>
        </p:txBody>
      </p:sp>
      <p:sp>
        <p:nvSpPr>
          <p:cNvPr id="117" name="Text Placeholder 9">
            <a:extLst>
              <a:ext uri="{FF2B5EF4-FFF2-40B4-BE49-F238E27FC236}">
                <a16:creationId xmlns:a16="http://schemas.microsoft.com/office/drawing/2014/main" id="{C95D5C46-72A3-3ECB-D0DF-CBC6122ED921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5971296" y="6745416"/>
            <a:ext cx="1993729" cy="348557"/>
          </a:xfrm>
        </p:spPr>
        <p:txBody>
          <a:bodyPr anchor="t">
            <a:spAutoFit/>
          </a:bodyPr>
          <a:lstStyle>
            <a:lvl1pPr marL="0" indent="0" algn="l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8" name="Picture Placeholder 16">
            <a:extLst>
              <a:ext uri="{FF2B5EF4-FFF2-40B4-BE49-F238E27FC236}">
                <a16:creationId xmlns:a16="http://schemas.microsoft.com/office/drawing/2014/main" id="{D7A1379A-E159-E7D2-E751-75D0D211539F}"/>
              </a:ext>
            </a:extLst>
          </p:cNvPr>
          <p:cNvSpPr>
            <a:spLocks noGrp="1"/>
          </p:cNvSpPr>
          <p:nvPr>
            <p:ph type="pic" sz="quarter" idx="95" hasCustomPrompt="1"/>
          </p:nvPr>
        </p:nvSpPr>
        <p:spPr>
          <a:xfrm>
            <a:off x="9549354" y="5595353"/>
            <a:ext cx="661676" cy="66159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lang="en-US" sz="9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19" name="Text Placeholder 9">
            <a:extLst>
              <a:ext uri="{FF2B5EF4-FFF2-40B4-BE49-F238E27FC236}">
                <a16:creationId xmlns:a16="http://schemas.microsoft.com/office/drawing/2014/main" id="{B5577FEA-3376-B33A-BC2E-C098F079A9D3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10418987" y="5953675"/>
            <a:ext cx="1993729" cy="29926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 department</a:t>
            </a:r>
          </a:p>
        </p:txBody>
      </p:sp>
      <p:sp>
        <p:nvSpPr>
          <p:cNvPr id="120" name="Text Placeholder 9">
            <a:extLst>
              <a:ext uri="{FF2B5EF4-FFF2-40B4-BE49-F238E27FC236}">
                <a16:creationId xmlns:a16="http://schemas.microsoft.com/office/drawing/2014/main" id="{1F9D954A-443E-5CF1-7F05-A9F2B79EDD97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10418987" y="5612605"/>
            <a:ext cx="1993729" cy="348557"/>
          </a:xfrm>
        </p:spPr>
        <p:txBody>
          <a:bodyPr anchor="t">
            <a:spAutoFit/>
          </a:bodyPr>
          <a:lstStyle>
            <a:lvl1pPr marL="0" indent="0" algn="l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21" name="Picture Placeholder 16">
            <a:extLst>
              <a:ext uri="{FF2B5EF4-FFF2-40B4-BE49-F238E27FC236}">
                <a16:creationId xmlns:a16="http://schemas.microsoft.com/office/drawing/2014/main" id="{B24EADC5-3329-5B09-96D0-78716FD74C99}"/>
              </a:ext>
            </a:extLst>
          </p:cNvPr>
          <p:cNvSpPr>
            <a:spLocks noGrp="1"/>
          </p:cNvSpPr>
          <p:nvPr>
            <p:ph type="pic" sz="quarter" idx="98" hasCustomPrompt="1"/>
          </p:nvPr>
        </p:nvSpPr>
        <p:spPr>
          <a:xfrm>
            <a:off x="9549354" y="6738232"/>
            <a:ext cx="661676" cy="661593"/>
          </a:xfrm>
          <a:prstGeom prst="roundRect">
            <a:avLst/>
          </a:prstGeom>
          <a:pattFill prst="pct20">
            <a:fgClr>
              <a:schemeClr val="tx1">
                <a:lumMod val="95000"/>
              </a:schemeClr>
            </a:fgClr>
            <a:bgClr>
              <a:schemeClr val="tx1">
                <a:lumMod val="85000"/>
              </a:schemeClr>
            </a:bgClr>
          </a:pattFill>
          <a:effectLst/>
        </p:spPr>
        <p:txBody>
          <a:bodyPr wrap="square">
            <a:noAutofit/>
          </a:bodyPr>
          <a:lstStyle>
            <a:lvl1pPr marL="0" indent="0">
              <a:buNone/>
              <a:defRPr lang="en-US" sz="900" b="0" i="0" kern="1200" dirty="0" smtClean="0">
                <a:solidFill>
                  <a:schemeClr val="bg1"/>
                </a:solidFill>
                <a:latin typeface="Source Sans 3" panose="020B0303030403020204" pitchFamily="34" charset="0"/>
                <a:ea typeface="Source Sans Pro" charset="0"/>
                <a:cs typeface="Source Sans 3" panose="020B0303030403020204" pitchFamily="34" charset="0"/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122" name="Text Placeholder 9">
            <a:extLst>
              <a:ext uri="{FF2B5EF4-FFF2-40B4-BE49-F238E27FC236}">
                <a16:creationId xmlns:a16="http://schemas.microsoft.com/office/drawing/2014/main" id="{3B4E9A4C-2895-11FC-4CC3-5F85CD7D040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10418987" y="7086486"/>
            <a:ext cx="1993729" cy="299264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ln>
                  <a:noFill/>
                </a:ln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12700" indent="0" algn="l">
              <a:tabLst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Title,  department</a:t>
            </a:r>
          </a:p>
        </p:txBody>
      </p:sp>
      <p:sp>
        <p:nvSpPr>
          <p:cNvPr id="123" name="Text Placeholder 9">
            <a:extLst>
              <a:ext uri="{FF2B5EF4-FFF2-40B4-BE49-F238E27FC236}">
                <a16:creationId xmlns:a16="http://schemas.microsoft.com/office/drawing/2014/main" id="{B1888866-15E9-9670-DE28-5A7BA958BE6C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10418987" y="6745416"/>
            <a:ext cx="1993729" cy="348557"/>
          </a:xfrm>
        </p:spPr>
        <p:txBody>
          <a:bodyPr anchor="t">
            <a:spAutoFit/>
          </a:bodyPr>
          <a:lstStyle>
            <a:lvl1pPr marL="0" indent="0" algn="l">
              <a:buFontTx/>
              <a:buNone/>
              <a:defRPr sz="1800" b="1" i="0" baseline="0">
                <a:ln>
                  <a:noFill/>
                </a:ln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  <a:lvl2pPr algn="ctr"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2EE27CF-A81C-9932-A2EB-59FF5E540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2CF74-2335-6EA2-C802-CB7680E17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D2CFB4B-D9BD-EC05-09EE-9FE5412E7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75A90-98AA-87E3-FE27-7451FDDA1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AFC556-105B-27FD-D96B-985E3888E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8" y="533400"/>
            <a:ext cx="1345181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Organizational slide layout. Type a headline here.</a:t>
            </a:r>
          </a:p>
        </p:txBody>
      </p:sp>
    </p:spTree>
    <p:extLst>
      <p:ext uri="{BB962C8B-B14F-4D97-AF65-F5344CB8AC3E}">
        <p14:creationId xmlns:p14="http://schemas.microsoft.com/office/powerpoint/2010/main" val="1663967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headline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4CC664-2435-ECE5-17D1-C5BB8B79F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F9FBA-E240-0729-4D25-CC46E81A8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0577EF8-16CB-C2C3-E6B6-815F36A3A1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B4FB26-0321-3E62-6666-91B7E34F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1BA4DB-C8C4-E742-3E9A-8D542390E5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985" y="1659467"/>
            <a:ext cx="13466916" cy="5960534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</a:defRPr>
            </a:lvl2pPr>
            <a:lvl3pPr>
              <a:defRPr sz="2400">
                <a:solidFill>
                  <a:schemeClr val="tx1"/>
                </a:solidFill>
                <a:latin typeface="+mn-lt"/>
              </a:defRPr>
            </a:lvl3pPr>
            <a:lvl4pPr>
              <a:defRPr sz="2400">
                <a:solidFill>
                  <a:schemeClr val="tx1"/>
                </a:solidFill>
                <a:latin typeface="+mn-lt"/>
              </a:defRPr>
            </a:lvl4pPr>
            <a:lvl5pPr>
              <a:defRPr sz="2400">
                <a:solidFill>
                  <a:schemeClr val="tx1"/>
                </a:solidFill>
                <a:latin typeface="+mn-lt"/>
              </a:defRPr>
            </a:lvl5pPr>
            <a:lvl6pPr marL="3086100" indent="-342900">
              <a:buFont typeface="Arial" panose="020B0604020202020204" pitchFamily="34" charset="0"/>
              <a:buChar char="•"/>
              <a:defRPr sz="2400">
                <a:latin typeface="+mn-lt"/>
              </a:defRPr>
            </a:lvl6pPr>
          </a:lstStyle>
          <a:p>
            <a:pPr lvl="0"/>
            <a:r>
              <a:rPr lang="en-US"/>
              <a:t>Bulleted list layout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  <a:p>
            <a:pPr lvl="5"/>
            <a:r>
              <a:rPr lang="en-US"/>
              <a:t>Bullet 5</a:t>
            </a:r>
          </a:p>
          <a:p>
            <a:pPr lvl="1"/>
            <a:endParaRPr lang="en-US"/>
          </a:p>
          <a:p>
            <a:pPr lvl="0"/>
            <a:r>
              <a:rPr lang="en-US"/>
              <a:t>Keep each point clear and concise</a:t>
            </a:r>
          </a:p>
          <a:p>
            <a:pPr lvl="0"/>
            <a:r>
              <a:rPr lang="en-US"/>
              <a:t>Can you move any text to the talk-track?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4E4312-2B99-3B80-FC72-2D51D4BA6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concise headline here. Use headlines to tell a story.</a:t>
            </a:r>
          </a:p>
        </p:txBody>
      </p:sp>
    </p:spTree>
    <p:extLst>
      <p:ext uri="{BB962C8B-B14F-4D97-AF65-F5344CB8AC3E}">
        <p14:creationId xmlns:p14="http://schemas.microsoft.com/office/powerpoint/2010/main" val="871793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headline with sub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4CC664-2435-ECE5-17D1-C5BB8B79F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F9FBA-E240-0729-4D25-CC46E81A8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0577EF8-16CB-C2C3-E6B6-815F36A3A1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6B4FB26-0321-3E62-6666-91B7E34F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4E4312-2B99-3B80-FC72-2D51D4BA6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concise headline here. Use headlines to tell a story.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2CFFF9-0195-09F6-E833-1CD796A359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233378"/>
            <a:ext cx="13466916" cy="433965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Type a subheading here if needed…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E48DF82-4B7E-C352-161D-724CCD2CA5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2087879"/>
            <a:ext cx="13525501" cy="5532121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+mn-lt"/>
              </a:defRPr>
            </a:lvl2pPr>
            <a:lvl3pPr>
              <a:defRPr sz="1800">
                <a:solidFill>
                  <a:schemeClr val="tx1"/>
                </a:solidFill>
                <a:latin typeface="+mn-lt"/>
              </a:defRPr>
            </a:lvl3pPr>
            <a:lvl4pPr>
              <a:defRPr sz="1800">
                <a:solidFill>
                  <a:schemeClr val="tx1"/>
                </a:solidFill>
                <a:latin typeface="+mn-lt"/>
              </a:defRPr>
            </a:lvl4pPr>
            <a:lvl5pPr>
              <a:defRPr sz="1800">
                <a:solidFill>
                  <a:schemeClr val="tx1"/>
                </a:solidFill>
                <a:latin typeface="+mn-lt"/>
              </a:defRPr>
            </a:lvl5pPr>
            <a:lvl6pPr marL="3086100" indent="-342900"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</a:lstStyle>
          <a:p>
            <a:pPr lvl="0"/>
            <a:r>
              <a:rPr lang="en-US"/>
              <a:t>Bulleted list layout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  <a:p>
            <a:pPr lvl="5"/>
            <a:r>
              <a:rPr lang="en-US"/>
              <a:t>Bullet 5</a:t>
            </a:r>
          </a:p>
          <a:p>
            <a:pPr lvl="1"/>
            <a:endParaRPr lang="en-US"/>
          </a:p>
          <a:p>
            <a:pPr lvl="0"/>
            <a:r>
              <a:rPr lang="en-US"/>
              <a:t>Keep each point clear and concise</a:t>
            </a:r>
          </a:p>
          <a:p>
            <a:pPr lvl="0"/>
            <a:r>
              <a:rPr lang="en-US"/>
              <a:t>Can you move any text to the talk-track?</a:t>
            </a:r>
          </a:p>
        </p:txBody>
      </p:sp>
    </p:spTree>
    <p:extLst>
      <p:ext uri="{BB962C8B-B14F-4D97-AF65-F5344CB8AC3E}">
        <p14:creationId xmlns:p14="http://schemas.microsoft.com/office/powerpoint/2010/main" val="1648552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headline with bulle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8B1490-87B7-F659-2DB5-CD1479746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B8288-D0D3-5E01-EBB8-98AE012EC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C1502BE-A6F4-F63D-EA87-00855290F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C914F3D-3D77-A659-0FBB-FB900E934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Type a concise headline here. Use headlines to tell a story.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0EC8580-5075-E779-16A2-96FB94428B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3158B7-BCFE-98FA-BA1A-04E1ADA49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1985" y="1659467"/>
            <a:ext cx="13466916" cy="5960534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+mn-lt"/>
              </a:defRPr>
            </a:lvl1pPr>
            <a:lvl2pPr marL="89154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+mn-lt"/>
              </a:defRPr>
            </a:lvl2pPr>
            <a:lvl3pPr>
              <a:defRPr sz="2400">
                <a:solidFill>
                  <a:schemeClr val="bg1"/>
                </a:solidFill>
                <a:latin typeface="+mn-lt"/>
              </a:defRPr>
            </a:lvl3pPr>
            <a:lvl4pPr>
              <a:defRPr sz="2400">
                <a:solidFill>
                  <a:schemeClr val="bg1"/>
                </a:solidFill>
                <a:latin typeface="+mn-lt"/>
              </a:defRPr>
            </a:lvl4pPr>
            <a:lvl5pPr>
              <a:defRPr sz="2400">
                <a:solidFill>
                  <a:schemeClr val="bg1"/>
                </a:solidFill>
                <a:latin typeface="+mn-lt"/>
              </a:defRPr>
            </a:lvl5pPr>
            <a:lvl6pPr marL="30861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6pPr>
          </a:lstStyle>
          <a:p>
            <a:pPr lvl="0"/>
            <a:r>
              <a:rPr lang="en-US"/>
              <a:t>Bulleted list layout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  <a:p>
            <a:pPr lvl="5"/>
            <a:r>
              <a:rPr lang="en-US"/>
              <a:t>Bullet 5</a:t>
            </a:r>
          </a:p>
          <a:p>
            <a:pPr lvl="1"/>
            <a:endParaRPr lang="en-US"/>
          </a:p>
          <a:p>
            <a:pPr lvl="0"/>
            <a:r>
              <a:rPr lang="en-US"/>
              <a:t>Keep each point clear and concise</a:t>
            </a:r>
          </a:p>
          <a:p>
            <a:pPr lvl="0"/>
            <a:r>
              <a:rPr lang="en-US"/>
              <a:t>Can you move any text to the talk-track?</a:t>
            </a:r>
          </a:p>
        </p:txBody>
      </p:sp>
    </p:spTree>
    <p:extLst>
      <p:ext uri="{BB962C8B-B14F-4D97-AF65-F5344CB8AC3E}">
        <p14:creationId xmlns:p14="http://schemas.microsoft.com/office/powerpoint/2010/main" val="1643165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headlin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F4929-B325-2716-1579-881B480E4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7189749" cy="1200329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concise headline here. </a:t>
            </a:r>
            <a:br>
              <a:rPr lang="en-US"/>
            </a:br>
            <a:r>
              <a:rPr lang="en-US"/>
              <a:t>Use headlines to tell a story.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8B1490-87B7-F659-2DB5-CD1479746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B8288-D0D3-5E01-EBB8-98AE012EC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0EC8580-5075-E779-16A2-96FB94428B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C1502BE-A6F4-F63D-EA87-00855290F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372C949-89C0-53E1-5588-A911295E8F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78506" y="533400"/>
            <a:ext cx="6021237" cy="7086600"/>
          </a:xfrm>
          <a:prstGeom prst="roundRect">
            <a:avLst>
              <a:gd name="adj" fmla="val 8696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9756B617-85A9-1483-982E-B8AB30EC0E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540" y="1985746"/>
            <a:ext cx="7173707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</a:defRPr>
            </a:lvl1pPr>
            <a:lvl2pPr>
              <a:defRPr sz="2800" b="0">
                <a:solidFill>
                  <a:schemeClr val="tx1"/>
                </a:solidFill>
              </a:defRPr>
            </a:lvl2pPr>
            <a:lvl3pPr>
              <a:defRPr sz="2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Type a subheading here if necessary. </a:t>
            </a:r>
            <a:br>
              <a:rPr lang="en-US"/>
            </a:br>
            <a:r>
              <a:rPr lang="en-US"/>
              <a:t>Keep the text concise and avoid paragraphs.</a:t>
            </a:r>
          </a:p>
        </p:txBody>
      </p:sp>
    </p:spTree>
    <p:extLst>
      <p:ext uri="{BB962C8B-B14F-4D97-AF65-F5344CB8AC3E}">
        <p14:creationId xmlns:p14="http://schemas.microsoft.com/office/powerpoint/2010/main" val="186169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50D91CC-EC83-5E19-A644-BADAABDDAF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4630400" cy="8229600"/>
          </a:xfrm>
          <a:custGeom>
            <a:avLst/>
            <a:gdLst>
              <a:gd name="connsiteX0" fmla="*/ 866025 w 14630400"/>
              <a:gd name="connsiteY0" fmla="*/ 5162551 h 8229600"/>
              <a:gd name="connsiteX1" fmla="*/ 571500 w 14630400"/>
              <a:gd name="connsiteY1" fmla="*/ 5457076 h 8229600"/>
              <a:gd name="connsiteX2" fmla="*/ 571500 w 14630400"/>
              <a:gd name="connsiteY2" fmla="*/ 7325476 h 8229600"/>
              <a:gd name="connsiteX3" fmla="*/ 866025 w 14630400"/>
              <a:gd name="connsiteY3" fmla="*/ 7620001 h 8229600"/>
              <a:gd name="connsiteX4" fmla="*/ 13764375 w 14630400"/>
              <a:gd name="connsiteY4" fmla="*/ 7620001 h 8229600"/>
              <a:gd name="connsiteX5" fmla="*/ 14058900 w 14630400"/>
              <a:gd name="connsiteY5" fmla="*/ 7325476 h 8229600"/>
              <a:gd name="connsiteX6" fmla="*/ 14058900 w 14630400"/>
              <a:gd name="connsiteY6" fmla="*/ 5457076 h 8229600"/>
              <a:gd name="connsiteX7" fmla="*/ 13764375 w 14630400"/>
              <a:gd name="connsiteY7" fmla="*/ 5162551 h 8229600"/>
              <a:gd name="connsiteX8" fmla="*/ 0 w 14630400"/>
              <a:gd name="connsiteY8" fmla="*/ 0 h 8229600"/>
              <a:gd name="connsiteX9" fmla="*/ 14630400 w 14630400"/>
              <a:gd name="connsiteY9" fmla="*/ 0 h 8229600"/>
              <a:gd name="connsiteX10" fmla="*/ 14630400 w 14630400"/>
              <a:gd name="connsiteY10" fmla="*/ 8229600 h 8229600"/>
              <a:gd name="connsiteX11" fmla="*/ 0 w 14630400"/>
              <a:gd name="connsiteY11" fmla="*/ 8229600 h 82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30400" h="8229600">
                <a:moveTo>
                  <a:pt x="866025" y="5162551"/>
                </a:moveTo>
                <a:cubicBezTo>
                  <a:pt x="703363" y="5162551"/>
                  <a:pt x="571500" y="5294414"/>
                  <a:pt x="571500" y="5457076"/>
                </a:cubicBezTo>
                <a:lnTo>
                  <a:pt x="571500" y="7325476"/>
                </a:lnTo>
                <a:cubicBezTo>
                  <a:pt x="571500" y="7488138"/>
                  <a:pt x="703363" y="7620001"/>
                  <a:pt x="866025" y="7620001"/>
                </a:cubicBezTo>
                <a:lnTo>
                  <a:pt x="13764375" y="7620001"/>
                </a:lnTo>
                <a:cubicBezTo>
                  <a:pt x="13927037" y="7620001"/>
                  <a:pt x="14058900" y="7488138"/>
                  <a:pt x="14058900" y="7325476"/>
                </a:cubicBezTo>
                <a:lnTo>
                  <a:pt x="14058900" y="5457076"/>
                </a:lnTo>
                <a:cubicBezTo>
                  <a:pt x="14058900" y="5294414"/>
                  <a:pt x="13927037" y="5162551"/>
                  <a:pt x="13764375" y="5162551"/>
                </a:cubicBezTo>
                <a:close/>
                <a:moveTo>
                  <a:pt x="0" y="0"/>
                </a:moveTo>
                <a:lnTo>
                  <a:pt x="14630400" y="0"/>
                </a:lnTo>
                <a:lnTo>
                  <a:pt x="14630400" y="8229600"/>
                </a:lnTo>
                <a:lnTo>
                  <a:pt x="0" y="8229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FAC6B8-1F08-6BAD-FAA7-06ECD5F29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7886" y="5951673"/>
            <a:ext cx="12794628" cy="1200329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bold declarative statement here. Use this slide to tee up a topic, or to set up a story.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AD064A4-B47E-9FBA-F183-E4E9B38665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7885" y="5536335"/>
            <a:ext cx="12794629" cy="320088"/>
          </a:xfrm>
          <a:ln>
            <a:noFill/>
          </a:ln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buNone/>
              <a:defRPr lang="en-US" sz="1600" b="1" i="0" kern="1200" spc="600" dirty="0" smtClean="0">
                <a:solidFill>
                  <a:schemeClr val="tx2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ALL CAPS EYEBROW TEXT HERE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F87BC28-D029-31C5-94D1-D1E217DF5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756554-8C19-3EF7-EBE2-AD8BF3369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AD5B6CC-ED47-B063-845A-15C3BE8EC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EDFF2C-F05C-110A-1CBD-D5CBBAA23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9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title slide with image_cobranded">
    <p:bg>
      <p:bgPr>
        <a:gradFill>
          <a:gsLst>
            <a:gs pos="0">
              <a:schemeClr val="tx2"/>
            </a:gs>
            <a:gs pos="97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F2031DF-214F-FD2B-5ADA-5442E2F4B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534819"/>
            <a:ext cx="2620347" cy="521556"/>
          </a:xfrm>
          <a:prstGeom prst="rect">
            <a:avLst/>
          </a:prstGeom>
        </p:spPr>
      </p:pic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13B04416-4B2C-CEE8-C8B0-E415B0D2CD7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70313" y="552061"/>
            <a:ext cx="3152775" cy="5215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logo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46EC79E-E1EF-666A-55BD-23FDC6515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636" y="1450542"/>
            <a:ext cx="6302266" cy="4446405"/>
          </a:xfrm>
        </p:spPr>
        <p:txBody>
          <a:bodyPr wrap="square" anchor="b">
            <a:noAutofit/>
          </a:bodyPr>
          <a:lstStyle>
            <a:lvl1pPr algn="l">
              <a:lnSpc>
                <a:spcPct val="80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here in sentence case</a:t>
            </a:r>
          </a:p>
        </p:txBody>
      </p:sp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BC8B121E-20AA-FF5B-7E15-693EF73F3F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05837" y="533400"/>
            <a:ext cx="7529248" cy="7086600"/>
          </a:xfrm>
          <a:prstGeom prst="roundRect">
            <a:avLst>
              <a:gd name="adj" fmla="val 6769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6931598-20A3-5DF8-9445-897D387A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636" y="6395892"/>
            <a:ext cx="6302266" cy="433965"/>
          </a:xfrm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621F74F-86F2-EE0E-42A2-0FA277579D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636" y="7278317"/>
            <a:ext cx="6302266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bg1">
                    <a:lumMod val="95000"/>
                  </a:schemeClr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53EB668-4962-9940-1AD2-A349718E50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636" y="6894043"/>
            <a:ext cx="6302266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bg1">
                    <a:lumMod val="95000"/>
                  </a:schemeClr>
                </a:solidFill>
                <a:effectLst/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Title, affiliation</a:t>
            </a:r>
          </a:p>
        </p:txBody>
      </p:sp>
    </p:spTree>
    <p:extLst>
      <p:ext uri="{BB962C8B-B14F-4D97-AF65-F5344CB8AC3E}">
        <p14:creationId xmlns:p14="http://schemas.microsoft.com/office/powerpoint/2010/main" val="1989397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headline with eyeb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AFAC6B8-1F08-6BAD-FAA7-06ECD5F29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3273040"/>
            <a:ext cx="8167343" cy="4346960"/>
          </a:xfrm>
        </p:spPr>
        <p:txBody>
          <a:bodyPr wrap="square" anchor="t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Summarize the problem in a concise sentence.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AD064A4-B47E-9FBA-F183-E4E9B38665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500" y="2878002"/>
            <a:ext cx="8167342" cy="320088"/>
          </a:xfrm>
          <a:ln>
            <a:noFill/>
          </a:ln>
        </p:spPr>
        <p:txBody>
          <a:bodyPr wrap="square">
            <a:spAutoFit/>
          </a:bodyPr>
          <a:lstStyle>
            <a:lvl1pPr marL="0" indent="0" algn="l" defTabSz="457200" rtl="0" eaLnBrk="1" latinLnBrk="0" hangingPunct="1">
              <a:buNone/>
              <a:defRPr lang="en-US" sz="1600" b="1" i="0" kern="1200" spc="600" dirty="0" smtClean="0">
                <a:solidFill>
                  <a:schemeClr val="tx2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THE PROBLEM</a:t>
            </a: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2142AF4B-1C96-1673-1D2F-A0ED4834E1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78506" y="533400"/>
            <a:ext cx="6021237" cy="7086600"/>
          </a:xfrm>
          <a:prstGeom prst="roundRect">
            <a:avLst>
              <a:gd name="adj" fmla="val 8696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0532A0A-23E0-DA64-788F-F42B21F86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EBB7B-74A0-7538-69C5-62CC53BF1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DF28744-7785-D59F-D13D-D9278BC046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943E58E-2C63-BDD9-C108-12E4AE1BC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21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3 poi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267633-E924-4E49-1A7F-D7806738FF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9" y="533399"/>
            <a:ext cx="5793712" cy="1200329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</a:t>
            </a:r>
            <a:br>
              <a:rPr lang="en-US"/>
            </a:br>
            <a:r>
              <a:rPr lang="en-US"/>
              <a:t>Keep it clear and concise. </a:t>
            </a: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7052121-E592-4C2B-9F58-E75C44B5D0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16177" y="2506390"/>
            <a:ext cx="6840070" cy="5149922"/>
          </a:xfrm>
          <a:prstGeom prst="roundRect">
            <a:avLst>
              <a:gd name="adj" fmla="val 8696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B5A53893-8F32-AC9A-E4B7-E96478E057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76401" y="1377487"/>
            <a:ext cx="5368314" cy="461665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2400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4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Keep each point to two lines or fewer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1B43600-57F1-C8E4-8F4B-01ACCBAF5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2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2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2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2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924854-2C57-024D-E5F2-C693900B7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2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2"/>
              </a:solidFill>
              <a:latin typeface="Source Sans 3" panose="020B0303030403020204" pitchFamily="34" charset="0"/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7FF93A4-B233-7D72-600F-88DA6AEE00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2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40FA11C-9DD4-BE3E-016E-345184887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2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2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4241FEFB-59AE-6196-3283-8DD58885A8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76401" y="3849927"/>
            <a:ext cx="5368314" cy="461665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2400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4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Avoid paragraphs of text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EDE2E3DF-DFB5-62F2-6763-3715C0D578C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76401" y="6322368"/>
            <a:ext cx="5368314" cy="461665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2400" b="0">
                <a:solidFill>
                  <a:schemeClr val="tx1"/>
                </a:solidFill>
              </a:defRPr>
            </a:lvl2pPr>
            <a:lvl3pPr>
              <a:defRPr sz="2400" b="0">
                <a:solidFill>
                  <a:schemeClr val="tx1"/>
                </a:solidFill>
              </a:defRPr>
            </a:lvl3pPr>
            <a:lvl4pPr>
              <a:defRPr sz="24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Move text to the talk-track if you can</a:t>
            </a:r>
          </a:p>
        </p:txBody>
      </p:sp>
    </p:spTree>
    <p:extLst>
      <p:ext uri="{BB962C8B-B14F-4D97-AF65-F5344CB8AC3E}">
        <p14:creationId xmlns:p14="http://schemas.microsoft.com/office/powerpoint/2010/main" val="28014754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3 stat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9F402-A090-AF1E-E681-8805761C7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7358" y="2221158"/>
            <a:ext cx="2655794" cy="1089529"/>
          </a:xfrm>
        </p:spPr>
        <p:txBody>
          <a:bodyPr wrap="square" anchor="ctr">
            <a:spAutoFit/>
          </a:bodyPr>
          <a:lstStyle>
            <a:lvl1pPr marL="0" indent="0">
              <a:buNone/>
              <a:defRPr sz="72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154BEC-30D5-8396-3E75-063104915F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45448" y="2442756"/>
            <a:ext cx="4266189" cy="646331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810B1D1C-DD24-F59C-D31E-C79447EC16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78506" y="533400"/>
            <a:ext cx="6021237" cy="7086600"/>
          </a:xfrm>
          <a:prstGeom prst="roundRect">
            <a:avLst>
              <a:gd name="adj" fmla="val 8696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B6E7FED-5487-F1D5-E924-DFDDEE04E7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7358" y="4247181"/>
            <a:ext cx="2655794" cy="1089529"/>
          </a:xfrm>
        </p:spPr>
        <p:txBody>
          <a:bodyPr wrap="square" anchor="ctr">
            <a:spAutoFit/>
          </a:bodyPr>
          <a:lstStyle>
            <a:lvl1pPr marL="0" indent="0">
              <a:buNone/>
              <a:defRPr sz="72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&gt;XX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7CC837F-B944-CD17-7323-A0E9CE840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5448" y="4468779"/>
            <a:ext cx="4266189" cy="646331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4F852CA-78E2-5B53-048C-7D46192576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358" y="6273204"/>
            <a:ext cx="2655794" cy="1089529"/>
          </a:xfrm>
        </p:spPr>
        <p:txBody>
          <a:bodyPr wrap="square" anchor="ctr">
            <a:spAutoFit/>
          </a:bodyPr>
          <a:lstStyle>
            <a:lvl1pPr marL="0" indent="0">
              <a:buNone/>
              <a:defRPr sz="72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+XX%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2768664-5A47-1A3F-D7DC-17B79F868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45448" y="6633302"/>
            <a:ext cx="4266189" cy="369332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6CEE1AB-E922-2D8F-5D99-85FA327B6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9A01A-075D-1D82-9B40-10D554A8B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95F22C1-A3F7-51D4-B94D-4F42C50CD7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BB90E798-8E1A-F3EB-053D-6E0F931F1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08AFB3-177B-BC6C-821B-DCC9CD547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9" y="533400"/>
            <a:ext cx="738611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The problem or impact in numbers</a:t>
            </a:r>
          </a:p>
        </p:txBody>
      </p:sp>
    </p:spTree>
    <p:extLst>
      <p:ext uri="{BB962C8B-B14F-4D97-AF65-F5344CB8AC3E}">
        <p14:creationId xmlns:p14="http://schemas.microsoft.com/office/powerpoint/2010/main" val="2154394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3 stats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554FFF11-B1F7-5710-DC05-4CAD5A7E25AA}"/>
              </a:ext>
            </a:extLst>
          </p:cNvPr>
          <p:cNvSpPr>
            <a:spLocks noChangeAspect="1"/>
          </p:cNvSpPr>
          <p:nvPr userDrawn="1"/>
        </p:nvSpPr>
        <p:spPr>
          <a:xfrm>
            <a:off x="986264" y="3155339"/>
            <a:ext cx="1030175" cy="10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60487FC-9E47-02DD-2DEF-0CD49677BC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3527" y="519869"/>
            <a:ext cx="2799673" cy="1089529"/>
          </a:xfrm>
        </p:spPr>
        <p:txBody>
          <a:bodyPr anchor="ctr">
            <a:spAutoFit/>
          </a:bodyPr>
          <a:lstStyle>
            <a:lvl1pPr marL="0" indent="0" algn="l">
              <a:buNone/>
              <a:defRPr sz="72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A44C2774-EDBA-8558-9529-C7A844D60C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14459" y="641056"/>
            <a:ext cx="3053416" cy="847155"/>
          </a:xfrm>
        </p:spPr>
        <p:txBody>
          <a:bodyPr anchor="ctr">
            <a:sp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EB23C64A-A7F9-85C0-259C-E007FD521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63527" y="2803971"/>
            <a:ext cx="2799673" cy="1089529"/>
          </a:xfrm>
        </p:spPr>
        <p:txBody>
          <a:bodyPr anchor="ctr">
            <a:spAutoFit/>
          </a:bodyPr>
          <a:lstStyle>
            <a:lvl1pPr marL="0" indent="0" algn="l">
              <a:buNone/>
              <a:defRPr sz="72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CB344352-7D1E-A735-AB3A-4086E024EF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614459" y="2925158"/>
            <a:ext cx="3053416" cy="847155"/>
          </a:xfrm>
        </p:spPr>
        <p:txBody>
          <a:bodyPr anchor="ctr">
            <a:sp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2978EFC3-59D4-CAAB-FD82-AFB2526554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3527" y="5088072"/>
            <a:ext cx="2799673" cy="1089529"/>
          </a:xfrm>
        </p:spPr>
        <p:txBody>
          <a:bodyPr anchor="ctr">
            <a:spAutoFit/>
          </a:bodyPr>
          <a:lstStyle>
            <a:lvl1pPr marL="0" indent="0" algn="l">
              <a:buNone/>
              <a:defRPr sz="72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BA9C0CB3-AE2C-C09C-550F-B0FDCF02940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14459" y="5209259"/>
            <a:ext cx="3053416" cy="847155"/>
          </a:xfrm>
        </p:spPr>
        <p:txBody>
          <a:bodyPr anchor="ctr">
            <a:sp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48" name="Footer Placeholder 4">
            <a:extLst>
              <a:ext uri="{FF2B5EF4-FFF2-40B4-BE49-F238E27FC236}">
                <a16:creationId xmlns:a16="http://schemas.microsoft.com/office/drawing/2014/main" id="{CABF6C0C-293A-74F5-F2AD-7C7D1FEAE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95E644-BC4A-FCB6-AAE0-0FC65CA64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2762F19F-9BB4-C1FE-CDB4-307C692256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3174CFFA-B5A7-52BE-C119-4F10DD456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A273A5-192F-0B8C-02E8-6BE8E80167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9" y="533400"/>
            <a:ext cx="5793712" cy="119456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The problem or impact </a:t>
            </a:r>
            <a:br>
              <a:rPr lang="en-US"/>
            </a:br>
            <a:r>
              <a:rPr lang="en-US"/>
              <a:t>in numbers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26065856-2B44-3011-23C9-178C242B54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541" y="1985746"/>
            <a:ext cx="5813260" cy="13849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</a:defRPr>
            </a:lvl1pPr>
            <a:lvl2pPr marL="548640" indent="0">
              <a:buNone/>
              <a:defRPr sz="2800" b="0">
                <a:solidFill>
                  <a:schemeClr val="tx1"/>
                </a:solidFill>
              </a:defRPr>
            </a:lvl2pPr>
            <a:lvl3pPr>
              <a:defRPr sz="2800" b="0">
                <a:solidFill>
                  <a:schemeClr val="tx1"/>
                </a:solidFill>
              </a:defRPr>
            </a:lvl3pPr>
            <a:lvl4pPr>
              <a:defRPr sz="2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Type a subheading here if necessary. Keep the text concise and avoid long paragraphs.</a:t>
            </a:r>
          </a:p>
        </p:txBody>
      </p:sp>
    </p:spTree>
    <p:extLst>
      <p:ext uri="{BB962C8B-B14F-4D97-AF65-F5344CB8AC3E}">
        <p14:creationId xmlns:p14="http://schemas.microsoft.com/office/powerpoint/2010/main" val="2891563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4 stat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9F402-A090-AF1E-E681-8805761C7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3701" y="2417666"/>
            <a:ext cx="2971531" cy="1089529"/>
          </a:xfrm>
        </p:spPr>
        <p:txBody>
          <a:bodyPr wrap="square">
            <a:spAutoFit/>
          </a:bodyPr>
          <a:lstStyle>
            <a:lvl1pPr marL="0" indent="0">
              <a:buNone/>
              <a:defRPr sz="72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F8868A1-5377-A8FA-E3AD-A9FCFC7DF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21927" y="2417666"/>
            <a:ext cx="2971531" cy="1089529"/>
          </a:xfrm>
        </p:spPr>
        <p:txBody>
          <a:bodyPr wrap="square">
            <a:spAutoFit/>
          </a:bodyPr>
          <a:lstStyle>
            <a:lvl1pPr marL="0" indent="0">
              <a:buNone/>
              <a:defRPr sz="72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+XX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054F7B-89DA-CEFA-307F-7F87C6CBE8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3701" y="5199659"/>
            <a:ext cx="2971531" cy="1089529"/>
          </a:xfrm>
        </p:spPr>
        <p:txBody>
          <a:bodyPr wrap="square">
            <a:spAutoFit/>
          </a:bodyPr>
          <a:lstStyle>
            <a:lvl1pPr marL="0" indent="0">
              <a:buNone/>
              <a:defRPr sz="72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XXK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72B63E8-D35E-1413-BE9B-28CB7D7F1E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1927" y="5199659"/>
            <a:ext cx="2971531" cy="1089529"/>
          </a:xfrm>
        </p:spPr>
        <p:txBody>
          <a:bodyPr wrap="square">
            <a:spAutoFit/>
          </a:bodyPr>
          <a:lstStyle>
            <a:lvl1pPr marL="0" indent="0">
              <a:buNone/>
              <a:defRPr sz="72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+XX%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DEB27F8-3589-CEA1-44B9-463CBD0C0BC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701" y="6445851"/>
            <a:ext cx="2971531" cy="83099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B4A9D35-7DB6-FE0F-193B-98DE2FAEDC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21927" y="6445851"/>
            <a:ext cx="2971531" cy="83099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C6EB4BDA-B422-AD79-C086-22A1A12907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78506" y="533400"/>
            <a:ext cx="6021237" cy="7086600"/>
          </a:xfrm>
          <a:prstGeom prst="roundRect">
            <a:avLst>
              <a:gd name="adj" fmla="val 8696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1E645CF-BFE1-0E2E-3FBE-A460A755F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9" y="533400"/>
            <a:ext cx="738611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The problem or impact in numbers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573F39AC-8B10-2DEA-DB7C-7F3C2C663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28C5F0-0741-6335-CAE8-D1C4DC84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BF9AFF2-9446-9AB1-5DE0-19AAEB4912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45B85D4-D8A1-CC58-7E1F-A75335705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3705D47-B6D2-379A-D1CA-197F7E3FE1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3701" y="3663858"/>
            <a:ext cx="2971531" cy="83099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3A2E861-3E08-CC71-F7D7-66B11B101B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1927" y="3663858"/>
            <a:ext cx="2971531" cy="830997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</p:spTree>
    <p:extLst>
      <p:ext uri="{BB962C8B-B14F-4D97-AF65-F5344CB8AC3E}">
        <p14:creationId xmlns:p14="http://schemas.microsoft.com/office/powerpoint/2010/main" val="2735687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4 stats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9F402-A090-AF1E-E681-8805761C7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3437" y="540485"/>
            <a:ext cx="2438398" cy="923330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60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F154BEC-30D5-8396-3E75-063104915F4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21788" y="678985"/>
            <a:ext cx="3301022" cy="646331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B6E7FED-5487-F1D5-E924-DFDDEE04E7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63437" y="2435411"/>
            <a:ext cx="2438398" cy="923330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60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&gt;XX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7CC837F-B944-CD17-7323-A0E9CE840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21788" y="2435411"/>
            <a:ext cx="3301022" cy="92333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4F852CA-78E2-5B53-048C-7D46192576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63437" y="4330337"/>
            <a:ext cx="2438398" cy="923330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60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+XX%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2768664-5A47-1A3F-D7DC-17B79F868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721788" y="4468837"/>
            <a:ext cx="3301022" cy="646331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484B9BB-54F0-31B8-0F2D-2EB7D7F65F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63437" y="6225264"/>
            <a:ext cx="2438398" cy="923330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60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+XX%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D8F2D2B-48CF-2762-31E2-0AB6AB6003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721788" y="6363764"/>
            <a:ext cx="3301022" cy="646331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586BCB7-E83E-2831-86B5-4B5553A91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051147-AB35-2BB1-B782-638B65CAD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B4F04BE-D07E-2231-02E1-9738A76594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92F2697-0653-D3DD-9783-6F2E60C8A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97D04E-074D-38D4-8306-160DDDB22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9" y="533400"/>
            <a:ext cx="5793712" cy="1200329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The problem or impact </a:t>
            </a:r>
            <a:br>
              <a:rPr lang="en-US"/>
            </a:br>
            <a:r>
              <a:rPr lang="en-US"/>
              <a:t>in numbers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844F0A3-1C7D-E2DC-6CB0-DE908552DB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16177" y="2506390"/>
            <a:ext cx="6840070" cy="5149922"/>
          </a:xfrm>
          <a:prstGeom prst="roundRect">
            <a:avLst>
              <a:gd name="adj" fmla="val 8696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7125434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1">
            <a:extLst>
              <a:ext uri="{FF2B5EF4-FFF2-40B4-BE49-F238E27FC236}">
                <a16:creationId xmlns:a16="http://schemas.microsoft.com/office/drawing/2014/main" id="{9AB0E46E-A29F-F2B9-39A2-D6E82DA399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6676" y="1822025"/>
            <a:ext cx="5900744" cy="490904"/>
          </a:xfrm>
        </p:spPr>
        <p:txBody>
          <a:bodyPr wrap="square">
            <a:sp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Subheading goes here. 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EAF2983-92E1-A887-F905-F559D5D8B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8AF48C-B8BD-FC44-8D86-FFBA264BB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32DAB5A-19B1-D654-9E54-6C9973346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0401605-9C76-8486-3B71-91483A7A3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3" name="Text Placeholder 31">
            <a:extLst>
              <a:ext uri="{FF2B5EF4-FFF2-40B4-BE49-F238E27FC236}">
                <a16:creationId xmlns:a16="http://schemas.microsoft.com/office/drawing/2014/main" id="{90889263-84BE-9007-112E-08679E6A21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41831" y="1822024"/>
            <a:ext cx="5900744" cy="490904"/>
          </a:xfrm>
        </p:spPr>
        <p:txBody>
          <a:bodyPr wrap="square">
            <a:spAutoFit/>
          </a:bodyPr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Avoid long paragraphs.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AFDF8E-ACF4-53F4-3881-8B36CF8B2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concise headline here. Use headlines to tell a story.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418B50-6C54-94C7-A80E-B79239A6039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1499" y="2728381"/>
            <a:ext cx="5900744" cy="4655121"/>
          </a:xfrm>
        </p:spPr>
        <p:txBody>
          <a:bodyPr wrap="square" anchor="t">
            <a:sp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87AF493-4B16-26AC-F5EA-02C21CD32F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41831" y="2728381"/>
            <a:ext cx="5900744" cy="4655121"/>
          </a:xfrm>
        </p:spPr>
        <p:txBody>
          <a:bodyPr wrap="square" anchor="t">
            <a:sp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840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3 column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31">
            <a:extLst>
              <a:ext uri="{FF2B5EF4-FFF2-40B4-BE49-F238E27FC236}">
                <a16:creationId xmlns:a16="http://schemas.microsoft.com/office/drawing/2014/main" id="{9AB0E46E-A29F-F2B9-39A2-D6E82DA399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541" y="1919990"/>
            <a:ext cx="3667080" cy="95410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Subheadings go here. Keep them concise.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EAF2983-92E1-A887-F905-F559D5D8B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8AF48C-B8BD-FC44-8D86-FFBA264BB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A32DAB5A-19B1-D654-9E54-6C9973346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40401605-9C76-8486-3B71-91483A7A3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" name="Text Placeholder 31">
            <a:extLst>
              <a:ext uri="{FF2B5EF4-FFF2-40B4-BE49-F238E27FC236}">
                <a16:creationId xmlns:a16="http://schemas.microsoft.com/office/drawing/2014/main" id="{95DAF312-07BB-FCE8-032C-788D8FDB6A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391820" y="1919990"/>
            <a:ext cx="3667080" cy="95410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What are the key takeaways?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AFDF8E-ACF4-53F4-3881-8B36CF8B2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concise headline here. Use headlines to tell a story.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418B50-6C54-94C7-A80E-B79239A6039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46541" y="3267220"/>
            <a:ext cx="3667080" cy="4401205"/>
          </a:xfrm>
        </p:spPr>
        <p:txBody>
          <a:bodyPr wrap="square" anchor="t">
            <a:sp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Lorem ipsum dolor sit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1722361E-5D4F-4BF1-F064-4CFFCFC852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481659" y="1919990"/>
            <a:ext cx="3667080" cy="95410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Avoid long paragraphs.</a:t>
            </a:r>
            <a:br>
              <a:rPr lang="en-US"/>
            </a:b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D946C66-BD43-2EE2-84CB-80848D6CDD0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481659" y="3267220"/>
            <a:ext cx="3667080" cy="4401205"/>
          </a:xfrm>
        </p:spPr>
        <p:txBody>
          <a:bodyPr wrap="square" anchor="t">
            <a:sp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Lorem ipsum dolor sit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F200399-9FAD-1CD3-11A4-4125398585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391820" y="3267220"/>
            <a:ext cx="3667080" cy="4401205"/>
          </a:xfrm>
        </p:spPr>
        <p:txBody>
          <a:bodyPr wrap="square" anchor="t">
            <a:sp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Lorem ipsum dolor sit</a:t>
            </a:r>
          </a:p>
          <a:p>
            <a:pPr lvl="0"/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</p:spTree>
    <p:extLst>
      <p:ext uri="{BB962C8B-B14F-4D97-AF65-F5344CB8AC3E}">
        <p14:creationId xmlns:p14="http://schemas.microsoft.com/office/powerpoint/2010/main" val="796142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3 columns with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54C5D1-8063-662E-7E83-CF7BB7717D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406" y="2027768"/>
            <a:ext cx="3449570" cy="2416175"/>
          </a:xfrm>
          <a:prstGeom prst="roundRect">
            <a:avLst>
              <a:gd name="adj" fmla="val 10241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F8727047-38AD-1085-7ADE-90FE045CB7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05130" y="2027768"/>
            <a:ext cx="3449570" cy="2416175"/>
          </a:xfrm>
          <a:prstGeom prst="roundRect">
            <a:avLst>
              <a:gd name="adj" fmla="val 10241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D897E7FF-FEDD-0BA3-15C5-130F14E3EA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618613" y="2027768"/>
            <a:ext cx="3449570" cy="2416175"/>
          </a:xfrm>
          <a:prstGeom prst="roundRect">
            <a:avLst>
              <a:gd name="adj" fmla="val 10241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13BB51A-689C-F61A-CBED-7C87A8183F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407" y="4617414"/>
            <a:ext cx="3449570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Subheading here. Two lines or fewer.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F107DC09-4B60-9588-538D-586F662B1A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407" y="5876723"/>
            <a:ext cx="3449570" cy="830997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548640" indent="0">
              <a:buNone/>
              <a:defRPr sz="1600" b="0">
                <a:latin typeface="+mn-lt"/>
              </a:defRPr>
            </a:lvl2pPr>
            <a:lvl3pPr>
              <a:defRPr sz="1600" b="0">
                <a:latin typeface="+mn-lt"/>
              </a:defRPr>
            </a:lvl3pPr>
            <a:lvl4pPr>
              <a:defRPr sz="1600" b="0">
                <a:latin typeface="+mn-lt"/>
              </a:defRPr>
            </a:lvl4pPr>
          </a:lstStyle>
          <a:p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Lorem ipsum dolor sit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amet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,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consectetuer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adipiscing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elit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. Aenean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commodo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 ligula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eget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 dolor. 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E0E6868-F0D7-B086-D465-5909549C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EF5A8A-E681-A91F-5D83-C900ECA77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3EEF66B-6F6C-8468-31C3-8C42AD5FAC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2AC88F-EA46-E9DC-F49C-B5D4762C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4CF462FE-E7E5-DB1F-ECCE-8BC5192111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2253" y="4617414"/>
            <a:ext cx="3449570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Is the info relevant to the audience?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4A4B5CAA-AB48-7A0D-678A-AE4AC339F6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07367" y="4617414"/>
            <a:ext cx="3449570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Move text to the talk-track if you can.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C25DA6E-09E1-7BED-BF79-F9B393EE0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concise headline here. Use headlines to tell a story.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AA47209F-738A-9810-160F-E96560F94A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92253" y="5876723"/>
            <a:ext cx="3449570" cy="830997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548640" indent="0">
              <a:buNone/>
              <a:defRPr sz="1600" b="0">
                <a:latin typeface="+mn-lt"/>
              </a:defRPr>
            </a:lvl2pPr>
            <a:lvl3pPr>
              <a:defRPr sz="1600" b="0">
                <a:latin typeface="+mn-lt"/>
              </a:defRPr>
            </a:lvl3pPr>
            <a:lvl4pPr>
              <a:defRPr sz="1600" b="0">
                <a:latin typeface="+mn-lt"/>
              </a:defRPr>
            </a:lvl4pPr>
          </a:lstStyle>
          <a:p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Lorem ipsum dolor sit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amet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,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consectetuer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adipiscing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elit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. Aenean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commodo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 ligula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eget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 dolor. </a:t>
            </a:r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D2C22AD7-07FC-8CFB-74A0-06BF62BF2B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607367" y="5876723"/>
            <a:ext cx="3449570" cy="830997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  <a:lvl2pPr marL="548640" indent="0">
              <a:buNone/>
              <a:defRPr sz="1600" b="0">
                <a:latin typeface="+mn-lt"/>
              </a:defRPr>
            </a:lvl2pPr>
            <a:lvl3pPr>
              <a:defRPr sz="1600" b="0">
                <a:latin typeface="+mn-lt"/>
              </a:defRPr>
            </a:lvl3pPr>
            <a:lvl4pPr>
              <a:defRPr sz="1600" b="0">
                <a:latin typeface="+mn-lt"/>
              </a:defRPr>
            </a:lvl4pPr>
          </a:lstStyle>
          <a:p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Lorem ipsum dolor sit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amet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,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consectetuer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adipiscing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elit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. Aenean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commodo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 ligula </a:t>
            </a:r>
            <a:r>
              <a:rPr lang="en-US" sz="1600" err="1">
                <a:solidFill>
                  <a:schemeClr val="tx2"/>
                </a:solidFill>
                <a:latin typeface="Source Sans 3" panose="020B0303030403020204" pitchFamily="34" charset="0"/>
              </a:rPr>
              <a:t>eget</a:t>
            </a:r>
            <a:r>
              <a:rPr lang="en-US" sz="1600">
                <a:solidFill>
                  <a:schemeClr val="tx2"/>
                </a:solidFill>
                <a:latin typeface="Source Sans 3" panose="020B0303030403020204" pitchFamily="34" charset="0"/>
              </a:rPr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2156423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3 columns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FD79E99-7EFF-D764-0F39-3F8035B8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9052" y="508194"/>
            <a:ext cx="2571767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Use this slide to call out three points.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CD717975-A6EF-599D-4B8D-9BEC2129B9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69770" y="508193"/>
            <a:ext cx="2571767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Keep each point short </a:t>
            </a:r>
            <a:br>
              <a:rPr lang="en-US"/>
            </a:br>
            <a:r>
              <a:rPr lang="en-US"/>
              <a:t>and sweet.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F8C404A1-471F-6C7D-0BF6-0E0F117650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87677" y="508192"/>
            <a:ext cx="2571767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800" b="0" i="0" kern="1200" dirty="0">
                <a:solidFill>
                  <a:schemeClr val="accent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Can you move any text to the talk-track?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B5A53893-8F32-AC9A-E4B7-E96478E057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052" y="2272819"/>
            <a:ext cx="2571767" cy="4708981"/>
          </a:xfrm>
        </p:spPr>
        <p:txBody>
          <a:bodyPr wrap="square" anchor="t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891540" indent="-342900"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144018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98882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Type supporting details here if needed…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6976B7-A04E-EFC4-056C-B6C547D96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27667-D589-5C1B-19B3-04EE6732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131CC66-7799-F166-4CD3-7CE1F1D3CA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0A06CEA-901E-836E-E144-3B38DC2B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D711FC-C0AA-27E6-585B-AE1B1BF80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8" y="533400"/>
            <a:ext cx="3235943" cy="230832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AFAF9B39-43CC-C906-87C6-070C5ABC3A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770" y="2272819"/>
            <a:ext cx="2571767" cy="4708981"/>
          </a:xfrm>
        </p:spPr>
        <p:txBody>
          <a:bodyPr wrap="square" anchor="t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891540" indent="-342900"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144018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98882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Type supporting details here if needed…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0E0E45B-4E09-8413-1337-510712A622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87677" y="2272819"/>
            <a:ext cx="2571767" cy="4708981"/>
          </a:xfrm>
        </p:spPr>
        <p:txBody>
          <a:bodyPr wrap="square" anchor="t">
            <a:sp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 marL="891540" indent="-342900"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</a:defRPr>
            </a:lvl2pPr>
            <a:lvl3pPr marL="1440180" indent="-3429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3pPr>
            <a:lvl4pPr marL="198882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Type supporting details here if needed…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1931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 slide with image_co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3D284C6C-1117-A600-33A7-ADCB44D052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53301"/>
            <a:ext cx="2624328" cy="522348"/>
          </a:xfrm>
          <a:prstGeom prst="rect">
            <a:avLst/>
          </a:prstGeom>
        </p:spPr>
      </p:pic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7B507DAB-B2A8-00ED-5F81-17F3A745451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70313" y="552061"/>
            <a:ext cx="3152775" cy="52155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logo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17AF20-F65D-88AD-6BF3-A9AE4F5A3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636" y="1450542"/>
            <a:ext cx="6302266" cy="4446405"/>
          </a:xfrm>
        </p:spPr>
        <p:txBody>
          <a:bodyPr wrap="square" anchor="b">
            <a:no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/>
              <a:t>Title here in sentence case</a:t>
            </a:r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D838ED88-B298-E96C-DE65-20FC6D5BB9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05837" y="533400"/>
            <a:ext cx="7529248" cy="7086600"/>
          </a:xfrm>
          <a:prstGeom prst="roundRect">
            <a:avLst>
              <a:gd name="adj" fmla="val 6769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09CF4A0-5A5B-86D6-4FD1-D7EF5FB598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636" y="6395892"/>
            <a:ext cx="6302266" cy="433965"/>
          </a:xfrm>
        </p:spPr>
        <p:txBody>
          <a:bodyPr wrap="square">
            <a:sp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effectLst/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9A081EB9-6ECE-0A29-46E2-CE60C104F3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636" y="7278317"/>
            <a:ext cx="6302266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2BD2F6B-9A4C-EA94-AABD-A63CFE7335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3636" y="6894043"/>
            <a:ext cx="6302266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effectLst/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Title, affiliation</a:t>
            </a:r>
          </a:p>
        </p:txBody>
      </p:sp>
    </p:spTree>
    <p:extLst>
      <p:ext uri="{BB962C8B-B14F-4D97-AF65-F5344CB8AC3E}">
        <p14:creationId xmlns:p14="http://schemas.microsoft.com/office/powerpoint/2010/main" val="34501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3 columns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1">
            <a:extLst>
              <a:ext uri="{FF2B5EF4-FFF2-40B4-BE49-F238E27FC236}">
                <a16:creationId xmlns:a16="http://schemas.microsoft.com/office/drawing/2014/main" id="{3ABE774E-1B6F-D23A-3A83-9BBF63069C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9623" y="1889188"/>
            <a:ext cx="3519825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Subheading goes here. Keep it concise.</a:t>
            </a:r>
          </a:p>
        </p:txBody>
      </p:sp>
      <p:sp>
        <p:nvSpPr>
          <p:cNvPr id="3" name="Text Placeholder 31">
            <a:extLst>
              <a:ext uri="{FF2B5EF4-FFF2-40B4-BE49-F238E27FC236}">
                <a16:creationId xmlns:a16="http://schemas.microsoft.com/office/drawing/2014/main" id="{5E09AC75-7BEE-069E-672E-8BE4F63B9F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40489" y="1889188"/>
            <a:ext cx="3505439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What are the key takeaways?</a:t>
            </a:r>
          </a:p>
        </p:txBody>
      </p:sp>
      <p:sp>
        <p:nvSpPr>
          <p:cNvPr id="5" name="Text Placeholder 31">
            <a:extLst>
              <a:ext uri="{FF2B5EF4-FFF2-40B4-BE49-F238E27FC236}">
                <a16:creationId xmlns:a16="http://schemas.microsoft.com/office/drawing/2014/main" id="{C29D1146-BCC7-DBAD-CE35-6AD8E12FAD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15765" y="1889188"/>
            <a:ext cx="3549423" cy="95410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Is the info relevant to the audience?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A05ACD49-34D0-4DE3-04CA-12C11D2D40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623" y="3127073"/>
            <a:ext cx="3549423" cy="92333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 b="0"/>
            </a:lvl2pPr>
            <a:lvl3pPr>
              <a:defRPr sz="1800" b="0"/>
            </a:lvl3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C47A981B-4F0D-E256-F466-A2F20D3B55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9623" y="4691003"/>
            <a:ext cx="1561360" cy="757130"/>
          </a:xfrm>
        </p:spPr>
        <p:txBody>
          <a:bodyPr anchor="ctr">
            <a:spAutoFit/>
          </a:bodyPr>
          <a:lstStyle>
            <a:lvl1pPr marL="0" indent="0" algn="l">
              <a:buNone/>
              <a:defRPr sz="48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82B25550-75CD-7832-BACD-765920A35D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9623" y="5740424"/>
            <a:ext cx="1561360" cy="757130"/>
          </a:xfrm>
        </p:spPr>
        <p:txBody>
          <a:bodyPr anchor="ctr">
            <a:spAutoFit/>
          </a:bodyPr>
          <a:lstStyle>
            <a:lvl1pPr marL="0" indent="0" algn="l">
              <a:buNone/>
              <a:defRPr sz="48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913E2C2-B54A-5A8F-19DB-45BB890EEFF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0489" y="4691003"/>
            <a:ext cx="1561360" cy="757130"/>
          </a:xfrm>
        </p:spPr>
        <p:txBody>
          <a:bodyPr anchor="ctr">
            <a:spAutoFit/>
          </a:bodyPr>
          <a:lstStyle>
            <a:lvl1pPr marL="0" indent="0" algn="l">
              <a:buNone/>
              <a:defRPr sz="48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6935F2F2-FB79-3DB2-200B-ABD3FCB1E6D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40489" y="5731911"/>
            <a:ext cx="1561360" cy="757130"/>
          </a:xfrm>
        </p:spPr>
        <p:txBody>
          <a:bodyPr anchor="ctr">
            <a:spAutoFit/>
          </a:bodyPr>
          <a:lstStyle>
            <a:lvl1pPr marL="0" indent="0" algn="l">
              <a:buNone/>
              <a:defRPr sz="48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0A89AA4C-9C99-0252-F48E-ED0B40BE8D2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15765" y="4691003"/>
            <a:ext cx="1561360" cy="757130"/>
          </a:xfrm>
        </p:spPr>
        <p:txBody>
          <a:bodyPr anchor="ctr">
            <a:spAutoFit/>
          </a:bodyPr>
          <a:lstStyle>
            <a:lvl1pPr marL="0" indent="0" algn="l">
              <a:buNone/>
              <a:defRPr sz="48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C4359F0-1EC4-9C92-6AE3-70141387629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515765" y="5731911"/>
            <a:ext cx="1561360" cy="757130"/>
          </a:xfrm>
        </p:spPr>
        <p:txBody>
          <a:bodyPr anchor="ctr">
            <a:spAutoFit/>
          </a:bodyPr>
          <a:lstStyle>
            <a:lvl1pPr marL="0" indent="0" algn="l">
              <a:buNone/>
              <a:defRPr sz="4800" b="0" i="0">
                <a:solidFill>
                  <a:schemeClr val="accent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9D322C64-6571-A010-49AF-A453A396F30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186183" y="4807958"/>
            <a:ext cx="1893265" cy="52322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6AB33CE9-320E-2BBF-593E-80803C2BA6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186183" y="5857379"/>
            <a:ext cx="1893265" cy="52322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3508DC14-B0F8-8013-0542-69E66A017E6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0773" y="4807958"/>
            <a:ext cx="1893265" cy="52322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F6225274-BC98-D90B-EC52-3B4D4D192E5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160773" y="5857379"/>
            <a:ext cx="1893265" cy="523220"/>
          </a:xfrm>
        </p:spPr>
        <p:txBody>
          <a:bodyPr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CA3642F5-AA85-8816-FF80-97E59E94B16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2125733" y="4807958"/>
            <a:ext cx="1939455" cy="523220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FFD06F23-EDE5-D991-5038-CCDF97E9C23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125733" y="5857379"/>
            <a:ext cx="1939455" cy="523220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87B17CC9-E512-79DC-072B-D23129D4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2505BA-411E-5851-FE39-EFFB6EB9F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AEDD1F44-7262-94B8-75F4-4126613DC1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1F9AA11A-0786-CDC8-3681-44FCE80C6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413334-CC50-D2E3-413C-15286B4B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concise headline here. Use headlines to tell a story.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387CAB7D-5249-3A75-4010-6BE544A603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40489" y="3127073"/>
            <a:ext cx="3549423" cy="92333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 b="0"/>
            </a:lvl2pPr>
            <a:lvl3pPr>
              <a:defRPr sz="1800" b="0"/>
            </a:lvl3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474555C-238F-3E78-DC3B-12DCCB0BD20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515765" y="3127073"/>
            <a:ext cx="3549423" cy="92333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 b="0"/>
            </a:lvl2pPr>
            <a:lvl3pPr>
              <a:defRPr sz="1800" b="0"/>
            </a:lvl3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</a:t>
            </a:r>
          </a:p>
        </p:txBody>
      </p:sp>
    </p:spTree>
    <p:extLst>
      <p:ext uri="{BB962C8B-B14F-4D97-AF65-F5344CB8AC3E}">
        <p14:creationId xmlns:p14="http://schemas.microsoft.com/office/powerpoint/2010/main" val="4247544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4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FD79E99-7EFF-D764-0F39-3F8035B8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097" y="1841602"/>
            <a:ext cx="2684117" cy="13849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Subheading here. Keep it short and sweet.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5610D7E-50BF-1A55-B9BC-62B3BCBE5D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6097" y="3525918"/>
            <a:ext cx="2684117" cy="3970318"/>
          </a:xfrm>
        </p:spPr>
        <p:txBody>
          <a:bodyPr anchor="t">
            <a:sp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 marL="834390" indent="-285750"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Type the supporting points here…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21E07974-C4F1-5BF3-91FA-285039A71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2543" y="1850166"/>
            <a:ext cx="2684117" cy="13849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Avoid typing long paragraphs </a:t>
            </a:r>
            <a:br>
              <a:rPr lang="en-US"/>
            </a:br>
            <a:r>
              <a:rPr lang="en-US"/>
              <a:t>of text.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A24D8FE2-E435-750F-8733-9FD33102AF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89555" y="1850166"/>
            <a:ext cx="2684117" cy="13849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What are the key takeaways?</a:t>
            </a:r>
          </a:p>
          <a:p>
            <a:pPr lvl="0"/>
            <a:endParaRPr lang="en-US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9D8E6BC9-1EEB-B674-8BEC-6A3D36E639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76843" y="1850166"/>
            <a:ext cx="2684117" cy="138499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Can you move any text to the talk-track?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EA37918-3AEB-713D-0874-5E9025F8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A8B754-6ACB-3968-AAD2-A13D985F4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F993694-0510-B4B8-923E-69AA0DDAAA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E49F84B-7C8C-EA0E-0B16-8E2B38DCF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48E81D-8CA7-FE55-F411-DB83B9D5C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concise headline here. Use headlines to tell a story.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26981B52-1124-3CDB-09BC-CD488E1F9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52543" y="3525918"/>
            <a:ext cx="2684117" cy="3970318"/>
          </a:xfrm>
        </p:spPr>
        <p:txBody>
          <a:bodyPr anchor="t">
            <a:sp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 marL="834390" indent="-285750"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Type the supporting points here…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3233C51-2E36-5704-870A-F8DDE8188F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89555" y="3525918"/>
            <a:ext cx="2684117" cy="3970318"/>
          </a:xfrm>
        </p:spPr>
        <p:txBody>
          <a:bodyPr anchor="t">
            <a:sp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 marL="834390" indent="-285750"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Type the supporting points here…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D67ACA15-C46F-DDBE-56D1-84F50FE5AB8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76843" y="3525918"/>
            <a:ext cx="2684117" cy="3970318"/>
          </a:xfrm>
        </p:spPr>
        <p:txBody>
          <a:bodyPr anchor="t">
            <a:sp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 marL="834390" indent="-285750">
              <a:buFont typeface="Arial" panose="020B0604020202020204" pitchFamily="34" charset="0"/>
              <a:buChar char="•"/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Type the supporting points here…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  <a:p>
            <a:pPr lvl="0"/>
            <a:endParaRPr lang="en-US"/>
          </a:p>
          <a:p>
            <a:pPr lvl="0"/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895971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4 point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4">
            <a:extLst>
              <a:ext uri="{FF2B5EF4-FFF2-40B4-BE49-F238E27FC236}">
                <a16:creationId xmlns:a16="http://schemas.microsoft.com/office/drawing/2014/main" id="{E204436B-B2EF-993B-1CA1-B588EC0B5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1028C4D-E6F4-F857-E9E4-E304A8FF9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35AE82F0-6BE2-3F62-82E7-9AEF00C799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404B2D4-C149-52FC-70C7-CFF4A702B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32A05517-E7F4-33C2-5A96-C480B098414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63748" y="1958153"/>
            <a:ext cx="5917659" cy="52322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Type a concise subheading here.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554AF4A7-3844-A6B2-B41B-31616FE58A7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63748" y="2814084"/>
            <a:ext cx="5917662" cy="646331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CB7DE-F66F-5469-B7A3-CDA00D1E0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concise headline here. Use headlines to tell a story.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7B02A9F2-C73C-9991-0939-3EA26A18BC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3748" y="4898159"/>
            <a:ext cx="5917660" cy="52322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Is anything on the slide redundant?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45FBFA8C-105C-3DA3-D043-6CB06CC18B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6643" y="1958153"/>
            <a:ext cx="5917661" cy="52322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Is the info relevant to the audience?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82B0C96-9B38-AEB3-70C5-13C86C8257F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36643" y="4898159"/>
            <a:ext cx="5917660" cy="52322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Key takeaways only.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9A57E45B-9D70-4C39-02DD-763DAB0703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36643" y="2814084"/>
            <a:ext cx="5917662" cy="646331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1C6BC761-082C-DD7A-9A04-4AA565867B3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63748" y="5748228"/>
            <a:ext cx="5917662" cy="646331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62620FF9-9797-1E16-3AE9-98F65B7B7BB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136643" y="5748228"/>
            <a:ext cx="5917662" cy="646331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9696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4 points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FD79E99-7EFF-D764-0F39-3F8035B8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9090" y="529802"/>
            <a:ext cx="2751372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This is point one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1A1C8B4-7B6C-1C50-5013-C41328D6C8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8640" y="2118436"/>
            <a:ext cx="5715000" cy="52322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Type a subheading here if needed…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A28C0F15-887F-72A5-918D-E4B236F1BC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98576" y="1306281"/>
            <a:ext cx="2752400" cy="923330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EB723CB8-6A31-BE2B-E274-221DA4AF6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62A6CC-157B-AA15-FC4B-9B5DFE429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89965AE0-F294-9AC4-5C0F-A7B8B14C36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30FFA5E-28ED-96BF-E316-883BB6CEE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86F4FDC-6998-83BE-CEA2-A6BBD95760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292114" y="526133"/>
            <a:ext cx="2751372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This is point two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374C7B2-9E05-71B6-AD5C-96E94DF76C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9090" y="4381236"/>
            <a:ext cx="2751372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This is point three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F070B921-8B32-2887-70B5-FE786FB87D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92114" y="4377567"/>
            <a:ext cx="2751372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/>
              <a:t>This is point four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1D1E67-4DC2-67E1-0B62-3AE0704BB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89" y="533400"/>
            <a:ext cx="5656552" cy="1200329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 to introduce the team.</a:t>
            </a:r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27A6E762-5794-862B-5D13-5D476D50A2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291600" y="1306281"/>
            <a:ext cx="2752400" cy="923330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CCF6FAFE-C220-AC8C-BF5B-D275D0D2F5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98576" y="5146761"/>
            <a:ext cx="2752400" cy="923330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CAD8AFD3-263B-426D-FE44-31C69BC4F54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291600" y="5146761"/>
            <a:ext cx="2752400" cy="923330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828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5 point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25086146-93D8-1B62-4B1B-B73DF821A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4F8286-FFAE-07E1-12A1-FEE2CF3D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F54BF992-0AEF-C735-1261-0D8A2B40D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DA892DD4-2CF3-C523-A200-635EC8B5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D1F63464-436A-116B-3889-8D25CEA1E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Five points layout. Take a concise headline here.</a:t>
            </a:r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3DDBF1FC-F0ED-642D-F621-1885A3947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1742113"/>
            <a:ext cx="5537866" cy="40011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Short subheading goes here.</a:t>
            </a:r>
          </a:p>
        </p:txBody>
      </p:sp>
      <p:sp>
        <p:nvSpPr>
          <p:cNvPr id="44" name="Text Placeholder 18">
            <a:extLst>
              <a:ext uri="{FF2B5EF4-FFF2-40B4-BE49-F238E27FC236}">
                <a16:creationId xmlns:a16="http://schemas.microsoft.com/office/drawing/2014/main" id="{DC91A459-1A2F-ED49-707A-FFD4F4D319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499" y="3747247"/>
            <a:ext cx="5537866" cy="40011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Keep the text on the slide concise.</a:t>
            </a:r>
          </a:p>
        </p:txBody>
      </p:sp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E3CB1785-80A8-4B02-4952-956EA6547EE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5752380"/>
            <a:ext cx="5537866" cy="40011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Is the info relevant to the audience?</a:t>
            </a:r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50151820-1E48-C301-9689-CA09DC0C9F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83212" y="1742113"/>
            <a:ext cx="5537866" cy="40011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Can text be moved to the talk-track?</a:t>
            </a:r>
          </a:p>
        </p:txBody>
      </p:sp>
      <p:sp>
        <p:nvSpPr>
          <p:cNvPr id="47" name="Text Placeholder 18">
            <a:extLst>
              <a:ext uri="{FF2B5EF4-FFF2-40B4-BE49-F238E27FC236}">
                <a16:creationId xmlns:a16="http://schemas.microsoft.com/office/drawing/2014/main" id="{6F1CCFF8-5F8F-B7F3-1A24-267CDEA53FF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83212" y="3747247"/>
            <a:ext cx="5537866" cy="40011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Is anything on the slide redundant?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2B09B6A-8A51-7999-0904-684524009DDD}"/>
              </a:ext>
            </a:extLst>
          </p:cNvPr>
          <p:cNvCxnSpPr>
            <a:cxnSpLocks/>
          </p:cNvCxnSpPr>
          <p:nvPr userDrawn="1"/>
        </p:nvCxnSpPr>
        <p:spPr>
          <a:xfrm>
            <a:off x="590250" y="3335869"/>
            <a:ext cx="561005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7FBD44-9117-5FC0-4A00-6F92270DDC73}"/>
              </a:ext>
            </a:extLst>
          </p:cNvPr>
          <p:cNvCxnSpPr>
            <a:cxnSpLocks/>
          </p:cNvCxnSpPr>
          <p:nvPr userDrawn="1"/>
        </p:nvCxnSpPr>
        <p:spPr>
          <a:xfrm>
            <a:off x="590250" y="5332060"/>
            <a:ext cx="561005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6F9D7F6-5EEA-0EC4-DFFE-89ED0CF3F66A}"/>
              </a:ext>
            </a:extLst>
          </p:cNvPr>
          <p:cNvCxnSpPr>
            <a:cxnSpLocks/>
          </p:cNvCxnSpPr>
          <p:nvPr userDrawn="1"/>
        </p:nvCxnSpPr>
        <p:spPr>
          <a:xfrm>
            <a:off x="7483212" y="3335869"/>
            <a:ext cx="561005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5CFE2200-BA5C-1807-7942-AA9123EA821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71499" y="2316472"/>
            <a:ext cx="5544235" cy="58477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4B2A3F97-B6ED-D24B-942A-3BD2AA864CF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483212" y="2316472"/>
            <a:ext cx="5544235" cy="58477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176D6AB5-C859-008A-84E8-57692440AFE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71499" y="4326966"/>
            <a:ext cx="5544235" cy="58477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66" name="Text Placeholder 22">
            <a:extLst>
              <a:ext uri="{FF2B5EF4-FFF2-40B4-BE49-F238E27FC236}">
                <a16:creationId xmlns:a16="http://schemas.microsoft.com/office/drawing/2014/main" id="{B8AD66BE-A80C-6FC2-5B26-C512350BAC3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212" y="4326966"/>
            <a:ext cx="5544235" cy="58477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67" name="Text Placeholder 22">
            <a:extLst>
              <a:ext uri="{FF2B5EF4-FFF2-40B4-BE49-F238E27FC236}">
                <a16:creationId xmlns:a16="http://schemas.microsoft.com/office/drawing/2014/main" id="{B4CBF361-D1AD-08E3-E9C7-8AB7801F28C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1499" y="6354465"/>
            <a:ext cx="5544235" cy="58477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612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5 points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3BBE18-515E-0DE5-ECFC-46C0D39D7E39}"/>
              </a:ext>
            </a:extLst>
          </p:cNvPr>
          <p:cNvCxnSpPr>
            <a:cxnSpLocks/>
          </p:cNvCxnSpPr>
          <p:nvPr userDrawn="1"/>
        </p:nvCxnSpPr>
        <p:spPr>
          <a:xfrm>
            <a:off x="1192713" y="9644339"/>
            <a:ext cx="603504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8BAF9113-20B7-7D93-9E01-605247E31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FEDE1A-655A-F4CD-CAAA-3BA6B9621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86B10C17-62E1-FD22-34F9-391455DE96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3F0CD4-5D0A-7EF0-8D1D-91638D186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E84E544C-0C5D-0E0D-E64D-7CD40F83B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Five points layout. Take a concise headline here.</a:t>
            </a:r>
          </a:p>
        </p:txBody>
      </p:sp>
      <p:sp>
        <p:nvSpPr>
          <p:cNvPr id="75" name="Text Placeholder 18">
            <a:extLst>
              <a:ext uri="{FF2B5EF4-FFF2-40B4-BE49-F238E27FC236}">
                <a16:creationId xmlns:a16="http://schemas.microsoft.com/office/drawing/2014/main" id="{2E32A73D-B513-74A7-DDD4-7481E3038A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521" y="1921277"/>
            <a:ext cx="3622291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Concise subheading here.</a:t>
            </a:r>
            <a:br>
              <a:rPr lang="en-US"/>
            </a:br>
            <a:endParaRPr lang="en-US"/>
          </a:p>
        </p:txBody>
      </p:sp>
      <p:sp>
        <p:nvSpPr>
          <p:cNvPr id="78" name="Text Placeholder 18">
            <a:extLst>
              <a:ext uri="{FF2B5EF4-FFF2-40B4-BE49-F238E27FC236}">
                <a16:creationId xmlns:a16="http://schemas.microsoft.com/office/drawing/2014/main" id="{0794C86D-F709-636B-20D8-0AEFDE67B8C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73521" y="3098782"/>
            <a:ext cx="3622291" cy="584775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54864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80" name="Text Placeholder 18">
            <a:extLst>
              <a:ext uri="{FF2B5EF4-FFF2-40B4-BE49-F238E27FC236}">
                <a16:creationId xmlns:a16="http://schemas.microsoft.com/office/drawing/2014/main" id="{44807BE1-7662-5E07-F8DE-980E220A1D0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465594" y="1921277"/>
            <a:ext cx="3622291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Keep each point short </a:t>
            </a:r>
            <a:br>
              <a:rPr lang="en-US"/>
            </a:br>
            <a:r>
              <a:rPr lang="en-US"/>
              <a:t>and sweet.</a:t>
            </a:r>
          </a:p>
        </p:txBody>
      </p:sp>
      <p:sp>
        <p:nvSpPr>
          <p:cNvPr id="85" name="Text Placeholder 18">
            <a:extLst>
              <a:ext uri="{FF2B5EF4-FFF2-40B4-BE49-F238E27FC236}">
                <a16:creationId xmlns:a16="http://schemas.microsoft.com/office/drawing/2014/main" id="{D15308CC-6BB7-4930-2FB2-B92AC1DA724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408468" y="1921277"/>
            <a:ext cx="3622291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Is the info relevant to </a:t>
            </a:r>
            <a:br>
              <a:rPr lang="en-US"/>
            </a:br>
            <a:r>
              <a:rPr lang="en-US"/>
              <a:t>the audience?</a:t>
            </a:r>
          </a:p>
        </p:txBody>
      </p:sp>
      <p:sp>
        <p:nvSpPr>
          <p:cNvPr id="90" name="Text Placeholder 18">
            <a:extLst>
              <a:ext uri="{FF2B5EF4-FFF2-40B4-BE49-F238E27FC236}">
                <a16:creationId xmlns:a16="http://schemas.microsoft.com/office/drawing/2014/main" id="{66F406E5-0263-0739-7BAF-5D4EC9FDC59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113519" y="5232116"/>
            <a:ext cx="3622291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Can you move any text to the talk-track?</a:t>
            </a:r>
          </a:p>
        </p:txBody>
      </p:sp>
      <p:sp>
        <p:nvSpPr>
          <p:cNvPr id="95" name="Text Placeholder 18">
            <a:extLst>
              <a:ext uri="{FF2B5EF4-FFF2-40B4-BE49-F238E27FC236}">
                <a16:creationId xmlns:a16="http://schemas.microsoft.com/office/drawing/2014/main" id="{BCCE9110-F3E4-4513-B1FE-153C9671313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912461" y="5232116"/>
            <a:ext cx="3622291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Are you speaking in the </a:t>
            </a:r>
            <a:br>
              <a:rPr lang="en-US"/>
            </a:br>
            <a:r>
              <a:rPr lang="en-US"/>
              <a:t>Brand Voice?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A5CFC832-D9DD-0F84-8FD1-A871B2DDCD6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65594" y="3098782"/>
            <a:ext cx="3622291" cy="584775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54864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3167E954-D92B-D7C8-6E14-1FF5A39C4B0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408468" y="3098782"/>
            <a:ext cx="3622291" cy="584775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54864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1FAAE910-0142-0D07-3B2B-113D7DC57FF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113519" y="6411589"/>
            <a:ext cx="3622291" cy="584775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54864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0E1858C-8A66-4ADE-73E3-9FA12930CED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912461" y="6411589"/>
            <a:ext cx="3622291" cy="584775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54864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085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08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6 point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FD79E99-7EFF-D764-0F39-3F8035B89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499" y="1742113"/>
            <a:ext cx="5537866" cy="40011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Short subheading goes here.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F9C93D00-21F8-2168-53F2-CDAB58FEE4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499" y="3747247"/>
            <a:ext cx="5537866" cy="40011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Keep the text on the slide concise.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9E06BDE8-6338-285F-D0E0-1F5A97ACAA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5752380"/>
            <a:ext cx="5537866" cy="40011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Is the info relevant to the audience?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D650E3F-CB48-10A8-D633-3708F8E583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83212" y="1742113"/>
            <a:ext cx="5537866" cy="40011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Can text be moved to the talk-track?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7A1659C-0E16-BA4E-CA5C-D5E87143B91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83212" y="3747247"/>
            <a:ext cx="5537866" cy="40011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Is anything on the slide redundant?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A5F53837-CAEC-F8E5-EDC1-F465C272D29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83212" y="5752380"/>
            <a:ext cx="5537866" cy="40011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Are you using the Brand voice?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8B3474-C3F1-AD50-5142-638B88735FD0}"/>
              </a:ext>
            </a:extLst>
          </p:cNvPr>
          <p:cNvCxnSpPr>
            <a:cxnSpLocks/>
          </p:cNvCxnSpPr>
          <p:nvPr userDrawn="1"/>
        </p:nvCxnSpPr>
        <p:spPr>
          <a:xfrm>
            <a:off x="590250" y="3335869"/>
            <a:ext cx="561005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2D9E2E3-2591-AC8D-2749-173AEC26C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E937C8-222D-64D5-F845-F6E05688C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C48DE9C-B84B-1AEA-D507-BE7658C8F6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F65B384-E7AE-C28E-C314-9D35998BF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6E7E002-0812-E3D2-6E0E-B15CE2BAA0F1}"/>
              </a:ext>
            </a:extLst>
          </p:cNvPr>
          <p:cNvCxnSpPr>
            <a:cxnSpLocks/>
          </p:cNvCxnSpPr>
          <p:nvPr userDrawn="1"/>
        </p:nvCxnSpPr>
        <p:spPr>
          <a:xfrm>
            <a:off x="590250" y="5332060"/>
            <a:ext cx="561005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96AE8DD-A6D9-6701-34EE-1B5D8A41D4C5}"/>
              </a:ext>
            </a:extLst>
          </p:cNvPr>
          <p:cNvCxnSpPr>
            <a:cxnSpLocks/>
          </p:cNvCxnSpPr>
          <p:nvPr userDrawn="1"/>
        </p:nvCxnSpPr>
        <p:spPr>
          <a:xfrm>
            <a:off x="7483212" y="3335869"/>
            <a:ext cx="561005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B41D15A-76EA-D5A8-A2DF-16C8C86349C8}"/>
              </a:ext>
            </a:extLst>
          </p:cNvPr>
          <p:cNvCxnSpPr>
            <a:cxnSpLocks/>
          </p:cNvCxnSpPr>
          <p:nvPr userDrawn="1"/>
        </p:nvCxnSpPr>
        <p:spPr>
          <a:xfrm>
            <a:off x="7483212" y="5332060"/>
            <a:ext cx="5610055" cy="0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CE544188-351A-2621-B829-6464A0691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Six points layout. Take a concise headline here.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5B66F358-6B12-7D83-5399-7B78E26E48A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71499" y="2316472"/>
            <a:ext cx="5544235" cy="58477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97C51E9E-1465-2701-BC87-03E39708AC1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483212" y="2316472"/>
            <a:ext cx="5544235" cy="58477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E2A68E45-771B-213F-F187-CAF043044F6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71499" y="4326966"/>
            <a:ext cx="5544235" cy="58477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0911408D-6DFC-9F29-D5DB-6D860698630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212" y="4326966"/>
            <a:ext cx="5544235" cy="58477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B81AA2C9-EBBC-6BE9-AC33-7FED7F8C242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71499" y="6354465"/>
            <a:ext cx="5544235" cy="58477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01DB3C3D-520E-3609-2ED6-8C478BFEEB2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83212" y="6354465"/>
            <a:ext cx="5544235" cy="58477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70888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6 points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3BBE18-515E-0DE5-ECFC-46C0D39D7E39}"/>
              </a:ext>
            </a:extLst>
          </p:cNvPr>
          <p:cNvCxnSpPr>
            <a:cxnSpLocks/>
          </p:cNvCxnSpPr>
          <p:nvPr userDrawn="1"/>
        </p:nvCxnSpPr>
        <p:spPr>
          <a:xfrm>
            <a:off x="1192713" y="9644339"/>
            <a:ext cx="603504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2B491808-1E9C-BE91-F177-BD50DCAB6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FEF7FA-378C-6FDD-5F00-D08504AA6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C587D61B-E56F-F0EC-C4E8-0C51F5B4EC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62" name="Footer Placeholder 4">
            <a:extLst>
              <a:ext uri="{FF2B5EF4-FFF2-40B4-BE49-F238E27FC236}">
                <a16:creationId xmlns:a16="http://schemas.microsoft.com/office/drawing/2014/main" id="{31AD249D-11A6-BE88-5517-B6785FD34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B254-41C8-409F-6D7C-EBC9CE02A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Six points layout. Take a concise headline here.</a:t>
            </a:r>
          </a:p>
        </p:txBody>
      </p:sp>
      <p:sp>
        <p:nvSpPr>
          <p:cNvPr id="76" name="Text Placeholder 18">
            <a:extLst>
              <a:ext uri="{FF2B5EF4-FFF2-40B4-BE49-F238E27FC236}">
                <a16:creationId xmlns:a16="http://schemas.microsoft.com/office/drawing/2014/main" id="{A652D9BE-3D6B-59F8-5C3F-13490207C52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66829" y="5224400"/>
            <a:ext cx="3622291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Can you move any text to the talk-track?</a:t>
            </a:r>
          </a:p>
        </p:txBody>
      </p:sp>
      <p:sp>
        <p:nvSpPr>
          <p:cNvPr id="81" name="Text Placeholder 18">
            <a:extLst>
              <a:ext uri="{FF2B5EF4-FFF2-40B4-BE49-F238E27FC236}">
                <a16:creationId xmlns:a16="http://schemas.microsoft.com/office/drawing/2014/main" id="{C1A741CB-D4A3-0BA9-E678-0953E5835F7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475837" y="5224400"/>
            <a:ext cx="3622291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Are you speaking in the </a:t>
            </a:r>
            <a:br>
              <a:rPr lang="en-US"/>
            </a:br>
            <a:r>
              <a:rPr lang="en-US"/>
              <a:t>Brand Voice?</a:t>
            </a:r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0DD309A1-8291-F96E-DBCC-A9DFDCD93FA0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446852" y="5224400"/>
            <a:ext cx="3622291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Is anything on the </a:t>
            </a:r>
            <a:br>
              <a:rPr lang="en-US"/>
            </a:br>
            <a:r>
              <a:rPr lang="en-US"/>
              <a:t>slide redundant?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A367ADA9-01B0-2204-0AD6-09AF038A6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829" y="1921277"/>
            <a:ext cx="3622291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Concise subheading here. </a:t>
            </a:r>
            <a:br>
              <a:rPr lang="en-US"/>
            </a:br>
            <a:endParaRPr lang="en-US"/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5DF5B0A4-044B-CD8A-AE4B-7EDD701A731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66829" y="3098786"/>
            <a:ext cx="3622291" cy="584775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54864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05FFDB48-55F9-B539-56FC-0766776CBA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475837" y="1921277"/>
            <a:ext cx="3622291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Keep each point short </a:t>
            </a:r>
            <a:br>
              <a:rPr lang="en-US"/>
            </a:br>
            <a:r>
              <a:rPr lang="en-US"/>
              <a:t>and sweet.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2A732925-88EE-2E9F-6DAF-E2EBFBB30A5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446852" y="1921277"/>
            <a:ext cx="3622291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Is the info relevant to </a:t>
            </a:r>
            <a:br>
              <a:rPr lang="en-US"/>
            </a:br>
            <a:r>
              <a:rPr lang="en-US"/>
              <a:t>the audience?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B09DDA86-B8C9-1D45-36E6-353B1627BB6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475837" y="3098786"/>
            <a:ext cx="3622291" cy="584775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54864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5A83300-8F15-08DB-6796-B221670AC25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446852" y="3098786"/>
            <a:ext cx="3622291" cy="584775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54864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351B5B68-B58E-ADF0-0E59-E5614A68A00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66829" y="6405402"/>
            <a:ext cx="3622291" cy="584775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54864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5F1107E2-4971-DFD3-4284-6D0CCBA5B3B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475837" y="6405402"/>
            <a:ext cx="3622291" cy="584775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54864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A70ABD69-E039-5A3A-BD26-B90FBF3F596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0446852" y="6405402"/>
            <a:ext cx="3622291" cy="584775"/>
          </a:xfr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defRPr>
            </a:lvl1pPr>
            <a:lvl2pPr marL="548640" indent="0"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2pPr>
            <a:lvl3pPr>
              <a:defRPr sz="16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6473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ben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4BDE2-7674-B8FF-BEB4-310B08FD6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70400" y="2032557"/>
            <a:ext cx="3894138" cy="5587444"/>
          </a:xfrm>
          <a:prstGeom prst="roundRect">
            <a:avLst>
              <a:gd name="adj" fmla="val 7535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2"/>
                </a:solidFill>
                <a:latin typeface="+mn-lt"/>
              </a:defRPr>
            </a:lvl1pPr>
          </a:lstStyle>
          <a:p>
            <a:pPr marL="0" lvl="0" algn="ctr" defTabSz="457200"/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1AD665F-27E0-8269-75F8-8CE805C03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42706F-8287-0365-C4C8-53513E4D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4F94EDCA-A529-7783-0EB1-BE67EEE077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37F33A19-DDCD-AC6E-4CF1-CFB29687F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E8657890-3741-B24A-AC84-5B460A45BE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1692" y="5331125"/>
            <a:ext cx="4261379" cy="18978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Move, stretch, and duplicate the boxes as needed. To change the color, right click &gt; Format Shape &gt; Shape Options &gt;  Solid Fill.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C35ACC3F-CAEB-F3CC-20C2-4FB6E85081F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4672" y="2318298"/>
            <a:ext cx="2742542" cy="1089529"/>
          </a:xfrm>
        </p:spPr>
        <p:txBody>
          <a:bodyPr anchor="t">
            <a:spAutoFit/>
          </a:bodyPr>
          <a:lstStyle>
            <a:lvl1pPr marL="0" indent="0">
              <a:buNone/>
              <a:defRPr sz="7200" b="0" i="0">
                <a:solidFill>
                  <a:schemeClr val="tx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08D19AAC-800A-90D9-ADB2-4492952C050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4672" y="3479568"/>
            <a:ext cx="2742542" cy="92333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EB5E0AD-D69A-38B3-1BA3-EE5045DBD4D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4672" y="5297258"/>
            <a:ext cx="2742542" cy="1089529"/>
          </a:xfrm>
        </p:spPr>
        <p:txBody>
          <a:bodyPr anchor="t">
            <a:spAutoFit/>
          </a:bodyPr>
          <a:lstStyle>
            <a:lvl1pPr marL="0" indent="0">
              <a:buNone/>
              <a:defRPr sz="7200" b="0" i="0">
                <a:solidFill>
                  <a:schemeClr val="tx1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66090505-E1CD-B6A0-D068-CB5126F997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4672" y="6458528"/>
            <a:ext cx="2742542" cy="92333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9E5D8C24-539C-9CC0-692E-0B87EB94052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51691" y="2352165"/>
            <a:ext cx="4261379" cy="14692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pPr>
              <a:buNone/>
            </a:pPr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Aenean.”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0DC8ED00-5967-7EAA-99AB-BFB174B9DE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1690" y="4050868"/>
            <a:ext cx="4261379" cy="30810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–Name, title, affiliation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18DBB1-BB8C-D944-66F5-570BF3A32D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533400"/>
            <a:ext cx="13487401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Bento layout. Add content to the boxes.</a:t>
            </a:r>
          </a:p>
        </p:txBody>
      </p:sp>
    </p:spTree>
    <p:extLst>
      <p:ext uri="{BB962C8B-B14F-4D97-AF65-F5344CB8AC3E}">
        <p14:creationId xmlns:p14="http://schemas.microsoft.com/office/powerpoint/2010/main" val="40538576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bento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8B1490-87B7-F659-2DB5-CD1479746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B8288-D0D3-5E01-EBB8-98AE012EC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0EC8580-5075-E779-16A2-96FB94428B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C1502BE-A6F4-F63D-EA87-00855290F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Picture Placeholder 36">
            <a:extLst>
              <a:ext uri="{FF2B5EF4-FFF2-40B4-BE49-F238E27FC236}">
                <a16:creationId xmlns:a16="http://schemas.microsoft.com/office/drawing/2014/main" id="{AE6895E4-9444-3C77-23F8-1633CED052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58851" y="732468"/>
            <a:ext cx="3156713" cy="2463006"/>
          </a:xfrm>
          <a:prstGeom prst="roundRect">
            <a:avLst>
              <a:gd name="adj" fmla="val 10509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3BD841F8-94D5-03B8-308E-6F2569A7EA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6791" y="3863886"/>
            <a:ext cx="3040835" cy="878702"/>
          </a:xfrm>
        </p:spPr>
        <p:txBody>
          <a:bodyPr>
            <a:sp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Subheading goes here if necessary</a:t>
            </a:r>
          </a:p>
        </p:txBody>
      </p:sp>
      <p:sp>
        <p:nvSpPr>
          <p:cNvPr id="12" name="Text Placeholder 34">
            <a:extLst>
              <a:ext uri="{FF2B5EF4-FFF2-40B4-BE49-F238E27FC236}">
                <a16:creationId xmlns:a16="http://schemas.microsoft.com/office/drawing/2014/main" id="{580C74CF-D447-B19C-2D3B-DB9AD3B2DB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7682" y="3490413"/>
            <a:ext cx="3039052" cy="263149"/>
          </a:xfrm>
        </p:spPr>
        <p:txBody>
          <a:bodyPr>
            <a:spAutoFit/>
          </a:bodyPr>
          <a:lstStyle>
            <a:lvl1pPr marL="0" indent="0">
              <a:buNone/>
              <a:defRPr sz="1200" b="1" i="0" spc="300">
                <a:solidFill>
                  <a:schemeClr val="accent3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ALL CAPS EYEBROW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7ED49D-A163-9DCE-0B7E-CC3FDFF619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793" y="819200"/>
            <a:ext cx="3433313" cy="1613761"/>
          </a:xfrm>
        </p:spPr>
        <p:txBody>
          <a:bodyPr wrap="square" anchor="t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Bento layout. Add content to the boxes.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D1B79BFB-1C29-7685-F8B5-F41DCB39D39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83915" y="4668237"/>
            <a:ext cx="3680327" cy="1089529"/>
          </a:xfrm>
        </p:spPr>
        <p:txBody>
          <a:bodyPr anchor="t">
            <a:spAutoFit/>
          </a:bodyPr>
          <a:lstStyle>
            <a:lvl1pPr marL="0" indent="0">
              <a:buNone/>
              <a:defRPr sz="7200" b="0" i="0">
                <a:solidFill>
                  <a:schemeClr val="accent3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C06D2A29-99A1-61EB-D14B-5F72B9ACDD0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83915" y="5936318"/>
            <a:ext cx="3680327" cy="113675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6DF019C-95BB-FC97-FACA-FD78D599EC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83914" y="969439"/>
            <a:ext cx="3680327" cy="17411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ligula.”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68DFE85-BB59-C5FF-F1D1-04CAD70CAD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83913" y="3018190"/>
            <a:ext cx="3680327" cy="472223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–Name, title, affiliation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CDCF611-769B-26D3-E4F0-5B1DDC8615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02792" y="5300134"/>
            <a:ext cx="3433313" cy="17729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Move, stretch, and duplicate the boxes as needed. To change the color, right click &gt; Format Shape &gt; Shape Options &gt; Solid Fill.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8AC790D7-1FFA-A49F-E9C1-7E4316198B4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02793" y="3702763"/>
            <a:ext cx="3420206" cy="1421928"/>
          </a:xfrm>
        </p:spPr>
        <p:txBody>
          <a:bodyPr anchor="t">
            <a:spAutoFit/>
          </a:bodyPr>
          <a:lstStyle>
            <a:lvl1pPr marL="0" indent="0">
              <a:buNone/>
              <a:defRPr sz="9600" b="0" i="0">
                <a:solidFill>
                  <a:schemeClr val="accent3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142075-327B-0F29-47C9-6259565535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16588" y="5124691"/>
            <a:ext cx="3040062" cy="1961306"/>
          </a:xfrm>
        </p:spPr>
        <p:txBody>
          <a:bodyPr>
            <a:sp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 sz="1800" b="0">
                <a:solidFill>
                  <a:schemeClr val="bg1"/>
                </a:solidFill>
              </a:defRPr>
            </a:lvl2pPr>
            <a:lvl3pPr>
              <a:defRPr sz="1800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  <a:p>
            <a:pPr lvl="0"/>
            <a:r>
              <a:rPr lang="en-US"/>
              <a:t>Keep text concise</a:t>
            </a:r>
          </a:p>
          <a:p>
            <a:pPr lvl="0"/>
            <a:r>
              <a:rPr lang="en-US"/>
              <a:t>Avoid long paragraphs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0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6">
            <a:extLst>
              <a:ext uri="{FF2B5EF4-FFF2-40B4-BE49-F238E27FC236}">
                <a16:creationId xmlns:a16="http://schemas.microsoft.com/office/drawing/2014/main" id="{3272EEDD-7719-5203-B3A9-2F9EB03AC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560" y="4835976"/>
            <a:ext cx="13489340" cy="1243417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8800">
                <a:solidFill>
                  <a:schemeClr val="bg1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800"/>
              <a:t>Title here in sentence case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0F679D-EB02-55A3-59E8-E5E53F466277}"/>
              </a:ext>
            </a:extLst>
          </p:cNvPr>
          <p:cNvCxnSpPr/>
          <p:nvPr userDrawn="1"/>
        </p:nvCxnSpPr>
        <p:spPr>
          <a:xfrm>
            <a:off x="595563" y="6293541"/>
            <a:ext cx="13463337" cy="0"/>
          </a:xfrm>
          <a:prstGeom prst="line">
            <a:avLst/>
          </a:prstGeom>
          <a:ln w="2540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FA8F724A-E21A-C50A-7004-FACEF535B6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534819"/>
            <a:ext cx="2620347" cy="52155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D0DA0C-7FC0-BDA6-041D-E33EB3F56C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560" y="6693063"/>
            <a:ext cx="13489340" cy="377026"/>
          </a:xfrm>
        </p:spPr>
        <p:txBody>
          <a:bodyPr>
            <a:noAutofit/>
          </a:bodyPr>
          <a:lstStyle>
            <a:lvl1pPr marL="0" indent="0">
              <a:buNone/>
              <a:defRPr lang="en-US" sz="2000" b="0" i="0" kern="1200" dirty="0">
                <a:solidFill>
                  <a:schemeClr val="bg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/>
              <a:t>Name, title, affiliation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E4DF92D-B129-9D4E-517E-9CB27142D6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560" y="7260865"/>
            <a:ext cx="13489340" cy="377026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B8354EB-B931-5217-E19B-E7AE19A330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560" y="4223204"/>
            <a:ext cx="13489159" cy="377026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i="0" spc="300">
                <a:solidFill>
                  <a:schemeClr val="accent3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ALL CAPS EYEBROW TEXT</a:t>
            </a:r>
          </a:p>
        </p:txBody>
      </p:sp>
    </p:spTree>
    <p:extLst>
      <p:ext uri="{BB962C8B-B14F-4D97-AF65-F5344CB8AC3E}">
        <p14:creationId xmlns:p14="http://schemas.microsoft.com/office/powerpoint/2010/main" val="4195140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bento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group of cell phones&#10;&#10;Description automatically generated">
            <a:extLst>
              <a:ext uri="{FF2B5EF4-FFF2-40B4-BE49-F238E27FC236}">
                <a16:creationId xmlns:a16="http://schemas.microsoft.com/office/drawing/2014/main" id="{5453F99B-5614-9DB3-36A5-B11FEB97EA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007" y="-449146"/>
            <a:ext cx="4694812" cy="9127892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8B1490-87B7-F659-2DB5-CD1479746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B8288-D0D3-5E01-EBB8-98AE012EC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0EC8580-5075-E779-16A2-96FB94428B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C1502BE-A6F4-F63D-EA87-00855290F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DA6BAF-8DDE-E39B-E237-9DF91EAD39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793" y="819200"/>
            <a:ext cx="3433313" cy="1613761"/>
          </a:xfrm>
        </p:spPr>
        <p:txBody>
          <a:bodyPr wrap="square" anchor="t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Bento layout. Add content to the boxes.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6C38650-C173-254D-379B-52A507E1EA2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83914" y="969439"/>
            <a:ext cx="3680327" cy="17411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ligula.”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A0C3251-5F51-F6BD-4BD9-7E1D2C03A9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83913" y="3018190"/>
            <a:ext cx="3680327" cy="472223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–Name, title, affiliation</a:t>
            </a:r>
          </a:p>
        </p:txBody>
      </p:sp>
      <p:sp>
        <p:nvSpPr>
          <p:cNvPr id="33" name="Picture Placeholder 40">
            <a:extLst>
              <a:ext uri="{FF2B5EF4-FFF2-40B4-BE49-F238E27FC236}">
                <a16:creationId xmlns:a16="http://schemas.microsoft.com/office/drawing/2014/main" id="{63F01AA8-8470-BA0A-95F3-888E4165F7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 rot="10800000" flipV="1">
            <a:off x="5714370" y="683879"/>
            <a:ext cx="3204216" cy="6830629"/>
          </a:xfrm>
          <a:custGeom>
            <a:avLst/>
            <a:gdLst>
              <a:gd name="connsiteX0" fmla="*/ 418482 w 3739448"/>
              <a:gd name="connsiteY0" fmla="*/ 0 h 7900181"/>
              <a:gd name="connsiteX1" fmla="*/ 825130 w 3739448"/>
              <a:gd name="connsiteY1" fmla="*/ 0 h 7900181"/>
              <a:gd name="connsiteX2" fmla="*/ 813747 w 3739448"/>
              <a:gd name="connsiteY2" fmla="*/ 36670 h 7900181"/>
              <a:gd name="connsiteX3" fmla="*/ 809274 w 3739448"/>
              <a:gd name="connsiteY3" fmla="*/ 81037 h 7900181"/>
              <a:gd name="connsiteX4" fmla="*/ 809274 w 3739448"/>
              <a:gd name="connsiteY4" fmla="*/ 106435 h 7900181"/>
              <a:gd name="connsiteX5" fmla="*/ 1029419 w 3739448"/>
              <a:gd name="connsiteY5" fmla="*/ 326580 h 7900181"/>
              <a:gd name="connsiteX6" fmla="*/ 2710029 w 3739448"/>
              <a:gd name="connsiteY6" fmla="*/ 326580 h 7900181"/>
              <a:gd name="connsiteX7" fmla="*/ 2930174 w 3739448"/>
              <a:gd name="connsiteY7" fmla="*/ 106435 h 7900181"/>
              <a:gd name="connsiteX8" fmla="*/ 2930174 w 3739448"/>
              <a:gd name="connsiteY8" fmla="*/ 81037 h 7900181"/>
              <a:gd name="connsiteX9" fmla="*/ 2925702 w 3739448"/>
              <a:gd name="connsiteY9" fmla="*/ 36670 h 7900181"/>
              <a:gd name="connsiteX10" fmla="*/ 2914319 w 3739448"/>
              <a:gd name="connsiteY10" fmla="*/ 0 h 7900181"/>
              <a:gd name="connsiteX11" fmla="*/ 3320966 w 3739448"/>
              <a:gd name="connsiteY11" fmla="*/ 0 h 7900181"/>
              <a:gd name="connsiteX12" fmla="*/ 3739448 w 3739448"/>
              <a:gd name="connsiteY12" fmla="*/ 418482 h 7900181"/>
              <a:gd name="connsiteX13" fmla="*/ 3739448 w 3739448"/>
              <a:gd name="connsiteY13" fmla="*/ 7481699 h 7900181"/>
              <a:gd name="connsiteX14" fmla="*/ 3320966 w 3739448"/>
              <a:gd name="connsiteY14" fmla="*/ 7900181 h 7900181"/>
              <a:gd name="connsiteX15" fmla="*/ 418482 w 3739448"/>
              <a:gd name="connsiteY15" fmla="*/ 7900181 h 7900181"/>
              <a:gd name="connsiteX16" fmla="*/ 0 w 3739448"/>
              <a:gd name="connsiteY16" fmla="*/ 7481699 h 7900181"/>
              <a:gd name="connsiteX17" fmla="*/ 0 w 3739448"/>
              <a:gd name="connsiteY17" fmla="*/ 418482 h 7900181"/>
              <a:gd name="connsiteX18" fmla="*/ 418482 w 3739448"/>
              <a:gd name="connsiteY18" fmla="*/ 0 h 79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9448" h="7900181">
                <a:moveTo>
                  <a:pt x="418482" y="0"/>
                </a:moveTo>
                <a:lnTo>
                  <a:pt x="825130" y="0"/>
                </a:lnTo>
                <a:lnTo>
                  <a:pt x="813747" y="36670"/>
                </a:lnTo>
                <a:cubicBezTo>
                  <a:pt x="810814" y="51001"/>
                  <a:pt x="809274" y="65839"/>
                  <a:pt x="809274" y="81037"/>
                </a:cubicBezTo>
                <a:lnTo>
                  <a:pt x="809274" y="106435"/>
                </a:lnTo>
                <a:cubicBezTo>
                  <a:pt x="809274" y="228018"/>
                  <a:pt x="907836" y="326580"/>
                  <a:pt x="1029419" y="326580"/>
                </a:cubicBezTo>
                <a:lnTo>
                  <a:pt x="2710029" y="326580"/>
                </a:lnTo>
                <a:cubicBezTo>
                  <a:pt x="2831612" y="326580"/>
                  <a:pt x="2930174" y="228018"/>
                  <a:pt x="2930174" y="106435"/>
                </a:cubicBezTo>
                <a:lnTo>
                  <a:pt x="2930174" y="81037"/>
                </a:lnTo>
                <a:cubicBezTo>
                  <a:pt x="2930174" y="65839"/>
                  <a:pt x="2928634" y="51001"/>
                  <a:pt x="2925702" y="36670"/>
                </a:cubicBezTo>
                <a:lnTo>
                  <a:pt x="2914319" y="0"/>
                </a:lnTo>
                <a:lnTo>
                  <a:pt x="3320966" y="0"/>
                </a:lnTo>
                <a:cubicBezTo>
                  <a:pt x="3552087" y="0"/>
                  <a:pt x="3739448" y="187361"/>
                  <a:pt x="3739448" y="418482"/>
                </a:cubicBezTo>
                <a:lnTo>
                  <a:pt x="3739448" y="7481699"/>
                </a:lnTo>
                <a:cubicBezTo>
                  <a:pt x="3739448" y="7712820"/>
                  <a:pt x="3552087" y="7900181"/>
                  <a:pt x="3320966" y="7900181"/>
                </a:cubicBezTo>
                <a:lnTo>
                  <a:pt x="418482" y="7900181"/>
                </a:lnTo>
                <a:cubicBezTo>
                  <a:pt x="187361" y="7900181"/>
                  <a:pt x="0" y="7712820"/>
                  <a:pt x="0" y="7481699"/>
                </a:cubicBezTo>
                <a:lnTo>
                  <a:pt x="0" y="418482"/>
                </a:lnTo>
                <a:cubicBezTo>
                  <a:pt x="0" y="187361"/>
                  <a:pt x="187361" y="0"/>
                  <a:pt x="418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  <a:p>
            <a:endParaRPr lang="en-US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8B04DAE6-109A-E5EA-B68C-24FBA75E060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02792" y="5300133"/>
            <a:ext cx="3433313" cy="199690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Move, stretch, and duplicate the boxes as needed. To change the color, right click &gt; Format Shape &gt; Shape Options &gt; Solid Fill.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35114622-F6FA-A0DC-D471-4B45DE3D22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02793" y="3702763"/>
            <a:ext cx="3420206" cy="1421928"/>
          </a:xfrm>
        </p:spPr>
        <p:txBody>
          <a:bodyPr anchor="t">
            <a:spAutoFit/>
          </a:bodyPr>
          <a:lstStyle>
            <a:lvl1pPr marL="0" indent="0">
              <a:buNone/>
              <a:defRPr sz="9600" b="0" i="0">
                <a:solidFill>
                  <a:schemeClr val="accent3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C3FD10C4-DF4A-93A7-E1E2-EA2F96F4F6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83915" y="4668237"/>
            <a:ext cx="3680327" cy="1089529"/>
          </a:xfrm>
        </p:spPr>
        <p:txBody>
          <a:bodyPr anchor="t">
            <a:spAutoFit/>
          </a:bodyPr>
          <a:lstStyle>
            <a:lvl1pPr marL="0" indent="0">
              <a:buNone/>
              <a:defRPr sz="7200" b="0" i="0">
                <a:solidFill>
                  <a:schemeClr val="accent3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352BBF5-AB20-D1FA-2DDF-EF9383C4BC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83915" y="5936318"/>
            <a:ext cx="3680327" cy="132384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6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bento 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8B1490-87B7-F659-2DB5-CD1479746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B8288-D0D3-5E01-EBB8-98AE012EC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0EC8580-5075-E779-16A2-96FB94428B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C1502BE-A6F4-F63D-EA87-00855290F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Picture Placeholder 36">
            <a:extLst>
              <a:ext uri="{FF2B5EF4-FFF2-40B4-BE49-F238E27FC236}">
                <a16:creationId xmlns:a16="http://schemas.microsoft.com/office/drawing/2014/main" id="{AE6895E4-9444-3C77-23F8-1633CED052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3117" y="785837"/>
            <a:ext cx="4903807" cy="3008244"/>
          </a:xfrm>
          <a:prstGeom prst="roundRect">
            <a:avLst>
              <a:gd name="adj" fmla="val 10509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icon to add image</a:t>
            </a:r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3BD841F8-94D5-03B8-308E-6F2569A7EA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13117" y="4583885"/>
            <a:ext cx="4903807" cy="878702"/>
          </a:xfrm>
        </p:spPr>
        <p:txBody>
          <a:bodyPr>
            <a:sp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Subheading goes here if necessary</a:t>
            </a:r>
          </a:p>
        </p:txBody>
      </p:sp>
      <p:sp>
        <p:nvSpPr>
          <p:cNvPr id="12" name="Text Placeholder 34">
            <a:extLst>
              <a:ext uri="{FF2B5EF4-FFF2-40B4-BE49-F238E27FC236}">
                <a16:creationId xmlns:a16="http://schemas.microsoft.com/office/drawing/2014/main" id="{580C74CF-D447-B19C-2D3B-DB9AD3B2DB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3117" y="4210412"/>
            <a:ext cx="4903807" cy="263149"/>
          </a:xfrm>
        </p:spPr>
        <p:txBody>
          <a:bodyPr wrap="square">
            <a:spAutoFit/>
          </a:bodyPr>
          <a:lstStyle>
            <a:lvl1pPr marL="0" indent="0">
              <a:buNone/>
              <a:defRPr sz="1200" b="1" i="0" spc="300">
                <a:solidFill>
                  <a:schemeClr val="accent3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ALL CAPS EYEBROW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D75440-05BF-D8B3-C449-C94A565FD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718" y="785839"/>
            <a:ext cx="6614493" cy="1234342"/>
          </a:xfrm>
        </p:spPr>
        <p:txBody>
          <a:bodyPr wrap="square" anchor="t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Bento layout. Add content to the rounded boxes.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44F5F18-D327-6934-D7E0-C5150A26E7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4399" y="4710023"/>
            <a:ext cx="2632431" cy="1288947"/>
          </a:xfrm>
        </p:spPr>
        <p:txBody>
          <a:bodyPr anchor="ctr">
            <a:normAutofit/>
          </a:bodyPr>
          <a:lstStyle>
            <a:lvl1pPr marL="0" indent="0">
              <a:buNone/>
              <a:defRPr sz="7200" b="0" i="0">
                <a:solidFill>
                  <a:schemeClr val="accent3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E85E82B-C67B-E908-AF96-DAE31DB450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59434" y="4710023"/>
            <a:ext cx="2632431" cy="1288947"/>
          </a:xfrm>
        </p:spPr>
        <p:txBody>
          <a:bodyPr anchor="ctr">
            <a:normAutofit/>
          </a:bodyPr>
          <a:lstStyle>
            <a:lvl1pPr marL="0" indent="0">
              <a:buNone/>
              <a:defRPr sz="7200" b="0" i="0">
                <a:solidFill>
                  <a:schemeClr val="accent3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5A11A89-7EDB-6FF7-BB2F-29FA6956BE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8428" y="6205307"/>
            <a:ext cx="2636837" cy="10989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5B67DBF-31A1-F435-9AC3-041A7E39D6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859434" y="6205307"/>
            <a:ext cx="2636837" cy="10989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07EBF8D2-1F73-3307-3707-20C19FB2C6E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3476" y="2364383"/>
            <a:ext cx="6578390" cy="10181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Move, stretch, and duplicate the boxes as needed. To change the color, right click &gt; Format Shape &gt; Shape Options &gt;  Solid Fill.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6FC8BE3-F271-3581-AFCC-B82708BBA7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13116" y="5746187"/>
            <a:ext cx="4938855" cy="1558119"/>
          </a:xfrm>
        </p:spPr>
        <p:txBody>
          <a:bodyPr wrap="square"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 b="0">
                <a:solidFill>
                  <a:schemeClr val="bg1"/>
                </a:solidFill>
              </a:defRPr>
            </a:lvl1pPr>
            <a:lvl2pPr>
              <a:defRPr sz="1800" b="0">
                <a:solidFill>
                  <a:schemeClr val="bg1"/>
                </a:solidFill>
              </a:defRPr>
            </a:lvl2pPr>
            <a:lvl3pPr>
              <a:defRPr sz="1800" b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  <a:p>
            <a:pPr lvl="0"/>
            <a:r>
              <a:rPr lang="en-US"/>
              <a:t>Keep text concise</a:t>
            </a:r>
          </a:p>
          <a:p>
            <a:pPr lvl="0"/>
            <a:r>
              <a:rPr lang="en-US"/>
              <a:t>Avoid long paragraphs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499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single stat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3E45E98-F35F-D4CF-08E0-DA3D9ED926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444958"/>
            <a:ext cx="6296113" cy="2391424"/>
          </a:xfrm>
        </p:spPr>
        <p:txBody>
          <a:bodyPr wrap="square">
            <a:spAutoFit/>
          </a:bodyPr>
          <a:lstStyle>
            <a:lvl1pPr marL="0" indent="0">
              <a:buNone/>
              <a:defRPr sz="16600" b="0" i="0">
                <a:solidFill>
                  <a:schemeClr val="accent3"/>
                </a:solidFill>
                <a:latin typeface="PT Serif" panose="020A0603040505020204" pitchFamily="18" charset="77"/>
              </a:defRPr>
            </a:lvl1pPr>
          </a:lstStyle>
          <a:p>
            <a:pPr lvl="0"/>
            <a:r>
              <a:rPr lang="en-US"/>
              <a:t>XX%</a:t>
            </a:r>
          </a:p>
        </p:txBody>
      </p:sp>
      <p:sp>
        <p:nvSpPr>
          <p:cNvPr id="6" name="Picture Placeholder 15">
            <a:extLst>
              <a:ext uri="{FF2B5EF4-FFF2-40B4-BE49-F238E27FC236}">
                <a16:creationId xmlns:a16="http://schemas.microsoft.com/office/drawing/2014/main" id="{5C0443F9-9BC7-4A8A-F5DE-78C465F3F4F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85649" y="533400"/>
            <a:ext cx="7519665" cy="7086600"/>
          </a:xfrm>
          <a:prstGeom prst="roundRect">
            <a:avLst>
              <a:gd name="adj" fmla="val 5977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to add image</a:t>
            </a:r>
          </a:p>
        </p:txBody>
      </p:sp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C2C8792C-D640-4758-2416-E59CA7A379F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48639" y="4904115"/>
            <a:ext cx="6296113" cy="646331"/>
          </a:xfr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AB527FA-853C-4175-1A5C-BE1CCF368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A0954-9CDC-0A1B-5964-27F651509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BDCF375-4572-DFC5-A35A-7122CE1D7A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C8C42EA-1FB9-E2F0-0DAF-3169BE3AD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8871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quote_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CCD585-7713-F7E5-E4E4-6F51E3FDA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0423" y="3229943"/>
            <a:ext cx="10949555" cy="1769715"/>
          </a:xfrm>
        </p:spPr>
        <p:txBody>
          <a:bodyPr anchor="ctr">
            <a:sp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Cum sociis </a:t>
            </a:r>
            <a:r>
              <a:rPr lang="en-US" err="1"/>
              <a:t>natoque</a:t>
            </a:r>
            <a:r>
              <a:rPr lang="en-US"/>
              <a:t>.”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E8571E3-1A7C-EE33-F95D-95D43298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6124" y="981755"/>
            <a:ext cx="1458153" cy="1458154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6A6E6A-FB4D-7EE6-1344-E7CFB65FC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0423" y="5694908"/>
            <a:ext cx="10949555" cy="5232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C23A8E1-244A-9704-86D7-2C5ABB333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0423" y="6291571"/>
            <a:ext cx="10949555" cy="40011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Title, company/organization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5E59068-5780-9C76-62AD-5C7BF3B05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FCC032-3350-6EDF-1BA6-3475E4B51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6D55B15-70BB-AE40-E826-171C76701C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068C2-07F6-03D7-835A-2D07E61D4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714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_quote_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9ECA18-244D-84DD-9399-5D7C1C91DCA9}"/>
              </a:ext>
            </a:extLst>
          </p:cNvPr>
          <p:cNvSpPr/>
          <p:nvPr userDrawn="1"/>
        </p:nvSpPr>
        <p:spPr>
          <a:xfrm>
            <a:off x="1371600" y="1231641"/>
            <a:ext cx="11887200" cy="5766318"/>
          </a:xfrm>
          <a:prstGeom prst="roundRect">
            <a:avLst>
              <a:gd name="adj" fmla="val 11489"/>
            </a:avLst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DA0701-9D0D-59A0-6A41-C6CC6128ED84}"/>
              </a:ext>
            </a:extLst>
          </p:cNvPr>
          <p:cNvSpPr/>
          <p:nvPr userDrawn="1"/>
        </p:nvSpPr>
        <p:spPr>
          <a:xfrm>
            <a:off x="2332655" y="533400"/>
            <a:ext cx="1679510" cy="1426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CCD585-7713-F7E5-E4E4-6F51E3FDA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5969" y="1913425"/>
            <a:ext cx="10978462" cy="2765594"/>
          </a:xfrm>
        </p:spPr>
        <p:txBody>
          <a:bodyPr anchor="ctr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6A6E6A-FB4D-7EE6-1344-E7CFB65FC3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08313" y="5360801"/>
            <a:ext cx="9274626" cy="52322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BC23A8E1-244A-9704-86D7-2C5ABB3330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8311" y="5928558"/>
            <a:ext cx="9274626" cy="400110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Title, company/organization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B11ED15B-EC57-06BD-98F9-0EA85E6222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03031" y="5201564"/>
            <a:ext cx="1273848" cy="127384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Headshot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B9D276-822D-5676-DC35-1AFFE5599B0A}"/>
              </a:ext>
            </a:extLst>
          </p:cNvPr>
          <p:cNvSpPr txBox="1"/>
          <p:nvPr userDrawn="1"/>
        </p:nvSpPr>
        <p:spPr>
          <a:xfrm>
            <a:off x="2243213" y="268992"/>
            <a:ext cx="192873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0" i="0">
                <a:solidFill>
                  <a:schemeClr val="accent3"/>
                </a:solidFill>
                <a:latin typeface="PT Serif" panose="020A0603040505020204" pitchFamily="18" charset="77"/>
              </a:rPr>
              <a:t>“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ED37D7-BE35-F8FF-B2A0-513E268A8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F82D1A-E611-DD4F-2DA8-00D0B63B2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53A6FE4-F92A-0A34-961A-CAED1C63D1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bg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0000F0D-399F-C70D-EFE7-FFA949005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012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2 mobile scree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group of cell phones&#10;&#10;Description automatically generated">
            <a:extLst>
              <a:ext uri="{FF2B5EF4-FFF2-40B4-BE49-F238E27FC236}">
                <a16:creationId xmlns:a16="http://schemas.microsoft.com/office/drawing/2014/main" id="{EDCF6A39-34D6-02D9-BE68-7D35093D3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0855" y="-2426640"/>
            <a:ext cx="5362434" cy="10425916"/>
          </a:xfrm>
          <a:prstGeom prst="rect">
            <a:avLst/>
          </a:prstGeom>
        </p:spPr>
      </p:pic>
      <p:pic>
        <p:nvPicPr>
          <p:cNvPr id="11" name="Picture 10" descr="A group of cell phones&#10;&#10;Description automatically generated">
            <a:extLst>
              <a:ext uri="{FF2B5EF4-FFF2-40B4-BE49-F238E27FC236}">
                <a16:creationId xmlns:a16="http://schemas.microsoft.com/office/drawing/2014/main" id="{A2EADCEF-E0C6-4908-B2BF-D5A5DFFC2B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2254" y="-573741"/>
            <a:ext cx="5362434" cy="10425916"/>
          </a:xfrm>
          <a:prstGeom prst="rect">
            <a:avLst/>
          </a:prstGeom>
        </p:spPr>
      </p:pic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AE22355-3725-F273-B02E-B249E16F13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31738" y="700694"/>
            <a:ext cx="3665218" cy="7813376"/>
          </a:xfrm>
          <a:custGeom>
            <a:avLst/>
            <a:gdLst>
              <a:gd name="connsiteX0" fmla="*/ 418482 w 3739448"/>
              <a:gd name="connsiteY0" fmla="*/ 0 h 7900181"/>
              <a:gd name="connsiteX1" fmla="*/ 825130 w 3739448"/>
              <a:gd name="connsiteY1" fmla="*/ 0 h 7900181"/>
              <a:gd name="connsiteX2" fmla="*/ 813747 w 3739448"/>
              <a:gd name="connsiteY2" fmla="*/ 36670 h 7900181"/>
              <a:gd name="connsiteX3" fmla="*/ 809274 w 3739448"/>
              <a:gd name="connsiteY3" fmla="*/ 81037 h 7900181"/>
              <a:gd name="connsiteX4" fmla="*/ 809274 w 3739448"/>
              <a:gd name="connsiteY4" fmla="*/ 106435 h 7900181"/>
              <a:gd name="connsiteX5" fmla="*/ 1029419 w 3739448"/>
              <a:gd name="connsiteY5" fmla="*/ 326580 h 7900181"/>
              <a:gd name="connsiteX6" fmla="*/ 2710029 w 3739448"/>
              <a:gd name="connsiteY6" fmla="*/ 326580 h 7900181"/>
              <a:gd name="connsiteX7" fmla="*/ 2930174 w 3739448"/>
              <a:gd name="connsiteY7" fmla="*/ 106435 h 7900181"/>
              <a:gd name="connsiteX8" fmla="*/ 2930174 w 3739448"/>
              <a:gd name="connsiteY8" fmla="*/ 81037 h 7900181"/>
              <a:gd name="connsiteX9" fmla="*/ 2925702 w 3739448"/>
              <a:gd name="connsiteY9" fmla="*/ 36670 h 7900181"/>
              <a:gd name="connsiteX10" fmla="*/ 2914319 w 3739448"/>
              <a:gd name="connsiteY10" fmla="*/ 0 h 7900181"/>
              <a:gd name="connsiteX11" fmla="*/ 3320966 w 3739448"/>
              <a:gd name="connsiteY11" fmla="*/ 0 h 7900181"/>
              <a:gd name="connsiteX12" fmla="*/ 3739448 w 3739448"/>
              <a:gd name="connsiteY12" fmla="*/ 418482 h 7900181"/>
              <a:gd name="connsiteX13" fmla="*/ 3739448 w 3739448"/>
              <a:gd name="connsiteY13" fmla="*/ 7481699 h 7900181"/>
              <a:gd name="connsiteX14" fmla="*/ 3320966 w 3739448"/>
              <a:gd name="connsiteY14" fmla="*/ 7900181 h 7900181"/>
              <a:gd name="connsiteX15" fmla="*/ 418482 w 3739448"/>
              <a:gd name="connsiteY15" fmla="*/ 7900181 h 7900181"/>
              <a:gd name="connsiteX16" fmla="*/ 0 w 3739448"/>
              <a:gd name="connsiteY16" fmla="*/ 7481699 h 7900181"/>
              <a:gd name="connsiteX17" fmla="*/ 0 w 3739448"/>
              <a:gd name="connsiteY17" fmla="*/ 418482 h 7900181"/>
              <a:gd name="connsiteX18" fmla="*/ 418482 w 3739448"/>
              <a:gd name="connsiteY18" fmla="*/ 0 h 79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9448" h="7900181">
                <a:moveTo>
                  <a:pt x="418482" y="0"/>
                </a:moveTo>
                <a:lnTo>
                  <a:pt x="825130" y="0"/>
                </a:lnTo>
                <a:lnTo>
                  <a:pt x="813747" y="36670"/>
                </a:lnTo>
                <a:cubicBezTo>
                  <a:pt x="810814" y="51001"/>
                  <a:pt x="809274" y="65839"/>
                  <a:pt x="809274" y="81037"/>
                </a:cubicBezTo>
                <a:lnTo>
                  <a:pt x="809274" y="106435"/>
                </a:lnTo>
                <a:cubicBezTo>
                  <a:pt x="809274" y="228018"/>
                  <a:pt x="907836" y="326580"/>
                  <a:pt x="1029419" y="326580"/>
                </a:cubicBezTo>
                <a:lnTo>
                  <a:pt x="2710029" y="326580"/>
                </a:lnTo>
                <a:cubicBezTo>
                  <a:pt x="2831612" y="326580"/>
                  <a:pt x="2930174" y="228018"/>
                  <a:pt x="2930174" y="106435"/>
                </a:cubicBezTo>
                <a:lnTo>
                  <a:pt x="2930174" y="81037"/>
                </a:lnTo>
                <a:cubicBezTo>
                  <a:pt x="2930174" y="65839"/>
                  <a:pt x="2928634" y="51001"/>
                  <a:pt x="2925702" y="36670"/>
                </a:cubicBezTo>
                <a:lnTo>
                  <a:pt x="2914319" y="0"/>
                </a:lnTo>
                <a:lnTo>
                  <a:pt x="3320966" y="0"/>
                </a:lnTo>
                <a:cubicBezTo>
                  <a:pt x="3552087" y="0"/>
                  <a:pt x="3739448" y="187361"/>
                  <a:pt x="3739448" y="418482"/>
                </a:cubicBezTo>
                <a:lnTo>
                  <a:pt x="3739448" y="7481699"/>
                </a:lnTo>
                <a:cubicBezTo>
                  <a:pt x="3739448" y="7712820"/>
                  <a:pt x="3552087" y="7900181"/>
                  <a:pt x="3320966" y="7900181"/>
                </a:cubicBezTo>
                <a:lnTo>
                  <a:pt x="418482" y="7900181"/>
                </a:lnTo>
                <a:cubicBezTo>
                  <a:pt x="187361" y="7900181"/>
                  <a:pt x="0" y="7712820"/>
                  <a:pt x="0" y="7481699"/>
                </a:cubicBezTo>
                <a:lnTo>
                  <a:pt x="0" y="418482"/>
                </a:lnTo>
                <a:cubicBezTo>
                  <a:pt x="0" y="187361"/>
                  <a:pt x="187361" y="0"/>
                  <a:pt x="418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183486B-E376-94FB-204F-DF94E5946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5" y="11152461"/>
            <a:ext cx="1775009" cy="363078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2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2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2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2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6973F-9E0E-4641-FB7C-11E2A4120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5" y="11149772"/>
            <a:ext cx="668508" cy="36307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2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2"/>
              </a:solidFill>
              <a:latin typeface="Source Sans 3" panose="020B0303030403020204" pitchFamily="34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6A920BE-4B46-BE45-23ED-4DF1F1C4674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41233" y="-1139574"/>
            <a:ext cx="3665218" cy="7813376"/>
          </a:xfrm>
          <a:custGeom>
            <a:avLst/>
            <a:gdLst>
              <a:gd name="connsiteX0" fmla="*/ 418482 w 3739448"/>
              <a:gd name="connsiteY0" fmla="*/ 0 h 7900181"/>
              <a:gd name="connsiteX1" fmla="*/ 825130 w 3739448"/>
              <a:gd name="connsiteY1" fmla="*/ 0 h 7900181"/>
              <a:gd name="connsiteX2" fmla="*/ 813747 w 3739448"/>
              <a:gd name="connsiteY2" fmla="*/ 36670 h 7900181"/>
              <a:gd name="connsiteX3" fmla="*/ 809274 w 3739448"/>
              <a:gd name="connsiteY3" fmla="*/ 81037 h 7900181"/>
              <a:gd name="connsiteX4" fmla="*/ 809274 w 3739448"/>
              <a:gd name="connsiteY4" fmla="*/ 106435 h 7900181"/>
              <a:gd name="connsiteX5" fmla="*/ 1029419 w 3739448"/>
              <a:gd name="connsiteY5" fmla="*/ 326580 h 7900181"/>
              <a:gd name="connsiteX6" fmla="*/ 2710029 w 3739448"/>
              <a:gd name="connsiteY6" fmla="*/ 326580 h 7900181"/>
              <a:gd name="connsiteX7" fmla="*/ 2930174 w 3739448"/>
              <a:gd name="connsiteY7" fmla="*/ 106435 h 7900181"/>
              <a:gd name="connsiteX8" fmla="*/ 2930174 w 3739448"/>
              <a:gd name="connsiteY8" fmla="*/ 81037 h 7900181"/>
              <a:gd name="connsiteX9" fmla="*/ 2925702 w 3739448"/>
              <a:gd name="connsiteY9" fmla="*/ 36670 h 7900181"/>
              <a:gd name="connsiteX10" fmla="*/ 2914319 w 3739448"/>
              <a:gd name="connsiteY10" fmla="*/ 0 h 7900181"/>
              <a:gd name="connsiteX11" fmla="*/ 3320966 w 3739448"/>
              <a:gd name="connsiteY11" fmla="*/ 0 h 7900181"/>
              <a:gd name="connsiteX12" fmla="*/ 3739448 w 3739448"/>
              <a:gd name="connsiteY12" fmla="*/ 418482 h 7900181"/>
              <a:gd name="connsiteX13" fmla="*/ 3739448 w 3739448"/>
              <a:gd name="connsiteY13" fmla="*/ 7481699 h 7900181"/>
              <a:gd name="connsiteX14" fmla="*/ 3320966 w 3739448"/>
              <a:gd name="connsiteY14" fmla="*/ 7900181 h 7900181"/>
              <a:gd name="connsiteX15" fmla="*/ 418482 w 3739448"/>
              <a:gd name="connsiteY15" fmla="*/ 7900181 h 7900181"/>
              <a:gd name="connsiteX16" fmla="*/ 0 w 3739448"/>
              <a:gd name="connsiteY16" fmla="*/ 7481699 h 7900181"/>
              <a:gd name="connsiteX17" fmla="*/ 0 w 3739448"/>
              <a:gd name="connsiteY17" fmla="*/ 418482 h 7900181"/>
              <a:gd name="connsiteX18" fmla="*/ 418482 w 3739448"/>
              <a:gd name="connsiteY18" fmla="*/ 0 h 79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9448" h="7900181">
                <a:moveTo>
                  <a:pt x="418482" y="0"/>
                </a:moveTo>
                <a:lnTo>
                  <a:pt x="825130" y="0"/>
                </a:lnTo>
                <a:lnTo>
                  <a:pt x="813747" y="36670"/>
                </a:lnTo>
                <a:cubicBezTo>
                  <a:pt x="810814" y="51001"/>
                  <a:pt x="809274" y="65839"/>
                  <a:pt x="809274" y="81037"/>
                </a:cubicBezTo>
                <a:lnTo>
                  <a:pt x="809274" y="106435"/>
                </a:lnTo>
                <a:cubicBezTo>
                  <a:pt x="809274" y="228018"/>
                  <a:pt x="907836" y="326580"/>
                  <a:pt x="1029419" y="326580"/>
                </a:cubicBezTo>
                <a:lnTo>
                  <a:pt x="2710029" y="326580"/>
                </a:lnTo>
                <a:cubicBezTo>
                  <a:pt x="2831612" y="326580"/>
                  <a:pt x="2930174" y="228018"/>
                  <a:pt x="2930174" y="106435"/>
                </a:cubicBezTo>
                <a:lnTo>
                  <a:pt x="2930174" y="81037"/>
                </a:lnTo>
                <a:cubicBezTo>
                  <a:pt x="2930174" y="65839"/>
                  <a:pt x="2928634" y="51001"/>
                  <a:pt x="2925702" y="36670"/>
                </a:cubicBezTo>
                <a:lnTo>
                  <a:pt x="2914319" y="0"/>
                </a:lnTo>
                <a:lnTo>
                  <a:pt x="3320966" y="0"/>
                </a:lnTo>
                <a:cubicBezTo>
                  <a:pt x="3552087" y="0"/>
                  <a:pt x="3739448" y="187361"/>
                  <a:pt x="3739448" y="418482"/>
                </a:cubicBezTo>
                <a:lnTo>
                  <a:pt x="3739448" y="7481699"/>
                </a:lnTo>
                <a:cubicBezTo>
                  <a:pt x="3739448" y="7712820"/>
                  <a:pt x="3552087" y="7900181"/>
                  <a:pt x="3320966" y="7900181"/>
                </a:cubicBezTo>
                <a:lnTo>
                  <a:pt x="418482" y="7900181"/>
                </a:lnTo>
                <a:cubicBezTo>
                  <a:pt x="187361" y="7900181"/>
                  <a:pt x="0" y="7712820"/>
                  <a:pt x="0" y="7481699"/>
                </a:cubicBezTo>
                <a:lnTo>
                  <a:pt x="0" y="418482"/>
                </a:lnTo>
                <a:cubicBezTo>
                  <a:pt x="0" y="187361"/>
                  <a:pt x="187361" y="0"/>
                  <a:pt x="418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935F69D3-7E42-87C2-76A0-2CCB5485A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600E6D8-FF21-16DC-B113-D758DF09F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4F2EB586-CC93-2872-9026-FFFEAE6003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A8B33CA9-9740-952F-F8A9-E2CD076B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4BF97-1250-822D-C486-26D43BBED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155" y="3857628"/>
            <a:ext cx="4480560" cy="1754326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05A1F322-748B-C344-141B-58E539C496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3585" y="5824316"/>
            <a:ext cx="4457700" cy="52322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</a:defRPr>
            </a:lvl1pPr>
            <a:lvl2pPr>
              <a:defRPr sz="2800" b="0">
                <a:solidFill>
                  <a:schemeClr val="tx1"/>
                </a:solidFill>
              </a:defRPr>
            </a:lvl2pPr>
            <a:lvl3pPr>
              <a:defRPr sz="2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Type short 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11641175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2 mobile screens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group of cell phones&#10;&#10;Description automatically generated">
            <a:extLst>
              <a:ext uri="{FF2B5EF4-FFF2-40B4-BE49-F238E27FC236}">
                <a16:creationId xmlns:a16="http://schemas.microsoft.com/office/drawing/2014/main" id="{6CAD8B31-85CD-D84B-50C5-647EB62B3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0243" y="330197"/>
            <a:ext cx="4057759" cy="7889301"/>
          </a:xfrm>
          <a:prstGeom prst="rect">
            <a:avLst/>
          </a:prstGeom>
        </p:spPr>
      </p:pic>
      <p:pic>
        <p:nvPicPr>
          <p:cNvPr id="18" name="Picture 17" descr="A group of cell phones&#10;&#10;Description automatically generated">
            <a:extLst>
              <a:ext uri="{FF2B5EF4-FFF2-40B4-BE49-F238E27FC236}">
                <a16:creationId xmlns:a16="http://schemas.microsoft.com/office/drawing/2014/main" id="{3486896B-68BA-E6AD-6F32-2CF6E2E8B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0854" y="330197"/>
            <a:ext cx="4057759" cy="7889301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B94678C6-AE21-10FC-5620-1EF00B4F02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63521" y="1319083"/>
            <a:ext cx="2683864" cy="5887156"/>
          </a:xfrm>
          <a:custGeom>
            <a:avLst/>
            <a:gdLst>
              <a:gd name="connsiteX0" fmla="*/ 418482 w 3739448"/>
              <a:gd name="connsiteY0" fmla="*/ 0 h 7900181"/>
              <a:gd name="connsiteX1" fmla="*/ 825130 w 3739448"/>
              <a:gd name="connsiteY1" fmla="*/ 0 h 7900181"/>
              <a:gd name="connsiteX2" fmla="*/ 813747 w 3739448"/>
              <a:gd name="connsiteY2" fmla="*/ 36670 h 7900181"/>
              <a:gd name="connsiteX3" fmla="*/ 809274 w 3739448"/>
              <a:gd name="connsiteY3" fmla="*/ 81037 h 7900181"/>
              <a:gd name="connsiteX4" fmla="*/ 809274 w 3739448"/>
              <a:gd name="connsiteY4" fmla="*/ 106435 h 7900181"/>
              <a:gd name="connsiteX5" fmla="*/ 1029419 w 3739448"/>
              <a:gd name="connsiteY5" fmla="*/ 326580 h 7900181"/>
              <a:gd name="connsiteX6" fmla="*/ 2710029 w 3739448"/>
              <a:gd name="connsiteY6" fmla="*/ 326580 h 7900181"/>
              <a:gd name="connsiteX7" fmla="*/ 2930174 w 3739448"/>
              <a:gd name="connsiteY7" fmla="*/ 106435 h 7900181"/>
              <a:gd name="connsiteX8" fmla="*/ 2930174 w 3739448"/>
              <a:gd name="connsiteY8" fmla="*/ 81037 h 7900181"/>
              <a:gd name="connsiteX9" fmla="*/ 2925702 w 3739448"/>
              <a:gd name="connsiteY9" fmla="*/ 36670 h 7900181"/>
              <a:gd name="connsiteX10" fmla="*/ 2914319 w 3739448"/>
              <a:gd name="connsiteY10" fmla="*/ 0 h 7900181"/>
              <a:gd name="connsiteX11" fmla="*/ 3320966 w 3739448"/>
              <a:gd name="connsiteY11" fmla="*/ 0 h 7900181"/>
              <a:gd name="connsiteX12" fmla="*/ 3739448 w 3739448"/>
              <a:gd name="connsiteY12" fmla="*/ 418482 h 7900181"/>
              <a:gd name="connsiteX13" fmla="*/ 3739448 w 3739448"/>
              <a:gd name="connsiteY13" fmla="*/ 7481699 h 7900181"/>
              <a:gd name="connsiteX14" fmla="*/ 3320966 w 3739448"/>
              <a:gd name="connsiteY14" fmla="*/ 7900181 h 7900181"/>
              <a:gd name="connsiteX15" fmla="*/ 418482 w 3739448"/>
              <a:gd name="connsiteY15" fmla="*/ 7900181 h 7900181"/>
              <a:gd name="connsiteX16" fmla="*/ 0 w 3739448"/>
              <a:gd name="connsiteY16" fmla="*/ 7481699 h 7900181"/>
              <a:gd name="connsiteX17" fmla="*/ 0 w 3739448"/>
              <a:gd name="connsiteY17" fmla="*/ 418482 h 7900181"/>
              <a:gd name="connsiteX18" fmla="*/ 418482 w 3739448"/>
              <a:gd name="connsiteY18" fmla="*/ 0 h 79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9448" h="7900181">
                <a:moveTo>
                  <a:pt x="418482" y="0"/>
                </a:moveTo>
                <a:lnTo>
                  <a:pt x="825130" y="0"/>
                </a:lnTo>
                <a:lnTo>
                  <a:pt x="813747" y="36670"/>
                </a:lnTo>
                <a:cubicBezTo>
                  <a:pt x="810814" y="51001"/>
                  <a:pt x="809274" y="65839"/>
                  <a:pt x="809274" y="81037"/>
                </a:cubicBezTo>
                <a:lnTo>
                  <a:pt x="809274" y="106435"/>
                </a:lnTo>
                <a:cubicBezTo>
                  <a:pt x="809274" y="228018"/>
                  <a:pt x="907836" y="326580"/>
                  <a:pt x="1029419" y="326580"/>
                </a:cubicBezTo>
                <a:lnTo>
                  <a:pt x="2710029" y="326580"/>
                </a:lnTo>
                <a:cubicBezTo>
                  <a:pt x="2831612" y="326580"/>
                  <a:pt x="2930174" y="228018"/>
                  <a:pt x="2930174" y="106435"/>
                </a:cubicBezTo>
                <a:lnTo>
                  <a:pt x="2930174" y="81037"/>
                </a:lnTo>
                <a:cubicBezTo>
                  <a:pt x="2930174" y="65839"/>
                  <a:pt x="2928634" y="51001"/>
                  <a:pt x="2925702" y="36670"/>
                </a:cubicBezTo>
                <a:lnTo>
                  <a:pt x="2914319" y="0"/>
                </a:lnTo>
                <a:lnTo>
                  <a:pt x="3320966" y="0"/>
                </a:lnTo>
                <a:cubicBezTo>
                  <a:pt x="3552087" y="0"/>
                  <a:pt x="3739448" y="187361"/>
                  <a:pt x="3739448" y="418482"/>
                </a:cubicBezTo>
                <a:lnTo>
                  <a:pt x="3739448" y="7481699"/>
                </a:lnTo>
                <a:cubicBezTo>
                  <a:pt x="3739448" y="7712820"/>
                  <a:pt x="3552087" y="7900181"/>
                  <a:pt x="3320966" y="7900181"/>
                </a:cubicBezTo>
                <a:lnTo>
                  <a:pt x="418482" y="7900181"/>
                </a:lnTo>
                <a:cubicBezTo>
                  <a:pt x="187361" y="7900181"/>
                  <a:pt x="0" y="7712820"/>
                  <a:pt x="0" y="7481699"/>
                </a:cubicBezTo>
                <a:lnTo>
                  <a:pt x="0" y="418482"/>
                </a:lnTo>
                <a:cubicBezTo>
                  <a:pt x="0" y="187361"/>
                  <a:pt x="187361" y="0"/>
                  <a:pt x="418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1B96C0C8-F5D8-B5A8-AC7F-5AA7971A876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150451" y="1319083"/>
            <a:ext cx="2683864" cy="5887156"/>
          </a:xfrm>
          <a:custGeom>
            <a:avLst/>
            <a:gdLst>
              <a:gd name="connsiteX0" fmla="*/ 418482 w 3739448"/>
              <a:gd name="connsiteY0" fmla="*/ 0 h 7900181"/>
              <a:gd name="connsiteX1" fmla="*/ 825130 w 3739448"/>
              <a:gd name="connsiteY1" fmla="*/ 0 h 7900181"/>
              <a:gd name="connsiteX2" fmla="*/ 813747 w 3739448"/>
              <a:gd name="connsiteY2" fmla="*/ 36670 h 7900181"/>
              <a:gd name="connsiteX3" fmla="*/ 809274 w 3739448"/>
              <a:gd name="connsiteY3" fmla="*/ 81037 h 7900181"/>
              <a:gd name="connsiteX4" fmla="*/ 809274 w 3739448"/>
              <a:gd name="connsiteY4" fmla="*/ 106435 h 7900181"/>
              <a:gd name="connsiteX5" fmla="*/ 1029419 w 3739448"/>
              <a:gd name="connsiteY5" fmla="*/ 326580 h 7900181"/>
              <a:gd name="connsiteX6" fmla="*/ 2710029 w 3739448"/>
              <a:gd name="connsiteY6" fmla="*/ 326580 h 7900181"/>
              <a:gd name="connsiteX7" fmla="*/ 2930174 w 3739448"/>
              <a:gd name="connsiteY7" fmla="*/ 106435 h 7900181"/>
              <a:gd name="connsiteX8" fmla="*/ 2930174 w 3739448"/>
              <a:gd name="connsiteY8" fmla="*/ 81037 h 7900181"/>
              <a:gd name="connsiteX9" fmla="*/ 2925702 w 3739448"/>
              <a:gd name="connsiteY9" fmla="*/ 36670 h 7900181"/>
              <a:gd name="connsiteX10" fmla="*/ 2914319 w 3739448"/>
              <a:gd name="connsiteY10" fmla="*/ 0 h 7900181"/>
              <a:gd name="connsiteX11" fmla="*/ 3320966 w 3739448"/>
              <a:gd name="connsiteY11" fmla="*/ 0 h 7900181"/>
              <a:gd name="connsiteX12" fmla="*/ 3739448 w 3739448"/>
              <a:gd name="connsiteY12" fmla="*/ 418482 h 7900181"/>
              <a:gd name="connsiteX13" fmla="*/ 3739448 w 3739448"/>
              <a:gd name="connsiteY13" fmla="*/ 7481699 h 7900181"/>
              <a:gd name="connsiteX14" fmla="*/ 3320966 w 3739448"/>
              <a:gd name="connsiteY14" fmla="*/ 7900181 h 7900181"/>
              <a:gd name="connsiteX15" fmla="*/ 418482 w 3739448"/>
              <a:gd name="connsiteY15" fmla="*/ 7900181 h 7900181"/>
              <a:gd name="connsiteX16" fmla="*/ 0 w 3739448"/>
              <a:gd name="connsiteY16" fmla="*/ 7481699 h 7900181"/>
              <a:gd name="connsiteX17" fmla="*/ 0 w 3739448"/>
              <a:gd name="connsiteY17" fmla="*/ 418482 h 7900181"/>
              <a:gd name="connsiteX18" fmla="*/ 418482 w 3739448"/>
              <a:gd name="connsiteY18" fmla="*/ 0 h 79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9448" h="7900181">
                <a:moveTo>
                  <a:pt x="418482" y="0"/>
                </a:moveTo>
                <a:lnTo>
                  <a:pt x="825130" y="0"/>
                </a:lnTo>
                <a:lnTo>
                  <a:pt x="813747" y="36670"/>
                </a:lnTo>
                <a:cubicBezTo>
                  <a:pt x="810814" y="51001"/>
                  <a:pt x="809274" y="65839"/>
                  <a:pt x="809274" y="81037"/>
                </a:cubicBezTo>
                <a:lnTo>
                  <a:pt x="809274" y="106435"/>
                </a:lnTo>
                <a:cubicBezTo>
                  <a:pt x="809274" y="228018"/>
                  <a:pt x="907836" y="326580"/>
                  <a:pt x="1029419" y="326580"/>
                </a:cubicBezTo>
                <a:lnTo>
                  <a:pt x="2710029" y="326580"/>
                </a:lnTo>
                <a:cubicBezTo>
                  <a:pt x="2831612" y="326580"/>
                  <a:pt x="2930174" y="228018"/>
                  <a:pt x="2930174" y="106435"/>
                </a:cubicBezTo>
                <a:lnTo>
                  <a:pt x="2930174" y="81037"/>
                </a:lnTo>
                <a:cubicBezTo>
                  <a:pt x="2930174" y="65839"/>
                  <a:pt x="2928634" y="51001"/>
                  <a:pt x="2925702" y="36670"/>
                </a:cubicBezTo>
                <a:lnTo>
                  <a:pt x="2914319" y="0"/>
                </a:lnTo>
                <a:lnTo>
                  <a:pt x="3320966" y="0"/>
                </a:lnTo>
                <a:cubicBezTo>
                  <a:pt x="3552087" y="0"/>
                  <a:pt x="3739448" y="187361"/>
                  <a:pt x="3739448" y="418482"/>
                </a:cubicBezTo>
                <a:lnTo>
                  <a:pt x="3739448" y="7481699"/>
                </a:lnTo>
                <a:cubicBezTo>
                  <a:pt x="3739448" y="7712820"/>
                  <a:pt x="3552087" y="7900181"/>
                  <a:pt x="3320966" y="7900181"/>
                </a:cubicBezTo>
                <a:lnTo>
                  <a:pt x="418482" y="7900181"/>
                </a:lnTo>
                <a:cubicBezTo>
                  <a:pt x="187361" y="7900181"/>
                  <a:pt x="0" y="7712820"/>
                  <a:pt x="0" y="7481699"/>
                </a:cubicBezTo>
                <a:lnTo>
                  <a:pt x="0" y="418482"/>
                </a:lnTo>
                <a:cubicBezTo>
                  <a:pt x="0" y="187361"/>
                  <a:pt x="187361" y="0"/>
                  <a:pt x="418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21DCFA40-7478-128F-A2EA-24057F61E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0B8630-C9F0-D3C3-1864-F0057551D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2A157374-01BB-1A6F-7A10-07A83E271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50" name="Footer Placeholder 4">
            <a:extLst>
              <a:ext uri="{FF2B5EF4-FFF2-40B4-BE49-F238E27FC236}">
                <a16:creationId xmlns:a16="http://schemas.microsoft.com/office/drawing/2014/main" id="{0A346450-5BD7-023A-5191-85ADD29A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 Placeholder 50">
            <a:extLst>
              <a:ext uri="{FF2B5EF4-FFF2-40B4-BE49-F238E27FC236}">
                <a16:creationId xmlns:a16="http://schemas.microsoft.com/office/drawing/2014/main" id="{919DB530-8021-FB72-A88D-715DDB0B27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1499" y="2442756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4" name="Text Placeholder 50">
            <a:extLst>
              <a:ext uri="{FF2B5EF4-FFF2-40B4-BE49-F238E27FC236}">
                <a16:creationId xmlns:a16="http://schemas.microsoft.com/office/drawing/2014/main" id="{7B1ADF20-4EFC-1628-0B48-767B87875C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499" y="4184513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B6898E85-C6A0-97F0-2552-7C85A323C2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1499" y="5907417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6" name="Text Placeholder 50">
            <a:extLst>
              <a:ext uri="{FF2B5EF4-FFF2-40B4-BE49-F238E27FC236}">
                <a16:creationId xmlns:a16="http://schemas.microsoft.com/office/drawing/2014/main" id="{B9612463-F392-F713-514D-0CBD53C997A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1499" y="2940279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B4AEE8-16FA-1004-252B-7133A7114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32" y="533401"/>
            <a:ext cx="6127011" cy="1200329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</a:t>
            </a:r>
            <a:br>
              <a:rPr lang="en-US"/>
            </a:br>
            <a:r>
              <a:rPr lang="en-US"/>
              <a:t>Keep it clear and concise. </a:t>
            </a:r>
          </a:p>
        </p:txBody>
      </p:sp>
      <p:sp>
        <p:nvSpPr>
          <p:cNvPr id="3" name="Text Placeholder 50">
            <a:extLst>
              <a:ext uri="{FF2B5EF4-FFF2-40B4-BE49-F238E27FC236}">
                <a16:creationId xmlns:a16="http://schemas.microsoft.com/office/drawing/2014/main" id="{331066A5-BDD3-B84A-8341-0E9ECBA0B1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1499" y="4686199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0" name="Text Placeholder 50">
            <a:extLst>
              <a:ext uri="{FF2B5EF4-FFF2-40B4-BE49-F238E27FC236}">
                <a16:creationId xmlns:a16="http://schemas.microsoft.com/office/drawing/2014/main" id="{221AA569-555A-ED65-813B-753D7CA92D3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1499" y="6380080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</p:spTree>
    <p:extLst>
      <p:ext uri="{BB962C8B-B14F-4D97-AF65-F5344CB8AC3E}">
        <p14:creationId xmlns:p14="http://schemas.microsoft.com/office/powerpoint/2010/main" val="830643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2 mobile screens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group of cell phones&#10;&#10;Description automatically generated">
            <a:extLst>
              <a:ext uri="{FF2B5EF4-FFF2-40B4-BE49-F238E27FC236}">
                <a16:creationId xmlns:a16="http://schemas.microsoft.com/office/drawing/2014/main" id="{6CAD8B31-85CD-D84B-50C5-647EB62B3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015" y="609039"/>
            <a:ext cx="4057759" cy="7889301"/>
          </a:xfrm>
          <a:prstGeom prst="rect">
            <a:avLst/>
          </a:prstGeom>
        </p:spPr>
      </p:pic>
      <p:pic>
        <p:nvPicPr>
          <p:cNvPr id="18" name="Picture 17" descr="A group of cell phones&#10;&#10;Description automatically generated">
            <a:extLst>
              <a:ext uri="{FF2B5EF4-FFF2-40B4-BE49-F238E27FC236}">
                <a16:creationId xmlns:a16="http://schemas.microsoft.com/office/drawing/2014/main" id="{3486896B-68BA-E6AD-6F32-2CF6E2E8B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4" y="609039"/>
            <a:ext cx="4057759" cy="7889301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B94678C6-AE21-10FC-5620-1EF00B4F02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7017" y="1597925"/>
            <a:ext cx="2683864" cy="5887156"/>
          </a:xfrm>
          <a:custGeom>
            <a:avLst/>
            <a:gdLst>
              <a:gd name="connsiteX0" fmla="*/ 418482 w 3739448"/>
              <a:gd name="connsiteY0" fmla="*/ 0 h 7900181"/>
              <a:gd name="connsiteX1" fmla="*/ 825130 w 3739448"/>
              <a:gd name="connsiteY1" fmla="*/ 0 h 7900181"/>
              <a:gd name="connsiteX2" fmla="*/ 813747 w 3739448"/>
              <a:gd name="connsiteY2" fmla="*/ 36670 h 7900181"/>
              <a:gd name="connsiteX3" fmla="*/ 809274 w 3739448"/>
              <a:gd name="connsiteY3" fmla="*/ 81037 h 7900181"/>
              <a:gd name="connsiteX4" fmla="*/ 809274 w 3739448"/>
              <a:gd name="connsiteY4" fmla="*/ 106435 h 7900181"/>
              <a:gd name="connsiteX5" fmla="*/ 1029419 w 3739448"/>
              <a:gd name="connsiteY5" fmla="*/ 326580 h 7900181"/>
              <a:gd name="connsiteX6" fmla="*/ 2710029 w 3739448"/>
              <a:gd name="connsiteY6" fmla="*/ 326580 h 7900181"/>
              <a:gd name="connsiteX7" fmla="*/ 2930174 w 3739448"/>
              <a:gd name="connsiteY7" fmla="*/ 106435 h 7900181"/>
              <a:gd name="connsiteX8" fmla="*/ 2930174 w 3739448"/>
              <a:gd name="connsiteY8" fmla="*/ 81037 h 7900181"/>
              <a:gd name="connsiteX9" fmla="*/ 2925702 w 3739448"/>
              <a:gd name="connsiteY9" fmla="*/ 36670 h 7900181"/>
              <a:gd name="connsiteX10" fmla="*/ 2914319 w 3739448"/>
              <a:gd name="connsiteY10" fmla="*/ 0 h 7900181"/>
              <a:gd name="connsiteX11" fmla="*/ 3320966 w 3739448"/>
              <a:gd name="connsiteY11" fmla="*/ 0 h 7900181"/>
              <a:gd name="connsiteX12" fmla="*/ 3739448 w 3739448"/>
              <a:gd name="connsiteY12" fmla="*/ 418482 h 7900181"/>
              <a:gd name="connsiteX13" fmla="*/ 3739448 w 3739448"/>
              <a:gd name="connsiteY13" fmla="*/ 7481699 h 7900181"/>
              <a:gd name="connsiteX14" fmla="*/ 3320966 w 3739448"/>
              <a:gd name="connsiteY14" fmla="*/ 7900181 h 7900181"/>
              <a:gd name="connsiteX15" fmla="*/ 418482 w 3739448"/>
              <a:gd name="connsiteY15" fmla="*/ 7900181 h 7900181"/>
              <a:gd name="connsiteX16" fmla="*/ 0 w 3739448"/>
              <a:gd name="connsiteY16" fmla="*/ 7481699 h 7900181"/>
              <a:gd name="connsiteX17" fmla="*/ 0 w 3739448"/>
              <a:gd name="connsiteY17" fmla="*/ 418482 h 7900181"/>
              <a:gd name="connsiteX18" fmla="*/ 418482 w 3739448"/>
              <a:gd name="connsiteY18" fmla="*/ 0 h 79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9448" h="7900181">
                <a:moveTo>
                  <a:pt x="418482" y="0"/>
                </a:moveTo>
                <a:lnTo>
                  <a:pt x="825130" y="0"/>
                </a:lnTo>
                <a:lnTo>
                  <a:pt x="813747" y="36670"/>
                </a:lnTo>
                <a:cubicBezTo>
                  <a:pt x="810814" y="51001"/>
                  <a:pt x="809274" y="65839"/>
                  <a:pt x="809274" y="81037"/>
                </a:cubicBezTo>
                <a:lnTo>
                  <a:pt x="809274" y="106435"/>
                </a:lnTo>
                <a:cubicBezTo>
                  <a:pt x="809274" y="228018"/>
                  <a:pt x="907836" y="326580"/>
                  <a:pt x="1029419" y="326580"/>
                </a:cubicBezTo>
                <a:lnTo>
                  <a:pt x="2710029" y="326580"/>
                </a:lnTo>
                <a:cubicBezTo>
                  <a:pt x="2831612" y="326580"/>
                  <a:pt x="2930174" y="228018"/>
                  <a:pt x="2930174" y="106435"/>
                </a:cubicBezTo>
                <a:lnTo>
                  <a:pt x="2930174" y="81037"/>
                </a:lnTo>
                <a:cubicBezTo>
                  <a:pt x="2930174" y="65839"/>
                  <a:pt x="2928634" y="51001"/>
                  <a:pt x="2925702" y="36670"/>
                </a:cubicBezTo>
                <a:lnTo>
                  <a:pt x="2914319" y="0"/>
                </a:lnTo>
                <a:lnTo>
                  <a:pt x="3320966" y="0"/>
                </a:lnTo>
                <a:cubicBezTo>
                  <a:pt x="3552087" y="0"/>
                  <a:pt x="3739448" y="187361"/>
                  <a:pt x="3739448" y="418482"/>
                </a:cubicBezTo>
                <a:lnTo>
                  <a:pt x="3739448" y="7481699"/>
                </a:lnTo>
                <a:cubicBezTo>
                  <a:pt x="3739448" y="7712820"/>
                  <a:pt x="3552087" y="7900181"/>
                  <a:pt x="3320966" y="7900181"/>
                </a:cubicBezTo>
                <a:lnTo>
                  <a:pt x="418482" y="7900181"/>
                </a:lnTo>
                <a:cubicBezTo>
                  <a:pt x="187361" y="7900181"/>
                  <a:pt x="0" y="7712820"/>
                  <a:pt x="0" y="7481699"/>
                </a:cubicBezTo>
                <a:lnTo>
                  <a:pt x="0" y="418482"/>
                </a:lnTo>
                <a:cubicBezTo>
                  <a:pt x="0" y="187361"/>
                  <a:pt x="187361" y="0"/>
                  <a:pt x="418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1B96C0C8-F5D8-B5A8-AC7F-5AA7971A876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117223" y="1597925"/>
            <a:ext cx="2683864" cy="5887156"/>
          </a:xfrm>
          <a:custGeom>
            <a:avLst/>
            <a:gdLst>
              <a:gd name="connsiteX0" fmla="*/ 418482 w 3739448"/>
              <a:gd name="connsiteY0" fmla="*/ 0 h 7900181"/>
              <a:gd name="connsiteX1" fmla="*/ 825130 w 3739448"/>
              <a:gd name="connsiteY1" fmla="*/ 0 h 7900181"/>
              <a:gd name="connsiteX2" fmla="*/ 813747 w 3739448"/>
              <a:gd name="connsiteY2" fmla="*/ 36670 h 7900181"/>
              <a:gd name="connsiteX3" fmla="*/ 809274 w 3739448"/>
              <a:gd name="connsiteY3" fmla="*/ 81037 h 7900181"/>
              <a:gd name="connsiteX4" fmla="*/ 809274 w 3739448"/>
              <a:gd name="connsiteY4" fmla="*/ 106435 h 7900181"/>
              <a:gd name="connsiteX5" fmla="*/ 1029419 w 3739448"/>
              <a:gd name="connsiteY5" fmla="*/ 326580 h 7900181"/>
              <a:gd name="connsiteX6" fmla="*/ 2710029 w 3739448"/>
              <a:gd name="connsiteY6" fmla="*/ 326580 h 7900181"/>
              <a:gd name="connsiteX7" fmla="*/ 2930174 w 3739448"/>
              <a:gd name="connsiteY7" fmla="*/ 106435 h 7900181"/>
              <a:gd name="connsiteX8" fmla="*/ 2930174 w 3739448"/>
              <a:gd name="connsiteY8" fmla="*/ 81037 h 7900181"/>
              <a:gd name="connsiteX9" fmla="*/ 2925702 w 3739448"/>
              <a:gd name="connsiteY9" fmla="*/ 36670 h 7900181"/>
              <a:gd name="connsiteX10" fmla="*/ 2914319 w 3739448"/>
              <a:gd name="connsiteY10" fmla="*/ 0 h 7900181"/>
              <a:gd name="connsiteX11" fmla="*/ 3320966 w 3739448"/>
              <a:gd name="connsiteY11" fmla="*/ 0 h 7900181"/>
              <a:gd name="connsiteX12" fmla="*/ 3739448 w 3739448"/>
              <a:gd name="connsiteY12" fmla="*/ 418482 h 7900181"/>
              <a:gd name="connsiteX13" fmla="*/ 3739448 w 3739448"/>
              <a:gd name="connsiteY13" fmla="*/ 7481699 h 7900181"/>
              <a:gd name="connsiteX14" fmla="*/ 3320966 w 3739448"/>
              <a:gd name="connsiteY14" fmla="*/ 7900181 h 7900181"/>
              <a:gd name="connsiteX15" fmla="*/ 418482 w 3739448"/>
              <a:gd name="connsiteY15" fmla="*/ 7900181 h 7900181"/>
              <a:gd name="connsiteX16" fmla="*/ 0 w 3739448"/>
              <a:gd name="connsiteY16" fmla="*/ 7481699 h 7900181"/>
              <a:gd name="connsiteX17" fmla="*/ 0 w 3739448"/>
              <a:gd name="connsiteY17" fmla="*/ 418482 h 7900181"/>
              <a:gd name="connsiteX18" fmla="*/ 418482 w 3739448"/>
              <a:gd name="connsiteY18" fmla="*/ 0 h 79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9448" h="7900181">
                <a:moveTo>
                  <a:pt x="418482" y="0"/>
                </a:moveTo>
                <a:lnTo>
                  <a:pt x="825130" y="0"/>
                </a:lnTo>
                <a:lnTo>
                  <a:pt x="813747" y="36670"/>
                </a:lnTo>
                <a:cubicBezTo>
                  <a:pt x="810814" y="51001"/>
                  <a:pt x="809274" y="65839"/>
                  <a:pt x="809274" y="81037"/>
                </a:cubicBezTo>
                <a:lnTo>
                  <a:pt x="809274" y="106435"/>
                </a:lnTo>
                <a:cubicBezTo>
                  <a:pt x="809274" y="228018"/>
                  <a:pt x="907836" y="326580"/>
                  <a:pt x="1029419" y="326580"/>
                </a:cubicBezTo>
                <a:lnTo>
                  <a:pt x="2710029" y="326580"/>
                </a:lnTo>
                <a:cubicBezTo>
                  <a:pt x="2831612" y="326580"/>
                  <a:pt x="2930174" y="228018"/>
                  <a:pt x="2930174" y="106435"/>
                </a:cubicBezTo>
                <a:lnTo>
                  <a:pt x="2930174" y="81037"/>
                </a:lnTo>
                <a:cubicBezTo>
                  <a:pt x="2930174" y="65839"/>
                  <a:pt x="2928634" y="51001"/>
                  <a:pt x="2925702" y="36670"/>
                </a:cubicBezTo>
                <a:lnTo>
                  <a:pt x="2914319" y="0"/>
                </a:lnTo>
                <a:lnTo>
                  <a:pt x="3320966" y="0"/>
                </a:lnTo>
                <a:cubicBezTo>
                  <a:pt x="3552087" y="0"/>
                  <a:pt x="3739448" y="187361"/>
                  <a:pt x="3739448" y="418482"/>
                </a:cubicBezTo>
                <a:lnTo>
                  <a:pt x="3739448" y="7481699"/>
                </a:lnTo>
                <a:cubicBezTo>
                  <a:pt x="3739448" y="7712820"/>
                  <a:pt x="3552087" y="7900181"/>
                  <a:pt x="3320966" y="7900181"/>
                </a:cubicBezTo>
                <a:lnTo>
                  <a:pt x="418482" y="7900181"/>
                </a:lnTo>
                <a:cubicBezTo>
                  <a:pt x="187361" y="7900181"/>
                  <a:pt x="0" y="7712820"/>
                  <a:pt x="0" y="7481699"/>
                </a:cubicBezTo>
                <a:lnTo>
                  <a:pt x="0" y="418482"/>
                </a:lnTo>
                <a:cubicBezTo>
                  <a:pt x="0" y="187361"/>
                  <a:pt x="187361" y="0"/>
                  <a:pt x="418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21DCFA40-7478-128F-A2EA-24057F61E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0B8630-C9F0-D3C3-1864-F0057551D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2A157374-01BB-1A6F-7A10-07A83E271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50" name="Footer Placeholder 4">
            <a:extLst>
              <a:ext uri="{FF2B5EF4-FFF2-40B4-BE49-F238E27FC236}">
                <a16:creationId xmlns:a16="http://schemas.microsoft.com/office/drawing/2014/main" id="{0A346450-5BD7-023A-5191-85ADD29A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 Placeholder 50">
            <a:extLst>
              <a:ext uri="{FF2B5EF4-FFF2-40B4-BE49-F238E27FC236}">
                <a16:creationId xmlns:a16="http://schemas.microsoft.com/office/drawing/2014/main" id="{491BA146-E63B-47B1-AB56-E6B4DD2F296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31889" y="1624987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0" name="Text Placeholder 50">
            <a:extLst>
              <a:ext uri="{FF2B5EF4-FFF2-40B4-BE49-F238E27FC236}">
                <a16:creationId xmlns:a16="http://schemas.microsoft.com/office/drawing/2014/main" id="{AEC250AF-4099-3F3B-CB84-94336BD540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31889" y="3366744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1" name="Text Placeholder 50">
            <a:extLst>
              <a:ext uri="{FF2B5EF4-FFF2-40B4-BE49-F238E27FC236}">
                <a16:creationId xmlns:a16="http://schemas.microsoft.com/office/drawing/2014/main" id="{2A37418A-F57B-ECCE-9294-A2207AF6E6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31889" y="5089648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2" name="Text Placeholder 50">
            <a:extLst>
              <a:ext uri="{FF2B5EF4-FFF2-40B4-BE49-F238E27FC236}">
                <a16:creationId xmlns:a16="http://schemas.microsoft.com/office/drawing/2014/main" id="{6240C829-5949-BE87-24A4-2558AEED048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89" y="2122510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3" name="Text Placeholder 50">
            <a:extLst>
              <a:ext uri="{FF2B5EF4-FFF2-40B4-BE49-F238E27FC236}">
                <a16:creationId xmlns:a16="http://schemas.microsoft.com/office/drawing/2014/main" id="{D7A4AF80-95B7-9831-2154-6B9A05EC2A4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1889" y="3868430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4" name="Text Placeholder 50">
            <a:extLst>
              <a:ext uri="{FF2B5EF4-FFF2-40B4-BE49-F238E27FC236}">
                <a16:creationId xmlns:a16="http://schemas.microsoft.com/office/drawing/2014/main" id="{2F357468-854A-BD26-88C9-54DB73258F7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31889" y="5562311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187C1CE-1DF5-16BB-8728-30535E968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379730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2 mobile screens_no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21DCFA40-7478-128F-A2EA-24057F61E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0B8630-C9F0-D3C3-1864-F0057551D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2A157374-01BB-1A6F-7A10-07A83E2713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50" name="Footer Placeholder 4">
            <a:extLst>
              <a:ext uri="{FF2B5EF4-FFF2-40B4-BE49-F238E27FC236}">
                <a16:creationId xmlns:a16="http://schemas.microsoft.com/office/drawing/2014/main" id="{0A346450-5BD7-023A-5191-85ADD29AA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53F35EC-E36C-AD97-DFB0-A78C6822DBE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25596" y="1610464"/>
            <a:ext cx="2684463" cy="5886450"/>
          </a:xfrm>
          <a:prstGeom prst="roundRect">
            <a:avLst>
              <a:gd name="adj" fmla="val 12003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C19077FE-28FE-08ED-502B-41045C11657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842929" y="1610464"/>
            <a:ext cx="2684463" cy="5886450"/>
          </a:xfrm>
          <a:prstGeom prst="roundRect">
            <a:avLst>
              <a:gd name="adj" fmla="val 12003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  <p:sp>
        <p:nvSpPr>
          <p:cNvPr id="11" name="Text Placeholder 50">
            <a:extLst>
              <a:ext uri="{FF2B5EF4-FFF2-40B4-BE49-F238E27FC236}">
                <a16:creationId xmlns:a16="http://schemas.microsoft.com/office/drawing/2014/main" id="{9A47B6DC-6851-63C5-4833-98F0AF9E7A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31889" y="1624987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3" name="Text Placeholder 50">
            <a:extLst>
              <a:ext uri="{FF2B5EF4-FFF2-40B4-BE49-F238E27FC236}">
                <a16:creationId xmlns:a16="http://schemas.microsoft.com/office/drawing/2014/main" id="{86755623-51DA-A246-3D03-AAB528737E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31889" y="3366744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4" name="Text Placeholder 50">
            <a:extLst>
              <a:ext uri="{FF2B5EF4-FFF2-40B4-BE49-F238E27FC236}">
                <a16:creationId xmlns:a16="http://schemas.microsoft.com/office/drawing/2014/main" id="{CC72A1CE-B16E-744F-DC72-0152B18A2EB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31889" y="5089648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5" name="Text Placeholder 50">
            <a:extLst>
              <a:ext uri="{FF2B5EF4-FFF2-40B4-BE49-F238E27FC236}">
                <a16:creationId xmlns:a16="http://schemas.microsoft.com/office/drawing/2014/main" id="{72ABA8D1-3E2F-C563-9453-99100DF0457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89" y="2122510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BA4B8F41-1852-DFAA-8990-46EBC924D82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31889" y="3868430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7" name="Text Placeholder 50">
            <a:extLst>
              <a:ext uri="{FF2B5EF4-FFF2-40B4-BE49-F238E27FC236}">
                <a16:creationId xmlns:a16="http://schemas.microsoft.com/office/drawing/2014/main" id="{95538660-8BBD-7885-C8A1-6BD9A3DA657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931889" y="5562311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87F986C-0C6B-B348-A6A3-C4D28F8E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6213100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1 mobile screen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cell phones&#10;&#10;Description automatically generated">
            <a:extLst>
              <a:ext uri="{FF2B5EF4-FFF2-40B4-BE49-F238E27FC236}">
                <a16:creationId xmlns:a16="http://schemas.microsoft.com/office/drawing/2014/main" id="{3486896B-68BA-E6AD-6F32-2CF6E2E8B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1091" y="-722327"/>
            <a:ext cx="6089346" cy="11839214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B94678C6-AE21-10FC-5620-1EF00B4F02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14490" y="767961"/>
            <a:ext cx="4160962" cy="8858639"/>
          </a:xfrm>
          <a:custGeom>
            <a:avLst/>
            <a:gdLst>
              <a:gd name="connsiteX0" fmla="*/ 418482 w 3739448"/>
              <a:gd name="connsiteY0" fmla="*/ 0 h 7900181"/>
              <a:gd name="connsiteX1" fmla="*/ 825130 w 3739448"/>
              <a:gd name="connsiteY1" fmla="*/ 0 h 7900181"/>
              <a:gd name="connsiteX2" fmla="*/ 813747 w 3739448"/>
              <a:gd name="connsiteY2" fmla="*/ 36670 h 7900181"/>
              <a:gd name="connsiteX3" fmla="*/ 809274 w 3739448"/>
              <a:gd name="connsiteY3" fmla="*/ 81037 h 7900181"/>
              <a:gd name="connsiteX4" fmla="*/ 809274 w 3739448"/>
              <a:gd name="connsiteY4" fmla="*/ 106435 h 7900181"/>
              <a:gd name="connsiteX5" fmla="*/ 1029419 w 3739448"/>
              <a:gd name="connsiteY5" fmla="*/ 326580 h 7900181"/>
              <a:gd name="connsiteX6" fmla="*/ 2710029 w 3739448"/>
              <a:gd name="connsiteY6" fmla="*/ 326580 h 7900181"/>
              <a:gd name="connsiteX7" fmla="*/ 2930174 w 3739448"/>
              <a:gd name="connsiteY7" fmla="*/ 106435 h 7900181"/>
              <a:gd name="connsiteX8" fmla="*/ 2930174 w 3739448"/>
              <a:gd name="connsiteY8" fmla="*/ 81037 h 7900181"/>
              <a:gd name="connsiteX9" fmla="*/ 2925702 w 3739448"/>
              <a:gd name="connsiteY9" fmla="*/ 36670 h 7900181"/>
              <a:gd name="connsiteX10" fmla="*/ 2914319 w 3739448"/>
              <a:gd name="connsiteY10" fmla="*/ 0 h 7900181"/>
              <a:gd name="connsiteX11" fmla="*/ 3320966 w 3739448"/>
              <a:gd name="connsiteY11" fmla="*/ 0 h 7900181"/>
              <a:gd name="connsiteX12" fmla="*/ 3739448 w 3739448"/>
              <a:gd name="connsiteY12" fmla="*/ 418482 h 7900181"/>
              <a:gd name="connsiteX13" fmla="*/ 3739448 w 3739448"/>
              <a:gd name="connsiteY13" fmla="*/ 7481699 h 7900181"/>
              <a:gd name="connsiteX14" fmla="*/ 3320966 w 3739448"/>
              <a:gd name="connsiteY14" fmla="*/ 7900181 h 7900181"/>
              <a:gd name="connsiteX15" fmla="*/ 418482 w 3739448"/>
              <a:gd name="connsiteY15" fmla="*/ 7900181 h 7900181"/>
              <a:gd name="connsiteX16" fmla="*/ 0 w 3739448"/>
              <a:gd name="connsiteY16" fmla="*/ 7481699 h 7900181"/>
              <a:gd name="connsiteX17" fmla="*/ 0 w 3739448"/>
              <a:gd name="connsiteY17" fmla="*/ 418482 h 7900181"/>
              <a:gd name="connsiteX18" fmla="*/ 418482 w 3739448"/>
              <a:gd name="connsiteY18" fmla="*/ 0 h 79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9448" h="7900181">
                <a:moveTo>
                  <a:pt x="418482" y="0"/>
                </a:moveTo>
                <a:lnTo>
                  <a:pt x="825130" y="0"/>
                </a:lnTo>
                <a:lnTo>
                  <a:pt x="813747" y="36670"/>
                </a:lnTo>
                <a:cubicBezTo>
                  <a:pt x="810814" y="51001"/>
                  <a:pt x="809274" y="65839"/>
                  <a:pt x="809274" y="81037"/>
                </a:cubicBezTo>
                <a:lnTo>
                  <a:pt x="809274" y="106435"/>
                </a:lnTo>
                <a:cubicBezTo>
                  <a:pt x="809274" y="228018"/>
                  <a:pt x="907836" y="326580"/>
                  <a:pt x="1029419" y="326580"/>
                </a:cubicBezTo>
                <a:lnTo>
                  <a:pt x="2710029" y="326580"/>
                </a:lnTo>
                <a:cubicBezTo>
                  <a:pt x="2831612" y="326580"/>
                  <a:pt x="2930174" y="228018"/>
                  <a:pt x="2930174" y="106435"/>
                </a:cubicBezTo>
                <a:lnTo>
                  <a:pt x="2930174" y="81037"/>
                </a:lnTo>
                <a:cubicBezTo>
                  <a:pt x="2930174" y="65839"/>
                  <a:pt x="2928634" y="51001"/>
                  <a:pt x="2925702" y="36670"/>
                </a:cubicBezTo>
                <a:lnTo>
                  <a:pt x="2914319" y="0"/>
                </a:lnTo>
                <a:lnTo>
                  <a:pt x="3320966" y="0"/>
                </a:lnTo>
                <a:cubicBezTo>
                  <a:pt x="3552087" y="0"/>
                  <a:pt x="3739448" y="187361"/>
                  <a:pt x="3739448" y="418482"/>
                </a:cubicBezTo>
                <a:lnTo>
                  <a:pt x="3739448" y="7481699"/>
                </a:lnTo>
                <a:cubicBezTo>
                  <a:pt x="3739448" y="7712820"/>
                  <a:pt x="3552087" y="7900181"/>
                  <a:pt x="3320966" y="7900181"/>
                </a:cubicBezTo>
                <a:lnTo>
                  <a:pt x="418482" y="7900181"/>
                </a:lnTo>
                <a:cubicBezTo>
                  <a:pt x="187361" y="7900181"/>
                  <a:pt x="0" y="7712820"/>
                  <a:pt x="0" y="7481699"/>
                </a:cubicBezTo>
                <a:lnTo>
                  <a:pt x="0" y="418482"/>
                </a:lnTo>
                <a:cubicBezTo>
                  <a:pt x="0" y="187361"/>
                  <a:pt x="187361" y="0"/>
                  <a:pt x="418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023C275-2FDC-D7DE-3902-3121738DC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D0875-B087-3FC7-3718-42F1810B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A898FE3-EA63-F5D9-087B-CCA505AE4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A5150CB-5DD0-A6D6-EA76-53302F688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 Placeholder 50">
            <a:extLst>
              <a:ext uri="{FF2B5EF4-FFF2-40B4-BE49-F238E27FC236}">
                <a16:creationId xmlns:a16="http://schemas.microsoft.com/office/drawing/2014/main" id="{5789165C-5671-585A-0FEE-B403F89505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1499" y="2442756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4" name="Text Placeholder 50">
            <a:extLst>
              <a:ext uri="{FF2B5EF4-FFF2-40B4-BE49-F238E27FC236}">
                <a16:creationId xmlns:a16="http://schemas.microsoft.com/office/drawing/2014/main" id="{48EF89D2-FB1F-C21F-0359-E4122C43BC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499" y="4184513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2808223E-4486-5E59-75E6-D1C36A1AC7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1499" y="5907417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6" name="Text Placeholder 50">
            <a:extLst>
              <a:ext uri="{FF2B5EF4-FFF2-40B4-BE49-F238E27FC236}">
                <a16:creationId xmlns:a16="http://schemas.microsoft.com/office/drawing/2014/main" id="{30CBF046-F4B0-84F7-C3A8-08EDBA3A221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1499" y="2940279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7" name="Text Placeholder 50">
            <a:extLst>
              <a:ext uri="{FF2B5EF4-FFF2-40B4-BE49-F238E27FC236}">
                <a16:creationId xmlns:a16="http://schemas.microsoft.com/office/drawing/2014/main" id="{D215A52E-A50D-3C09-183A-5D804A40F8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1499" y="4686199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8" name="Text Placeholder 50">
            <a:extLst>
              <a:ext uri="{FF2B5EF4-FFF2-40B4-BE49-F238E27FC236}">
                <a16:creationId xmlns:a16="http://schemas.microsoft.com/office/drawing/2014/main" id="{CA3EA058-069D-074A-50D8-31E38F9799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1499" y="6380080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3FA82E-4D56-272E-F5C2-A8E0104E1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32" y="533401"/>
            <a:ext cx="6127011" cy="1200329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</a:t>
            </a:r>
            <a:br>
              <a:rPr lang="en-US"/>
            </a:br>
            <a:r>
              <a:rPr lang="en-US"/>
              <a:t>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338658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title slide">
    <p:bg>
      <p:bgPr>
        <a:gradFill>
          <a:gsLst>
            <a:gs pos="0">
              <a:schemeClr val="tx2"/>
            </a:gs>
            <a:gs pos="97000">
              <a:schemeClr val="accent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FA8F724A-E21A-C50A-7004-FACEF535B6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" y="534819"/>
            <a:ext cx="2620347" cy="521556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C9D1944C-C6D1-975F-AAE7-6948AC7CB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560" y="4835976"/>
            <a:ext cx="13489340" cy="1243417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8800">
                <a:solidFill>
                  <a:schemeClr val="bg1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800"/>
              <a:t>Title here in sentence case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6A3ED1-9A7C-FA28-8DB9-73E941FC2C58}"/>
              </a:ext>
            </a:extLst>
          </p:cNvPr>
          <p:cNvCxnSpPr/>
          <p:nvPr userDrawn="1"/>
        </p:nvCxnSpPr>
        <p:spPr>
          <a:xfrm>
            <a:off x="595563" y="6293541"/>
            <a:ext cx="13463337" cy="0"/>
          </a:xfrm>
          <a:prstGeom prst="line">
            <a:avLst/>
          </a:prstGeom>
          <a:ln w="2540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0AE8CA-D9CC-81C5-0F4A-99A3BED2A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560" y="6693063"/>
            <a:ext cx="13489340" cy="377026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Name, title, affiliation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A9B05E7-0436-42A1-311B-457C8E8AE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560" y="7260865"/>
            <a:ext cx="13489340" cy="377026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95804B8-1A34-ACA5-AE7D-B78C3029E4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560" y="4223204"/>
            <a:ext cx="13489159" cy="377026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i="0" spc="300">
                <a:solidFill>
                  <a:schemeClr val="accent3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ALL CAPS EYEBROW TEXT</a:t>
            </a:r>
          </a:p>
        </p:txBody>
      </p:sp>
    </p:spTree>
    <p:extLst>
      <p:ext uri="{BB962C8B-B14F-4D97-AF65-F5344CB8AC3E}">
        <p14:creationId xmlns:p14="http://schemas.microsoft.com/office/powerpoint/2010/main" val="756770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1 mobile screen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cell phones&#10;&#10;Description automatically generated">
            <a:extLst>
              <a:ext uri="{FF2B5EF4-FFF2-40B4-BE49-F238E27FC236}">
                <a16:creationId xmlns:a16="http://schemas.microsoft.com/office/drawing/2014/main" id="{3486896B-68BA-E6AD-6F32-2CF6E2E8B5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754" y="436831"/>
            <a:ext cx="4770267" cy="9274594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B94678C6-AE21-10FC-5620-1EF00B4F02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534382" y="1588402"/>
            <a:ext cx="3238227" cy="6894146"/>
          </a:xfrm>
          <a:custGeom>
            <a:avLst/>
            <a:gdLst>
              <a:gd name="connsiteX0" fmla="*/ 418482 w 3739448"/>
              <a:gd name="connsiteY0" fmla="*/ 0 h 7900181"/>
              <a:gd name="connsiteX1" fmla="*/ 825130 w 3739448"/>
              <a:gd name="connsiteY1" fmla="*/ 0 h 7900181"/>
              <a:gd name="connsiteX2" fmla="*/ 813747 w 3739448"/>
              <a:gd name="connsiteY2" fmla="*/ 36670 h 7900181"/>
              <a:gd name="connsiteX3" fmla="*/ 809274 w 3739448"/>
              <a:gd name="connsiteY3" fmla="*/ 81037 h 7900181"/>
              <a:gd name="connsiteX4" fmla="*/ 809274 w 3739448"/>
              <a:gd name="connsiteY4" fmla="*/ 106435 h 7900181"/>
              <a:gd name="connsiteX5" fmla="*/ 1029419 w 3739448"/>
              <a:gd name="connsiteY5" fmla="*/ 326580 h 7900181"/>
              <a:gd name="connsiteX6" fmla="*/ 2710029 w 3739448"/>
              <a:gd name="connsiteY6" fmla="*/ 326580 h 7900181"/>
              <a:gd name="connsiteX7" fmla="*/ 2930174 w 3739448"/>
              <a:gd name="connsiteY7" fmla="*/ 106435 h 7900181"/>
              <a:gd name="connsiteX8" fmla="*/ 2930174 w 3739448"/>
              <a:gd name="connsiteY8" fmla="*/ 81037 h 7900181"/>
              <a:gd name="connsiteX9" fmla="*/ 2925702 w 3739448"/>
              <a:gd name="connsiteY9" fmla="*/ 36670 h 7900181"/>
              <a:gd name="connsiteX10" fmla="*/ 2914319 w 3739448"/>
              <a:gd name="connsiteY10" fmla="*/ 0 h 7900181"/>
              <a:gd name="connsiteX11" fmla="*/ 3320966 w 3739448"/>
              <a:gd name="connsiteY11" fmla="*/ 0 h 7900181"/>
              <a:gd name="connsiteX12" fmla="*/ 3739448 w 3739448"/>
              <a:gd name="connsiteY12" fmla="*/ 418482 h 7900181"/>
              <a:gd name="connsiteX13" fmla="*/ 3739448 w 3739448"/>
              <a:gd name="connsiteY13" fmla="*/ 7481699 h 7900181"/>
              <a:gd name="connsiteX14" fmla="*/ 3320966 w 3739448"/>
              <a:gd name="connsiteY14" fmla="*/ 7900181 h 7900181"/>
              <a:gd name="connsiteX15" fmla="*/ 418482 w 3739448"/>
              <a:gd name="connsiteY15" fmla="*/ 7900181 h 7900181"/>
              <a:gd name="connsiteX16" fmla="*/ 0 w 3739448"/>
              <a:gd name="connsiteY16" fmla="*/ 7481699 h 7900181"/>
              <a:gd name="connsiteX17" fmla="*/ 0 w 3739448"/>
              <a:gd name="connsiteY17" fmla="*/ 418482 h 7900181"/>
              <a:gd name="connsiteX18" fmla="*/ 418482 w 3739448"/>
              <a:gd name="connsiteY18" fmla="*/ 0 h 79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9448" h="7900181">
                <a:moveTo>
                  <a:pt x="418482" y="0"/>
                </a:moveTo>
                <a:lnTo>
                  <a:pt x="825130" y="0"/>
                </a:lnTo>
                <a:lnTo>
                  <a:pt x="813747" y="36670"/>
                </a:lnTo>
                <a:cubicBezTo>
                  <a:pt x="810814" y="51001"/>
                  <a:pt x="809274" y="65839"/>
                  <a:pt x="809274" y="81037"/>
                </a:cubicBezTo>
                <a:lnTo>
                  <a:pt x="809274" y="106435"/>
                </a:lnTo>
                <a:cubicBezTo>
                  <a:pt x="809274" y="228018"/>
                  <a:pt x="907836" y="326580"/>
                  <a:pt x="1029419" y="326580"/>
                </a:cubicBezTo>
                <a:lnTo>
                  <a:pt x="2710029" y="326580"/>
                </a:lnTo>
                <a:cubicBezTo>
                  <a:pt x="2831612" y="326580"/>
                  <a:pt x="2930174" y="228018"/>
                  <a:pt x="2930174" y="106435"/>
                </a:cubicBezTo>
                <a:lnTo>
                  <a:pt x="2930174" y="81037"/>
                </a:lnTo>
                <a:cubicBezTo>
                  <a:pt x="2930174" y="65839"/>
                  <a:pt x="2928634" y="51001"/>
                  <a:pt x="2925702" y="36670"/>
                </a:cubicBezTo>
                <a:lnTo>
                  <a:pt x="2914319" y="0"/>
                </a:lnTo>
                <a:lnTo>
                  <a:pt x="3320966" y="0"/>
                </a:lnTo>
                <a:cubicBezTo>
                  <a:pt x="3552087" y="0"/>
                  <a:pt x="3739448" y="187361"/>
                  <a:pt x="3739448" y="418482"/>
                </a:cubicBezTo>
                <a:lnTo>
                  <a:pt x="3739448" y="7481699"/>
                </a:lnTo>
                <a:cubicBezTo>
                  <a:pt x="3739448" y="7712820"/>
                  <a:pt x="3552087" y="7900181"/>
                  <a:pt x="3320966" y="7900181"/>
                </a:cubicBezTo>
                <a:lnTo>
                  <a:pt x="418482" y="7900181"/>
                </a:lnTo>
                <a:cubicBezTo>
                  <a:pt x="187361" y="7900181"/>
                  <a:pt x="0" y="7712820"/>
                  <a:pt x="0" y="7481699"/>
                </a:cubicBezTo>
                <a:lnTo>
                  <a:pt x="0" y="418482"/>
                </a:lnTo>
                <a:cubicBezTo>
                  <a:pt x="0" y="187361"/>
                  <a:pt x="187361" y="0"/>
                  <a:pt x="418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023C275-2FDC-D7DE-3902-3121738DC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D0875-B087-3FC7-3718-42F1810B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A898FE3-EA63-F5D9-087B-CCA505AE4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A5150CB-5DD0-A6D6-EA76-53302F688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 Placeholder 50">
            <a:extLst>
              <a:ext uri="{FF2B5EF4-FFF2-40B4-BE49-F238E27FC236}">
                <a16:creationId xmlns:a16="http://schemas.microsoft.com/office/drawing/2014/main" id="{4201A448-A055-B2D6-9FDD-FDB24F81A5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31889" y="1624987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9" name="Text Placeholder 50">
            <a:extLst>
              <a:ext uri="{FF2B5EF4-FFF2-40B4-BE49-F238E27FC236}">
                <a16:creationId xmlns:a16="http://schemas.microsoft.com/office/drawing/2014/main" id="{8A8B8D09-5C42-B18C-5CF4-326DEBA1BC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31889" y="3366744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0" name="Text Placeholder 50">
            <a:extLst>
              <a:ext uri="{FF2B5EF4-FFF2-40B4-BE49-F238E27FC236}">
                <a16:creationId xmlns:a16="http://schemas.microsoft.com/office/drawing/2014/main" id="{9C53E792-A9E7-A960-F28A-81B47A1C3B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31889" y="5089648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1" name="Text Placeholder 50">
            <a:extLst>
              <a:ext uri="{FF2B5EF4-FFF2-40B4-BE49-F238E27FC236}">
                <a16:creationId xmlns:a16="http://schemas.microsoft.com/office/drawing/2014/main" id="{A624153C-8A15-7478-5299-53417733FE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89" y="2122510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B200DA4B-6612-DD0B-BD68-009F026D2AA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31889" y="3868430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7" name="Text Placeholder 50">
            <a:extLst>
              <a:ext uri="{FF2B5EF4-FFF2-40B4-BE49-F238E27FC236}">
                <a16:creationId xmlns:a16="http://schemas.microsoft.com/office/drawing/2014/main" id="{B42D7AB5-A7E3-1B5E-9D86-0961DF64E39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931889" y="5562311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8CC5D1C-D132-F0E4-2BC5-C8433A3D0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22430238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1 mobile screen_no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B94678C6-AE21-10FC-5620-1EF00B4F02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74666" y="533401"/>
            <a:ext cx="4064001" cy="8858639"/>
          </a:xfrm>
          <a:prstGeom prst="roundRect">
            <a:avLst>
              <a:gd name="adj" fmla="val 11435"/>
            </a:avLst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023C275-2FDC-D7DE-3902-3121738DC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D0875-B087-3FC7-3718-42F1810B0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A898FE3-EA63-F5D9-087B-CCA505AE4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A5150CB-5DD0-A6D6-EA76-53302F688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 Placeholder 50">
            <a:extLst>
              <a:ext uri="{FF2B5EF4-FFF2-40B4-BE49-F238E27FC236}">
                <a16:creationId xmlns:a16="http://schemas.microsoft.com/office/drawing/2014/main" id="{63004F1C-413D-7A8C-06B8-E7898555F6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1499" y="2442756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3" name="Text Placeholder 50">
            <a:extLst>
              <a:ext uri="{FF2B5EF4-FFF2-40B4-BE49-F238E27FC236}">
                <a16:creationId xmlns:a16="http://schemas.microsoft.com/office/drawing/2014/main" id="{E08F52F1-2499-BCFF-7A7E-E90AFDE7EB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499" y="4184513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4" name="Text Placeholder 50">
            <a:extLst>
              <a:ext uri="{FF2B5EF4-FFF2-40B4-BE49-F238E27FC236}">
                <a16:creationId xmlns:a16="http://schemas.microsoft.com/office/drawing/2014/main" id="{6E26837C-9F2C-3902-7650-5A9D505BE3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1499" y="5907417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E43EE7ED-6FD3-4AB4-B8DE-0C369C34C73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1499" y="2940279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6" name="Text Placeholder 50">
            <a:extLst>
              <a:ext uri="{FF2B5EF4-FFF2-40B4-BE49-F238E27FC236}">
                <a16:creationId xmlns:a16="http://schemas.microsoft.com/office/drawing/2014/main" id="{18474ADE-412C-2338-3D95-4F6E695FC9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1499" y="4686199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7" name="Text Placeholder 50">
            <a:extLst>
              <a:ext uri="{FF2B5EF4-FFF2-40B4-BE49-F238E27FC236}">
                <a16:creationId xmlns:a16="http://schemas.microsoft.com/office/drawing/2014/main" id="{BD2C695F-385F-CE42-7163-59425F5E359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1499" y="6380080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2F4D2DE-82A7-C5A7-44CE-5BA6F5E8D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32" y="533401"/>
            <a:ext cx="6127011" cy="1200329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</a:t>
            </a:r>
            <a:br>
              <a:rPr lang="en-US"/>
            </a:br>
            <a:r>
              <a:rPr lang="en-US"/>
              <a:t>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32343230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3 mobile scree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cell phones&#10;&#10;Description automatically generated">
            <a:extLst>
              <a:ext uri="{FF2B5EF4-FFF2-40B4-BE49-F238E27FC236}">
                <a16:creationId xmlns:a16="http://schemas.microsoft.com/office/drawing/2014/main" id="{E6E7D64F-E855-4575-9403-C929FBC0B2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4386" y="1064844"/>
            <a:ext cx="3685099" cy="7164756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112D195-3BFD-DB4C-7B6C-8B42BFFA587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87258" y="1961895"/>
            <a:ext cx="2445149" cy="5363527"/>
          </a:xfrm>
          <a:custGeom>
            <a:avLst/>
            <a:gdLst>
              <a:gd name="connsiteX0" fmla="*/ 418482 w 3739448"/>
              <a:gd name="connsiteY0" fmla="*/ 0 h 7900181"/>
              <a:gd name="connsiteX1" fmla="*/ 825130 w 3739448"/>
              <a:gd name="connsiteY1" fmla="*/ 0 h 7900181"/>
              <a:gd name="connsiteX2" fmla="*/ 813747 w 3739448"/>
              <a:gd name="connsiteY2" fmla="*/ 36670 h 7900181"/>
              <a:gd name="connsiteX3" fmla="*/ 809274 w 3739448"/>
              <a:gd name="connsiteY3" fmla="*/ 81037 h 7900181"/>
              <a:gd name="connsiteX4" fmla="*/ 809274 w 3739448"/>
              <a:gd name="connsiteY4" fmla="*/ 106435 h 7900181"/>
              <a:gd name="connsiteX5" fmla="*/ 1029419 w 3739448"/>
              <a:gd name="connsiteY5" fmla="*/ 326580 h 7900181"/>
              <a:gd name="connsiteX6" fmla="*/ 2710029 w 3739448"/>
              <a:gd name="connsiteY6" fmla="*/ 326580 h 7900181"/>
              <a:gd name="connsiteX7" fmla="*/ 2930174 w 3739448"/>
              <a:gd name="connsiteY7" fmla="*/ 106435 h 7900181"/>
              <a:gd name="connsiteX8" fmla="*/ 2930174 w 3739448"/>
              <a:gd name="connsiteY8" fmla="*/ 81037 h 7900181"/>
              <a:gd name="connsiteX9" fmla="*/ 2925702 w 3739448"/>
              <a:gd name="connsiteY9" fmla="*/ 36670 h 7900181"/>
              <a:gd name="connsiteX10" fmla="*/ 2914319 w 3739448"/>
              <a:gd name="connsiteY10" fmla="*/ 0 h 7900181"/>
              <a:gd name="connsiteX11" fmla="*/ 3320966 w 3739448"/>
              <a:gd name="connsiteY11" fmla="*/ 0 h 7900181"/>
              <a:gd name="connsiteX12" fmla="*/ 3739448 w 3739448"/>
              <a:gd name="connsiteY12" fmla="*/ 418482 h 7900181"/>
              <a:gd name="connsiteX13" fmla="*/ 3739448 w 3739448"/>
              <a:gd name="connsiteY13" fmla="*/ 7481699 h 7900181"/>
              <a:gd name="connsiteX14" fmla="*/ 3320966 w 3739448"/>
              <a:gd name="connsiteY14" fmla="*/ 7900181 h 7900181"/>
              <a:gd name="connsiteX15" fmla="*/ 418482 w 3739448"/>
              <a:gd name="connsiteY15" fmla="*/ 7900181 h 7900181"/>
              <a:gd name="connsiteX16" fmla="*/ 0 w 3739448"/>
              <a:gd name="connsiteY16" fmla="*/ 7481699 h 7900181"/>
              <a:gd name="connsiteX17" fmla="*/ 0 w 3739448"/>
              <a:gd name="connsiteY17" fmla="*/ 418482 h 7900181"/>
              <a:gd name="connsiteX18" fmla="*/ 418482 w 3739448"/>
              <a:gd name="connsiteY18" fmla="*/ 0 h 79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9448" h="7900181">
                <a:moveTo>
                  <a:pt x="418482" y="0"/>
                </a:moveTo>
                <a:lnTo>
                  <a:pt x="825130" y="0"/>
                </a:lnTo>
                <a:lnTo>
                  <a:pt x="813747" y="36670"/>
                </a:lnTo>
                <a:cubicBezTo>
                  <a:pt x="810814" y="51001"/>
                  <a:pt x="809274" y="65839"/>
                  <a:pt x="809274" y="81037"/>
                </a:cubicBezTo>
                <a:lnTo>
                  <a:pt x="809274" y="106435"/>
                </a:lnTo>
                <a:cubicBezTo>
                  <a:pt x="809274" y="228018"/>
                  <a:pt x="907836" y="326580"/>
                  <a:pt x="1029419" y="326580"/>
                </a:cubicBezTo>
                <a:lnTo>
                  <a:pt x="2710029" y="326580"/>
                </a:lnTo>
                <a:cubicBezTo>
                  <a:pt x="2831612" y="326580"/>
                  <a:pt x="2930174" y="228018"/>
                  <a:pt x="2930174" y="106435"/>
                </a:cubicBezTo>
                <a:lnTo>
                  <a:pt x="2930174" y="81037"/>
                </a:lnTo>
                <a:cubicBezTo>
                  <a:pt x="2930174" y="65839"/>
                  <a:pt x="2928634" y="51001"/>
                  <a:pt x="2925702" y="36670"/>
                </a:cubicBezTo>
                <a:lnTo>
                  <a:pt x="2914319" y="0"/>
                </a:lnTo>
                <a:lnTo>
                  <a:pt x="3320966" y="0"/>
                </a:lnTo>
                <a:cubicBezTo>
                  <a:pt x="3552087" y="0"/>
                  <a:pt x="3739448" y="187361"/>
                  <a:pt x="3739448" y="418482"/>
                </a:cubicBezTo>
                <a:lnTo>
                  <a:pt x="3739448" y="7481699"/>
                </a:lnTo>
                <a:cubicBezTo>
                  <a:pt x="3739448" y="7712820"/>
                  <a:pt x="3552087" y="7900181"/>
                  <a:pt x="3320966" y="7900181"/>
                </a:cubicBezTo>
                <a:lnTo>
                  <a:pt x="418482" y="7900181"/>
                </a:lnTo>
                <a:cubicBezTo>
                  <a:pt x="187361" y="7900181"/>
                  <a:pt x="0" y="7712820"/>
                  <a:pt x="0" y="7481699"/>
                </a:cubicBezTo>
                <a:lnTo>
                  <a:pt x="0" y="418482"/>
                </a:lnTo>
                <a:cubicBezTo>
                  <a:pt x="0" y="187361"/>
                  <a:pt x="187361" y="0"/>
                  <a:pt x="418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ctr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insert product screenshot</a:t>
            </a:r>
          </a:p>
        </p:txBody>
      </p:sp>
      <p:pic>
        <p:nvPicPr>
          <p:cNvPr id="14" name="Picture 13" descr="A group of cell phones&#10;&#10;Description automatically generated">
            <a:extLst>
              <a:ext uri="{FF2B5EF4-FFF2-40B4-BE49-F238E27FC236}">
                <a16:creationId xmlns:a16="http://schemas.microsoft.com/office/drawing/2014/main" id="{CB8F89F1-4E46-01F3-D556-7001CA3481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961" y="1064844"/>
            <a:ext cx="3685099" cy="7164756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A4D96B6-D93B-6230-BD36-205ACBC686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476173" y="1961895"/>
            <a:ext cx="2445149" cy="5363527"/>
          </a:xfrm>
          <a:custGeom>
            <a:avLst/>
            <a:gdLst>
              <a:gd name="connsiteX0" fmla="*/ 418482 w 3739448"/>
              <a:gd name="connsiteY0" fmla="*/ 0 h 7900181"/>
              <a:gd name="connsiteX1" fmla="*/ 825130 w 3739448"/>
              <a:gd name="connsiteY1" fmla="*/ 0 h 7900181"/>
              <a:gd name="connsiteX2" fmla="*/ 813747 w 3739448"/>
              <a:gd name="connsiteY2" fmla="*/ 36670 h 7900181"/>
              <a:gd name="connsiteX3" fmla="*/ 809274 w 3739448"/>
              <a:gd name="connsiteY3" fmla="*/ 81037 h 7900181"/>
              <a:gd name="connsiteX4" fmla="*/ 809274 w 3739448"/>
              <a:gd name="connsiteY4" fmla="*/ 106435 h 7900181"/>
              <a:gd name="connsiteX5" fmla="*/ 1029419 w 3739448"/>
              <a:gd name="connsiteY5" fmla="*/ 326580 h 7900181"/>
              <a:gd name="connsiteX6" fmla="*/ 2710029 w 3739448"/>
              <a:gd name="connsiteY6" fmla="*/ 326580 h 7900181"/>
              <a:gd name="connsiteX7" fmla="*/ 2930174 w 3739448"/>
              <a:gd name="connsiteY7" fmla="*/ 106435 h 7900181"/>
              <a:gd name="connsiteX8" fmla="*/ 2930174 w 3739448"/>
              <a:gd name="connsiteY8" fmla="*/ 81037 h 7900181"/>
              <a:gd name="connsiteX9" fmla="*/ 2925702 w 3739448"/>
              <a:gd name="connsiteY9" fmla="*/ 36670 h 7900181"/>
              <a:gd name="connsiteX10" fmla="*/ 2914319 w 3739448"/>
              <a:gd name="connsiteY10" fmla="*/ 0 h 7900181"/>
              <a:gd name="connsiteX11" fmla="*/ 3320966 w 3739448"/>
              <a:gd name="connsiteY11" fmla="*/ 0 h 7900181"/>
              <a:gd name="connsiteX12" fmla="*/ 3739448 w 3739448"/>
              <a:gd name="connsiteY12" fmla="*/ 418482 h 7900181"/>
              <a:gd name="connsiteX13" fmla="*/ 3739448 w 3739448"/>
              <a:gd name="connsiteY13" fmla="*/ 7481699 h 7900181"/>
              <a:gd name="connsiteX14" fmla="*/ 3320966 w 3739448"/>
              <a:gd name="connsiteY14" fmla="*/ 7900181 h 7900181"/>
              <a:gd name="connsiteX15" fmla="*/ 418482 w 3739448"/>
              <a:gd name="connsiteY15" fmla="*/ 7900181 h 7900181"/>
              <a:gd name="connsiteX16" fmla="*/ 0 w 3739448"/>
              <a:gd name="connsiteY16" fmla="*/ 7481699 h 7900181"/>
              <a:gd name="connsiteX17" fmla="*/ 0 w 3739448"/>
              <a:gd name="connsiteY17" fmla="*/ 418482 h 7900181"/>
              <a:gd name="connsiteX18" fmla="*/ 418482 w 3739448"/>
              <a:gd name="connsiteY18" fmla="*/ 0 h 79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9448" h="7900181">
                <a:moveTo>
                  <a:pt x="418482" y="0"/>
                </a:moveTo>
                <a:lnTo>
                  <a:pt x="825130" y="0"/>
                </a:lnTo>
                <a:lnTo>
                  <a:pt x="813747" y="36670"/>
                </a:lnTo>
                <a:cubicBezTo>
                  <a:pt x="810814" y="51001"/>
                  <a:pt x="809274" y="65839"/>
                  <a:pt x="809274" y="81037"/>
                </a:cubicBezTo>
                <a:lnTo>
                  <a:pt x="809274" y="106435"/>
                </a:lnTo>
                <a:cubicBezTo>
                  <a:pt x="809274" y="228018"/>
                  <a:pt x="907836" y="326580"/>
                  <a:pt x="1029419" y="326580"/>
                </a:cubicBezTo>
                <a:lnTo>
                  <a:pt x="2710029" y="326580"/>
                </a:lnTo>
                <a:cubicBezTo>
                  <a:pt x="2831612" y="326580"/>
                  <a:pt x="2930174" y="228018"/>
                  <a:pt x="2930174" y="106435"/>
                </a:cubicBezTo>
                <a:lnTo>
                  <a:pt x="2930174" y="81037"/>
                </a:lnTo>
                <a:cubicBezTo>
                  <a:pt x="2930174" y="65839"/>
                  <a:pt x="2928634" y="51001"/>
                  <a:pt x="2925702" y="36670"/>
                </a:cubicBezTo>
                <a:lnTo>
                  <a:pt x="2914319" y="0"/>
                </a:lnTo>
                <a:lnTo>
                  <a:pt x="3320966" y="0"/>
                </a:lnTo>
                <a:cubicBezTo>
                  <a:pt x="3552087" y="0"/>
                  <a:pt x="3739448" y="187361"/>
                  <a:pt x="3739448" y="418482"/>
                </a:cubicBezTo>
                <a:lnTo>
                  <a:pt x="3739448" y="7481699"/>
                </a:lnTo>
                <a:cubicBezTo>
                  <a:pt x="3739448" y="7712820"/>
                  <a:pt x="3552087" y="7900181"/>
                  <a:pt x="3320966" y="7900181"/>
                </a:cubicBezTo>
                <a:lnTo>
                  <a:pt x="418482" y="7900181"/>
                </a:lnTo>
                <a:cubicBezTo>
                  <a:pt x="187361" y="7900181"/>
                  <a:pt x="0" y="7712820"/>
                  <a:pt x="0" y="7481699"/>
                </a:cubicBezTo>
                <a:lnTo>
                  <a:pt x="0" y="418482"/>
                </a:lnTo>
                <a:cubicBezTo>
                  <a:pt x="0" y="187361"/>
                  <a:pt x="187361" y="0"/>
                  <a:pt x="418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insert product screenshot</a:t>
            </a:r>
          </a:p>
        </p:txBody>
      </p:sp>
      <p:pic>
        <p:nvPicPr>
          <p:cNvPr id="16" name="Picture 15" descr="A group of cell phones&#10;&#10;Description automatically generated">
            <a:extLst>
              <a:ext uri="{FF2B5EF4-FFF2-40B4-BE49-F238E27FC236}">
                <a16:creationId xmlns:a16="http://schemas.microsoft.com/office/drawing/2014/main" id="{D24D40E8-E1AC-3212-43B0-3DC1743D4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811" y="1064844"/>
            <a:ext cx="3685099" cy="7164756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B2341C2-CE68-DC4B-C8ED-A2D5A5CBD9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6866" y="1961895"/>
            <a:ext cx="2445149" cy="5363527"/>
          </a:xfrm>
          <a:custGeom>
            <a:avLst/>
            <a:gdLst>
              <a:gd name="connsiteX0" fmla="*/ 418482 w 3739448"/>
              <a:gd name="connsiteY0" fmla="*/ 0 h 7900181"/>
              <a:gd name="connsiteX1" fmla="*/ 825130 w 3739448"/>
              <a:gd name="connsiteY1" fmla="*/ 0 h 7900181"/>
              <a:gd name="connsiteX2" fmla="*/ 813747 w 3739448"/>
              <a:gd name="connsiteY2" fmla="*/ 36670 h 7900181"/>
              <a:gd name="connsiteX3" fmla="*/ 809274 w 3739448"/>
              <a:gd name="connsiteY3" fmla="*/ 81037 h 7900181"/>
              <a:gd name="connsiteX4" fmla="*/ 809274 w 3739448"/>
              <a:gd name="connsiteY4" fmla="*/ 106435 h 7900181"/>
              <a:gd name="connsiteX5" fmla="*/ 1029419 w 3739448"/>
              <a:gd name="connsiteY5" fmla="*/ 326580 h 7900181"/>
              <a:gd name="connsiteX6" fmla="*/ 2710029 w 3739448"/>
              <a:gd name="connsiteY6" fmla="*/ 326580 h 7900181"/>
              <a:gd name="connsiteX7" fmla="*/ 2930174 w 3739448"/>
              <a:gd name="connsiteY7" fmla="*/ 106435 h 7900181"/>
              <a:gd name="connsiteX8" fmla="*/ 2930174 w 3739448"/>
              <a:gd name="connsiteY8" fmla="*/ 81037 h 7900181"/>
              <a:gd name="connsiteX9" fmla="*/ 2925702 w 3739448"/>
              <a:gd name="connsiteY9" fmla="*/ 36670 h 7900181"/>
              <a:gd name="connsiteX10" fmla="*/ 2914319 w 3739448"/>
              <a:gd name="connsiteY10" fmla="*/ 0 h 7900181"/>
              <a:gd name="connsiteX11" fmla="*/ 3320966 w 3739448"/>
              <a:gd name="connsiteY11" fmla="*/ 0 h 7900181"/>
              <a:gd name="connsiteX12" fmla="*/ 3739448 w 3739448"/>
              <a:gd name="connsiteY12" fmla="*/ 418482 h 7900181"/>
              <a:gd name="connsiteX13" fmla="*/ 3739448 w 3739448"/>
              <a:gd name="connsiteY13" fmla="*/ 7481699 h 7900181"/>
              <a:gd name="connsiteX14" fmla="*/ 3320966 w 3739448"/>
              <a:gd name="connsiteY14" fmla="*/ 7900181 h 7900181"/>
              <a:gd name="connsiteX15" fmla="*/ 418482 w 3739448"/>
              <a:gd name="connsiteY15" fmla="*/ 7900181 h 7900181"/>
              <a:gd name="connsiteX16" fmla="*/ 0 w 3739448"/>
              <a:gd name="connsiteY16" fmla="*/ 7481699 h 7900181"/>
              <a:gd name="connsiteX17" fmla="*/ 0 w 3739448"/>
              <a:gd name="connsiteY17" fmla="*/ 418482 h 7900181"/>
              <a:gd name="connsiteX18" fmla="*/ 418482 w 3739448"/>
              <a:gd name="connsiteY18" fmla="*/ 0 h 790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39448" h="7900181">
                <a:moveTo>
                  <a:pt x="418482" y="0"/>
                </a:moveTo>
                <a:lnTo>
                  <a:pt x="825130" y="0"/>
                </a:lnTo>
                <a:lnTo>
                  <a:pt x="813747" y="36670"/>
                </a:lnTo>
                <a:cubicBezTo>
                  <a:pt x="810814" y="51001"/>
                  <a:pt x="809274" y="65839"/>
                  <a:pt x="809274" y="81037"/>
                </a:cubicBezTo>
                <a:lnTo>
                  <a:pt x="809274" y="106435"/>
                </a:lnTo>
                <a:cubicBezTo>
                  <a:pt x="809274" y="228018"/>
                  <a:pt x="907836" y="326580"/>
                  <a:pt x="1029419" y="326580"/>
                </a:cubicBezTo>
                <a:lnTo>
                  <a:pt x="2710029" y="326580"/>
                </a:lnTo>
                <a:cubicBezTo>
                  <a:pt x="2831612" y="326580"/>
                  <a:pt x="2930174" y="228018"/>
                  <a:pt x="2930174" y="106435"/>
                </a:cubicBezTo>
                <a:lnTo>
                  <a:pt x="2930174" y="81037"/>
                </a:lnTo>
                <a:cubicBezTo>
                  <a:pt x="2930174" y="65839"/>
                  <a:pt x="2928634" y="51001"/>
                  <a:pt x="2925702" y="36670"/>
                </a:cubicBezTo>
                <a:lnTo>
                  <a:pt x="2914319" y="0"/>
                </a:lnTo>
                <a:lnTo>
                  <a:pt x="3320966" y="0"/>
                </a:lnTo>
                <a:cubicBezTo>
                  <a:pt x="3552087" y="0"/>
                  <a:pt x="3739448" y="187361"/>
                  <a:pt x="3739448" y="418482"/>
                </a:cubicBezTo>
                <a:lnTo>
                  <a:pt x="3739448" y="7481699"/>
                </a:lnTo>
                <a:cubicBezTo>
                  <a:pt x="3739448" y="7712820"/>
                  <a:pt x="3552087" y="7900181"/>
                  <a:pt x="3320966" y="7900181"/>
                </a:cubicBezTo>
                <a:lnTo>
                  <a:pt x="418482" y="7900181"/>
                </a:lnTo>
                <a:cubicBezTo>
                  <a:pt x="187361" y="7900181"/>
                  <a:pt x="0" y="7712820"/>
                  <a:pt x="0" y="7481699"/>
                </a:cubicBezTo>
                <a:lnTo>
                  <a:pt x="0" y="418482"/>
                </a:lnTo>
                <a:cubicBezTo>
                  <a:pt x="0" y="187361"/>
                  <a:pt x="187361" y="0"/>
                  <a:pt x="418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insert product screenshot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1ADB053-AF68-2159-9C4F-B53824EB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E354AB-482F-2133-3762-E3BB0C99E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C68D3AF-CE4F-0E1C-2B82-2994BAF4BA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61A5BD69-F0AA-3E03-37BC-299E5F156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4C50E8-AFB4-CC66-8EC7-F0ED78048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3851079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28" userDrawn="1">
          <p15:clr>
            <a:srgbClr val="FBAE40"/>
          </p15:clr>
        </p15:guide>
        <p15:guide id="2" orient="horz" pos="4704" userDrawn="1">
          <p15:clr>
            <a:srgbClr val="FBAE40"/>
          </p15:clr>
        </p15:guide>
        <p15:guide id="3" pos="2712" userDrawn="1">
          <p15:clr>
            <a:srgbClr val="FBAE40"/>
          </p15:clr>
        </p15:guide>
        <p15:guide id="4" pos="960" userDrawn="1">
          <p15:clr>
            <a:srgbClr val="FBAE40"/>
          </p15:clr>
        </p15:guide>
        <p15:guide id="5" pos="5472" userDrawn="1">
          <p15:clr>
            <a:srgbClr val="FBAE40"/>
          </p15:clr>
        </p15:guide>
        <p15:guide id="6" pos="3720" userDrawn="1">
          <p15:clr>
            <a:srgbClr val="FBAE40"/>
          </p15:clr>
        </p15:guide>
        <p15:guide id="7" pos="6504" userDrawn="1">
          <p15:clr>
            <a:srgbClr val="FBAE40"/>
          </p15:clr>
        </p15:guide>
        <p15:guide id="8" pos="8232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3 mobile screens_no fram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1ADB053-AF68-2159-9C4F-B53824EB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E354AB-482F-2133-3762-E3BB0C99E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C68D3AF-CE4F-0E1C-2B82-2994BAF4BA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61A5BD69-F0AA-3E03-37BC-299E5F156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4C50E8-AFB4-CC66-8EC7-F0ED78048D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D3F6D067-A32C-C4C2-7529-5D6658B8DAE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45140" y="1685235"/>
            <a:ext cx="2740120" cy="5972865"/>
          </a:xfrm>
          <a:prstGeom prst="roundRect">
            <a:avLst>
              <a:gd name="adj" fmla="val 11435"/>
            </a:avLst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  <p:sp>
        <p:nvSpPr>
          <p:cNvPr id="3" name="Picture Placeholder 38">
            <a:extLst>
              <a:ext uri="{FF2B5EF4-FFF2-40B4-BE49-F238E27FC236}">
                <a16:creationId xmlns:a16="http://schemas.microsoft.com/office/drawing/2014/main" id="{69E22765-54E8-7DBD-3801-C619ADCEA55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366280" y="1685235"/>
            <a:ext cx="2740120" cy="5972865"/>
          </a:xfrm>
          <a:prstGeom prst="roundRect">
            <a:avLst>
              <a:gd name="adj" fmla="val 11435"/>
            </a:avLst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  <p:sp>
        <p:nvSpPr>
          <p:cNvPr id="5" name="Picture Placeholder 38">
            <a:extLst>
              <a:ext uri="{FF2B5EF4-FFF2-40B4-BE49-F238E27FC236}">
                <a16:creationId xmlns:a16="http://schemas.microsoft.com/office/drawing/2014/main" id="{CA7673F0-0C36-88A2-79A9-6DBB82A1EAA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27080" y="1685235"/>
            <a:ext cx="2740120" cy="5972865"/>
          </a:xfrm>
          <a:prstGeom prst="roundRect">
            <a:avLst>
              <a:gd name="adj" fmla="val 11435"/>
            </a:avLst>
          </a:pr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</p:txBody>
      </p:sp>
    </p:spTree>
    <p:extLst>
      <p:ext uri="{BB962C8B-B14F-4D97-AF65-F5344CB8AC3E}">
        <p14:creationId xmlns:p14="http://schemas.microsoft.com/office/powerpoint/2010/main" val="424417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3" pos="960" userDrawn="1">
          <p15:clr>
            <a:srgbClr val="FBAE40"/>
          </p15:clr>
        </p15:guide>
        <p15:guide id="4" pos="2688" userDrawn="1">
          <p15:clr>
            <a:srgbClr val="FBAE40"/>
          </p15:clr>
        </p15:guide>
        <p15:guide id="5" pos="3720" userDrawn="1">
          <p15:clr>
            <a:srgbClr val="FBAE40"/>
          </p15:clr>
        </p15:guide>
        <p15:guide id="6" pos="5472" userDrawn="1">
          <p15:clr>
            <a:srgbClr val="FBAE40"/>
          </p15:clr>
        </p15:guide>
        <p15:guide id="7" pos="6504" userDrawn="1">
          <p15:clr>
            <a:srgbClr val="FBAE40"/>
          </p15:clr>
        </p15:guide>
        <p15:guide id="8" pos="8256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single desktop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black screen with a black background&#10;&#10;AI-generated content may be incorrect.">
            <a:extLst>
              <a:ext uri="{FF2B5EF4-FFF2-40B4-BE49-F238E27FC236}">
                <a16:creationId xmlns:a16="http://schemas.microsoft.com/office/drawing/2014/main" id="{16FCE187-D033-E14A-9218-ED5A5A5FE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5280" y="1039669"/>
            <a:ext cx="15722179" cy="8917592"/>
          </a:xfrm>
          <a:prstGeom prst="rect">
            <a:avLst/>
          </a:prstGeom>
        </p:spPr>
      </p:pic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41DD58D-3F64-47A3-6316-13E161CFF5E6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351639" y="1786773"/>
            <a:ext cx="11232526" cy="693053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insert product screenshot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1C56A5-5799-06B4-1384-B80A3A91E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071" y="3857628"/>
            <a:ext cx="4480560" cy="1754326"/>
          </a:xfr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</a:t>
            </a:r>
          </a:p>
        </p:txBody>
      </p:sp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6F7F6B8E-A655-9AF0-F2A5-BCC7627864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1501" y="5824316"/>
            <a:ext cx="4457700" cy="52322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>
                <a:solidFill>
                  <a:schemeClr val="tx1"/>
                </a:solidFill>
              </a:defRPr>
            </a:lvl1pPr>
            <a:lvl2pPr>
              <a:defRPr sz="2800" b="0">
                <a:solidFill>
                  <a:schemeClr val="tx1"/>
                </a:solidFill>
              </a:defRPr>
            </a:lvl2pPr>
            <a:lvl3pPr>
              <a:defRPr sz="2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Type short subheading here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D49596-4D4A-43D3-DDF9-F4D697A0A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69D02B-4E62-B3B5-91BA-7FF43FFB8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B4B73D0-0DC5-F48E-538A-38108A6037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BC0B0C3-8578-2281-746B-C3EE472A9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567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single desktop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black screen with a black background&#10;&#10;AI-generated content may be incorrect.">
            <a:extLst>
              <a:ext uri="{FF2B5EF4-FFF2-40B4-BE49-F238E27FC236}">
                <a16:creationId xmlns:a16="http://schemas.microsoft.com/office/drawing/2014/main" id="{16FCE187-D033-E14A-9218-ED5A5A5FE7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422" y="1705649"/>
            <a:ext cx="14375557" cy="8153790"/>
          </a:xfrm>
          <a:prstGeom prst="rect">
            <a:avLst/>
          </a:prstGeom>
        </p:spPr>
      </p:pic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341DD58D-3F64-47A3-6316-13E161CFF5E6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193077" y="2373999"/>
            <a:ext cx="10270448" cy="633693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insert product screenshot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8F19EE38-9F5D-1E12-268C-AC9592883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9AB606-63CA-0B2B-6E94-C3EACD93C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DD4C7F21-914C-1F8C-6459-D7F31E2A72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46" name="Footer Placeholder 4">
            <a:extLst>
              <a:ext uri="{FF2B5EF4-FFF2-40B4-BE49-F238E27FC236}">
                <a16:creationId xmlns:a16="http://schemas.microsoft.com/office/drawing/2014/main" id="{B601F504-950A-EC00-F6C5-157388743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DEDE669-A8DA-6360-299D-2E600FBC41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233378"/>
            <a:ext cx="13466916" cy="433965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Type a subheading here…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A5F1403-FA71-91AE-C756-EC3603BA6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6963981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single desktop_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creen with a black background&#10;&#10;AI-generated content may be incorrect.">
            <a:extLst>
              <a:ext uri="{FF2B5EF4-FFF2-40B4-BE49-F238E27FC236}">
                <a16:creationId xmlns:a16="http://schemas.microsoft.com/office/drawing/2014/main" id="{0AB45EC2-55CD-0D9C-3D3F-EA24912B93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9565" y="1423324"/>
            <a:ext cx="11731271" cy="665395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BC49F01-DBEB-6206-F2DD-0617D6696CD5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086100" y="1962151"/>
            <a:ext cx="8479610" cy="51816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insert product screenshot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BE1C2-D14E-BA8B-2785-C7E207E9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B9C97-BECB-A94E-1C00-6D5350A32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74B6C13-A299-4F4E-36E5-470C1B1320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CAF4446-1937-E233-F147-65284C058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2CCEFB-8815-A133-86FF-59A26A7E9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42126070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single desktop_no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BC49F01-DBEB-6206-F2DD-0617D6696CD5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3086100" y="1962151"/>
            <a:ext cx="8479610" cy="5181600"/>
          </a:xfrm>
          <a:prstGeom prst="roundRect">
            <a:avLst>
              <a:gd name="adj" fmla="val 7843"/>
            </a:avLst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insert product screenshot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BE1C2-D14E-BA8B-2785-C7E207E9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B9C97-BECB-A94E-1C00-6D5350A32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74B6C13-A299-4F4E-36E5-470C1B1320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CAF4446-1937-E233-F147-65284C058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923D99F-F63C-F4E7-9286-A7BB75EBBB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233378"/>
            <a:ext cx="13466916" cy="433965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Type a subheading here…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A73861-04A9-48B9-C808-D185B14978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9403017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multiple desktop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BC49F01-DBEB-6206-F2DD-0617D6696CD5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71499" y="2218268"/>
            <a:ext cx="4030240" cy="2462742"/>
          </a:xfrm>
          <a:prstGeom prst="roundRect">
            <a:avLst>
              <a:gd name="adj" fmla="val 7843"/>
            </a:avLst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BE1C2-D14E-BA8B-2785-C7E207E9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B9C97-BECB-A94E-1C00-6D5350A32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74B6C13-A299-4F4E-36E5-470C1B1320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CAF4446-1937-E233-F147-65284C058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3F938DDF-DC9C-FEEC-5E8F-EC80054A40DC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300080" y="2218268"/>
            <a:ext cx="4030240" cy="2462742"/>
          </a:xfrm>
          <a:prstGeom prst="roundRect">
            <a:avLst>
              <a:gd name="adj" fmla="val 7843"/>
            </a:avLst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EC405518-813A-8673-B012-BEBF938F31E5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0042736" y="2218268"/>
            <a:ext cx="4030240" cy="2462742"/>
          </a:xfrm>
          <a:prstGeom prst="roundRect">
            <a:avLst>
              <a:gd name="adj" fmla="val 7843"/>
            </a:avLst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Click icon to insert product screenshot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Text Placeholder 50">
            <a:extLst>
              <a:ext uri="{FF2B5EF4-FFF2-40B4-BE49-F238E27FC236}">
                <a16:creationId xmlns:a16="http://schemas.microsoft.com/office/drawing/2014/main" id="{03D2CFE4-519E-5F9A-35E8-41730ABC5C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8640" y="5701795"/>
            <a:ext cx="4030240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4" name="Text Placeholder 50">
            <a:extLst>
              <a:ext uri="{FF2B5EF4-FFF2-40B4-BE49-F238E27FC236}">
                <a16:creationId xmlns:a16="http://schemas.microsoft.com/office/drawing/2014/main" id="{F08BF480-117E-A1B9-ED0C-DF5CF6A70E0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48640" y="5000229"/>
            <a:ext cx="4030240" cy="461665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kern="1200" dirty="0">
                <a:solidFill>
                  <a:schemeClr val="accent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Workflow step one</a:t>
            </a:r>
          </a:p>
        </p:txBody>
      </p:sp>
      <p:sp>
        <p:nvSpPr>
          <p:cNvPr id="15" name="Text Placeholder 50">
            <a:extLst>
              <a:ext uri="{FF2B5EF4-FFF2-40B4-BE49-F238E27FC236}">
                <a16:creationId xmlns:a16="http://schemas.microsoft.com/office/drawing/2014/main" id="{CC7C10FD-3F58-99F2-61BC-B24116295D6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77220" y="5000229"/>
            <a:ext cx="4030240" cy="461665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kern="1200" dirty="0">
                <a:solidFill>
                  <a:schemeClr val="accent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Workflow step two</a:t>
            </a:r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FAE203DE-2F6D-2909-9731-3AD7614B9E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42736" y="5000229"/>
            <a:ext cx="4030240" cy="461665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kern="1200" dirty="0">
                <a:solidFill>
                  <a:schemeClr val="accent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</a:lstStyle>
          <a:p>
            <a:pPr marL="0" lvl="0" indent="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Workflow step three</a:t>
            </a:r>
          </a:p>
        </p:txBody>
      </p:sp>
      <p:sp>
        <p:nvSpPr>
          <p:cNvPr id="4" name="Text Placeholder 50">
            <a:extLst>
              <a:ext uri="{FF2B5EF4-FFF2-40B4-BE49-F238E27FC236}">
                <a16:creationId xmlns:a16="http://schemas.microsoft.com/office/drawing/2014/main" id="{969334B0-465C-C9F7-B8C9-6F7015ADEEA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77220" y="5701795"/>
            <a:ext cx="4030240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7" name="Text Placeholder 50">
            <a:extLst>
              <a:ext uri="{FF2B5EF4-FFF2-40B4-BE49-F238E27FC236}">
                <a16:creationId xmlns:a16="http://schemas.microsoft.com/office/drawing/2014/main" id="{2641C153-4D90-89CD-FDAD-953871BF8DF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42736" y="5701795"/>
            <a:ext cx="4030240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2C5B24E2-1101-99A6-2AB6-DC96B92846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233378"/>
            <a:ext cx="13466916" cy="433965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Type a subheading here if needed…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E7A8FC4-5A7D-078A-CCF5-B0CEACB4D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23095024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desktop with fea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creen with a black background&#10;&#10;AI-generated content may be incorrect.">
            <a:extLst>
              <a:ext uri="{FF2B5EF4-FFF2-40B4-BE49-F238E27FC236}">
                <a16:creationId xmlns:a16="http://schemas.microsoft.com/office/drawing/2014/main" id="{1ADD18CA-243F-00EF-FB91-82508BBAE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8511" y="867449"/>
            <a:ext cx="12039446" cy="6828752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BC49F01-DBEB-6206-F2DD-0617D6696CD5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365610" y="1364294"/>
            <a:ext cx="8677790" cy="535425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insert product screenshot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2C0898C-C4E0-4105-5894-FBD49BC2F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DBD35B-47A8-CF67-FBCE-71363C8FA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8BCD1361-B2CD-7BA5-5BD4-AE74F1A0D8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BCE2A644-5338-AD51-8B44-8AF34CF84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 Placeholder 50">
            <a:extLst>
              <a:ext uri="{FF2B5EF4-FFF2-40B4-BE49-F238E27FC236}">
                <a16:creationId xmlns:a16="http://schemas.microsoft.com/office/drawing/2014/main" id="{1816003E-5022-D3DA-7D00-F4059757A0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1499" y="2442756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1" name="Text Placeholder 50">
            <a:extLst>
              <a:ext uri="{FF2B5EF4-FFF2-40B4-BE49-F238E27FC236}">
                <a16:creationId xmlns:a16="http://schemas.microsoft.com/office/drawing/2014/main" id="{FA694F22-F9C5-9E2D-4CAF-F3C8FDFE68D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499" y="4184513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2" name="Text Placeholder 50">
            <a:extLst>
              <a:ext uri="{FF2B5EF4-FFF2-40B4-BE49-F238E27FC236}">
                <a16:creationId xmlns:a16="http://schemas.microsoft.com/office/drawing/2014/main" id="{F9C4E0A0-A5FE-6DDC-F949-E639598DA6A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1499" y="5907417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4" name="Text Placeholder 50">
            <a:extLst>
              <a:ext uri="{FF2B5EF4-FFF2-40B4-BE49-F238E27FC236}">
                <a16:creationId xmlns:a16="http://schemas.microsoft.com/office/drawing/2014/main" id="{9828D1BE-7B80-CAB6-1809-9ACFDF1785F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1499" y="2940279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5" name="Text Placeholder 50">
            <a:extLst>
              <a:ext uri="{FF2B5EF4-FFF2-40B4-BE49-F238E27FC236}">
                <a16:creationId xmlns:a16="http://schemas.microsoft.com/office/drawing/2014/main" id="{8E439156-5EBF-3100-9A34-DD0D7BCD54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1499" y="4686199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6" name="Text Placeholder 50">
            <a:extLst>
              <a:ext uri="{FF2B5EF4-FFF2-40B4-BE49-F238E27FC236}">
                <a16:creationId xmlns:a16="http://schemas.microsoft.com/office/drawing/2014/main" id="{72150F58-7D34-225D-DC13-9430BF3FA31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1499" y="6380080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A64A5FA-D6BB-B267-D57F-E89D79BF4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32" y="533401"/>
            <a:ext cx="6127011" cy="1200329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</a:t>
            </a:r>
            <a:br>
              <a:rPr lang="en-US"/>
            </a:br>
            <a:r>
              <a:rPr lang="en-US"/>
              <a:t>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415119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AI-generated content may be incorrect.">
            <a:extLst>
              <a:ext uri="{FF2B5EF4-FFF2-40B4-BE49-F238E27FC236}">
                <a16:creationId xmlns:a16="http://schemas.microsoft.com/office/drawing/2014/main" id="{889C039A-D391-82A7-7CCA-DA62149B42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553301"/>
            <a:ext cx="2624328" cy="522348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3F7CF071-2E6A-23EC-7A79-9F9E9AEF5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560" y="4835976"/>
            <a:ext cx="13489340" cy="1243417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 sz="8800">
                <a:solidFill>
                  <a:schemeClr val="accent1"/>
                </a:solidFill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800"/>
              <a:t>Title here in sentence case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E5F48A-0F64-2A31-467D-C75AF3F98717}"/>
              </a:ext>
            </a:extLst>
          </p:cNvPr>
          <p:cNvCxnSpPr/>
          <p:nvPr userDrawn="1"/>
        </p:nvCxnSpPr>
        <p:spPr>
          <a:xfrm>
            <a:off x="595563" y="6293541"/>
            <a:ext cx="13463337" cy="0"/>
          </a:xfrm>
          <a:prstGeom prst="line">
            <a:avLst/>
          </a:prstGeom>
          <a:ln w="2540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482E9A9-ADC4-044C-A425-3BDEC8CAD3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560" y="6693063"/>
            <a:ext cx="13489340" cy="377026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Name, title, affiliation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9776385-383D-9524-7FD6-75BDB7F5C4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9560" y="7260865"/>
            <a:ext cx="13489340" cy="377026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Date here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03DD218-DE07-A038-F022-728B4B5C5C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9560" y="4223204"/>
            <a:ext cx="13489159" cy="377026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1" i="0" spc="300">
                <a:solidFill>
                  <a:schemeClr val="tx2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ALL CAPS EYEBROW TEXT</a:t>
            </a:r>
          </a:p>
        </p:txBody>
      </p:sp>
    </p:spTree>
    <p:extLst>
      <p:ext uri="{BB962C8B-B14F-4D97-AF65-F5344CB8AC3E}">
        <p14:creationId xmlns:p14="http://schemas.microsoft.com/office/powerpoint/2010/main" val="3927061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desktop with features_no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BC49F01-DBEB-6206-F2DD-0617D6696CD5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7468143" y="1437675"/>
            <a:ext cx="8677790" cy="5354250"/>
          </a:xfrm>
          <a:prstGeom prst="roundRect">
            <a:avLst>
              <a:gd name="adj" fmla="val 6641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insert product screenshot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2C0898C-C4E0-4105-5894-FBD49BC2F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DBD35B-47A8-CF67-FBCE-71363C8FA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8BCD1361-B2CD-7BA5-5BD4-AE74F1A0D8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BCE2A644-5338-AD51-8B44-8AF34CF84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 Placeholder 50">
            <a:extLst>
              <a:ext uri="{FF2B5EF4-FFF2-40B4-BE49-F238E27FC236}">
                <a16:creationId xmlns:a16="http://schemas.microsoft.com/office/drawing/2014/main" id="{6F580897-6714-9CB1-0F96-9CCDF7E1DC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1499" y="2442756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0" name="Text Placeholder 50">
            <a:extLst>
              <a:ext uri="{FF2B5EF4-FFF2-40B4-BE49-F238E27FC236}">
                <a16:creationId xmlns:a16="http://schemas.microsoft.com/office/drawing/2014/main" id="{A60D7457-AB62-491A-47AC-B5E3AF9961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499" y="4184513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1" name="Text Placeholder 50">
            <a:extLst>
              <a:ext uri="{FF2B5EF4-FFF2-40B4-BE49-F238E27FC236}">
                <a16:creationId xmlns:a16="http://schemas.microsoft.com/office/drawing/2014/main" id="{7068E3E9-9A2D-31DD-2E11-DA3CFF9935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1499" y="5907417"/>
            <a:ext cx="6127011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Feature name or product detail</a:t>
            </a:r>
          </a:p>
        </p:txBody>
      </p:sp>
      <p:sp>
        <p:nvSpPr>
          <p:cNvPr id="12" name="Text Placeholder 50">
            <a:extLst>
              <a:ext uri="{FF2B5EF4-FFF2-40B4-BE49-F238E27FC236}">
                <a16:creationId xmlns:a16="http://schemas.microsoft.com/office/drawing/2014/main" id="{1B207FDE-FB0B-5D93-C9CF-A87FEF6BA1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1499" y="2940279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4" name="Text Placeholder 50">
            <a:extLst>
              <a:ext uri="{FF2B5EF4-FFF2-40B4-BE49-F238E27FC236}">
                <a16:creationId xmlns:a16="http://schemas.microsoft.com/office/drawing/2014/main" id="{ED6DBDF0-5A4B-83BF-F239-90D508DFDE3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71499" y="4686199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5" name="Text Placeholder 50">
            <a:extLst>
              <a:ext uri="{FF2B5EF4-FFF2-40B4-BE49-F238E27FC236}">
                <a16:creationId xmlns:a16="http://schemas.microsoft.com/office/drawing/2014/main" id="{F9151A36-AAB5-3CD3-9ACC-AF6E4279231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1499" y="6380080"/>
            <a:ext cx="6127011" cy="369332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7E57A60-A514-335B-5AEC-62BCF7B9E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432" y="533401"/>
            <a:ext cx="6127011" cy="1200329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</a:t>
            </a:r>
            <a:br>
              <a:rPr lang="en-US"/>
            </a:br>
            <a:r>
              <a:rPr lang="en-US"/>
              <a:t>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19170406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53A0E228-3B11-BBA7-2521-BDA77E2894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0772" y="2255528"/>
            <a:ext cx="13488614" cy="5364472"/>
          </a:xfrm>
          <a:prstGeom prst="roundRect">
            <a:avLst>
              <a:gd name="adj" fmla="val 6629"/>
            </a:avLst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C92200E-AE2F-410C-A0D7-852BA95D8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99326-FABB-5448-4BC5-457FE8C0B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8CDE8D4-6A52-4CAD-F275-AE4309838A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D108EEF-838D-146D-2EA1-A9ED36EA3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93455B6-C0DF-AAD4-59BF-01D03D8428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233378"/>
            <a:ext cx="13466916" cy="433965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Type a subheading here…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AF76EB-1AA2-9DC4-41E5-33952151A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25895938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graph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C8EF8E5A-41C9-8DA6-6EF8-8B1AC50875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8640" y="1962485"/>
            <a:ext cx="8039548" cy="5606049"/>
          </a:xfrm>
          <a:prstGeom prst="roundRect">
            <a:avLst>
              <a:gd name="adj" fmla="val 689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4AEB3C-CD6F-3F56-3493-FC40F77E9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C981D-B04B-245D-73E2-912D49613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51CA5BD-A34B-C43D-8E67-D0EF846762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9B880BD-1B8E-A4DB-074C-8973D9862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B7E5012-1291-3946-D886-10AB5D9A7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60429" y="2400262"/>
            <a:ext cx="4118957" cy="433965"/>
          </a:xfrm>
        </p:spPr>
        <p:txBody>
          <a:bodyPr>
            <a:sp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Key takeaway…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E11F937-F7F3-3E41-B157-3E1742F925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60429" y="3057442"/>
            <a:ext cx="4118957" cy="4511091"/>
          </a:xfrm>
        </p:spPr>
        <p:txBody>
          <a:bodyPr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Summarize the key insights from the data</a:t>
            </a:r>
          </a:p>
          <a:p>
            <a:pPr lvl="0"/>
            <a:r>
              <a:rPr lang="en-US"/>
              <a:t>Avoid typing paragraphs - keep each point concise</a:t>
            </a:r>
          </a:p>
          <a:p>
            <a:pPr lvl="0"/>
            <a:r>
              <a:rPr lang="en-US"/>
              <a:t>What’s the most relevant to your audience?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0BBDCA1-70A9-9CE5-8A6C-0BC6B6D7B7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499" y="1233378"/>
            <a:ext cx="13466916" cy="433965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Type a subheading here if needed…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D1830B-E8BD-A23A-F3D5-7CFC5676C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22406944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2 graphs_text_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C4B41ECB-05A4-72A1-6FD5-BD458AA3AF1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724" y="2199370"/>
            <a:ext cx="6183462" cy="3206347"/>
          </a:xfrm>
          <a:prstGeom prst="roundRect">
            <a:avLst>
              <a:gd name="adj" fmla="val 711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EA9F0224-AAC0-D64B-2D33-DF7F7C40131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66212" y="2196680"/>
            <a:ext cx="6183462" cy="3206347"/>
          </a:xfrm>
          <a:prstGeom prst="roundRect">
            <a:avLst>
              <a:gd name="adj" fmla="val 7115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9A53F6C3-643C-E4E2-2A1E-9EF3831A2A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901" y="6041197"/>
            <a:ext cx="6183462" cy="433965"/>
          </a:xfrm>
        </p:spPr>
        <p:txBody>
          <a:bodyPr>
            <a:sp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Key takeaway…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5742394-D485-7F52-2E31-CA6903BF78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4901" y="6623810"/>
            <a:ext cx="6183462" cy="654025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9BCE5FA0-4564-2527-8D26-CF9CC199E2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66212" y="6041197"/>
            <a:ext cx="6183462" cy="433965"/>
          </a:xfrm>
        </p:spPr>
        <p:txBody>
          <a:bodyPr>
            <a:sp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Key takeaway…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E137C3E-07C3-3401-0FB3-670FE9BD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7DF61F-32A4-CD8B-6898-A1F5D0283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06D5D4C-6390-7B79-7E97-81E9DEAF04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BF70223-97E0-DD6E-7A7F-3B07FC168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96BB1C4-37DA-1DBF-13F6-D5E70F9768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499" y="1233378"/>
            <a:ext cx="13466916" cy="433965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Type a subheading here if needed…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622065F1-E955-CF6E-C706-27833CFA35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66212" y="6623810"/>
            <a:ext cx="6183462" cy="654025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  <a:lvl4pPr>
              <a:defRPr sz="2000" b="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8C071F-3840-79B6-7707-732F50FE0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21641939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2 graphs_text_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C4B41ECB-05A4-72A1-6FD5-BD458AA3AF1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1151" y="1962487"/>
            <a:ext cx="8333771" cy="2580514"/>
          </a:xfrm>
          <a:prstGeom prst="roundRect">
            <a:avLst>
              <a:gd name="adj" fmla="val 4002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A314C9-6C79-3B22-398C-AF9236F7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97E257-146A-8DA5-A0AE-85C074E2E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56EB735-E120-CC8B-BDA4-610A484F6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8D94CB5-315E-0E4E-C67C-520B5355E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671BAD67-BD5E-CB8C-C468-2CFFE4D7923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1151" y="4946411"/>
            <a:ext cx="8333771" cy="2580514"/>
          </a:xfrm>
          <a:prstGeom prst="roundRect">
            <a:avLst>
              <a:gd name="adj" fmla="val 4002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7B69AF28-91A8-977B-C795-B31F6141C5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0143" y="2259129"/>
            <a:ext cx="4178757" cy="433965"/>
          </a:xfrm>
        </p:spPr>
        <p:txBody>
          <a:bodyPr>
            <a:sp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Key takeaway…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608390BB-E904-07C4-5916-CA00B1CF53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80143" y="2919503"/>
            <a:ext cx="4178757" cy="931024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9DE6CA7-07D6-AE74-BEB4-815E918A48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80143" y="5314047"/>
            <a:ext cx="4178757" cy="433965"/>
          </a:xfrm>
        </p:spPr>
        <p:txBody>
          <a:bodyPr>
            <a:sp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Key takeaway…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7B0E1164-29F9-13CA-D9B3-6EEAF711E7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80143" y="5951461"/>
            <a:ext cx="4178757" cy="931024"/>
          </a:xfrm>
        </p:spPr>
        <p:txBody>
          <a:bodyPr>
            <a:sp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tx1"/>
                </a:solidFill>
                <a:latin typeface="Source Sans 3" panose="020B0303030403020204" pitchFamily="34" charset="0"/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2000" b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FFC96C-319D-15DE-710F-6101AB66E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25509481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3 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A314C9-6C79-3B22-398C-AF9236F7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97E257-146A-8DA5-A0AE-85C074E2E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56EB735-E120-CC8B-BDA4-610A484F6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8D94CB5-315E-0E4E-C67C-520B5355E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3B2621C5-584C-1FB1-5FE5-73C02231495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0723" y="2799227"/>
            <a:ext cx="4316586" cy="4820767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722959-AD96-5137-3191-FB4F6B3FEA3E}"/>
              </a:ext>
            </a:extLst>
          </p:cNvPr>
          <p:cNvCxnSpPr>
            <a:cxnSpLocks/>
          </p:cNvCxnSpPr>
          <p:nvPr userDrawn="1"/>
        </p:nvCxnSpPr>
        <p:spPr>
          <a:xfrm>
            <a:off x="561257" y="2664951"/>
            <a:ext cx="135078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48F817D9-48C4-E4B0-572F-B6A26C0193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0724" y="2233763"/>
            <a:ext cx="4316586" cy="377026"/>
          </a:xfrm>
        </p:spPr>
        <p:txBody>
          <a:bodyPr wrap="square">
            <a:sp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Graph/chart heading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ED37F63-6B69-0CF9-D8B6-6DFDD378E6A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156907" y="2799227"/>
            <a:ext cx="4316586" cy="4820767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E1D465B6-39A3-2E5A-0EE9-B4B90B8F5CB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742314" y="2799227"/>
            <a:ext cx="4316586" cy="4820767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A57FE8E6-9F05-F515-A04F-B9F8F9999A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6907" y="2233763"/>
            <a:ext cx="4316586" cy="377026"/>
          </a:xfrm>
        </p:spPr>
        <p:txBody>
          <a:bodyPr wrap="square">
            <a:sp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Graph/chart heading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E90F7BF2-B602-6F9D-5E42-CBDD3B335E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42314" y="2233763"/>
            <a:ext cx="4316586" cy="377026"/>
          </a:xfrm>
        </p:spPr>
        <p:txBody>
          <a:bodyPr wrap="square">
            <a:sp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Graph/chart 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9A69E-0783-F32F-E849-5878803E94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15009490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4 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A314C9-6C79-3B22-398C-AF9236F7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97E257-146A-8DA5-A0AE-85C074E2E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56EB735-E120-CC8B-BDA4-610A484F6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8D94CB5-315E-0E4E-C67C-520B5355E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8C213D4-D4A8-C395-E223-AAA07BD200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8395" y="2817155"/>
            <a:ext cx="6183462" cy="1973506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11CD83FE-461B-2F25-1062-9A98ED560B0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34128" y="2817155"/>
            <a:ext cx="6183462" cy="1973506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0129B9-A5E7-304C-E0F4-774D2622C2CB}"/>
              </a:ext>
            </a:extLst>
          </p:cNvPr>
          <p:cNvCxnSpPr>
            <a:cxnSpLocks/>
          </p:cNvCxnSpPr>
          <p:nvPr userDrawn="1"/>
        </p:nvCxnSpPr>
        <p:spPr>
          <a:xfrm>
            <a:off x="561257" y="2664951"/>
            <a:ext cx="135078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1B29C4F4-6A70-9A50-AA6C-CB920B3A88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4372" y="2269637"/>
            <a:ext cx="6195259" cy="377026"/>
          </a:xfrm>
        </p:spPr>
        <p:txBody>
          <a:bodyPr wrap="square">
            <a:sp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Graph/chart heading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DE40B24-E812-FEF6-1BE8-B03FD231BD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95" y="2269637"/>
            <a:ext cx="6195259" cy="377026"/>
          </a:xfrm>
        </p:spPr>
        <p:txBody>
          <a:bodyPr wrap="square">
            <a:sp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Graph/chart heading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717920-3467-61DE-4468-E666519D9E21}"/>
              </a:ext>
            </a:extLst>
          </p:cNvPr>
          <p:cNvCxnSpPr>
            <a:cxnSpLocks/>
          </p:cNvCxnSpPr>
          <p:nvPr userDrawn="1"/>
        </p:nvCxnSpPr>
        <p:spPr>
          <a:xfrm>
            <a:off x="521501" y="5447907"/>
            <a:ext cx="135078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EC31626-9EAD-F59B-DD86-0991EB7041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4372" y="5052593"/>
            <a:ext cx="6195259" cy="377026"/>
          </a:xfrm>
        </p:spPr>
        <p:txBody>
          <a:bodyPr wrap="square">
            <a:sp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Graph/chart heading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A64A50C2-F12E-6697-1482-A1D611E465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8395" y="5052593"/>
            <a:ext cx="6195259" cy="377026"/>
          </a:xfrm>
        </p:spPr>
        <p:txBody>
          <a:bodyPr wrap="square">
            <a:sp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Graph/chart heading</a:t>
            </a:r>
          </a:p>
        </p:txBody>
      </p:sp>
      <p:sp>
        <p:nvSpPr>
          <p:cNvPr id="32" name="Content Placeholder 9">
            <a:extLst>
              <a:ext uri="{FF2B5EF4-FFF2-40B4-BE49-F238E27FC236}">
                <a16:creationId xmlns:a16="http://schemas.microsoft.com/office/drawing/2014/main" id="{B338C850-13D2-4E36-D47E-E6A98B57DDF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88395" y="5610356"/>
            <a:ext cx="6183462" cy="1973506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7A8DAEAA-5CA1-2A03-4809-283540DE4AD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834128" y="5610356"/>
            <a:ext cx="6183462" cy="1973506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2EE3816-F7E4-130E-942C-DD31AFAAA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2909407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4 graphs 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A314C9-6C79-3B22-398C-AF9236F7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97E257-146A-8DA5-A0AE-85C074E2E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tx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tx1"/>
              </a:solidFill>
              <a:latin typeface="Source Sans 3" panose="020B030303040302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56EB735-E120-CC8B-BDA4-610A484F6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8D94CB5-315E-0E4E-C67C-520B5355E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tx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tx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4B2B3375-78B0-0E16-28D8-E213C5D3BDD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8395" y="2817155"/>
            <a:ext cx="3607087" cy="1973506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1532C3C9-6239-F4FC-9DF6-421E20EE44B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794372" y="2817155"/>
            <a:ext cx="3607087" cy="1973506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8DC043-FC28-D8CE-845F-7C96040D59FB}"/>
              </a:ext>
            </a:extLst>
          </p:cNvPr>
          <p:cNvCxnSpPr>
            <a:cxnSpLocks/>
          </p:cNvCxnSpPr>
          <p:nvPr userDrawn="1"/>
        </p:nvCxnSpPr>
        <p:spPr>
          <a:xfrm>
            <a:off x="561257" y="2664951"/>
            <a:ext cx="135078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0C36A6-ED73-1215-6483-B9336513F61F}"/>
              </a:ext>
            </a:extLst>
          </p:cNvPr>
          <p:cNvCxnSpPr>
            <a:cxnSpLocks/>
          </p:cNvCxnSpPr>
          <p:nvPr userDrawn="1"/>
        </p:nvCxnSpPr>
        <p:spPr>
          <a:xfrm>
            <a:off x="521501" y="5447907"/>
            <a:ext cx="135078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AFA99959-64D0-D277-03C7-CFF3C633BF0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88395" y="5610356"/>
            <a:ext cx="3607087" cy="1973506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C445D822-E994-B3F4-6173-9A070BB9E335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7794372" y="5610356"/>
            <a:ext cx="3607087" cy="1973506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br>
              <a:rPr lang="en-US"/>
            </a:br>
            <a:endParaRPr lang="en-US"/>
          </a:p>
          <a:p>
            <a:pPr lvl="0"/>
            <a:r>
              <a:rPr lang="en-US"/>
              <a:t>Insert chart/graph here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B3A6A091-D098-6920-7899-3CA9210D6C4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1617" y="2817155"/>
            <a:ext cx="2344656" cy="1973262"/>
          </a:xfrm>
          <a:noFill/>
        </p:spPr>
        <p:txBody>
          <a:bodyPr tIns="91440" bIns="9144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834390" indent="-285750"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  <a:p>
            <a:pPr lvl="0"/>
            <a:r>
              <a:rPr lang="en-US"/>
              <a:t>...</a:t>
            </a:r>
          </a:p>
          <a:p>
            <a:pPr lvl="0"/>
            <a:r>
              <a:rPr lang="en-US"/>
              <a:t>…</a:t>
            </a:r>
          </a:p>
          <a:p>
            <a:pPr lvl="0"/>
            <a:r>
              <a:rPr lang="en-US"/>
              <a:t>…</a:t>
            </a:r>
          </a:p>
          <a:p>
            <a:pPr lvl="0"/>
            <a:r>
              <a:rPr lang="en-US"/>
              <a:t>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27F8556-5678-D94F-34E2-4E6AE382EC15}"/>
              </a:ext>
            </a:extLst>
          </p:cNvPr>
          <p:cNvCxnSpPr>
            <a:cxnSpLocks/>
          </p:cNvCxnSpPr>
          <p:nvPr userDrawn="1"/>
        </p:nvCxnSpPr>
        <p:spPr>
          <a:xfrm>
            <a:off x="7315200" y="2664951"/>
            <a:ext cx="0" cy="495504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B6E2EFD7-71A6-3C63-346F-4F8D3FB115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94372" y="2269637"/>
            <a:ext cx="6195259" cy="377026"/>
          </a:xfrm>
        </p:spPr>
        <p:txBody>
          <a:bodyPr wrap="square">
            <a:sp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Graph/chart heading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D1A8C751-234C-0B10-4886-930BC256B9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395" y="2269637"/>
            <a:ext cx="6195259" cy="377026"/>
          </a:xfrm>
        </p:spPr>
        <p:txBody>
          <a:bodyPr wrap="square">
            <a:sp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Graph/chart heading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5212B289-0C5C-0B59-372C-C9C63849D6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4372" y="5052593"/>
            <a:ext cx="6195259" cy="377026"/>
          </a:xfrm>
        </p:spPr>
        <p:txBody>
          <a:bodyPr wrap="square">
            <a:sp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Graph/chart heading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258092D3-C0E8-988A-C3F5-1D77B8736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8395" y="5052593"/>
            <a:ext cx="6195259" cy="377026"/>
          </a:xfrm>
        </p:spPr>
        <p:txBody>
          <a:bodyPr wrap="square">
            <a:sp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Source Sans 3" panose="020B0303030403020204" pitchFamily="34" charset="0"/>
              </a:defRPr>
            </a:lvl1pPr>
          </a:lstStyle>
          <a:p>
            <a:pPr lvl="0"/>
            <a:r>
              <a:rPr lang="en-US"/>
              <a:t>Graph/chart heading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24B623AC-48A1-B876-4499-9228B4CF98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1617" y="5610356"/>
            <a:ext cx="2344656" cy="1973262"/>
          </a:xfrm>
          <a:noFill/>
        </p:spPr>
        <p:txBody>
          <a:bodyPr tIns="91440" bIns="9144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834390" indent="-285750"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  <a:p>
            <a:pPr lvl="0"/>
            <a:r>
              <a:rPr lang="en-US"/>
              <a:t>...</a:t>
            </a:r>
          </a:p>
          <a:p>
            <a:pPr lvl="0"/>
            <a:r>
              <a:rPr lang="en-US"/>
              <a:t>…</a:t>
            </a:r>
          </a:p>
          <a:p>
            <a:pPr lvl="0"/>
            <a:r>
              <a:rPr lang="en-US"/>
              <a:t>…</a:t>
            </a:r>
          </a:p>
          <a:p>
            <a:pPr lvl="0"/>
            <a:r>
              <a:rPr lang="en-US"/>
              <a:t>…</a:t>
            </a: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78CE413A-914B-FA07-F56D-2786B96B94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644975" y="2817155"/>
            <a:ext cx="2344656" cy="1973262"/>
          </a:xfrm>
          <a:noFill/>
        </p:spPr>
        <p:txBody>
          <a:bodyPr tIns="91440" bIns="9144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834390" indent="-285750"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  <a:p>
            <a:pPr lvl="0"/>
            <a:r>
              <a:rPr lang="en-US"/>
              <a:t>...</a:t>
            </a:r>
          </a:p>
          <a:p>
            <a:pPr lvl="0"/>
            <a:r>
              <a:rPr lang="en-US"/>
              <a:t>…</a:t>
            </a:r>
          </a:p>
          <a:p>
            <a:pPr lvl="0"/>
            <a:r>
              <a:rPr lang="en-US"/>
              <a:t>…</a:t>
            </a:r>
          </a:p>
          <a:p>
            <a:pPr lvl="0"/>
            <a:r>
              <a:rPr lang="en-US"/>
              <a:t>…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C280E045-B11F-BE78-7E20-1A5D9C77A7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44975" y="5610356"/>
            <a:ext cx="2344656" cy="1973262"/>
          </a:xfrm>
          <a:noFill/>
        </p:spPr>
        <p:txBody>
          <a:bodyPr tIns="91440" bIns="9144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834390" indent="-285750"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Supporting text here…</a:t>
            </a:r>
          </a:p>
          <a:p>
            <a:pPr lvl="0"/>
            <a:r>
              <a:rPr lang="en-US"/>
              <a:t>...</a:t>
            </a:r>
          </a:p>
          <a:p>
            <a:pPr lvl="0"/>
            <a:r>
              <a:rPr lang="en-US"/>
              <a:t>…</a:t>
            </a:r>
          </a:p>
          <a:p>
            <a:pPr lvl="0"/>
            <a:r>
              <a:rPr lang="en-US"/>
              <a:t>…</a:t>
            </a:r>
          </a:p>
          <a:p>
            <a:pPr lvl="0"/>
            <a:r>
              <a:rPr lang="en-US"/>
              <a:t>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53BC2E-A066-4B09-5027-F014C22CC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155" y="533401"/>
            <a:ext cx="13472298" cy="646331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and concise. </a:t>
            </a:r>
          </a:p>
        </p:txBody>
      </p:sp>
    </p:spTree>
    <p:extLst>
      <p:ext uri="{BB962C8B-B14F-4D97-AF65-F5344CB8AC3E}">
        <p14:creationId xmlns:p14="http://schemas.microsoft.com/office/powerpoint/2010/main" val="14545796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purple callout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1C7253F3-7DAD-0C14-2D8B-F81E28FFAC7E}"/>
              </a:ext>
            </a:extLst>
          </p:cNvPr>
          <p:cNvSpPr/>
          <p:nvPr userDrawn="1"/>
        </p:nvSpPr>
        <p:spPr>
          <a:xfrm rot="5400000">
            <a:off x="10891168" y="-935010"/>
            <a:ext cx="468245" cy="3320034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03E646-9835-D918-E0FB-ACC28C989876}"/>
              </a:ext>
            </a:extLst>
          </p:cNvPr>
          <p:cNvSpPr/>
          <p:nvPr userDrawn="1"/>
        </p:nvSpPr>
        <p:spPr>
          <a:xfrm>
            <a:off x="-1" y="0"/>
            <a:ext cx="9635067" cy="8226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31AEC-EAB6-7D52-102D-DA8C45347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5A9F2-9E23-08A5-6596-953A7BB2D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038D632-5ADC-A264-0B55-A4DD28445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93DBE18-D005-D760-D2F2-5C6A27FE6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C97376-2CDF-5897-C4CC-F2322A7110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33400"/>
            <a:ext cx="8132234" cy="1200329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Type a headline here. Keep it clear </a:t>
            </a:r>
            <a:br>
              <a:rPr lang="en-US"/>
            </a:br>
            <a:r>
              <a:rPr lang="en-US"/>
              <a:t>and concise.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9610092-4F5F-A7B1-F1FB-9DADC575E7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05240" y="1233378"/>
            <a:ext cx="3953660" cy="6393153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Source Sans 3" panose="020B0303030403020204" pitchFamily="34" charset="0"/>
              </a:defRPr>
            </a:lvl1pPr>
            <a:lvl2pPr>
              <a:defRPr sz="2000" b="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</a:lstStyle>
          <a:p>
            <a:pPr marL="342900" marR="0" lvl="0" indent="-34290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Add bulleted key takeaways</a:t>
            </a:r>
          </a:p>
          <a:p>
            <a:pPr marL="342900" marR="0" lvl="0" indent="-34290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  <a:p>
            <a:pPr marL="342900" marR="0" lvl="0" indent="-34290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Keep each point concise</a:t>
            </a:r>
          </a:p>
          <a:p>
            <a:pPr marL="342900" marR="0" lvl="0" indent="-34290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  <a:p>
            <a:pPr marL="342900" marR="0" lvl="0" indent="-34290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Is each point relevant to </a:t>
            </a:r>
            <a:br>
              <a:rPr lang="en-US"/>
            </a:br>
            <a:r>
              <a:rPr lang="en-US"/>
              <a:t>your audience?</a:t>
            </a:r>
          </a:p>
          <a:p>
            <a:pPr marL="342900" marR="0" lvl="0" indent="-342900" algn="l" defTabSz="109728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DEE7977-8A5F-22D3-5A9D-3E0B54F957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05240" y="579197"/>
            <a:ext cx="2399798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3C94368-6F34-D9AA-2EFC-2E458933D5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1817862"/>
            <a:ext cx="8132234" cy="433965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Type a subheading here if needed...</a:t>
            </a:r>
          </a:p>
        </p:txBody>
      </p:sp>
    </p:spTree>
    <p:extLst>
      <p:ext uri="{BB962C8B-B14F-4D97-AF65-F5344CB8AC3E}">
        <p14:creationId xmlns:p14="http://schemas.microsoft.com/office/powerpoint/2010/main" val="28919098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754C2835-F5AC-6988-FA63-A4DBC28515FE}"/>
              </a:ext>
            </a:extLst>
          </p:cNvPr>
          <p:cNvSpPr/>
          <p:nvPr userDrawn="1"/>
        </p:nvSpPr>
        <p:spPr>
          <a:xfrm rot="5400000">
            <a:off x="10891168" y="-935010"/>
            <a:ext cx="468245" cy="3320034"/>
          </a:xfrm>
          <a:prstGeom prst="round2SameRect">
            <a:avLst/>
          </a:prstGeom>
          <a:solidFill>
            <a:srgbClr val="E7E0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03E646-9835-D918-E0FB-ACC28C989876}"/>
              </a:ext>
            </a:extLst>
          </p:cNvPr>
          <p:cNvSpPr/>
          <p:nvPr userDrawn="1"/>
        </p:nvSpPr>
        <p:spPr>
          <a:xfrm>
            <a:off x="-1" y="0"/>
            <a:ext cx="9635067" cy="82269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31AEC-EAB6-7D52-102D-DA8C45347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2616346" y="7930336"/>
            <a:ext cx="1463040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©</a:t>
            </a:r>
            <a:r>
              <a:rPr lang="de-DE" sz="1000" b="0" i="0" kern="1200" baseline="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800" b="0" i="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athenahealth</a:t>
            </a:r>
            <a:endParaRPr lang="en-US" sz="10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5A9F2-9E23-08A5-6596-953A7BB2D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4079386" y="7927647"/>
            <a:ext cx="551014" cy="2992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fld id="{B1EEED1B-31D8-8743-AD41-F96ECB43BA46}" type="slidenum">
              <a:rPr lang="en-US" sz="900" b="0" i="0" smtClean="0">
                <a:solidFill>
                  <a:schemeClr val="bg1"/>
                </a:solidFill>
                <a:latin typeface="Source Sans 3" panose="020B0303030403020204" pitchFamily="34" charset="0"/>
              </a:rPr>
              <a:pPr algn="ctr"/>
              <a:t>‹#›</a:t>
            </a:fld>
            <a:endParaRPr lang="en-US" sz="900" b="0" i="0">
              <a:solidFill>
                <a:schemeClr val="bg1"/>
              </a:solidFill>
              <a:latin typeface="Source Sans 3" panose="020B0303030403020204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038D632-5ADC-A264-0B55-A4DD28445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930336"/>
            <a:ext cx="10719881" cy="299264"/>
          </a:xfrm>
        </p:spPr>
        <p:txBody>
          <a:bodyPr lIns="91440" tIns="91440" rIns="91440" bIns="9144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tabLst/>
              <a:defRPr lang="en-US" sz="900" b="0" i="0" smtClean="0">
                <a:solidFill>
                  <a:schemeClr val="tx1"/>
                </a:solidFill>
                <a:effectLst/>
                <a:latin typeface="Source Sans 3" panose="020B0303030403020204" pitchFamily="34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Sources and citations aren’t just for English majors, data nerds, and legal teams — they’re for you, too. Want more info? Visit the brand guidelines.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93DBE18-D005-D760-D2F2-5C6A27FE6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11268521" y="7927647"/>
            <a:ext cx="1516788" cy="299264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ln>
                  <a:noFill/>
                </a:ln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0" i="0" kern="1200">
                <a:ln>
                  <a:noFill/>
                </a:ln>
                <a:solidFill>
                  <a:schemeClr val="bg1"/>
                </a:solidFill>
                <a:effectLst/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Confidential and proprietary</a:t>
            </a:r>
            <a:endParaRPr lang="en-US" sz="800" b="0" i="0">
              <a:solidFill>
                <a:schemeClr val="bg1"/>
              </a:solidFill>
              <a:latin typeface="Source Sans 3" panose="020B03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356FAB4-A6E8-7653-9FA9-216B41F39A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05240" y="3458292"/>
            <a:ext cx="3974146" cy="830997"/>
          </a:xfrm>
        </p:spPr>
        <p:txBody>
          <a:bodyPr wrap="square" lIns="91440" rIns="91440" anchor="ctr">
            <a:sp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 b="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CBB8576-3AB1-FB44-7BB1-A9182AF363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05240" y="2138093"/>
            <a:ext cx="3953660" cy="377026"/>
          </a:xfrm>
        </p:spPr>
        <p:txBody>
          <a:bodyPr wrap="square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Type a subheading here...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F41D0AC-B409-81D1-27C1-95700576C8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05240" y="579197"/>
            <a:ext cx="2399798" cy="320088"/>
          </a:xfrm>
        </p:spPr>
        <p:txBody>
          <a:bodyPr wrap="square">
            <a:sp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Release timeframe here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E0DDF78-6E4A-EBD6-6D68-827D91CDCE2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105240" y="1185691"/>
            <a:ext cx="3953660" cy="878702"/>
          </a:xfrm>
        </p:spPr>
        <p:txBody>
          <a:bodyPr wrap="square">
            <a:sp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/>
              <a:t>Product or feature name goes here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3FECE00C-CD04-CEEC-AE5D-B6BFB40BCF4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54691" y="1407383"/>
            <a:ext cx="8325682" cy="5136997"/>
          </a:xfrm>
          <a:prstGeom prst="roundRect">
            <a:avLst>
              <a:gd name="adj" fmla="val 6641"/>
            </a:avLst>
          </a:prstGeom>
          <a:solidFill>
            <a:schemeClr val="bg1">
              <a:lumMod val="85000"/>
            </a:schemeClr>
          </a:solidFill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insert product screenshot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C160BFF-6333-1292-3E18-081B54C02B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05240" y="4916320"/>
            <a:ext cx="3974146" cy="830997"/>
          </a:xfrm>
        </p:spPr>
        <p:txBody>
          <a:bodyPr wrap="square" lIns="91440" rIns="91440" anchor="ctr">
            <a:sp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 b="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E4902AA-8CFB-B927-EC3B-AC7595E9CE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05240" y="6374347"/>
            <a:ext cx="3974146" cy="830997"/>
          </a:xfrm>
        </p:spPr>
        <p:txBody>
          <a:bodyPr wrap="square" lIns="91440" rIns="91440" anchor="ctr">
            <a:sp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 b="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</a:t>
            </a:r>
          </a:p>
        </p:txBody>
      </p:sp>
    </p:spTree>
    <p:extLst>
      <p:ext uri="{BB962C8B-B14F-4D97-AF65-F5344CB8AC3E}">
        <p14:creationId xmlns:p14="http://schemas.microsoft.com/office/powerpoint/2010/main" val="199473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33400"/>
            <a:ext cx="13487400" cy="149542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2190750"/>
            <a:ext cx="13487400" cy="542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Header 2 [Source Sans 3 regular, 28 pt]</a:t>
            </a:r>
          </a:p>
          <a:p>
            <a:pPr lvl="1"/>
            <a:r>
              <a:rPr lang="en-US"/>
              <a:t>Header 3 [Source Sans 3 bold, 20 pt]</a:t>
            </a:r>
          </a:p>
          <a:p>
            <a:pPr lvl="2"/>
            <a:r>
              <a:rPr lang="en-US"/>
              <a:t>Body text [Source Sans 3 regular, 18 pt]</a:t>
            </a:r>
          </a:p>
        </p:txBody>
      </p:sp>
    </p:spTree>
    <p:extLst>
      <p:ext uri="{BB962C8B-B14F-4D97-AF65-F5344CB8AC3E}">
        <p14:creationId xmlns:p14="http://schemas.microsoft.com/office/powerpoint/2010/main" val="2699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03" r:id="rId2"/>
    <p:sldLayoutId id="2147483676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30" r:id="rId10"/>
    <p:sldLayoutId id="2147483870" r:id="rId11"/>
    <p:sldLayoutId id="2147483678" r:id="rId12"/>
    <p:sldLayoutId id="2147483786" r:id="rId13"/>
    <p:sldLayoutId id="2147483813" r:id="rId14"/>
    <p:sldLayoutId id="2147483787" r:id="rId15"/>
    <p:sldLayoutId id="2147483700" r:id="rId16"/>
    <p:sldLayoutId id="2147483814" r:id="rId17"/>
    <p:sldLayoutId id="2147483675" r:id="rId18"/>
    <p:sldLayoutId id="2147483882" r:id="rId19"/>
    <p:sldLayoutId id="2147483883" r:id="rId20"/>
    <p:sldLayoutId id="2147483881" r:id="rId21"/>
    <p:sldLayoutId id="2147483815" r:id="rId22"/>
    <p:sldLayoutId id="2147483816" r:id="rId23"/>
    <p:sldLayoutId id="2147483817" r:id="rId24"/>
    <p:sldLayoutId id="2147483818" r:id="rId25"/>
    <p:sldLayoutId id="2147483682" r:id="rId26"/>
    <p:sldLayoutId id="2147483683" r:id="rId27"/>
    <p:sldLayoutId id="2147483684" r:id="rId28"/>
    <p:sldLayoutId id="2147483789" r:id="rId29"/>
    <p:sldLayoutId id="2147483679" r:id="rId30"/>
    <p:sldLayoutId id="2147483680" r:id="rId31"/>
    <p:sldLayoutId id="2147483681" r:id="rId32"/>
    <p:sldLayoutId id="2147483790" r:id="rId33"/>
    <p:sldLayoutId id="2147483685" r:id="rId34"/>
    <p:sldLayoutId id="2147483686" r:id="rId35"/>
    <p:sldLayoutId id="2147483805" r:id="rId36"/>
    <p:sldLayoutId id="2147483687" r:id="rId37"/>
    <p:sldLayoutId id="2147483806" r:id="rId38"/>
    <p:sldLayoutId id="2147483832" r:id="rId39"/>
    <p:sldLayoutId id="2147483808" r:id="rId40"/>
    <p:sldLayoutId id="2147483809" r:id="rId41"/>
    <p:sldLayoutId id="2147483810" r:id="rId42"/>
    <p:sldLayoutId id="2147483811" r:id="rId43"/>
    <p:sldLayoutId id="2147483799" r:id="rId44"/>
    <p:sldLayoutId id="2147483892" r:id="rId45"/>
    <p:sldLayoutId id="2147483893" r:id="rId46"/>
    <p:sldLayoutId id="2147483853" r:id="rId47"/>
    <p:sldLayoutId id="2147483874" r:id="rId48"/>
    <p:sldLayoutId id="2147483823" r:id="rId49"/>
    <p:sldLayoutId id="2147483793" r:id="rId50"/>
    <p:sldLayoutId id="2147483782" r:id="rId51"/>
    <p:sldLayoutId id="2147483838" r:id="rId52"/>
    <p:sldLayoutId id="2147483834" r:id="rId53"/>
    <p:sldLayoutId id="2147483831" r:id="rId54"/>
    <p:sldLayoutId id="2147483839" r:id="rId55"/>
    <p:sldLayoutId id="2147483840" r:id="rId56"/>
    <p:sldLayoutId id="2147483894" r:id="rId57"/>
    <p:sldLayoutId id="2147483845" r:id="rId58"/>
    <p:sldLayoutId id="2147483835" r:id="rId59"/>
    <p:sldLayoutId id="2147483842" r:id="rId60"/>
    <p:sldLayoutId id="2147483890" r:id="rId61"/>
    <p:sldLayoutId id="2147483836" r:id="rId62"/>
    <p:sldLayoutId id="2147483750" r:id="rId63"/>
    <p:sldLayoutId id="2147483865" r:id="rId64"/>
    <p:sldLayoutId id="2147483869" r:id="rId65"/>
    <p:sldLayoutId id="2147483866" r:id="rId66"/>
    <p:sldLayoutId id="2147483868" r:id="rId67"/>
    <p:sldLayoutId id="2147483841" r:id="rId68"/>
    <p:sldLayoutId id="2147483871" r:id="rId69"/>
    <p:sldLayoutId id="2147483891" r:id="rId70"/>
    <p:sldLayoutId id="2147483876" r:id="rId71"/>
    <p:sldLayoutId id="2147483801" r:id="rId72"/>
    <p:sldLayoutId id="2147483846" r:id="rId73"/>
    <p:sldLayoutId id="2147483848" r:id="rId74"/>
    <p:sldLayoutId id="2147483854" r:id="rId75"/>
    <p:sldLayoutId id="2147483751" r:id="rId76"/>
    <p:sldLayoutId id="2147483897" r:id="rId77"/>
    <p:sldLayoutId id="2147483899" r:id="rId78"/>
    <p:sldLayoutId id="2147483858" r:id="rId79"/>
    <p:sldLayoutId id="2147483898" r:id="rId80"/>
    <p:sldLayoutId id="2147483900" r:id="rId81"/>
    <p:sldLayoutId id="2147483753" r:id="rId82"/>
    <p:sldLayoutId id="2147483905" r:id="rId83"/>
    <p:sldLayoutId id="2147483859" r:id="rId84"/>
    <p:sldLayoutId id="2147483752" r:id="rId85"/>
    <p:sldLayoutId id="2147483754" r:id="rId86"/>
    <p:sldLayoutId id="2147483901" r:id="rId87"/>
    <p:sldLayoutId id="2147483902" r:id="rId88"/>
    <p:sldLayoutId id="2147483788" r:id="rId89"/>
    <p:sldLayoutId id="2147483903" r:id="rId90"/>
    <p:sldLayoutId id="2147483776" r:id="rId91"/>
    <p:sldLayoutId id="2147483757" r:id="rId92"/>
    <p:sldLayoutId id="2147483775" r:id="rId93"/>
    <p:sldLayoutId id="2147483864" r:id="rId94"/>
    <p:sldLayoutId id="2147483879" r:id="rId95"/>
    <p:sldLayoutId id="2147483878" r:id="rId96"/>
    <p:sldLayoutId id="2147483880" r:id="rId97"/>
    <p:sldLayoutId id="2147483797" r:id="rId98"/>
    <p:sldLayoutId id="2147483904" r:id="rId99"/>
    <p:sldLayoutId id="2147483802" r:id="rId100"/>
    <p:sldLayoutId id="2147483740" r:id="rId101"/>
    <p:sldLayoutId id="2147483742" r:id="rId102"/>
    <p:sldLayoutId id="2147483743" r:id="rId103"/>
    <p:sldLayoutId id="2147483763" r:id="rId104"/>
    <p:sldLayoutId id="2147483895" r:id="rId105"/>
    <p:sldLayoutId id="2147483873" r:id="rId106"/>
    <p:sldLayoutId id="2147483795" r:id="rId107"/>
    <p:sldLayoutId id="2147483896" r:id="rId108"/>
    <p:sldLayoutId id="2147483796" r:id="rId109"/>
  </p:sldLayoutIdLst>
  <p:hf hdr="0" ftr="0" dt="0"/>
  <p:txStyles>
    <p:titleStyle>
      <a:lvl1pPr algn="l" defTabSz="109728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Source Sans 3" panose="020B0303030403020204" pitchFamily="34" charset="0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3" panose="020B0303030403020204" pitchFamily="34" charset="0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Source Sans 3" panose="020B0303030403020204" pitchFamily="34" charset="0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bg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" userDrawn="1">
          <p15:clr>
            <a:srgbClr val="F26B43"/>
          </p15:clr>
        </p15:guide>
        <p15:guide id="2" pos="8856" userDrawn="1">
          <p15:clr>
            <a:srgbClr val="F26B43"/>
          </p15:clr>
        </p15:guide>
        <p15:guide id="3" orient="horz" pos="4824" userDrawn="1">
          <p15:clr>
            <a:srgbClr val="F26B43"/>
          </p15:clr>
        </p15:guide>
        <p15:guide id="4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.athenahealth.com/guidelines" TargetMode="External"/><Relationship Id="rId1" Type="http://schemas.openxmlformats.org/officeDocument/2006/relationships/slideLayout" Target="../slideLayouts/slideLayout4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7.xml"/><Relationship Id="rId5" Type="http://schemas.microsoft.com/office/2007/relationships/hdphoto" Target="../media/hdphoto4.wdp"/><Relationship Id="rId4" Type="http://schemas.openxmlformats.org/officeDocument/2006/relationships/image" Target="../media/image118.png"/></Relationships>
</file>

<file path=ppt/slides/_rels/slide10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0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11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1.png"/><Relationship Id="rId21" Type="http://schemas.openxmlformats.org/officeDocument/2006/relationships/image" Target="../media/image46.png"/><Relationship Id="rId42" Type="http://schemas.openxmlformats.org/officeDocument/2006/relationships/image" Target="../media/image66.png"/><Relationship Id="rId47" Type="http://schemas.openxmlformats.org/officeDocument/2006/relationships/image" Target="../media/image71.png"/><Relationship Id="rId63" Type="http://schemas.openxmlformats.org/officeDocument/2006/relationships/image" Target="../media/image20.png"/><Relationship Id="rId68" Type="http://schemas.openxmlformats.org/officeDocument/2006/relationships/image" Target="../media/image89.png"/><Relationship Id="rId16" Type="http://schemas.openxmlformats.org/officeDocument/2006/relationships/image" Target="../media/image24.png"/><Relationship Id="rId11" Type="http://schemas.openxmlformats.org/officeDocument/2006/relationships/image" Target="../media/image37.png"/><Relationship Id="rId24" Type="http://schemas.openxmlformats.org/officeDocument/2006/relationships/image" Target="../media/image49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3" Type="http://schemas.openxmlformats.org/officeDocument/2006/relationships/image" Target="../media/image76.png"/><Relationship Id="rId58" Type="http://schemas.openxmlformats.org/officeDocument/2006/relationships/image" Target="../media/image81.png"/><Relationship Id="rId66" Type="http://schemas.openxmlformats.org/officeDocument/2006/relationships/image" Target="../media/image87.png"/><Relationship Id="rId74" Type="http://schemas.openxmlformats.org/officeDocument/2006/relationships/image" Target="../media/image95.png"/><Relationship Id="rId79" Type="http://schemas.openxmlformats.org/officeDocument/2006/relationships/image" Target="../media/image100.png"/><Relationship Id="rId5" Type="http://schemas.openxmlformats.org/officeDocument/2006/relationships/image" Target="../media/image31.png"/><Relationship Id="rId61" Type="http://schemas.openxmlformats.org/officeDocument/2006/relationships/image" Target="../media/image84.png"/><Relationship Id="rId19" Type="http://schemas.openxmlformats.org/officeDocument/2006/relationships/image" Target="../media/image44.png"/><Relationship Id="rId14" Type="http://schemas.openxmlformats.org/officeDocument/2006/relationships/image" Target="../media/image40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Relationship Id="rId48" Type="http://schemas.openxmlformats.org/officeDocument/2006/relationships/image" Target="../media/image72.png"/><Relationship Id="rId56" Type="http://schemas.openxmlformats.org/officeDocument/2006/relationships/image" Target="../media/image79.png"/><Relationship Id="rId64" Type="http://schemas.openxmlformats.org/officeDocument/2006/relationships/image" Target="../media/image86.png"/><Relationship Id="rId69" Type="http://schemas.openxmlformats.org/officeDocument/2006/relationships/image" Target="../media/image90.png"/><Relationship Id="rId77" Type="http://schemas.openxmlformats.org/officeDocument/2006/relationships/image" Target="../media/image98.png"/><Relationship Id="rId8" Type="http://schemas.openxmlformats.org/officeDocument/2006/relationships/image" Target="../media/image34.png"/><Relationship Id="rId51" Type="http://schemas.openxmlformats.org/officeDocument/2006/relationships/image" Target="../media/image74.png"/><Relationship Id="rId72" Type="http://schemas.openxmlformats.org/officeDocument/2006/relationships/image" Target="../media/image93.png"/><Relationship Id="rId3" Type="http://schemas.openxmlformats.org/officeDocument/2006/relationships/image" Target="../media/image29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59" Type="http://schemas.openxmlformats.org/officeDocument/2006/relationships/image" Target="../media/image82.png"/><Relationship Id="rId67" Type="http://schemas.openxmlformats.org/officeDocument/2006/relationships/image" Target="../media/image88.png"/><Relationship Id="rId20" Type="http://schemas.openxmlformats.org/officeDocument/2006/relationships/image" Target="../media/image45.png"/><Relationship Id="rId41" Type="http://schemas.openxmlformats.org/officeDocument/2006/relationships/image" Target="../media/image65.png"/><Relationship Id="rId54" Type="http://schemas.openxmlformats.org/officeDocument/2006/relationships/image" Target="../media/image77.png"/><Relationship Id="rId62" Type="http://schemas.openxmlformats.org/officeDocument/2006/relationships/image" Target="../media/image85.png"/><Relationship Id="rId70" Type="http://schemas.openxmlformats.org/officeDocument/2006/relationships/image" Target="../media/image91.png"/><Relationship Id="rId75" Type="http://schemas.openxmlformats.org/officeDocument/2006/relationships/image" Target="../media/image9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2.png"/><Relationship Id="rId15" Type="http://schemas.openxmlformats.org/officeDocument/2006/relationships/image" Target="../media/image41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0.png"/><Relationship Id="rId49" Type="http://schemas.openxmlformats.org/officeDocument/2006/relationships/image" Target="../media/image19.png"/><Relationship Id="rId57" Type="http://schemas.openxmlformats.org/officeDocument/2006/relationships/image" Target="../media/image80.png"/><Relationship Id="rId10" Type="http://schemas.openxmlformats.org/officeDocument/2006/relationships/image" Target="../media/image36.png"/><Relationship Id="rId31" Type="http://schemas.openxmlformats.org/officeDocument/2006/relationships/image" Target="../media/image55.png"/><Relationship Id="rId44" Type="http://schemas.openxmlformats.org/officeDocument/2006/relationships/image" Target="../media/image68.png"/><Relationship Id="rId52" Type="http://schemas.openxmlformats.org/officeDocument/2006/relationships/image" Target="../media/image75.png"/><Relationship Id="rId60" Type="http://schemas.openxmlformats.org/officeDocument/2006/relationships/image" Target="../media/image83.png"/><Relationship Id="rId65" Type="http://schemas.openxmlformats.org/officeDocument/2006/relationships/image" Target="../media/image23.png"/><Relationship Id="rId73" Type="http://schemas.openxmlformats.org/officeDocument/2006/relationships/image" Target="../media/image94.png"/><Relationship Id="rId78" Type="http://schemas.openxmlformats.org/officeDocument/2006/relationships/image" Target="../media/image99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9" Type="http://schemas.openxmlformats.org/officeDocument/2006/relationships/image" Target="../media/image63.png"/><Relationship Id="rId34" Type="http://schemas.openxmlformats.org/officeDocument/2006/relationships/image" Target="../media/image58.png"/><Relationship Id="rId50" Type="http://schemas.openxmlformats.org/officeDocument/2006/relationships/image" Target="../media/image73.png"/><Relationship Id="rId55" Type="http://schemas.openxmlformats.org/officeDocument/2006/relationships/image" Target="../media/image78.png"/><Relationship Id="rId76" Type="http://schemas.openxmlformats.org/officeDocument/2006/relationships/image" Target="../media/image97.png"/><Relationship Id="rId7" Type="http://schemas.openxmlformats.org/officeDocument/2006/relationships/image" Target="../media/image33.png"/><Relationship Id="rId71" Type="http://schemas.openxmlformats.org/officeDocument/2006/relationships/image" Target="../media/image92.png"/><Relationship Id="rId2" Type="http://schemas.openxmlformats.org/officeDocument/2006/relationships/image" Target="../media/image28.png"/><Relationship Id="rId29" Type="http://schemas.openxmlformats.org/officeDocument/2006/relationships/image" Target="../media/image1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22.jpe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sv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6.svg"/><Relationship Id="rId4" Type="http://schemas.openxmlformats.org/officeDocument/2006/relationships/image" Target="../media/image125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sv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sv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sv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.athenahealth.com/guidelines/style-guide" TargetMode="Externa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rand.athenahealth.com/guidelines/color" TargetMode="Externa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.athenahealth.com/guidelines/color" TargetMode="External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.athenahealth.com/guidelines/color" TargetMode="External"/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brand.athenahealth.com/guidelines/typography" TargetMode="External"/><Relationship Id="rId1" Type="http://schemas.openxmlformats.org/officeDocument/2006/relationships/slideLayout" Target="../slideLayouts/slideLayout4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84.png"/><Relationship Id="rId4" Type="http://schemas.openxmlformats.org/officeDocument/2006/relationships/image" Target="../media/image8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86.png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brand.athenahealth.com/guidelines/photography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5" Type="http://schemas.openxmlformats.org/officeDocument/2006/relationships/hyperlink" Target="https://brand.athenahealth.com/guidelines/iconography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hyperlink" Target="https://assets.athenahealth.com/c/nrposeev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6" Type="http://schemas.microsoft.com/office/2007/relationships/hdphoto" Target="../media/hdphoto2.wdp"/><Relationship Id="rId5" Type="http://schemas.openxmlformats.org/officeDocument/2006/relationships/image" Target="../media/image111.png"/><Relationship Id="rId4" Type="http://schemas.microsoft.com/office/2007/relationships/hdphoto" Target="../media/hdphoto1.wdp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9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4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5" Type="http://schemas.openxmlformats.org/officeDocument/2006/relationships/hyperlink" Target="https://brand.athenahealth.com/guidelines/holding-shape" TargetMode="External"/><Relationship Id="rId4" Type="http://schemas.openxmlformats.org/officeDocument/2006/relationships/image" Target="../media/image2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9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and.athenahealth.com/guidelines/style-guide" TargetMode="External"/><Relationship Id="rId2" Type="http://schemas.openxmlformats.org/officeDocument/2006/relationships/hyperlink" Target="https://brand.athenahealth.com/guidelines/voice-and-tone" TargetMode="External"/><Relationship Id="rId1" Type="http://schemas.openxmlformats.org/officeDocument/2006/relationships/slideLayout" Target="../slideLayouts/slideLayout4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3.xml"/><Relationship Id="rId4" Type="http://schemas.openxmlformats.org/officeDocument/2006/relationships/chart" Target="../charts/char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4.xml"/><Relationship Id="rId4" Type="http://schemas.openxmlformats.org/officeDocument/2006/relationships/chart" Target="../charts/chart1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8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16.png"/><Relationship Id="rId5" Type="http://schemas.openxmlformats.org/officeDocument/2006/relationships/image" Target="../media/image63.png"/><Relationship Id="rId4" Type="http://schemas.openxmlformats.org/officeDocument/2006/relationships/image" Target="../media/image115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F3788BE-774A-B18E-CAD7-739EFA6D9B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01" y="2315780"/>
            <a:ext cx="5256560" cy="5328132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A71A1D-3C74-DBBF-FF6F-75BB349A55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20C6D5-F0E9-5401-EED8-AEE5201D42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this template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E5E7D-D22F-7900-FAFA-0DDF0D633D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571499" y="1233378"/>
            <a:ext cx="7940734" cy="766364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2400">
                <a:latin typeface="Source Sans 3"/>
                <a:ea typeface="Calibri"/>
                <a:cs typeface="Calibri"/>
              </a:rPr>
              <a:t>Use the layouts in the template to simplify slide creation. Follow Brand guidelines and create with care.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63676F-0F40-7831-1812-2D3696B83A3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71499" y="2638663"/>
            <a:ext cx="4339481" cy="3301190"/>
            <a:chOff x="-791522" y="4914722"/>
            <a:chExt cx="4339481" cy="330119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1E1D51-9FE2-F4EA-C7B9-1AFFAADC98E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791522" y="5074845"/>
              <a:ext cx="2167467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rPr>
                <a:t>Click the dropdown to 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rPr>
                <a:t>Insert new slide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rPr>
                <a:t>in the “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rPr>
                <a:t>athenahealth Brand template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rPr>
                <a:t>” theme. 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6BAA9F30-8A92-DF6E-D18F-3D2ACAF3E2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633680">
              <a:off x="925036" y="4709800"/>
              <a:ext cx="2418001" cy="2827845"/>
            </a:xfrm>
            <a:prstGeom prst="arc">
              <a:avLst>
                <a:gd name="adj1" fmla="val 18687954"/>
                <a:gd name="adj2" fmla="val 1331548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60F41"/>
                </a:solidFill>
                <a:effectLst/>
                <a:uLnTx/>
                <a:uFillTx/>
                <a:latin typeface="Source Sans 3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2005E2-5256-D2CF-D583-116CBECDED1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774590" y="6400030"/>
              <a:ext cx="2379357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Duplicate the slides in the left sidebar </a:t>
              </a:r>
              <a:r>
                <a:rPr lang="en-US" sz="1600">
                  <a:latin typeface="Source Sans 3" panose="020B0303030403020204" pitchFamily="34" charset="0"/>
                </a:rPr>
                <a:t>and edit them. The left sidebar includes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rPr>
                <a:t>examples of how to use </a:t>
              </a:r>
              <a:r>
                <a:rPr kumimoji="0" lang="en-US" sz="1600" i="1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rPr>
                <a:t>some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rPr>
                <a:t> Master Layouts. </a:t>
              </a:r>
              <a:r>
                <a:rPr lang="en-US" sz="1600">
                  <a:latin typeface="Source Sans 3" panose="020B0303030403020204" pitchFamily="34" charset="0"/>
                </a:rPr>
                <a:t>You can also find additional layouts here. 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274799F1-3C2D-B5E5-36EC-A49EBB33BA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8717039" y="1548792"/>
            <a:ext cx="7162802" cy="5055810"/>
          </a:xfrm>
          <a:prstGeom prst="round2SameRect">
            <a:avLst>
              <a:gd name="adj1" fmla="val 9876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 panose="020B0303030403020204" pitchFamily="34" charset="0"/>
              <a:ea typeface="+mn-ea"/>
              <a:cs typeface="+mn-cs"/>
            </a:endParaRP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0C7DCA4-5F47-B35E-A88B-D10ECB5A86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57539" y="939732"/>
            <a:ext cx="947695" cy="490904"/>
          </a:xfrm>
          <a:prstGeom prst="rect">
            <a:avLst/>
          </a:prstGeom>
        </p:spPr>
        <p:txBody>
          <a:bodyPr wrap="none">
            <a:sp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bg1"/>
                </a:solidFill>
                <a:latin typeface="Source Sans 3" panose="020B0303030403020204" pitchFamily="34" charset="0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Source Sans 3" panose="020B0303030403020204" pitchFamily="34" charset="0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Source Sans 3" panose="020B0303030403020204" pitchFamily="34" charset="0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FAQs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E1C813-6ABD-7001-BADF-CB5BD46E5DF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02433" y="1598955"/>
            <a:ext cx="385646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CC57768-D288-FE0C-C764-EE6E6C989B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06566" y="1895250"/>
            <a:ext cx="3852334" cy="753010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bg1"/>
                </a:solidFill>
                <a:latin typeface="Source Sans 3" panose="020B0303030403020204" pitchFamily="34" charset="0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Source Sans 3" panose="020B0303030403020204" pitchFamily="34" charset="0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Source Sans 3" panose="020B0303030403020204" pitchFamily="34" charset="0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tx1"/>
                </a:solidFill>
              </a:rPr>
              <a:t>How do I convert an old deck </a:t>
            </a:r>
            <a:br>
              <a:rPr lang="en-US" sz="2000" b="1">
                <a:solidFill>
                  <a:schemeClr val="tx1"/>
                </a:solidFill>
              </a:rPr>
            </a:br>
            <a:r>
              <a:rPr lang="en-US" sz="2000" b="1">
                <a:solidFill>
                  <a:schemeClr val="tx1"/>
                </a:solidFill>
              </a:rPr>
              <a:t>to the new template?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C1E21-C37F-41B5-C2F7-BD6254ADA9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06565" y="2798786"/>
            <a:ext cx="40972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/>
              <a:t>Copy the slides from the old deck into </a:t>
            </a:r>
            <a:br>
              <a:rPr lang="en-US" sz="1600"/>
            </a:br>
            <a:r>
              <a:rPr lang="en-US" sz="1600"/>
              <a:t>the template file. </a:t>
            </a:r>
            <a:br>
              <a:rPr lang="en-US" sz="1600"/>
            </a:b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Paste the slides into the template file and select “</a:t>
            </a:r>
            <a:r>
              <a:rPr lang="en-US" sz="1600" b="1"/>
              <a:t>Match Destination formatting</a:t>
            </a:r>
            <a:r>
              <a:rPr lang="en-US" sz="1600"/>
              <a:t>.” 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F7345F48-A077-3B26-46F5-EC3C216DBA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06566" y="4471943"/>
            <a:ext cx="3852334" cy="75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109728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Source Sans 3" panose="020B0303030403020204" pitchFamily="34" charset="0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PT Serif" panose="020A0603040505020204" pitchFamily="18" charset="77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b="1" i="0" kern="1200">
                <a:solidFill>
                  <a:schemeClr val="bg1"/>
                </a:solidFill>
                <a:latin typeface="Source Sans 3 SemiBold" panose="020B0303030403020204" pitchFamily="34" charset="0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Source Sans 3" panose="020B0303030403020204" pitchFamily="34" charset="0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chemeClr val="tx1"/>
                </a:solidFill>
              </a:rPr>
              <a:t>My old slides look bad in this new format – what should I do?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5E0ACF-F573-E48C-4D11-CA046D33B4F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06566" y="5364561"/>
            <a:ext cx="38523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/>
              <a:t>Click “</a:t>
            </a:r>
            <a:r>
              <a:rPr lang="en-US" sz="1600" b="1"/>
              <a:t>Reset</a:t>
            </a:r>
            <a:r>
              <a:rPr lang="en-US" sz="1600"/>
              <a:t>” or select a new layout. </a:t>
            </a:r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Not all slides will transfer seamlessly to the new slide layout. You might need to tweak your slides manually. Use this as an opportunity to simplify your </a:t>
            </a:r>
            <a:br>
              <a:rPr lang="en-US" sz="1600"/>
            </a:br>
            <a:r>
              <a:rPr lang="en-US" sz="1600"/>
              <a:t>slide content.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BAB60B-EF1A-C122-6B06-854BB03249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4630400" cy="299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0080" rtlCol="0" anchor="ctr"/>
          <a:lstStyle/>
          <a:p>
            <a:r>
              <a:rPr lang="en-US" sz="1600">
                <a:solidFill>
                  <a:schemeClr val="bg1"/>
                </a:solidFill>
              </a:rPr>
              <a:t>For instructional purposes. Delete before using.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273FAFE-08D9-E98D-F2B9-26988C9D5F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8640" y="6434041"/>
            <a:ext cx="2167466" cy="1209871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Note: </a:t>
            </a:r>
            <a:r>
              <a:rPr lang="en-US" sz="1400" b="1">
                <a:solidFill>
                  <a:schemeClr val="tx1"/>
                </a:solidFill>
              </a:rPr>
              <a:t>Chrome</a:t>
            </a:r>
            <a:r>
              <a:rPr lang="en-US" sz="1400">
                <a:solidFill>
                  <a:schemeClr val="tx1"/>
                </a:solidFill>
              </a:rPr>
              <a:t> is the recommended browser for accessing this template on the web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45BC9C3-E1D8-41E4-4390-A57CA200F2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31733" y="2470373"/>
            <a:ext cx="920126" cy="665418"/>
          </a:xfrm>
          <a:prstGeom prst="round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BBEC8A8C-A3D7-223B-D158-D0579782E9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633680">
            <a:off x="2212701" y="4415157"/>
            <a:ext cx="2418001" cy="2827845"/>
          </a:xfrm>
          <a:prstGeom prst="arc">
            <a:avLst>
              <a:gd name="adj1" fmla="val 19130488"/>
              <a:gd name="adj2" fmla="val 21263485"/>
            </a:avLst>
          </a:prstGeom>
          <a:ln w="3175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60F41"/>
              </a:solidFill>
              <a:effectLst/>
              <a:uLnTx/>
              <a:uFillTx/>
              <a:latin typeface="Source Sans 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04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6159A-6172-ABCA-FB5E-A1074556F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E47D48-6ECB-6C1F-C3DA-5D9F0496DF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4630400" cy="299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0080" rtlCol="0" anchor="ctr"/>
          <a:lstStyle/>
          <a:p>
            <a:r>
              <a:rPr lang="en-US" sz="1600">
                <a:solidFill>
                  <a:schemeClr val="bg1"/>
                </a:solidFill>
              </a:rPr>
              <a:t>For instructional purposes. Delete before using.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BCDC952-3F48-8F75-3D8B-33A6D32A8F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40" name="Title 18">
            <a:extLst>
              <a:ext uri="{FF2B5EF4-FFF2-40B4-BE49-F238E27FC236}">
                <a16:creationId xmlns:a16="http://schemas.microsoft.com/office/drawing/2014/main" id="{BE5B8DDB-8D87-E317-7CB3-C511FEC1585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1500" y="3453081"/>
            <a:ext cx="5829300" cy="132343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en-US" sz="8000">
                <a:latin typeface="Source Sans 3"/>
              </a:rPr>
              <a:t>Design tips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DBFB09-2BE4-8151-2E2A-E6AC39E422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15200" y="533400"/>
            <a:ext cx="6743700" cy="789223"/>
            <a:chOff x="7315200" y="533400"/>
            <a:chExt cx="6743700" cy="789223"/>
          </a:xfrm>
        </p:grpSpPr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723D9800-3E90-0A73-B202-EBAD2A52FAE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15200" y="888658"/>
              <a:ext cx="6743700" cy="4339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/>
                <a:t>Refer to and follow our </a:t>
              </a:r>
              <a:r>
                <a:rPr lang="en-US" sz="2400" b="1">
                  <a:solidFill>
                    <a:schemeClr val="accent6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brand guidelines.</a:t>
              </a:r>
              <a:endParaRPr lang="en-US" sz="2400" b="1">
                <a:solidFill>
                  <a:schemeClr val="accent6"/>
                </a:solidFill>
              </a:endParaRPr>
            </a:p>
          </p:txBody>
        </p: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329FA01E-DA49-AAB3-3DC1-A8AE8B95198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1240" y="533400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3A8ED24-BEF3-60BA-43CD-E34C5A52C1B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15200" y="2045677"/>
            <a:ext cx="6048451" cy="789223"/>
            <a:chOff x="7315200" y="2045677"/>
            <a:chExt cx="6048451" cy="789223"/>
          </a:xfrm>
        </p:grpSpPr>
        <p:sp>
          <p:nvSpPr>
            <p:cNvPr id="45" name="Text Placeholder 5">
              <a:extLst>
                <a:ext uri="{FF2B5EF4-FFF2-40B4-BE49-F238E27FC236}">
                  <a16:creationId xmlns:a16="http://schemas.microsoft.com/office/drawing/2014/main" id="{21FBB541-44E1-8A9E-1DFF-A6911AD59E0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15200" y="2400935"/>
              <a:ext cx="6048451" cy="4339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/>
                <a:t>Clear is better than clever. Keep slides simple.</a:t>
              </a:r>
            </a:p>
          </p:txBody>
        </p:sp>
        <p:sp>
          <p:nvSpPr>
            <p:cNvPr id="46" name="Text Placeholder 4">
              <a:extLst>
                <a:ext uri="{FF2B5EF4-FFF2-40B4-BE49-F238E27FC236}">
                  <a16:creationId xmlns:a16="http://schemas.microsoft.com/office/drawing/2014/main" id="{C5D85F6C-6880-0D0A-7342-F12E65B3E9D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1240" y="204567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436AF3-AA3B-863D-7261-F87EACCE08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15200" y="3645877"/>
            <a:ext cx="6005170" cy="789223"/>
            <a:chOff x="7315200" y="3645877"/>
            <a:chExt cx="6005170" cy="789223"/>
          </a:xfrm>
        </p:grpSpPr>
        <p:sp>
          <p:nvSpPr>
            <p:cNvPr id="48" name="Text Placeholder 7">
              <a:extLst>
                <a:ext uri="{FF2B5EF4-FFF2-40B4-BE49-F238E27FC236}">
                  <a16:creationId xmlns:a16="http://schemas.microsoft.com/office/drawing/2014/main" id="{99E08DAB-803A-F477-F270-739C33EC39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15200" y="4001135"/>
              <a:ext cx="6005170" cy="4339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/>
                <a:t>Keep text concise and avoid long paragraphs.</a:t>
              </a:r>
            </a:p>
          </p:txBody>
        </p:sp>
        <p:sp>
          <p:nvSpPr>
            <p:cNvPr id="49" name="Text Placeholder 6">
              <a:extLst>
                <a:ext uri="{FF2B5EF4-FFF2-40B4-BE49-F238E27FC236}">
                  <a16:creationId xmlns:a16="http://schemas.microsoft.com/office/drawing/2014/main" id="{F0370623-A603-31ED-9B41-8FF40880A52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1240" y="364587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A5F29-D0B1-E522-38CC-AE369BDFD62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15200" y="5122985"/>
            <a:ext cx="5503430" cy="1121622"/>
            <a:chOff x="7315200" y="5122985"/>
            <a:chExt cx="5503430" cy="1121622"/>
          </a:xfrm>
        </p:grpSpPr>
        <p:sp>
          <p:nvSpPr>
            <p:cNvPr id="51" name="Text Placeholder 9">
              <a:extLst>
                <a:ext uri="{FF2B5EF4-FFF2-40B4-BE49-F238E27FC236}">
                  <a16:creationId xmlns:a16="http://schemas.microsoft.com/office/drawing/2014/main" id="{B41EB436-8D7D-F263-110A-EC2369A8B27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15200" y="5478243"/>
              <a:ext cx="5503430" cy="7663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/>
                <a:t>Establish visual hierarchy. Is there a clear </a:t>
              </a:r>
              <a:br>
                <a:rPr lang="en-US" sz="2400"/>
              </a:br>
              <a:r>
                <a:rPr lang="en-US" sz="2400"/>
                <a:t>focal point?</a:t>
              </a:r>
            </a:p>
          </p:txBody>
        </p:sp>
        <p:sp>
          <p:nvSpPr>
            <p:cNvPr id="52" name="Text Placeholder 8">
              <a:extLst>
                <a:ext uri="{FF2B5EF4-FFF2-40B4-BE49-F238E27FC236}">
                  <a16:creationId xmlns:a16="http://schemas.microsoft.com/office/drawing/2014/main" id="{761E484E-9D02-7172-6087-AEEEEB69B87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1240" y="5122985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71FA9FC-17AD-22E3-7F8E-C254076F059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15200" y="6652847"/>
            <a:ext cx="5458546" cy="1121622"/>
            <a:chOff x="7315200" y="6652847"/>
            <a:chExt cx="5458546" cy="1121622"/>
          </a:xfrm>
        </p:grpSpPr>
        <p:sp>
          <p:nvSpPr>
            <p:cNvPr id="54" name="Text Placeholder 11">
              <a:extLst>
                <a:ext uri="{FF2B5EF4-FFF2-40B4-BE49-F238E27FC236}">
                  <a16:creationId xmlns:a16="http://schemas.microsoft.com/office/drawing/2014/main" id="{C4387728-CFDC-BAC1-9728-5F91E0AF973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15200" y="7008105"/>
              <a:ext cx="5458546" cy="76636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/>
                <a:t>Check the spacing and alignment of text, </a:t>
              </a:r>
              <a:br>
                <a:rPr lang="en-US" sz="2400"/>
              </a:br>
              <a:r>
                <a:rPr lang="en-US" sz="2400"/>
                <a:t>shapes, and images.</a:t>
              </a:r>
            </a:p>
          </p:txBody>
        </p:sp>
        <p:sp>
          <p:nvSpPr>
            <p:cNvPr id="55" name="Text Placeholder 10">
              <a:extLst>
                <a:ext uri="{FF2B5EF4-FFF2-40B4-BE49-F238E27FC236}">
                  <a16:creationId xmlns:a16="http://schemas.microsoft.com/office/drawing/2014/main" id="{1EB44E8D-77A8-3934-19DD-B314A524BC0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1240" y="665284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0088784-AB47-9C1F-9CA2-3CF928F8E93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23220" y="1852105"/>
            <a:ext cx="6727660" cy="4491859"/>
            <a:chOff x="7323357" y="1671146"/>
            <a:chExt cx="6727660" cy="4491859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540791C-6573-2814-7E65-A8F993E8312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323357" y="1671146"/>
              <a:ext cx="6727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9AEEA765-6130-A6BB-AC6A-8ACA11F5660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323357" y="3168432"/>
              <a:ext cx="6727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2269A30-7311-4FCE-2476-9980A3DAC3C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323357" y="4665718"/>
              <a:ext cx="6727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CEA93EA-968A-C962-623B-AEDA9FB5335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323357" y="6163005"/>
              <a:ext cx="6727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084155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4CEBE70-FFA5-B9DF-F6E6-82086E9DF6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EBA6A-5C4B-2BBF-C8C4-4A03B99AD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Venn diagram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648ECD-6622-6018-9508-D3E7F23FA8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Supporting point 1…</a:t>
            </a:r>
          </a:p>
          <a:p>
            <a:endParaRPr lang="en-US"/>
          </a:p>
          <a:p>
            <a:r>
              <a:rPr lang="en-US"/>
              <a:t>Supporting point 2…</a:t>
            </a:r>
          </a:p>
          <a:p>
            <a:endParaRPr lang="en-US"/>
          </a:p>
          <a:p>
            <a:r>
              <a:rPr lang="en-US"/>
              <a:t>Supporting point 3…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89DCB1-E5F5-1853-6868-D80B7D271D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C8CC55-9FC4-2D9B-B795-A01DCD66712F}"/>
              </a:ext>
            </a:extLst>
          </p:cNvPr>
          <p:cNvSpPr/>
          <p:nvPr/>
        </p:nvSpPr>
        <p:spPr>
          <a:xfrm>
            <a:off x="534722" y="1724777"/>
            <a:ext cx="5753176" cy="57531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4858EB-D6CA-DD82-77B2-BF72E27A3BCF}"/>
              </a:ext>
            </a:extLst>
          </p:cNvPr>
          <p:cNvSpPr/>
          <p:nvPr/>
        </p:nvSpPr>
        <p:spPr>
          <a:xfrm>
            <a:off x="3368315" y="1724777"/>
            <a:ext cx="5753176" cy="5753176"/>
          </a:xfrm>
          <a:prstGeom prst="ellipse">
            <a:avLst/>
          </a:prstGeom>
          <a:noFill/>
          <a:ln>
            <a:solidFill>
              <a:srgbClr val="D0C1E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4B213-4C11-C01A-5291-D1F4B27D8B08}"/>
              </a:ext>
            </a:extLst>
          </p:cNvPr>
          <p:cNvSpPr txBox="1"/>
          <p:nvPr/>
        </p:nvSpPr>
        <p:spPr>
          <a:xfrm>
            <a:off x="800971" y="3253489"/>
            <a:ext cx="2674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rPr>
              <a:t>Subheading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D2484-27DE-73CC-8397-E6DE840C91C0}"/>
              </a:ext>
            </a:extLst>
          </p:cNvPr>
          <p:cNvSpPr txBox="1"/>
          <p:nvPr/>
        </p:nvSpPr>
        <p:spPr>
          <a:xfrm>
            <a:off x="6271977" y="3253489"/>
            <a:ext cx="254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rPr>
              <a:t>Subheading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13FC8-8B15-6873-9817-16467861B942}"/>
              </a:ext>
            </a:extLst>
          </p:cNvPr>
          <p:cNvSpPr txBox="1"/>
          <p:nvPr/>
        </p:nvSpPr>
        <p:spPr>
          <a:xfrm>
            <a:off x="6383642" y="3759201"/>
            <a:ext cx="23242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  <a:t>Lorem ipsum dolor sit amet, </a:t>
            </a:r>
            <a:b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</a:br>
            <a:b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</a:br>
            <a: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  <a:t>Lorem ipsum dolor sit amet, consectetuer adipiscing elit. Aenean commodo</a:t>
            </a:r>
            <a:b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</a:br>
            <a:b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</a:br>
            <a: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  <a:t>Lorem ipsum dolor sit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B1EDE-4595-44BA-E7B1-9C5D2FF3674D}"/>
              </a:ext>
            </a:extLst>
          </p:cNvPr>
          <p:cNvSpPr txBox="1"/>
          <p:nvPr/>
        </p:nvSpPr>
        <p:spPr>
          <a:xfrm>
            <a:off x="976287" y="3759201"/>
            <a:ext cx="23242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  <a:t>Lorem ipsum dolor sit </a:t>
            </a:r>
            <a:r>
              <a:rPr lang="en-US" sz="1400" err="1">
                <a:latin typeface="Source Sans 3" panose="020B0303030403020204" pitchFamily="34" charset="0"/>
                <a:ea typeface="Source Sans Pro SemiBold" panose="020B0503030403020204" pitchFamily="34" charset="0"/>
              </a:rPr>
              <a:t>amet</a:t>
            </a:r>
            <a: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  <a:t>, </a:t>
            </a:r>
            <a:r>
              <a:rPr lang="en-US" sz="1400" err="1">
                <a:latin typeface="Source Sans 3" panose="020B0303030403020204" pitchFamily="34" charset="0"/>
                <a:ea typeface="Source Sans Pro SemiBold" panose="020B0503030403020204" pitchFamily="34" charset="0"/>
              </a:rPr>
              <a:t>consectetuer</a:t>
            </a:r>
            <a: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  <a:t> </a:t>
            </a:r>
            <a:r>
              <a:rPr lang="en-US" sz="1400" err="1">
                <a:latin typeface="Source Sans 3" panose="020B0303030403020204" pitchFamily="34" charset="0"/>
                <a:ea typeface="Source Sans Pro SemiBold" panose="020B0503030403020204" pitchFamily="34" charset="0"/>
              </a:rPr>
              <a:t>adipiscing</a:t>
            </a:r>
            <a:b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</a:br>
            <a:b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</a:br>
            <a: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  <a:t>Lorem ipsum dolor sit </a:t>
            </a:r>
            <a:r>
              <a:rPr lang="en-US" sz="1400" err="1">
                <a:latin typeface="Source Sans 3" panose="020B0303030403020204" pitchFamily="34" charset="0"/>
                <a:ea typeface="Source Sans Pro SemiBold" panose="020B0503030403020204" pitchFamily="34" charset="0"/>
              </a:rPr>
              <a:t>amet</a:t>
            </a:r>
            <a: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  <a:t>, </a:t>
            </a:r>
            <a:r>
              <a:rPr lang="en-US" sz="1400" err="1">
                <a:latin typeface="Source Sans 3" panose="020B0303030403020204" pitchFamily="34" charset="0"/>
                <a:ea typeface="Source Sans Pro SemiBold" panose="020B0503030403020204" pitchFamily="34" charset="0"/>
              </a:rPr>
              <a:t>consectetuer</a:t>
            </a:r>
            <a:b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</a:br>
            <a:b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</a:br>
            <a:r>
              <a:rPr lang="en-US" sz="1400">
                <a:latin typeface="Source Sans 3" panose="020B0303030403020204" pitchFamily="34" charset="0"/>
                <a:ea typeface="Source Sans Pro SemiBold" panose="020B0503030403020204" pitchFamily="34" charset="0"/>
              </a:rPr>
              <a:t>Lorem ipsum dolor sit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66600-A609-5BEE-9FF2-8336F3B16D40}"/>
              </a:ext>
            </a:extLst>
          </p:cNvPr>
          <p:cNvSpPr txBox="1"/>
          <p:nvPr/>
        </p:nvSpPr>
        <p:spPr>
          <a:xfrm>
            <a:off x="3578166" y="3253489"/>
            <a:ext cx="2547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Source Sans 3" panose="020B0303030403020204" pitchFamily="34" charset="0"/>
                <a:ea typeface="Source Sans Pro SemiBold" panose="020B0503030403020204" pitchFamily="34" charset="0"/>
              </a:rPr>
              <a:t>Subheading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82993A-091D-A0F5-02EA-C784F3EACB23}"/>
              </a:ext>
            </a:extLst>
          </p:cNvPr>
          <p:cNvSpPr txBox="1"/>
          <p:nvPr/>
        </p:nvSpPr>
        <p:spPr>
          <a:xfrm>
            <a:off x="3613984" y="3759201"/>
            <a:ext cx="24759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Source Sans 3" panose="020B0303030403020204" pitchFamily="34" charset="0"/>
              </a:rPr>
              <a:t>Lorem ipsum dolor sit amet, consectetuer adipiscing elit. Aenean commodo ligula</a:t>
            </a:r>
            <a:br>
              <a:rPr lang="en-US" sz="1400">
                <a:latin typeface="Source Sans 3" panose="020B0303030403020204" pitchFamily="34" charset="0"/>
              </a:rPr>
            </a:br>
            <a:br>
              <a:rPr lang="en-US" sz="1400">
                <a:latin typeface="Source Sans 3" panose="020B0303030403020204" pitchFamily="34" charset="0"/>
              </a:rPr>
            </a:br>
            <a:r>
              <a:rPr lang="en-US" sz="1400">
                <a:latin typeface="Source Sans 3" panose="020B0303030403020204" pitchFamily="34" charset="0"/>
              </a:rPr>
              <a:t>Lorem ipsum dolor sit amet, consectetuer</a:t>
            </a:r>
          </a:p>
        </p:txBody>
      </p:sp>
    </p:spTree>
    <p:extLst>
      <p:ext uri="{BB962C8B-B14F-4D97-AF65-F5344CB8AC3E}">
        <p14:creationId xmlns:p14="http://schemas.microsoft.com/office/powerpoint/2010/main" val="37576121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C4D2C4-ECEC-68C4-16B8-09019C56F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“Lorem ipsum dolor sit amet, consectetuer adipiscing elit. Aenean commodo ligula eget dolor. Aenean massa.”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41670C-27D1-8BF0-942C-AF1CF1D5A1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B88B1-6C68-6EF8-9823-B962A3AE6F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087AC-C142-8057-3692-A7E4E7EBDB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Title, company/organization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E37352-D827-CE08-AC74-89CFAE9252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70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426815-C384-875C-9FE5-0AF67FAB90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Lorem ipsum dolor sit amet, consectetuer adipiscing elit. Aenean commodo ligula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D4A9E-C165-C063-17F5-638253957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32D97-D1C4-AD87-AE1A-AE2DD70370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Title, company/organization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DC37EC-BCB9-5046-0540-1A6F4C3ECB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07B718-FE29-F447-9C33-428C9C134A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171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56F25-70E8-B056-F35F-81CAC68A0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FCF28E-9C4C-1D9E-E7E4-17C42CF418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AE0BF-C9EA-7383-F2AF-14B722F0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Calendar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14D09C-FBA8-4D09-A52D-EB17186AA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52554"/>
              </p:ext>
            </p:extLst>
          </p:nvPr>
        </p:nvGraphicFramePr>
        <p:xfrm>
          <a:off x="548640" y="1408688"/>
          <a:ext cx="13487397" cy="616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3141676524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2181592751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688893610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49888325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2143338559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797745896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663168822"/>
                    </a:ext>
                  </a:extLst>
                </a:gridCol>
              </a:tblGrid>
              <a:tr h="440744"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Sunday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Saturday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319211"/>
                  </a:ext>
                </a:extLst>
              </a:tr>
              <a:tr h="114481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749408"/>
                  </a:ext>
                </a:extLst>
              </a:tr>
              <a:tr h="114481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661427"/>
                  </a:ext>
                </a:extLst>
              </a:tr>
              <a:tr h="114481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19357"/>
                  </a:ext>
                </a:extLst>
              </a:tr>
              <a:tr h="114481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159624"/>
                  </a:ext>
                </a:extLst>
              </a:tr>
              <a:tr h="114481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91552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EAD410-FB1A-5585-D7F5-EBC4F03DF942}"/>
              </a:ext>
            </a:extLst>
          </p:cNvPr>
          <p:cNvSpPr/>
          <p:nvPr/>
        </p:nvSpPr>
        <p:spPr>
          <a:xfrm>
            <a:off x="2583179" y="2230243"/>
            <a:ext cx="1687521" cy="33158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1B38EFA-7F62-5249-F08B-7CD9B2A2FB97}"/>
              </a:ext>
            </a:extLst>
          </p:cNvPr>
          <p:cNvSpPr/>
          <p:nvPr/>
        </p:nvSpPr>
        <p:spPr>
          <a:xfrm>
            <a:off x="2583179" y="3358122"/>
            <a:ext cx="5575169" cy="33158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6E94094-AC7D-2ED5-7CE1-1EEB81FF3F91}"/>
              </a:ext>
            </a:extLst>
          </p:cNvPr>
          <p:cNvSpPr/>
          <p:nvPr/>
        </p:nvSpPr>
        <p:spPr>
          <a:xfrm>
            <a:off x="6464901" y="2230242"/>
            <a:ext cx="3630735" cy="331589"/>
          </a:xfrm>
          <a:prstGeom prst="roundRect">
            <a:avLst>
              <a:gd name="adj" fmla="val 50000"/>
            </a:avLst>
          </a:prstGeom>
          <a:solidFill>
            <a:srgbClr val="D0C1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B7F9388-FD1B-86EA-17B9-C5B34B49871A}"/>
              </a:ext>
            </a:extLst>
          </p:cNvPr>
          <p:cNvSpPr/>
          <p:nvPr/>
        </p:nvSpPr>
        <p:spPr>
          <a:xfrm>
            <a:off x="639965" y="4530774"/>
            <a:ext cx="3630735" cy="331589"/>
          </a:xfrm>
          <a:prstGeom prst="roundRect">
            <a:avLst>
              <a:gd name="adj" fmla="val 50000"/>
            </a:avLst>
          </a:prstGeom>
          <a:solidFill>
            <a:srgbClr val="D0C1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F71541E-2FCF-D570-952D-1120859D2B19}"/>
              </a:ext>
            </a:extLst>
          </p:cNvPr>
          <p:cNvSpPr/>
          <p:nvPr/>
        </p:nvSpPr>
        <p:spPr>
          <a:xfrm>
            <a:off x="4527614" y="5690564"/>
            <a:ext cx="1729752" cy="33158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CF282AC-2743-1F67-4833-917AB76C1698}"/>
              </a:ext>
            </a:extLst>
          </p:cNvPr>
          <p:cNvSpPr/>
          <p:nvPr/>
        </p:nvSpPr>
        <p:spPr>
          <a:xfrm>
            <a:off x="8365883" y="4530774"/>
            <a:ext cx="5624551" cy="33158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76F456-01EB-0CF8-4276-CEE6A9937DE4}"/>
              </a:ext>
            </a:extLst>
          </p:cNvPr>
          <p:cNvGrpSpPr/>
          <p:nvPr/>
        </p:nvGrpSpPr>
        <p:grpSpPr>
          <a:xfrm>
            <a:off x="7331341" y="601132"/>
            <a:ext cx="5944392" cy="2572392"/>
            <a:chOff x="-2750248" y="2003075"/>
            <a:chExt cx="5944392" cy="2572392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3F235D8E-135B-1281-6D70-2FB869A00F19}"/>
                </a:ext>
              </a:extLst>
            </p:cNvPr>
            <p:cNvSpPr/>
            <p:nvPr/>
          </p:nvSpPr>
          <p:spPr>
            <a:xfrm rot="21119662" flipH="1">
              <a:off x="-2750248" y="2175218"/>
              <a:ext cx="2228080" cy="2400249"/>
            </a:xfrm>
            <a:prstGeom prst="arc">
              <a:avLst>
                <a:gd name="adj1" fmla="val 15319012"/>
                <a:gd name="adj2" fmla="val 21509227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432BD0-64FF-EFAE-3AA8-A142323D110B}"/>
                </a:ext>
              </a:extLst>
            </p:cNvPr>
            <p:cNvSpPr txBox="1"/>
            <p:nvPr/>
          </p:nvSpPr>
          <p:spPr>
            <a:xfrm>
              <a:off x="-1392170" y="2003075"/>
              <a:ext cx="4586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</a:rPr>
                <a:t>Stretch and drag the boxes as needed. To change the color, </a:t>
              </a:r>
              <a:r>
                <a:rPr lang="en-US" sz="1600" b="1">
                  <a:solidFill>
                    <a:schemeClr val="accent1"/>
                  </a:solidFill>
                </a:rPr>
                <a:t>right click &gt; Format Shape &gt; Fill.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1066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6B22F-349F-96F3-EF7C-1215FD9F1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F5D232F-24CB-385F-62CF-7B24516D0F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52EC9-42F0-40AB-D20A-943DB9F7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Calendar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4246CC4-39AD-5377-A74D-BED42440A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085149"/>
              </p:ext>
            </p:extLst>
          </p:nvPr>
        </p:nvGraphicFramePr>
        <p:xfrm>
          <a:off x="548640" y="1408688"/>
          <a:ext cx="13487397" cy="6164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3141676524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2181592751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688893610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49888325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2143338559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797745896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663168822"/>
                    </a:ext>
                  </a:extLst>
                </a:gridCol>
              </a:tblGrid>
              <a:tr h="440744"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Sunday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Saturday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319211"/>
                  </a:ext>
                </a:extLst>
              </a:tr>
              <a:tr h="114481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749408"/>
                  </a:ext>
                </a:extLst>
              </a:tr>
              <a:tr h="114481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661427"/>
                  </a:ext>
                </a:extLst>
              </a:tr>
              <a:tr h="114481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19357"/>
                  </a:ext>
                </a:extLst>
              </a:tr>
              <a:tr h="114481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159624"/>
                  </a:ext>
                </a:extLst>
              </a:tr>
              <a:tr h="114481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2"/>
                          </a:solidFill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915524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410B06-2810-F241-6857-83C2880DDBD6}"/>
              </a:ext>
            </a:extLst>
          </p:cNvPr>
          <p:cNvSpPr/>
          <p:nvPr/>
        </p:nvSpPr>
        <p:spPr>
          <a:xfrm>
            <a:off x="2583179" y="2230243"/>
            <a:ext cx="1687521" cy="3315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EF32682-1FA2-9662-5BF6-B89C9E712012}"/>
              </a:ext>
            </a:extLst>
          </p:cNvPr>
          <p:cNvSpPr/>
          <p:nvPr/>
        </p:nvSpPr>
        <p:spPr>
          <a:xfrm>
            <a:off x="2583179" y="3358122"/>
            <a:ext cx="5575169" cy="3315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EABDE28-D3B8-5AEC-4B44-14CB3FC34A24}"/>
              </a:ext>
            </a:extLst>
          </p:cNvPr>
          <p:cNvSpPr/>
          <p:nvPr/>
        </p:nvSpPr>
        <p:spPr>
          <a:xfrm>
            <a:off x="6464901" y="2230242"/>
            <a:ext cx="3630735" cy="33158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/>
                <a:ea typeface="Source Sans Pro"/>
              </a:rPr>
              <a:t>Text here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6F65994-2A26-0762-1FD8-5322640C5529}"/>
              </a:ext>
            </a:extLst>
          </p:cNvPr>
          <p:cNvSpPr/>
          <p:nvPr/>
        </p:nvSpPr>
        <p:spPr>
          <a:xfrm>
            <a:off x="639965" y="4530774"/>
            <a:ext cx="3630735" cy="33158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9587DE1-49DF-CBC5-AA97-454B10868803}"/>
              </a:ext>
            </a:extLst>
          </p:cNvPr>
          <p:cNvSpPr/>
          <p:nvPr/>
        </p:nvSpPr>
        <p:spPr>
          <a:xfrm>
            <a:off x="4527614" y="5690564"/>
            <a:ext cx="1729752" cy="33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9F4F388-9EF4-D6A3-C3EC-71C9B36C1C74}"/>
              </a:ext>
            </a:extLst>
          </p:cNvPr>
          <p:cNvSpPr/>
          <p:nvPr/>
        </p:nvSpPr>
        <p:spPr>
          <a:xfrm>
            <a:off x="8365883" y="4530774"/>
            <a:ext cx="5624551" cy="33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84DBBA-2615-B7B3-0183-F185E78FB602}"/>
              </a:ext>
            </a:extLst>
          </p:cNvPr>
          <p:cNvGrpSpPr/>
          <p:nvPr/>
        </p:nvGrpSpPr>
        <p:grpSpPr>
          <a:xfrm>
            <a:off x="7331341" y="601132"/>
            <a:ext cx="5944392" cy="2572392"/>
            <a:chOff x="-2750248" y="2003075"/>
            <a:chExt cx="5944392" cy="2572392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FD5EB2FF-52F7-94A9-F008-BB34D3D155A3}"/>
                </a:ext>
              </a:extLst>
            </p:cNvPr>
            <p:cNvSpPr/>
            <p:nvPr/>
          </p:nvSpPr>
          <p:spPr>
            <a:xfrm rot="21119662" flipH="1">
              <a:off x="-2750248" y="2175218"/>
              <a:ext cx="2228080" cy="2400249"/>
            </a:xfrm>
            <a:prstGeom prst="arc">
              <a:avLst>
                <a:gd name="adj1" fmla="val 15319012"/>
                <a:gd name="adj2" fmla="val 21509227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4238BF-6932-DE5A-F04A-4D928E4C541A}"/>
                </a:ext>
              </a:extLst>
            </p:cNvPr>
            <p:cNvSpPr txBox="1"/>
            <p:nvPr/>
          </p:nvSpPr>
          <p:spPr>
            <a:xfrm>
              <a:off x="-1392170" y="2003075"/>
              <a:ext cx="4586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Stretch and drag the boxes as needed. To change the color, </a:t>
              </a:r>
              <a:r>
                <a:rPr lang="en-US" sz="1600" b="1">
                  <a:solidFill>
                    <a:schemeClr val="accent1"/>
                  </a:solidFill>
                </a:rPr>
                <a:t>right click &gt; Format Shape &gt; Fill.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4568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805C5-315C-8ADF-9A53-54B5851DE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B27FE-8E84-C139-6AB2-DCF6D8D92C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E9B5EC8-CD01-2B15-DD87-923C68CC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Gantt chart</a:t>
            </a: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7FE637F3-FB4B-5A6F-EBA3-4DC0560B5F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64263"/>
              </p:ext>
            </p:extLst>
          </p:nvPr>
        </p:nvGraphicFramePr>
        <p:xfrm>
          <a:off x="548640" y="1765004"/>
          <a:ext cx="13510263" cy="585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441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912137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912137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912137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912137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912137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912137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4931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Month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Month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Month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ource Sans 3" panose="020B03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ource Sans 3" panose="020B03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ource Sans 3" panose="020B03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i="0" baseline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Task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Task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</a:tbl>
          </a:graphicData>
        </a:graphic>
      </p:graphicFrame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759A464-6B20-DD63-14A7-BA96578BA696}"/>
              </a:ext>
            </a:extLst>
          </p:cNvPr>
          <p:cNvSpPr/>
          <p:nvPr/>
        </p:nvSpPr>
        <p:spPr>
          <a:xfrm>
            <a:off x="2688031" y="2349243"/>
            <a:ext cx="2771390" cy="33158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80198868-4F57-1F8C-E4F0-8517A40D6E37}"/>
              </a:ext>
            </a:extLst>
          </p:cNvPr>
          <p:cNvSpPr/>
          <p:nvPr/>
        </p:nvSpPr>
        <p:spPr>
          <a:xfrm>
            <a:off x="4561199" y="3450635"/>
            <a:ext cx="3717827" cy="33158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E98706B-335F-6582-3BC3-7D3675E900C0}"/>
              </a:ext>
            </a:extLst>
          </p:cNvPr>
          <p:cNvSpPr/>
          <p:nvPr/>
        </p:nvSpPr>
        <p:spPr>
          <a:xfrm>
            <a:off x="2719035" y="5057499"/>
            <a:ext cx="4634265" cy="331589"/>
          </a:xfrm>
          <a:prstGeom prst="roundRect">
            <a:avLst>
              <a:gd name="adj" fmla="val 50000"/>
            </a:avLst>
          </a:prstGeom>
          <a:solidFill>
            <a:srgbClr val="D0C1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F1118AB-0CE5-8967-6546-32EEE0FFA35F}"/>
              </a:ext>
            </a:extLst>
          </p:cNvPr>
          <p:cNvSpPr/>
          <p:nvPr/>
        </p:nvSpPr>
        <p:spPr>
          <a:xfrm>
            <a:off x="3648722" y="2904095"/>
            <a:ext cx="2771390" cy="331589"/>
          </a:xfrm>
          <a:prstGeom prst="roundRect">
            <a:avLst>
              <a:gd name="adj" fmla="val 50000"/>
            </a:avLst>
          </a:prstGeom>
          <a:solidFill>
            <a:srgbClr val="D0C1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693136E-A25B-CA8B-0627-E0315BD49642}"/>
              </a:ext>
            </a:extLst>
          </p:cNvPr>
          <p:cNvSpPr/>
          <p:nvPr/>
        </p:nvSpPr>
        <p:spPr>
          <a:xfrm>
            <a:off x="6598272" y="6107607"/>
            <a:ext cx="1433853" cy="33158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A0956000-3766-B422-D75A-BFDC90CFBEC7}"/>
              </a:ext>
            </a:extLst>
          </p:cNvPr>
          <p:cNvSpPr/>
          <p:nvPr/>
        </p:nvSpPr>
        <p:spPr>
          <a:xfrm>
            <a:off x="6466607" y="4493535"/>
            <a:ext cx="5201137" cy="33158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51D06E9-DCFE-783C-1A5A-2BFAB06D5630}"/>
              </a:ext>
            </a:extLst>
          </p:cNvPr>
          <p:cNvSpPr/>
          <p:nvPr/>
        </p:nvSpPr>
        <p:spPr>
          <a:xfrm>
            <a:off x="5349349" y="3964543"/>
            <a:ext cx="1720192" cy="33158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0424F71-EDFD-0374-8B64-42D854EEDC8A}"/>
              </a:ext>
            </a:extLst>
          </p:cNvPr>
          <p:cNvSpPr/>
          <p:nvPr/>
        </p:nvSpPr>
        <p:spPr>
          <a:xfrm>
            <a:off x="6470300" y="5586491"/>
            <a:ext cx="4634265" cy="33158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7795914-C727-40F6-A78B-E7AFC06AC2B0}"/>
              </a:ext>
            </a:extLst>
          </p:cNvPr>
          <p:cNvSpPr/>
          <p:nvPr/>
        </p:nvSpPr>
        <p:spPr>
          <a:xfrm>
            <a:off x="7949915" y="6634843"/>
            <a:ext cx="1433853" cy="33158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8DA3B38-3FD6-C189-28DE-9CAEFBC25D01}"/>
              </a:ext>
            </a:extLst>
          </p:cNvPr>
          <p:cNvSpPr/>
          <p:nvPr/>
        </p:nvSpPr>
        <p:spPr>
          <a:xfrm>
            <a:off x="9522221" y="6634843"/>
            <a:ext cx="1433853" cy="33158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676B463-F4F0-F908-0BBC-0D5746B7CCA5}"/>
              </a:ext>
            </a:extLst>
          </p:cNvPr>
          <p:cNvSpPr/>
          <p:nvPr/>
        </p:nvSpPr>
        <p:spPr>
          <a:xfrm>
            <a:off x="11094527" y="6634842"/>
            <a:ext cx="1433853" cy="33158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26F4C7D2-F724-E19A-FF1D-A2C0DAA1EAD6}"/>
              </a:ext>
            </a:extLst>
          </p:cNvPr>
          <p:cNvSpPr/>
          <p:nvPr/>
        </p:nvSpPr>
        <p:spPr>
          <a:xfrm>
            <a:off x="8316371" y="3445183"/>
            <a:ext cx="1720192" cy="33158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C7DC35DD-742A-D23E-D628-B6817FBAF3A5}"/>
              </a:ext>
            </a:extLst>
          </p:cNvPr>
          <p:cNvSpPr/>
          <p:nvPr/>
        </p:nvSpPr>
        <p:spPr>
          <a:xfrm>
            <a:off x="4775592" y="7191992"/>
            <a:ext cx="3256533" cy="331589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8E0F7AB-DC43-D9B9-5F7A-89067C23C099}"/>
              </a:ext>
            </a:extLst>
          </p:cNvPr>
          <p:cNvGrpSpPr/>
          <p:nvPr/>
        </p:nvGrpSpPr>
        <p:grpSpPr>
          <a:xfrm>
            <a:off x="6136031" y="912543"/>
            <a:ext cx="6820202" cy="2676168"/>
            <a:chOff x="-2750248" y="1899299"/>
            <a:chExt cx="6820202" cy="2676168"/>
          </a:xfrm>
        </p:grpSpPr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7C0A034E-9872-CAB2-DDCD-5B0B8E686263}"/>
                </a:ext>
              </a:extLst>
            </p:cNvPr>
            <p:cNvSpPr/>
            <p:nvPr/>
          </p:nvSpPr>
          <p:spPr>
            <a:xfrm rot="21119662" flipH="1">
              <a:off x="-2750248" y="2175218"/>
              <a:ext cx="2228080" cy="2400249"/>
            </a:xfrm>
            <a:prstGeom prst="arc">
              <a:avLst>
                <a:gd name="adj1" fmla="val 15319012"/>
                <a:gd name="adj2" fmla="val 21509227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FE1EB10-884C-52A2-A6A8-8EC66684E04D}"/>
                </a:ext>
              </a:extLst>
            </p:cNvPr>
            <p:cNvSpPr txBox="1"/>
            <p:nvPr/>
          </p:nvSpPr>
          <p:spPr>
            <a:xfrm>
              <a:off x="-1364218" y="1899299"/>
              <a:ext cx="5434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chemeClr val="tx2"/>
                  </a:solidFill>
                </a:rPr>
                <a:t>Stretch and drag the boxes to match your project’s timeline.  To change the color, </a:t>
              </a:r>
              <a:r>
                <a:rPr lang="en-US" sz="1600" b="1">
                  <a:solidFill>
                    <a:schemeClr val="accent1"/>
                  </a:solidFill>
                </a:rPr>
                <a:t>right click &gt; Format Shape &gt; Fill.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00033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73DDD-3AE8-73BF-BA6D-18F93BF5F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29452F-8CDA-8939-0FEA-638D3C2B85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C1323FA-4E83-A1CB-20F3-CB7985AD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Gantt chart</a:t>
            </a:r>
          </a:p>
        </p:txBody>
      </p:sp>
      <p:graphicFrame>
        <p:nvGraphicFramePr>
          <p:cNvPr id="38" name="Table 2">
            <a:extLst>
              <a:ext uri="{FF2B5EF4-FFF2-40B4-BE49-F238E27FC236}">
                <a16:creationId xmlns:a16="http://schemas.microsoft.com/office/drawing/2014/main" id="{76325D50-47CF-F639-1014-D6573A3899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300715"/>
              </p:ext>
            </p:extLst>
          </p:nvPr>
        </p:nvGraphicFramePr>
        <p:xfrm>
          <a:off x="548640" y="1765004"/>
          <a:ext cx="13510263" cy="585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7441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912137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912137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912137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912137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912137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912137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4931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Month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Month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Month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ource Sans 3" panose="020B03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0622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ource Sans 3" panose="020B03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ource Sans 3" panose="020B03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Month</a:t>
                      </a:r>
                      <a:r>
                        <a:rPr lang="en-US" sz="16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" panose="020B0503030403020204" pitchFamily="34" charset="0"/>
                        </a:rPr>
                        <a:t>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i="0" baseline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Task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baseline="0">
                          <a:solidFill>
                            <a:schemeClr val="tx2"/>
                          </a:solidFill>
                          <a:latin typeface="+mn-lt"/>
                          <a:ea typeface="Source Sans Pro" panose="020B0503030403020204" pitchFamily="34" charset="0"/>
                        </a:rPr>
                        <a:t>Task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536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Source Sans Pro" panose="020B0503030403020204" pitchFamily="34" charset="0"/>
                          <a:cs typeface="+mn-cs"/>
                        </a:rPr>
                        <a:t>Task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b="0" i="0" baseline="0">
                        <a:solidFill>
                          <a:schemeClr val="tx1"/>
                        </a:solidFill>
                        <a:latin typeface="+mn-lt"/>
                        <a:ea typeface="Source Sans Pro" panose="020B0503030403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</a:tbl>
          </a:graphicData>
        </a:graphic>
      </p:graphicFrame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5FF6A5A6-AD70-6D6C-AE9D-51EC89719E4B}"/>
              </a:ext>
            </a:extLst>
          </p:cNvPr>
          <p:cNvSpPr/>
          <p:nvPr/>
        </p:nvSpPr>
        <p:spPr>
          <a:xfrm>
            <a:off x="2688031" y="2349243"/>
            <a:ext cx="2771390" cy="3315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C0F5D5D-D44E-D0B9-1C1F-2D266C0B5F56}"/>
              </a:ext>
            </a:extLst>
          </p:cNvPr>
          <p:cNvSpPr/>
          <p:nvPr/>
        </p:nvSpPr>
        <p:spPr>
          <a:xfrm>
            <a:off x="4561199" y="3450635"/>
            <a:ext cx="3717827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7B40E58-28A5-7BAD-D5BE-F73262D5D4E3}"/>
              </a:ext>
            </a:extLst>
          </p:cNvPr>
          <p:cNvSpPr/>
          <p:nvPr/>
        </p:nvSpPr>
        <p:spPr>
          <a:xfrm>
            <a:off x="2719035" y="5057499"/>
            <a:ext cx="4634265" cy="33158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D26A29C-D3B5-634E-1A17-2B5814099148}"/>
              </a:ext>
            </a:extLst>
          </p:cNvPr>
          <p:cNvSpPr/>
          <p:nvPr/>
        </p:nvSpPr>
        <p:spPr>
          <a:xfrm>
            <a:off x="3648722" y="2904095"/>
            <a:ext cx="2771390" cy="33158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E8454B5-6B20-132A-4057-8722DE4D215B}"/>
              </a:ext>
            </a:extLst>
          </p:cNvPr>
          <p:cNvSpPr/>
          <p:nvPr/>
        </p:nvSpPr>
        <p:spPr>
          <a:xfrm>
            <a:off x="6598272" y="6107607"/>
            <a:ext cx="1433853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68DE12B5-58BA-E8E3-D06D-6198408C3FAD}"/>
              </a:ext>
            </a:extLst>
          </p:cNvPr>
          <p:cNvSpPr/>
          <p:nvPr/>
        </p:nvSpPr>
        <p:spPr>
          <a:xfrm>
            <a:off x="6466607" y="4493535"/>
            <a:ext cx="5201137" cy="33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177001F-34BB-2575-313C-21D579B83583}"/>
              </a:ext>
            </a:extLst>
          </p:cNvPr>
          <p:cNvSpPr/>
          <p:nvPr/>
        </p:nvSpPr>
        <p:spPr>
          <a:xfrm>
            <a:off x="5349349" y="3964543"/>
            <a:ext cx="1720192" cy="3315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E3F203D-3025-8B6F-679A-82AA619581F5}"/>
              </a:ext>
            </a:extLst>
          </p:cNvPr>
          <p:cNvSpPr/>
          <p:nvPr/>
        </p:nvSpPr>
        <p:spPr>
          <a:xfrm>
            <a:off x="6470300" y="5586491"/>
            <a:ext cx="4634265" cy="3315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CF74EEA-9B99-8575-6EC4-024BACC2CE39}"/>
              </a:ext>
            </a:extLst>
          </p:cNvPr>
          <p:cNvSpPr/>
          <p:nvPr/>
        </p:nvSpPr>
        <p:spPr>
          <a:xfrm>
            <a:off x="7949915" y="6634843"/>
            <a:ext cx="1433853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EC271290-0C34-28F6-FD41-EE944A9C813A}"/>
              </a:ext>
            </a:extLst>
          </p:cNvPr>
          <p:cNvSpPr/>
          <p:nvPr/>
        </p:nvSpPr>
        <p:spPr>
          <a:xfrm>
            <a:off x="9522221" y="6634843"/>
            <a:ext cx="1433853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AB2E4699-3125-721C-86CC-4EDEDE7E848F}"/>
              </a:ext>
            </a:extLst>
          </p:cNvPr>
          <p:cNvSpPr/>
          <p:nvPr/>
        </p:nvSpPr>
        <p:spPr>
          <a:xfrm>
            <a:off x="11094527" y="6634842"/>
            <a:ext cx="1433853" cy="33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3682FBD-9681-9D01-1C64-A6F44B8B767F}"/>
              </a:ext>
            </a:extLst>
          </p:cNvPr>
          <p:cNvSpPr/>
          <p:nvPr/>
        </p:nvSpPr>
        <p:spPr>
          <a:xfrm>
            <a:off x="8316371" y="3445183"/>
            <a:ext cx="1720192" cy="3315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759D6CA0-1952-C149-E7D3-6F362727FD20}"/>
              </a:ext>
            </a:extLst>
          </p:cNvPr>
          <p:cNvSpPr/>
          <p:nvPr/>
        </p:nvSpPr>
        <p:spPr>
          <a:xfrm>
            <a:off x="4775592" y="7191992"/>
            <a:ext cx="3256533" cy="33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2DACEC-ADEB-6E53-9C04-5932A7B7B4CB}"/>
              </a:ext>
            </a:extLst>
          </p:cNvPr>
          <p:cNvGrpSpPr/>
          <p:nvPr/>
        </p:nvGrpSpPr>
        <p:grpSpPr>
          <a:xfrm>
            <a:off x="6136031" y="912543"/>
            <a:ext cx="6820202" cy="2676168"/>
            <a:chOff x="-2750248" y="1899299"/>
            <a:chExt cx="6820202" cy="2676168"/>
          </a:xfrm>
        </p:grpSpPr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E53611C6-A52E-B61F-D147-4D05BFA5FC69}"/>
                </a:ext>
              </a:extLst>
            </p:cNvPr>
            <p:cNvSpPr/>
            <p:nvPr/>
          </p:nvSpPr>
          <p:spPr>
            <a:xfrm rot="21119662" flipH="1">
              <a:off x="-2750248" y="2175218"/>
              <a:ext cx="2228080" cy="2400249"/>
            </a:xfrm>
            <a:prstGeom prst="arc">
              <a:avLst>
                <a:gd name="adj1" fmla="val 15319012"/>
                <a:gd name="adj2" fmla="val 21509227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01921F-27D5-9169-6E21-14B7A4F3ACC5}"/>
                </a:ext>
              </a:extLst>
            </p:cNvPr>
            <p:cNvSpPr txBox="1"/>
            <p:nvPr/>
          </p:nvSpPr>
          <p:spPr>
            <a:xfrm>
              <a:off x="-1364218" y="1899299"/>
              <a:ext cx="54341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Stretch and drag the boxes to match your project’s timeline.  To change the color, </a:t>
              </a:r>
              <a:r>
                <a:rPr lang="en-US" sz="1600" b="1">
                  <a:solidFill>
                    <a:schemeClr val="accent1"/>
                  </a:solidFill>
                </a:rPr>
                <a:t>right click &gt; Format Shape &gt; Fill.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86201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5270EE6-B9AC-125C-94F9-7B30013C93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4D70D9-AB22-00F5-7E15-AC835EAF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Gantt chart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EBA1169-2692-4438-BAD6-6CE83F5F1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302538"/>
              </p:ext>
            </p:extLst>
          </p:nvPr>
        </p:nvGraphicFramePr>
        <p:xfrm>
          <a:off x="2438398" y="1310639"/>
          <a:ext cx="11620500" cy="633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25">
                  <a:extLst>
                    <a:ext uri="{9D8B030D-6E8A-4147-A177-3AD203B41FA5}">
                      <a16:colId xmlns:a16="http://schemas.microsoft.com/office/drawing/2014/main" val="3514503699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420673699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2127853993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3581909201"/>
                    </a:ext>
                  </a:extLst>
                </a:gridCol>
              </a:tblGrid>
              <a:tr h="37980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Year here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4034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 SemiBold" panose="020B0503030403020204" pitchFamily="34" charset="0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 SemiBold" panose="020B0503030403020204" pitchFamily="34" charset="0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 SemiBold" panose="020B0503030403020204" pitchFamily="34" charset="0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  <a:ea typeface="Source Sans Pro SemiBold" panose="020B0503030403020204" pitchFamily="34" charset="0"/>
                        </a:rPr>
                        <a:t>Q4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760119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1" i="0">
                        <a:solidFill>
                          <a:schemeClr val="tx2"/>
                        </a:solidFill>
                        <a:latin typeface="Source Sans 3" panose="020B0303030403020204" pitchFamily="34" charset="0"/>
                        <a:ea typeface="Source Sans Pro SemiBold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>
                        <a:solidFill>
                          <a:schemeClr val="tx2"/>
                        </a:solidFill>
                        <a:latin typeface="Source Sans 3" panose="020B0303030403020204" pitchFamily="34" charset="0"/>
                        <a:ea typeface="Source Sans Pro SemiBold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>
                        <a:solidFill>
                          <a:schemeClr val="tx2"/>
                        </a:solidFill>
                        <a:latin typeface="Source Sans 3" panose="020B0303030403020204" pitchFamily="34" charset="0"/>
                        <a:ea typeface="Source Sans Pro SemiBold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>
                        <a:solidFill>
                          <a:schemeClr val="tx2"/>
                        </a:solidFill>
                        <a:latin typeface="Source Sans 3" panose="020B0303030403020204" pitchFamily="34" charset="0"/>
                        <a:ea typeface="Source Sans Pro SemiBold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94301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451034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664353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09190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865002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585296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500926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748572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8615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583529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270688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1620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180360"/>
                  </a:ext>
                </a:extLst>
              </a:tr>
              <a:tr h="379804"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i="0">
                        <a:solidFill>
                          <a:schemeClr val="tx2"/>
                        </a:solidFill>
                        <a:latin typeface="Source Sans 3" panose="020B03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92925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0B1DD553-8C84-D9B3-55B0-05ED75058EA6}"/>
              </a:ext>
            </a:extLst>
          </p:cNvPr>
          <p:cNvGrpSpPr/>
          <p:nvPr/>
        </p:nvGrpSpPr>
        <p:grpSpPr>
          <a:xfrm>
            <a:off x="2443608" y="2057400"/>
            <a:ext cx="11620500" cy="457200"/>
            <a:chOff x="2458276" y="2057400"/>
            <a:chExt cx="11620500" cy="4572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EADC61-BC87-C348-A0BF-50F39E30C2BD}"/>
                </a:ext>
              </a:extLst>
            </p:cNvPr>
            <p:cNvSpPr/>
            <p:nvPr/>
          </p:nvSpPr>
          <p:spPr>
            <a:xfrm>
              <a:off x="2458276" y="2057400"/>
              <a:ext cx="3867912" cy="457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Source Sans 3" panose="020B0303030403020204" pitchFamily="34" charset="0"/>
                </a:rPr>
                <a:t>Activate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5E72CE-952A-A1CD-1160-C22DEF016969}"/>
                </a:ext>
              </a:extLst>
            </p:cNvPr>
            <p:cNvSpPr/>
            <p:nvPr/>
          </p:nvSpPr>
          <p:spPr>
            <a:xfrm>
              <a:off x="6326188" y="2057400"/>
              <a:ext cx="3876294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Source Sans 3" panose="020B0303030403020204" pitchFamily="34" charset="0"/>
                </a:rPr>
                <a:t>Accelerate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F9A223-0C07-0319-2546-323AD5142C3A}"/>
                </a:ext>
              </a:extLst>
            </p:cNvPr>
            <p:cNvSpPr/>
            <p:nvPr/>
          </p:nvSpPr>
          <p:spPr>
            <a:xfrm>
              <a:off x="10202482" y="2057400"/>
              <a:ext cx="3876294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Source Sans 3" panose="020B0303030403020204" pitchFamily="34" charset="0"/>
                </a:rPr>
                <a:t>Scale</a:t>
              </a:r>
            </a:p>
          </p:txBody>
        </p:sp>
      </p:grp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A99ED1EA-6C39-C609-D56A-5BBBB0BE0BEE}"/>
              </a:ext>
            </a:extLst>
          </p:cNvPr>
          <p:cNvSpPr/>
          <p:nvPr/>
        </p:nvSpPr>
        <p:spPr>
          <a:xfrm rot="16200000">
            <a:off x="745489" y="2780377"/>
            <a:ext cx="1513451" cy="1821672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F83C58BD-3F7A-8753-3975-3E8CA68EBE8B}"/>
              </a:ext>
            </a:extLst>
          </p:cNvPr>
          <p:cNvSpPr/>
          <p:nvPr/>
        </p:nvSpPr>
        <p:spPr>
          <a:xfrm rot="16200000">
            <a:off x="745489" y="4358739"/>
            <a:ext cx="1513451" cy="1821672"/>
          </a:xfrm>
          <a:prstGeom prst="round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B29ACB60-F836-3217-2D34-4343248BEAB5}"/>
              </a:ext>
            </a:extLst>
          </p:cNvPr>
          <p:cNvSpPr/>
          <p:nvPr/>
        </p:nvSpPr>
        <p:spPr>
          <a:xfrm rot="16200000">
            <a:off x="745489" y="5937102"/>
            <a:ext cx="1513451" cy="1821672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18AC3B4-C045-DE68-3CA8-7C1A6D5CB85B}"/>
              </a:ext>
            </a:extLst>
          </p:cNvPr>
          <p:cNvSpPr/>
          <p:nvPr/>
        </p:nvSpPr>
        <p:spPr>
          <a:xfrm>
            <a:off x="2489248" y="2962223"/>
            <a:ext cx="2771390" cy="3315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5014C43-8C25-EFB8-4844-61ACB50E4574}"/>
              </a:ext>
            </a:extLst>
          </p:cNvPr>
          <p:cNvSpPr/>
          <p:nvPr/>
        </p:nvSpPr>
        <p:spPr>
          <a:xfrm>
            <a:off x="5369247" y="2962223"/>
            <a:ext cx="8622742" cy="3315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40DB159-5029-F069-B480-C9243F0E4D49}"/>
              </a:ext>
            </a:extLst>
          </p:cNvPr>
          <p:cNvSpPr/>
          <p:nvPr/>
        </p:nvSpPr>
        <p:spPr>
          <a:xfrm>
            <a:off x="4347008" y="3332926"/>
            <a:ext cx="2017961" cy="3315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E2388E-8316-C347-7827-145ED7D6C1C5}"/>
              </a:ext>
            </a:extLst>
          </p:cNvPr>
          <p:cNvSpPr txBox="1"/>
          <p:nvPr/>
        </p:nvSpPr>
        <p:spPr>
          <a:xfrm>
            <a:off x="810225" y="3105242"/>
            <a:ext cx="1494217" cy="113511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Source Sans 3" panose="020B0303030403020204" pitchFamily="34" charset="0"/>
              </a:rPr>
              <a:t>Position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91DE1D-CFA1-DB7E-2ED2-8F33319C5547}"/>
              </a:ext>
            </a:extLst>
          </p:cNvPr>
          <p:cNvSpPr txBox="1"/>
          <p:nvPr/>
        </p:nvSpPr>
        <p:spPr>
          <a:xfrm>
            <a:off x="810225" y="4690513"/>
            <a:ext cx="1494217" cy="113511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Source Sans 3" panose="020B0303030403020204" pitchFamily="34" charset="0"/>
              </a:rPr>
              <a:t>Program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DB4E11-0648-9AA3-6690-3CF11E31E4D8}"/>
              </a:ext>
            </a:extLst>
          </p:cNvPr>
          <p:cNvSpPr txBox="1"/>
          <p:nvPr/>
        </p:nvSpPr>
        <p:spPr>
          <a:xfrm>
            <a:off x="810224" y="6246680"/>
            <a:ext cx="1494217" cy="1135118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Source Sans 3" panose="020B0303030403020204" pitchFamily="34" charset="0"/>
              </a:rPr>
              <a:t>Platform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2FFE8B0-22A6-F294-3D4C-0CD6CFD56391}"/>
              </a:ext>
            </a:extLst>
          </p:cNvPr>
          <p:cNvSpPr/>
          <p:nvPr/>
        </p:nvSpPr>
        <p:spPr>
          <a:xfrm>
            <a:off x="6398306" y="3332926"/>
            <a:ext cx="3531878" cy="3315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21A9F3B-CBB7-8342-9D3B-EB3A9256837D}"/>
              </a:ext>
            </a:extLst>
          </p:cNvPr>
          <p:cNvSpPr/>
          <p:nvPr/>
        </p:nvSpPr>
        <p:spPr>
          <a:xfrm>
            <a:off x="2489247" y="3727805"/>
            <a:ext cx="11499083" cy="3315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2C9F8BA-5ABD-5FDF-BCB2-AFF0FF814FBC}"/>
              </a:ext>
            </a:extLst>
          </p:cNvPr>
          <p:cNvSpPr/>
          <p:nvPr/>
        </p:nvSpPr>
        <p:spPr>
          <a:xfrm>
            <a:off x="2489247" y="4114398"/>
            <a:ext cx="11499083" cy="3315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96C02B6-5223-72D5-6540-5677F8489F1B}"/>
              </a:ext>
            </a:extLst>
          </p:cNvPr>
          <p:cNvSpPr/>
          <p:nvPr/>
        </p:nvSpPr>
        <p:spPr>
          <a:xfrm>
            <a:off x="2510801" y="4526775"/>
            <a:ext cx="11499083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DAD9D0A-8044-FDD5-1092-84495F2C1503}"/>
              </a:ext>
            </a:extLst>
          </p:cNvPr>
          <p:cNvSpPr/>
          <p:nvPr/>
        </p:nvSpPr>
        <p:spPr>
          <a:xfrm>
            <a:off x="2473760" y="6121042"/>
            <a:ext cx="11499083" cy="33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634FE15-5B7C-580C-0B70-857AA237B970}"/>
              </a:ext>
            </a:extLst>
          </p:cNvPr>
          <p:cNvSpPr/>
          <p:nvPr/>
        </p:nvSpPr>
        <p:spPr>
          <a:xfrm>
            <a:off x="7414804" y="4929775"/>
            <a:ext cx="6595080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A821681-AE3C-832F-8F7C-47653FEF46B9}"/>
              </a:ext>
            </a:extLst>
          </p:cNvPr>
          <p:cNvSpPr/>
          <p:nvPr/>
        </p:nvSpPr>
        <p:spPr>
          <a:xfrm>
            <a:off x="2510763" y="4929775"/>
            <a:ext cx="1574081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030D62D-69B3-2EC5-D7AD-47C7C47BE3A6}"/>
              </a:ext>
            </a:extLst>
          </p:cNvPr>
          <p:cNvSpPr/>
          <p:nvPr/>
        </p:nvSpPr>
        <p:spPr>
          <a:xfrm>
            <a:off x="4145444" y="4929775"/>
            <a:ext cx="1574081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89B8F33-3789-BF5A-5CE8-6482FFF1B96B}"/>
              </a:ext>
            </a:extLst>
          </p:cNvPr>
          <p:cNvSpPr/>
          <p:nvPr/>
        </p:nvSpPr>
        <p:spPr>
          <a:xfrm>
            <a:off x="5780124" y="4929775"/>
            <a:ext cx="1574081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32864F2-8C5F-9528-A551-3EB575E4F13B}"/>
              </a:ext>
            </a:extLst>
          </p:cNvPr>
          <p:cNvSpPr/>
          <p:nvPr/>
        </p:nvSpPr>
        <p:spPr>
          <a:xfrm>
            <a:off x="2495276" y="5321493"/>
            <a:ext cx="2786878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8A27EFE-7BAB-9FFE-99B7-16B0734BA7E1}"/>
              </a:ext>
            </a:extLst>
          </p:cNvPr>
          <p:cNvSpPr/>
          <p:nvPr/>
        </p:nvSpPr>
        <p:spPr>
          <a:xfrm>
            <a:off x="5404519" y="5321493"/>
            <a:ext cx="2786878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EE6C184-3384-E8C9-3E51-7CE0D1961827}"/>
              </a:ext>
            </a:extLst>
          </p:cNvPr>
          <p:cNvSpPr/>
          <p:nvPr/>
        </p:nvSpPr>
        <p:spPr>
          <a:xfrm>
            <a:off x="8313762" y="5321493"/>
            <a:ext cx="2786878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5B884D1-9B08-B363-F645-32C5EF0230D8}"/>
              </a:ext>
            </a:extLst>
          </p:cNvPr>
          <p:cNvSpPr/>
          <p:nvPr/>
        </p:nvSpPr>
        <p:spPr>
          <a:xfrm>
            <a:off x="11223006" y="5321493"/>
            <a:ext cx="2786878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064A66B-5960-E9A6-80AC-FFEB086689D8}"/>
              </a:ext>
            </a:extLst>
          </p:cNvPr>
          <p:cNvSpPr/>
          <p:nvPr/>
        </p:nvSpPr>
        <p:spPr>
          <a:xfrm>
            <a:off x="2510801" y="5701043"/>
            <a:ext cx="11499083" cy="33158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35D2F08-ADED-33B4-71FD-A5CC9D7BEF44}"/>
              </a:ext>
            </a:extLst>
          </p:cNvPr>
          <p:cNvSpPr/>
          <p:nvPr/>
        </p:nvSpPr>
        <p:spPr>
          <a:xfrm>
            <a:off x="2453882" y="6518607"/>
            <a:ext cx="4634265" cy="33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2C34BE5-3E1D-BBD8-E4AF-0C5CEECD27F7}"/>
              </a:ext>
            </a:extLst>
          </p:cNvPr>
          <p:cNvSpPr/>
          <p:nvPr/>
        </p:nvSpPr>
        <p:spPr>
          <a:xfrm>
            <a:off x="5355988" y="6898157"/>
            <a:ext cx="4574196" cy="33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77FAB34-CD84-6C8D-5002-D112FACAE2C2}"/>
              </a:ext>
            </a:extLst>
          </p:cNvPr>
          <p:cNvSpPr/>
          <p:nvPr/>
        </p:nvSpPr>
        <p:spPr>
          <a:xfrm>
            <a:off x="6771267" y="7289115"/>
            <a:ext cx="7216816" cy="33158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Source Sans 3" panose="020B0303030403020204" pitchFamily="34" charset="0"/>
                <a:ea typeface="Source Sans Pro" panose="020B0503030403020204" pitchFamily="34" charset="0"/>
              </a:rPr>
              <a:t>Text here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3E7144E-47AD-2D67-0E44-0D0F2C95E8BC}"/>
              </a:ext>
            </a:extLst>
          </p:cNvPr>
          <p:cNvGrpSpPr/>
          <p:nvPr/>
        </p:nvGrpSpPr>
        <p:grpSpPr>
          <a:xfrm>
            <a:off x="635942" y="1341710"/>
            <a:ext cx="2316295" cy="2013658"/>
            <a:chOff x="635942" y="1341710"/>
            <a:chExt cx="2316295" cy="2013658"/>
          </a:xfrm>
        </p:grpSpPr>
        <p:sp>
          <p:nvSpPr>
            <p:cNvPr id="2" name="Arc 1">
              <a:extLst>
                <a:ext uri="{FF2B5EF4-FFF2-40B4-BE49-F238E27FC236}">
                  <a16:creationId xmlns:a16="http://schemas.microsoft.com/office/drawing/2014/main" id="{A6A8AE0D-9E31-9149-0585-87FB672BE113}"/>
                </a:ext>
              </a:extLst>
            </p:cNvPr>
            <p:cNvSpPr/>
            <p:nvPr/>
          </p:nvSpPr>
          <p:spPr>
            <a:xfrm rot="480338">
              <a:off x="1082064" y="2017529"/>
              <a:ext cx="1870173" cy="1337839"/>
            </a:xfrm>
            <a:prstGeom prst="arc">
              <a:avLst>
                <a:gd name="adj1" fmla="val 15319012"/>
                <a:gd name="adj2" fmla="val 21125518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960326B-872F-2A36-EEBB-9AD7305E5BA0}"/>
                </a:ext>
              </a:extLst>
            </p:cNvPr>
            <p:cNvSpPr txBox="1"/>
            <p:nvPr/>
          </p:nvSpPr>
          <p:spPr>
            <a:xfrm>
              <a:off x="635942" y="1341710"/>
              <a:ext cx="15991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Stretch and drag the boxes to match your project’s timeline.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18374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5ECF7B-448B-B580-25BC-E1FD97D87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0A6B9A-CDF9-522E-97B4-92528D09FF6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26775" y="2006483"/>
            <a:ext cx="10570792" cy="6452356"/>
            <a:chOff x="-252419" y="2474210"/>
            <a:chExt cx="10570792" cy="6452356"/>
          </a:xfrm>
        </p:grpSpPr>
        <p:pic>
          <p:nvPicPr>
            <p:cNvPr id="59" name="Picture 58" descr="A planet earth with lights and cities&#10;&#10;AI-generated content may be incorrect.">
              <a:extLst>
                <a:ext uri="{FF2B5EF4-FFF2-40B4-BE49-F238E27FC236}">
                  <a16:creationId xmlns:a16="http://schemas.microsoft.com/office/drawing/2014/main" id="{6D6967A1-4581-649B-5282-4EB85B3D671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22117" y="2474210"/>
              <a:ext cx="10540490" cy="6452356"/>
            </a:xfrm>
            <a:prstGeom prst="rect">
              <a:avLst/>
            </a:prstGeom>
          </p:spPr>
        </p:pic>
        <p:pic>
          <p:nvPicPr>
            <p:cNvPr id="61" name="Picture 60" descr="A map of the world&#10;&#10;AI-generated content may be incorrect.">
              <a:extLst>
                <a:ext uri="{FF2B5EF4-FFF2-40B4-BE49-F238E27FC236}">
                  <a16:creationId xmlns:a16="http://schemas.microsoft.com/office/drawing/2014/main" id="{3C791D1C-7B1A-9385-A36D-05E7C188AB6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8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2419" y="4269191"/>
              <a:ext cx="8088965" cy="42417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3F3830-F629-D66F-109F-30C159A3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Copy and paste the globe or use slide as is and edit the stats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2EED3-9896-1E47-BC39-05247720C2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3C9695B-921C-9570-7A7C-B63B82781BFD}"/>
              </a:ext>
            </a:extLst>
          </p:cNvPr>
          <p:cNvGrpSpPr/>
          <p:nvPr/>
        </p:nvGrpSpPr>
        <p:grpSpPr>
          <a:xfrm>
            <a:off x="7103234" y="2375017"/>
            <a:ext cx="3314700" cy="4463933"/>
            <a:chOff x="7103234" y="2375017"/>
            <a:chExt cx="3314700" cy="4463933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255E5A81-1269-61A4-E1FA-99671DDCA206}"/>
                </a:ext>
              </a:extLst>
            </p:cNvPr>
            <p:cNvSpPr/>
            <p:nvPr/>
          </p:nvSpPr>
          <p:spPr>
            <a:xfrm>
              <a:off x="7103234" y="2609850"/>
              <a:ext cx="3314700" cy="4229100"/>
            </a:xfrm>
            <a:prstGeom prst="roundRect">
              <a:avLst>
                <a:gd name="adj" fmla="val 8046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6C2F5A9A-3D94-03ED-443B-C876966D8D51}"/>
                </a:ext>
              </a:extLst>
            </p:cNvPr>
            <p:cNvSpPr/>
            <p:nvPr/>
          </p:nvSpPr>
          <p:spPr>
            <a:xfrm>
              <a:off x="7693784" y="2375017"/>
              <a:ext cx="2133600" cy="533400"/>
            </a:xfrm>
            <a:prstGeom prst="roundRect">
              <a:avLst>
                <a:gd name="adj" fmla="val 30201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Source Sans 3" panose="020B0303030403020204" pitchFamily="34" charset="0"/>
                </a:rPr>
                <a:t>Text here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67A4517-01D9-98AE-382F-4F784CF6C5B9}"/>
              </a:ext>
            </a:extLst>
          </p:cNvPr>
          <p:cNvGrpSpPr/>
          <p:nvPr/>
        </p:nvGrpSpPr>
        <p:grpSpPr>
          <a:xfrm>
            <a:off x="10741784" y="2375017"/>
            <a:ext cx="3314700" cy="4463933"/>
            <a:chOff x="10741784" y="2375017"/>
            <a:chExt cx="3314700" cy="4463933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3A2EBCF7-425D-36F8-1CE3-AC3036CD5A5E}"/>
                </a:ext>
              </a:extLst>
            </p:cNvPr>
            <p:cNvSpPr/>
            <p:nvPr/>
          </p:nvSpPr>
          <p:spPr>
            <a:xfrm>
              <a:off x="10741784" y="2609850"/>
              <a:ext cx="3314700" cy="4229100"/>
            </a:xfrm>
            <a:prstGeom prst="roundRect">
              <a:avLst>
                <a:gd name="adj" fmla="val 8046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DDD0CC3B-0EFD-ABFC-1469-233D1537AFD1}"/>
                </a:ext>
              </a:extLst>
            </p:cNvPr>
            <p:cNvSpPr/>
            <p:nvPr/>
          </p:nvSpPr>
          <p:spPr>
            <a:xfrm>
              <a:off x="11332334" y="2375017"/>
              <a:ext cx="2133600" cy="533400"/>
            </a:xfrm>
            <a:prstGeom prst="roundRect">
              <a:avLst>
                <a:gd name="adj" fmla="val 30201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Source Sans 3" panose="020B0303030403020204" pitchFamily="34" charset="0"/>
                </a:rPr>
                <a:t>Text here</a:t>
              </a:r>
            </a:p>
          </p:txBody>
        </p:sp>
      </p:grpSp>
      <p:sp>
        <p:nvSpPr>
          <p:cNvPr id="71" name="Text Placeholder 13">
            <a:extLst>
              <a:ext uri="{FF2B5EF4-FFF2-40B4-BE49-F238E27FC236}">
                <a16:creationId xmlns:a16="http://schemas.microsoft.com/office/drawing/2014/main" id="{35003904-1D04-07FC-C424-9FFB5979F380}"/>
              </a:ext>
            </a:extLst>
          </p:cNvPr>
          <p:cNvSpPr txBox="1">
            <a:spLocks/>
          </p:cNvSpPr>
          <p:nvPr/>
        </p:nvSpPr>
        <p:spPr>
          <a:xfrm>
            <a:off x="7490979" y="3385965"/>
            <a:ext cx="2648366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XXXXX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344A7D-C401-05F5-5C2D-7C8D34BE0D46}"/>
              </a:ext>
            </a:extLst>
          </p:cNvPr>
          <p:cNvSpPr txBox="1"/>
          <p:nvPr/>
        </p:nvSpPr>
        <p:spPr>
          <a:xfrm>
            <a:off x="7432615" y="4187844"/>
            <a:ext cx="239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lorem ipsum dolor sit</a:t>
            </a:r>
            <a:endParaRPr lang="en-US" sz="1800">
              <a:solidFill>
                <a:srgbClr val="FFFFFF"/>
              </a:solidFill>
              <a:latin typeface="Source Sans 3" panose="020B0303030403020204" pitchFamily="34" charset="0"/>
              <a:ea typeface="Source Sans Pro" panose="020B0503030403020204" pitchFamily="34" charset="0"/>
              <a:cs typeface="Arial" charset="0"/>
            </a:endParaRP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F8690913-0DFD-42D0-5875-3AB153D5A0A0}"/>
              </a:ext>
            </a:extLst>
          </p:cNvPr>
          <p:cNvSpPr txBox="1">
            <a:spLocks/>
          </p:cNvSpPr>
          <p:nvPr/>
        </p:nvSpPr>
        <p:spPr>
          <a:xfrm>
            <a:off x="7472105" y="4995952"/>
            <a:ext cx="2648366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X-XXM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4255717-EBBC-E349-802A-B977B72EED5F}"/>
              </a:ext>
            </a:extLst>
          </p:cNvPr>
          <p:cNvSpPr txBox="1"/>
          <p:nvPr/>
        </p:nvSpPr>
        <p:spPr>
          <a:xfrm>
            <a:off x="7432614" y="5760391"/>
            <a:ext cx="298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lorem ipsum dolor sit</a:t>
            </a:r>
            <a:endParaRPr lang="en-US" sz="1800">
              <a:solidFill>
                <a:srgbClr val="FFFFFF"/>
              </a:solidFill>
              <a:latin typeface="Source Sans 3" panose="020B0303030403020204" pitchFamily="34" charset="0"/>
              <a:ea typeface="Source Sans Pro" panose="020B0503030403020204" pitchFamily="34" charset="0"/>
              <a:cs typeface="Arial" charset="0"/>
            </a:endParaRPr>
          </a:p>
        </p:txBody>
      </p: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5A82FE15-6A4C-74E7-8944-0D4FC89D88EF}"/>
              </a:ext>
            </a:extLst>
          </p:cNvPr>
          <p:cNvSpPr txBox="1">
            <a:spLocks/>
          </p:cNvSpPr>
          <p:nvPr/>
        </p:nvSpPr>
        <p:spPr>
          <a:xfrm>
            <a:off x="11129530" y="3385965"/>
            <a:ext cx="2648366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XXXXX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01321D8-E3DE-C8C5-CBA9-60688E4999A9}"/>
              </a:ext>
            </a:extLst>
          </p:cNvPr>
          <p:cNvSpPr txBox="1"/>
          <p:nvPr/>
        </p:nvSpPr>
        <p:spPr>
          <a:xfrm>
            <a:off x="11071166" y="4187844"/>
            <a:ext cx="2394770" cy="375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lorem ipsum dolor sit</a:t>
            </a:r>
            <a:endParaRPr lang="en-US" sz="1800">
              <a:solidFill>
                <a:srgbClr val="FFFFFF"/>
              </a:solidFill>
              <a:latin typeface="Source Sans 3" panose="020B0303030403020204" pitchFamily="34" charset="0"/>
              <a:ea typeface="Source Sans Pro" panose="020B0503030403020204" pitchFamily="34" charset="0"/>
              <a:cs typeface="Arial" charset="0"/>
            </a:endParaRPr>
          </a:p>
        </p:txBody>
      </p:sp>
      <p:sp>
        <p:nvSpPr>
          <p:cNvPr id="80" name="Text Placeholder 13">
            <a:extLst>
              <a:ext uri="{FF2B5EF4-FFF2-40B4-BE49-F238E27FC236}">
                <a16:creationId xmlns:a16="http://schemas.microsoft.com/office/drawing/2014/main" id="{416BFA5F-D10E-2A95-D227-390689847312}"/>
              </a:ext>
            </a:extLst>
          </p:cNvPr>
          <p:cNvSpPr txBox="1">
            <a:spLocks/>
          </p:cNvSpPr>
          <p:nvPr/>
        </p:nvSpPr>
        <p:spPr>
          <a:xfrm>
            <a:off x="11110656" y="4995952"/>
            <a:ext cx="2648366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XXM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3C21DD-A482-FE1D-ED09-96CB5BF8F637}"/>
              </a:ext>
            </a:extLst>
          </p:cNvPr>
          <p:cNvSpPr txBox="1"/>
          <p:nvPr/>
        </p:nvSpPr>
        <p:spPr>
          <a:xfrm>
            <a:off x="11071165" y="5760391"/>
            <a:ext cx="298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lorem ipsum dolor sit</a:t>
            </a:r>
            <a:endParaRPr lang="en-US" sz="1800">
              <a:solidFill>
                <a:srgbClr val="FFFFFF"/>
              </a:solidFill>
              <a:latin typeface="Source Sans 3" panose="020B0303030403020204" pitchFamily="34" charset="0"/>
              <a:ea typeface="Source Sans Pro" panose="020B0503030403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279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713CDF-1FC0-7BF8-B8F1-494421E82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927579D-9D45-48EB-0CF4-623D2C1E4CE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58977" y="2123140"/>
            <a:ext cx="10540490" cy="6452356"/>
            <a:chOff x="-1458977" y="2123140"/>
            <a:chExt cx="10540490" cy="6452356"/>
          </a:xfrm>
        </p:grpSpPr>
        <p:pic>
          <p:nvPicPr>
            <p:cNvPr id="59" name="Picture 58" descr="A planet earth with lights and cities&#10;&#10;AI-generated content may be incorrect.">
              <a:extLst>
                <a:ext uri="{FF2B5EF4-FFF2-40B4-BE49-F238E27FC236}">
                  <a16:creationId xmlns:a16="http://schemas.microsoft.com/office/drawing/2014/main" id="{73F15D37-1750-F42C-0A98-E615EAFD47D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458977" y="2123140"/>
              <a:ext cx="10540490" cy="6452356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D484ABC-941F-9870-3270-C22410CCE6B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29478" y="3794363"/>
              <a:ext cx="5493165" cy="2821300"/>
              <a:chOff x="1029478" y="3794363"/>
              <a:chExt cx="5493165" cy="2821300"/>
            </a:xfrm>
          </p:grpSpPr>
          <p:pic>
            <p:nvPicPr>
              <p:cNvPr id="6" name="Picture 5" descr="A yellow circle in the sky&#10;&#10;AI-generated content may be incorrect.">
                <a:extLst>
                  <a:ext uri="{FF2B5EF4-FFF2-40B4-BE49-F238E27FC236}">
                    <a16:creationId xmlns:a16="http://schemas.microsoft.com/office/drawing/2014/main" id="{01811169-4A18-F2DC-C419-410915BD16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94752" y="3794363"/>
                <a:ext cx="727891" cy="727891"/>
              </a:xfrm>
              <a:prstGeom prst="rect">
                <a:avLst/>
              </a:prstGeom>
            </p:spPr>
          </p:pic>
          <p:pic>
            <p:nvPicPr>
              <p:cNvPr id="7" name="Picture 6" descr="A yellow circle in the sky&#10;&#10;AI-generated content may be incorrect.">
                <a:extLst>
                  <a:ext uri="{FF2B5EF4-FFF2-40B4-BE49-F238E27FC236}">
                    <a16:creationId xmlns:a16="http://schemas.microsoft.com/office/drawing/2014/main" id="{CF97CFE3-3374-37C8-2E86-6829504305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8753" y="4775525"/>
                <a:ext cx="727891" cy="727891"/>
              </a:xfrm>
              <a:prstGeom prst="rect">
                <a:avLst/>
              </a:prstGeom>
            </p:spPr>
          </p:pic>
          <p:pic>
            <p:nvPicPr>
              <p:cNvPr id="9" name="Picture 8" descr="A yellow circle in the sky&#10;&#10;AI-generated content may be incorrect.">
                <a:extLst>
                  <a:ext uri="{FF2B5EF4-FFF2-40B4-BE49-F238E27FC236}">
                    <a16:creationId xmlns:a16="http://schemas.microsoft.com/office/drawing/2014/main" id="{8F10798B-603E-B41E-5D1B-28C32873BF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0345" y="5345581"/>
                <a:ext cx="727891" cy="727891"/>
              </a:xfrm>
              <a:prstGeom prst="rect">
                <a:avLst/>
              </a:prstGeom>
            </p:spPr>
          </p:pic>
          <p:pic>
            <p:nvPicPr>
              <p:cNvPr id="10" name="Picture 9" descr="A yellow circle in the sky&#10;&#10;AI-generated content may be incorrect.">
                <a:extLst>
                  <a:ext uri="{FF2B5EF4-FFF2-40B4-BE49-F238E27FC236}">
                    <a16:creationId xmlns:a16="http://schemas.microsoft.com/office/drawing/2014/main" id="{0C00139B-28C4-EF5E-E950-B957DD842D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4714" y="4306302"/>
                <a:ext cx="727891" cy="727891"/>
              </a:xfrm>
              <a:prstGeom prst="rect">
                <a:avLst/>
              </a:prstGeom>
            </p:spPr>
          </p:pic>
          <p:pic>
            <p:nvPicPr>
              <p:cNvPr id="11" name="Picture 10" descr="A yellow circle in the sky&#10;&#10;AI-generated content may be incorrect.">
                <a:extLst>
                  <a:ext uri="{FF2B5EF4-FFF2-40B4-BE49-F238E27FC236}">
                    <a16:creationId xmlns:a16="http://schemas.microsoft.com/office/drawing/2014/main" id="{D8D7EB78-92F0-E4E3-5AD5-1ACAE79E9DA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6227" y="4042773"/>
                <a:ext cx="727891" cy="727891"/>
              </a:xfrm>
              <a:prstGeom prst="rect">
                <a:avLst/>
              </a:prstGeom>
            </p:spPr>
          </p:pic>
          <p:pic>
            <p:nvPicPr>
              <p:cNvPr id="12" name="Picture 11" descr="A yellow circle in the sky&#10;&#10;AI-generated content may be incorrect.">
                <a:extLst>
                  <a:ext uri="{FF2B5EF4-FFF2-40B4-BE49-F238E27FC236}">
                    <a16:creationId xmlns:a16="http://schemas.microsoft.com/office/drawing/2014/main" id="{3C69E616-8884-C9FE-2AED-7E40CE62CE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3822" y="4483259"/>
                <a:ext cx="727891" cy="727891"/>
              </a:xfrm>
              <a:prstGeom prst="rect">
                <a:avLst/>
              </a:prstGeom>
            </p:spPr>
          </p:pic>
          <p:pic>
            <p:nvPicPr>
              <p:cNvPr id="13" name="Picture 12" descr="A yellow circle in the sky&#10;&#10;AI-generated content may be incorrect.">
                <a:extLst>
                  <a:ext uri="{FF2B5EF4-FFF2-40B4-BE49-F238E27FC236}">
                    <a16:creationId xmlns:a16="http://schemas.microsoft.com/office/drawing/2014/main" id="{0B7007D0-5F59-39AF-B740-D4656DD999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6819" y="5658482"/>
                <a:ext cx="727891" cy="727891"/>
              </a:xfrm>
              <a:prstGeom prst="rect">
                <a:avLst/>
              </a:prstGeom>
            </p:spPr>
          </p:pic>
          <p:pic>
            <p:nvPicPr>
              <p:cNvPr id="14" name="Picture 13" descr="A yellow circle in the sky&#10;&#10;AI-generated content may be incorrect.">
                <a:extLst>
                  <a:ext uri="{FF2B5EF4-FFF2-40B4-BE49-F238E27FC236}">
                    <a16:creationId xmlns:a16="http://schemas.microsoft.com/office/drawing/2014/main" id="{398251C6-1085-7905-706E-B50CAF638A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1815" y="4435295"/>
                <a:ext cx="727891" cy="727891"/>
              </a:xfrm>
              <a:prstGeom prst="rect">
                <a:avLst/>
              </a:prstGeom>
            </p:spPr>
          </p:pic>
          <p:pic>
            <p:nvPicPr>
              <p:cNvPr id="16" name="Picture 15" descr="A yellow circle in the sky&#10;&#10;AI-generated content may be incorrect.">
                <a:extLst>
                  <a:ext uri="{FF2B5EF4-FFF2-40B4-BE49-F238E27FC236}">
                    <a16:creationId xmlns:a16="http://schemas.microsoft.com/office/drawing/2014/main" id="{6F53B94E-B8D2-3DB4-D4B0-A78ACCCC5B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5382" y="4077126"/>
                <a:ext cx="727891" cy="727891"/>
              </a:xfrm>
              <a:prstGeom prst="rect">
                <a:avLst/>
              </a:prstGeom>
            </p:spPr>
          </p:pic>
          <p:pic>
            <p:nvPicPr>
              <p:cNvPr id="18" name="Picture 17" descr="A yellow circle in the sky&#10;&#10;AI-generated content may be incorrect.">
                <a:extLst>
                  <a:ext uri="{FF2B5EF4-FFF2-40B4-BE49-F238E27FC236}">
                    <a16:creationId xmlns:a16="http://schemas.microsoft.com/office/drawing/2014/main" id="{ED477823-7311-CD6E-1D32-0FA4F69D22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2613" y="5235220"/>
                <a:ext cx="727891" cy="727891"/>
              </a:xfrm>
              <a:prstGeom prst="rect">
                <a:avLst/>
              </a:prstGeom>
            </p:spPr>
          </p:pic>
          <p:pic>
            <p:nvPicPr>
              <p:cNvPr id="19" name="Picture 18" descr="A yellow circle in the sky&#10;&#10;AI-generated content may be incorrect.">
                <a:extLst>
                  <a:ext uri="{FF2B5EF4-FFF2-40B4-BE49-F238E27FC236}">
                    <a16:creationId xmlns:a16="http://schemas.microsoft.com/office/drawing/2014/main" id="{78A32239-E1AF-04F8-6EA3-2B00E44ECC3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5972" y="5887772"/>
                <a:ext cx="727891" cy="727891"/>
              </a:xfrm>
              <a:prstGeom prst="rect">
                <a:avLst/>
              </a:prstGeom>
            </p:spPr>
          </p:pic>
          <p:pic>
            <p:nvPicPr>
              <p:cNvPr id="20" name="Picture 19" descr="A yellow circle in the sky&#10;&#10;AI-generated content may be incorrect.">
                <a:extLst>
                  <a:ext uri="{FF2B5EF4-FFF2-40B4-BE49-F238E27FC236}">
                    <a16:creationId xmlns:a16="http://schemas.microsoft.com/office/drawing/2014/main" id="{8A3D8C77-5600-6A99-6B6A-1C13BAEA27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3777" y="5294537"/>
                <a:ext cx="727891" cy="727891"/>
              </a:xfrm>
              <a:prstGeom prst="rect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D6CA0C4-F91D-F402-3E3D-3D72749E371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186882" y="4157325"/>
                <a:ext cx="468445" cy="468445"/>
                <a:chOff x="5019477" y="4014814"/>
                <a:chExt cx="468445" cy="468445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59BDFA0-031F-4954-4C4A-F960894A6F7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5019477" y="4014814"/>
                  <a:ext cx="468445" cy="468445"/>
                </a:xfrm>
                <a:prstGeom prst="ellipse">
                  <a:avLst/>
                </a:prstGeom>
                <a:gradFill>
                  <a:gsLst>
                    <a:gs pos="0">
                      <a:srgbClr val="B097D2"/>
                    </a:gs>
                    <a:gs pos="100000">
                      <a:srgbClr val="E7E0F4"/>
                    </a:gs>
                  </a:gsLst>
                  <a:lin ang="5400000" scaled="0"/>
                </a:gradFill>
                <a:ln w="38100">
                  <a:solidFill>
                    <a:schemeClr val="bg1"/>
                  </a:solidFill>
                </a:ln>
                <a:effectLst>
                  <a:outerShdw blurRad="1905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pic>
              <p:nvPicPr>
                <p:cNvPr id="25" name="Picture 24" descr="A purple building with white squares&#10;&#10;AI-generated content may be incorrect.">
                  <a:extLst>
                    <a:ext uri="{FF2B5EF4-FFF2-40B4-BE49-F238E27FC236}">
                      <a16:creationId xmlns:a16="http://schemas.microsoft.com/office/drawing/2014/main" id="{A40A2066-522B-B031-AF74-CDAD3795491C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9426" y="4136400"/>
                  <a:ext cx="237439" cy="237439"/>
                </a:xfrm>
                <a:prstGeom prst="rect">
                  <a:avLst/>
                </a:prstGeom>
              </p:spPr>
            </p:pic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66704B9B-97DD-1B87-CBBA-BD04F8E0E41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011262" y="5465672"/>
                <a:ext cx="468445" cy="468445"/>
                <a:chOff x="4647688" y="5341196"/>
                <a:chExt cx="468445" cy="468445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8F5A4A0-90E6-0317-A41A-7F874624E8D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647688" y="5341196"/>
                  <a:ext cx="468445" cy="468445"/>
                </a:xfrm>
                <a:prstGeom prst="ellipse">
                  <a:avLst/>
                </a:prstGeom>
                <a:gradFill>
                  <a:gsLst>
                    <a:gs pos="0">
                      <a:srgbClr val="B097D2"/>
                    </a:gs>
                    <a:gs pos="100000">
                      <a:srgbClr val="E7E0F4"/>
                    </a:gs>
                  </a:gsLst>
                  <a:lin ang="5400000" scaled="0"/>
                </a:gradFill>
                <a:ln w="38100">
                  <a:solidFill>
                    <a:schemeClr val="bg1"/>
                  </a:solidFill>
                </a:ln>
                <a:effectLst>
                  <a:outerShdw blurRad="1905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pic>
              <p:nvPicPr>
                <p:cNvPr id="31" name="Picture 30" descr="A purple store with white awnings&#10;&#10;AI-generated content may be incorrect.">
                  <a:extLst>
                    <a:ext uri="{FF2B5EF4-FFF2-40B4-BE49-F238E27FC236}">
                      <a16:creationId xmlns:a16="http://schemas.microsoft.com/office/drawing/2014/main" id="{988FE251-CFF2-BCAB-ACBC-732334B0A14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4932" y="5462175"/>
                  <a:ext cx="232972" cy="224939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934F838-CB8A-1602-A8DB-3D3D5246E403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1029478" y="4882119"/>
                <a:ext cx="468445" cy="468445"/>
                <a:chOff x="5019477" y="4014814"/>
                <a:chExt cx="468445" cy="468445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3D114F5-96C5-9379-7A11-06248E1AFC2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5019477" y="4014814"/>
                  <a:ext cx="468445" cy="468445"/>
                </a:xfrm>
                <a:prstGeom prst="ellipse">
                  <a:avLst/>
                </a:prstGeom>
                <a:gradFill>
                  <a:gsLst>
                    <a:gs pos="0">
                      <a:srgbClr val="B097D2"/>
                    </a:gs>
                    <a:gs pos="100000">
                      <a:srgbClr val="E7E0F4"/>
                    </a:gs>
                  </a:gsLst>
                  <a:lin ang="5400000" scaled="0"/>
                </a:gradFill>
                <a:ln w="38100">
                  <a:solidFill>
                    <a:schemeClr val="bg1"/>
                  </a:solidFill>
                </a:ln>
                <a:effectLst>
                  <a:outerShdw blurRad="1905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pic>
              <p:nvPicPr>
                <p:cNvPr id="35" name="Picture 34" descr="A purple building with white squares&#10;&#10;AI-generated content may be incorrect.">
                  <a:extLst>
                    <a:ext uri="{FF2B5EF4-FFF2-40B4-BE49-F238E27FC236}">
                      <a16:creationId xmlns:a16="http://schemas.microsoft.com/office/drawing/2014/main" id="{36158FC3-A76B-9677-8FCC-1A1081C024B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29426" y="4136400"/>
                  <a:ext cx="237439" cy="237439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6025552D-D767-4C39-3257-9A9006E17867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932000" y="3930458"/>
                <a:ext cx="468445" cy="468445"/>
                <a:chOff x="4647688" y="5341196"/>
                <a:chExt cx="468445" cy="468445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A4380D73-A1E9-767D-92D2-F9B6148AE28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647688" y="5341196"/>
                  <a:ext cx="468445" cy="468445"/>
                </a:xfrm>
                <a:prstGeom prst="ellipse">
                  <a:avLst/>
                </a:prstGeom>
                <a:gradFill>
                  <a:gsLst>
                    <a:gs pos="0">
                      <a:srgbClr val="B097D2"/>
                    </a:gs>
                    <a:gs pos="100000">
                      <a:srgbClr val="E7E0F4"/>
                    </a:gs>
                  </a:gsLst>
                  <a:lin ang="5400000" scaled="0"/>
                </a:gradFill>
                <a:ln w="38100">
                  <a:solidFill>
                    <a:schemeClr val="bg1"/>
                  </a:solidFill>
                </a:ln>
                <a:effectLst>
                  <a:outerShdw blurRad="1905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pic>
              <p:nvPicPr>
                <p:cNvPr id="38" name="Picture 37" descr="A purple store with white awnings&#10;&#10;AI-generated content may be incorrect.">
                  <a:extLst>
                    <a:ext uri="{FF2B5EF4-FFF2-40B4-BE49-F238E27FC236}">
                      <a16:creationId xmlns:a16="http://schemas.microsoft.com/office/drawing/2014/main" id="{B13A5BB4-CAA5-9F4D-DB6F-A15D535A59D5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4932" y="5462175"/>
                  <a:ext cx="232972" cy="224939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278BF67-E7EA-52C6-5389-D7079F717D6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2172947" y="4922072"/>
                <a:ext cx="468445" cy="468445"/>
                <a:chOff x="4647688" y="5341196"/>
                <a:chExt cx="468445" cy="468445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B40CE01B-EBD0-26D9-1D3C-ECE14DE8B5C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4647688" y="5341196"/>
                  <a:ext cx="468445" cy="468445"/>
                </a:xfrm>
                <a:prstGeom prst="ellipse">
                  <a:avLst/>
                </a:prstGeom>
                <a:gradFill>
                  <a:gsLst>
                    <a:gs pos="0">
                      <a:srgbClr val="B097D2"/>
                    </a:gs>
                    <a:gs pos="100000">
                      <a:srgbClr val="E7E0F4"/>
                    </a:gs>
                  </a:gsLst>
                  <a:lin ang="5400000" scaled="0"/>
                </a:gradFill>
                <a:ln w="38100">
                  <a:solidFill>
                    <a:schemeClr val="bg1"/>
                  </a:solidFill>
                </a:ln>
                <a:effectLst>
                  <a:outerShdw blurRad="1905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/>
                    </a:solidFill>
                  </a:endParaRPr>
                </a:p>
              </p:txBody>
            </p:sp>
            <p:pic>
              <p:nvPicPr>
                <p:cNvPr id="41" name="Picture 40" descr="A purple store with white awnings&#10;&#10;AI-generated content may be incorrect.">
                  <a:extLst>
                    <a:ext uri="{FF2B5EF4-FFF2-40B4-BE49-F238E27FC236}">
                      <a16:creationId xmlns:a16="http://schemas.microsoft.com/office/drawing/2014/main" id="{EAFDCEC4-D9CE-405B-9774-90F39BAB282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74932" y="5462175"/>
                  <a:ext cx="232972" cy="224939"/>
                </a:xfrm>
                <a:prstGeom prst="rect">
                  <a:avLst/>
                </a:prstGeom>
              </p:spPr>
            </p:pic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2BA7F30E-E90E-367B-4E62-9598B8B541F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3489963" y="4186343"/>
                <a:ext cx="1011638" cy="165321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00287DB-A22A-D492-1C10-84C21283BE0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2390032" y="4424882"/>
                <a:ext cx="457150" cy="209233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BD8C354-ADC8-618F-0D19-474971B15A5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1568397" y="5140500"/>
                <a:ext cx="514235" cy="30673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CF6F3FB-39D9-A1ED-5D85-467622B86157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1838814" y="5432133"/>
                <a:ext cx="366725" cy="167032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A8EBDA1E-6107-7AAB-3480-FBDD030AB71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1361736" y="5373878"/>
                <a:ext cx="173451" cy="202777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167D06B-2B62-48BD-9C93-F7696DA12E2D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1600275" y="4390155"/>
                <a:ext cx="455079" cy="188592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82BFA14-A3D8-FE39-0780-36A85F9EEB1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1361736" y="4742536"/>
                <a:ext cx="75027" cy="88003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D66116D-7DF8-1683-0B09-57D8976A23ED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2244258" y="4464638"/>
                <a:ext cx="77606" cy="427005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9122AD37-B1E3-C34B-D7FD-C0B8D951EA4A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2376781" y="4149452"/>
                <a:ext cx="522633" cy="129656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756B912-06B3-8F4A-D102-9CDC0D86391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2721337" y="4868884"/>
                <a:ext cx="226151" cy="245111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0EB6E6F-697E-B8F3-03E3-7ADE1B81EE3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1820189" y="5723595"/>
                <a:ext cx="1435782" cy="454314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CA7C5A3-ADCB-BE59-2494-6F2C8318A89F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3065893" y="5683839"/>
                <a:ext cx="226323" cy="378345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A8C7536-1C36-9AE9-0129-DE956B362C4B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2600436" y="5364943"/>
                <a:ext cx="271787" cy="120112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4DF1525-17B3-95AF-7949-D1305816BB80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3045051" y="4917967"/>
                <a:ext cx="14193" cy="489768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93DD492-D96C-FEE9-76D3-3BE946CCD82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3432708" y="5223678"/>
                <a:ext cx="275892" cy="859878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FC9F22A-855E-E670-D097-6D4C3A4FC836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4433772" y="4493898"/>
                <a:ext cx="228984" cy="931101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A2FC5F0-4FED-D7A2-2ED2-96FB24F762EB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3873164" y="4480646"/>
                <a:ext cx="670322" cy="519850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0E7E4B4-3BE6-DC8E-4AF6-5E81964C7793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 flipV="1">
                <a:off x="3127206" y="4756972"/>
                <a:ext cx="501382" cy="286079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E6AF7AF1-D45E-D4BA-3BD7-B5713EFF29F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3038306" y="4398903"/>
                <a:ext cx="127917" cy="196998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436508E3-AA15-81C9-DF16-4D5ADAD79DD5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3523069" y="5662417"/>
                <a:ext cx="773799" cy="514507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54E046C-4FE7-9FBB-C731-0695F05AE38D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4516982" y="5171173"/>
                <a:ext cx="552169" cy="369646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817A040E-DD16-E2C0-F160-759A93D66EB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4795277" y="4454141"/>
                <a:ext cx="332187" cy="500631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936143C-AF2F-4FB5-D4D5-3A793EC3B77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5642641" y="4559056"/>
                <a:ext cx="245495" cy="165344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3FCE6977-65AD-6579-B15B-8D2C27EDC0E6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4795277" y="4347263"/>
                <a:ext cx="336960" cy="0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39BFC2C9-BCAD-C72D-B2C6-43F876C4735A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5685926" y="4163906"/>
                <a:ext cx="383639" cy="147731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EED45F71-B5DC-8411-6711-0E92F05564B8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6020661" y="4204826"/>
                <a:ext cx="168480" cy="457011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4B86CFF8-2C47-3C8C-AE36-2C278C502C5B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5438022" y="4893595"/>
                <a:ext cx="501737" cy="620418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ACB28721-666F-26B1-2C5C-8D3FEFF69481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5343444" y="4822343"/>
                <a:ext cx="525063" cy="211850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927E63F5-46BF-E88D-C5D2-7EF7DC7DED28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4547798" y="5616084"/>
                <a:ext cx="426527" cy="63014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30F3F2A9-B0D2-4439-EFB4-39DEF5A5013A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5224692" y="5188572"/>
                <a:ext cx="29189" cy="243561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799DB65-EE7D-153E-C984-607878D5631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5765846" y="4893595"/>
                <a:ext cx="221414" cy="898714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85CD104-F989-DA67-04D0-C029ADD55BA5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 flipV="1">
                <a:off x="5476897" y="5839893"/>
                <a:ext cx="165744" cy="76570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Picture 7" descr="A yellow circle in the sky&#10;&#10;AI-generated content may be incorrect.">
                <a:extLst>
                  <a:ext uri="{FF2B5EF4-FFF2-40B4-BE49-F238E27FC236}">
                    <a16:creationId xmlns:a16="http://schemas.microsoft.com/office/drawing/2014/main" id="{8193B753-051C-2C25-FDAA-F05ECE84EB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4654" y="4795583"/>
                <a:ext cx="727891" cy="727891"/>
              </a:xfrm>
              <a:prstGeom prst="rect">
                <a:avLst/>
              </a:prstGeom>
            </p:spPr>
          </p:pic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C3A8A86-9C80-E887-6F6B-E43536DD153A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3853586" y="5188572"/>
                <a:ext cx="458161" cy="373513"/>
              </a:xfrm>
              <a:prstGeom prst="line">
                <a:avLst/>
              </a:prstGeom>
              <a:ln w="381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9570EF-FF78-908B-2C56-A8D2959A7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>
                <a:solidFill>
                  <a:schemeClr val="bg1"/>
                </a:solidFill>
              </a:rPr>
              <a:t>Copy and paste the globe or use slide as is and edit the stats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977949E-E86D-1F6A-DFF9-C7F09E363C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7F845FE-083B-4B2D-C242-BCAAAA447DE4}"/>
              </a:ext>
            </a:extLst>
          </p:cNvPr>
          <p:cNvGrpSpPr/>
          <p:nvPr/>
        </p:nvGrpSpPr>
        <p:grpSpPr>
          <a:xfrm>
            <a:off x="7103234" y="2375017"/>
            <a:ext cx="3314700" cy="4463933"/>
            <a:chOff x="7103234" y="2375017"/>
            <a:chExt cx="3314700" cy="4463933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AB27309-30B4-8568-15C4-C349CBA62312}"/>
                </a:ext>
              </a:extLst>
            </p:cNvPr>
            <p:cNvSpPr/>
            <p:nvPr/>
          </p:nvSpPr>
          <p:spPr>
            <a:xfrm>
              <a:off x="7103234" y="2609850"/>
              <a:ext cx="3314700" cy="4229100"/>
            </a:xfrm>
            <a:prstGeom prst="roundRect">
              <a:avLst>
                <a:gd name="adj" fmla="val 8046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00CA345-5CF0-80EB-9094-72F7A219B768}"/>
                </a:ext>
              </a:extLst>
            </p:cNvPr>
            <p:cNvSpPr/>
            <p:nvPr/>
          </p:nvSpPr>
          <p:spPr>
            <a:xfrm>
              <a:off x="7693784" y="2375017"/>
              <a:ext cx="2133600" cy="533400"/>
            </a:xfrm>
            <a:prstGeom prst="roundRect">
              <a:avLst>
                <a:gd name="adj" fmla="val 30201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Source Sans 3" panose="020B0303030403020204" pitchFamily="34" charset="0"/>
                </a:rPr>
                <a:t>Text here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69A636F-4186-E0F7-3FCC-036CB565A23E}"/>
              </a:ext>
            </a:extLst>
          </p:cNvPr>
          <p:cNvGrpSpPr/>
          <p:nvPr/>
        </p:nvGrpSpPr>
        <p:grpSpPr>
          <a:xfrm>
            <a:off x="10741784" y="2375017"/>
            <a:ext cx="3314700" cy="4463933"/>
            <a:chOff x="10741784" y="2375017"/>
            <a:chExt cx="3314700" cy="4463933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D5FF629-50D4-8399-72BA-AC2D248C942C}"/>
                </a:ext>
              </a:extLst>
            </p:cNvPr>
            <p:cNvSpPr/>
            <p:nvPr/>
          </p:nvSpPr>
          <p:spPr>
            <a:xfrm>
              <a:off x="10741784" y="2609850"/>
              <a:ext cx="3314700" cy="4229100"/>
            </a:xfrm>
            <a:prstGeom prst="roundRect">
              <a:avLst>
                <a:gd name="adj" fmla="val 8046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49C0F27C-4625-D634-A5D4-972F9D54817D}"/>
                </a:ext>
              </a:extLst>
            </p:cNvPr>
            <p:cNvSpPr/>
            <p:nvPr/>
          </p:nvSpPr>
          <p:spPr>
            <a:xfrm>
              <a:off x="11332334" y="2375017"/>
              <a:ext cx="2133600" cy="533400"/>
            </a:xfrm>
            <a:prstGeom prst="roundRect">
              <a:avLst>
                <a:gd name="adj" fmla="val 30201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Source Sans 3" panose="020B0303030403020204" pitchFamily="34" charset="0"/>
                </a:rPr>
                <a:t>Text here</a:t>
              </a:r>
            </a:p>
          </p:txBody>
        </p:sp>
      </p:grp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00CAF644-F4DF-F428-B1CD-744EC5659008}"/>
              </a:ext>
            </a:extLst>
          </p:cNvPr>
          <p:cNvSpPr txBox="1">
            <a:spLocks/>
          </p:cNvSpPr>
          <p:nvPr/>
        </p:nvSpPr>
        <p:spPr>
          <a:xfrm>
            <a:off x="11129530" y="3385965"/>
            <a:ext cx="2648366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XXXXX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B86A77-4C25-7808-433D-71CCF732C9B3}"/>
              </a:ext>
            </a:extLst>
          </p:cNvPr>
          <p:cNvSpPr txBox="1"/>
          <p:nvPr/>
        </p:nvSpPr>
        <p:spPr>
          <a:xfrm>
            <a:off x="11071166" y="4187844"/>
            <a:ext cx="2394770" cy="375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lorem ipsum dolor sit</a:t>
            </a:r>
            <a:endParaRPr lang="en-US" sz="1800">
              <a:solidFill>
                <a:srgbClr val="FFFFFF"/>
              </a:solidFill>
              <a:latin typeface="Source Sans 3" panose="020B0303030403020204" pitchFamily="34" charset="0"/>
              <a:ea typeface="Source Sans Pro" panose="020B0503030403020204" pitchFamily="34" charset="0"/>
              <a:cs typeface="Arial" charset="0"/>
            </a:endParaRPr>
          </a:p>
        </p:txBody>
      </p:sp>
      <p:sp>
        <p:nvSpPr>
          <p:cNvPr id="58" name="Text Placeholder 13">
            <a:extLst>
              <a:ext uri="{FF2B5EF4-FFF2-40B4-BE49-F238E27FC236}">
                <a16:creationId xmlns:a16="http://schemas.microsoft.com/office/drawing/2014/main" id="{88837761-D494-F16F-F157-D996291230D3}"/>
              </a:ext>
            </a:extLst>
          </p:cNvPr>
          <p:cNvSpPr txBox="1">
            <a:spLocks/>
          </p:cNvSpPr>
          <p:nvPr/>
        </p:nvSpPr>
        <p:spPr>
          <a:xfrm>
            <a:off x="11110656" y="4995952"/>
            <a:ext cx="2648366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XXM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05D50D-6AE0-1F14-5E16-53280469051E}"/>
              </a:ext>
            </a:extLst>
          </p:cNvPr>
          <p:cNvSpPr txBox="1"/>
          <p:nvPr/>
        </p:nvSpPr>
        <p:spPr>
          <a:xfrm>
            <a:off x="11071165" y="5760391"/>
            <a:ext cx="298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lorem ipsum dolor sit</a:t>
            </a:r>
            <a:endParaRPr lang="en-US" sz="1800">
              <a:solidFill>
                <a:srgbClr val="FFFFFF"/>
              </a:solidFill>
              <a:latin typeface="Source Sans 3" panose="020B0303030403020204" pitchFamily="34" charset="0"/>
              <a:ea typeface="Source Sans Pro" panose="020B0503030403020204" pitchFamily="34" charset="0"/>
              <a:cs typeface="Arial" charset="0"/>
            </a:endParaRPr>
          </a:p>
        </p:txBody>
      </p:sp>
      <p:pic>
        <p:nvPicPr>
          <p:cNvPr id="22" name="Picture 21" descr="A nurse using a stethoscope to check the blood pressure of a patient&#10;&#10;AI-generated content may be incorrect.">
            <a:extLst>
              <a:ext uri="{FF2B5EF4-FFF2-40B4-BE49-F238E27FC236}">
                <a16:creationId xmlns:a16="http://schemas.microsoft.com/office/drawing/2014/main" id="{2B0D05C7-4A5A-C43E-AB6F-9F16DC5E90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9"/>
          <a:stretch/>
        </p:blipFill>
        <p:spPr>
          <a:xfrm>
            <a:off x="3347731" y="4702490"/>
            <a:ext cx="785428" cy="785428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69692032-189E-C09E-D7CB-636943652918}"/>
              </a:ext>
            </a:extLst>
          </p:cNvPr>
          <p:cNvSpPr txBox="1">
            <a:spLocks/>
          </p:cNvSpPr>
          <p:nvPr/>
        </p:nvSpPr>
        <p:spPr>
          <a:xfrm>
            <a:off x="7490979" y="3385965"/>
            <a:ext cx="2648366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XXXXX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0D49895-2FC9-28C5-141B-B12DD348B726}"/>
              </a:ext>
            </a:extLst>
          </p:cNvPr>
          <p:cNvSpPr txBox="1"/>
          <p:nvPr/>
        </p:nvSpPr>
        <p:spPr>
          <a:xfrm>
            <a:off x="7432615" y="4187844"/>
            <a:ext cx="239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lorem ipsum dolor sit</a:t>
            </a:r>
            <a:endParaRPr lang="en-US" sz="1800">
              <a:solidFill>
                <a:srgbClr val="FFFFFF"/>
              </a:solidFill>
              <a:latin typeface="Source Sans 3" panose="020B0303030403020204" pitchFamily="34" charset="0"/>
              <a:ea typeface="Source Sans Pro" panose="020B0503030403020204" pitchFamily="34" charset="0"/>
              <a:cs typeface="Arial" charset="0"/>
            </a:endParaRP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66BBF696-3D94-C245-96D1-9A46FE85E791}"/>
              </a:ext>
            </a:extLst>
          </p:cNvPr>
          <p:cNvSpPr txBox="1">
            <a:spLocks/>
          </p:cNvSpPr>
          <p:nvPr/>
        </p:nvSpPr>
        <p:spPr>
          <a:xfrm>
            <a:off x="7472105" y="4995952"/>
            <a:ext cx="2648366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X-XXM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B0C924-4133-0C26-145A-906CCBB7F9D1}"/>
              </a:ext>
            </a:extLst>
          </p:cNvPr>
          <p:cNvSpPr txBox="1"/>
          <p:nvPr/>
        </p:nvSpPr>
        <p:spPr>
          <a:xfrm>
            <a:off x="7432614" y="5760391"/>
            <a:ext cx="2985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lorem ipsum dolor sit</a:t>
            </a:r>
            <a:endParaRPr lang="en-US" sz="1800">
              <a:solidFill>
                <a:srgbClr val="FFFFFF"/>
              </a:solidFill>
              <a:latin typeface="Source Sans 3" panose="020B0303030403020204" pitchFamily="34" charset="0"/>
              <a:ea typeface="Source Sans Pro" panose="020B0503030403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2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D2E09-FA88-C653-0EB9-B7A679B43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0B22C-FE5C-42FC-B1B3-92E9F387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C3E3D-F7C7-03AD-8BDE-F9F54B43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33400"/>
            <a:ext cx="13487401" cy="1200329"/>
          </a:xfrm>
        </p:spPr>
        <p:txBody>
          <a:bodyPr wrap="square">
            <a:spAutoFit/>
          </a:bodyPr>
          <a:lstStyle/>
          <a:p>
            <a:r>
              <a:rPr lang="en-US"/>
              <a:t>Copy and paste these icons as needed to support the point you’re trying to make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B2B8083-4DCD-5D1C-6C21-1424E6D02D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1500" y="1733728"/>
            <a:ext cx="13507886" cy="5886271"/>
          </a:xfrm>
          <a:prstGeom prst="roundRect">
            <a:avLst>
              <a:gd name="adj" fmla="val 605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urple and black circle with dots&#10;&#10;AI-generated content may be incorrect.">
            <a:extLst>
              <a:ext uri="{FF2B5EF4-FFF2-40B4-BE49-F238E27FC236}">
                <a16:creationId xmlns:a16="http://schemas.microsoft.com/office/drawing/2014/main" id="{2CE2FDB7-9EC6-D89B-85AC-18BF2B19C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14" y="2096935"/>
            <a:ext cx="533400" cy="558800"/>
          </a:xfrm>
          <a:prstGeom prst="rect">
            <a:avLst/>
          </a:prstGeom>
        </p:spPr>
      </p:pic>
      <p:pic>
        <p:nvPicPr>
          <p:cNvPr id="13" name="Picture 12" descr="A purple head with a brain inside&#10;&#10;AI-generated content may be incorrect.">
            <a:extLst>
              <a:ext uri="{FF2B5EF4-FFF2-40B4-BE49-F238E27FC236}">
                <a16:creationId xmlns:a16="http://schemas.microsoft.com/office/drawing/2014/main" id="{6C17F963-5665-0E4D-359A-BCF184C70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319" y="4770270"/>
            <a:ext cx="457200" cy="508000"/>
          </a:xfrm>
          <a:prstGeom prst="rect">
            <a:avLst/>
          </a:prstGeom>
        </p:spPr>
      </p:pic>
      <p:pic>
        <p:nvPicPr>
          <p:cNvPr id="14" name="Picture 13" descr="A white lightning bolt on a black background&#10;&#10;AI-generated content may be incorrect.">
            <a:extLst>
              <a:ext uri="{FF2B5EF4-FFF2-40B4-BE49-F238E27FC236}">
                <a16:creationId xmlns:a16="http://schemas.microsoft.com/office/drawing/2014/main" id="{F9F06B36-AED9-3FB0-9D03-6F2282E86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64" y="6670996"/>
            <a:ext cx="342900" cy="558800"/>
          </a:xfrm>
          <a:prstGeom prst="rect">
            <a:avLst/>
          </a:prstGeom>
        </p:spPr>
      </p:pic>
      <p:pic>
        <p:nvPicPr>
          <p:cNvPr id="15" name="Picture 14" descr="A white and purple object with black dots&#10;&#10;AI-generated content may be incorrect.">
            <a:extLst>
              <a:ext uri="{FF2B5EF4-FFF2-40B4-BE49-F238E27FC236}">
                <a16:creationId xmlns:a16="http://schemas.microsoft.com/office/drawing/2014/main" id="{E2DEB679-4681-17A4-E7C7-145AE319D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14" y="5677021"/>
            <a:ext cx="508000" cy="558800"/>
          </a:xfrm>
          <a:prstGeom prst="rect">
            <a:avLst/>
          </a:prstGeom>
        </p:spPr>
      </p:pic>
      <p:pic>
        <p:nvPicPr>
          <p:cNvPr id="17" name="Picture 16" descr="A purple and black chat bubbles&#10;&#10;AI-generated content may be incorrect.">
            <a:extLst>
              <a:ext uri="{FF2B5EF4-FFF2-40B4-BE49-F238E27FC236}">
                <a16:creationId xmlns:a16="http://schemas.microsoft.com/office/drawing/2014/main" id="{25B151E3-B5CE-BFF4-BC1E-862CD0385E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814" y="2929817"/>
            <a:ext cx="635000" cy="482600"/>
          </a:xfrm>
          <a:prstGeom prst="rect">
            <a:avLst/>
          </a:prstGeom>
        </p:spPr>
      </p:pic>
      <p:pic>
        <p:nvPicPr>
          <p:cNvPr id="19" name="Picture 18" descr="A pencil on a piece of paper&#10;&#10;AI-generated content may be incorrect.">
            <a:extLst>
              <a:ext uri="{FF2B5EF4-FFF2-40B4-BE49-F238E27FC236}">
                <a16:creationId xmlns:a16="http://schemas.microsoft.com/office/drawing/2014/main" id="{8B080476-5951-37E0-32B7-3370F1E81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14" y="4744870"/>
            <a:ext cx="533400" cy="558800"/>
          </a:xfrm>
          <a:prstGeom prst="rect">
            <a:avLst/>
          </a:prstGeom>
        </p:spPr>
      </p:pic>
      <p:pic>
        <p:nvPicPr>
          <p:cNvPr id="21" name="Picture 20" descr="A black and white logo&#10;&#10;AI-generated content may be incorrect.">
            <a:extLst>
              <a:ext uri="{FF2B5EF4-FFF2-40B4-BE49-F238E27FC236}">
                <a16:creationId xmlns:a16="http://schemas.microsoft.com/office/drawing/2014/main" id="{00DF8262-1904-4B79-3254-F90CC1714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914" y="3833851"/>
            <a:ext cx="558800" cy="457200"/>
          </a:xfrm>
          <a:prstGeom prst="rect">
            <a:avLst/>
          </a:prstGeom>
        </p:spPr>
      </p:pic>
      <p:pic>
        <p:nvPicPr>
          <p:cNvPr id="23" name="Picture 22" descr="A purple paper with black lines&#10;&#10;AI-generated content may be incorrect.">
            <a:extLst>
              <a:ext uri="{FF2B5EF4-FFF2-40B4-BE49-F238E27FC236}">
                <a16:creationId xmlns:a16="http://schemas.microsoft.com/office/drawing/2014/main" id="{80C2DB53-122B-64FD-3993-B6969EC0A8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26669" y="6670996"/>
            <a:ext cx="444500" cy="558800"/>
          </a:xfrm>
          <a:prstGeom prst="rect">
            <a:avLst/>
          </a:prstGeom>
        </p:spPr>
      </p:pic>
      <p:pic>
        <p:nvPicPr>
          <p:cNvPr id="25" name="Picture 24" descr="A pencil with a black background&#10;&#10;AI-generated content may be incorrect.">
            <a:extLst>
              <a:ext uri="{FF2B5EF4-FFF2-40B4-BE49-F238E27FC236}">
                <a16:creationId xmlns:a16="http://schemas.microsoft.com/office/drawing/2014/main" id="{90F09BF0-5A68-E1FD-A4BB-146EDAE7FD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30805" y="6677346"/>
            <a:ext cx="533400" cy="546100"/>
          </a:xfrm>
          <a:prstGeom prst="rect">
            <a:avLst/>
          </a:prstGeom>
        </p:spPr>
      </p:pic>
      <p:pic>
        <p:nvPicPr>
          <p:cNvPr id="27" name="Picture 26" descr="A purple gear with a white circle&#10;&#10;AI-generated content may be incorrect.">
            <a:extLst>
              <a:ext uri="{FF2B5EF4-FFF2-40B4-BE49-F238E27FC236}">
                <a16:creationId xmlns:a16="http://schemas.microsoft.com/office/drawing/2014/main" id="{59795A4B-5642-3A2D-E1E8-7B3626FB48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32900" y="6664646"/>
            <a:ext cx="571500" cy="571500"/>
          </a:xfrm>
          <a:prstGeom prst="rect">
            <a:avLst/>
          </a:prstGeom>
        </p:spPr>
      </p:pic>
      <p:pic>
        <p:nvPicPr>
          <p:cNvPr id="29" name="Picture 28" descr="A white calendar with a check mark&#10;&#10;AI-generated content may be incorrect.">
            <a:extLst>
              <a:ext uri="{FF2B5EF4-FFF2-40B4-BE49-F238E27FC236}">
                <a16:creationId xmlns:a16="http://schemas.microsoft.com/office/drawing/2014/main" id="{50751429-A0C8-E88C-BB7C-1D9779F6D8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17672" y="6670996"/>
            <a:ext cx="508000" cy="558800"/>
          </a:xfrm>
          <a:prstGeom prst="rect">
            <a:avLst/>
          </a:prstGeom>
        </p:spPr>
      </p:pic>
      <p:pic>
        <p:nvPicPr>
          <p:cNvPr id="31" name="Picture 30" descr="A purple paper with a cross and a dollar sign&#10;&#10;AI-generated content may be incorrect.">
            <a:extLst>
              <a:ext uri="{FF2B5EF4-FFF2-40B4-BE49-F238E27FC236}">
                <a16:creationId xmlns:a16="http://schemas.microsoft.com/office/drawing/2014/main" id="{8907C4B7-7006-9F52-E026-B59C01C15E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58392" y="6670996"/>
            <a:ext cx="533400" cy="558800"/>
          </a:xfrm>
          <a:prstGeom prst="rect">
            <a:avLst/>
          </a:prstGeom>
        </p:spPr>
      </p:pic>
      <p:pic>
        <p:nvPicPr>
          <p:cNvPr id="33" name="Picture 32" descr="A clock with a black hand&#10;&#10;AI-generated content may be incorrect.">
            <a:extLst>
              <a:ext uri="{FF2B5EF4-FFF2-40B4-BE49-F238E27FC236}">
                <a16:creationId xmlns:a16="http://schemas.microsoft.com/office/drawing/2014/main" id="{3C47E2B4-19C6-87AE-01C7-1BB3ED12A5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62272" y="6753546"/>
            <a:ext cx="406400" cy="393700"/>
          </a:xfrm>
          <a:prstGeom prst="rect">
            <a:avLst/>
          </a:prstGeom>
        </p:spPr>
      </p:pic>
      <p:pic>
        <p:nvPicPr>
          <p:cNvPr id="34" name="Picture 33" descr="A purple and black object&#10;&#10;AI-generated content may be incorrect.">
            <a:extLst>
              <a:ext uri="{FF2B5EF4-FFF2-40B4-BE49-F238E27FC236}">
                <a16:creationId xmlns:a16="http://schemas.microsoft.com/office/drawing/2014/main" id="{C9A441CD-697D-02F8-C92E-85004E16C5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7142" y="6696396"/>
            <a:ext cx="558800" cy="508000"/>
          </a:xfrm>
          <a:prstGeom prst="rect">
            <a:avLst/>
          </a:prstGeom>
        </p:spPr>
      </p:pic>
      <p:pic>
        <p:nvPicPr>
          <p:cNvPr id="35" name="Picture 34" descr="A white circle with black border&#10;&#10;AI-generated content may be incorrect.">
            <a:extLst>
              <a:ext uri="{FF2B5EF4-FFF2-40B4-BE49-F238E27FC236}">
                <a16:creationId xmlns:a16="http://schemas.microsoft.com/office/drawing/2014/main" id="{A3C3B508-4EBF-8219-994C-C2554870AC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69899" y="6696396"/>
            <a:ext cx="419100" cy="508000"/>
          </a:xfrm>
          <a:prstGeom prst="rect">
            <a:avLst/>
          </a:prstGeom>
        </p:spPr>
      </p:pic>
      <p:pic>
        <p:nvPicPr>
          <p:cNvPr id="37" name="Picture 36" descr="A group of people with black background&#10;&#10;AI-generated content may be incorrect.">
            <a:extLst>
              <a:ext uri="{FF2B5EF4-FFF2-40B4-BE49-F238E27FC236}">
                <a16:creationId xmlns:a16="http://schemas.microsoft.com/office/drawing/2014/main" id="{BCA5E7A6-1D3E-1E40-49F6-0C22B2CC810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89802" y="6740846"/>
            <a:ext cx="660400" cy="419100"/>
          </a:xfrm>
          <a:prstGeom prst="rect">
            <a:avLst/>
          </a:prstGeom>
        </p:spPr>
      </p:pic>
      <p:pic>
        <p:nvPicPr>
          <p:cNvPr id="39" name="Picture 38" descr="A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6357EA7D-418E-9C8F-0018-A2801DD6A5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8598" y="6747196"/>
            <a:ext cx="457200" cy="406400"/>
          </a:xfrm>
          <a:prstGeom prst="rect">
            <a:avLst/>
          </a:prstGeom>
        </p:spPr>
      </p:pic>
      <p:pic>
        <p:nvPicPr>
          <p:cNvPr id="41" name="Picture 40" descr="A circle with arrows in it&#10;&#10;AI-generated content may be incorrect.">
            <a:extLst>
              <a:ext uri="{FF2B5EF4-FFF2-40B4-BE49-F238E27FC236}">
                <a16:creationId xmlns:a16="http://schemas.microsoft.com/office/drawing/2014/main" id="{2C337715-5654-D64F-0E38-756D2FE4421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98500" y="6747196"/>
            <a:ext cx="469900" cy="406400"/>
          </a:xfrm>
          <a:prstGeom prst="rect">
            <a:avLst/>
          </a:prstGeom>
        </p:spPr>
      </p:pic>
      <p:pic>
        <p:nvPicPr>
          <p:cNvPr id="43" name="Picture 42" descr="A logo of a fish bone&#10;&#10;AI-generated content may be incorrect.">
            <a:extLst>
              <a:ext uri="{FF2B5EF4-FFF2-40B4-BE49-F238E27FC236}">
                <a16:creationId xmlns:a16="http://schemas.microsoft.com/office/drawing/2014/main" id="{C02F61FA-4528-BB0C-993B-4D4F088E03A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28881" y="6690046"/>
            <a:ext cx="508000" cy="520700"/>
          </a:xfrm>
          <a:prstGeom prst="rect">
            <a:avLst/>
          </a:prstGeom>
        </p:spPr>
      </p:pic>
      <p:pic>
        <p:nvPicPr>
          <p:cNvPr id="45" name="Picture 44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16809178-C654-5F71-13C7-1EFB6336883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231419" y="5715121"/>
            <a:ext cx="635000" cy="482600"/>
          </a:xfrm>
          <a:prstGeom prst="rect">
            <a:avLst/>
          </a:prstGeom>
        </p:spPr>
      </p:pic>
      <p:pic>
        <p:nvPicPr>
          <p:cNvPr id="47" name="Picture 46" descr="A purple clipboard with lines&#10;&#10;AI-generated content may be incorrect.">
            <a:extLst>
              <a:ext uri="{FF2B5EF4-FFF2-40B4-BE49-F238E27FC236}">
                <a16:creationId xmlns:a16="http://schemas.microsoft.com/office/drawing/2014/main" id="{F2FBA414-84A0-EBEA-32F9-6D819D8DACA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53598" y="5677021"/>
            <a:ext cx="444500" cy="558800"/>
          </a:xfrm>
          <a:prstGeom prst="rect">
            <a:avLst/>
          </a:prstGeom>
        </p:spPr>
      </p:pic>
      <p:pic>
        <p:nvPicPr>
          <p:cNvPr id="49" name="Picture 48" descr="A heart in a square&#10;&#10;AI-generated content may be incorrect.">
            <a:extLst>
              <a:ext uri="{FF2B5EF4-FFF2-40B4-BE49-F238E27FC236}">
                <a16:creationId xmlns:a16="http://schemas.microsoft.com/office/drawing/2014/main" id="{6D41DD5D-E6B4-CDD5-2281-24AA4B7D74D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17672" y="5715121"/>
            <a:ext cx="508000" cy="482600"/>
          </a:xfrm>
          <a:prstGeom prst="rect">
            <a:avLst/>
          </a:prstGeom>
        </p:spPr>
      </p:pic>
      <p:pic>
        <p:nvPicPr>
          <p:cNvPr id="51" name="Picture 50" descr="A purple paper with a white arrow pointing to the left&#10;&#10;AI-generated content may be incorrect.">
            <a:extLst>
              <a:ext uri="{FF2B5EF4-FFF2-40B4-BE49-F238E27FC236}">
                <a16:creationId xmlns:a16="http://schemas.microsoft.com/office/drawing/2014/main" id="{B8296411-FAE7-15F3-F003-7C18BC0D829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43222" y="5708771"/>
            <a:ext cx="444500" cy="495300"/>
          </a:xfrm>
          <a:prstGeom prst="rect">
            <a:avLst/>
          </a:prstGeom>
        </p:spPr>
      </p:pic>
      <p:pic>
        <p:nvPicPr>
          <p:cNvPr id="53" name="Picture 52" descr="A close-up of a document&#10;&#10;AI-generated content may be incorrect.">
            <a:extLst>
              <a:ext uri="{FF2B5EF4-FFF2-40B4-BE49-F238E27FC236}">
                <a16:creationId xmlns:a16="http://schemas.microsoft.com/office/drawing/2014/main" id="{30AD6473-A675-786D-224D-CE16270C35E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15542" y="5715121"/>
            <a:ext cx="419100" cy="482600"/>
          </a:xfrm>
          <a:prstGeom prst="rect">
            <a:avLst/>
          </a:prstGeom>
        </p:spPr>
      </p:pic>
      <p:pic>
        <p:nvPicPr>
          <p:cNvPr id="55" name="Picture 54" descr="A black and purple square&#10;&#10;AI-generated content may be incorrect.">
            <a:extLst>
              <a:ext uri="{FF2B5EF4-FFF2-40B4-BE49-F238E27FC236}">
                <a16:creationId xmlns:a16="http://schemas.microsoft.com/office/drawing/2014/main" id="{5C561B87-E315-1236-93DF-DE9A5F8DA7D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12392" y="5677021"/>
            <a:ext cx="368300" cy="558800"/>
          </a:xfrm>
          <a:prstGeom prst="rect">
            <a:avLst/>
          </a:prstGeom>
        </p:spPr>
      </p:pic>
      <p:pic>
        <p:nvPicPr>
          <p:cNvPr id="57" name="Picture 56" descr="A black and white logo&#10;&#10;AI-generated content may be incorrect.">
            <a:extLst>
              <a:ext uri="{FF2B5EF4-FFF2-40B4-BE49-F238E27FC236}">
                <a16:creationId xmlns:a16="http://schemas.microsoft.com/office/drawing/2014/main" id="{52E6E8B0-308E-5285-49AD-E896EDDB545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95299" y="5677021"/>
            <a:ext cx="368300" cy="558800"/>
          </a:xfrm>
          <a:prstGeom prst="rect">
            <a:avLst/>
          </a:prstGeom>
        </p:spPr>
      </p:pic>
      <p:pic>
        <p:nvPicPr>
          <p:cNvPr id="59" name="Picture 58" descr="A purple and black logo&#10;&#10;AI-generated content may be incorrect.">
            <a:extLst>
              <a:ext uri="{FF2B5EF4-FFF2-40B4-BE49-F238E27FC236}">
                <a16:creationId xmlns:a16="http://schemas.microsoft.com/office/drawing/2014/main" id="{6E2E3049-2FA1-F175-6114-4804B3EF7FB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991402" y="5677021"/>
            <a:ext cx="457200" cy="558800"/>
          </a:xfrm>
          <a:prstGeom prst="rect">
            <a:avLst/>
          </a:prstGeom>
        </p:spPr>
      </p:pic>
      <p:pic>
        <p:nvPicPr>
          <p:cNvPr id="60" name="Picture 59" descr="A heart with a pulse line&#10;&#10;AI-generated content may be incorrect.">
            <a:extLst>
              <a:ext uri="{FF2B5EF4-FFF2-40B4-BE49-F238E27FC236}">
                <a16:creationId xmlns:a16="http://schemas.microsoft.com/office/drawing/2014/main" id="{892A98EA-385C-A033-17AF-22C61CE8356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17798" y="5715121"/>
            <a:ext cx="558800" cy="482600"/>
          </a:xfrm>
          <a:prstGeom prst="rect">
            <a:avLst/>
          </a:prstGeom>
        </p:spPr>
      </p:pic>
      <p:pic>
        <p:nvPicPr>
          <p:cNvPr id="61" name="Picture 60" descr="A close-up of a mail envelope&#10;&#10;AI-generated content may be incorrect.">
            <a:extLst>
              <a:ext uri="{FF2B5EF4-FFF2-40B4-BE49-F238E27FC236}">
                <a16:creationId xmlns:a16="http://schemas.microsoft.com/office/drawing/2014/main" id="{E8FC111F-8685-98C2-BE02-E56D6460B85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854050" y="5734171"/>
            <a:ext cx="558800" cy="444500"/>
          </a:xfrm>
          <a:prstGeom prst="rect">
            <a:avLst/>
          </a:prstGeom>
        </p:spPr>
      </p:pic>
      <p:pic>
        <p:nvPicPr>
          <p:cNvPr id="63" name="Picture 62" descr="A white circle with black lines&#10;&#10;AI-generated content may be incorrect.">
            <a:extLst>
              <a:ext uri="{FF2B5EF4-FFF2-40B4-BE49-F238E27FC236}">
                <a16:creationId xmlns:a16="http://schemas.microsoft.com/office/drawing/2014/main" id="{87940E8A-4BCC-55A8-C1E8-FD8A9D2347E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892381" y="5765921"/>
            <a:ext cx="381000" cy="381000"/>
          </a:xfrm>
          <a:prstGeom prst="rect">
            <a:avLst/>
          </a:prstGeom>
        </p:spPr>
      </p:pic>
      <p:pic>
        <p:nvPicPr>
          <p:cNvPr id="65" name="Picture 64" descr="A close up of a magnifying glass&#10;&#10;AI-generated content may be incorrect.">
            <a:extLst>
              <a:ext uri="{FF2B5EF4-FFF2-40B4-BE49-F238E27FC236}">
                <a16:creationId xmlns:a16="http://schemas.microsoft.com/office/drawing/2014/main" id="{989CDB7F-0FDF-85D3-7445-186C3D192AE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3345719" y="3881579"/>
            <a:ext cx="406400" cy="381000"/>
          </a:xfrm>
          <a:prstGeom prst="rect">
            <a:avLst/>
          </a:prstGeom>
        </p:spPr>
      </p:pic>
      <p:pic>
        <p:nvPicPr>
          <p:cNvPr id="67" name="Picture 66" descr="A star with a white star&#10;&#10;AI-generated content may be incorrect.">
            <a:extLst>
              <a:ext uri="{FF2B5EF4-FFF2-40B4-BE49-F238E27FC236}">
                <a16:creationId xmlns:a16="http://schemas.microsoft.com/office/drawing/2014/main" id="{A54818D5-3383-85A9-E252-6710279F59B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3282220" y="2071535"/>
            <a:ext cx="533399" cy="497839"/>
          </a:xfrm>
          <a:prstGeom prst="rect">
            <a:avLst/>
          </a:prstGeom>
        </p:spPr>
      </p:pic>
      <p:pic>
        <p:nvPicPr>
          <p:cNvPr id="69" name="Picture 68" descr="A purple trophy with a white star&#10;&#10;AI-generated content may be incorrect.">
            <a:extLst>
              <a:ext uri="{FF2B5EF4-FFF2-40B4-BE49-F238E27FC236}">
                <a16:creationId xmlns:a16="http://schemas.microsoft.com/office/drawing/2014/main" id="{EDF138BE-7DA2-7152-4744-0B9AE5AE7A6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319070" y="4761126"/>
            <a:ext cx="469900" cy="526288"/>
          </a:xfrm>
          <a:prstGeom prst="rect">
            <a:avLst/>
          </a:prstGeom>
        </p:spPr>
      </p:pic>
      <p:pic>
        <p:nvPicPr>
          <p:cNvPr id="71" name="Picture 70" descr="A close-up of a hand&#10;&#10;AI-generated content may be incorrect.">
            <a:extLst>
              <a:ext uri="{FF2B5EF4-FFF2-40B4-BE49-F238E27FC236}">
                <a16:creationId xmlns:a16="http://schemas.microsoft.com/office/drawing/2014/main" id="{C036A49A-49A7-8927-F2C4-595C9AEC22A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1283700" y="4789320"/>
            <a:ext cx="469900" cy="469900"/>
          </a:xfrm>
          <a:prstGeom prst="rect">
            <a:avLst/>
          </a:prstGeom>
        </p:spPr>
      </p:pic>
      <p:pic>
        <p:nvPicPr>
          <p:cNvPr id="72" name="Picture 71" descr="A white megaphone with black background&#10;&#10;AI-generated content may be incorrect.">
            <a:extLst>
              <a:ext uri="{FF2B5EF4-FFF2-40B4-BE49-F238E27FC236}">
                <a16:creationId xmlns:a16="http://schemas.microsoft.com/office/drawing/2014/main" id="{BA09BE29-53D7-B180-8AD0-B57E8CC0F87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285922" y="4833770"/>
            <a:ext cx="571500" cy="381000"/>
          </a:xfrm>
          <a:prstGeom prst="rect">
            <a:avLst/>
          </a:prstGeom>
        </p:spPr>
      </p:pic>
      <p:pic>
        <p:nvPicPr>
          <p:cNvPr id="73" name="Picture 72" descr="A white star in a circle&#10;&#10;AI-generated content may be incorrect.">
            <a:extLst>
              <a:ext uri="{FF2B5EF4-FFF2-40B4-BE49-F238E27FC236}">
                <a16:creationId xmlns:a16="http://schemas.microsoft.com/office/drawing/2014/main" id="{B955D929-B228-FBDE-A13A-7F916E0457F5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330805" y="3846110"/>
            <a:ext cx="508000" cy="469900"/>
          </a:xfrm>
          <a:prstGeom prst="rect">
            <a:avLst/>
          </a:prstGeom>
        </p:spPr>
      </p:pic>
      <p:pic>
        <p:nvPicPr>
          <p:cNvPr id="75" name="Picture 74" descr="A computer screen with a black text&#10;&#10;AI-generated content may be incorrect.">
            <a:extLst>
              <a:ext uri="{FF2B5EF4-FFF2-40B4-BE49-F238E27FC236}">
                <a16:creationId xmlns:a16="http://schemas.microsoft.com/office/drawing/2014/main" id="{3AAF7A38-27DF-941E-FF75-82182D5CAC99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158392" y="4821070"/>
            <a:ext cx="533400" cy="406400"/>
          </a:xfrm>
          <a:prstGeom prst="rect">
            <a:avLst/>
          </a:prstGeom>
        </p:spPr>
      </p:pic>
      <p:pic>
        <p:nvPicPr>
          <p:cNvPr id="76" name="Picture 75" descr="A white cross with black border&#10;&#10;AI-generated content may be incorrect.">
            <a:extLst>
              <a:ext uri="{FF2B5EF4-FFF2-40B4-BE49-F238E27FC236}">
                <a16:creationId xmlns:a16="http://schemas.microsoft.com/office/drawing/2014/main" id="{ABD6E11B-B2F4-93B9-0EBC-61B9A85322B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162272" y="4827420"/>
            <a:ext cx="406400" cy="393700"/>
          </a:xfrm>
          <a:prstGeom prst="rect">
            <a:avLst/>
          </a:prstGeom>
        </p:spPr>
      </p:pic>
      <p:pic>
        <p:nvPicPr>
          <p:cNvPr id="77" name="Picture 76" descr="A purple and white balance scale&#10;&#10;AI-generated content may be incorrect.">
            <a:extLst>
              <a:ext uri="{FF2B5EF4-FFF2-40B4-BE49-F238E27FC236}">
                <a16:creationId xmlns:a16="http://schemas.microsoft.com/office/drawing/2014/main" id="{1B4A4EAC-47A3-4A26-D2E9-D0047841CACE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093342" y="4833770"/>
            <a:ext cx="406400" cy="381000"/>
          </a:xfrm>
          <a:prstGeom prst="rect">
            <a:avLst/>
          </a:prstGeom>
        </p:spPr>
      </p:pic>
      <p:pic>
        <p:nvPicPr>
          <p:cNvPr id="79" name="Picture 78" descr="A gavel and a block&#10;&#10;AI-generated content may be incorrect.">
            <a:extLst>
              <a:ext uri="{FF2B5EF4-FFF2-40B4-BE49-F238E27FC236}">
                <a16:creationId xmlns:a16="http://schemas.microsoft.com/office/drawing/2014/main" id="{071FB580-D1CE-F6FA-D79D-F7B005CECED4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069899" y="4821070"/>
            <a:ext cx="419100" cy="406400"/>
          </a:xfrm>
          <a:prstGeom prst="rect">
            <a:avLst/>
          </a:prstGeom>
        </p:spPr>
      </p:pic>
      <p:pic>
        <p:nvPicPr>
          <p:cNvPr id="81" name="Picture 80" descr="A logo of a circle with black lines&#10;&#10;AI-generated content may be incorrect.">
            <a:extLst>
              <a:ext uri="{FF2B5EF4-FFF2-40B4-BE49-F238E27FC236}">
                <a16:creationId xmlns:a16="http://schemas.microsoft.com/office/drawing/2014/main" id="{323BD734-03AA-AB53-6AFB-0C6EFCDC971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866981" y="4846470"/>
            <a:ext cx="431800" cy="355600"/>
          </a:xfrm>
          <a:prstGeom prst="rect">
            <a:avLst/>
          </a:prstGeom>
        </p:spPr>
      </p:pic>
      <p:pic>
        <p:nvPicPr>
          <p:cNvPr id="83" name="Picture 82" descr="A logo of a cube&#10;&#10;AI-generated content may be incorrect.">
            <a:extLst>
              <a:ext uri="{FF2B5EF4-FFF2-40B4-BE49-F238E27FC236}">
                <a16:creationId xmlns:a16="http://schemas.microsoft.com/office/drawing/2014/main" id="{2831FD8A-4D27-3E8C-C87D-F5EF96078024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174972" y="3935167"/>
            <a:ext cx="381000" cy="368300"/>
          </a:xfrm>
          <a:prstGeom prst="rect">
            <a:avLst/>
          </a:prstGeom>
        </p:spPr>
      </p:pic>
      <p:pic>
        <p:nvPicPr>
          <p:cNvPr id="85" name="Picture 84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60902DB1-4CCE-F43B-F0BD-3CE19D481AB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934252" y="4795670"/>
            <a:ext cx="571500" cy="457200"/>
          </a:xfrm>
          <a:prstGeom prst="rect">
            <a:avLst/>
          </a:prstGeom>
        </p:spPr>
      </p:pic>
      <p:pic>
        <p:nvPicPr>
          <p:cNvPr id="87" name="Picture 86" descr="A logo of a pie chart&#10;&#10;AI-generated content may be incorrect.">
            <a:extLst>
              <a:ext uri="{FF2B5EF4-FFF2-40B4-BE49-F238E27FC236}">
                <a16:creationId xmlns:a16="http://schemas.microsoft.com/office/drawing/2014/main" id="{271B6D31-14ED-1543-7B80-FD473635D23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93998" y="4821070"/>
            <a:ext cx="406400" cy="406400"/>
          </a:xfrm>
          <a:prstGeom prst="rect">
            <a:avLst/>
          </a:prstGeom>
        </p:spPr>
      </p:pic>
      <p:pic>
        <p:nvPicPr>
          <p:cNvPr id="89" name="Picture 88" descr="A purple and white web page with a gear&#10;&#10;AI-generated content may be incorrect.">
            <a:extLst>
              <a:ext uri="{FF2B5EF4-FFF2-40B4-BE49-F238E27FC236}">
                <a16:creationId xmlns:a16="http://schemas.microsoft.com/office/drawing/2014/main" id="{B4DB1D7B-F610-79F2-49A7-C123F9A981F8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879450" y="4789320"/>
            <a:ext cx="508000" cy="469900"/>
          </a:xfrm>
          <a:prstGeom prst="rect">
            <a:avLst/>
          </a:prstGeom>
        </p:spPr>
      </p:pic>
      <p:pic>
        <p:nvPicPr>
          <p:cNvPr id="91" name="Picture 90" descr="A close-up of a hand&#10;&#10;AI-generated content may be incorrect.">
            <a:extLst>
              <a:ext uri="{FF2B5EF4-FFF2-40B4-BE49-F238E27FC236}">
                <a16:creationId xmlns:a16="http://schemas.microsoft.com/office/drawing/2014/main" id="{D9C2D4A6-F444-6CF1-6F08-F0EBA44313C4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828881" y="3792679"/>
            <a:ext cx="508000" cy="4699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E66DB887-0FE4-27F9-48AB-7837C0AE68E0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1366250" y="3891917"/>
            <a:ext cx="304800" cy="431800"/>
          </a:xfrm>
          <a:prstGeom prst="rect">
            <a:avLst/>
          </a:prstGeom>
        </p:spPr>
      </p:pic>
      <p:pic>
        <p:nvPicPr>
          <p:cNvPr id="94" name="Picture 93" descr="A close-up of a hand&#10;&#10;AI-generated content may be incorrect.">
            <a:extLst>
              <a:ext uri="{FF2B5EF4-FFF2-40B4-BE49-F238E27FC236}">
                <a16:creationId xmlns:a16="http://schemas.microsoft.com/office/drawing/2014/main" id="{411146D0-1032-092C-59EB-8B6E38FBC79C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042542" y="3871992"/>
            <a:ext cx="508000" cy="546100"/>
          </a:xfrm>
          <a:prstGeom prst="rect">
            <a:avLst/>
          </a:prstGeom>
        </p:spPr>
      </p:pic>
      <p:pic>
        <p:nvPicPr>
          <p:cNvPr id="95" name="Picture 94" descr="A hand holding a heart&#10;&#10;AI-generated content may be incorrect.">
            <a:extLst>
              <a:ext uri="{FF2B5EF4-FFF2-40B4-BE49-F238E27FC236}">
                <a16:creationId xmlns:a16="http://schemas.microsoft.com/office/drawing/2014/main" id="{664D0012-44FD-FF8A-A2F9-A35744F9E2DF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336722" y="3789930"/>
            <a:ext cx="469900" cy="520700"/>
          </a:xfrm>
          <a:prstGeom prst="rect">
            <a:avLst/>
          </a:prstGeom>
        </p:spPr>
      </p:pic>
      <p:pic>
        <p:nvPicPr>
          <p:cNvPr id="97" name="Picture 96" descr="A hand holding a star&#10;&#10;AI-generated content may be incorrect.">
            <a:extLst>
              <a:ext uri="{FF2B5EF4-FFF2-40B4-BE49-F238E27FC236}">
                <a16:creationId xmlns:a16="http://schemas.microsoft.com/office/drawing/2014/main" id="{D2F33A8C-DFB9-9032-59FD-1EDA0411EC96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145692" y="3854523"/>
            <a:ext cx="558800" cy="4699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5217804D-1709-F9A4-6558-F39C55D01FC1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025450" y="4027621"/>
            <a:ext cx="507999" cy="327741"/>
          </a:xfrm>
          <a:prstGeom prst="rect">
            <a:avLst/>
          </a:prstGeom>
        </p:spPr>
      </p:pic>
      <p:pic>
        <p:nvPicPr>
          <p:cNvPr id="100" name="Picture 99" descr="A handshake with white and purple hands&#10;&#10;AI-generated content may be incorrect.">
            <a:extLst>
              <a:ext uri="{FF2B5EF4-FFF2-40B4-BE49-F238E27FC236}">
                <a16:creationId xmlns:a16="http://schemas.microsoft.com/office/drawing/2014/main" id="{538FAF3C-65AE-5F25-5A5B-FB6A3A515DD5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4966002" y="3941277"/>
            <a:ext cx="508000" cy="406400"/>
          </a:xfrm>
          <a:prstGeom prst="rect">
            <a:avLst/>
          </a:prstGeom>
        </p:spPr>
      </p:pic>
      <p:pic>
        <p:nvPicPr>
          <p:cNvPr id="101" name="Picture 100" descr="A purple building with white squares&#10;&#10;AI-generated content may be incorrect.">
            <a:extLst>
              <a:ext uri="{FF2B5EF4-FFF2-40B4-BE49-F238E27FC236}">
                <a16:creationId xmlns:a16="http://schemas.microsoft.com/office/drawing/2014/main" id="{002CEB35-8069-02EE-88C7-A78D9518C17A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000348" y="3897179"/>
            <a:ext cx="393700" cy="393700"/>
          </a:xfrm>
          <a:prstGeom prst="rect">
            <a:avLst/>
          </a:prstGeom>
        </p:spPr>
      </p:pic>
      <p:pic>
        <p:nvPicPr>
          <p:cNvPr id="103" name="Picture 102" descr="A purple store with white awnings&#10;&#10;AI-generated content may be incorrect.">
            <a:extLst>
              <a:ext uri="{FF2B5EF4-FFF2-40B4-BE49-F238E27FC236}">
                <a16:creationId xmlns:a16="http://schemas.microsoft.com/office/drawing/2014/main" id="{A85BAD9A-9900-2640-952A-AA720D9E03CC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949300" y="3918826"/>
            <a:ext cx="368300" cy="355600"/>
          </a:xfrm>
          <a:prstGeom prst="rect">
            <a:avLst/>
          </a:prstGeom>
        </p:spPr>
      </p:pic>
      <p:pic>
        <p:nvPicPr>
          <p:cNvPr id="105" name="Picture 104" descr="A light bulb with a skull on it&#10;&#10;AI-generated content may be incorrect.">
            <a:extLst>
              <a:ext uri="{FF2B5EF4-FFF2-40B4-BE49-F238E27FC236}">
                <a16:creationId xmlns:a16="http://schemas.microsoft.com/office/drawing/2014/main" id="{C4592D68-4A60-A0AE-C12C-050798C5E26E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234892" y="2856674"/>
            <a:ext cx="569928" cy="628886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D11E6645-EF9A-5DAF-A963-95484154E2D4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150983" y="2929817"/>
            <a:ext cx="428978" cy="482600"/>
          </a:xfrm>
          <a:prstGeom prst="rect">
            <a:avLst/>
          </a:prstGeom>
        </p:spPr>
      </p:pic>
      <p:pic>
        <p:nvPicPr>
          <p:cNvPr id="109" name="Picture 108" descr="A white puzzle piece on a black background&#10;&#10;AI-generated content may be incorrect.">
            <a:extLst>
              <a:ext uri="{FF2B5EF4-FFF2-40B4-BE49-F238E27FC236}">
                <a16:creationId xmlns:a16="http://schemas.microsoft.com/office/drawing/2014/main" id="{F4D32DD2-20A1-D3A9-BBC4-25E257594E09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7038007" y="2929817"/>
            <a:ext cx="517071" cy="482600"/>
          </a:xfrm>
          <a:prstGeom prst="rect">
            <a:avLst/>
          </a:prstGeom>
        </p:spPr>
      </p:pic>
      <p:pic>
        <p:nvPicPr>
          <p:cNvPr id="111" name="Picture 110" descr="A black and white picture of a person&#10;&#10;AI-generated content may be incorrect.">
            <a:extLst>
              <a:ext uri="{FF2B5EF4-FFF2-40B4-BE49-F238E27FC236}">
                <a16:creationId xmlns:a16="http://schemas.microsoft.com/office/drawing/2014/main" id="{26930206-0CDC-E2C4-6BE5-B3B3398EC8A0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1334500" y="2891717"/>
            <a:ext cx="368300" cy="558800"/>
          </a:xfrm>
          <a:prstGeom prst="rect">
            <a:avLst/>
          </a:prstGeom>
        </p:spPr>
      </p:pic>
      <p:pic>
        <p:nvPicPr>
          <p:cNvPr id="113" name="Picture 112" descr="A purple liquid in a beaker&#10;&#10;AI-generated content may be incorrect.">
            <a:extLst>
              <a:ext uri="{FF2B5EF4-FFF2-40B4-BE49-F238E27FC236}">
                <a16:creationId xmlns:a16="http://schemas.microsoft.com/office/drawing/2014/main" id="{F57E9DB3-ED72-86C3-3117-E890626E8BBC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0349422" y="2891717"/>
            <a:ext cx="444500" cy="558800"/>
          </a:xfrm>
          <a:prstGeom prst="rect">
            <a:avLst/>
          </a:prstGeom>
        </p:spPr>
      </p:pic>
      <p:pic>
        <p:nvPicPr>
          <p:cNvPr id="115" name="Picture 114" descr="A purple pin with a white circle&#10;&#10;AI-generated content may be incorrect.">
            <a:extLst>
              <a:ext uri="{FF2B5EF4-FFF2-40B4-BE49-F238E27FC236}">
                <a16:creationId xmlns:a16="http://schemas.microsoft.com/office/drawing/2014/main" id="{AC9497B9-5831-D8DE-E1C0-9473EC1C9FE9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9145692" y="2910767"/>
            <a:ext cx="558800" cy="520700"/>
          </a:xfrm>
          <a:prstGeom prst="rect">
            <a:avLst/>
          </a:prstGeom>
        </p:spPr>
      </p:pic>
      <p:pic>
        <p:nvPicPr>
          <p:cNvPr id="117" name="Picture 116" descr="A mortar and pestle with a plus sign&#10;&#10;AI-generated content may be incorrect.">
            <a:extLst>
              <a:ext uri="{FF2B5EF4-FFF2-40B4-BE49-F238E27FC236}">
                <a16:creationId xmlns:a16="http://schemas.microsoft.com/office/drawing/2014/main" id="{A94D9D62-5321-E7EC-3FE0-F95C37FF04D3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6000049" y="2891717"/>
            <a:ext cx="558800" cy="558800"/>
          </a:xfrm>
          <a:prstGeom prst="rect">
            <a:avLst/>
          </a:prstGeom>
        </p:spPr>
      </p:pic>
      <p:pic>
        <p:nvPicPr>
          <p:cNvPr id="119" name="Picture 118" descr="A white pill with black dots&#10;&#10;AI-generated content may be incorrect.">
            <a:extLst>
              <a:ext uri="{FF2B5EF4-FFF2-40B4-BE49-F238E27FC236}">
                <a16:creationId xmlns:a16="http://schemas.microsoft.com/office/drawing/2014/main" id="{9AC29211-12EC-47F4-A5F6-5168B91A2F54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4940602" y="2898067"/>
            <a:ext cx="558800" cy="546100"/>
          </a:xfrm>
          <a:prstGeom prst="rect">
            <a:avLst/>
          </a:prstGeom>
        </p:spPr>
      </p:pic>
      <p:pic>
        <p:nvPicPr>
          <p:cNvPr id="121" name="Picture 120" descr="A white person with a purple circle&#10;&#10;AI-generated content may be incorrect.">
            <a:extLst>
              <a:ext uri="{FF2B5EF4-FFF2-40B4-BE49-F238E27FC236}">
                <a16:creationId xmlns:a16="http://schemas.microsoft.com/office/drawing/2014/main" id="{D946B82E-80F3-B0A9-56E1-4743195E6F28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3968598" y="2885367"/>
            <a:ext cx="457200" cy="571500"/>
          </a:xfrm>
          <a:prstGeom prst="rect">
            <a:avLst/>
          </a:prstGeom>
        </p:spPr>
      </p:pic>
      <p:pic>
        <p:nvPicPr>
          <p:cNvPr id="122" name="Picture 121" descr="A black and white check mark&#10;&#10;AI-generated content may be incorrect.">
            <a:extLst>
              <a:ext uri="{FF2B5EF4-FFF2-40B4-BE49-F238E27FC236}">
                <a16:creationId xmlns:a16="http://schemas.microsoft.com/office/drawing/2014/main" id="{A17510AA-E616-F6F8-9A60-57569AEB1767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2930250" y="2891717"/>
            <a:ext cx="406400" cy="558800"/>
          </a:xfrm>
          <a:prstGeom prst="rect">
            <a:avLst/>
          </a:prstGeom>
        </p:spPr>
      </p:pic>
      <p:pic>
        <p:nvPicPr>
          <p:cNvPr id="123" name="Picture 122" descr="A close-up of a document&#10;&#10;AI-generated content may be incorrect.">
            <a:extLst>
              <a:ext uri="{FF2B5EF4-FFF2-40B4-BE49-F238E27FC236}">
                <a16:creationId xmlns:a16="http://schemas.microsoft.com/office/drawing/2014/main" id="{0AB63547-0B96-1A08-C791-51CFA836BEC4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860631" y="2891717"/>
            <a:ext cx="444500" cy="558800"/>
          </a:xfrm>
          <a:prstGeom prst="rect">
            <a:avLst/>
          </a:prstGeom>
        </p:spPr>
      </p:pic>
      <p:pic>
        <p:nvPicPr>
          <p:cNvPr id="124" name="Picture 123" descr="A clock with a black background&#10;&#10;AI-generated content may be incorrect.">
            <a:extLst>
              <a:ext uri="{FF2B5EF4-FFF2-40B4-BE49-F238E27FC236}">
                <a16:creationId xmlns:a16="http://schemas.microsoft.com/office/drawing/2014/main" id="{098A4ECB-F2E0-6CAC-F6AE-F4779AF444D2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2247706" y="2115985"/>
            <a:ext cx="558800" cy="520700"/>
          </a:xfrm>
          <a:prstGeom prst="rect">
            <a:avLst/>
          </a:prstGeom>
        </p:spPr>
      </p:pic>
      <p:pic>
        <p:nvPicPr>
          <p:cNvPr id="125" name="Picture 124" descr="A paper plane on a black background&#10;&#10;AI-generated content may be incorrect.">
            <a:extLst>
              <a:ext uri="{FF2B5EF4-FFF2-40B4-BE49-F238E27FC236}">
                <a16:creationId xmlns:a16="http://schemas.microsoft.com/office/drawing/2014/main" id="{FB9DF6F4-EBBB-0F86-682B-B1D91ACDB04F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1232900" y="2096935"/>
            <a:ext cx="571500" cy="558800"/>
          </a:xfrm>
          <a:prstGeom prst="rect">
            <a:avLst/>
          </a:prstGeom>
        </p:spPr>
      </p:pic>
      <p:pic>
        <p:nvPicPr>
          <p:cNvPr id="127" name="Picture 126" descr="A stethoscope and a drop of water&#10;&#10;AI-generated content may be incorrect.">
            <a:extLst>
              <a:ext uri="{FF2B5EF4-FFF2-40B4-BE49-F238E27FC236}">
                <a16:creationId xmlns:a16="http://schemas.microsoft.com/office/drawing/2014/main" id="{2E4369F4-E27B-8FDC-37B6-14D12BCC1E23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10330372" y="2096935"/>
            <a:ext cx="482600" cy="558800"/>
          </a:xfrm>
          <a:prstGeom prst="rect">
            <a:avLst/>
          </a:prstGeom>
        </p:spPr>
      </p:pic>
      <p:pic>
        <p:nvPicPr>
          <p:cNvPr id="128" name="Picture 127" descr="A computer screen with people icons&#10;&#10;AI-generated content may be incorrect.">
            <a:extLst>
              <a:ext uri="{FF2B5EF4-FFF2-40B4-BE49-F238E27FC236}">
                <a16:creationId xmlns:a16="http://schemas.microsoft.com/office/drawing/2014/main" id="{612A62CE-12B2-4918-0879-84A29D149B3D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9101242" y="2128685"/>
            <a:ext cx="647700" cy="495300"/>
          </a:xfrm>
          <a:prstGeom prst="rect">
            <a:avLst/>
          </a:prstGeom>
        </p:spPr>
      </p:pic>
      <p:pic>
        <p:nvPicPr>
          <p:cNvPr id="129" name="Picture 128" descr="A purple trash can with black background&#10;&#10;AI-generated content may be incorrect.">
            <a:extLst>
              <a:ext uri="{FF2B5EF4-FFF2-40B4-BE49-F238E27FC236}">
                <a16:creationId xmlns:a16="http://schemas.microsoft.com/office/drawing/2014/main" id="{76AF5F3F-B1AC-E38D-4211-52DA550A9850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136872" y="2096935"/>
            <a:ext cx="457200" cy="558800"/>
          </a:xfrm>
          <a:prstGeom prst="rect">
            <a:avLst/>
          </a:prstGeom>
        </p:spPr>
      </p:pic>
      <p:pic>
        <p:nvPicPr>
          <p:cNvPr id="130" name="Picture 129" descr="A white cross in a purple square&#10;&#10;AI-generated content may be incorrect.">
            <a:extLst>
              <a:ext uri="{FF2B5EF4-FFF2-40B4-BE49-F238E27FC236}">
                <a16:creationId xmlns:a16="http://schemas.microsoft.com/office/drawing/2014/main" id="{0524B9AB-7E6D-2149-2482-C3BE2CABE74C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7017142" y="2154085"/>
            <a:ext cx="558800" cy="444500"/>
          </a:xfrm>
          <a:prstGeom prst="rect">
            <a:avLst/>
          </a:prstGeom>
        </p:spPr>
      </p:pic>
      <p:pic>
        <p:nvPicPr>
          <p:cNvPr id="131" name="Picture 130" descr="A white cross in a circle&#10;&#10;AI-generated content may be incorrect.">
            <a:extLst>
              <a:ext uri="{FF2B5EF4-FFF2-40B4-BE49-F238E27FC236}">
                <a16:creationId xmlns:a16="http://schemas.microsoft.com/office/drawing/2014/main" id="{33351225-5524-B67D-49F3-49450249C3D9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6031799" y="2128685"/>
            <a:ext cx="495300" cy="495300"/>
          </a:xfrm>
          <a:prstGeom prst="rect">
            <a:avLst/>
          </a:prstGeom>
        </p:spPr>
      </p:pic>
      <p:pic>
        <p:nvPicPr>
          <p:cNvPr id="132" name="Picture 131" descr="A close-up of a pill&#10;&#10;AI-generated content may be incorrect.">
            <a:extLst>
              <a:ext uri="{FF2B5EF4-FFF2-40B4-BE49-F238E27FC236}">
                <a16:creationId xmlns:a16="http://schemas.microsoft.com/office/drawing/2014/main" id="{E11DF184-5EA5-693A-286A-0F6E5E2BDCDC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4940602" y="2096935"/>
            <a:ext cx="558800" cy="558800"/>
          </a:xfrm>
          <a:prstGeom prst="rect">
            <a:avLst/>
          </a:prstGeom>
        </p:spPr>
      </p:pic>
      <p:pic>
        <p:nvPicPr>
          <p:cNvPr id="133" name="Picture 132" descr="A purple video game controller&#10;&#10;AI-generated content may be incorrect.">
            <a:extLst>
              <a:ext uri="{FF2B5EF4-FFF2-40B4-BE49-F238E27FC236}">
                <a16:creationId xmlns:a16="http://schemas.microsoft.com/office/drawing/2014/main" id="{2A6ED873-5E85-D131-677F-6420E61421FF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3917798" y="2154085"/>
            <a:ext cx="558800" cy="444500"/>
          </a:xfrm>
          <a:prstGeom prst="rect">
            <a:avLst/>
          </a:prstGeom>
        </p:spPr>
      </p:pic>
      <p:pic>
        <p:nvPicPr>
          <p:cNvPr id="134" name="Picture 133" descr="A purple heart with black border&#10;&#10;AI-generated content may be incorrect.">
            <a:extLst>
              <a:ext uri="{FF2B5EF4-FFF2-40B4-BE49-F238E27FC236}">
                <a16:creationId xmlns:a16="http://schemas.microsoft.com/office/drawing/2014/main" id="{14B396C4-D20B-FBBC-ADE8-ECDD47834592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2873100" y="2141385"/>
            <a:ext cx="520700" cy="469900"/>
          </a:xfrm>
          <a:prstGeom prst="rect">
            <a:avLst/>
          </a:prstGeom>
        </p:spPr>
      </p:pic>
      <p:pic>
        <p:nvPicPr>
          <p:cNvPr id="135" name="Picture 134" descr="A logo of a lung&#10;&#10;AI-generated content may be incorrect.">
            <a:extLst>
              <a:ext uri="{FF2B5EF4-FFF2-40B4-BE49-F238E27FC236}">
                <a16:creationId xmlns:a16="http://schemas.microsoft.com/office/drawing/2014/main" id="{588F0D27-7973-5A24-D139-18B8ECB95ADA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803481" y="2096935"/>
            <a:ext cx="558800" cy="558800"/>
          </a:xfrm>
          <a:prstGeom prst="rect">
            <a:avLst/>
          </a:prstGeom>
        </p:spPr>
      </p:pic>
      <p:pic>
        <p:nvPicPr>
          <p:cNvPr id="136" name="Picture 135" descr="A check mark in a circle&#10;&#10;AI-generated content may be incorrect.">
            <a:extLst>
              <a:ext uri="{FF2B5EF4-FFF2-40B4-BE49-F238E27FC236}">
                <a16:creationId xmlns:a16="http://schemas.microsoft.com/office/drawing/2014/main" id="{631DD91C-1CEC-1B58-B0D5-02D46ABB51A7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3294920" y="2907264"/>
            <a:ext cx="507999" cy="501040"/>
          </a:xfrm>
          <a:prstGeom prst="rect">
            <a:avLst/>
          </a:prstGeom>
        </p:spPr>
      </p:pic>
      <p:pic>
        <p:nvPicPr>
          <p:cNvPr id="137" name="Picture 136" descr="A piggy bank with a black background&#10;&#10;AI-generated content may be incorrect.">
            <a:extLst>
              <a:ext uri="{FF2B5EF4-FFF2-40B4-BE49-F238E27FC236}">
                <a16:creationId xmlns:a16="http://schemas.microsoft.com/office/drawing/2014/main" id="{C8D56C09-AEA8-14BC-6E0E-6767EA5CB1A8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165180" y="5638508"/>
            <a:ext cx="706941" cy="664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F7A567-1EC5-5494-2AD4-4A46E816374C}"/>
              </a:ext>
            </a:extLst>
          </p:cNvPr>
          <p:cNvSpPr/>
          <p:nvPr/>
        </p:nvSpPr>
        <p:spPr>
          <a:xfrm>
            <a:off x="0" y="0"/>
            <a:ext cx="14630400" cy="299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0080" rtlCol="0" anchor="ctr"/>
          <a:lstStyle/>
          <a:p>
            <a:r>
              <a:rPr lang="en-US" sz="1600">
                <a:solidFill>
                  <a:schemeClr val="bg1"/>
                </a:solidFill>
              </a:rPr>
              <a:t>For instructional purposes. Delete before using.</a:t>
            </a:r>
          </a:p>
        </p:txBody>
      </p:sp>
    </p:spTree>
    <p:extLst>
      <p:ext uri="{BB962C8B-B14F-4D97-AF65-F5344CB8AC3E}">
        <p14:creationId xmlns:p14="http://schemas.microsoft.com/office/powerpoint/2010/main" val="123522602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D20455-E589-D722-6BF9-30D849DE0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BE0F688A-3EDA-10A1-9501-5638487D7B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27E5A-0FD6-ABCB-F1B8-25365B40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>
                <a:solidFill>
                  <a:schemeClr val="bg1"/>
                </a:solidFill>
              </a:rPr>
              <a:t>Copy and paste the globe or use slide as is and edit the stats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F775EA0-B717-427F-9EB8-C5702100B574}"/>
              </a:ext>
            </a:extLst>
          </p:cNvPr>
          <p:cNvGrpSpPr/>
          <p:nvPr/>
        </p:nvGrpSpPr>
        <p:grpSpPr>
          <a:xfrm>
            <a:off x="7103234" y="1715251"/>
            <a:ext cx="6955666" cy="2410987"/>
            <a:chOff x="7103234" y="2355726"/>
            <a:chExt cx="6955666" cy="2410987"/>
          </a:xfrm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9AE1196E-62A2-1658-4543-04DE2308B68D}"/>
                </a:ext>
              </a:extLst>
            </p:cNvPr>
            <p:cNvSpPr/>
            <p:nvPr/>
          </p:nvSpPr>
          <p:spPr>
            <a:xfrm>
              <a:off x="7103234" y="2609850"/>
              <a:ext cx="6955666" cy="2156863"/>
            </a:xfrm>
            <a:prstGeom prst="roundRect">
              <a:avLst>
                <a:gd name="adj" fmla="val 12046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337F7B41-62E6-F844-CFA5-7107F4A83098}"/>
                </a:ext>
              </a:extLst>
            </p:cNvPr>
            <p:cNvSpPr/>
            <p:nvPr/>
          </p:nvSpPr>
          <p:spPr>
            <a:xfrm>
              <a:off x="9514267" y="2355726"/>
              <a:ext cx="2133600" cy="533400"/>
            </a:xfrm>
            <a:prstGeom prst="roundRect">
              <a:avLst>
                <a:gd name="adj" fmla="val 30201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Source Sans 3" panose="020B0303030403020204" pitchFamily="34" charset="0"/>
                </a:rPr>
                <a:t>Text here</a:t>
              </a:r>
            </a:p>
          </p:txBody>
        </p:sp>
      </p:grpSp>
      <p:sp>
        <p:nvSpPr>
          <p:cNvPr id="71" name="Text Placeholder 13">
            <a:extLst>
              <a:ext uri="{FF2B5EF4-FFF2-40B4-BE49-F238E27FC236}">
                <a16:creationId xmlns:a16="http://schemas.microsoft.com/office/drawing/2014/main" id="{1937E6DB-645A-969D-2D28-E787C35897D6}"/>
              </a:ext>
            </a:extLst>
          </p:cNvPr>
          <p:cNvSpPr txBox="1">
            <a:spLocks/>
          </p:cNvSpPr>
          <p:nvPr/>
        </p:nvSpPr>
        <p:spPr>
          <a:xfrm>
            <a:off x="7619499" y="2593692"/>
            <a:ext cx="1837041" cy="83099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XXXK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B2700B2-523A-797C-0848-8D4B6F4F72A7}"/>
              </a:ext>
            </a:extLst>
          </p:cNvPr>
          <p:cNvSpPr txBox="1"/>
          <p:nvPr/>
        </p:nvSpPr>
        <p:spPr>
          <a:xfrm>
            <a:off x="7839751" y="340449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</a:t>
            </a:r>
            <a:r>
              <a:rPr lang="en-US" sz="1800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orem ipsum</a:t>
            </a:r>
          </a:p>
        </p:txBody>
      </p:sp>
      <p:sp>
        <p:nvSpPr>
          <p:cNvPr id="75" name="Text Placeholder 13">
            <a:extLst>
              <a:ext uri="{FF2B5EF4-FFF2-40B4-BE49-F238E27FC236}">
                <a16:creationId xmlns:a16="http://schemas.microsoft.com/office/drawing/2014/main" id="{8C0478E2-D7E8-36BB-F29D-191161AD1BBD}"/>
              </a:ext>
            </a:extLst>
          </p:cNvPr>
          <p:cNvSpPr txBox="1">
            <a:spLocks/>
          </p:cNvSpPr>
          <p:nvPr/>
        </p:nvSpPr>
        <p:spPr>
          <a:xfrm>
            <a:off x="9897584" y="2593692"/>
            <a:ext cx="1485984" cy="83099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XX%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04472F3-369A-B5EA-F147-4ABC70909F6C}"/>
              </a:ext>
            </a:extLst>
          </p:cNvPr>
          <p:cNvSpPr txBox="1"/>
          <p:nvPr/>
        </p:nvSpPr>
        <p:spPr>
          <a:xfrm>
            <a:off x="9942308" y="340449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</a:t>
            </a:r>
            <a:r>
              <a:rPr lang="en-US" sz="1800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orem ipsum</a:t>
            </a:r>
          </a:p>
        </p:txBody>
      </p:sp>
      <p:sp>
        <p:nvSpPr>
          <p:cNvPr id="78" name="Text Placeholder 13">
            <a:extLst>
              <a:ext uri="{FF2B5EF4-FFF2-40B4-BE49-F238E27FC236}">
                <a16:creationId xmlns:a16="http://schemas.microsoft.com/office/drawing/2014/main" id="{3B05E914-6AA2-C137-9047-56217D2E6694}"/>
              </a:ext>
            </a:extLst>
          </p:cNvPr>
          <p:cNvSpPr txBox="1">
            <a:spLocks/>
          </p:cNvSpPr>
          <p:nvPr/>
        </p:nvSpPr>
        <p:spPr>
          <a:xfrm>
            <a:off x="11708708" y="2593692"/>
            <a:ext cx="1854675" cy="83099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+XX%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BE6C302-9688-6F03-B67F-45631ED2E207}"/>
              </a:ext>
            </a:extLst>
          </p:cNvPr>
          <p:cNvSpPr txBox="1"/>
          <p:nvPr/>
        </p:nvSpPr>
        <p:spPr>
          <a:xfrm>
            <a:off x="11911327" y="3404494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</a:t>
            </a:r>
            <a:r>
              <a:rPr lang="en-US" sz="1800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orem ipsum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4F92A5-B517-B2B9-3242-B21742C354CD}"/>
              </a:ext>
            </a:extLst>
          </p:cNvPr>
          <p:cNvGrpSpPr/>
          <p:nvPr/>
        </p:nvGrpSpPr>
        <p:grpSpPr>
          <a:xfrm>
            <a:off x="7103234" y="4502556"/>
            <a:ext cx="6955666" cy="2410987"/>
            <a:chOff x="7103234" y="2355726"/>
            <a:chExt cx="6955666" cy="2410987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F196819-655E-D453-4A75-6515E96917EF}"/>
                </a:ext>
              </a:extLst>
            </p:cNvPr>
            <p:cNvSpPr/>
            <p:nvPr/>
          </p:nvSpPr>
          <p:spPr>
            <a:xfrm>
              <a:off x="7103234" y="2609850"/>
              <a:ext cx="6955666" cy="2156863"/>
            </a:xfrm>
            <a:prstGeom prst="roundRect">
              <a:avLst>
                <a:gd name="adj" fmla="val 12046"/>
              </a:avLst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9BC02F5-E0AE-09E0-F6AB-1C64FFA94949}"/>
                </a:ext>
              </a:extLst>
            </p:cNvPr>
            <p:cNvSpPr/>
            <p:nvPr/>
          </p:nvSpPr>
          <p:spPr>
            <a:xfrm>
              <a:off x="9514267" y="2355726"/>
              <a:ext cx="2133600" cy="533400"/>
            </a:xfrm>
            <a:prstGeom prst="roundRect">
              <a:avLst>
                <a:gd name="adj" fmla="val 30201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1"/>
                  </a:solidFill>
                  <a:latin typeface="Source Sans 3" panose="020B0303030403020204" pitchFamily="34" charset="0"/>
                </a:rPr>
                <a:t>Text here</a:t>
              </a:r>
            </a:p>
          </p:txBody>
        </p:sp>
      </p:grp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03860BAA-40E6-DD66-1F11-126F67359051}"/>
              </a:ext>
            </a:extLst>
          </p:cNvPr>
          <p:cNvSpPr txBox="1">
            <a:spLocks/>
          </p:cNvSpPr>
          <p:nvPr/>
        </p:nvSpPr>
        <p:spPr>
          <a:xfrm>
            <a:off x="7619499" y="5363185"/>
            <a:ext cx="1837041" cy="83099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XXXK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60B98-0B94-CCBF-3DB6-3A8B2A93A384}"/>
              </a:ext>
            </a:extLst>
          </p:cNvPr>
          <p:cNvSpPr txBox="1"/>
          <p:nvPr/>
        </p:nvSpPr>
        <p:spPr>
          <a:xfrm>
            <a:off x="7839751" y="617398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</a:t>
            </a:r>
            <a:r>
              <a:rPr lang="en-US" sz="1800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orem ipsum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9900042-74DB-3DB9-31FD-44E1A48A0AC4}"/>
              </a:ext>
            </a:extLst>
          </p:cNvPr>
          <p:cNvSpPr txBox="1">
            <a:spLocks/>
          </p:cNvSpPr>
          <p:nvPr/>
        </p:nvSpPr>
        <p:spPr>
          <a:xfrm>
            <a:off x="9897584" y="5363185"/>
            <a:ext cx="1485984" cy="83099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XX%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C7F2F-22B6-D173-2DDF-CC24D0E3C9F9}"/>
              </a:ext>
            </a:extLst>
          </p:cNvPr>
          <p:cNvSpPr txBox="1"/>
          <p:nvPr/>
        </p:nvSpPr>
        <p:spPr>
          <a:xfrm>
            <a:off x="9942308" y="617398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</a:t>
            </a:r>
            <a:r>
              <a:rPr lang="en-US" sz="1800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orem ipsum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465DF78-AEAC-CF19-46AE-57517F100A70}"/>
              </a:ext>
            </a:extLst>
          </p:cNvPr>
          <p:cNvSpPr txBox="1">
            <a:spLocks/>
          </p:cNvSpPr>
          <p:nvPr/>
        </p:nvSpPr>
        <p:spPr>
          <a:xfrm>
            <a:off x="11708708" y="5363185"/>
            <a:ext cx="1854675" cy="83099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l" defTabSz="1306220" rtl="0" eaLnBrk="1" latinLnBrk="0" hangingPunct="1">
              <a:lnSpc>
                <a:spcPct val="90000"/>
              </a:lnSpc>
              <a:spcBef>
                <a:spcPts val="1429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1pPr>
            <a:lvl2pPr marL="352425" indent="0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2pPr>
            <a:lvl3pPr marL="747713" marR="0" indent="0" algn="l" defTabSz="1306220" rtl="0" eaLnBrk="1" fontAlgn="auto" latinLnBrk="0" hangingPunct="1">
              <a:lnSpc>
                <a:spcPct val="9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charset="0"/>
              </a:defRPr>
            </a:lvl3pPr>
            <a:lvl4pPr marL="915988" indent="-168275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747713" indent="0" algn="l" defTabSz="1306220" rtl="0" eaLnBrk="1" latinLnBrk="0" hangingPunct="1">
              <a:lnSpc>
                <a:spcPct val="100000"/>
              </a:lnSpc>
              <a:spcBef>
                <a:spcPts val="714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359210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lnSpc>
                <a:spcPct val="9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>
                <a:solidFill>
                  <a:schemeClr val="accent3"/>
                </a:solidFill>
                <a:latin typeface="PT Serif"/>
              </a:rPr>
              <a:t>+XX%</a:t>
            </a:r>
            <a:endParaRPr lang="en-US">
              <a:solidFill>
                <a:schemeClr val="accent3"/>
              </a:solidFill>
              <a:latin typeface="Source Sans 3" panose="020B0303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A7D7A-CCF4-00E8-4237-0C2EAE2219EB}"/>
              </a:ext>
            </a:extLst>
          </p:cNvPr>
          <p:cNvSpPr txBox="1"/>
          <p:nvPr/>
        </p:nvSpPr>
        <p:spPr>
          <a:xfrm>
            <a:off x="11911327" y="617398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l</a:t>
            </a:r>
            <a:r>
              <a:rPr lang="en-US" sz="1800">
                <a:solidFill>
                  <a:srgbClr val="FFFFFF"/>
                </a:solidFill>
                <a:latin typeface="Source Sans 3" panose="020B0303030403020204" pitchFamily="34" charset="0"/>
                <a:ea typeface="Source Sans Pro" panose="020B0503030403020204" pitchFamily="34" charset="0"/>
                <a:cs typeface="Arial" charset="0"/>
              </a:rPr>
              <a:t>orem ipsum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48DF2BC-7CBA-998C-64E6-2AD0A447A66E}"/>
              </a:ext>
            </a:extLst>
          </p:cNvPr>
          <p:cNvGrpSpPr/>
          <p:nvPr/>
        </p:nvGrpSpPr>
        <p:grpSpPr>
          <a:xfrm>
            <a:off x="338664" y="2836471"/>
            <a:ext cx="6230699" cy="3865568"/>
            <a:chOff x="338664" y="2836471"/>
            <a:chExt cx="6230699" cy="3865568"/>
          </a:xfrm>
        </p:grpSpPr>
        <p:pic>
          <p:nvPicPr>
            <p:cNvPr id="13" name="Picture 12" descr="A map of the united states&#10;&#10;Description automatically generated">
              <a:extLst>
                <a:ext uri="{FF2B5EF4-FFF2-40B4-BE49-F238E27FC236}">
                  <a16:creationId xmlns:a16="http://schemas.microsoft.com/office/drawing/2014/main" id="{51C04F11-EA5F-BC1C-0668-B6C37625A42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297" y="2836471"/>
              <a:ext cx="6115066" cy="3797777"/>
            </a:xfrm>
            <a:prstGeom prst="rect">
              <a:avLst/>
            </a:prstGeom>
            <a:effectLst/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AB767A-972E-E692-37DF-7AE6B1417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6058" y="3279634"/>
              <a:ext cx="1601562" cy="467083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21CD496-B360-C319-F49D-03B6531718CD}"/>
                </a:ext>
              </a:extLst>
            </p:cNvPr>
            <p:cNvCxnSpPr>
              <a:cxnSpLocks/>
            </p:cNvCxnSpPr>
            <p:nvPr/>
          </p:nvCxnSpPr>
          <p:spPr>
            <a:xfrm>
              <a:off x="794861" y="3951245"/>
              <a:ext cx="213198" cy="1046286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CFF2FB2-3B2E-5692-5345-7B5405BE8C34}"/>
                </a:ext>
              </a:extLst>
            </p:cNvPr>
            <p:cNvCxnSpPr>
              <a:cxnSpLocks/>
            </p:cNvCxnSpPr>
            <p:nvPr/>
          </p:nvCxnSpPr>
          <p:spPr>
            <a:xfrm>
              <a:off x="892964" y="3840879"/>
              <a:ext cx="817156" cy="110365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F06A85-5AE9-0D0C-2508-E94A5944D4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6042" y="4110662"/>
              <a:ext cx="618422" cy="933198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B250727-C7B6-EAF0-13B5-CEDEB75F5D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70886" y="3338101"/>
              <a:ext cx="639716" cy="557961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72B32A-E2F0-F628-E2BB-E05BF5970CDC}"/>
                </a:ext>
              </a:extLst>
            </p:cNvPr>
            <p:cNvCxnSpPr>
              <a:cxnSpLocks/>
            </p:cNvCxnSpPr>
            <p:nvPr/>
          </p:nvCxnSpPr>
          <p:spPr>
            <a:xfrm>
              <a:off x="1873934" y="4110662"/>
              <a:ext cx="261961" cy="957723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90D56A-FCAD-E0C5-AD09-092F94B99B4C}"/>
                </a:ext>
              </a:extLst>
            </p:cNvPr>
            <p:cNvCxnSpPr>
              <a:cxnSpLocks/>
            </p:cNvCxnSpPr>
            <p:nvPr/>
          </p:nvCxnSpPr>
          <p:spPr>
            <a:xfrm>
              <a:off x="1146042" y="5200753"/>
              <a:ext cx="930765" cy="62620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ACEF94-949E-F80F-9204-6B296A85C381}"/>
                </a:ext>
              </a:extLst>
            </p:cNvPr>
            <p:cNvCxnSpPr>
              <a:cxnSpLocks/>
            </p:cNvCxnSpPr>
            <p:nvPr/>
          </p:nvCxnSpPr>
          <p:spPr>
            <a:xfrm>
              <a:off x="2290744" y="5359852"/>
              <a:ext cx="721235" cy="847922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455846A-6D7B-6938-2568-623DCBEF3F01}"/>
                </a:ext>
              </a:extLst>
            </p:cNvPr>
            <p:cNvCxnSpPr>
              <a:cxnSpLocks/>
            </p:cNvCxnSpPr>
            <p:nvPr/>
          </p:nvCxnSpPr>
          <p:spPr>
            <a:xfrm>
              <a:off x="2805785" y="3299688"/>
              <a:ext cx="816292" cy="396877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8CB4E3-8258-E2A3-74C1-160F00D7C6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52058" y="4756680"/>
              <a:ext cx="761392" cy="419228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B24EEB0-E023-8E70-5BCE-65499D523025}"/>
                </a:ext>
              </a:extLst>
            </p:cNvPr>
            <p:cNvCxnSpPr>
              <a:cxnSpLocks/>
            </p:cNvCxnSpPr>
            <p:nvPr/>
          </p:nvCxnSpPr>
          <p:spPr>
            <a:xfrm>
              <a:off x="2020960" y="3974146"/>
              <a:ext cx="1016159" cy="594341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E9F917-A538-532D-1828-2577510A4018}"/>
                </a:ext>
              </a:extLst>
            </p:cNvPr>
            <p:cNvCxnSpPr>
              <a:cxnSpLocks/>
            </p:cNvCxnSpPr>
            <p:nvPr/>
          </p:nvCxnSpPr>
          <p:spPr>
            <a:xfrm>
              <a:off x="2707681" y="3348739"/>
              <a:ext cx="458894" cy="1153817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8A626F-B6B1-9117-0312-9104DDEBF6E6}"/>
                </a:ext>
              </a:extLst>
            </p:cNvPr>
            <p:cNvCxnSpPr>
              <a:cxnSpLocks/>
            </p:cNvCxnSpPr>
            <p:nvPr/>
          </p:nvCxnSpPr>
          <p:spPr>
            <a:xfrm>
              <a:off x="3861250" y="3853592"/>
              <a:ext cx="603415" cy="566275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6535F9-6E0E-D0F4-BE45-CB158EB9B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5832" y="3865855"/>
              <a:ext cx="388264" cy="650108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62F0B3F-9432-7364-01DC-D7E77D28410C}"/>
                </a:ext>
              </a:extLst>
            </p:cNvPr>
            <p:cNvCxnSpPr>
              <a:cxnSpLocks/>
            </p:cNvCxnSpPr>
            <p:nvPr/>
          </p:nvCxnSpPr>
          <p:spPr>
            <a:xfrm>
              <a:off x="2328390" y="5288348"/>
              <a:ext cx="1288606" cy="410347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CB82B4C-5C2D-4013-D230-25DD3F4A20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7157" y="5805892"/>
              <a:ext cx="414481" cy="426698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01D7A68-3389-0F7E-81ED-E8C7D733FC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5775" y="4673674"/>
              <a:ext cx="634527" cy="896720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57FEBA-846D-387D-3096-01390C5769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3909" y="4577261"/>
              <a:ext cx="1050756" cy="58967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CA8858E-336D-CEED-4B68-1B655A709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2565" y="3678430"/>
              <a:ext cx="821129" cy="52533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5E9993-CBBC-7DEC-5963-F6AFCAF3F2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45783" y="3804429"/>
              <a:ext cx="184994" cy="597136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A9CF61E-C7E9-EC91-6B5D-C6DF6192CF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2565" y="5369357"/>
              <a:ext cx="627809" cy="297450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CF8809A-9EE1-B9FF-9304-456F4DFC33B2}"/>
                </a:ext>
              </a:extLst>
            </p:cNvPr>
            <p:cNvCxnSpPr>
              <a:cxnSpLocks/>
            </p:cNvCxnSpPr>
            <p:nvPr/>
          </p:nvCxnSpPr>
          <p:spPr>
            <a:xfrm>
              <a:off x="4707406" y="5384760"/>
              <a:ext cx="520569" cy="472379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AB296F-28E8-AE9A-1754-031F93F141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9103" y="4883413"/>
              <a:ext cx="344654" cy="876570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57ADB70-A876-28A7-C917-F18A26C3537F}"/>
                </a:ext>
              </a:extLst>
            </p:cNvPr>
            <p:cNvCxnSpPr>
              <a:cxnSpLocks/>
            </p:cNvCxnSpPr>
            <p:nvPr/>
          </p:nvCxnSpPr>
          <p:spPr>
            <a:xfrm>
              <a:off x="3848988" y="5764910"/>
              <a:ext cx="1343569" cy="169430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FE0786D-714E-F0A6-1B3E-F9C504C81DCD}"/>
                </a:ext>
              </a:extLst>
            </p:cNvPr>
            <p:cNvCxnSpPr>
              <a:cxnSpLocks/>
            </p:cNvCxnSpPr>
            <p:nvPr/>
          </p:nvCxnSpPr>
          <p:spPr>
            <a:xfrm>
              <a:off x="4634624" y="4662681"/>
              <a:ext cx="31383" cy="494225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58E78D2-B0CE-8239-A4F1-B574ECC252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83013" y="3712275"/>
              <a:ext cx="371598" cy="961399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521EF1D-CF8B-9294-5E21-E3F8775D416D}"/>
                </a:ext>
              </a:extLst>
            </p:cNvPr>
            <p:cNvCxnSpPr>
              <a:cxnSpLocks/>
            </p:cNvCxnSpPr>
            <p:nvPr/>
          </p:nvCxnSpPr>
          <p:spPr>
            <a:xfrm>
              <a:off x="4708201" y="4552315"/>
              <a:ext cx="933797" cy="208469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A1DA32F-EC79-00A0-686D-28AD14EF4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4990" y="4833731"/>
              <a:ext cx="900492" cy="442094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C3DA2D1-018C-A3EF-F159-0C6B47123F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8280" y="3623519"/>
              <a:ext cx="1333580" cy="794431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214A672F-6BC0-5FCF-D23B-65737608C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9023" y="2915689"/>
              <a:ext cx="727891" cy="727891"/>
            </a:xfrm>
            <a:prstGeom prst="rect">
              <a:avLst/>
            </a:prstGeom>
          </p:spPr>
        </p:pic>
        <p:pic>
          <p:nvPicPr>
            <p:cNvPr id="45" name="Picture 44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3F4C71D0-8DC7-145F-6D21-EF2572B93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4665" y="3382772"/>
              <a:ext cx="727891" cy="727891"/>
            </a:xfrm>
            <a:prstGeom prst="rect">
              <a:avLst/>
            </a:prstGeom>
          </p:spPr>
        </p:pic>
        <p:pic>
          <p:nvPicPr>
            <p:cNvPr id="46" name="Picture 45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E7A60FB9-A78C-E19C-B271-3B2737D05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3013" y="3266222"/>
              <a:ext cx="727891" cy="727891"/>
            </a:xfrm>
            <a:prstGeom prst="rect">
              <a:avLst/>
            </a:prstGeom>
          </p:spPr>
        </p:pic>
        <p:pic>
          <p:nvPicPr>
            <p:cNvPr id="47" name="Picture 46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62AFC3B2-D449-D3F9-D83E-90B1DFB8B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3204" y="5005411"/>
              <a:ext cx="727891" cy="727891"/>
            </a:xfrm>
            <a:prstGeom prst="rect">
              <a:avLst/>
            </a:prstGeom>
          </p:spPr>
        </p:pic>
        <p:pic>
          <p:nvPicPr>
            <p:cNvPr id="48" name="Picture 47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840A3829-2CC7-2108-71B3-5A4CCE12A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9505" y="5974148"/>
              <a:ext cx="727891" cy="727891"/>
            </a:xfrm>
            <a:prstGeom prst="rect">
              <a:avLst/>
            </a:prstGeom>
          </p:spPr>
        </p:pic>
        <p:pic>
          <p:nvPicPr>
            <p:cNvPr id="49" name="Picture 48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C33CE4EE-24E7-4860-4DD7-083B9AA93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878" y="4859743"/>
              <a:ext cx="727891" cy="727891"/>
            </a:xfrm>
            <a:prstGeom prst="rect">
              <a:avLst/>
            </a:prstGeom>
          </p:spPr>
        </p:pic>
        <p:pic>
          <p:nvPicPr>
            <p:cNvPr id="50" name="Picture 49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C8BBD0B0-71AE-EDC9-5D79-4BF43C2CE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664" y="3484162"/>
              <a:ext cx="727891" cy="727891"/>
            </a:xfrm>
            <a:prstGeom prst="rect">
              <a:avLst/>
            </a:prstGeom>
          </p:spPr>
        </p:pic>
        <p:pic>
          <p:nvPicPr>
            <p:cNvPr id="51" name="Picture 50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34568596-A4AD-FBB6-5ACD-E6DF62CE8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8055" y="4940724"/>
              <a:ext cx="727891" cy="727891"/>
            </a:xfrm>
            <a:prstGeom prst="rect">
              <a:avLst/>
            </a:prstGeom>
          </p:spPr>
        </p:pic>
        <p:pic>
          <p:nvPicPr>
            <p:cNvPr id="52" name="Picture 51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488FE12C-BCFA-E655-58F7-150DFA055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9606" y="4472861"/>
              <a:ext cx="727891" cy="727891"/>
            </a:xfrm>
            <a:prstGeom prst="rect">
              <a:avLst/>
            </a:prstGeom>
          </p:spPr>
        </p:pic>
        <p:pic>
          <p:nvPicPr>
            <p:cNvPr id="53" name="Picture 52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E1C4E3B6-DB37-6B91-293B-5CD905E47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7590" y="5619185"/>
              <a:ext cx="727891" cy="727891"/>
            </a:xfrm>
            <a:prstGeom prst="rect">
              <a:avLst/>
            </a:prstGeom>
          </p:spPr>
        </p:pic>
        <p:pic>
          <p:nvPicPr>
            <p:cNvPr id="54" name="Picture 53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448403F0-DFAE-E9C6-E4D6-06E44A1AA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5432" y="4234499"/>
              <a:ext cx="727891" cy="727891"/>
            </a:xfrm>
            <a:prstGeom prst="rect">
              <a:avLst/>
            </a:prstGeom>
          </p:spPr>
        </p:pic>
        <p:pic>
          <p:nvPicPr>
            <p:cNvPr id="55" name="Picture 54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CB3B33DB-3751-E6DE-4F0B-0D04F0756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2956" y="5397502"/>
              <a:ext cx="727891" cy="727891"/>
            </a:xfrm>
            <a:prstGeom prst="rect">
              <a:avLst/>
            </a:prstGeom>
          </p:spPr>
        </p:pic>
        <p:pic>
          <p:nvPicPr>
            <p:cNvPr id="56" name="Picture 55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79BA334D-D7F3-8606-FA0E-245FF22D5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693" y="3440448"/>
              <a:ext cx="727891" cy="727891"/>
            </a:xfrm>
            <a:prstGeom prst="rect">
              <a:avLst/>
            </a:prstGeom>
          </p:spPr>
        </p:pic>
        <p:pic>
          <p:nvPicPr>
            <p:cNvPr id="57" name="Picture 56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1CAD8AE0-6CA7-B8AC-AA89-0D6F13132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2731" y="3673673"/>
              <a:ext cx="727891" cy="727891"/>
            </a:xfrm>
            <a:prstGeom prst="rect">
              <a:avLst/>
            </a:prstGeom>
          </p:spPr>
        </p:pic>
        <p:pic>
          <p:nvPicPr>
            <p:cNvPr id="28" name="Picture 27" descr="A yellow circle in the sky&#10;&#10;AI-generated content may be incorrect.">
              <a:extLst>
                <a:ext uri="{FF2B5EF4-FFF2-40B4-BE49-F238E27FC236}">
                  <a16:creationId xmlns:a16="http://schemas.microsoft.com/office/drawing/2014/main" id="{31ECC3D3-62A8-7C0E-113F-A75AF5739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5179" y="4338519"/>
              <a:ext cx="727891" cy="727891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46DD42E-0D35-0F17-8216-E8E50708D66E}"/>
                </a:ext>
              </a:extLst>
            </p:cNvPr>
            <p:cNvCxnSpPr>
              <a:cxnSpLocks/>
            </p:cNvCxnSpPr>
            <p:nvPr/>
          </p:nvCxnSpPr>
          <p:spPr>
            <a:xfrm>
              <a:off x="3279216" y="4784072"/>
              <a:ext cx="412740" cy="818011"/>
            </a:xfrm>
            <a:prstGeom prst="line">
              <a:avLst/>
            </a:prstGeom>
            <a:ln w="381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6" name="Picture 105" descr="A doctor listening to a patient's chest&#10;&#10;AI-generated content may be incorrect.">
            <a:extLst>
              <a:ext uri="{FF2B5EF4-FFF2-40B4-BE49-F238E27FC236}">
                <a16:creationId xmlns:a16="http://schemas.microsoft.com/office/drawing/2014/main" id="{542A7F3C-F6D7-0BE3-7E0A-E5E1948FF7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8069" y="3976463"/>
            <a:ext cx="1304586" cy="1304586"/>
          </a:xfrm>
          <a:prstGeom prst="ellipse">
            <a:avLst/>
          </a:prstGeom>
          <a:ln w="38100">
            <a:solidFill>
              <a:schemeClr val="bg1"/>
            </a:solidFill>
          </a:ln>
          <a:effectLst>
            <a:outerShdw blurRad="1905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20286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179B2-FC81-D537-DDB7-134AB7445C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26020-80AC-A2FA-116B-CAF90619080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Map of athenahealth’s U.S. office locations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17A014-D861-047C-861B-D6410A6791A3}"/>
              </a:ext>
            </a:extLst>
          </p:cNvPr>
          <p:cNvGrpSpPr/>
          <p:nvPr/>
        </p:nvGrpSpPr>
        <p:grpSpPr>
          <a:xfrm>
            <a:off x="3065059" y="1950301"/>
            <a:ext cx="8425126" cy="5212078"/>
            <a:chOff x="548640" y="2153501"/>
            <a:chExt cx="8425126" cy="5212078"/>
          </a:xfrm>
          <a:solidFill>
            <a:schemeClr val="bg2"/>
          </a:solidFill>
        </p:grpSpPr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B6F8E889-A195-77F7-3C90-8A7931D28CCD}"/>
                </a:ext>
              </a:extLst>
            </p:cNvPr>
            <p:cNvSpPr/>
            <p:nvPr/>
          </p:nvSpPr>
          <p:spPr>
            <a:xfrm>
              <a:off x="8071523" y="3015027"/>
              <a:ext cx="273478" cy="510194"/>
            </a:xfrm>
            <a:custGeom>
              <a:avLst/>
              <a:gdLst>
                <a:gd name="connsiteX0" fmla="*/ 2569 w 304490"/>
                <a:gd name="connsiteY0" fmla="*/ 109764 h 568050"/>
                <a:gd name="connsiteX1" fmla="*/ 14178 w 304490"/>
                <a:gd name="connsiteY1" fmla="*/ 120046 h 568050"/>
                <a:gd name="connsiteX2" fmla="*/ 10371 w 304490"/>
                <a:gd name="connsiteY2" fmla="*/ 134230 h 568050"/>
                <a:gd name="connsiteX3" fmla="*/ 15415 w 304490"/>
                <a:gd name="connsiteY3" fmla="*/ 145844 h 568050"/>
                <a:gd name="connsiteX4" fmla="*/ 14178 w 304490"/>
                <a:gd name="connsiteY4" fmla="*/ 160124 h 568050"/>
                <a:gd name="connsiteX5" fmla="*/ 19316 w 304490"/>
                <a:gd name="connsiteY5" fmla="*/ 170406 h 568050"/>
                <a:gd name="connsiteX6" fmla="*/ 29688 w 304490"/>
                <a:gd name="connsiteY6" fmla="*/ 180782 h 568050"/>
                <a:gd name="connsiteX7" fmla="*/ 38727 w 304490"/>
                <a:gd name="connsiteY7" fmla="*/ 198775 h 568050"/>
                <a:gd name="connsiteX8" fmla="*/ 36158 w 304490"/>
                <a:gd name="connsiteY8" fmla="*/ 213055 h 568050"/>
                <a:gd name="connsiteX9" fmla="*/ 45103 w 304490"/>
                <a:gd name="connsiteY9" fmla="*/ 236283 h 568050"/>
                <a:gd name="connsiteX10" fmla="*/ 37395 w 304490"/>
                <a:gd name="connsiteY10" fmla="*/ 251705 h 568050"/>
                <a:gd name="connsiteX11" fmla="*/ 36158 w 304490"/>
                <a:gd name="connsiteY11" fmla="*/ 286643 h 568050"/>
                <a:gd name="connsiteX12" fmla="*/ 42533 w 304490"/>
                <a:gd name="connsiteY12" fmla="*/ 293022 h 568050"/>
                <a:gd name="connsiteX13" fmla="*/ 49004 w 304490"/>
                <a:gd name="connsiteY13" fmla="*/ 316250 h 568050"/>
                <a:gd name="connsiteX14" fmla="*/ 54142 w 304490"/>
                <a:gd name="connsiteY14" fmla="*/ 321486 h 568050"/>
                <a:gd name="connsiteX15" fmla="*/ 56711 w 304490"/>
                <a:gd name="connsiteY15" fmla="*/ 336908 h 568050"/>
                <a:gd name="connsiteX16" fmla="*/ 64514 w 304490"/>
                <a:gd name="connsiteY16" fmla="*/ 348522 h 568050"/>
                <a:gd name="connsiteX17" fmla="*/ 60613 w 304490"/>
                <a:gd name="connsiteY17" fmla="*/ 379557 h 568050"/>
                <a:gd name="connsiteX18" fmla="*/ 64514 w 304490"/>
                <a:gd name="connsiteY18" fmla="*/ 389839 h 568050"/>
                <a:gd name="connsiteX19" fmla="*/ 68320 w 304490"/>
                <a:gd name="connsiteY19" fmla="*/ 391172 h 568050"/>
                <a:gd name="connsiteX20" fmla="*/ 70984 w 304490"/>
                <a:gd name="connsiteY20" fmla="*/ 380890 h 568050"/>
                <a:gd name="connsiteX21" fmla="*/ 81261 w 304490"/>
                <a:gd name="connsiteY21" fmla="*/ 375654 h 568050"/>
                <a:gd name="connsiteX22" fmla="*/ 85162 w 304490"/>
                <a:gd name="connsiteY22" fmla="*/ 386031 h 568050"/>
                <a:gd name="connsiteX23" fmla="*/ 90300 w 304490"/>
                <a:gd name="connsiteY23" fmla="*/ 388601 h 568050"/>
                <a:gd name="connsiteX24" fmla="*/ 96771 w 304490"/>
                <a:gd name="connsiteY24" fmla="*/ 397645 h 568050"/>
                <a:gd name="connsiteX25" fmla="*/ 126459 w 304490"/>
                <a:gd name="connsiteY25" fmla="*/ 548630 h 568050"/>
                <a:gd name="connsiteX26" fmla="*/ 125126 w 304490"/>
                <a:gd name="connsiteY26" fmla="*/ 556437 h 568050"/>
                <a:gd name="connsiteX27" fmla="*/ 134166 w 304490"/>
                <a:gd name="connsiteY27" fmla="*/ 568051 h 568050"/>
                <a:gd name="connsiteX28" fmla="*/ 264526 w 304490"/>
                <a:gd name="connsiteY28" fmla="*/ 540919 h 568050"/>
                <a:gd name="connsiteX29" fmla="*/ 246447 w 304490"/>
                <a:gd name="connsiteY29" fmla="*/ 525402 h 568050"/>
                <a:gd name="connsiteX30" fmla="*/ 241309 w 304490"/>
                <a:gd name="connsiteY30" fmla="*/ 515120 h 568050"/>
                <a:gd name="connsiteX31" fmla="*/ 241309 w 304490"/>
                <a:gd name="connsiteY31" fmla="*/ 493129 h 568050"/>
                <a:gd name="connsiteX32" fmla="*/ 249016 w 304490"/>
                <a:gd name="connsiteY32" fmla="*/ 480278 h 568050"/>
                <a:gd name="connsiteX33" fmla="*/ 245115 w 304490"/>
                <a:gd name="connsiteY33" fmla="*/ 469996 h 568050"/>
                <a:gd name="connsiteX34" fmla="*/ 245115 w 304490"/>
                <a:gd name="connsiteY34" fmla="*/ 453146 h 568050"/>
                <a:gd name="connsiteX35" fmla="*/ 241309 w 304490"/>
                <a:gd name="connsiteY35" fmla="*/ 445435 h 568050"/>
                <a:gd name="connsiteX36" fmla="*/ 239976 w 304490"/>
                <a:gd name="connsiteY36" fmla="*/ 410497 h 568050"/>
                <a:gd name="connsiteX37" fmla="*/ 234838 w 304490"/>
                <a:gd name="connsiteY37" fmla="*/ 395075 h 568050"/>
                <a:gd name="connsiteX38" fmla="*/ 230937 w 304490"/>
                <a:gd name="connsiteY38" fmla="*/ 351188 h 568050"/>
                <a:gd name="connsiteX39" fmla="*/ 234838 w 304490"/>
                <a:gd name="connsiteY39" fmla="*/ 345952 h 568050"/>
                <a:gd name="connsiteX40" fmla="*/ 234838 w 304490"/>
                <a:gd name="connsiteY40" fmla="*/ 320153 h 568050"/>
                <a:gd name="connsiteX41" fmla="*/ 246447 w 304490"/>
                <a:gd name="connsiteY41" fmla="*/ 300828 h 568050"/>
                <a:gd name="connsiteX42" fmla="*/ 245115 w 304490"/>
                <a:gd name="connsiteY42" fmla="*/ 275029 h 568050"/>
                <a:gd name="connsiteX43" fmla="*/ 251585 w 304490"/>
                <a:gd name="connsiteY43" fmla="*/ 265890 h 568050"/>
                <a:gd name="connsiteX44" fmla="*/ 252918 w 304490"/>
                <a:gd name="connsiteY44" fmla="*/ 254276 h 568050"/>
                <a:gd name="connsiteX45" fmla="*/ 249016 w 304490"/>
                <a:gd name="connsiteY45" fmla="*/ 247897 h 568050"/>
                <a:gd name="connsiteX46" fmla="*/ 255486 w 304490"/>
                <a:gd name="connsiteY46" fmla="*/ 224669 h 568050"/>
                <a:gd name="connsiteX47" fmla="*/ 245115 w 304490"/>
                <a:gd name="connsiteY47" fmla="*/ 204011 h 568050"/>
                <a:gd name="connsiteX48" fmla="*/ 242546 w 304490"/>
                <a:gd name="connsiteY48" fmla="*/ 179450 h 568050"/>
                <a:gd name="connsiteX49" fmla="*/ 247779 w 304490"/>
                <a:gd name="connsiteY49" fmla="*/ 169168 h 568050"/>
                <a:gd name="connsiteX50" fmla="*/ 272233 w 304490"/>
                <a:gd name="connsiteY50" fmla="*/ 158791 h 568050"/>
                <a:gd name="connsiteX51" fmla="*/ 277372 w 304490"/>
                <a:gd name="connsiteY51" fmla="*/ 145844 h 568050"/>
                <a:gd name="connsiteX52" fmla="*/ 291550 w 304490"/>
                <a:gd name="connsiteY52" fmla="*/ 135563 h 568050"/>
                <a:gd name="connsiteX53" fmla="*/ 294214 w 304490"/>
                <a:gd name="connsiteY53" fmla="*/ 123949 h 568050"/>
                <a:gd name="connsiteX54" fmla="*/ 301921 w 304490"/>
                <a:gd name="connsiteY54" fmla="*/ 116238 h 568050"/>
                <a:gd name="connsiteX55" fmla="*/ 301921 w 304490"/>
                <a:gd name="connsiteY55" fmla="*/ 108431 h 568050"/>
                <a:gd name="connsiteX56" fmla="*/ 298020 w 304490"/>
                <a:gd name="connsiteY56" fmla="*/ 104528 h 568050"/>
                <a:gd name="connsiteX57" fmla="*/ 304491 w 304490"/>
                <a:gd name="connsiteY57" fmla="*/ 95580 h 568050"/>
                <a:gd name="connsiteX58" fmla="*/ 281273 w 304490"/>
                <a:gd name="connsiteY58" fmla="*/ 64545 h 568050"/>
                <a:gd name="connsiteX59" fmla="*/ 286411 w 304490"/>
                <a:gd name="connsiteY59" fmla="*/ 54263 h 568050"/>
                <a:gd name="connsiteX60" fmla="*/ 285174 w 304490"/>
                <a:gd name="connsiteY60" fmla="*/ 45219 h 568050"/>
                <a:gd name="connsiteX61" fmla="*/ 290313 w 304490"/>
                <a:gd name="connsiteY61" fmla="*/ 24561 h 568050"/>
                <a:gd name="connsiteX62" fmla="*/ 281273 w 304490"/>
                <a:gd name="connsiteY62" fmla="*/ 9044 h 568050"/>
                <a:gd name="connsiteX63" fmla="*/ 285174 w 304490"/>
                <a:gd name="connsiteY63" fmla="*/ 0 h 568050"/>
                <a:gd name="connsiteX64" fmla="*/ 167755 w 304490"/>
                <a:gd name="connsiteY64" fmla="*/ 32272 h 568050"/>
                <a:gd name="connsiteX65" fmla="*/ 0 w 304490"/>
                <a:gd name="connsiteY65" fmla="*/ 73589 h 568050"/>
                <a:gd name="connsiteX66" fmla="*/ 5138 w 304490"/>
                <a:gd name="connsiteY66" fmla="*/ 89106 h 568050"/>
                <a:gd name="connsiteX67" fmla="*/ 2569 w 304490"/>
                <a:gd name="connsiteY67" fmla="*/ 109764 h 56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04490" h="568050">
                  <a:moveTo>
                    <a:pt x="2569" y="109764"/>
                  </a:moveTo>
                  <a:lnTo>
                    <a:pt x="14178" y="120046"/>
                  </a:lnTo>
                  <a:lnTo>
                    <a:pt x="10371" y="134230"/>
                  </a:lnTo>
                  <a:lnTo>
                    <a:pt x="15415" y="145844"/>
                  </a:lnTo>
                  <a:lnTo>
                    <a:pt x="14178" y="160124"/>
                  </a:lnTo>
                  <a:lnTo>
                    <a:pt x="19316" y="170406"/>
                  </a:lnTo>
                  <a:lnTo>
                    <a:pt x="29688" y="180782"/>
                  </a:lnTo>
                  <a:lnTo>
                    <a:pt x="38727" y="198775"/>
                  </a:lnTo>
                  <a:lnTo>
                    <a:pt x="36158" y="213055"/>
                  </a:lnTo>
                  <a:lnTo>
                    <a:pt x="45103" y="236283"/>
                  </a:lnTo>
                  <a:lnTo>
                    <a:pt x="37395" y="251705"/>
                  </a:lnTo>
                  <a:lnTo>
                    <a:pt x="36158" y="286643"/>
                  </a:lnTo>
                  <a:lnTo>
                    <a:pt x="42533" y="293022"/>
                  </a:lnTo>
                  <a:lnTo>
                    <a:pt x="49004" y="316250"/>
                  </a:lnTo>
                  <a:lnTo>
                    <a:pt x="54142" y="321486"/>
                  </a:lnTo>
                  <a:lnTo>
                    <a:pt x="56711" y="336908"/>
                  </a:lnTo>
                  <a:lnTo>
                    <a:pt x="64514" y="348522"/>
                  </a:lnTo>
                  <a:lnTo>
                    <a:pt x="60613" y="379557"/>
                  </a:lnTo>
                  <a:lnTo>
                    <a:pt x="64514" y="389839"/>
                  </a:lnTo>
                  <a:lnTo>
                    <a:pt x="68320" y="391172"/>
                  </a:lnTo>
                  <a:lnTo>
                    <a:pt x="70984" y="380890"/>
                  </a:lnTo>
                  <a:lnTo>
                    <a:pt x="81261" y="375654"/>
                  </a:lnTo>
                  <a:lnTo>
                    <a:pt x="85162" y="386031"/>
                  </a:lnTo>
                  <a:lnTo>
                    <a:pt x="90300" y="388601"/>
                  </a:lnTo>
                  <a:lnTo>
                    <a:pt x="96771" y="397645"/>
                  </a:lnTo>
                  <a:lnTo>
                    <a:pt x="126459" y="548630"/>
                  </a:lnTo>
                  <a:lnTo>
                    <a:pt x="125126" y="556437"/>
                  </a:lnTo>
                  <a:lnTo>
                    <a:pt x="134166" y="568051"/>
                  </a:lnTo>
                  <a:lnTo>
                    <a:pt x="264526" y="540919"/>
                  </a:lnTo>
                  <a:lnTo>
                    <a:pt x="246447" y="525402"/>
                  </a:lnTo>
                  <a:lnTo>
                    <a:pt x="241309" y="515120"/>
                  </a:lnTo>
                  <a:lnTo>
                    <a:pt x="241309" y="493129"/>
                  </a:lnTo>
                  <a:lnTo>
                    <a:pt x="249016" y="480278"/>
                  </a:lnTo>
                  <a:lnTo>
                    <a:pt x="245115" y="469996"/>
                  </a:lnTo>
                  <a:lnTo>
                    <a:pt x="245115" y="453146"/>
                  </a:lnTo>
                  <a:lnTo>
                    <a:pt x="241309" y="445435"/>
                  </a:lnTo>
                  <a:lnTo>
                    <a:pt x="239976" y="410497"/>
                  </a:lnTo>
                  <a:lnTo>
                    <a:pt x="234838" y="395075"/>
                  </a:lnTo>
                  <a:lnTo>
                    <a:pt x="230937" y="351188"/>
                  </a:lnTo>
                  <a:lnTo>
                    <a:pt x="234838" y="345952"/>
                  </a:lnTo>
                  <a:lnTo>
                    <a:pt x="234838" y="320153"/>
                  </a:lnTo>
                  <a:lnTo>
                    <a:pt x="246447" y="300828"/>
                  </a:lnTo>
                  <a:lnTo>
                    <a:pt x="245115" y="275029"/>
                  </a:lnTo>
                  <a:lnTo>
                    <a:pt x="251585" y="265890"/>
                  </a:lnTo>
                  <a:lnTo>
                    <a:pt x="252918" y="254276"/>
                  </a:lnTo>
                  <a:lnTo>
                    <a:pt x="249016" y="247897"/>
                  </a:lnTo>
                  <a:lnTo>
                    <a:pt x="255486" y="224669"/>
                  </a:lnTo>
                  <a:lnTo>
                    <a:pt x="245115" y="204011"/>
                  </a:lnTo>
                  <a:lnTo>
                    <a:pt x="242546" y="179450"/>
                  </a:lnTo>
                  <a:lnTo>
                    <a:pt x="247779" y="169168"/>
                  </a:lnTo>
                  <a:lnTo>
                    <a:pt x="272233" y="158791"/>
                  </a:lnTo>
                  <a:lnTo>
                    <a:pt x="277372" y="145844"/>
                  </a:lnTo>
                  <a:lnTo>
                    <a:pt x="291550" y="135563"/>
                  </a:lnTo>
                  <a:lnTo>
                    <a:pt x="294214" y="123949"/>
                  </a:lnTo>
                  <a:lnTo>
                    <a:pt x="301921" y="116238"/>
                  </a:lnTo>
                  <a:lnTo>
                    <a:pt x="301921" y="108431"/>
                  </a:lnTo>
                  <a:lnTo>
                    <a:pt x="298020" y="104528"/>
                  </a:lnTo>
                  <a:lnTo>
                    <a:pt x="304491" y="95580"/>
                  </a:lnTo>
                  <a:lnTo>
                    <a:pt x="281273" y="64545"/>
                  </a:lnTo>
                  <a:lnTo>
                    <a:pt x="286411" y="54263"/>
                  </a:lnTo>
                  <a:lnTo>
                    <a:pt x="285174" y="45219"/>
                  </a:lnTo>
                  <a:lnTo>
                    <a:pt x="290313" y="24561"/>
                  </a:lnTo>
                  <a:lnTo>
                    <a:pt x="281273" y="9044"/>
                  </a:lnTo>
                  <a:lnTo>
                    <a:pt x="285174" y="0"/>
                  </a:lnTo>
                  <a:lnTo>
                    <a:pt x="167755" y="32272"/>
                  </a:lnTo>
                  <a:lnTo>
                    <a:pt x="0" y="73589"/>
                  </a:lnTo>
                  <a:lnTo>
                    <a:pt x="5138" y="89106"/>
                  </a:lnTo>
                  <a:lnTo>
                    <a:pt x="2569" y="10976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F2360DF-D355-3089-5ABD-FAB806E7CBFA}"/>
                </a:ext>
              </a:extLst>
            </p:cNvPr>
            <p:cNvSpPr/>
            <p:nvPr/>
          </p:nvSpPr>
          <p:spPr>
            <a:xfrm>
              <a:off x="5536804" y="3927598"/>
              <a:ext cx="642076" cy="1138640"/>
            </a:xfrm>
            <a:custGeom>
              <a:avLst/>
              <a:gdLst>
                <a:gd name="connsiteX0" fmla="*/ 121320 w 714886"/>
                <a:gd name="connsiteY0" fmla="*/ 28369 h 1267761"/>
                <a:gd name="connsiteX1" fmla="*/ 118752 w 714886"/>
                <a:gd name="connsiteY1" fmla="*/ 36080 h 1267761"/>
                <a:gd name="connsiteX2" fmla="*/ 156147 w 714886"/>
                <a:gd name="connsiteY2" fmla="*/ 60642 h 1267761"/>
                <a:gd name="connsiteX3" fmla="*/ 162617 w 714886"/>
                <a:gd name="connsiteY3" fmla="*/ 86440 h 1267761"/>
                <a:gd name="connsiteX4" fmla="*/ 170420 w 714886"/>
                <a:gd name="connsiteY4" fmla="*/ 94247 h 1267761"/>
                <a:gd name="connsiteX5" fmla="*/ 192305 w 714886"/>
                <a:gd name="connsiteY5" fmla="*/ 104528 h 1267761"/>
                <a:gd name="connsiteX6" fmla="*/ 203913 w 714886"/>
                <a:gd name="connsiteY6" fmla="*/ 113572 h 1267761"/>
                <a:gd name="connsiteX7" fmla="*/ 210384 w 714886"/>
                <a:gd name="connsiteY7" fmla="*/ 145844 h 1267761"/>
                <a:gd name="connsiteX8" fmla="*/ 203913 w 714886"/>
                <a:gd name="connsiteY8" fmla="*/ 183258 h 1267761"/>
                <a:gd name="connsiteX9" fmla="*/ 185835 w 714886"/>
                <a:gd name="connsiteY9" fmla="*/ 197442 h 1267761"/>
                <a:gd name="connsiteX10" fmla="*/ 181933 w 714886"/>
                <a:gd name="connsiteY10" fmla="*/ 234950 h 1267761"/>
                <a:gd name="connsiteX11" fmla="*/ 169088 w 714886"/>
                <a:gd name="connsiteY11" fmla="*/ 240091 h 1267761"/>
                <a:gd name="connsiteX12" fmla="*/ 163950 w 714886"/>
                <a:gd name="connsiteY12" fmla="*/ 249135 h 1267761"/>
                <a:gd name="connsiteX13" fmla="*/ 143301 w 714886"/>
                <a:gd name="connsiteY13" fmla="*/ 253038 h 1267761"/>
                <a:gd name="connsiteX14" fmla="*/ 123890 w 714886"/>
                <a:gd name="connsiteY14" fmla="*/ 269793 h 1267761"/>
                <a:gd name="connsiteX15" fmla="*/ 102005 w 714886"/>
                <a:gd name="connsiteY15" fmla="*/ 272364 h 1267761"/>
                <a:gd name="connsiteX16" fmla="*/ 82593 w 714886"/>
                <a:gd name="connsiteY16" fmla="*/ 278837 h 1267761"/>
                <a:gd name="connsiteX17" fmla="*/ 73554 w 714886"/>
                <a:gd name="connsiteY17" fmla="*/ 276267 h 1267761"/>
                <a:gd name="connsiteX18" fmla="*/ 64514 w 714886"/>
                <a:gd name="connsiteY18" fmla="*/ 283978 h 1267761"/>
                <a:gd name="connsiteX19" fmla="*/ 58139 w 714886"/>
                <a:gd name="connsiteY19" fmla="*/ 320153 h 1267761"/>
                <a:gd name="connsiteX20" fmla="*/ 67178 w 714886"/>
                <a:gd name="connsiteY20" fmla="*/ 335671 h 1267761"/>
                <a:gd name="connsiteX21" fmla="*/ 76123 w 714886"/>
                <a:gd name="connsiteY21" fmla="*/ 338241 h 1267761"/>
                <a:gd name="connsiteX22" fmla="*/ 83925 w 714886"/>
                <a:gd name="connsiteY22" fmla="*/ 351093 h 1267761"/>
                <a:gd name="connsiteX23" fmla="*/ 86495 w 714886"/>
                <a:gd name="connsiteY23" fmla="*/ 385936 h 1267761"/>
                <a:gd name="connsiteX24" fmla="*/ 64514 w 714886"/>
                <a:gd name="connsiteY24" fmla="*/ 414400 h 1267761"/>
                <a:gd name="connsiteX25" fmla="*/ 65847 w 714886"/>
                <a:gd name="connsiteY25" fmla="*/ 431155 h 1267761"/>
                <a:gd name="connsiteX26" fmla="*/ 58139 w 714886"/>
                <a:gd name="connsiteY26" fmla="*/ 450480 h 1267761"/>
                <a:gd name="connsiteX27" fmla="*/ 19412 w 714886"/>
                <a:gd name="connsiteY27" fmla="*/ 468568 h 1267761"/>
                <a:gd name="connsiteX28" fmla="*/ 12941 w 714886"/>
                <a:gd name="connsiteY28" fmla="*/ 476374 h 1267761"/>
                <a:gd name="connsiteX29" fmla="*/ 20649 w 714886"/>
                <a:gd name="connsiteY29" fmla="*/ 490559 h 1267761"/>
                <a:gd name="connsiteX30" fmla="*/ 21980 w 714886"/>
                <a:gd name="connsiteY30" fmla="*/ 513787 h 1267761"/>
                <a:gd name="connsiteX31" fmla="*/ 9040 w 714886"/>
                <a:gd name="connsiteY31" fmla="*/ 521498 h 1267761"/>
                <a:gd name="connsiteX32" fmla="*/ 2569 w 714886"/>
                <a:gd name="connsiteY32" fmla="*/ 540919 h 1267761"/>
                <a:gd name="connsiteX33" fmla="*/ 0 w 714886"/>
                <a:gd name="connsiteY33" fmla="*/ 575762 h 1267761"/>
                <a:gd name="connsiteX34" fmla="*/ 6470 w 714886"/>
                <a:gd name="connsiteY34" fmla="*/ 605464 h 1267761"/>
                <a:gd name="connsiteX35" fmla="*/ 16842 w 714886"/>
                <a:gd name="connsiteY35" fmla="*/ 622219 h 1267761"/>
                <a:gd name="connsiteX36" fmla="*/ 15510 w 714886"/>
                <a:gd name="connsiteY36" fmla="*/ 637736 h 1267761"/>
                <a:gd name="connsiteX37" fmla="*/ 28451 w 714886"/>
                <a:gd name="connsiteY37" fmla="*/ 651921 h 1267761"/>
                <a:gd name="connsiteX38" fmla="*/ 31020 w 714886"/>
                <a:gd name="connsiteY38" fmla="*/ 668676 h 1267761"/>
                <a:gd name="connsiteX39" fmla="*/ 68415 w 714886"/>
                <a:gd name="connsiteY39" fmla="*/ 704851 h 1267761"/>
                <a:gd name="connsiteX40" fmla="*/ 80024 w 714886"/>
                <a:gd name="connsiteY40" fmla="*/ 709992 h 1267761"/>
                <a:gd name="connsiteX41" fmla="*/ 91633 w 714886"/>
                <a:gd name="connsiteY41" fmla="*/ 729412 h 1267761"/>
                <a:gd name="connsiteX42" fmla="*/ 109712 w 714886"/>
                <a:gd name="connsiteY42" fmla="*/ 738456 h 1267761"/>
                <a:gd name="connsiteX43" fmla="*/ 138068 w 714886"/>
                <a:gd name="connsiteY43" fmla="*/ 760352 h 1267761"/>
                <a:gd name="connsiteX44" fmla="*/ 145870 w 714886"/>
                <a:gd name="connsiteY44" fmla="*/ 773299 h 1267761"/>
                <a:gd name="connsiteX45" fmla="*/ 149677 w 714886"/>
                <a:gd name="connsiteY45" fmla="*/ 795195 h 1267761"/>
                <a:gd name="connsiteX46" fmla="*/ 154910 w 714886"/>
                <a:gd name="connsiteY46" fmla="*/ 803001 h 1267761"/>
                <a:gd name="connsiteX47" fmla="*/ 152245 w 714886"/>
                <a:gd name="connsiteY47" fmla="*/ 815853 h 1267761"/>
                <a:gd name="connsiteX48" fmla="*/ 158716 w 714886"/>
                <a:gd name="connsiteY48" fmla="*/ 837844 h 1267761"/>
                <a:gd name="connsiteX49" fmla="*/ 169088 w 714886"/>
                <a:gd name="connsiteY49" fmla="*/ 853361 h 1267761"/>
                <a:gd name="connsiteX50" fmla="*/ 180696 w 714886"/>
                <a:gd name="connsiteY50" fmla="*/ 854599 h 1267761"/>
                <a:gd name="connsiteX51" fmla="*/ 194874 w 714886"/>
                <a:gd name="connsiteY51" fmla="*/ 833941 h 1267761"/>
                <a:gd name="connsiteX52" fmla="*/ 205246 w 714886"/>
                <a:gd name="connsiteY52" fmla="*/ 832703 h 1267761"/>
                <a:gd name="connsiteX53" fmla="*/ 223230 w 714886"/>
                <a:gd name="connsiteY53" fmla="*/ 840414 h 1267761"/>
                <a:gd name="connsiteX54" fmla="*/ 232270 w 714886"/>
                <a:gd name="connsiteY54" fmla="*/ 840414 h 1267761"/>
                <a:gd name="connsiteX55" fmla="*/ 259388 w 714886"/>
                <a:gd name="connsiteY55" fmla="*/ 859835 h 1267761"/>
                <a:gd name="connsiteX56" fmla="*/ 245210 w 714886"/>
                <a:gd name="connsiteY56" fmla="*/ 886871 h 1267761"/>
                <a:gd name="connsiteX57" fmla="*/ 250348 w 714886"/>
                <a:gd name="connsiteY57" fmla="*/ 910100 h 1267761"/>
                <a:gd name="connsiteX58" fmla="*/ 238740 w 714886"/>
                <a:gd name="connsiteY58" fmla="*/ 926950 h 1267761"/>
                <a:gd name="connsiteX59" fmla="*/ 232270 w 714886"/>
                <a:gd name="connsiteY59" fmla="*/ 952749 h 1267761"/>
                <a:gd name="connsiteX60" fmla="*/ 223230 w 714886"/>
                <a:gd name="connsiteY60" fmla="*/ 968266 h 1267761"/>
                <a:gd name="connsiteX61" fmla="*/ 223230 w 714886"/>
                <a:gd name="connsiteY61" fmla="*/ 996635 h 1267761"/>
                <a:gd name="connsiteX62" fmla="*/ 228463 w 714886"/>
                <a:gd name="connsiteY62" fmla="*/ 1008249 h 1267761"/>
                <a:gd name="connsiteX63" fmla="*/ 237503 w 714886"/>
                <a:gd name="connsiteY63" fmla="*/ 1012153 h 1267761"/>
                <a:gd name="connsiteX64" fmla="*/ 252918 w 714886"/>
                <a:gd name="connsiteY64" fmla="*/ 1028908 h 1267761"/>
                <a:gd name="connsiteX65" fmla="*/ 291645 w 714886"/>
                <a:gd name="connsiteY65" fmla="*/ 1054706 h 1267761"/>
                <a:gd name="connsiteX66" fmla="*/ 299448 w 714886"/>
                <a:gd name="connsiteY66" fmla="*/ 1054706 h 1267761"/>
                <a:gd name="connsiteX67" fmla="*/ 296783 w 714886"/>
                <a:gd name="connsiteY67" fmla="*/ 1061180 h 1267761"/>
                <a:gd name="connsiteX68" fmla="*/ 296783 w 714886"/>
                <a:gd name="connsiteY68" fmla="*/ 1067654 h 1267761"/>
                <a:gd name="connsiteX69" fmla="*/ 303254 w 714886"/>
                <a:gd name="connsiteY69" fmla="*/ 1074032 h 1267761"/>
                <a:gd name="connsiteX70" fmla="*/ 309724 w 714886"/>
                <a:gd name="connsiteY70" fmla="*/ 1074032 h 1267761"/>
                <a:gd name="connsiteX71" fmla="*/ 318764 w 714886"/>
                <a:gd name="connsiteY71" fmla="*/ 1067654 h 1267761"/>
                <a:gd name="connsiteX72" fmla="*/ 340744 w 714886"/>
                <a:gd name="connsiteY72" fmla="*/ 1079268 h 1267761"/>
                <a:gd name="connsiteX73" fmla="*/ 349688 w 714886"/>
                <a:gd name="connsiteY73" fmla="*/ 1089549 h 1267761"/>
                <a:gd name="connsiteX74" fmla="*/ 354922 w 714886"/>
                <a:gd name="connsiteY74" fmla="*/ 1101259 h 1267761"/>
                <a:gd name="connsiteX75" fmla="*/ 380708 w 714886"/>
                <a:gd name="connsiteY75" fmla="*/ 1110207 h 1267761"/>
                <a:gd name="connsiteX76" fmla="*/ 383278 w 714886"/>
                <a:gd name="connsiteY76" fmla="*/ 1146383 h 1267761"/>
                <a:gd name="connsiteX77" fmla="*/ 400025 w 714886"/>
                <a:gd name="connsiteY77" fmla="*/ 1172182 h 1267761"/>
                <a:gd name="connsiteX78" fmla="*/ 401357 w 714886"/>
                <a:gd name="connsiteY78" fmla="*/ 1178655 h 1267761"/>
                <a:gd name="connsiteX79" fmla="*/ 400025 w 714886"/>
                <a:gd name="connsiteY79" fmla="*/ 1187699 h 1267761"/>
                <a:gd name="connsiteX80" fmla="*/ 388416 w 714886"/>
                <a:gd name="connsiteY80" fmla="*/ 1195410 h 1267761"/>
                <a:gd name="connsiteX81" fmla="*/ 388416 w 714886"/>
                <a:gd name="connsiteY81" fmla="*/ 1207120 h 1267761"/>
                <a:gd name="connsiteX82" fmla="*/ 397456 w 714886"/>
                <a:gd name="connsiteY82" fmla="*/ 1210928 h 1267761"/>
                <a:gd name="connsiteX83" fmla="*/ 397456 w 714886"/>
                <a:gd name="connsiteY83" fmla="*/ 1217401 h 1267761"/>
                <a:gd name="connsiteX84" fmla="*/ 403926 w 714886"/>
                <a:gd name="connsiteY84" fmla="*/ 1231586 h 1267761"/>
                <a:gd name="connsiteX85" fmla="*/ 414298 w 714886"/>
                <a:gd name="connsiteY85" fmla="*/ 1244533 h 1267761"/>
                <a:gd name="connsiteX86" fmla="*/ 415535 w 714886"/>
                <a:gd name="connsiteY86" fmla="*/ 1256147 h 1267761"/>
                <a:gd name="connsiteX87" fmla="*/ 434946 w 714886"/>
                <a:gd name="connsiteY87" fmla="*/ 1265191 h 1267761"/>
                <a:gd name="connsiteX88" fmla="*/ 436183 w 714886"/>
                <a:gd name="connsiteY88" fmla="*/ 1258717 h 1267761"/>
                <a:gd name="connsiteX89" fmla="*/ 427143 w 714886"/>
                <a:gd name="connsiteY89" fmla="*/ 1252244 h 1267761"/>
                <a:gd name="connsiteX90" fmla="*/ 428476 w 714886"/>
                <a:gd name="connsiteY90" fmla="*/ 1245770 h 1267761"/>
                <a:gd name="connsiteX91" fmla="*/ 434946 w 714886"/>
                <a:gd name="connsiteY91" fmla="*/ 1245770 h 1267761"/>
                <a:gd name="connsiteX92" fmla="*/ 441321 w 714886"/>
                <a:gd name="connsiteY92" fmla="*/ 1256147 h 1267761"/>
                <a:gd name="connsiteX93" fmla="*/ 446460 w 714886"/>
                <a:gd name="connsiteY93" fmla="*/ 1258717 h 1267761"/>
                <a:gd name="connsiteX94" fmla="*/ 450361 w 714886"/>
                <a:gd name="connsiteY94" fmla="*/ 1267761 h 1267761"/>
                <a:gd name="connsiteX95" fmla="*/ 460733 w 714886"/>
                <a:gd name="connsiteY95" fmla="*/ 1266428 h 1267761"/>
                <a:gd name="connsiteX96" fmla="*/ 451693 w 714886"/>
                <a:gd name="connsiteY96" fmla="*/ 1257385 h 1267761"/>
                <a:gd name="connsiteX97" fmla="*/ 452930 w 714886"/>
                <a:gd name="connsiteY97" fmla="*/ 1248341 h 1267761"/>
                <a:gd name="connsiteX98" fmla="*/ 469772 w 714886"/>
                <a:gd name="connsiteY98" fmla="*/ 1221304 h 1267761"/>
                <a:gd name="connsiteX99" fmla="*/ 482618 w 714886"/>
                <a:gd name="connsiteY99" fmla="*/ 1212260 h 1267761"/>
                <a:gd name="connsiteX100" fmla="*/ 504598 w 714886"/>
                <a:gd name="connsiteY100" fmla="*/ 1214831 h 1267761"/>
                <a:gd name="connsiteX101" fmla="*/ 527816 w 714886"/>
                <a:gd name="connsiteY101" fmla="*/ 1226445 h 1267761"/>
                <a:gd name="connsiteX102" fmla="*/ 552365 w 714886"/>
                <a:gd name="connsiteY102" fmla="*/ 1232918 h 1267761"/>
                <a:gd name="connsiteX103" fmla="*/ 565211 w 714886"/>
                <a:gd name="connsiteY103" fmla="*/ 1240630 h 1267761"/>
                <a:gd name="connsiteX104" fmla="*/ 574251 w 714886"/>
                <a:gd name="connsiteY104" fmla="*/ 1239392 h 1267761"/>
                <a:gd name="connsiteX105" fmla="*/ 578152 w 714886"/>
                <a:gd name="connsiteY105" fmla="*/ 1235489 h 1267761"/>
                <a:gd name="connsiteX106" fmla="*/ 584527 w 714886"/>
                <a:gd name="connsiteY106" fmla="*/ 1218734 h 1267761"/>
                <a:gd name="connsiteX107" fmla="*/ 566543 w 714886"/>
                <a:gd name="connsiteY107" fmla="*/ 1191602 h 1267761"/>
                <a:gd name="connsiteX108" fmla="*/ 571681 w 714886"/>
                <a:gd name="connsiteY108" fmla="*/ 1165803 h 1267761"/>
                <a:gd name="connsiteX109" fmla="*/ 579389 w 714886"/>
                <a:gd name="connsiteY109" fmla="*/ 1159330 h 1267761"/>
                <a:gd name="connsiteX110" fmla="*/ 590998 w 714886"/>
                <a:gd name="connsiteY110" fmla="*/ 1160567 h 1267761"/>
                <a:gd name="connsiteX111" fmla="*/ 598800 w 714886"/>
                <a:gd name="connsiteY111" fmla="*/ 1152856 h 1267761"/>
                <a:gd name="connsiteX112" fmla="*/ 640096 w 714886"/>
                <a:gd name="connsiteY112" fmla="*/ 1138672 h 1267761"/>
                <a:gd name="connsiteX113" fmla="*/ 640096 w 714886"/>
                <a:gd name="connsiteY113" fmla="*/ 1130961 h 1267761"/>
                <a:gd name="connsiteX114" fmla="*/ 628487 w 714886"/>
                <a:gd name="connsiteY114" fmla="*/ 1118014 h 1267761"/>
                <a:gd name="connsiteX115" fmla="*/ 622017 w 714886"/>
                <a:gd name="connsiteY115" fmla="*/ 1102496 h 1267761"/>
                <a:gd name="connsiteX116" fmla="*/ 625823 w 714886"/>
                <a:gd name="connsiteY116" fmla="*/ 1090882 h 1267761"/>
                <a:gd name="connsiteX117" fmla="*/ 636195 w 714886"/>
                <a:gd name="connsiteY117" fmla="*/ 1081838 h 1267761"/>
                <a:gd name="connsiteX118" fmla="*/ 641334 w 714886"/>
                <a:gd name="connsiteY118" fmla="*/ 1065083 h 1267761"/>
                <a:gd name="connsiteX119" fmla="*/ 631057 w 714886"/>
                <a:gd name="connsiteY119" fmla="*/ 1063750 h 1267761"/>
                <a:gd name="connsiteX120" fmla="*/ 631057 w 714886"/>
                <a:gd name="connsiteY120" fmla="*/ 1059847 h 1267761"/>
                <a:gd name="connsiteX121" fmla="*/ 640096 w 714886"/>
                <a:gd name="connsiteY121" fmla="*/ 1061180 h 1267761"/>
                <a:gd name="connsiteX122" fmla="*/ 640096 w 714886"/>
                <a:gd name="connsiteY122" fmla="*/ 1058610 h 1267761"/>
                <a:gd name="connsiteX123" fmla="*/ 628487 w 714886"/>
                <a:gd name="connsiteY123" fmla="*/ 1045662 h 1267761"/>
                <a:gd name="connsiteX124" fmla="*/ 640096 w 714886"/>
                <a:gd name="connsiteY124" fmla="*/ 1043092 h 1267761"/>
                <a:gd name="connsiteX125" fmla="*/ 640096 w 714886"/>
                <a:gd name="connsiteY125" fmla="*/ 1040522 h 1267761"/>
                <a:gd name="connsiteX126" fmla="*/ 629724 w 714886"/>
                <a:gd name="connsiteY126" fmla="*/ 1037951 h 1267761"/>
                <a:gd name="connsiteX127" fmla="*/ 637527 w 714886"/>
                <a:gd name="connsiteY127" fmla="*/ 1036619 h 1267761"/>
                <a:gd name="connsiteX128" fmla="*/ 640096 w 714886"/>
                <a:gd name="connsiteY128" fmla="*/ 1027575 h 1267761"/>
                <a:gd name="connsiteX129" fmla="*/ 638764 w 714886"/>
                <a:gd name="connsiteY129" fmla="*/ 1013390 h 1267761"/>
                <a:gd name="connsiteX130" fmla="*/ 634863 w 714886"/>
                <a:gd name="connsiteY130" fmla="*/ 1010820 h 1267761"/>
                <a:gd name="connsiteX131" fmla="*/ 646567 w 714886"/>
                <a:gd name="connsiteY131" fmla="*/ 1003109 h 1267761"/>
                <a:gd name="connsiteX132" fmla="*/ 647804 w 714886"/>
                <a:gd name="connsiteY132" fmla="*/ 997873 h 1267761"/>
                <a:gd name="connsiteX133" fmla="*/ 638764 w 714886"/>
                <a:gd name="connsiteY133" fmla="*/ 1000538 h 1267761"/>
                <a:gd name="connsiteX134" fmla="*/ 638764 w 714886"/>
                <a:gd name="connsiteY134" fmla="*/ 997873 h 1267761"/>
                <a:gd name="connsiteX135" fmla="*/ 652942 w 714886"/>
                <a:gd name="connsiteY135" fmla="*/ 983688 h 1267761"/>
                <a:gd name="connsiteX136" fmla="*/ 643997 w 714886"/>
                <a:gd name="connsiteY136" fmla="*/ 974644 h 1267761"/>
                <a:gd name="connsiteX137" fmla="*/ 641334 w 714886"/>
                <a:gd name="connsiteY137" fmla="*/ 966933 h 1267761"/>
                <a:gd name="connsiteX138" fmla="*/ 650373 w 714886"/>
                <a:gd name="connsiteY138" fmla="*/ 951416 h 1267761"/>
                <a:gd name="connsiteX139" fmla="*/ 654274 w 714886"/>
                <a:gd name="connsiteY139" fmla="*/ 955319 h 1267761"/>
                <a:gd name="connsiteX140" fmla="*/ 659412 w 714886"/>
                <a:gd name="connsiteY140" fmla="*/ 947608 h 1267761"/>
                <a:gd name="connsiteX141" fmla="*/ 661982 w 714886"/>
                <a:gd name="connsiteY141" fmla="*/ 953986 h 1267761"/>
                <a:gd name="connsiteX142" fmla="*/ 664551 w 714886"/>
                <a:gd name="connsiteY142" fmla="*/ 952749 h 1267761"/>
                <a:gd name="connsiteX143" fmla="*/ 665883 w 714886"/>
                <a:gd name="connsiteY143" fmla="*/ 938564 h 1267761"/>
                <a:gd name="connsiteX144" fmla="*/ 674922 w 714886"/>
                <a:gd name="connsiteY144" fmla="*/ 930758 h 1267761"/>
                <a:gd name="connsiteX145" fmla="*/ 680061 w 714886"/>
                <a:gd name="connsiteY145" fmla="*/ 921714 h 1267761"/>
                <a:gd name="connsiteX146" fmla="*/ 677492 w 714886"/>
                <a:gd name="connsiteY146" fmla="*/ 911433 h 1267761"/>
                <a:gd name="connsiteX147" fmla="*/ 687768 w 714886"/>
                <a:gd name="connsiteY147" fmla="*/ 907529 h 1267761"/>
                <a:gd name="connsiteX148" fmla="*/ 690432 w 714886"/>
                <a:gd name="connsiteY148" fmla="*/ 901056 h 1267761"/>
                <a:gd name="connsiteX149" fmla="*/ 694239 w 714886"/>
                <a:gd name="connsiteY149" fmla="*/ 901056 h 1267761"/>
                <a:gd name="connsiteX150" fmla="*/ 690432 w 714886"/>
                <a:gd name="connsiteY150" fmla="*/ 890774 h 1267761"/>
                <a:gd name="connsiteX151" fmla="*/ 698140 w 714886"/>
                <a:gd name="connsiteY151" fmla="*/ 879160 h 1267761"/>
                <a:gd name="connsiteX152" fmla="*/ 696808 w 714886"/>
                <a:gd name="connsiteY152" fmla="*/ 868783 h 1267761"/>
                <a:gd name="connsiteX153" fmla="*/ 709749 w 714886"/>
                <a:gd name="connsiteY153" fmla="*/ 858502 h 1267761"/>
                <a:gd name="connsiteX154" fmla="*/ 714887 w 714886"/>
                <a:gd name="connsiteY154" fmla="*/ 845555 h 1267761"/>
                <a:gd name="connsiteX155" fmla="*/ 713650 w 714886"/>
                <a:gd name="connsiteY155" fmla="*/ 833941 h 1267761"/>
                <a:gd name="connsiteX156" fmla="*/ 703278 w 714886"/>
                <a:gd name="connsiteY156" fmla="*/ 817186 h 1267761"/>
                <a:gd name="connsiteX157" fmla="*/ 707179 w 714886"/>
                <a:gd name="connsiteY157" fmla="*/ 796528 h 1267761"/>
                <a:gd name="connsiteX158" fmla="*/ 695571 w 714886"/>
                <a:gd name="connsiteY158" fmla="*/ 788817 h 1267761"/>
                <a:gd name="connsiteX159" fmla="*/ 695571 w 714886"/>
                <a:gd name="connsiteY159" fmla="*/ 773299 h 1267761"/>
                <a:gd name="connsiteX160" fmla="*/ 681393 w 714886"/>
                <a:gd name="connsiteY160" fmla="*/ 764255 h 1267761"/>
                <a:gd name="connsiteX161" fmla="*/ 678824 w 714886"/>
                <a:gd name="connsiteY161" fmla="*/ 756449 h 1267761"/>
                <a:gd name="connsiteX162" fmla="*/ 690432 w 714886"/>
                <a:gd name="connsiteY162" fmla="*/ 742264 h 1267761"/>
                <a:gd name="connsiteX163" fmla="*/ 691669 w 714886"/>
                <a:gd name="connsiteY163" fmla="*/ 737124 h 1267761"/>
                <a:gd name="connsiteX164" fmla="*/ 683962 w 714886"/>
                <a:gd name="connsiteY164" fmla="*/ 719036 h 1267761"/>
                <a:gd name="connsiteX165" fmla="*/ 687768 w 714886"/>
                <a:gd name="connsiteY165" fmla="*/ 711325 h 1267761"/>
                <a:gd name="connsiteX166" fmla="*/ 696808 w 714886"/>
                <a:gd name="connsiteY166" fmla="*/ 707421 h 1267761"/>
                <a:gd name="connsiteX167" fmla="*/ 650373 w 714886"/>
                <a:gd name="connsiteY167" fmla="*/ 169073 h 1267761"/>
                <a:gd name="connsiteX168" fmla="*/ 634863 w 714886"/>
                <a:gd name="connsiteY168" fmla="*/ 141941 h 1267761"/>
                <a:gd name="connsiteX169" fmla="*/ 620685 w 714886"/>
                <a:gd name="connsiteY169" fmla="*/ 95484 h 1267761"/>
                <a:gd name="connsiteX170" fmla="*/ 610409 w 714886"/>
                <a:gd name="connsiteY170" fmla="*/ 83870 h 1267761"/>
                <a:gd name="connsiteX171" fmla="*/ 592329 w 714886"/>
                <a:gd name="connsiteY171" fmla="*/ 54168 h 1267761"/>
                <a:gd name="connsiteX172" fmla="*/ 588428 w 714886"/>
                <a:gd name="connsiteY172" fmla="*/ 39983 h 1267761"/>
                <a:gd name="connsiteX173" fmla="*/ 590998 w 714886"/>
                <a:gd name="connsiteY173" fmla="*/ 0 h 1267761"/>
                <a:gd name="connsiteX174" fmla="*/ 401357 w 714886"/>
                <a:gd name="connsiteY174" fmla="*/ 14185 h 1267761"/>
                <a:gd name="connsiteX175" fmla="*/ 121320 w 714886"/>
                <a:gd name="connsiteY175" fmla="*/ 28369 h 126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714886" h="1267761">
                  <a:moveTo>
                    <a:pt x="121320" y="28369"/>
                  </a:moveTo>
                  <a:lnTo>
                    <a:pt x="118752" y="36080"/>
                  </a:lnTo>
                  <a:lnTo>
                    <a:pt x="156147" y="60642"/>
                  </a:lnTo>
                  <a:lnTo>
                    <a:pt x="162617" y="86440"/>
                  </a:lnTo>
                  <a:lnTo>
                    <a:pt x="170420" y="94247"/>
                  </a:lnTo>
                  <a:lnTo>
                    <a:pt x="192305" y="104528"/>
                  </a:lnTo>
                  <a:lnTo>
                    <a:pt x="203913" y="113572"/>
                  </a:lnTo>
                  <a:lnTo>
                    <a:pt x="210384" y="145844"/>
                  </a:lnTo>
                  <a:lnTo>
                    <a:pt x="203913" y="183258"/>
                  </a:lnTo>
                  <a:lnTo>
                    <a:pt x="185835" y="197442"/>
                  </a:lnTo>
                  <a:lnTo>
                    <a:pt x="181933" y="234950"/>
                  </a:lnTo>
                  <a:lnTo>
                    <a:pt x="169088" y="240091"/>
                  </a:lnTo>
                  <a:lnTo>
                    <a:pt x="163950" y="249135"/>
                  </a:lnTo>
                  <a:lnTo>
                    <a:pt x="143301" y="253038"/>
                  </a:lnTo>
                  <a:lnTo>
                    <a:pt x="123890" y="269793"/>
                  </a:lnTo>
                  <a:lnTo>
                    <a:pt x="102005" y="272364"/>
                  </a:lnTo>
                  <a:lnTo>
                    <a:pt x="82593" y="278837"/>
                  </a:lnTo>
                  <a:lnTo>
                    <a:pt x="73554" y="276267"/>
                  </a:lnTo>
                  <a:lnTo>
                    <a:pt x="64514" y="283978"/>
                  </a:lnTo>
                  <a:lnTo>
                    <a:pt x="58139" y="320153"/>
                  </a:lnTo>
                  <a:lnTo>
                    <a:pt x="67178" y="335671"/>
                  </a:lnTo>
                  <a:lnTo>
                    <a:pt x="76123" y="338241"/>
                  </a:lnTo>
                  <a:lnTo>
                    <a:pt x="83925" y="351093"/>
                  </a:lnTo>
                  <a:lnTo>
                    <a:pt x="86495" y="385936"/>
                  </a:lnTo>
                  <a:lnTo>
                    <a:pt x="64514" y="414400"/>
                  </a:lnTo>
                  <a:lnTo>
                    <a:pt x="65847" y="431155"/>
                  </a:lnTo>
                  <a:lnTo>
                    <a:pt x="58139" y="450480"/>
                  </a:lnTo>
                  <a:lnTo>
                    <a:pt x="19412" y="468568"/>
                  </a:lnTo>
                  <a:lnTo>
                    <a:pt x="12941" y="476374"/>
                  </a:lnTo>
                  <a:lnTo>
                    <a:pt x="20649" y="490559"/>
                  </a:lnTo>
                  <a:lnTo>
                    <a:pt x="21980" y="513787"/>
                  </a:lnTo>
                  <a:lnTo>
                    <a:pt x="9040" y="521498"/>
                  </a:lnTo>
                  <a:lnTo>
                    <a:pt x="2569" y="540919"/>
                  </a:lnTo>
                  <a:lnTo>
                    <a:pt x="0" y="575762"/>
                  </a:lnTo>
                  <a:lnTo>
                    <a:pt x="6470" y="605464"/>
                  </a:lnTo>
                  <a:lnTo>
                    <a:pt x="16842" y="622219"/>
                  </a:lnTo>
                  <a:lnTo>
                    <a:pt x="15510" y="637736"/>
                  </a:lnTo>
                  <a:lnTo>
                    <a:pt x="28451" y="651921"/>
                  </a:lnTo>
                  <a:lnTo>
                    <a:pt x="31020" y="668676"/>
                  </a:lnTo>
                  <a:lnTo>
                    <a:pt x="68415" y="704851"/>
                  </a:lnTo>
                  <a:lnTo>
                    <a:pt x="80024" y="709992"/>
                  </a:lnTo>
                  <a:lnTo>
                    <a:pt x="91633" y="729412"/>
                  </a:lnTo>
                  <a:lnTo>
                    <a:pt x="109712" y="738456"/>
                  </a:lnTo>
                  <a:lnTo>
                    <a:pt x="138068" y="760352"/>
                  </a:lnTo>
                  <a:lnTo>
                    <a:pt x="145870" y="773299"/>
                  </a:lnTo>
                  <a:lnTo>
                    <a:pt x="149677" y="795195"/>
                  </a:lnTo>
                  <a:lnTo>
                    <a:pt x="154910" y="803001"/>
                  </a:lnTo>
                  <a:lnTo>
                    <a:pt x="152245" y="815853"/>
                  </a:lnTo>
                  <a:lnTo>
                    <a:pt x="158716" y="837844"/>
                  </a:lnTo>
                  <a:lnTo>
                    <a:pt x="169088" y="853361"/>
                  </a:lnTo>
                  <a:lnTo>
                    <a:pt x="180696" y="854599"/>
                  </a:lnTo>
                  <a:lnTo>
                    <a:pt x="194874" y="833941"/>
                  </a:lnTo>
                  <a:lnTo>
                    <a:pt x="205246" y="832703"/>
                  </a:lnTo>
                  <a:lnTo>
                    <a:pt x="223230" y="840414"/>
                  </a:lnTo>
                  <a:lnTo>
                    <a:pt x="232270" y="840414"/>
                  </a:lnTo>
                  <a:lnTo>
                    <a:pt x="259388" y="859835"/>
                  </a:lnTo>
                  <a:lnTo>
                    <a:pt x="245210" y="886871"/>
                  </a:lnTo>
                  <a:lnTo>
                    <a:pt x="250348" y="910100"/>
                  </a:lnTo>
                  <a:lnTo>
                    <a:pt x="238740" y="926950"/>
                  </a:lnTo>
                  <a:lnTo>
                    <a:pt x="232270" y="952749"/>
                  </a:lnTo>
                  <a:lnTo>
                    <a:pt x="223230" y="968266"/>
                  </a:lnTo>
                  <a:lnTo>
                    <a:pt x="223230" y="996635"/>
                  </a:lnTo>
                  <a:lnTo>
                    <a:pt x="228463" y="1008249"/>
                  </a:lnTo>
                  <a:lnTo>
                    <a:pt x="237503" y="1012153"/>
                  </a:lnTo>
                  <a:lnTo>
                    <a:pt x="252918" y="1028908"/>
                  </a:lnTo>
                  <a:lnTo>
                    <a:pt x="291645" y="1054706"/>
                  </a:lnTo>
                  <a:lnTo>
                    <a:pt x="299448" y="1054706"/>
                  </a:lnTo>
                  <a:lnTo>
                    <a:pt x="296783" y="1061180"/>
                  </a:lnTo>
                  <a:lnTo>
                    <a:pt x="296783" y="1067654"/>
                  </a:lnTo>
                  <a:lnTo>
                    <a:pt x="303254" y="1074032"/>
                  </a:lnTo>
                  <a:lnTo>
                    <a:pt x="309724" y="1074032"/>
                  </a:lnTo>
                  <a:lnTo>
                    <a:pt x="318764" y="1067654"/>
                  </a:lnTo>
                  <a:lnTo>
                    <a:pt x="340744" y="1079268"/>
                  </a:lnTo>
                  <a:lnTo>
                    <a:pt x="349688" y="1089549"/>
                  </a:lnTo>
                  <a:lnTo>
                    <a:pt x="354922" y="1101259"/>
                  </a:lnTo>
                  <a:lnTo>
                    <a:pt x="380708" y="1110207"/>
                  </a:lnTo>
                  <a:lnTo>
                    <a:pt x="383278" y="1146383"/>
                  </a:lnTo>
                  <a:lnTo>
                    <a:pt x="400025" y="1172182"/>
                  </a:lnTo>
                  <a:lnTo>
                    <a:pt x="401357" y="1178655"/>
                  </a:lnTo>
                  <a:lnTo>
                    <a:pt x="400025" y="1187699"/>
                  </a:lnTo>
                  <a:lnTo>
                    <a:pt x="388416" y="1195410"/>
                  </a:lnTo>
                  <a:lnTo>
                    <a:pt x="388416" y="1207120"/>
                  </a:lnTo>
                  <a:lnTo>
                    <a:pt x="397456" y="1210928"/>
                  </a:lnTo>
                  <a:lnTo>
                    <a:pt x="397456" y="1217401"/>
                  </a:lnTo>
                  <a:lnTo>
                    <a:pt x="403926" y="1231586"/>
                  </a:lnTo>
                  <a:lnTo>
                    <a:pt x="414298" y="1244533"/>
                  </a:lnTo>
                  <a:lnTo>
                    <a:pt x="415535" y="1256147"/>
                  </a:lnTo>
                  <a:lnTo>
                    <a:pt x="434946" y="1265191"/>
                  </a:lnTo>
                  <a:lnTo>
                    <a:pt x="436183" y="1258717"/>
                  </a:lnTo>
                  <a:lnTo>
                    <a:pt x="427143" y="1252244"/>
                  </a:lnTo>
                  <a:lnTo>
                    <a:pt x="428476" y="1245770"/>
                  </a:lnTo>
                  <a:lnTo>
                    <a:pt x="434946" y="1245770"/>
                  </a:lnTo>
                  <a:lnTo>
                    <a:pt x="441321" y="1256147"/>
                  </a:lnTo>
                  <a:lnTo>
                    <a:pt x="446460" y="1258717"/>
                  </a:lnTo>
                  <a:lnTo>
                    <a:pt x="450361" y="1267761"/>
                  </a:lnTo>
                  <a:lnTo>
                    <a:pt x="460733" y="1266428"/>
                  </a:lnTo>
                  <a:lnTo>
                    <a:pt x="451693" y="1257385"/>
                  </a:lnTo>
                  <a:lnTo>
                    <a:pt x="452930" y="1248341"/>
                  </a:lnTo>
                  <a:lnTo>
                    <a:pt x="469772" y="1221304"/>
                  </a:lnTo>
                  <a:lnTo>
                    <a:pt x="482618" y="1212260"/>
                  </a:lnTo>
                  <a:lnTo>
                    <a:pt x="504598" y="1214831"/>
                  </a:lnTo>
                  <a:lnTo>
                    <a:pt x="527816" y="1226445"/>
                  </a:lnTo>
                  <a:lnTo>
                    <a:pt x="552365" y="1232918"/>
                  </a:lnTo>
                  <a:lnTo>
                    <a:pt x="565211" y="1240630"/>
                  </a:lnTo>
                  <a:lnTo>
                    <a:pt x="574251" y="1239392"/>
                  </a:lnTo>
                  <a:lnTo>
                    <a:pt x="578152" y="1235489"/>
                  </a:lnTo>
                  <a:lnTo>
                    <a:pt x="584527" y="1218734"/>
                  </a:lnTo>
                  <a:lnTo>
                    <a:pt x="566543" y="1191602"/>
                  </a:lnTo>
                  <a:lnTo>
                    <a:pt x="571681" y="1165803"/>
                  </a:lnTo>
                  <a:lnTo>
                    <a:pt x="579389" y="1159330"/>
                  </a:lnTo>
                  <a:lnTo>
                    <a:pt x="590998" y="1160567"/>
                  </a:lnTo>
                  <a:lnTo>
                    <a:pt x="598800" y="1152856"/>
                  </a:lnTo>
                  <a:lnTo>
                    <a:pt x="640096" y="1138672"/>
                  </a:lnTo>
                  <a:lnTo>
                    <a:pt x="640096" y="1130961"/>
                  </a:lnTo>
                  <a:lnTo>
                    <a:pt x="628487" y="1118014"/>
                  </a:lnTo>
                  <a:lnTo>
                    <a:pt x="622017" y="1102496"/>
                  </a:lnTo>
                  <a:lnTo>
                    <a:pt x="625823" y="1090882"/>
                  </a:lnTo>
                  <a:lnTo>
                    <a:pt x="636195" y="1081838"/>
                  </a:lnTo>
                  <a:lnTo>
                    <a:pt x="641334" y="1065083"/>
                  </a:lnTo>
                  <a:lnTo>
                    <a:pt x="631057" y="1063750"/>
                  </a:lnTo>
                  <a:lnTo>
                    <a:pt x="631057" y="1059847"/>
                  </a:lnTo>
                  <a:lnTo>
                    <a:pt x="640096" y="1061180"/>
                  </a:lnTo>
                  <a:lnTo>
                    <a:pt x="640096" y="1058610"/>
                  </a:lnTo>
                  <a:lnTo>
                    <a:pt x="628487" y="1045662"/>
                  </a:lnTo>
                  <a:lnTo>
                    <a:pt x="640096" y="1043092"/>
                  </a:lnTo>
                  <a:lnTo>
                    <a:pt x="640096" y="1040522"/>
                  </a:lnTo>
                  <a:lnTo>
                    <a:pt x="629724" y="1037951"/>
                  </a:lnTo>
                  <a:lnTo>
                    <a:pt x="637527" y="1036619"/>
                  </a:lnTo>
                  <a:lnTo>
                    <a:pt x="640096" y="1027575"/>
                  </a:lnTo>
                  <a:lnTo>
                    <a:pt x="638764" y="1013390"/>
                  </a:lnTo>
                  <a:lnTo>
                    <a:pt x="634863" y="1010820"/>
                  </a:lnTo>
                  <a:lnTo>
                    <a:pt x="646567" y="1003109"/>
                  </a:lnTo>
                  <a:lnTo>
                    <a:pt x="647804" y="997873"/>
                  </a:lnTo>
                  <a:lnTo>
                    <a:pt x="638764" y="1000538"/>
                  </a:lnTo>
                  <a:lnTo>
                    <a:pt x="638764" y="997873"/>
                  </a:lnTo>
                  <a:lnTo>
                    <a:pt x="652942" y="983688"/>
                  </a:lnTo>
                  <a:lnTo>
                    <a:pt x="643997" y="974644"/>
                  </a:lnTo>
                  <a:lnTo>
                    <a:pt x="641334" y="966933"/>
                  </a:lnTo>
                  <a:lnTo>
                    <a:pt x="650373" y="951416"/>
                  </a:lnTo>
                  <a:lnTo>
                    <a:pt x="654274" y="955319"/>
                  </a:lnTo>
                  <a:lnTo>
                    <a:pt x="659412" y="947608"/>
                  </a:lnTo>
                  <a:lnTo>
                    <a:pt x="661982" y="953986"/>
                  </a:lnTo>
                  <a:lnTo>
                    <a:pt x="664551" y="952749"/>
                  </a:lnTo>
                  <a:lnTo>
                    <a:pt x="665883" y="938564"/>
                  </a:lnTo>
                  <a:lnTo>
                    <a:pt x="674922" y="930758"/>
                  </a:lnTo>
                  <a:lnTo>
                    <a:pt x="680061" y="921714"/>
                  </a:lnTo>
                  <a:lnTo>
                    <a:pt x="677492" y="911433"/>
                  </a:lnTo>
                  <a:lnTo>
                    <a:pt x="687768" y="907529"/>
                  </a:lnTo>
                  <a:lnTo>
                    <a:pt x="690432" y="901056"/>
                  </a:lnTo>
                  <a:lnTo>
                    <a:pt x="694239" y="901056"/>
                  </a:lnTo>
                  <a:lnTo>
                    <a:pt x="690432" y="890774"/>
                  </a:lnTo>
                  <a:lnTo>
                    <a:pt x="698140" y="879160"/>
                  </a:lnTo>
                  <a:lnTo>
                    <a:pt x="696808" y="868783"/>
                  </a:lnTo>
                  <a:lnTo>
                    <a:pt x="709749" y="858502"/>
                  </a:lnTo>
                  <a:lnTo>
                    <a:pt x="714887" y="845555"/>
                  </a:lnTo>
                  <a:lnTo>
                    <a:pt x="713650" y="833941"/>
                  </a:lnTo>
                  <a:lnTo>
                    <a:pt x="703278" y="817186"/>
                  </a:lnTo>
                  <a:lnTo>
                    <a:pt x="707179" y="796528"/>
                  </a:lnTo>
                  <a:lnTo>
                    <a:pt x="695571" y="788817"/>
                  </a:lnTo>
                  <a:lnTo>
                    <a:pt x="695571" y="773299"/>
                  </a:lnTo>
                  <a:lnTo>
                    <a:pt x="681393" y="764255"/>
                  </a:lnTo>
                  <a:lnTo>
                    <a:pt x="678824" y="756449"/>
                  </a:lnTo>
                  <a:lnTo>
                    <a:pt x="690432" y="742264"/>
                  </a:lnTo>
                  <a:lnTo>
                    <a:pt x="691669" y="737124"/>
                  </a:lnTo>
                  <a:lnTo>
                    <a:pt x="683962" y="719036"/>
                  </a:lnTo>
                  <a:lnTo>
                    <a:pt x="687768" y="711325"/>
                  </a:lnTo>
                  <a:lnTo>
                    <a:pt x="696808" y="707421"/>
                  </a:lnTo>
                  <a:lnTo>
                    <a:pt x="650373" y="169073"/>
                  </a:lnTo>
                  <a:lnTo>
                    <a:pt x="634863" y="141941"/>
                  </a:lnTo>
                  <a:lnTo>
                    <a:pt x="620685" y="95484"/>
                  </a:lnTo>
                  <a:lnTo>
                    <a:pt x="610409" y="83870"/>
                  </a:lnTo>
                  <a:lnTo>
                    <a:pt x="592329" y="54168"/>
                  </a:lnTo>
                  <a:lnTo>
                    <a:pt x="588428" y="39983"/>
                  </a:lnTo>
                  <a:lnTo>
                    <a:pt x="590998" y="0"/>
                  </a:lnTo>
                  <a:lnTo>
                    <a:pt x="401357" y="14185"/>
                  </a:lnTo>
                  <a:lnTo>
                    <a:pt x="121320" y="2836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220C9EE-179B-A6B1-9FF9-7858CACE5B26}"/>
                </a:ext>
              </a:extLst>
            </p:cNvPr>
            <p:cNvSpPr/>
            <p:nvPr/>
          </p:nvSpPr>
          <p:spPr>
            <a:xfrm>
              <a:off x="5634416" y="2970538"/>
              <a:ext cx="923675" cy="415115"/>
            </a:xfrm>
            <a:custGeom>
              <a:avLst/>
              <a:gdLst>
                <a:gd name="connsiteX0" fmla="*/ 15415 w 1028417"/>
                <a:gd name="connsiteY0" fmla="*/ 169168 h 462189"/>
                <a:gd name="connsiteX1" fmla="*/ 18079 w 1028417"/>
                <a:gd name="connsiteY1" fmla="*/ 175546 h 462189"/>
                <a:gd name="connsiteX2" fmla="*/ 32257 w 1028417"/>
                <a:gd name="connsiteY2" fmla="*/ 178212 h 462189"/>
                <a:gd name="connsiteX3" fmla="*/ 49004 w 1028417"/>
                <a:gd name="connsiteY3" fmla="*/ 214292 h 462189"/>
                <a:gd name="connsiteX4" fmla="*/ 211621 w 1028417"/>
                <a:gd name="connsiteY4" fmla="*/ 247897 h 462189"/>
                <a:gd name="connsiteX5" fmla="*/ 254155 w 1028417"/>
                <a:gd name="connsiteY5" fmla="*/ 269888 h 462189"/>
                <a:gd name="connsiteX6" fmla="*/ 280037 w 1028417"/>
                <a:gd name="connsiteY6" fmla="*/ 271126 h 462189"/>
                <a:gd name="connsiteX7" fmla="*/ 283842 w 1028417"/>
                <a:gd name="connsiteY7" fmla="*/ 276267 h 462189"/>
                <a:gd name="connsiteX8" fmla="*/ 288981 w 1028417"/>
                <a:gd name="connsiteY8" fmla="*/ 276267 h 462189"/>
                <a:gd name="connsiteX9" fmla="*/ 291645 w 1028417"/>
                <a:gd name="connsiteY9" fmla="*/ 271126 h 462189"/>
                <a:gd name="connsiteX10" fmla="*/ 304491 w 1028417"/>
                <a:gd name="connsiteY10" fmla="*/ 269888 h 462189"/>
                <a:gd name="connsiteX11" fmla="*/ 322570 w 1028417"/>
                <a:gd name="connsiteY11" fmla="*/ 276267 h 462189"/>
                <a:gd name="connsiteX12" fmla="*/ 329040 w 1028417"/>
                <a:gd name="connsiteY12" fmla="*/ 273696 h 462189"/>
                <a:gd name="connsiteX13" fmla="*/ 339317 w 1028417"/>
                <a:gd name="connsiteY13" fmla="*/ 280170 h 462189"/>
                <a:gd name="connsiteX14" fmla="*/ 358728 w 1028417"/>
                <a:gd name="connsiteY14" fmla="*/ 280170 h 462189"/>
                <a:gd name="connsiteX15" fmla="*/ 371669 w 1028417"/>
                <a:gd name="connsiteY15" fmla="*/ 285311 h 462189"/>
                <a:gd name="connsiteX16" fmla="*/ 372906 w 1028417"/>
                <a:gd name="connsiteY16" fmla="*/ 293022 h 462189"/>
                <a:gd name="connsiteX17" fmla="*/ 378044 w 1028417"/>
                <a:gd name="connsiteY17" fmla="*/ 295592 h 462189"/>
                <a:gd name="connsiteX18" fmla="*/ 370337 w 1028417"/>
                <a:gd name="connsiteY18" fmla="*/ 305969 h 462189"/>
                <a:gd name="connsiteX19" fmla="*/ 370337 w 1028417"/>
                <a:gd name="connsiteY19" fmla="*/ 311109 h 462189"/>
                <a:gd name="connsiteX20" fmla="*/ 378044 w 1028417"/>
                <a:gd name="connsiteY20" fmla="*/ 316345 h 462189"/>
                <a:gd name="connsiteX21" fmla="*/ 392222 w 1028417"/>
                <a:gd name="connsiteY21" fmla="*/ 313775 h 462189"/>
                <a:gd name="connsiteX22" fmla="*/ 396123 w 1028417"/>
                <a:gd name="connsiteY22" fmla="*/ 318916 h 462189"/>
                <a:gd name="connsiteX23" fmla="*/ 410302 w 1028417"/>
                <a:gd name="connsiteY23" fmla="*/ 321486 h 462189"/>
                <a:gd name="connsiteX24" fmla="*/ 416772 w 1028417"/>
                <a:gd name="connsiteY24" fmla="*/ 327960 h 462189"/>
                <a:gd name="connsiteX25" fmla="*/ 423242 w 1028417"/>
                <a:gd name="connsiteY25" fmla="*/ 329197 h 462189"/>
                <a:gd name="connsiteX26" fmla="*/ 427048 w 1028417"/>
                <a:gd name="connsiteY26" fmla="*/ 335671 h 462189"/>
                <a:gd name="connsiteX27" fmla="*/ 420673 w 1028417"/>
                <a:gd name="connsiteY27" fmla="*/ 342144 h 462189"/>
                <a:gd name="connsiteX28" fmla="*/ 429713 w 1028417"/>
                <a:gd name="connsiteY28" fmla="*/ 353758 h 462189"/>
                <a:gd name="connsiteX29" fmla="*/ 428380 w 1028417"/>
                <a:gd name="connsiteY29" fmla="*/ 361470 h 462189"/>
                <a:gd name="connsiteX30" fmla="*/ 421910 w 1028417"/>
                <a:gd name="connsiteY30" fmla="*/ 361470 h 462189"/>
                <a:gd name="connsiteX31" fmla="*/ 429713 w 1028417"/>
                <a:gd name="connsiteY31" fmla="*/ 376987 h 462189"/>
                <a:gd name="connsiteX32" fmla="*/ 425811 w 1028417"/>
                <a:gd name="connsiteY32" fmla="*/ 384698 h 462189"/>
                <a:gd name="connsiteX33" fmla="*/ 419341 w 1028417"/>
                <a:gd name="connsiteY33" fmla="*/ 389839 h 462189"/>
                <a:gd name="connsiteX34" fmla="*/ 421910 w 1028417"/>
                <a:gd name="connsiteY34" fmla="*/ 398978 h 462189"/>
                <a:gd name="connsiteX35" fmla="*/ 416772 w 1028417"/>
                <a:gd name="connsiteY35" fmla="*/ 407927 h 462189"/>
                <a:gd name="connsiteX36" fmla="*/ 420673 w 1028417"/>
                <a:gd name="connsiteY36" fmla="*/ 406689 h 462189"/>
                <a:gd name="connsiteX37" fmla="*/ 423242 w 1028417"/>
                <a:gd name="connsiteY37" fmla="*/ 411830 h 462189"/>
                <a:gd name="connsiteX38" fmla="*/ 425811 w 1028417"/>
                <a:gd name="connsiteY38" fmla="*/ 409259 h 462189"/>
                <a:gd name="connsiteX39" fmla="*/ 436183 w 1028417"/>
                <a:gd name="connsiteY39" fmla="*/ 409259 h 462189"/>
                <a:gd name="connsiteX40" fmla="*/ 446460 w 1028417"/>
                <a:gd name="connsiteY40" fmla="*/ 400215 h 462189"/>
                <a:gd name="connsiteX41" fmla="*/ 455499 w 1028417"/>
                <a:gd name="connsiteY41" fmla="*/ 405356 h 462189"/>
                <a:gd name="connsiteX42" fmla="*/ 443890 w 1028417"/>
                <a:gd name="connsiteY42" fmla="*/ 444102 h 462189"/>
                <a:gd name="connsiteX43" fmla="*/ 445127 w 1028417"/>
                <a:gd name="connsiteY43" fmla="*/ 449243 h 462189"/>
                <a:gd name="connsiteX44" fmla="*/ 454167 w 1028417"/>
                <a:gd name="connsiteY44" fmla="*/ 455716 h 462189"/>
                <a:gd name="connsiteX45" fmla="*/ 459305 w 1028417"/>
                <a:gd name="connsiteY45" fmla="*/ 460857 h 462189"/>
                <a:gd name="connsiteX46" fmla="*/ 468440 w 1028417"/>
                <a:gd name="connsiteY46" fmla="*/ 462190 h 462189"/>
                <a:gd name="connsiteX47" fmla="*/ 468440 w 1028417"/>
                <a:gd name="connsiteY47" fmla="*/ 450576 h 462189"/>
                <a:gd name="connsiteX48" fmla="*/ 488993 w 1028417"/>
                <a:gd name="connsiteY48" fmla="*/ 416970 h 462189"/>
                <a:gd name="connsiteX49" fmla="*/ 492895 w 1028417"/>
                <a:gd name="connsiteY49" fmla="*/ 404119 h 462189"/>
                <a:gd name="connsiteX50" fmla="*/ 503266 w 1028417"/>
                <a:gd name="connsiteY50" fmla="*/ 387268 h 462189"/>
                <a:gd name="connsiteX51" fmla="*/ 501934 w 1028417"/>
                <a:gd name="connsiteY51" fmla="*/ 380890 h 462189"/>
                <a:gd name="connsiteX52" fmla="*/ 521250 w 1028417"/>
                <a:gd name="connsiteY52" fmla="*/ 335671 h 462189"/>
                <a:gd name="connsiteX53" fmla="*/ 539424 w 1028417"/>
                <a:gd name="connsiteY53" fmla="*/ 320153 h 462189"/>
                <a:gd name="connsiteX54" fmla="*/ 541993 w 1028417"/>
                <a:gd name="connsiteY54" fmla="*/ 311109 h 462189"/>
                <a:gd name="connsiteX55" fmla="*/ 538092 w 1028417"/>
                <a:gd name="connsiteY55" fmla="*/ 302065 h 462189"/>
                <a:gd name="connsiteX56" fmla="*/ 540661 w 1028417"/>
                <a:gd name="connsiteY56" fmla="*/ 293022 h 462189"/>
                <a:gd name="connsiteX57" fmla="*/ 547132 w 1028417"/>
                <a:gd name="connsiteY57" fmla="*/ 286643 h 462189"/>
                <a:gd name="connsiteX58" fmla="*/ 544563 w 1028417"/>
                <a:gd name="connsiteY58" fmla="*/ 283978 h 462189"/>
                <a:gd name="connsiteX59" fmla="*/ 548369 w 1028417"/>
                <a:gd name="connsiteY59" fmla="*/ 272364 h 462189"/>
                <a:gd name="connsiteX60" fmla="*/ 554839 w 1028417"/>
                <a:gd name="connsiteY60" fmla="*/ 271126 h 462189"/>
                <a:gd name="connsiteX61" fmla="*/ 550938 w 1028417"/>
                <a:gd name="connsiteY61" fmla="*/ 275029 h 462189"/>
                <a:gd name="connsiteX62" fmla="*/ 553602 w 1028417"/>
                <a:gd name="connsiteY62" fmla="*/ 278837 h 462189"/>
                <a:gd name="connsiteX63" fmla="*/ 552270 w 1028417"/>
                <a:gd name="connsiteY63" fmla="*/ 283978 h 462189"/>
                <a:gd name="connsiteX64" fmla="*/ 547132 w 1028417"/>
                <a:gd name="connsiteY64" fmla="*/ 291784 h 462189"/>
                <a:gd name="connsiteX65" fmla="*/ 552270 w 1028417"/>
                <a:gd name="connsiteY65" fmla="*/ 315013 h 462189"/>
                <a:gd name="connsiteX66" fmla="*/ 556171 w 1028417"/>
                <a:gd name="connsiteY66" fmla="*/ 326627 h 462189"/>
                <a:gd name="connsiteX67" fmla="*/ 559978 w 1028417"/>
                <a:gd name="connsiteY67" fmla="*/ 317583 h 462189"/>
                <a:gd name="connsiteX68" fmla="*/ 563879 w 1028417"/>
                <a:gd name="connsiteY68" fmla="*/ 320153 h 462189"/>
                <a:gd name="connsiteX69" fmla="*/ 574251 w 1028417"/>
                <a:gd name="connsiteY69" fmla="*/ 313775 h 462189"/>
                <a:gd name="connsiteX70" fmla="*/ 572918 w 1028417"/>
                <a:gd name="connsiteY70" fmla="*/ 308539 h 462189"/>
                <a:gd name="connsiteX71" fmla="*/ 583195 w 1028417"/>
                <a:gd name="connsiteY71" fmla="*/ 291784 h 462189"/>
                <a:gd name="connsiteX72" fmla="*/ 579389 w 1028417"/>
                <a:gd name="connsiteY72" fmla="*/ 286643 h 462189"/>
                <a:gd name="connsiteX73" fmla="*/ 580626 w 1028417"/>
                <a:gd name="connsiteY73" fmla="*/ 281407 h 462189"/>
                <a:gd name="connsiteX74" fmla="*/ 587096 w 1028417"/>
                <a:gd name="connsiteY74" fmla="*/ 278837 h 462189"/>
                <a:gd name="connsiteX75" fmla="*/ 590998 w 1028417"/>
                <a:gd name="connsiteY75" fmla="*/ 283978 h 462189"/>
                <a:gd name="connsiteX76" fmla="*/ 602606 w 1028417"/>
                <a:gd name="connsiteY76" fmla="*/ 285311 h 462189"/>
                <a:gd name="connsiteX77" fmla="*/ 606412 w 1028417"/>
                <a:gd name="connsiteY77" fmla="*/ 275029 h 462189"/>
                <a:gd name="connsiteX78" fmla="*/ 615547 w 1028417"/>
                <a:gd name="connsiteY78" fmla="*/ 269888 h 462189"/>
                <a:gd name="connsiteX79" fmla="*/ 619353 w 1028417"/>
                <a:gd name="connsiteY79" fmla="*/ 275029 h 462189"/>
                <a:gd name="connsiteX80" fmla="*/ 614215 w 1028417"/>
                <a:gd name="connsiteY80" fmla="*/ 291784 h 462189"/>
                <a:gd name="connsiteX81" fmla="*/ 618116 w 1028417"/>
                <a:gd name="connsiteY81" fmla="*/ 296925 h 462189"/>
                <a:gd name="connsiteX82" fmla="*/ 607745 w 1028417"/>
                <a:gd name="connsiteY82" fmla="*/ 298258 h 462189"/>
                <a:gd name="connsiteX83" fmla="*/ 607745 w 1028417"/>
                <a:gd name="connsiteY83" fmla="*/ 302065 h 462189"/>
                <a:gd name="connsiteX84" fmla="*/ 606412 w 1028417"/>
                <a:gd name="connsiteY84" fmla="*/ 303398 h 462189"/>
                <a:gd name="connsiteX85" fmla="*/ 600037 w 1028417"/>
                <a:gd name="connsiteY85" fmla="*/ 309872 h 462189"/>
                <a:gd name="connsiteX86" fmla="*/ 601274 w 1028417"/>
                <a:gd name="connsiteY86" fmla="*/ 315013 h 462189"/>
                <a:gd name="connsiteX87" fmla="*/ 594803 w 1028417"/>
                <a:gd name="connsiteY87" fmla="*/ 321486 h 462189"/>
                <a:gd name="connsiteX88" fmla="*/ 597468 w 1028417"/>
                <a:gd name="connsiteY88" fmla="*/ 326627 h 462189"/>
                <a:gd name="connsiteX89" fmla="*/ 612883 w 1028417"/>
                <a:gd name="connsiteY89" fmla="*/ 335671 h 462189"/>
                <a:gd name="connsiteX90" fmla="*/ 610313 w 1028417"/>
                <a:gd name="connsiteY90" fmla="*/ 322724 h 462189"/>
                <a:gd name="connsiteX91" fmla="*/ 614215 w 1028417"/>
                <a:gd name="connsiteY91" fmla="*/ 318916 h 462189"/>
                <a:gd name="connsiteX92" fmla="*/ 616784 w 1028417"/>
                <a:gd name="connsiteY92" fmla="*/ 311109 h 462189"/>
                <a:gd name="connsiteX93" fmla="*/ 621922 w 1028417"/>
                <a:gd name="connsiteY93" fmla="*/ 307206 h 462189"/>
                <a:gd name="connsiteX94" fmla="*/ 623254 w 1028417"/>
                <a:gd name="connsiteY94" fmla="*/ 302065 h 462189"/>
                <a:gd name="connsiteX95" fmla="*/ 633531 w 1028417"/>
                <a:gd name="connsiteY95" fmla="*/ 298258 h 462189"/>
                <a:gd name="connsiteX96" fmla="*/ 641334 w 1028417"/>
                <a:gd name="connsiteY96" fmla="*/ 289214 h 462189"/>
                <a:gd name="connsiteX97" fmla="*/ 649041 w 1028417"/>
                <a:gd name="connsiteY97" fmla="*/ 285311 h 462189"/>
                <a:gd name="connsiteX98" fmla="*/ 652943 w 1028417"/>
                <a:gd name="connsiteY98" fmla="*/ 263415 h 462189"/>
                <a:gd name="connsiteX99" fmla="*/ 660650 w 1028417"/>
                <a:gd name="connsiteY99" fmla="*/ 253038 h 462189"/>
                <a:gd name="connsiteX100" fmla="*/ 671021 w 1028417"/>
                <a:gd name="connsiteY100" fmla="*/ 249135 h 462189"/>
                <a:gd name="connsiteX101" fmla="*/ 676159 w 1028417"/>
                <a:gd name="connsiteY101" fmla="*/ 250468 h 462189"/>
                <a:gd name="connsiteX102" fmla="*/ 690338 w 1028417"/>
                <a:gd name="connsiteY102" fmla="*/ 246565 h 462189"/>
                <a:gd name="connsiteX103" fmla="*/ 712318 w 1028417"/>
                <a:gd name="connsiteY103" fmla="*/ 249135 h 462189"/>
                <a:gd name="connsiteX104" fmla="*/ 713555 w 1028417"/>
                <a:gd name="connsiteY104" fmla="*/ 247897 h 462189"/>
                <a:gd name="connsiteX105" fmla="*/ 718693 w 1028417"/>
                <a:gd name="connsiteY105" fmla="*/ 242757 h 462189"/>
                <a:gd name="connsiteX106" fmla="*/ 726496 w 1028417"/>
                <a:gd name="connsiteY106" fmla="*/ 242757 h 462189"/>
                <a:gd name="connsiteX107" fmla="*/ 730302 w 1028417"/>
                <a:gd name="connsiteY107" fmla="*/ 238854 h 462189"/>
                <a:gd name="connsiteX108" fmla="*/ 743243 w 1028417"/>
                <a:gd name="connsiteY108" fmla="*/ 240091 h 462189"/>
                <a:gd name="connsiteX109" fmla="*/ 754851 w 1028417"/>
                <a:gd name="connsiteY109" fmla="*/ 237616 h 462189"/>
                <a:gd name="connsiteX110" fmla="*/ 767792 w 1028417"/>
                <a:gd name="connsiteY110" fmla="*/ 212960 h 462189"/>
                <a:gd name="connsiteX111" fmla="*/ 772931 w 1028417"/>
                <a:gd name="connsiteY111" fmla="*/ 206581 h 462189"/>
                <a:gd name="connsiteX112" fmla="*/ 784539 w 1028417"/>
                <a:gd name="connsiteY112" fmla="*/ 207819 h 462189"/>
                <a:gd name="connsiteX113" fmla="*/ 788441 w 1028417"/>
                <a:gd name="connsiteY113" fmla="*/ 205248 h 462189"/>
                <a:gd name="connsiteX114" fmla="*/ 794816 w 1028417"/>
                <a:gd name="connsiteY114" fmla="*/ 207819 h 462189"/>
                <a:gd name="connsiteX115" fmla="*/ 801286 w 1028417"/>
                <a:gd name="connsiteY115" fmla="*/ 205248 h 462189"/>
                <a:gd name="connsiteX116" fmla="*/ 814227 w 1028417"/>
                <a:gd name="connsiteY116" fmla="*/ 209152 h 462189"/>
                <a:gd name="connsiteX117" fmla="*/ 825836 w 1028417"/>
                <a:gd name="connsiteY117" fmla="*/ 211722 h 462189"/>
                <a:gd name="connsiteX118" fmla="*/ 825836 w 1028417"/>
                <a:gd name="connsiteY118" fmla="*/ 209152 h 462189"/>
                <a:gd name="connsiteX119" fmla="*/ 852954 w 1028417"/>
                <a:gd name="connsiteY119" fmla="*/ 218195 h 462189"/>
                <a:gd name="connsiteX120" fmla="*/ 872271 w 1028417"/>
                <a:gd name="connsiteY120" fmla="*/ 236283 h 462189"/>
                <a:gd name="connsiteX121" fmla="*/ 874839 w 1028417"/>
                <a:gd name="connsiteY121" fmla="*/ 234950 h 462189"/>
                <a:gd name="connsiteX122" fmla="*/ 883879 w 1028417"/>
                <a:gd name="connsiteY122" fmla="*/ 240091 h 462189"/>
                <a:gd name="connsiteX123" fmla="*/ 886448 w 1028417"/>
                <a:gd name="connsiteY123" fmla="*/ 246565 h 462189"/>
                <a:gd name="connsiteX124" fmla="*/ 899389 w 1028417"/>
                <a:gd name="connsiteY124" fmla="*/ 250468 h 462189"/>
                <a:gd name="connsiteX125" fmla="*/ 905860 w 1028417"/>
                <a:gd name="connsiteY125" fmla="*/ 247897 h 462189"/>
                <a:gd name="connsiteX126" fmla="*/ 899389 w 1028417"/>
                <a:gd name="connsiteY126" fmla="*/ 227239 h 462189"/>
                <a:gd name="connsiteX127" fmla="*/ 900721 w 1028417"/>
                <a:gd name="connsiteY127" fmla="*/ 222099 h 462189"/>
                <a:gd name="connsiteX128" fmla="*/ 905860 w 1028417"/>
                <a:gd name="connsiteY128" fmla="*/ 219433 h 462189"/>
                <a:gd name="connsiteX129" fmla="*/ 904527 w 1028417"/>
                <a:gd name="connsiteY129" fmla="*/ 207819 h 462189"/>
                <a:gd name="connsiteX130" fmla="*/ 908429 w 1028417"/>
                <a:gd name="connsiteY130" fmla="*/ 201441 h 462189"/>
                <a:gd name="connsiteX131" fmla="*/ 917469 w 1028417"/>
                <a:gd name="connsiteY131" fmla="*/ 206581 h 462189"/>
                <a:gd name="connsiteX132" fmla="*/ 926508 w 1028417"/>
                <a:gd name="connsiteY132" fmla="*/ 205248 h 462189"/>
                <a:gd name="connsiteX133" fmla="*/ 929077 w 1028417"/>
                <a:gd name="connsiteY133" fmla="*/ 212960 h 462189"/>
                <a:gd name="connsiteX134" fmla="*/ 930314 w 1028417"/>
                <a:gd name="connsiteY134" fmla="*/ 215625 h 462189"/>
                <a:gd name="connsiteX135" fmla="*/ 934216 w 1028417"/>
                <a:gd name="connsiteY135" fmla="*/ 211722 h 462189"/>
                <a:gd name="connsiteX136" fmla="*/ 941923 w 1028417"/>
                <a:gd name="connsiteY136" fmla="*/ 216863 h 462189"/>
                <a:gd name="connsiteX137" fmla="*/ 940686 w 1028417"/>
                <a:gd name="connsiteY137" fmla="*/ 207819 h 462189"/>
                <a:gd name="connsiteX138" fmla="*/ 951057 w 1028417"/>
                <a:gd name="connsiteY138" fmla="*/ 209152 h 462189"/>
                <a:gd name="connsiteX139" fmla="*/ 956196 w 1028417"/>
                <a:gd name="connsiteY139" fmla="*/ 211722 h 462189"/>
                <a:gd name="connsiteX140" fmla="*/ 957433 w 1028417"/>
                <a:gd name="connsiteY140" fmla="*/ 209152 h 462189"/>
                <a:gd name="connsiteX141" fmla="*/ 962666 w 1028417"/>
                <a:gd name="connsiteY141" fmla="*/ 207819 h 462189"/>
                <a:gd name="connsiteX142" fmla="*/ 978081 w 1028417"/>
                <a:gd name="connsiteY142" fmla="*/ 210484 h 462189"/>
                <a:gd name="connsiteX143" fmla="*/ 980650 w 1028417"/>
                <a:gd name="connsiteY143" fmla="*/ 209152 h 462189"/>
                <a:gd name="connsiteX144" fmla="*/ 985884 w 1028417"/>
                <a:gd name="connsiteY144" fmla="*/ 209152 h 462189"/>
                <a:gd name="connsiteX145" fmla="*/ 988453 w 1028417"/>
                <a:gd name="connsiteY145" fmla="*/ 207819 h 462189"/>
                <a:gd name="connsiteX146" fmla="*/ 996160 w 1028417"/>
                <a:gd name="connsiteY146" fmla="*/ 207819 h 462189"/>
                <a:gd name="connsiteX147" fmla="*/ 1012907 w 1028417"/>
                <a:gd name="connsiteY147" fmla="*/ 211722 h 462189"/>
                <a:gd name="connsiteX148" fmla="*/ 1018046 w 1028417"/>
                <a:gd name="connsiteY148" fmla="*/ 207819 h 462189"/>
                <a:gd name="connsiteX149" fmla="*/ 1025848 w 1028417"/>
                <a:gd name="connsiteY149" fmla="*/ 205248 h 462189"/>
                <a:gd name="connsiteX150" fmla="*/ 1028417 w 1028417"/>
                <a:gd name="connsiteY150" fmla="*/ 207819 h 462189"/>
                <a:gd name="connsiteX151" fmla="*/ 1028417 w 1028417"/>
                <a:gd name="connsiteY151" fmla="*/ 197537 h 462189"/>
                <a:gd name="connsiteX152" fmla="*/ 1022042 w 1028417"/>
                <a:gd name="connsiteY152" fmla="*/ 192397 h 462189"/>
                <a:gd name="connsiteX153" fmla="*/ 1014239 w 1028417"/>
                <a:gd name="connsiteY153" fmla="*/ 194967 h 462189"/>
                <a:gd name="connsiteX154" fmla="*/ 1001299 w 1028417"/>
                <a:gd name="connsiteY154" fmla="*/ 180782 h 462189"/>
                <a:gd name="connsiteX155" fmla="*/ 1005200 w 1028417"/>
                <a:gd name="connsiteY155" fmla="*/ 172976 h 462189"/>
                <a:gd name="connsiteX156" fmla="*/ 992259 w 1028417"/>
                <a:gd name="connsiteY156" fmla="*/ 167835 h 462189"/>
                <a:gd name="connsiteX157" fmla="*/ 987121 w 1028417"/>
                <a:gd name="connsiteY157" fmla="*/ 166503 h 462189"/>
                <a:gd name="connsiteX158" fmla="*/ 979413 w 1028417"/>
                <a:gd name="connsiteY158" fmla="*/ 162695 h 462189"/>
                <a:gd name="connsiteX159" fmla="*/ 976844 w 1028417"/>
                <a:gd name="connsiteY159" fmla="*/ 169168 h 462189"/>
                <a:gd name="connsiteX160" fmla="*/ 970374 w 1028417"/>
                <a:gd name="connsiteY160" fmla="*/ 167835 h 462189"/>
                <a:gd name="connsiteX161" fmla="*/ 970374 w 1028417"/>
                <a:gd name="connsiteY161" fmla="*/ 162695 h 462189"/>
                <a:gd name="connsiteX162" fmla="*/ 967804 w 1028417"/>
                <a:gd name="connsiteY162" fmla="*/ 160124 h 462189"/>
                <a:gd name="connsiteX163" fmla="*/ 969041 w 1028417"/>
                <a:gd name="connsiteY163" fmla="*/ 157554 h 462189"/>
                <a:gd name="connsiteX164" fmla="*/ 971611 w 1028417"/>
                <a:gd name="connsiteY164" fmla="*/ 157554 h 462189"/>
                <a:gd name="connsiteX165" fmla="*/ 972943 w 1028417"/>
                <a:gd name="connsiteY165" fmla="*/ 149748 h 462189"/>
                <a:gd name="connsiteX166" fmla="*/ 976844 w 1028417"/>
                <a:gd name="connsiteY166" fmla="*/ 151080 h 462189"/>
                <a:gd name="connsiteX167" fmla="*/ 978081 w 1028417"/>
                <a:gd name="connsiteY167" fmla="*/ 148510 h 462189"/>
                <a:gd name="connsiteX168" fmla="*/ 971611 w 1028417"/>
                <a:gd name="connsiteY168" fmla="*/ 142036 h 462189"/>
                <a:gd name="connsiteX169" fmla="*/ 966472 w 1028417"/>
                <a:gd name="connsiteY169" fmla="*/ 122616 h 462189"/>
                <a:gd name="connsiteX170" fmla="*/ 951057 w 1028417"/>
                <a:gd name="connsiteY170" fmla="*/ 98150 h 462189"/>
                <a:gd name="connsiteX171" fmla="*/ 944587 w 1028417"/>
                <a:gd name="connsiteY171" fmla="*/ 96817 h 462189"/>
                <a:gd name="connsiteX172" fmla="*/ 935547 w 1028417"/>
                <a:gd name="connsiteY172" fmla="*/ 101958 h 462189"/>
                <a:gd name="connsiteX173" fmla="*/ 929077 w 1028417"/>
                <a:gd name="connsiteY173" fmla="*/ 112335 h 462189"/>
                <a:gd name="connsiteX174" fmla="*/ 923939 w 1028417"/>
                <a:gd name="connsiteY174" fmla="*/ 112335 h 462189"/>
                <a:gd name="connsiteX175" fmla="*/ 912330 w 1028417"/>
                <a:gd name="connsiteY175" fmla="*/ 120046 h 462189"/>
                <a:gd name="connsiteX176" fmla="*/ 908429 w 1028417"/>
                <a:gd name="connsiteY176" fmla="*/ 116238 h 462189"/>
                <a:gd name="connsiteX177" fmla="*/ 912330 w 1028417"/>
                <a:gd name="connsiteY177" fmla="*/ 114905 h 462189"/>
                <a:gd name="connsiteX178" fmla="*/ 901959 w 1028417"/>
                <a:gd name="connsiteY178" fmla="*/ 104623 h 462189"/>
                <a:gd name="connsiteX179" fmla="*/ 892919 w 1028417"/>
                <a:gd name="connsiteY179" fmla="*/ 104623 h 462189"/>
                <a:gd name="connsiteX180" fmla="*/ 876172 w 1028417"/>
                <a:gd name="connsiteY180" fmla="*/ 117475 h 462189"/>
                <a:gd name="connsiteX181" fmla="*/ 865800 w 1028417"/>
                <a:gd name="connsiteY181" fmla="*/ 112335 h 462189"/>
                <a:gd name="connsiteX182" fmla="*/ 858093 w 1028417"/>
                <a:gd name="connsiteY182" fmla="*/ 113572 h 462189"/>
                <a:gd name="connsiteX183" fmla="*/ 854191 w 1028417"/>
                <a:gd name="connsiteY183" fmla="*/ 109764 h 462189"/>
                <a:gd name="connsiteX184" fmla="*/ 841346 w 1028417"/>
                <a:gd name="connsiteY184" fmla="*/ 113572 h 462189"/>
                <a:gd name="connsiteX185" fmla="*/ 836113 w 1028417"/>
                <a:gd name="connsiteY185" fmla="*/ 107194 h 462189"/>
                <a:gd name="connsiteX186" fmla="*/ 834876 w 1028417"/>
                <a:gd name="connsiteY186" fmla="*/ 100720 h 462189"/>
                <a:gd name="connsiteX187" fmla="*/ 837444 w 1028417"/>
                <a:gd name="connsiteY187" fmla="*/ 95580 h 462189"/>
                <a:gd name="connsiteX188" fmla="*/ 834876 w 1028417"/>
                <a:gd name="connsiteY188" fmla="*/ 89106 h 462189"/>
                <a:gd name="connsiteX189" fmla="*/ 834876 w 1028417"/>
                <a:gd name="connsiteY189" fmla="*/ 64545 h 462189"/>
                <a:gd name="connsiteX190" fmla="*/ 843915 w 1028417"/>
                <a:gd name="connsiteY190" fmla="*/ 49027 h 462189"/>
                <a:gd name="connsiteX191" fmla="*/ 843915 w 1028417"/>
                <a:gd name="connsiteY191" fmla="*/ 46457 h 462189"/>
                <a:gd name="connsiteX192" fmla="*/ 841346 w 1028417"/>
                <a:gd name="connsiteY192" fmla="*/ 45219 h 462189"/>
                <a:gd name="connsiteX193" fmla="*/ 801286 w 1028417"/>
                <a:gd name="connsiteY193" fmla="*/ 54168 h 462189"/>
                <a:gd name="connsiteX194" fmla="*/ 761322 w 1028417"/>
                <a:gd name="connsiteY194" fmla="*/ 77492 h 462189"/>
                <a:gd name="connsiteX195" fmla="*/ 704515 w 1028417"/>
                <a:gd name="connsiteY195" fmla="*/ 78729 h 462189"/>
                <a:gd name="connsiteX196" fmla="*/ 669689 w 1028417"/>
                <a:gd name="connsiteY196" fmla="*/ 91676 h 462189"/>
                <a:gd name="connsiteX197" fmla="*/ 660650 w 1028417"/>
                <a:gd name="connsiteY197" fmla="*/ 89106 h 462189"/>
                <a:gd name="connsiteX198" fmla="*/ 632294 w 1028417"/>
                <a:gd name="connsiteY198" fmla="*/ 112335 h 462189"/>
                <a:gd name="connsiteX199" fmla="*/ 619353 w 1028417"/>
                <a:gd name="connsiteY199" fmla="*/ 120046 h 462189"/>
                <a:gd name="connsiteX200" fmla="*/ 615547 w 1028417"/>
                <a:gd name="connsiteY200" fmla="*/ 118808 h 462189"/>
                <a:gd name="connsiteX201" fmla="*/ 589665 w 1028417"/>
                <a:gd name="connsiteY201" fmla="*/ 152318 h 462189"/>
                <a:gd name="connsiteX202" fmla="*/ 588428 w 1028417"/>
                <a:gd name="connsiteY202" fmla="*/ 147177 h 462189"/>
                <a:gd name="connsiteX203" fmla="*/ 579389 w 1028417"/>
                <a:gd name="connsiteY203" fmla="*/ 147177 h 462189"/>
                <a:gd name="connsiteX204" fmla="*/ 570349 w 1028417"/>
                <a:gd name="connsiteY204" fmla="*/ 140704 h 462189"/>
                <a:gd name="connsiteX205" fmla="*/ 565211 w 1028417"/>
                <a:gd name="connsiteY205" fmla="*/ 142036 h 462189"/>
                <a:gd name="connsiteX206" fmla="*/ 561310 w 1028417"/>
                <a:gd name="connsiteY206" fmla="*/ 149748 h 462189"/>
                <a:gd name="connsiteX207" fmla="*/ 553602 w 1028417"/>
                <a:gd name="connsiteY207" fmla="*/ 151080 h 462189"/>
                <a:gd name="connsiteX208" fmla="*/ 541993 w 1028417"/>
                <a:gd name="connsiteY208" fmla="*/ 143274 h 462189"/>
                <a:gd name="connsiteX209" fmla="*/ 536760 w 1028417"/>
                <a:gd name="connsiteY209" fmla="*/ 134325 h 462189"/>
                <a:gd name="connsiteX210" fmla="*/ 530290 w 1028417"/>
                <a:gd name="connsiteY210" fmla="*/ 132993 h 462189"/>
                <a:gd name="connsiteX211" fmla="*/ 512306 w 1028417"/>
                <a:gd name="connsiteY211" fmla="*/ 143274 h 462189"/>
                <a:gd name="connsiteX212" fmla="*/ 476147 w 1028417"/>
                <a:gd name="connsiteY212" fmla="*/ 145844 h 462189"/>
                <a:gd name="connsiteX213" fmla="*/ 471009 w 1028417"/>
                <a:gd name="connsiteY213" fmla="*/ 138133 h 462189"/>
                <a:gd name="connsiteX214" fmla="*/ 471009 w 1028417"/>
                <a:gd name="connsiteY214" fmla="*/ 127852 h 462189"/>
                <a:gd name="connsiteX215" fmla="*/ 468440 w 1028417"/>
                <a:gd name="connsiteY215" fmla="*/ 127852 h 462189"/>
                <a:gd name="connsiteX216" fmla="*/ 456736 w 1028417"/>
                <a:gd name="connsiteY216" fmla="*/ 121378 h 462189"/>
                <a:gd name="connsiteX217" fmla="*/ 456736 w 1028417"/>
                <a:gd name="connsiteY217" fmla="*/ 116238 h 462189"/>
                <a:gd name="connsiteX218" fmla="*/ 437420 w 1028417"/>
                <a:gd name="connsiteY218" fmla="*/ 96817 h 462189"/>
                <a:gd name="connsiteX219" fmla="*/ 436183 w 1028417"/>
                <a:gd name="connsiteY219" fmla="*/ 85203 h 462189"/>
                <a:gd name="connsiteX220" fmla="*/ 424479 w 1028417"/>
                <a:gd name="connsiteY220" fmla="*/ 80062 h 462189"/>
                <a:gd name="connsiteX221" fmla="*/ 421910 w 1028417"/>
                <a:gd name="connsiteY221" fmla="*/ 77492 h 462189"/>
                <a:gd name="connsiteX222" fmla="*/ 418104 w 1028417"/>
                <a:gd name="connsiteY222" fmla="*/ 77492 h 462189"/>
                <a:gd name="connsiteX223" fmla="*/ 412870 w 1028417"/>
                <a:gd name="connsiteY223" fmla="*/ 76159 h 462189"/>
                <a:gd name="connsiteX224" fmla="*/ 410302 w 1028417"/>
                <a:gd name="connsiteY224" fmla="*/ 69685 h 462189"/>
                <a:gd name="connsiteX225" fmla="*/ 397456 w 1028417"/>
                <a:gd name="connsiteY225" fmla="*/ 64545 h 462189"/>
                <a:gd name="connsiteX226" fmla="*/ 363867 w 1028417"/>
                <a:gd name="connsiteY226" fmla="*/ 63307 h 462189"/>
                <a:gd name="connsiteX227" fmla="*/ 357396 w 1028417"/>
                <a:gd name="connsiteY227" fmla="*/ 60737 h 462189"/>
                <a:gd name="connsiteX228" fmla="*/ 340649 w 1028417"/>
                <a:gd name="connsiteY228" fmla="*/ 65877 h 462189"/>
                <a:gd name="connsiteX229" fmla="*/ 330373 w 1028417"/>
                <a:gd name="connsiteY229" fmla="*/ 78729 h 462189"/>
                <a:gd name="connsiteX230" fmla="*/ 332847 w 1028417"/>
                <a:gd name="connsiteY230" fmla="*/ 68448 h 462189"/>
                <a:gd name="connsiteX231" fmla="*/ 347120 w 1028417"/>
                <a:gd name="connsiteY231" fmla="*/ 54168 h 462189"/>
                <a:gd name="connsiteX232" fmla="*/ 339317 w 1028417"/>
                <a:gd name="connsiteY232" fmla="*/ 55501 h 462189"/>
                <a:gd name="connsiteX233" fmla="*/ 317432 w 1028417"/>
                <a:gd name="connsiteY233" fmla="*/ 76159 h 462189"/>
                <a:gd name="connsiteX234" fmla="*/ 310962 w 1028417"/>
                <a:gd name="connsiteY234" fmla="*/ 77492 h 462189"/>
                <a:gd name="connsiteX235" fmla="*/ 310962 w 1028417"/>
                <a:gd name="connsiteY235" fmla="*/ 83870 h 462189"/>
                <a:gd name="connsiteX236" fmla="*/ 304491 w 1028417"/>
                <a:gd name="connsiteY236" fmla="*/ 96817 h 462189"/>
                <a:gd name="connsiteX237" fmla="*/ 301922 w 1028417"/>
                <a:gd name="connsiteY237" fmla="*/ 98150 h 462189"/>
                <a:gd name="connsiteX238" fmla="*/ 300590 w 1028417"/>
                <a:gd name="connsiteY238" fmla="*/ 95580 h 462189"/>
                <a:gd name="connsiteX239" fmla="*/ 296783 w 1028417"/>
                <a:gd name="connsiteY239" fmla="*/ 81300 h 462189"/>
                <a:gd name="connsiteX240" fmla="*/ 300590 w 1028417"/>
                <a:gd name="connsiteY240" fmla="*/ 58071 h 462189"/>
                <a:gd name="connsiteX241" fmla="*/ 299353 w 1028417"/>
                <a:gd name="connsiteY241" fmla="*/ 50360 h 462189"/>
                <a:gd name="connsiteX242" fmla="*/ 291645 w 1028417"/>
                <a:gd name="connsiteY242" fmla="*/ 41316 h 462189"/>
                <a:gd name="connsiteX243" fmla="*/ 287744 w 1028417"/>
                <a:gd name="connsiteY243" fmla="*/ 42554 h 462189"/>
                <a:gd name="connsiteX244" fmla="*/ 286412 w 1028417"/>
                <a:gd name="connsiteY244" fmla="*/ 24561 h 462189"/>
                <a:gd name="connsiteX245" fmla="*/ 269665 w 1028417"/>
                <a:gd name="connsiteY245" fmla="*/ 20658 h 462189"/>
                <a:gd name="connsiteX246" fmla="*/ 265858 w 1028417"/>
                <a:gd name="connsiteY246" fmla="*/ 14185 h 462189"/>
                <a:gd name="connsiteX247" fmla="*/ 265858 w 1028417"/>
                <a:gd name="connsiteY247" fmla="*/ 3903 h 462189"/>
                <a:gd name="connsiteX248" fmla="*/ 261957 w 1028417"/>
                <a:gd name="connsiteY248" fmla="*/ 0 h 462189"/>
                <a:gd name="connsiteX249" fmla="*/ 247780 w 1028417"/>
                <a:gd name="connsiteY249" fmla="*/ 16755 h 462189"/>
                <a:gd name="connsiteX250" fmla="*/ 241309 w 1028417"/>
                <a:gd name="connsiteY250" fmla="*/ 20658 h 462189"/>
                <a:gd name="connsiteX251" fmla="*/ 237408 w 1028417"/>
                <a:gd name="connsiteY251" fmla="*/ 25799 h 462189"/>
                <a:gd name="connsiteX252" fmla="*/ 229700 w 1028417"/>
                <a:gd name="connsiteY252" fmla="*/ 31035 h 462189"/>
                <a:gd name="connsiteX253" fmla="*/ 224467 w 1028417"/>
                <a:gd name="connsiteY253" fmla="*/ 43887 h 462189"/>
                <a:gd name="connsiteX254" fmla="*/ 219329 w 1028417"/>
                <a:gd name="connsiteY254" fmla="*/ 51693 h 462189"/>
                <a:gd name="connsiteX255" fmla="*/ 200012 w 1028417"/>
                <a:gd name="connsiteY255" fmla="*/ 59404 h 462189"/>
                <a:gd name="connsiteX256" fmla="*/ 193542 w 1028417"/>
                <a:gd name="connsiteY256" fmla="*/ 59404 h 462189"/>
                <a:gd name="connsiteX257" fmla="*/ 180601 w 1028417"/>
                <a:gd name="connsiteY257" fmla="*/ 74921 h 462189"/>
                <a:gd name="connsiteX258" fmla="*/ 154815 w 1028417"/>
                <a:gd name="connsiteY258" fmla="*/ 93009 h 462189"/>
                <a:gd name="connsiteX259" fmla="*/ 121320 w 1028417"/>
                <a:gd name="connsiteY259" fmla="*/ 100720 h 462189"/>
                <a:gd name="connsiteX260" fmla="*/ 110949 w 1028417"/>
                <a:gd name="connsiteY260" fmla="*/ 99387 h 462189"/>
                <a:gd name="connsiteX261" fmla="*/ 90301 w 1028417"/>
                <a:gd name="connsiteY261" fmla="*/ 103291 h 462189"/>
                <a:gd name="connsiteX262" fmla="*/ 59376 w 1028417"/>
                <a:gd name="connsiteY262" fmla="*/ 138133 h 462189"/>
                <a:gd name="connsiteX263" fmla="*/ 19316 w 1028417"/>
                <a:gd name="connsiteY263" fmla="*/ 156221 h 462189"/>
                <a:gd name="connsiteX264" fmla="*/ 12846 w 1028417"/>
                <a:gd name="connsiteY264" fmla="*/ 154888 h 462189"/>
                <a:gd name="connsiteX265" fmla="*/ 0 w 1028417"/>
                <a:gd name="connsiteY265" fmla="*/ 166503 h 462189"/>
                <a:gd name="connsiteX266" fmla="*/ 3902 w 1028417"/>
                <a:gd name="connsiteY266" fmla="*/ 172976 h 462189"/>
                <a:gd name="connsiteX267" fmla="*/ 15415 w 1028417"/>
                <a:gd name="connsiteY267" fmla="*/ 169168 h 46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028417" h="462189">
                  <a:moveTo>
                    <a:pt x="15415" y="169168"/>
                  </a:moveTo>
                  <a:lnTo>
                    <a:pt x="18079" y="175546"/>
                  </a:lnTo>
                  <a:lnTo>
                    <a:pt x="32257" y="178212"/>
                  </a:lnTo>
                  <a:lnTo>
                    <a:pt x="49004" y="214292"/>
                  </a:lnTo>
                  <a:lnTo>
                    <a:pt x="211621" y="247897"/>
                  </a:lnTo>
                  <a:lnTo>
                    <a:pt x="254155" y="269888"/>
                  </a:lnTo>
                  <a:lnTo>
                    <a:pt x="280037" y="271126"/>
                  </a:lnTo>
                  <a:lnTo>
                    <a:pt x="283842" y="276267"/>
                  </a:lnTo>
                  <a:lnTo>
                    <a:pt x="288981" y="276267"/>
                  </a:lnTo>
                  <a:lnTo>
                    <a:pt x="291645" y="271126"/>
                  </a:lnTo>
                  <a:lnTo>
                    <a:pt x="304491" y="269888"/>
                  </a:lnTo>
                  <a:lnTo>
                    <a:pt x="322570" y="276267"/>
                  </a:lnTo>
                  <a:lnTo>
                    <a:pt x="329040" y="273696"/>
                  </a:lnTo>
                  <a:lnTo>
                    <a:pt x="339317" y="280170"/>
                  </a:lnTo>
                  <a:lnTo>
                    <a:pt x="358728" y="280170"/>
                  </a:lnTo>
                  <a:lnTo>
                    <a:pt x="371669" y="285311"/>
                  </a:lnTo>
                  <a:lnTo>
                    <a:pt x="372906" y="293022"/>
                  </a:lnTo>
                  <a:lnTo>
                    <a:pt x="378044" y="295592"/>
                  </a:lnTo>
                  <a:lnTo>
                    <a:pt x="370337" y="305969"/>
                  </a:lnTo>
                  <a:lnTo>
                    <a:pt x="370337" y="311109"/>
                  </a:lnTo>
                  <a:lnTo>
                    <a:pt x="378044" y="316345"/>
                  </a:lnTo>
                  <a:lnTo>
                    <a:pt x="392222" y="313775"/>
                  </a:lnTo>
                  <a:lnTo>
                    <a:pt x="396123" y="318916"/>
                  </a:lnTo>
                  <a:lnTo>
                    <a:pt x="410302" y="321486"/>
                  </a:lnTo>
                  <a:lnTo>
                    <a:pt x="416772" y="327960"/>
                  </a:lnTo>
                  <a:lnTo>
                    <a:pt x="423242" y="329197"/>
                  </a:lnTo>
                  <a:lnTo>
                    <a:pt x="427048" y="335671"/>
                  </a:lnTo>
                  <a:lnTo>
                    <a:pt x="420673" y="342144"/>
                  </a:lnTo>
                  <a:lnTo>
                    <a:pt x="429713" y="353758"/>
                  </a:lnTo>
                  <a:lnTo>
                    <a:pt x="428380" y="361470"/>
                  </a:lnTo>
                  <a:lnTo>
                    <a:pt x="421910" y="361470"/>
                  </a:lnTo>
                  <a:lnTo>
                    <a:pt x="429713" y="376987"/>
                  </a:lnTo>
                  <a:lnTo>
                    <a:pt x="425811" y="384698"/>
                  </a:lnTo>
                  <a:lnTo>
                    <a:pt x="419341" y="389839"/>
                  </a:lnTo>
                  <a:lnTo>
                    <a:pt x="421910" y="398978"/>
                  </a:lnTo>
                  <a:lnTo>
                    <a:pt x="416772" y="407927"/>
                  </a:lnTo>
                  <a:lnTo>
                    <a:pt x="420673" y="406689"/>
                  </a:lnTo>
                  <a:lnTo>
                    <a:pt x="423242" y="411830"/>
                  </a:lnTo>
                  <a:lnTo>
                    <a:pt x="425811" y="409259"/>
                  </a:lnTo>
                  <a:lnTo>
                    <a:pt x="436183" y="409259"/>
                  </a:lnTo>
                  <a:lnTo>
                    <a:pt x="446460" y="400215"/>
                  </a:lnTo>
                  <a:lnTo>
                    <a:pt x="455499" y="405356"/>
                  </a:lnTo>
                  <a:lnTo>
                    <a:pt x="443890" y="444102"/>
                  </a:lnTo>
                  <a:lnTo>
                    <a:pt x="445127" y="449243"/>
                  </a:lnTo>
                  <a:lnTo>
                    <a:pt x="454167" y="455716"/>
                  </a:lnTo>
                  <a:lnTo>
                    <a:pt x="459305" y="460857"/>
                  </a:lnTo>
                  <a:lnTo>
                    <a:pt x="468440" y="462190"/>
                  </a:lnTo>
                  <a:lnTo>
                    <a:pt x="468440" y="450576"/>
                  </a:lnTo>
                  <a:lnTo>
                    <a:pt x="488993" y="416970"/>
                  </a:lnTo>
                  <a:lnTo>
                    <a:pt x="492895" y="404119"/>
                  </a:lnTo>
                  <a:lnTo>
                    <a:pt x="503266" y="387268"/>
                  </a:lnTo>
                  <a:lnTo>
                    <a:pt x="501934" y="380890"/>
                  </a:lnTo>
                  <a:lnTo>
                    <a:pt x="521250" y="335671"/>
                  </a:lnTo>
                  <a:lnTo>
                    <a:pt x="539424" y="320153"/>
                  </a:lnTo>
                  <a:lnTo>
                    <a:pt x="541993" y="311109"/>
                  </a:lnTo>
                  <a:lnTo>
                    <a:pt x="538092" y="302065"/>
                  </a:lnTo>
                  <a:lnTo>
                    <a:pt x="540661" y="293022"/>
                  </a:lnTo>
                  <a:lnTo>
                    <a:pt x="547132" y="286643"/>
                  </a:lnTo>
                  <a:lnTo>
                    <a:pt x="544563" y="283978"/>
                  </a:lnTo>
                  <a:lnTo>
                    <a:pt x="548369" y="272364"/>
                  </a:lnTo>
                  <a:lnTo>
                    <a:pt x="554839" y="271126"/>
                  </a:lnTo>
                  <a:lnTo>
                    <a:pt x="550938" y="275029"/>
                  </a:lnTo>
                  <a:lnTo>
                    <a:pt x="553602" y="278837"/>
                  </a:lnTo>
                  <a:lnTo>
                    <a:pt x="552270" y="283978"/>
                  </a:lnTo>
                  <a:lnTo>
                    <a:pt x="547132" y="291784"/>
                  </a:lnTo>
                  <a:lnTo>
                    <a:pt x="552270" y="315013"/>
                  </a:lnTo>
                  <a:lnTo>
                    <a:pt x="556171" y="326627"/>
                  </a:lnTo>
                  <a:lnTo>
                    <a:pt x="559978" y="317583"/>
                  </a:lnTo>
                  <a:lnTo>
                    <a:pt x="563879" y="320153"/>
                  </a:lnTo>
                  <a:lnTo>
                    <a:pt x="574251" y="313775"/>
                  </a:lnTo>
                  <a:lnTo>
                    <a:pt x="572918" y="308539"/>
                  </a:lnTo>
                  <a:lnTo>
                    <a:pt x="583195" y="291784"/>
                  </a:lnTo>
                  <a:lnTo>
                    <a:pt x="579389" y="286643"/>
                  </a:lnTo>
                  <a:lnTo>
                    <a:pt x="580626" y="281407"/>
                  </a:lnTo>
                  <a:lnTo>
                    <a:pt x="587096" y="278837"/>
                  </a:lnTo>
                  <a:lnTo>
                    <a:pt x="590998" y="283978"/>
                  </a:lnTo>
                  <a:lnTo>
                    <a:pt x="602606" y="285311"/>
                  </a:lnTo>
                  <a:lnTo>
                    <a:pt x="606412" y="275029"/>
                  </a:lnTo>
                  <a:lnTo>
                    <a:pt x="615547" y="269888"/>
                  </a:lnTo>
                  <a:lnTo>
                    <a:pt x="619353" y="275029"/>
                  </a:lnTo>
                  <a:lnTo>
                    <a:pt x="614215" y="291784"/>
                  </a:lnTo>
                  <a:lnTo>
                    <a:pt x="618116" y="296925"/>
                  </a:lnTo>
                  <a:lnTo>
                    <a:pt x="607745" y="298258"/>
                  </a:lnTo>
                  <a:lnTo>
                    <a:pt x="607745" y="302065"/>
                  </a:lnTo>
                  <a:lnTo>
                    <a:pt x="606412" y="303398"/>
                  </a:lnTo>
                  <a:lnTo>
                    <a:pt x="600037" y="309872"/>
                  </a:lnTo>
                  <a:lnTo>
                    <a:pt x="601274" y="315013"/>
                  </a:lnTo>
                  <a:lnTo>
                    <a:pt x="594803" y="321486"/>
                  </a:lnTo>
                  <a:lnTo>
                    <a:pt x="597468" y="326627"/>
                  </a:lnTo>
                  <a:lnTo>
                    <a:pt x="612883" y="335671"/>
                  </a:lnTo>
                  <a:lnTo>
                    <a:pt x="610313" y="322724"/>
                  </a:lnTo>
                  <a:lnTo>
                    <a:pt x="614215" y="318916"/>
                  </a:lnTo>
                  <a:lnTo>
                    <a:pt x="616784" y="311109"/>
                  </a:lnTo>
                  <a:lnTo>
                    <a:pt x="621922" y="307206"/>
                  </a:lnTo>
                  <a:lnTo>
                    <a:pt x="623254" y="302065"/>
                  </a:lnTo>
                  <a:lnTo>
                    <a:pt x="633531" y="298258"/>
                  </a:lnTo>
                  <a:lnTo>
                    <a:pt x="641334" y="289214"/>
                  </a:lnTo>
                  <a:lnTo>
                    <a:pt x="649041" y="285311"/>
                  </a:lnTo>
                  <a:lnTo>
                    <a:pt x="652943" y="263415"/>
                  </a:lnTo>
                  <a:lnTo>
                    <a:pt x="660650" y="253038"/>
                  </a:lnTo>
                  <a:lnTo>
                    <a:pt x="671021" y="249135"/>
                  </a:lnTo>
                  <a:lnTo>
                    <a:pt x="676159" y="250468"/>
                  </a:lnTo>
                  <a:lnTo>
                    <a:pt x="690338" y="246565"/>
                  </a:lnTo>
                  <a:lnTo>
                    <a:pt x="712318" y="249135"/>
                  </a:lnTo>
                  <a:lnTo>
                    <a:pt x="713555" y="247897"/>
                  </a:lnTo>
                  <a:lnTo>
                    <a:pt x="718693" y="242757"/>
                  </a:lnTo>
                  <a:lnTo>
                    <a:pt x="726496" y="242757"/>
                  </a:lnTo>
                  <a:lnTo>
                    <a:pt x="730302" y="238854"/>
                  </a:lnTo>
                  <a:lnTo>
                    <a:pt x="743243" y="240091"/>
                  </a:lnTo>
                  <a:lnTo>
                    <a:pt x="754851" y="237616"/>
                  </a:lnTo>
                  <a:lnTo>
                    <a:pt x="767792" y="212960"/>
                  </a:lnTo>
                  <a:lnTo>
                    <a:pt x="772931" y="206581"/>
                  </a:lnTo>
                  <a:lnTo>
                    <a:pt x="784539" y="207819"/>
                  </a:lnTo>
                  <a:lnTo>
                    <a:pt x="788441" y="205248"/>
                  </a:lnTo>
                  <a:lnTo>
                    <a:pt x="794816" y="207819"/>
                  </a:lnTo>
                  <a:lnTo>
                    <a:pt x="801286" y="205248"/>
                  </a:lnTo>
                  <a:lnTo>
                    <a:pt x="814227" y="209152"/>
                  </a:lnTo>
                  <a:lnTo>
                    <a:pt x="825836" y="211722"/>
                  </a:lnTo>
                  <a:lnTo>
                    <a:pt x="825836" y="209152"/>
                  </a:lnTo>
                  <a:lnTo>
                    <a:pt x="852954" y="218195"/>
                  </a:lnTo>
                  <a:lnTo>
                    <a:pt x="872271" y="236283"/>
                  </a:lnTo>
                  <a:lnTo>
                    <a:pt x="874839" y="234950"/>
                  </a:lnTo>
                  <a:lnTo>
                    <a:pt x="883879" y="240091"/>
                  </a:lnTo>
                  <a:lnTo>
                    <a:pt x="886448" y="246565"/>
                  </a:lnTo>
                  <a:lnTo>
                    <a:pt x="899389" y="250468"/>
                  </a:lnTo>
                  <a:lnTo>
                    <a:pt x="905860" y="247897"/>
                  </a:lnTo>
                  <a:lnTo>
                    <a:pt x="899389" y="227239"/>
                  </a:lnTo>
                  <a:lnTo>
                    <a:pt x="900721" y="222099"/>
                  </a:lnTo>
                  <a:lnTo>
                    <a:pt x="905860" y="219433"/>
                  </a:lnTo>
                  <a:lnTo>
                    <a:pt x="904527" y="207819"/>
                  </a:lnTo>
                  <a:lnTo>
                    <a:pt x="908429" y="201441"/>
                  </a:lnTo>
                  <a:lnTo>
                    <a:pt x="917469" y="206581"/>
                  </a:lnTo>
                  <a:lnTo>
                    <a:pt x="926508" y="205248"/>
                  </a:lnTo>
                  <a:lnTo>
                    <a:pt x="929077" y="212960"/>
                  </a:lnTo>
                  <a:lnTo>
                    <a:pt x="930314" y="215625"/>
                  </a:lnTo>
                  <a:lnTo>
                    <a:pt x="934216" y="211722"/>
                  </a:lnTo>
                  <a:lnTo>
                    <a:pt x="941923" y="216863"/>
                  </a:lnTo>
                  <a:lnTo>
                    <a:pt x="940686" y="207819"/>
                  </a:lnTo>
                  <a:lnTo>
                    <a:pt x="951057" y="209152"/>
                  </a:lnTo>
                  <a:lnTo>
                    <a:pt x="956196" y="211722"/>
                  </a:lnTo>
                  <a:lnTo>
                    <a:pt x="957433" y="209152"/>
                  </a:lnTo>
                  <a:lnTo>
                    <a:pt x="962666" y="207819"/>
                  </a:lnTo>
                  <a:lnTo>
                    <a:pt x="978081" y="210484"/>
                  </a:lnTo>
                  <a:lnTo>
                    <a:pt x="980650" y="209152"/>
                  </a:lnTo>
                  <a:lnTo>
                    <a:pt x="985884" y="209152"/>
                  </a:lnTo>
                  <a:lnTo>
                    <a:pt x="988453" y="207819"/>
                  </a:lnTo>
                  <a:lnTo>
                    <a:pt x="996160" y="207819"/>
                  </a:lnTo>
                  <a:lnTo>
                    <a:pt x="1012907" y="211722"/>
                  </a:lnTo>
                  <a:lnTo>
                    <a:pt x="1018046" y="207819"/>
                  </a:lnTo>
                  <a:lnTo>
                    <a:pt x="1025848" y="205248"/>
                  </a:lnTo>
                  <a:lnTo>
                    <a:pt x="1028417" y="207819"/>
                  </a:lnTo>
                  <a:lnTo>
                    <a:pt x="1028417" y="197537"/>
                  </a:lnTo>
                  <a:lnTo>
                    <a:pt x="1022042" y="192397"/>
                  </a:lnTo>
                  <a:lnTo>
                    <a:pt x="1014239" y="194967"/>
                  </a:lnTo>
                  <a:lnTo>
                    <a:pt x="1001299" y="180782"/>
                  </a:lnTo>
                  <a:lnTo>
                    <a:pt x="1005200" y="172976"/>
                  </a:lnTo>
                  <a:lnTo>
                    <a:pt x="992259" y="167835"/>
                  </a:lnTo>
                  <a:lnTo>
                    <a:pt x="987121" y="166503"/>
                  </a:lnTo>
                  <a:lnTo>
                    <a:pt x="979413" y="162695"/>
                  </a:lnTo>
                  <a:lnTo>
                    <a:pt x="976844" y="169168"/>
                  </a:lnTo>
                  <a:lnTo>
                    <a:pt x="970374" y="167835"/>
                  </a:lnTo>
                  <a:lnTo>
                    <a:pt x="970374" y="162695"/>
                  </a:lnTo>
                  <a:lnTo>
                    <a:pt x="967804" y="160124"/>
                  </a:lnTo>
                  <a:lnTo>
                    <a:pt x="969041" y="157554"/>
                  </a:lnTo>
                  <a:lnTo>
                    <a:pt x="971611" y="157554"/>
                  </a:lnTo>
                  <a:lnTo>
                    <a:pt x="972943" y="149748"/>
                  </a:lnTo>
                  <a:lnTo>
                    <a:pt x="976844" y="151080"/>
                  </a:lnTo>
                  <a:lnTo>
                    <a:pt x="978081" y="148510"/>
                  </a:lnTo>
                  <a:lnTo>
                    <a:pt x="971611" y="142036"/>
                  </a:lnTo>
                  <a:lnTo>
                    <a:pt x="966472" y="122616"/>
                  </a:lnTo>
                  <a:lnTo>
                    <a:pt x="951057" y="98150"/>
                  </a:lnTo>
                  <a:lnTo>
                    <a:pt x="944587" y="96817"/>
                  </a:lnTo>
                  <a:lnTo>
                    <a:pt x="935547" y="101958"/>
                  </a:lnTo>
                  <a:lnTo>
                    <a:pt x="929077" y="112335"/>
                  </a:lnTo>
                  <a:lnTo>
                    <a:pt x="923939" y="112335"/>
                  </a:lnTo>
                  <a:lnTo>
                    <a:pt x="912330" y="120046"/>
                  </a:lnTo>
                  <a:lnTo>
                    <a:pt x="908429" y="116238"/>
                  </a:lnTo>
                  <a:lnTo>
                    <a:pt x="912330" y="114905"/>
                  </a:lnTo>
                  <a:lnTo>
                    <a:pt x="901959" y="104623"/>
                  </a:lnTo>
                  <a:lnTo>
                    <a:pt x="892919" y="104623"/>
                  </a:lnTo>
                  <a:lnTo>
                    <a:pt x="876172" y="117475"/>
                  </a:lnTo>
                  <a:lnTo>
                    <a:pt x="865800" y="112335"/>
                  </a:lnTo>
                  <a:lnTo>
                    <a:pt x="858093" y="113572"/>
                  </a:lnTo>
                  <a:lnTo>
                    <a:pt x="854191" y="109764"/>
                  </a:lnTo>
                  <a:lnTo>
                    <a:pt x="841346" y="113572"/>
                  </a:lnTo>
                  <a:lnTo>
                    <a:pt x="836113" y="107194"/>
                  </a:lnTo>
                  <a:lnTo>
                    <a:pt x="834876" y="100720"/>
                  </a:lnTo>
                  <a:lnTo>
                    <a:pt x="837444" y="95580"/>
                  </a:lnTo>
                  <a:lnTo>
                    <a:pt x="834876" y="89106"/>
                  </a:lnTo>
                  <a:lnTo>
                    <a:pt x="834876" y="64545"/>
                  </a:lnTo>
                  <a:lnTo>
                    <a:pt x="843915" y="49027"/>
                  </a:lnTo>
                  <a:lnTo>
                    <a:pt x="843915" y="46457"/>
                  </a:lnTo>
                  <a:lnTo>
                    <a:pt x="841346" y="45219"/>
                  </a:lnTo>
                  <a:lnTo>
                    <a:pt x="801286" y="54168"/>
                  </a:lnTo>
                  <a:lnTo>
                    <a:pt x="761322" y="77492"/>
                  </a:lnTo>
                  <a:lnTo>
                    <a:pt x="704515" y="78729"/>
                  </a:lnTo>
                  <a:lnTo>
                    <a:pt x="669689" y="91676"/>
                  </a:lnTo>
                  <a:lnTo>
                    <a:pt x="660650" y="89106"/>
                  </a:lnTo>
                  <a:lnTo>
                    <a:pt x="632294" y="112335"/>
                  </a:lnTo>
                  <a:lnTo>
                    <a:pt x="619353" y="120046"/>
                  </a:lnTo>
                  <a:lnTo>
                    <a:pt x="615547" y="118808"/>
                  </a:lnTo>
                  <a:lnTo>
                    <a:pt x="589665" y="152318"/>
                  </a:lnTo>
                  <a:lnTo>
                    <a:pt x="588428" y="147177"/>
                  </a:lnTo>
                  <a:lnTo>
                    <a:pt x="579389" y="147177"/>
                  </a:lnTo>
                  <a:lnTo>
                    <a:pt x="570349" y="140704"/>
                  </a:lnTo>
                  <a:lnTo>
                    <a:pt x="565211" y="142036"/>
                  </a:lnTo>
                  <a:lnTo>
                    <a:pt x="561310" y="149748"/>
                  </a:lnTo>
                  <a:lnTo>
                    <a:pt x="553602" y="151080"/>
                  </a:lnTo>
                  <a:lnTo>
                    <a:pt x="541993" y="143274"/>
                  </a:lnTo>
                  <a:lnTo>
                    <a:pt x="536760" y="134325"/>
                  </a:lnTo>
                  <a:lnTo>
                    <a:pt x="530290" y="132993"/>
                  </a:lnTo>
                  <a:lnTo>
                    <a:pt x="512306" y="143274"/>
                  </a:lnTo>
                  <a:lnTo>
                    <a:pt x="476147" y="145844"/>
                  </a:lnTo>
                  <a:lnTo>
                    <a:pt x="471009" y="138133"/>
                  </a:lnTo>
                  <a:lnTo>
                    <a:pt x="471009" y="127852"/>
                  </a:lnTo>
                  <a:lnTo>
                    <a:pt x="468440" y="127852"/>
                  </a:lnTo>
                  <a:lnTo>
                    <a:pt x="456736" y="121378"/>
                  </a:lnTo>
                  <a:lnTo>
                    <a:pt x="456736" y="116238"/>
                  </a:lnTo>
                  <a:lnTo>
                    <a:pt x="437420" y="96817"/>
                  </a:lnTo>
                  <a:lnTo>
                    <a:pt x="436183" y="85203"/>
                  </a:lnTo>
                  <a:lnTo>
                    <a:pt x="424479" y="80062"/>
                  </a:lnTo>
                  <a:lnTo>
                    <a:pt x="421910" y="77492"/>
                  </a:lnTo>
                  <a:lnTo>
                    <a:pt x="418104" y="77492"/>
                  </a:lnTo>
                  <a:lnTo>
                    <a:pt x="412870" y="76159"/>
                  </a:lnTo>
                  <a:lnTo>
                    <a:pt x="410302" y="69685"/>
                  </a:lnTo>
                  <a:lnTo>
                    <a:pt x="397456" y="64545"/>
                  </a:lnTo>
                  <a:lnTo>
                    <a:pt x="363867" y="63307"/>
                  </a:lnTo>
                  <a:lnTo>
                    <a:pt x="357396" y="60737"/>
                  </a:lnTo>
                  <a:lnTo>
                    <a:pt x="340649" y="65877"/>
                  </a:lnTo>
                  <a:lnTo>
                    <a:pt x="330373" y="78729"/>
                  </a:lnTo>
                  <a:lnTo>
                    <a:pt x="332847" y="68448"/>
                  </a:lnTo>
                  <a:lnTo>
                    <a:pt x="347120" y="54168"/>
                  </a:lnTo>
                  <a:lnTo>
                    <a:pt x="339317" y="55501"/>
                  </a:lnTo>
                  <a:lnTo>
                    <a:pt x="317432" y="76159"/>
                  </a:lnTo>
                  <a:lnTo>
                    <a:pt x="310962" y="77492"/>
                  </a:lnTo>
                  <a:lnTo>
                    <a:pt x="310962" y="83870"/>
                  </a:lnTo>
                  <a:lnTo>
                    <a:pt x="304491" y="96817"/>
                  </a:lnTo>
                  <a:lnTo>
                    <a:pt x="301922" y="98150"/>
                  </a:lnTo>
                  <a:lnTo>
                    <a:pt x="300590" y="95580"/>
                  </a:lnTo>
                  <a:lnTo>
                    <a:pt x="296783" y="81300"/>
                  </a:lnTo>
                  <a:lnTo>
                    <a:pt x="300590" y="58071"/>
                  </a:lnTo>
                  <a:lnTo>
                    <a:pt x="299353" y="50360"/>
                  </a:lnTo>
                  <a:lnTo>
                    <a:pt x="291645" y="41316"/>
                  </a:lnTo>
                  <a:lnTo>
                    <a:pt x="287744" y="42554"/>
                  </a:lnTo>
                  <a:lnTo>
                    <a:pt x="286412" y="24561"/>
                  </a:lnTo>
                  <a:lnTo>
                    <a:pt x="269665" y="20658"/>
                  </a:lnTo>
                  <a:lnTo>
                    <a:pt x="265858" y="14185"/>
                  </a:lnTo>
                  <a:lnTo>
                    <a:pt x="265858" y="3903"/>
                  </a:lnTo>
                  <a:lnTo>
                    <a:pt x="261957" y="0"/>
                  </a:lnTo>
                  <a:lnTo>
                    <a:pt x="247780" y="16755"/>
                  </a:lnTo>
                  <a:lnTo>
                    <a:pt x="241309" y="20658"/>
                  </a:lnTo>
                  <a:lnTo>
                    <a:pt x="237408" y="25799"/>
                  </a:lnTo>
                  <a:lnTo>
                    <a:pt x="229700" y="31035"/>
                  </a:lnTo>
                  <a:lnTo>
                    <a:pt x="224467" y="43887"/>
                  </a:lnTo>
                  <a:lnTo>
                    <a:pt x="219329" y="51693"/>
                  </a:lnTo>
                  <a:lnTo>
                    <a:pt x="200012" y="59404"/>
                  </a:lnTo>
                  <a:lnTo>
                    <a:pt x="193542" y="59404"/>
                  </a:lnTo>
                  <a:lnTo>
                    <a:pt x="180601" y="74921"/>
                  </a:lnTo>
                  <a:lnTo>
                    <a:pt x="154815" y="93009"/>
                  </a:lnTo>
                  <a:lnTo>
                    <a:pt x="121320" y="100720"/>
                  </a:lnTo>
                  <a:lnTo>
                    <a:pt x="110949" y="99387"/>
                  </a:lnTo>
                  <a:lnTo>
                    <a:pt x="90301" y="103291"/>
                  </a:lnTo>
                  <a:lnTo>
                    <a:pt x="59376" y="138133"/>
                  </a:lnTo>
                  <a:lnTo>
                    <a:pt x="19316" y="156221"/>
                  </a:lnTo>
                  <a:lnTo>
                    <a:pt x="12846" y="154888"/>
                  </a:lnTo>
                  <a:lnTo>
                    <a:pt x="0" y="166503"/>
                  </a:lnTo>
                  <a:lnTo>
                    <a:pt x="3902" y="172976"/>
                  </a:lnTo>
                  <a:lnTo>
                    <a:pt x="15415" y="16916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F507AFE-A7AA-FAAB-3ACF-9ED0DEBE1AB9}"/>
                </a:ext>
              </a:extLst>
            </p:cNvPr>
            <p:cNvSpPr/>
            <p:nvPr/>
          </p:nvSpPr>
          <p:spPr>
            <a:xfrm>
              <a:off x="6954277" y="4165295"/>
              <a:ext cx="723180" cy="722327"/>
            </a:xfrm>
            <a:custGeom>
              <a:avLst/>
              <a:gdLst>
                <a:gd name="connsiteX0" fmla="*/ 279941 w 805187"/>
                <a:gd name="connsiteY0" fmla="*/ 0 h 804238"/>
                <a:gd name="connsiteX1" fmla="*/ 270901 w 805187"/>
                <a:gd name="connsiteY1" fmla="*/ 6474 h 804238"/>
                <a:gd name="connsiteX2" fmla="*/ 260624 w 805187"/>
                <a:gd name="connsiteY2" fmla="*/ 9044 h 804238"/>
                <a:gd name="connsiteX3" fmla="*/ 256723 w 805187"/>
                <a:gd name="connsiteY3" fmla="*/ 16755 h 804238"/>
                <a:gd name="connsiteX4" fmla="*/ 272233 w 805187"/>
                <a:gd name="connsiteY4" fmla="*/ 37413 h 804238"/>
                <a:gd name="connsiteX5" fmla="*/ 270901 w 805187"/>
                <a:gd name="connsiteY5" fmla="*/ 59404 h 804238"/>
                <a:gd name="connsiteX6" fmla="*/ 274802 w 805187"/>
                <a:gd name="connsiteY6" fmla="*/ 61974 h 804238"/>
                <a:gd name="connsiteX7" fmla="*/ 277372 w 805187"/>
                <a:gd name="connsiteY7" fmla="*/ 77397 h 804238"/>
                <a:gd name="connsiteX8" fmla="*/ 265763 w 805187"/>
                <a:gd name="connsiteY8" fmla="*/ 111002 h 804238"/>
                <a:gd name="connsiteX9" fmla="*/ 265763 w 805187"/>
                <a:gd name="connsiteY9" fmla="*/ 167835 h 804238"/>
                <a:gd name="connsiteX10" fmla="*/ 256723 w 805187"/>
                <a:gd name="connsiteY10" fmla="*/ 171643 h 804238"/>
                <a:gd name="connsiteX11" fmla="*/ 261957 w 805187"/>
                <a:gd name="connsiteY11" fmla="*/ 179450 h 804238"/>
                <a:gd name="connsiteX12" fmla="*/ 256723 w 805187"/>
                <a:gd name="connsiteY12" fmla="*/ 188493 h 804238"/>
                <a:gd name="connsiteX13" fmla="*/ 259387 w 805187"/>
                <a:gd name="connsiteY13" fmla="*/ 194967 h 804238"/>
                <a:gd name="connsiteX14" fmla="*/ 252917 w 805187"/>
                <a:gd name="connsiteY14" fmla="*/ 207819 h 804238"/>
                <a:gd name="connsiteX15" fmla="*/ 260624 w 805187"/>
                <a:gd name="connsiteY15" fmla="*/ 216863 h 804238"/>
                <a:gd name="connsiteX16" fmla="*/ 256723 w 805187"/>
                <a:gd name="connsiteY16" fmla="*/ 224574 h 804238"/>
                <a:gd name="connsiteX17" fmla="*/ 255486 w 805187"/>
                <a:gd name="connsiteY17" fmla="*/ 238854 h 804238"/>
                <a:gd name="connsiteX18" fmla="*/ 239976 w 805187"/>
                <a:gd name="connsiteY18" fmla="*/ 250468 h 804238"/>
                <a:gd name="connsiteX19" fmla="*/ 220660 w 805187"/>
                <a:gd name="connsiteY19" fmla="*/ 280170 h 804238"/>
                <a:gd name="connsiteX20" fmla="*/ 210289 w 805187"/>
                <a:gd name="connsiteY20" fmla="*/ 287881 h 804238"/>
                <a:gd name="connsiteX21" fmla="*/ 202581 w 805187"/>
                <a:gd name="connsiteY21" fmla="*/ 300733 h 804238"/>
                <a:gd name="connsiteX22" fmla="*/ 194779 w 805187"/>
                <a:gd name="connsiteY22" fmla="*/ 302065 h 804238"/>
                <a:gd name="connsiteX23" fmla="*/ 180601 w 805187"/>
                <a:gd name="connsiteY23" fmla="*/ 313680 h 804238"/>
                <a:gd name="connsiteX24" fmla="*/ 168992 w 805187"/>
                <a:gd name="connsiteY24" fmla="*/ 302065 h 804238"/>
                <a:gd name="connsiteX25" fmla="*/ 163854 w 805187"/>
                <a:gd name="connsiteY25" fmla="*/ 303303 h 804238"/>
                <a:gd name="connsiteX26" fmla="*/ 149676 w 805187"/>
                <a:gd name="connsiteY26" fmla="*/ 321486 h 804238"/>
                <a:gd name="connsiteX27" fmla="*/ 149676 w 805187"/>
                <a:gd name="connsiteY27" fmla="*/ 336908 h 804238"/>
                <a:gd name="connsiteX28" fmla="*/ 135403 w 805187"/>
                <a:gd name="connsiteY28" fmla="*/ 338241 h 804238"/>
                <a:gd name="connsiteX29" fmla="*/ 130264 w 805187"/>
                <a:gd name="connsiteY29" fmla="*/ 342144 h 804238"/>
                <a:gd name="connsiteX30" fmla="*/ 130264 w 805187"/>
                <a:gd name="connsiteY30" fmla="*/ 351093 h 804238"/>
                <a:gd name="connsiteX31" fmla="*/ 125126 w 805187"/>
                <a:gd name="connsiteY31" fmla="*/ 353759 h 804238"/>
                <a:gd name="connsiteX32" fmla="*/ 121320 w 805187"/>
                <a:gd name="connsiteY32" fmla="*/ 362707 h 804238"/>
                <a:gd name="connsiteX33" fmla="*/ 125126 w 805187"/>
                <a:gd name="connsiteY33" fmla="*/ 375654 h 804238"/>
                <a:gd name="connsiteX34" fmla="*/ 123889 w 805187"/>
                <a:gd name="connsiteY34" fmla="*/ 380795 h 804238"/>
                <a:gd name="connsiteX35" fmla="*/ 113518 w 805187"/>
                <a:gd name="connsiteY35" fmla="*/ 388601 h 804238"/>
                <a:gd name="connsiteX36" fmla="*/ 123889 w 805187"/>
                <a:gd name="connsiteY36" fmla="*/ 398883 h 804238"/>
                <a:gd name="connsiteX37" fmla="*/ 123889 w 805187"/>
                <a:gd name="connsiteY37" fmla="*/ 410497 h 804238"/>
                <a:gd name="connsiteX38" fmla="*/ 129028 w 805187"/>
                <a:gd name="connsiteY38" fmla="*/ 418303 h 804238"/>
                <a:gd name="connsiteX39" fmla="*/ 125126 w 805187"/>
                <a:gd name="connsiteY39" fmla="*/ 419541 h 804238"/>
                <a:gd name="connsiteX40" fmla="*/ 117419 w 805187"/>
                <a:gd name="connsiteY40" fmla="*/ 415638 h 804238"/>
                <a:gd name="connsiteX41" fmla="*/ 108379 w 805187"/>
                <a:gd name="connsiteY41" fmla="*/ 433725 h 804238"/>
                <a:gd name="connsiteX42" fmla="*/ 100577 w 805187"/>
                <a:gd name="connsiteY42" fmla="*/ 431155 h 804238"/>
                <a:gd name="connsiteX43" fmla="*/ 104478 w 805187"/>
                <a:gd name="connsiteY43" fmla="*/ 420874 h 804238"/>
                <a:gd name="connsiteX44" fmla="*/ 96771 w 805187"/>
                <a:gd name="connsiteY44" fmla="*/ 409259 h 804238"/>
                <a:gd name="connsiteX45" fmla="*/ 80024 w 805187"/>
                <a:gd name="connsiteY45" fmla="*/ 405356 h 804238"/>
                <a:gd name="connsiteX46" fmla="*/ 70984 w 805187"/>
                <a:gd name="connsiteY46" fmla="*/ 415638 h 804238"/>
                <a:gd name="connsiteX47" fmla="*/ 64514 w 805187"/>
                <a:gd name="connsiteY47" fmla="*/ 435058 h 804238"/>
                <a:gd name="connsiteX48" fmla="*/ 65751 w 805187"/>
                <a:gd name="connsiteY48" fmla="*/ 448005 h 804238"/>
                <a:gd name="connsiteX49" fmla="*/ 55474 w 805187"/>
                <a:gd name="connsiteY49" fmla="*/ 463427 h 804238"/>
                <a:gd name="connsiteX50" fmla="*/ 63181 w 805187"/>
                <a:gd name="connsiteY50" fmla="*/ 478945 h 804238"/>
                <a:gd name="connsiteX51" fmla="*/ 68415 w 805187"/>
                <a:gd name="connsiteY51" fmla="*/ 500840 h 804238"/>
                <a:gd name="connsiteX52" fmla="*/ 63181 w 805187"/>
                <a:gd name="connsiteY52" fmla="*/ 507314 h 804238"/>
                <a:gd name="connsiteX53" fmla="*/ 51573 w 805187"/>
                <a:gd name="connsiteY53" fmla="*/ 506077 h 804238"/>
                <a:gd name="connsiteX54" fmla="*/ 49004 w 805187"/>
                <a:gd name="connsiteY54" fmla="*/ 509884 h 804238"/>
                <a:gd name="connsiteX55" fmla="*/ 46434 w 805187"/>
                <a:gd name="connsiteY55" fmla="*/ 542157 h 804238"/>
                <a:gd name="connsiteX56" fmla="*/ 16746 w 805187"/>
                <a:gd name="connsiteY56" fmla="*/ 556436 h 804238"/>
                <a:gd name="connsiteX57" fmla="*/ 2569 w 805187"/>
                <a:gd name="connsiteY57" fmla="*/ 555104 h 804238"/>
                <a:gd name="connsiteX58" fmla="*/ 2569 w 805187"/>
                <a:gd name="connsiteY58" fmla="*/ 565480 h 804238"/>
                <a:gd name="connsiteX59" fmla="*/ 9039 w 805187"/>
                <a:gd name="connsiteY59" fmla="*/ 578332 h 804238"/>
                <a:gd name="connsiteX60" fmla="*/ 10276 w 805187"/>
                <a:gd name="connsiteY60" fmla="*/ 591279 h 804238"/>
                <a:gd name="connsiteX61" fmla="*/ 3806 w 805187"/>
                <a:gd name="connsiteY61" fmla="*/ 595182 h 804238"/>
                <a:gd name="connsiteX62" fmla="*/ 6375 w 805187"/>
                <a:gd name="connsiteY62" fmla="*/ 605464 h 804238"/>
                <a:gd name="connsiteX63" fmla="*/ 5138 w 805187"/>
                <a:gd name="connsiteY63" fmla="*/ 609367 h 804238"/>
                <a:gd name="connsiteX64" fmla="*/ 0 w 805187"/>
                <a:gd name="connsiteY64" fmla="*/ 611937 h 804238"/>
                <a:gd name="connsiteX65" fmla="*/ 1236 w 805187"/>
                <a:gd name="connsiteY65" fmla="*/ 617078 h 804238"/>
                <a:gd name="connsiteX66" fmla="*/ 11608 w 805187"/>
                <a:gd name="connsiteY66" fmla="*/ 623552 h 804238"/>
                <a:gd name="connsiteX67" fmla="*/ 25786 w 805187"/>
                <a:gd name="connsiteY67" fmla="*/ 644210 h 804238"/>
                <a:gd name="connsiteX68" fmla="*/ 36158 w 805187"/>
                <a:gd name="connsiteY68" fmla="*/ 651921 h 804238"/>
                <a:gd name="connsiteX69" fmla="*/ 33494 w 805187"/>
                <a:gd name="connsiteY69" fmla="*/ 663535 h 804238"/>
                <a:gd name="connsiteX70" fmla="*/ 46434 w 805187"/>
                <a:gd name="connsiteY70" fmla="*/ 670009 h 804238"/>
                <a:gd name="connsiteX71" fmla="*/ 54142 w 805187"/>
                <a:gd name="connsiteY71" fmla="*/ 686764 h 804238"/>
                <a:gd name="connsiteX72" fmla="*/ 69652 w 805187"/>
                <a:gd name="connsiteY72" fmla="*/ 694570 h 804238"/>
                <a:gd name="connsiteX73" fmla="*/ 69652 w 805187"/>
                <a:gd name="connsiteY73" fmla="*/ 702281 h 804238"/>
                <a:gd name="connsiteX74" fmla="*/ 77359 w 805187"/>
                <a:gd name="connsiteY74" fmla="*/ 716465 h 804238"/>
                <a:gd name="connsiteX75" fmla="*/ 87731 w 805187"/>
                <a:gd name="connsiteY75" fmla="*/ 717798 h 804238"/>
                <a:gd name="connsiteX76" fmla="*/ 94201 w 805187"/>
                <a:gd name="connsiteY76" fmla="*/ 724272 h 804238"/>
                <a:gd name="connsiteX77" fmla="*/ 99339 w 805187"/>
                <a:gd name="connsiteY77" fmla="*/ 720369 h 804238"/>
                <a:gd name="connsiteX78" fmla="*/ 104478 w 805187"/>
                <a:gd name="connsiteY78" fmla="*/ 729413 h 804238"/>
                <a:gd name="connsiteX79" fmla="*/ 109616 w 805187"/>
                <a:gd name="connsiteY79" fmla="*/ 729413 h 804238"/>
                <a:gd name="connsiteX80" fmla="*/ 108379 w 805187"/>
                <a:gd name="connsiteY80" fmla="*/ 737124 h 804238"/>
                <a:gd name="connsiteX81" fmla="*/ 118656 w 805187"/>
                <a:gd name="connsiteY81" fmla="*/ 738456 h 804238"/>
                <a:gd name="connsiteX82" fmla="*/ 125126 w 805187"/>
                <a:gd name="connsiteY82" fmla="*/ 742265 h 804238"/>
                <a:gd name="connsiteX83" fmla="*/ 125126 w 805187"/>
                <a:gd name="connsiteY83" fmla="*/ 735886 h 804238"/>
                <a:gd name="connsiteX84" fmla="*/ 130264 w 805187"/>
                <a:gd name="connsiteY84" fmla="*/ 739694 h 804238"/>
                <a:gd name="connsiteX85" fmla="*/ 138067 w 805187"/>
                <a:gd name="connsiteY85" fmla="*/ 735886 h 804238"/>
                <a:gd name="connsiteX86" fmla="*/ 141873 w 805187"/>
                <a:gd name="connsiteY86" fmla="*/ 738456 h 804238"/>
                <a:gd name="connsiteX87" fmla="*/ 147107 w 805187"/>
                <a:gd name="connsiteY87" fmla="*/ 743597 h 804238"/>
                <a:gd name="connsiteX88" fmla="*/ 138067 w 805187"/>
                <a:gd name="connsiteY88" fmla="*/ 753879 h 804238"/>
                <a:gd name="connsiteX89" fmla="*/ 152245 w 805187"/>
                <a:gd name="connsiteY89" fmla="*/ 762922 h 804238"/>
                <a:gd name="connsiteX90" fmla="*/ 152245 w 805187"/>
                <a:gd name="connsiteY90" fmla="*/ 773299 h 804238"/>
                <a:gd name="connsiteX91" fmla="*/ 165186 w 805187"/>
                <a:gd name="connsiteY91" fmla="*/ 782343 h 804238"/>
                <a:gd name="connsiteX92" fmla="*/ 171561 w 805187"/>
                <a:gd name="connsiteY92" fmla="*/ 790054 h 804238"/>
                <a:gd name="connsiteX93" fmla="*/ 187071 w 805187"/>
                <a:gd name="connsiteY93" fmla="*/ 791387 h 804238"/>
                <a:gd name="connsiteX94" fmla="*/ 203818 w 805187"/>
                <a:gd name="connsiteY94" fmla="*/ 804239 h 804238"/>
                <a:gd name="connsiteX95" fmla="*/ 224466 w 805187"/>
                <a:gd name="connsiteY95" fmla="*/ 800431 h 804238"/>
                <a:gd name="connsiteX96" fmla="*/ 232269 w 805187"/>
                <a:gd name="connsiteY96" fmla="*/ 788817 h 804238"/>
                <a:gd name="connsiteX97" fmla="*/ 247684 w 805187"/>
                <a:gd name="connsiteY97" fmla="*/ 779773 h 804238"/>
                <a:gd name="connsiteX98" fmla="*/ 254154 w 805187"/>
                <a:gd name="connsiteY98" fmla="*/ 765588 h 804238"/>
                <a:gd name="connsiteX99" fmla="*/ 281273 w 805187"/>
                <a:gd name="connsiteY99" fmla="*/ 783676 h 804238"/>
                <a:gd name="connsiteX100" fmla="*/ 294214 w 805187"/>
                <a:gd name="connsiteY100" fmla="*/ 774537 h 804238"/>
                <a:gd name="connsiteX101" fmla="*/ 314862 w 805187"/>
                <a:gd name="connsiteY101" fmla="*/ 768159 h 804238"/>
                <a:gd name="connsiteX102" fmla="*/ 321237 w 805187"/>
                <a:gd name="connsiteY102" fmla="*/ 762922 h 804238"/>
                <a:gd name="connsiteX103" fmla="*/ 323902 w 805187"/>
                <a:gd name="connsiteY103" fmla="*/ 765588 h 804238"/>
                <a:gd name="connsiteX104" fmla="*/ 327803 w 805187"/>
                <a:gd name="connsiteY104" fmla="*/ 764255 h 804238"/>
                <a:gd name="connsiteX105" fmla="*/ 343217 w 805187"/>
                <a:gd name="connsiteY105" fmla="*/ 750071 h 804238"/>
                <a:gd name="connsiteX106" fmla="*/ 336747 w 805187"/>
                <a:gd name="connsiteY106" fmla="*/ 741027 h 804238"/>
                <a:gd name="connsiteX107" fmla="*/ 339316 w 805187"/>
                <a:gd name="connsiteY107" fmla="*/ 731983 h 804238"/>
                <a:gd name="connsiteX108" fmla="*/ 349688 w 805187"/>
                <a:gd name="connsiteY108" fmla="*/ 733221 h 804238"/>
                <a:gd name="connsiteX109" fmla="*/ 350925 w 805187"/>
                <a:gd name="connsiteY109" fmla="*/ 738456 h 804238"/>
                <a:gd name="connsiteX110" fmla="*/ 357396 w 805187"/>
                <a:gd name="connsiteY110" fmla="*/ 742265 h 804238"/>
                <a:gd name="connsiteX111" fmla="*/ 394791 w 805187"/>
                <a:gd name="connsiteY111" fmla="*/ 712563 h 804238"/>
                <a:gd name="connsiteX112" fmla="*/ 401261 w 805187"/>
                <a:gd name="connsiteY112" fmla="*/ 712563 h 804238"/>
                <a:gd name="connsiteX113" fmla="*/ 406495 w 805187"/>
                <a:gd name="connsiteY113" fmla="*/ 721606 h 804238"/>
                <a:gd name="connsiteX114" fmla="*/ 414202 w 805187"/>
                <a:gd name="connsiteY114" fmla="*/ 717798 h 804238"/>
                <a:gd name="connsiteX115" fmla="*/ 425811 w 805187"/>
                <a:gd name="connsiteY115" fmla="*/ 702281 h 804238"/>
                <a:gd name="connsiteX116" fmla="*/ 436087 w 805187"/>
                <a:gd name="connsiteY116" fmla="*/ 697140 h 804238"/>
                <a:gd name="connsiteX117" fmla="*/ 436087 w 805187"/>
                <a:gd name="connsiteY117" fmla="*/ 690667 h 804238"/>
                <a:gd name="connsiteX118" fmla="*/ 428380 w 805187"/>
                <a:gd name="connsiteY118" fmla="*/ 693237 h 804238"/>
                <a:gd name="connsiteX119" fmla="*/ 428380 w 805187"/>
                <a:gd name="connsiteY119" fmla="*/ 685526 h 804238"/>
                <a:gd name="connsiteX120" fmla="*/ 439989 w 805187"/>
                <a:gd name="connsiteY120" fmla="*/ 676482 h 804238"/>
                <a:gd name="connsiteX121" fmla="*/ 443890 w 805187"/>
                <a:gd name="connsiteY121" fmla="*/ 668676 h 804238"/>
                <a:gd name="connsiteX122" fmla="*/ 437419 w 805187"/>
                <a:gd name="connsiteY122" fmla="*/ 666106 h 804238"/>
                <a:gd name="connsiteX123" fmla="*/ 428380 w 805187"/>
                <a:gd name="connsiteY123" fmla="*/ 667438 h 804238"/>
                <a:gd name="connsiteX124" fmla="*/ 427047 w 805187"/>
                <a:gd name="connsiteY124" fmla="*/ 658394 h 804238"/>
                <a:gd name="connsiteX125" fmla="*/ 434850 w 805187"/>
                <a:gd name="connsiteY125" fmla="*/ 646780 h 804238"/>
                <a:gd name="connsiteX126" fmla="*/ 432281 w 805187"/>
                <a:gd name="connsiteY126" fmla="*/ 640306 h 804238"/>
                <a:gd name="connsiteX127" fmla="*/ 437419 w 805187"/>
                <a:gd name="connsiteY127" fmla="*/ 633833 h 804238"/>
                <a:gd name="connsiteX128" fmla="*/ 436087 w 805187"/>
                <a:gd name="connsiteY128" fmla="*/ 628692 h 804238"/>
                <a:gd name="connsiteX129" fmla="*/ 443890 w 805187"/>
                <a:gd name="connsiteY129" fmla="*/ 618411 h 804238"/>
                <a:gd name="connsiteX130" fmla="*/ 443890 w 805187"/>
                <a:gd name="connsiteY130" fmla="*/ 610605 h 804238"/>
                <a:gd name="connsiteX131" fmla="*/ 451597 w 805187"/>
                <a:gd name="connsiteY131" fmla="*/ 606701 h 804238"/>
                <a:gd name="connsiteX132" fmla="*/ 458068 w 805187"/>
                <a:gd name="connsiteY132" fmla="*/ 592517 h 804238"/>
                <a:gd name="connsiteX133" fmla="*/ 468344 w 805187"/>
                <a:gd name="connsiteY133" fmla="*/ 580903 h 804238"/>
                <a:gd name="connsiteX134" fmla="*/ 476147 w 805187"/>
                <a:gd name="connsiteY134" fmla="*/ 552533 h 804238"/>
                <a:gd name="connsiteX135" fmla="*/ 474815 w 805187"/>
                <a:gd name="connsiteY135" fmla="*/ 535683 h 804238"/>
                <a:gd name="connsiteX136" fmla="*/ 494226 w 805187"/>
                <a:gd name="connsiteY136" fmla="*/ 511217 h 804238"/>
                <a:gd name="connsiteX137" fmla="*/ 490325 w 805187"/>
                <a:gd name="connsiteY137" fmla="*/ 503506 h 804238"/>
                <a:gd name="connsiteX138" fmla="*/ 495463 w 805187"/>
                <a:gd name="connsiteY138" fmla="*/ 491797 h 804238"/>
                <a:gd name="connsiteX139" fmla="*/ 500697 w 805187"/>
                <a:gd name="connsiteY139" fmla="*/ 491797 h 804238"/>
                <a:gd name="connsiteX140" fmla="*/ 500697 w 805187"/>
                <a:gd name="connsiteY140" fmla="*/ 481515 h 804238"/>
                <a:gd name="connsiteX141" fmla="*/ 505835 w 805187"/>
                <a:gd name="connsiteY141" fmla="*/ 472471 h 804238"/>
                <a:gd name="connsiteX142" fmla="*/ 501934 w 805187"/>
                <a:gd name="connsiteY142" fmla="*/ 457049 h 804238"/>
                <a:gd name="connsiteX143" fmla="*/ 505835 w 805187"/>
                <a:gd name="connsiteY143" fmla="*/ 451813 h 804238"/>
                <a:gd name="connsiteX144" fmla="*/ 504502 w 805187"/>
                <a:gd name="connsiteY144" fmla="*/ 445340 h 804238"/>
                <a:gd name="connsiteX145" fmla="*/ 507072 w 805187"/>
                <a:gd name="connsiteY145" fmla="*/ 435058 h 804238"/>
                <a:gd name="connsiteX146" fmla="*/ 526483 w 805187"/>
                <a:gd name="connsiteY146" fmla="*/ 440199 h 804238"/>
                <a:gd name="connsiteX147" fmla="*/ 539329 w 805187"/>
                <a:gd name="connsiteY147" fmla="*/ 459524 h 804238"/>
                <a:gd name="connsiteX148" fmla="*/ 570348 w 805187"/>
                <a:gd name="connsiteY148" fmla="*/ 464760 h 804238"/>
                <a:gd name="connsiteX149" fmla="*/ 575487 w 805187"/>
                <a:gd name="connsiteY149" fmla="*/ 460857 h 804238"/>
                <a:gd name="connsiteX150" fmla="*/ 584527 w 805187"/>
                <a:gd name="connsiteY150" fmla="*/ 444102 h 804238"/>
                <a:gd name="connsiteX151" fmla="*/ 593566 w 805187"/>
                <a:gd name="connsiteY151" fmla="*/ 404023 h 804238"/>
                <a:gd name="connsiteX152" fmla="*/ 600037 w 805187"/>
                <a:gd name="connsiteY152" fmla="*/ 402786 h 804238"/>
                <a:gd name="connsiteX153" fmla="*/ 600037 w 805187"/>
                <a:gd name="connsiteY153" fmla="*/ 371751 h 804238"/>
                <a:gd name="connsiteX154" fmla="*/ 609076 w 805187"/>
                <a:gd name="connsiteY154" fmla="*/ 357566 h 804238"/>
                <a:gd name="connsiteX155" fmla="*/ 633530 w 805187"/>
                <a:gd name="connsiteY155" fmla="*/ 371751 h 804238"/>
                <a:gd name="connsiteX156" fmla="*/ 641333 w 805187"/>
                <a:gd name="connsiteY156" fmla="*/ 343382 h 804238"/>
                <a:gd name="connsiteX157" fmla="*/ 649040 w 805187"/>
                <a:gd name="connsiteY157" fmla="*/ 331768 h 804238"/>
                <a:gd name="connsiteX158" fmla="*/ 651610 w 805187"/>
                <a:gd name="connsiteY158" fmla="*/ 330435 h 804238"/>
                <a:gd name="connsiteX159" fmla="*/ 654179 w 805187"/>
                <a:gd name="connsiteY159" fmla="*/ 335671 h 804238"/>
                <a:gd name="connsiteX160" fmla="*/ 661981 w 805187"/>
                <a:gd name="connsiteY160" fmla="*/ 326627 h 804238"/>
                <a:gd name="connsiteX161" fmla="*/ 665787 w 805187"/>
                <a:gd name="connsiteY161" fmla="*/ 316250 h 804238"/>
                <a:gd name="connsiteX162" fmla="*/ 672258 w 805187"/>
                <a:gd name="connsiteY162" fmla="*/ 317583 h 804238"/>
                <a:gd name="connsiteX163" fmla="*/ 677396 w 805187"/>
                <a:gd name="connsiteY163" fmla="*/ 305969 h 804238"/>
                <a:gd name="connsiteX164" fmla="*/ 674827 w 805187"/>
                <a:gd name="connsiteY164" fmla="*/ 302065 h 804238"/>
                <a:gd name="connsiteX165" fmla="*/ 685198 w 805187"/>
                <a:gd name="connsiteY165" fmla="*/ 282740 h 804238"/>
                <a:gd name="connsiteX166" fmla="*/ 691574 w 805187"/>
                <a:gd name="connsiteY166" fmla="*/ 277504 h 804238"/>
                <a:gd name="connsiteX167" fmla="*/ 696807 w 805187"/>
                <a:gd name="connsiteY167" fmla="*/ 265985 h 804238"/>
                <a:gd name="connsiteX168" fmla="*/ 691574 w 805187"/>
                <a:gd name="connsiteY168" fmla="*/ 260749 h 804238"/>
                <a:gd name="connsiteX169" fmla="*/ 694238 w 805187"/>
                <a:gd name="connsiteY169" fmla="*/ 249135 h 804238"/>
                <a:gd name="connsiteX170" fmla="*/ 691574 w 805187"/>
                <a:gd name="connsiteY170" fmla="*/ 247802 h 804238"/>
                <a:gd name="connsiteX171" fmla="*/ 699377 w 805187"/>
                <a:gd name="connsiteY171" fmla="*/ 225907 h 804238"/>
                <a:gd name="connsiteX172" fmla="*/ 695475 w 805187"/>
                <a:gd name="connsiteY172" fmla="*/ 222003 h 804238"/>
                <a:gd name="connsiteX173" fmla="*/ 694238 w 805187"/>
                <a:gd name="connsiteY173" fmla="*/ 200108 h 804238"/>
                <a:gd name="connsiteX174" fmla="*/ 796148 w 805187"/>
                <a:gd name="connsiteY174" fmla="*/ 256846 h 804238"/>
                <a:gd name="connsiteX175" fmla="*/ 801286 w 805187"/>
                <a:gd name="connsiteY175" fmla="*/ 219433 h 804238"/>
                <a:gd name="connsiteX176" fmla="*/ 805187 w 805187"/>
                <a:gd name="connsiteY176" fmla="*/ 211722 h 804238"/>
                <a:gd name="connsiteX177" fmla="*/ 800049 w 805187"/>
                <a:gd name="connsiteY177" fmla="*/ 207819 h 804238"/>
                <a:gd name="connsiteX178" fmla="*/ 800049 w 805187"/>
                <a:gd name="connsiteY178" fmla="*/ 192302 h 804238"/>
                <a:gd name="connsiteX179" fmla="*/ 796148 w 805187"/>
                <a:gd name="connsiteY179" fmla="*/ 188493 h 804238"/>
                <a:gd name="connsiteX180" fmla="*/ 787108 w 805187"/>
                <a:gd name="connsiteY180" fmla="*/ 187161 h 804238"/>
                <a:gd name="connsiteX181" fmla="*/ 785776 w 805187"/>
                <a:gd name="connsiteY181" fmla="*/ 182020 h 804238"/>
                <a:gd name="connsiteX182" fmla="*/ 789677 w 805187"/>
                <a:gd name="connsiteY182" fmla="*/ 182020 h 804238"/>
                <a:gd name="connsiteX183" fmla="*/ 785776 w 805187"/>
                <a:gd name="connsiteY183" fmla="*/ 176879 h 804238"/>
                <a:gd name="connsiteX184" fmla="*/ 789677 w 805187"/>
                <a:gd name="connsiteY184" fmla="*/ 172976 h 804238"/>
                <a:gd name="connsiteX185" fmla="*/ 778068 w 805187"/>
                <a:gd name="connsiteY185" fmla="*/ 175546 h 804238"/>
                <a:gd name="connsiteX186" fmla="*/ 779400 w 805187"/>
                <a:gd name="connsiteY186" fmla="*/ 167835 h 804238"/>
                <a:gd name="connsiteX187" fmla="*/ 776831 w 805187"/>
                <a:gd name="connsiteY187" fmla="*/ 167835 h 804238"/>
                <a:gd name="connsiteX188" fmla="*/ 774262 w 805187"/>
                <a:gd name="connsiteY188" fmla="*/ 171643 h 804238"/>
                <a:gd name="connsiteX189" fmla="*/ 771598 w 805187"/>
                <a:gd name="connsiteY189" fmla="*/ 165265 h 804238"/>
                <a:gd name="connsiteX190" fmla="*/ 767791 w 805187"/>
                <a:gd name="connsiteY190" fmla="*/ 162695 h 804238"/>
                <a:gd name="connsiteX191" fmla="*/ 775499 w 805187"/>
                <a:gd name="connsiteY191" fmla="*/ 158792 h 804238"/>
                <a:gd name="connsiteX192" fmla="*/ 772930 w 805187"/>
                <a:gd name="connsiteY192" fmla="*/ 150985 h 804238"/>
                <a:gd name="connsiteX193" fmla="*/ 765223 w 805187"/>
                <a:gd name="connsiteY193" fmla="*/ 149748 h 804238"/>
                <a:gd name="connsiteX194" fmla="*/ 763890 w 805187"/>
                <a:gd name="connsiteY194" fmla="*/ 154888 h 804238"/>
                <a:gd name="connsiteX195" fmla="*/ 756183 w 805187"/>
                <a:gd name="connsiteY195" fmla="*/ 150985 h 804238"/>
                <a:gd name="connsiteX196" fmla="*/ 757420 w 805187"/>
                <a:gd name="connsiteY196" fmla="*/ 158792 h 804238"/>
                <a:gd name="connsiteX197" fmla="*/ 752282 w 805187"/>
                <a:gd name="connsiteY197" fmla="*/ 153651 h 804238"/>
                <a:gd name="connsiteX198" fmla="*/ 747143 w 805187"/>
                <a:gd name="connsiteY198" fmla="*/ 157459 h 804238"/>
                <a:gd name="connsiteX199" fmla="*/ 723926 w 805187"/>
                <a:gd name="connsiteY199" fmla="*/ 142037 h 804238"/>
                <a:gd name="connsiteX200" fmla="*/ 710985 w 805187"/>
                <a:gd name="connsiteY200" fmla="*/ 142037 h 804238"/>
                <a:gd name="connsiteX201" fmla="*/ 705847 w 805187"/>
                <a:gd name="connsiteY201" fmla="*/ 148415 h 804238"/>
                <a:gd name="connsiteX202" fmla="*/ 699377 w 805187"/>
                <a:gd name="connsiteY202" fmla="*/ 161362 h 804238"/>
                <a:gd name="connsiteX203" fmla="*/ 686435 w 805187"/>
                <a:gd name="connsiteY203" fmla="*/ 158792 h 804238"/>
                <a:gd name="connsiteX204" fmla="*/ 681297 w 805187"/>
                <a:gd name="connsiteY204" fmla="*/ 166503 h 804238"/>
                <a:gd name="connsiteX205" fmla="*/ 672258 w 805187"/>
                <a:gd name="connsiteY205" fmla="*/ 166503 h 804238"/>
                <a:gd name="connsiteX206" fmla="*/ 678728 w 805187"/>
                <a:gd name="connsiteY206" fmla="*/ 172976 h 804238"/>
                <a:gd name="connsiteX207" fmla="*/ 671021 w 805187"/>
                <a:gd name="connsiteY207" fmla="*/ 172976 h 804238"/>
                <a:gd name="connsiteX208" fmla="*/ 669688 w 805187"/>
                <a:gd name="connsiteY208" fmla="*/ 176879 h 804238"/>
                <a:gd name="connsiteX209" fmla="*/ 677396 w 805187"/>
                <a:gd name="connsiteY209" fmla="*/ 182020 h 804238"/>
                <a:gd name="connsiteX210" fmla="*/ 673590 w 805187"/>
                <a:gd name="connsiteY210" fmla="*/ 183258 h 804238"/>
                <a:gd name="connsiteX211" fmla="*/ 668357 w 805187"/>
                <a:gd name="connsiteY211" fmla="*/ 191064 h 804238"/>
                <a:gd name="connsiteX212" fmla="*/ 636195 w 805187"/>
                <a:gd name="connsiteY212" fmla="*/ 192302 h 804238"/>
                <a:gd name="connsiteX213" fmla="*/ 618020 w 805187"/>
                <a:gd name="connsiteY213" fmla="*/ 185828 h 804238"/>
                <a:gd name="connsiteX214" fmla="*/ 615452 w 805187"/>
                <a:gd name="connsiteY214" fmla="*/ 182020 h 804238"/>
                <a:gd name="connsiteX215" fmla="*/ 621922 w 805187"/>
                <a:gd name="connsiteY215" fmla="*/ 179450 h 804238"/>
                <a:gd name="connsiteX216" fmla="*/ 621922 w 805187"/>
                <a:gd name="connsiteY216" fmla="*/ 175546 h 804238"/>
                <a:gd name="connsiteX217" fmla="*/ 611645 w 805187"/>
                <a:gd name="connsiteY217" fmla="*/ 172976 h 804238"/>
                <a:gd name="connsiteX218" fmla="*/ 607744 w 805187"/>
                <a:gd name="connsiteY218" fmla="*/ 187161 h 804238"/>
                <a:gd name="connsiteX219" fmla="*/ 611645 w 805187"/>
                <a:gd name="connsiteY219" fmla="*/ 189731 h 804238"/>
                <a:gd name="connsiteX220" fmla="*/ 606412 w 805187"/>
                <a:gd name="connsiteY220" fmla="*/ 192302 h 804238"/>
                <a:gd name="connsiteX221" fmla="*/ 589665 w 805187"/>
                <a:gd name="connsiteY221" fmla="*/ 223336 h 804238"/>
                <a:gd name="connsiteX222" fmla="*/ 572918 w 805187"/>
                <a:gd name="connsiteY222" fmla="*/ 216863 h 804238"/>
                <a:gd name="connsiteX223" fmla="*/ 563878 w 805187"/>
                <a:gd name="connsiteY223" fmla="*/ 220766 h 804238"/>
                <a:gd name="connsiteX224" fmla="*/ 565210 w 805187"/>
                <a:gd name="connsiteY224" fmla="*/ 225907 h 804238"/>
                <a:gd name="connsiteX225" fmla="*/ 561309 w 805187"/>
                <a:gd name="connsiteY225" fmla="*/ 234950 h 804238"/>
                <a:gd name="connsiteX226" fmla="*/ 557408 w 805187"/>
                <a:gd name="connsiteY226" fmla="*/ 234950 h 804238"/>
                <a:gd name="connsiteX227" fmla="*/ 557408 w 805187"/>
                <a:gd name="connsiteY227" fmla="*/ 240091 h 804238"/>
                <a:gd name="connsiteX228" fmla="*/ 541898 w 805187"/>
                <a:gd name="connsiteY228" fmla="*/ 254276 h 804238"/>
                <a:gd name="connsiteX229" fmla="*/ 538092 w 805187"/>
                <a:gd name="connsiteY229" fmla="*/ 264652 h 804238"/>
                <a:gd name="connsiteX230" fmla="*/ 530289 w 805187"/>
                <a:gd name="connsiteY230" fmla="*/ 268460 h 804238"/>
                <a:gd name="connsiteX231" fmla="*/ 516111 w 805187"/>
                <a:gd name="connsiteY231" fmla="*/ 289214 h 804238"/>
                <a:gd name="connsiteX232" fmla="*/ 509641 w 805187"/>
                <a:gd name="connsiteY232" fmla="*/ 294354 h 804238"/>
                <a:gd name="connsiteX233" fmla="*/ 490325 w 805187"/>
                <a:gd name="connsiteY233" fmla="*/ 176879 h 804238"/>
                <a:gd name="connsiteX234" fmla="*/ 312293 w 805187"/>
                <a:gd name="connsiteY234" fmla="*/ 206581 h 804238"/>
                <a:gd name="connsiteX235" fmla="*/ 279941 w 805187"/>
                <a:gd name="connsiteY235" fmla="*/ 0 h 80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805187" h="804238">
                  <a:moveTo>
                    <a:pt x="279941" y="0"/>
                  </a:moveTo>
                  <a:lnTo>
                    <a:pt x="270901" y="6474"/>
                  </a:lnTo>
                  <a:lnTo>
                    <a:pt x="260624" y="9044"/>
                  </a:lnTo>
                  <a:lnTo>
                    <a:pt x="256723" y="16755"/>
                  </a:lnTo>
                  <a:lnTo>
                    <a:pt x="272233" y="37413"/>
                  </a:lnTo>
                  <a:lnTo>
                    <a:pt x="270901" y="59404"/>
                  </a:lnTo>
                  <a:lnTo>
                    <a:pt x="274802" y="61974"/>
                  </a:lnTo>
                  <a:lnTo>
                    <a:pt x="277372" y="77397"/>
                  </a:lnTo>
                  <a:lnTo>
                    <a:pt x="265763" y="111002"/>
                  </a:lnTo>
                  <a:lnTo>
                    <a:pt x="265763" y="167835"/>
                  </a:lnTo>
                  <a:lnTo>
                    <a:pt x="256723" y="171643"/>
                  </a:lnTo>
                  <a:lnTo>
                    <a:pt x="261957" y="179450"/>
                  </a:lnTo>
                  <a:lnTo>
                    <a:pt x="256723" y="188493"/>
                  </a:lnTo>
                  <a:lnTo>
                    <a:pt x="259387" y="194967"/>
                  </a:lnTo>
                  <a:lnTo>
                    <a:pt x="252917" y="207819"/>
                  </a:lnTo>
                  <a:lnTo>
                    <a:pt x="260624" y="216863"/>
                  </a:lnTo>
                  <a:lnTo>
                    <a:pt x="256723" y="224574"/>
                  </a:lnTo>
                  <a:lnTo>
                    <a:pt x="255486" y="238854"/>
                  </a:lnTo>
                  <a:lnTo>
                    <a:pt x="239976" y="250468"/>
                  </a:lnTo>
                  <a:lnTo>
                    <a:pt x="220660" y="280170"/>
                  </a:lnTo>
                  <a:lnTo>
                    <a:pt x="210289" y="287881"/>
                  </a:lnTo>
                  <a:lnTo>
                    <a:pt x="202581" y="300733"/>
                  </a:lnTo>
                  <a:lnTo>
                    <a:pt x="194779" y="302065"/>
                  </a:lnTo>
                  <a:lnTo>
                    <a:pt x="180601" y="313680"/>
                  </a:lnTo>
                  <a:lnTo>
                    <a:pt x="168992" y="302065"/>
                  </a:lnTo>
                  <a:lnTo>
                    <a:pt x="163854" y="303303"/>
                  </a:lnTo>
                  <a:lnTo>
                    <a:pt x="149676" y="321486"/>
                  </a:lnTo>
                  <a:lnTo>
                    <a:pt x="149676" y="336908"/>
                  </a:lnTo>
                  <a:lnTo>
                    <a:pt x="135403" y="338241"/>
                  </a:lnTo>
                  <a:lnTo>
                    <a:pt x="130264" y="342144"/>
                  </a:lnTo>
                  <a:lnTo>
                    <a:pt x="130264" y="351093"/>
                  </a:lnTo>
                  <a:lnTo>
                    <a:pt x="125126" y="353759"/>
                  </a:lnTo>
                  <a:lnTo>
                    <a:pt x="121320" y="362707"/>
                  </a:lnTo>
                  <a:lnTo>
                    <a:pt x="125126" y="375654"/>
                  </a:lnTo>
                  <a:lnTo>
                    <a:pt x="123889" y="380795"/>
                  </a:lnTo>
                  <a:lnTo>
                    <a:pt x="113518" y="388601"/>
                  </a:lnTo>
                  <a:lnTo>
                    <a:pt x="123889" y="398883"/>
                  </a:lnTo>
                  <a:lnTo>
                    <a:pt x="123889" y="410497"/>
                  </a:lnTo>
                  <a:lnTo>
                    <a:pt x="129028" y="418303"/>
                  </a:lnTo>
                  <a:lnTo>
                    <a:pt x="125126" y="419541"/>
                  </a:lnTo>
                  <a:lnTo>
                    <a:pt x="117419" y="415638"/>
                  </a:lnTo>
                  <a:lnTo>
                    <a:pt x="108379" y="433725"/>
                  </a:lnTo>
                  <a:lnTo>
                    <a:pt x="100577" y="431155"/>
                  </a:lnTo>
                  <a:lnTo>
                    <a:pt x="104478" y="420874"/>
                  </a:lnTo>
                  <a:lnTo>
                    <a:pt x="96771" y="409259"/>
                  </a:lnTo>
                  <a:lnTo>
                    <a:pt x="80024" y="405356"/>
                  </a:lnTo>
                  <a:lnTo>
                    <a:pt x="70984" y="415638"/>
                  </a:lnTo>
                  <a:lnTo>
                    <a:pt x="64514" y="435058"/>
                  </a:lnTo>
                  <a:lnTo>
                    <a:pt x="65751" y="448005"/>
                  </a:lnTo>
                  <a:lnTo>
                    <a:pt x="55474" y="463427"/>
                  </a:lnTo>
                  <a:lnTo>
                    <a:pt x="63181" y="478945"/>
                  </a:lnTo>
                  <a:lnTo>
                    <a:pt x="68415" y="500840"/>
                  </a:lnTo>
                  <a:lnTo>
                    <a:pt x="63181" y="507314"/>
                  </a:lnTo>
                  <a:lnTo>
                    <a:pt x="51573" y="506077"/>
                  </a:lnTo>
                  <a:lnTo>
                    <a:pt x="49004" y="509884"/>
                  </a:lnTo>
                  <a:lnTo>
                    <a:pt x="46434" y="542157"/>
                  </a:lnTo>
                  <a:lnTo>
                    <a:pt x="16746" y="556436"/>
                  </a:lnTo>
                  <a:lnTo>
                    <a:pt x="2569" y="555104"/>
                  </a:lnTo>
                  <a:lnTo>
                    <a:pt x="2569" y="565480"/>
                  </a:lnTo>
                  <a:lnTo>
                    <a:pt x="9039" y="578332"/>
                  </a:lnTo>
                  <a:lnTo>
                    <a:pt x="10276" y="591279"/>
                  </a:lnTo>
                  <a:lnTo>
                    <a:pt x="3806" y="595182"/>
                  </a:lnTo>
                  <a:lnTo>
                    <a:pt x="6375" y="605464"/>
                  </a:lnTo>
                  <a:lnTo>
                    <a:pt x="5138" y="609367"/>
                  </a:lnTo>
                  <a:lnTo>
                    <a:pt x="0" y="611937"/>
                  </a:lnTo>
                  <a:lnTo>
                    <a:pt x="1236" y="617078"/>
                  </a:lnTo>
                  <a:lnTo>
                    <a:pt x="11608" y="623552"/>
                  </a:lnTo>
                  <a:lnTo>
                    <a:pt x="25786" y="644210"/>
                  </a:lnTo>
                  <a:lnTo>
                    <a:pt x="36158" y="651921"/>
                  </a:lnTo>
                  <a:lnTo>
                    <a:pt x="33494" y="663535"/>
                  </a:lnTo>
                  <a:lnTo>
                    <a:pt x="46434" y="670009"/>
                  </a:lnTo>
                  <a:lnTo>
                    <a:pt x="54142" y="686764"/>
                  </a:lnTo>
                  <a:lnTo>
                    <a:pt x="69652" y="694570"/>
                  </a:lnTo>
                  <a:lnTo>
                    <a:pt x="69652" y="702281"/>
                  </a:lnTo>
                  <a:lnTo>
                    <a:pt x="77359" y="716465"/>
                  </a:lnTo>
                  <a:lnTo>
                    <a:pt x="87731" y="717798"/>
                  </a:lnTo>
                  <a:lnTo>
                    <a:pt x="94201" y="724272"/>
                  </a:lnTo>
                  <a:lnTo>
                    <a:pt x="99339" y="720369"/>
                  </a:lnTo>
                  <a:lnTo>
                    <a:pt x="104478" y="729413"/>
                  </a:lnTo>
                  <a:lnTo>
                    <a:pt x="109616" y="729413"/>
                  </a:lnTo>
                  <a:lnTo>
                    <a:pt x="108379" y="737124"/>
                  </a:lnTo>
                  <a:lnTo>
                    <a:pt x="118656" y="738456"/>
                  </a:lnTo>
                  <a:lnTo>
                    <a:pt x="125126" y="742265"/>
                  </a:lnTo>
                  <a:lnTo>
                    <a:pt x="125126" y="735886"/>
                  </a:lnTo>
                  <a:lnTo>
                    <a:pt x="130264" y="739694"/>
                  </a:lnTo>
                  <a:lnTo>
                    <a:pt x="138067" y="735886"/>
                  </a:lnTo>
                  <a:lnTo>
                    <a:pt x="141873" y="738456"/>
                  </a:lnTo>
                  <a:lnTo>
                    <a:pt x="147107" y="743597"/>
                  </a:lnTo>
                  <a:lnTo>
                    <a:pt x="138067" y="753879"/>
                  </a:lnTo>
                  <a:lnTo>
                    <a:pt x="152245" y="762922"/>
                  </a:lnTo>
                  <a:lnTo>
                    <a:pt x="152245" y="773299"/>
                  </a:lnTo>
                  <a:lnTo>
                    <a:pt x="165186" y="782343"/>
                  </a:lnTo>
                  <a:lnTo>
                    <a:pt x="171561" y="790054"/>
                  </a:lnTo>
                  <a:lnTo>
                    <a:pt x="187071" y="791387"/>
                  </a:lnTo>
                  <a:lnTo>
                    <a:pt x="203818" y="804239"/>
                  </a:lnTo>
                  <a:lnTo>
                    <a:pt x="224466" y="800431"/>
                  </a:lnTo>
                  <a:lnTo>
                    <a:pt x="232269" y="788817"/>
                  </a:lnTo>
                  <a:lnTo>
                    <a:pt x="247684" y="779773"/>
                  </a:lnTo>
                  <a:lnTo>
                    <a:pt x="254154" y="765588"/>
                  </a:lnTo>
                  <a:lnTo>
                    <a:pt x="281273" y="783676"/>
                  </a:lnTo>
                  <a:lnTo>
                    <a:pt x="294214" y="774537"/>
                  </a:lnTo>
                  <a:lnTo>
                    <a:pt x="314862" y="768159"/>
                  </a:lnTo>
                  <a:lnTo>
                    <a:pt x="321237" y="762922"/>
                  </a:lnTo>
                  <a:lnTo>
                    <a:pt x="323902" y="765588"/>
                  </a:lnTo>
                  <a:lnTo>
                    <a:pt x="327803" y="764255"/>
                  </a:lnTo>
                  <a:lnTo>
                    <a:pt x="343217" y="750071"/>
                  </a:lnTo>
                  <a:lnTo>
                    <a:pt x="336747" y="741027"/>
                  </a:lnTo>
                  <a:lnTo>
                    <a:pt x="339316" y="731983"/>
                  </a:lnTo>
                  <a:lnTo>
                    <a:pt x="349688" y="733221"/>
                  </a:lnTo>
                  <a:lnTo>
                    <a:pt x="350925" y="738456"/>
                  </a:lnTo>
                  <a:lnTo>
                    <a:pt x="357396" y="742265"/>
                  </a:lnTo>
                  <a:lnTo>
                    <a:pt x="394791" y="712563"/>
                  </a:lnTo>
                  <a:lnTo>
                    <a:pt x="401261" y="712563"/>
                  </a:lnTo>
                  <a:lnTo>
                    <a:pt x="406495" y="721606"/>
                  </a:lnTo>
                  <a:lnTo>
                    <a:pt x="414202" y="717798"/>
                  </a:lnTo>
                  <a:lnTo>
                    <a:pt x="425811" y="702281"/>
                  </a:lnTo>
                  <a:lnTo>
                    <a:pt x="436087" y="697140"/>
                  </a:lnTo>
                  <a:lnTo>
                    <a:pt x="436087" y="690667"/>
                  </a:lnTo>
                  <a:lnTo>
                    <a:pt x="428380" y="693237"/>
                  </a:lnTo>
                  <a:lnTo>
                    <a:pt x="428380" y="685526"/>
                  </a:lnTo>
                  <a:lnTo>
                    <a:pt x="439989" y="676482"/>
                  </a:lnTo>
                  <a:lnTo>
                    <a:pt x="443890" y="668676"/>
                  </a:lnTo>
                  <a:lnTo>
                    <a:pt x="437419" y="666106"/>
                  </a:lnTo>
                  <a:lnTo>
                    <a:pt x="428380" y="667438"/>
                  </a:lnTo>
                  <a:lnTo>
                    <a:pt x="427047" y="658394"/>
                  </a:lnTo>
                  <a:lnTo>
                    <a:pt x="434850" y="646780"/>
                  </a:lnTo>
                  <a:lnTo>
                    <a:pt x="432281" y="640306"/>
                  </a:lnTo>
                  <a:lnTo>
                    <a:pt x="437419" y="633833"/>
                  </a:lnTo>
                  <a:lnTo>
                    <a:pt x="436087" y="628692"/>
                  </a:lnTo>
                  <a:lnTo>
                    <a:pt x="443890" y="618411"/>
                  </a:lnTo>
                  <a:lnTo>
                    <a:pt x="443890" y="610605"/>
                  </a:lnTo>
                  <a:lnTo>
                    <a:pt x="451597" y="606701"/>
                  </a:lnTo>
                  <a:lnTo>
                    <a:pt x="458068" y="592517"/>
                  </a:lnTo>
                  <a:lnTo>
                    <a:pt x="468344" y="580903"/>
                  </a:lnTo>
                  <a:lnTo>
                    <a:pt x="476147" y="552533"/>
                  </a:lnTo>
                  <a:lnTo>
                    <a:pt x="474815" y="535683"/>
                  </a:lnTo>
                  <a:lnTo>
                    <a:pt x="494226" y="511217"/>
                  </a:lnTo>
                  <a:lnTo>
                    <a:pt x="490325" y="503506"/>
                  </a:lnTo>
                  <a:lnTo>
                    <a:pt x="495463" y="491797"/>
                  </a:lnTo>
                  <a:lnTo>
                    <a:pt x="500697" y="491797"/>
                  </a:lnTo>
                  <a:lnTo>
                    <a:pt x="500697" y="481515"/>
                  </a:lnTo>
                  <a:lnTo>
                    <a:pt x="505835" y="472471"/>
                  </a:lnTo>
                  <a:lnTo>
                    <a:pt x="501934" y="457049"/>
                  </a:lnTo>
                  <a:lnTo>
                    <a:pt x="505835" y="451813"/>
                  </a:lnTo>
                  <a:lnTo>
                    <a:pt x="504502" y="445340"/>
                  </a:lnTo>
                  <a:lnTo>
                    <a:pt x="507072" y="435058"/>
                  </a:lnTo>
                  <a:lnTo>
                    <a:pt x="526483" y="440199"/>
                  </a:lnTo>
                  <a:lnTo>
                    <a:pt x="539329" y="459524"/>
                  </a:lnTo>
                  <a:lnTo>
                    <a:pt x="570348" y="464760"/>
                  </a:lnTo>
                  <a:lnTo>
                    <a:pt x="575487" y="460857"/>
                  </a:lnTo>
                  <a:lnTo>
                    <a:pt x="584527" y="444102"/>
                  </a:lnTo>
                  <a:lnTo>
                    <a:pt x="593566" y="404023"/>
                  </a:lnTo>
                  <a:lnTo>
                    <a:pt x="600037" y="402786"/>
                  </a:lnTo>
                  <a:lnTo>
                    <a:pt x="600037" y="371751"/>
                  </a:lnTo>
                  <a:lnTo>
                    <a:pt x="609076" y="357566"/>
                  </a:lnTo>
                  <a:lnTo>
                    <a:pt x="633530" y="371751"/>
                  </a:lnTo>
                  <a:lnTo>
                    <a:pt x="641333" y="343382"/>
                  </a:lnTo>
                  <a:lnTo>
                    <a:pt x="649040" y="331768"/>
                  </a:lnTo>
                  <a:lnTo>
                    <a:pt x="651610" y="330435"/>
                  </a:lnTo>
                  <a:lnTo>
                    <a:pt x="654179" y="335671"/>
                  </a:lnTo>
                  <a:lnTo>
                    <a:pt x="661981" y="326627"/>
                  </a:lnTo>
                  <a:lnTo>
                    <a:pt x="665787" y="316250"/>
                  </a:lnTo>
                  <a:lnTo>
                    <a:pt x="672258" y="317583"/>
                  </a:lnTo>
                  <a:lnTo>
                    <a:pt x="677396" y="305969"/>
                  </a:lnTo>
                  <a:lnTo>
                    <a:pt x="674827" y="302065"/>
                  </a:lnTo>
                  <a:lnTo>
                    <a:pt x="685198" y="282740"/>
                  </a:lnTo>
                  <a:lnTo>
                    <a:pt x="691574" y="277504"/>
                  </a:lnTo>
                  <a:lnTo>
                    <a:pt x="696807" y="265985"/>
                  </a:lnTo>
                  <a:lnTo>
                    <a:pt x="691574" y="260749"/>
                  </a:lnTo>
                  <a:lnTo>
                    <a:pt x="694238" y="249135"/>
                  </a:lnTo>
                  <a:lnTo>
                    <a:pt x="691574" y="247802"/>
                  </a:lnTo>
                  <a:lnTo>
                    <a:pt x="699377" y="225907"/>
                  </a:lnTo>
                  <a:lnTo>
                    <a:pt x="695475" y="222003"/>
                  </a:lnTo>
                  <a:lnTo>
                    <a:pt x="694238" y="200108"/>
                  </a:lnTo>
                  <a:lnTo>
                    <a:pt x="796148" y="256846"/>
                  </a:lnTo>
                  <a:lnTo>
                    <a:pt x="801286" y="219433"/>
                  </a:lnTo>
                  <a:lnTo>
                    <a:pt x="805187" y="211722"/>
                  </a:lnTo>
                  <a:lnTo>
                    <a:pt x="800049" y="207819"/>
                  </a:lnTo>
                  <a:lnTo>
                    <a:pt x="800049" y="192302"/>
                  </a:lnTo>
                  <a:lnTo>
                    <a:pt x="796148" y="188493"/>
                  </a:lnTo>
                  <a:lnTo>
                    <a:pt x="787108" y="187161"/>
                  </a:lnTo>
                  <a:lnTo>
                    <a:pt x="785776" y="182020"/>
                  </a:lnTo>
                  <a:lnTo>
                    <a:pt x="789677" y="182020"/>
                  </a:lnTo>
                  <a:lnTo>
                    <a:pt x="785776" y="176879"/>
                  </a:lnTo>
                  <a:lnTo>
                    <a:pt x="789677" y="172976"/>
                  </a:lnTo>
                  <a:lnTo>
                    <a:pt x="778068" y="175546"/>
                  </a:lnTo>
                  <a:lnTo>
                    <a:pt x="779400" y="167835"/>
                  </a:lnTo>
                  <a:lnTo>
                    <a:pt x="776831" y="167835"/>
                  </a:lnTo>
                  <a:lnTo>
                    <a:pt x="774262" y="171643"/>
                  </a:lnTo>
                  <a:lnTo>
                    <a:pt x="771598" y="165265"/>
                  </a:lnTo>
                  <a:lnTo>
                    <a:pt x="767791" y="162695"/>
                  </a:lnTo>
                  <a:lnTo>
                    <a:pt x="775499" y="158792"/>
                  </a:lnTo>
                  <a:lnTo>
                    <a:pt x="772930" y="150985"/>
                  </a:lnTo>
                  <a:lnTo>
                    <a:pt x="765223" y="149748"/>
                  </a:lnTo>
                  <a:lnTo>
                    <a:pt x="763890" y="154888"/>
                  </a:lnTo>
                  <a:lnTo>
                    <a:pt x="756183" y="150985"/>
                  </a:lnTo>
                  <a:lnTo>
                    <a:pt x="757420" y="158792"/>
                  </a:lnTo>
                  <a:lnTo>
                    <a:pt x="752282" y="153651"/>
                  </a:lnTo>
                  <a:lnTo>
                    <a:pt x="747143" y="157459"/>
                  </a:lnTo>
                  <a:lnTo>
                    <a:pt x="723926" y="142037"/>
                  </a:lnTo>
                  <a:lnTo>
                    <a:pt x="710985" y="142037"/>
                  </a:lnTo>
                  <a:lnTo>
                    <a:pt x="705847" y="148415"/>
                  </a:lnTo>
                  <a:lnTo>
                    <a:pt x="699377" y="161362"/>
                  </a:lnTo>
                  <a:lnTo>
                    <a:pt x="686435" y="158792"/>
                  </a:lnTo>
                  <a:lnTo>
                    <a:pt x="681297" y="166503"/>
                  </a:lnTo>
                  <a:lnTo>
                    <a:pt x="672258" y="166503"/>
                  </a:lnTo>
                  <a:lnTo>
                    <a:pt x="678728" y="172976"/>
                  </a:lnTo>
                  <a:lnTo>
                    <a:pt x="671021" y="172976"/>
                  </a:lnTo>
                  <a:lnTo>
                    <a:pt x="669688" y="176879"/>
                  </a:lnTo>
                  <a:lnTo>
                    <a:pt x="677396" y="182020"/>
                  </a:lnTo>
                  <a:lnTo>
                    <a:pt x="673590" y="183258"/>
                  </a:lnTo>
                  <a:lnTo>
                    <a:pt x="668357" y="191064"/>
                  </a:lnTo>
                  <a:lnTo>
                    <a:pt x="636195" y="192302"/>
                  </a:lnTo>
                  <a:lnTo>
                    <a:pt x="618020" y="185828"/>
                  </a:lnTo>
                  <a:lnTo>
                    <a:pt x="615452" y="182020"/>
                  </a:lnTo>
                  <a:lnTo>
                    <a:pt x="621922" y="179450"/>
                  </a:lnTo>
                  <a:lnTo>
                    <a:pt x="621922" y="175546"/>
                  </a:lnTo>
                  <a:lnTo>
                    <a:pt x="611645" y="172976"/>
                  </a:lnTo>
                  <a:lnTo>
                    <a:pt x="607744" y="187161"/>
                  </a:lnTo>
                  <a:lnTo>
                    <a:pt x="611645" y="189731"/>
                  </a:lnTo>
                  <a:lnTo>
                    <a:pt x="606412" y="192302"/>
                  </a:lnTo>
                  <a:lnTo>
                    <a:pt x="589665" y="223336"/>
                  </a:lnTo>
                  <a:lnTo>
                    <a:pt x="572918" y="216863"/>
                  </a:lnTo>
                  <a:lnTo>
                    <a:pt x="563878" y="220766"/>
                  </a:lnTo>
                  <a:lnTo>
                    <a:pt x="565210" y="225907"/>
                  </a:lnTo>
                  <a:lnTo>
                    <a:pt x="561309" y="234950"/>
                  </a:lnTo>
                  <a:lnTo>
                    <a:pt x="557408" y="234950"/>
                  </a:lnTo>
                  <a:lnTo>
                    <a:pt x="557408" y="240091"/>
                  </a:lnTo>
                  <a:lnTo>
                    <a:pt x="541898" y="254276"/>
                  </a:lnTo>
                  <a:lnTo>
                    <a:pt x="538092" y="264652"/>
                  </a:lnTo>
                  <a:lnTo>
                    <a:pt x="530289" y="268460"/>
                  </a:lnTo>
                  <a:lnTo>
                    <a:pt x="516111" y="289214"/>
                  </a:lnTo>
                  <a:lnTo>
                    <a:pt x="509641" y="294354"/>
                  </a:lnTo>
                  <a:lnTo>
                    <a:pt x="490325" y="176879"/>
                  </a:lnTo>
                  <a:lnTo>
                    <a:pt x="312293" y="206581"/>
                  </a:lnTo>
                  <a:lnTo>
                    <a:pt x="279941" y="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22B26944-9B00-5D06-8CC2-F97A8F0A1AF8}"/>
                </a:ext>
              </a:extLst>
            </p:cNvPr>
            <p:cNvSpPr/>
            <p:nvPr/>
          </p:nvSpPr>
          <p:spPr>
            <a:xfrm>
              <a:off x="6101280" y="4029603"/>
              <a:ext cx="500636" cy="859217"/>
            </a:xfrm>
            <a:custGeom>
              <a:avLst/>
              <a:gdLst>
                <a:gd name="connsiteX0" fmla="*/ 59281 w 557408"/>
                <a:gd name="connsiteY0" fmla="*/ 597753 h 956651"/>
                <a:gd name="connsiteX1" fmla="*/ 55475 w 557408"/>
                <a:gd name="connsiteY1" fmla="*/ 605464 h 956651"/>
                <a:gd name="connsiteX2" fmla="*/ 63182 w 557408"/>
                <a:gd name="connsiteY2" fmla="*/ 623552 h 956651"/>
                <a:gd name="connsiteX3" fmla="*/ 61945 w 557408"/>
                <a:gd name="connsiteY3" fmla="*/ 628692 h 956651"/>
                <a:gd name="connsiteX4" fmla="*/ 50336 w 557408"/>
                <a:gd name="connsiteY4" fmla="*/ 642877 h 956651"/>
                <a:gd name="connsiteX5" fmla="*/ 52906 w 557408"/>
                <a:gd name="connsiteY5" fmla="*/ 650683 h 956651"/>
                <a:gd name="connsiteX6" fmla="*/ 67084 w 557408"/>
                <a:gd name="connsiteY6" fmla="*/ 659727 h 956651"/>
                <a:gd name="connsiteX7" fmla="*/ 67084 w 557408"/>
                <a:gd name="connsiteY7" fmla="*/ 675245 h 956651"/>
                <a:gd name="connsiteX8" fmla="*/ 78692 w 557408"/>
                <a:gd name="connsiteY8" fmla="*/ 682956 h 956651"/>
                <a:gd name="connsiteX9" fmla="*/ 74791 w 557408"/>
                <a:gd name="connsiteY9" fmla="*/ 703614 h 956651"/>
                <a:gd name="connsiteX10" fmla="*/ 85162 w 557408"/>
                <a:gd name="connsiteY10" fmla="*/ 720369 h 956651"/>
                <a:gd name="connsiteX11" fmla="*/ 86399 w 557408"/>
                <a:gd name="connsiteY11" fmla="*/ 731983 h 956651"/>
                <a:gd name="connsiteX12" fmla="*/ 81261 w 557408"/>
                <a:gd name="connsiteY12" fmla="*/ 744930 h 956651"/>
                <a:gd name="connsiteX13" fmla="*/ 68321 w 557408"/>
                <a:gd name="connsiteY13" fmla="*/ 755211 h 956651"/>
                <a:gd name="connsiteX14" fmla="*/ 69652 w 557408"/>
                <a:gd name="connsiteY14" fmla="*/ 765588 h 956651"/>
                <a:gd name="connsiteX15" fmla="*/ 61945 w 557408"/>
                <a:gd name="connsiteY15" fmla="*/ 777202 h 956651"/>
                <a:gd name="connsiteX16" fmla="*/ 65751 w 557408"/>
                <a:gd name="connsiteY16" fmla="*/ 787484 h 956651"/>
                <a:gd name="connsiteX17" fmla="*/ 61945 w 557408"/>
                <a:gd name="connsiteY17" fmla="*/ 787484 h 956651"/>
                <a:gd name="connsiteX18" fmla="*/ 59281 w 557408"/>
                <a:gd name="connsiteY18" fmla="*/ 793957 h 956651"/>
                <a:gd name="connsiteX19" fmla="*/ 49004 w 557408"/>
                <a:gd name="connsiteY19" fmla="*/ 797861 h 956651"/>
                <a:gd name="connsiteX20" fmla="*/ 51574 w 557408"/>
                <a:gd name="connsiteY20" fmla="*/ 808142 h 956651"/>
                <a:gd name="connsiteX21" fmla="*/ 46435 w 557408"/>
                <a:gd name="connsiteY21" fmla="*/ 817186 h 956651"/>
                <a:gd name="connsiteX22" fmla="*/ 37396 w 557408"/>
                <a:gd name="connsiteY22" fmla="*/ 824992 h 956651"/>
                <a:gd name="connsiteX23" fmla="*/ 36063 w 557408"/>
                <a:gd name="connsiteY23" fmla="*/ 839177 h 956651"/>
                <a:gd name="connsiteX24" fmla="*/ 33494 w 557408"/>
                <a:gd name="connsiteY24" fmla="*/ 840414 h 956651"/>
                <a:gd name="connsiteX25" fmla="*/ 30925 w 557408"/>
                <a:gd name="connsiteY25" fmla="*/ 834036 h 956651"/>
                <a:gd name="connsiteX26" fmla="*/ 25787 w 557408"/>
                <a:gd name="connsiteY26" fmla="*/ 841747 h 956651"/>
                <a:gd name="connsiteX27" fmla="*/ 21886 w 557408"/>
                <a:gd name="connsiteY27" fmla="*/ 837844 h 956651"/>
                <a:gd name="connsiteX28" fmla="*/ 12846 w 557408"/>
                <a:gd name="connsiteY28" fmla="*/ 853361 h 956651"/>
                <a:gd name="connsiteX29" fmla="*/ 15510 w 557408"/>
                <a:gd name="connsiteY29" fmla="*/ 861072 h 956651"/>
                <a:gd name="connsiteX30" fmla="*/ 24454 w 557408"/>
                <a:gd name="connsiteY30" fmla="*/ 870116 h 956651"/>
                <a:gd name="connsiteX31" fmla="*/ 10277 w 557408"/>
                <a:gd name="connsiteY31" fmla="*/ 884301 h 956651"/>
                <a:gd name="connsiteX32" fmla="*/ 10277 w 557408"/>
                <a:gd name="connsiteY32" fmla="*/ 886966 h 956651"/>
                <a:gd name="connsiteX33" fmla="*/ 19316 w 557408"/>
                <a:gd name="connsiteY33" fmla="*/ 884301 h 956651"/>
                <a:gd name="connsiteX34" fmla="*/ 18079 w 557408"/>
                <a:gd name="connsiteY34" fmla="*/ 889537 h 956651"/>
                <a:gd name="connsiteX35" fmla="*/ 6376 w 557408"/>
                <a:gd name="connsiteY35" fmla="*/ 897248 h 956651"/>
                <a:gd name="connsiteX36" fmla="*/ 10277 w 557408"/>
                <a:gd name="connsiteY36" fmla="*/ 899818 h 956651"/>
                <a:gd name="connsiteX37" fmla="*/ 11609 w 557408"/>
                <a:gd name="connsiteY37" fmla="*/ 914003 h 956651"/>
                <a:gd name="connsiteX38" fmla="*/ 9040 w 557408"/>
                <a:gd name="connsiteY38" fmla="*/ 923047 h 956651"/>
                <a:gd name="connsiteX39" fmla="*/ 1237 w 557408"/>
                <a:gd name="connsiteY39" fmla="*/ 924379 h 956651"/>
                <a:gd name="connsiteX40" fmla="*/ 11609 w 557408"/>
                <a:gd name="connsiteY40" fmla="*/ 926950 h 956651"/>
                <a:gd name="connsiteX41" fmla="*/ 11609 w 557408"/>
                <a:gd name="connsiteY41" fmla="*/ 929520 h 956651"/>
                <a:gd name="connsiteX42" fmla="*/ 0 w 557408"/>
                <a:gd name="connsiteY42" fmla="*/ 932090 h 956651"/>
                <a:gd name="connsiteX43" fmla="*/ 11609 w 557408"/>
                <a:gd name="connsiteY43" fmla="*/ 945038 h 956651"/>
                <a:gd name="connsiteX44" fmla="*/ 11609 w 557408"/>
                <a:gd name="connsiteY44" fmla="*/ 947608 h 956651"/>
                <a:gd name="connsiteX45" fmla="*/ 2569 w 557408"/>
                <a:gd name="connsiteY45" fmla="*/ 946275 h 956651"/>
                <a:gd name="connsiteX46" fmla="*/ 2569 w 557408"/>
                <a:gd name="connsiteY46" fmla="*/ 950178 h 956651"/>
                <a:gd name="connsiteX47" fmla="*/ 12846 w 557408"/>
                <a:gd name="connsiteY47" fmla="*/ 951511 h 956651"/>
                <a:gd name="connsiteX48" fmla="*/ 27024 w 557408"/>
                <a:gd name="connsiteY48" fmla="*/ 956652 h 956651"/>
                <a:gd name="connsiteX49" fmla="*/ 33494 w 557408"/>
                <a:gd name="connsiteY49" fmla="*/ 948941 h 956651"/>
                <a:gd name="connsiteX50" fmla="*/ 33494 w 557408"/>
                <a:gd name="connsiteY50" fmla="*/ 942467 h 956651"/>
                <a:gd name="connsiteX51" fmla="*/ 28356 w 557408"/>
                <a:gd name="connsiteY51" fmla="*/ 930853 h 956651"/>
                <a:gd name="connsiteX52" fmla="*/ 33494 w 557408"/>
                <a:gd name="connsiteY52" fmla="*/ 923047 h 956651"/>
                <a:gd name="connsiteX53" fmla="*/ 47767 w 557408"/>
                <a:gd name="connsiteY53" fmla="*/ 932090 h 956651"/>
                <a:gd name="connsiteX54" fmla="*/ 72222 w 557408"/>
                <a:gd name="connsiteY54" fmla="*/ 925617 h 956651"/>
                <a:gd name="connsiteX55" fmla="*/ 73554 w 557408"/>
                <a:gd name="connsiteY55" fmla="*/ 939897 h 956651"/>
                <a:gd name="connsiteX56" fmla="*/ 82498 w 557408"/>
                <a:gd name="connsiteY56" fmla="*/ 939897 h 956651"/>
                <a:gd name="connsiteX57" fmla="*/ 88969 w 557408"/>
                <a:gd name="connsiteY57" fmla="*/ 930853 h 956651"/>
                <a:gd name="connsiteX58" fmla="*/ 82498 w 557408"/>
                <a:gd name="connsiteY58" fmla="*/ 919239 h 956651"/>
                <a:gd name="connsiteX59" fmla="*/ 85162 w 557408"/>
                <a:gd name="connsiteY59" fmla="*/ 907625 h 956651"/>
                <a:gd name="connsiteX60" fmla="*/ 103146 w 557408"/>
                <a:gd name="connsiteY60" fmla="*/ 919239 h 956651"/>
                <a:gd name="connsiteX61" fmla="*/ 119989 w 557408"/>
                <a:gd name="connsiteY61" fmla="*/ 912765 h 956651"/>
                <a:gd name="connsiteX62" fmla="*/ 145775 w 557408"/>
                <a:gd name="connsiteY62" fmla="*/ 923047 h 956651"/>
                <a:gd name="connsiteX63" fmla="*/ 147107 w 557408"/>
                <a:gd name="connsiteY63" fmla="*/ 926950 h 956651"/>
                <a:gd name="connsiteX64" fmla="*/ 163854 w 557408"/>
                <a:gd name="connsiteY64" fmla="*/ 932090 h 956651"/>
                <a:gd name="connsiteX65" fmla="*/ 172894 w 557408"/>
                <a:gd name="connsiteY65" fmla="*/ 941134 h 956651"/>
                <a:gd name="connsiteX66" fmla="*/ 178032 w 557408"/>
                <a:gd name="connsiteY66" fmla="*/ 942467 h 956651"/>
                <a:gd name="connsiteX67" fmla="*/ 183170 w 557408"/>
                <a:gd name="connsiteY67" fmla="*/ 935994 h 956651"/>
                <a:gd name="connsiteX68" fmla="*/ 187072 w 557408"/>
                <a:gd name="connsiteY68" fmla="*/ 911433 h 956651"/>
                <a:gd name="connsiteX69" fmla="*/ 206388 w 557408"/>
                <a:gd name="connsiteY69" fmla="*/ 903721 h 956651"/>
                <a:gd name="connsiteX70" fmla="*/ 220661 w 557408"/>
                <a:gd name="connsiteY70" fmla="*/ 890774 h 956651"/>
                <a:gd name="connsiteX71" fmla="*/ 225799 w 557408"/>
                <a:gd name="connsiteY71" fmla="*/ 893345 h 956651"/>
                <a:gd name="connsiteX72" fmla="*/ 236076 w 557408"/>
                <a:gd name="connsiteY72" fmla="*/ 910195 h 956651"/>
                <a:gd name="connsiteX73" fmla="*/ 252918 w 557408"/>
                <a:gd name="connsiteY73" fmla="*/ 906292 h 956651"/>
                <a:gd name="connsiteX74" fmla="*/ 252918 w 557408"/>
                <a:gd name="connsiteY74" fmla="*/ 919239 h 956651"/>
                <a:gd name="connsiteX75" fmla="*/ 258056 w 557408"/>
                <a:gd name="connsiteY75" fmla="*/ 920476 h 956651"/>
                <a:gd name="connsiteX76" fmla="*/ 261957 w 557408"/>
                <a:gd name="connsiteY76" fmla="*/ 916668 h 956651"/>
                <a:gd name="connsiteX77" fmla="*/ 264527 w 557408"/>
                <a:gd name="connsiteY77" fmla="*/ 902389 h 956651"/>
                <a:gd name="connsiteX78" fmla="*/ 276135 w 557408"/>
                <a:gd name="connsiteY78" fmla="*/ 899818 h 956651"/>
                <a:gd name="connsiteX79" fmla="*/ 274803 w 557408"/>
                <a:gd name="connsiteY79" fmla="*/ 872687 h 956651"/>
                <a:gd name="connsiteX80" fmla="*/ 285175 w 557408"/>
                <a:gd name="connsiteY80" fmla="*/ 868879 h 956651"/>
                <a:gd name="connsiteX81" fmla="*/ 287744 w 557408"/>
                <a:gd name="connsiteY81" fmla="*/ 864975 h 956651"/>
                <a:gd name="connsiteX82" fmla="*/ 281274 w 557408"/>
                <a:gd name="connsiteY82" fmla="*/ 857264 h 956651"/>
                <a:gd name="connsiteX83" fmla="*/ 282605 w 557408"/>
                <a:gd name="connsiteY83" fmla="*/ 853361 h 956651"/>
                <a:gd name="connsiteX84" fmla="*/ 292882 w 557408"/>
                <a:gd name="connsiteY84" fmla="*/ 857264 h 956651"/>
                <a:gd name="connsiteX85" fmla="*/ 304491 w 557408"/>
                <a:gd name="connsiteY85" fmla="*/ 849458 h 956651"/>
                <a:gd name="connsiteX86" fmla="*/ 303254 w 557408"/>
                <a:gd name="connsiteY86" fmla="*/ 845650 h 956651"/>
                <a:gd name="connsiteX87" fmla="*/ 295451 w 557408"/>
                <a:gd name="connsiteY87" fmla="*/ 843080 h 956651"/>
                <a:gd name="connsiteX88" fmla="*/ 295451 w 557408"/>
                <a:gd name="connsiteY88" fmla="*/ 836606 h 956651"/>
                <a:gd name="connsiteX89" fmla="*/ 310962 w 557408"/>
                <a:gd name="connsiteY89" fmla="*/ 845650 h 956651"/>
                <a:gd name="connsiteX90" fmla="*/ 314767 w 557408"/>
                <a:gd name="connsiteY90" fmla="*/ 863643 h 956651"/>
                <a:gd name="connsiteX91" fmla="*/ 323902 w 557408"/>
                <a:gd name="connsiteY91" fmla="*/ 870116 h 956651"/>
                <a:gd name="connsiteX92" fmla="*/ 348357 w 557408"/>
                <a:gd name="connsiteY92" fmla="*/ 874019 h 956651"/>
                <a:gd name="connsiteX93" fmla="*/ 357396 w 557408"/>
                <a:gd name="connsiteY93" fmla="*/ 881731 h 956651"/>
                <a:gd name="connsiteX94" fmla="*/ 361297 w 557408"/>
                <a:gd name="connsiteY94" fmla="*/ 876590 h 956651"/>
                <a:gd name="connsiteX95" fmla="*/ 375475 w 557408"/>
                <a:gd name="connsiteY95" fmla="*/ 870116 h 956651"/>
                <a:gd name="connsiteX96" fmla="*/ 380613 w 557408"/>
                <a:gd name="connsiteY96" fmla="*/ 854694 h 956651"/>
                <a:gd name="connsiteX97" fmla="*/ 378044 w 557408"/>
                <a:gd name="connsiteY97" fmla="*/ 830133 h 956651"/>
                <a:gd name="connsiteX98" fmla="*/ 387084 w 557408"/>
                <a:gd name="connsiteY98" fmla="*/ 817186 h 956651"/>
                <a:gd name="connsiteX99" fmla="*/ 388416 w 557408"/>
                <a:gd name="connsiteY99" fmla="*/ 809475 h 956651"/>
                <a:gd name="connsiteX100" fmla="*/ 397456 w 557408"/>
                <a:gd name="connsiteY100" fmla="*/ 804334 h 956651"/>
                <a:gd name="connsiteX101" fmla="*/ 403831 w 557408"/>
                <a:gd name="connsiteY101" fmla="*/ 808142 h 956651"/>
                <a:gd name="connsiteX102" fmla="*/ 415440 w 557408"/>
                <a:gd name="connsiteY102" fmla="*/ 799193 h 956651"/>
                <a:gd name="connsiteX103" fmla="*/ 424479 w 557408"/>
                <a:gd name="connsiteY103" fmla="*/ 765588 h 956651"/>
                <a:gd name="connsiteX104" fmla="*/ 441321 w 557408"/>
                <a:gd name="connsiteY104" fmla="*/ 757782 h 956651"/>
                <a:gd name="connsiteX105" fmla="*/ 455499 w 557408"/>
                <a:gd name="connsiteY105" fmla="*/ 737219 h 956651"/>
                <a:gd name="connsiteX106" fmla="*/ 445127 w 557408"/>
                <a:gd name="connsiteY106" fmla="*/ 706184 h 956651"/>
                <a:gd name="connsiteX107" fmla="*/ 447697 w 557408"/>
                <a:gd name="connsiteY107" fmla="*/ 697140 h 956651"/>
                <a:gd name="connsiteX108" fmla="*/ 474815 w 557408"/>
                <a:gd name="connsiteY108" fmla="*/ 690667 h 956651"/>
                <a:gd name="connsiteX109" fmla="*/ 490325 w 557408"/>
                <a:gd name="connsiteY109" fmla="*/ 702281 h 956651"/>
                <a:gd name="connsiteX110" fmla="*/ 495463 w 557408"/>
                <a:gd name="connsiteY110" fmla="*/ 701043 h 956651"/>
                <a:gd name="connsiteX111" fmla="*/ 523915 w 557408"/>
                <a:gd name="connsiteY111" fmla="*/ 679052 h 956651"/>
                <a:gd name="connsiteX112" fmla="*/ 553507 w 557408"/>
                <a:gd name="connsiteY112" fmla="*/ 671341 h 956651"/>
                <a:gd name="connsiteX113" fmla="*/ 550938 w 557408"/>
                <a:gd name="connsiteY113" fmla="*/ 660965 h 956651"/>
                <a:gd name="connsiteX114" fmla="*/ 557408 w 557408"/>
                <a:gd name="connsiteY114" fmla="*/ 651921 h 956651"/>
                <a:gd name="connsiteX115" fmla="*/ 552270 w 557408"/>
                <a:gd name="connsiteY115" fmla="*/ 646780 h 956651"/>
                <a:gd name="connsiteX116" fmla="*/ 540661 w 557408"/>
                <a:gd name="connsiteY116" fmla="*/ 646780 h 956651"/>
                <a:gd name="connsiteX117" fmla="*/ 545800 w 557408"/>
                <a:gd name="connsiteY117" fmla="*/ 628692 h 956651"/>
                <a:gd name="connsiteX118" fmla="*/ 534191 w 557408"/>
                <a:gd name="connsiteY118" fmla="*/ 613270 h 956651"/>
                <a:gd name="connsiteX119" fmla="*/ 545800 w 557408"/>
                <a:gd name="connsiteY119" fmla="*/ 596420 h 956651"/>
                <a:gd name="connsiteX120" fmla="*/ 479953 w 557408"/>
                <a:gd name="connsiteY120" fmla="*/ 14185 h 956651"/>
                <a:gd name="connsiteX121" fmla="*/ 477385 w 557408"/>
                <a:gd name="connsiteY121" fmla="*/ 0 h 956651"/>
                <a:gd name="connsiteX122" fmla="*/ 472246 w 557408"/>
                <a:gd name="connsiteY122" fmla="*/ 0 h 956651"/>
                <a:gd name="connsiteX123" fmla="*/ 139305 w 557408"/>
                <a:gd name="connsiteY123" fmla="*/ 36176 h 956651"/>
                <a:gd name="connsiteX124" fmla="*/ 96771 w 557408"/>
                <a:gd name="connsiteY124" fmla="*/ 63307 h 956651"/>
                <a:gd name="connsiteX125" fmla="*/ 68321 w 557408"/>
                <a:gd name="connsiteY125" fmla="*/ 74921 h 956651"/>
                <a:gd name="connsiteX126" fmla="*/ 43866 w 557408"/>
                <a:gd name="connsiteY126" fmla="*/ 72351 h 956651"/>
                <a:gd name="connsiteX127" fmla="*/ 38633 w 557408"/>
                <a:gd name="connsiteY127" fmla="*/ 68448 h 956651"/>
                <a:gd name="connsiteX128" fmla="*/ 42534 w 557408"/>
                <a:gd name="connsiteY128" fmla="*/ 64545 h 956651"/>
                <a:gd name="connsiteX129" fmla="*/ 34826 w 557408"/>
                <a:gd name="connsiteY129" fmla="*/ 65877 h 956651"/>
                <a:gd name="connsiteX130" fmla="*/ 21886 w 557408"/>
                <a:gd name="connsiteY130" fmla="*/ 55501 h 956651"/>
                <a:gd name="connsiteX131" fmla="*/ 68321 w 557408"/>
                <a:gd name="connsiteY131" fmla="*/ 593849 h 956651"/>
                <a:gd name="connsiteX132" fmla="*/ 59281 w 557408"/>
                <a:gd name="connsiteY132" fmla="*/ 597753 h 95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557408" h="956651">
                  <a:moveTo>
                    <a:pt x="59281" y="597753"/>
                  </a:moveTo>
                  <a:lnTo>
                    <a:pt x="55475" y="605464"/>
                  </a:lnTo>
                  <a:lnTo>
                    <a:pt x="63182" y="623552"/>
                  </a:lnTo>
                  <a:lnTo>
                    <a:pt x="61945" y="628692"/>
                  </a:lnTo>
                  <a:lnTo>
                    <a:pt x="50336" y="642877"/>
                  </a:lnTo>
                  <a:lnTo>
                    <a:pt x="52906" y="650683"/>
                  </a:lnTo>
                  <a:lnTo>
                    <a:pt x="67084" y="659727"/>
                  </a:lnTo>
                  <a:lnTo>
                    <a:pt x="67084" y="675245"/>
                  </a:lnTo>
                  <a:lnTo>
                    <a:pt x="78692" y="682956"/>
                  </a:lnTo>
                  <a:lnTo>
                    <a:pt x="74791" y="703614"/>
                  </a:lnTo>
                  <a:lnTo>
                    <a:pt x="85162" y="720369"/>
                  </a:lnTo>
                  <a:lnTo>
                    <a:pt x="86399" y="731983"/>
                  </a:lnTo>
                  <a:lnTo>
                    <a:pt x="81261" y="744930"/>
                  </a:lnTo>
                  <a:lnTo>
                    <a:pt x="68321" y="755211"/>
                  </a:lnTo>
                  <a:lnTo>
                    <a:pt x="69652" y="765588"/>
                  </a:lnTo>
                  <a:lnTo>
                    <a:pt x="61945" y="777202"/>
                  </a:lnTo>
                  <a:lnTo>
                    <a:pt x="65751" y="787484"/>
                  </a:lnTo>
                  <a:lnTo>
                    <a:pt x="61945" y="787484"/>
                  </a:lnTo>
                  <a:lnTo>
                    <a:pt x="59281" y="793957"/>
                  </a:lnTo>
                  <a:lnTo>
                    <a:pt x="49004" y="797861"/>
                  </a:lnTo>
                  <a:lnTo>
                    <a:pt x="51574" y="808142"/>
                  </a:lnTo>
                  <a:lnTo>
                    <a:pt x="46435" y="817186"/>
                  </a:lnTo>
                  <a:lnTo>
                    <a:pt x="37396" y="824992"/>
                  </a:lnTo>
                  <a:lnTo>
                    <a:pt x="36063" y="839177"/>
                  </a:lnTo>
                  <a:lnTo>
                    <a:pt x="33494" y="840414"/>
                  </a:lnTo>
                  <a:lnTo>
                    <a:pt x="30925" y="834036"/>
                  </a:lnTo>
                  <a:lnTo>
                    <a:pt x="25787" y="841747"/>
                  </a:lnTo>
                  <a:lnTo>
                    <a:pt x="21886" y="837844"/>
                  </a:lnTo>
                  <a:lnTo>
                    <a:pt x="12846" y="853361"/>
                  </a:lnTo>
                  <a:lnTo>
                    <a:pt x="15510" y="861072"/>
                  </a:lnTo>
                  <a:lnTo>
                    <a:pt x="24454" y="870116"/>
                  </a:lnTo>
                  <a:lnTo>
                    <a:pt x="10277" y="884301"/>
                  </a:lnTo>
                  <a:lnTo>
                    <a:pt x="10277" y="886966"/>
                  </a:lnTo>
                  <a:lnTo>
                    <a:pt x="19316" y="884301"/>
                  </a:lnTo>
                  <a:lnTo>
                    <a:pt x="18079" y="889537"/>
                  </a:lnTo>
                  <a:lnTo>
                    <a:pt x="6376" y="897248"/>
                  </a:lnTo>
                  <a:lnTo>
                    <a:pt x="10277" y="899818"/>
                  </a:lnTo>
                  <a:lnTo>
                    <a:pt x="11609" y="914003"/>
                  </a:lnTo>
                  <a:lnTo>
                    <a:pt x="9040" y="923047"/>
                  </a:lnTo>
                  <a:lnTo>
                    <a:pt x="1237" y="924379"/>
                  </a:lnTo>
                  <a:lnTo>
                    <a:pt x="11609" y="926950"/>
                  </a:lnTo>
                  <a:lnTo>
                    <a:pt x="11609" y="929520"/>
                  </a:lnTo>
                  <a:lnTo>
                    <a:pt x="0" y="932090"/>
                  </a:lnTo>
                  <a:lnTo>
                    <a:pt x="11609" y="945038"/>
                  </a:lnTo>
                  <a:lnTo>
                    <a:pt x="11609" y="947608"/>
                  </a:lnTo>
                  <a:lnTo>
                    <a:pt x="2569" y="946275"/>
                  </a:lnTo>
                  <a:lnTo>
                    <a:pt x="2569" y="950178"/>
                  </a:lnTo>
                  <a:lnTo>
                    <a:pt x="12846" y="951511"/>
                  </a:lnTo>
                  <a:lnTo>
                    <a:pt x="27024" y="956652"/>
                  </a:lnTo>
                  <a:lnTo>
                    <a:pt x="33494" y="948941"/>
                  </a:lnTo>
                  <a:lnTo>
                    <a:pt x="33494" y="942467"/>
                  </a:lnTo>
                  <a:lnTo>
                    <a:pt x="28356" y="930853"/>
                  </a:lnTo>
                  <a:lnTo>
                    <a:pt x="33494" y="923047"/>
                  </a:lnTo>
                  <a:lnTo>
                    <a:pt x="47767" y="932090"/>
                  </a:lnTo>
                  <a:lnTo>
                    <a:pt x="72222" y="925617"/>
                  </a:lnTo>
                  <a:lnTo>
                    <a:pt x="73554" y="939897"/>
                  </a:lnTo>
                  <a:lnTo>
                    <a:pt x="82498" y="939897"/>
                  </a:lnTo>
                  <a:lnTo>
                    <a:pt x="88969" y="930853"/>
                  </a:lnTo>
                  <a:lnTo>
                    <a:pt x="82498" y="919239"/>
                  </a:lnTo>
                  <a:lnTo>
                    <a:pt x="85162" y="907625"/>
                  </a:lnTo>
                  <a:lnTo>
                    <a:pt x="103146" y="919239"/>
                  </a:lnTo>
                  <a:lnTo>
                    <a:pt x="119989" y="912765"/>
                  </a:lnTo>
                  <a:lnTo>
                    <a:pt x="145775" y="923047"/>
                  </a:lnTo>
                  <a:lnTo>
                    <a:pt x="147107" y="926950"/>
                  </a:lnTo>
                  <a:lnTo>
                    <a:pt x="163854" y="932090"/>
                  </a:lnTo>
                  <a:lnTo>
                    <a:pt x="172894" y="941134"/>
                  </a:lnTo>
                  <a:lnTo>
                    <a:pt x="178032" y="942467"/>
                  </a:lnTo>
                  <a:lnTo>
                    <a:pt x="183170" y="935994"/>
                  </a:lnTo>
                  <a:lnTo>
                    <a:pt x="187072" y="911433"/>
                  </a:lnTo>
                  <a:lnTo>
                    <a:pt x="206388" y="903721"/>
                  </a:lnTo>
                  <a:lnTo>
                    <a:pt x="220661" y="890774"/>
                  </a:lnTo>
                  <a:lnTo>
                    <a:pt x="225799" y="893345"/>
                  </a:lnTo>
                  <a:lnTo>
                    <a:pt x="236076" y="910195"/>
                  </a:lnTo>
                  <a:lnTo>
                    <a:pt x="252918" y="906292"/>
                  </a:lnTo>
                  <a:lnTo>
                    <a:pt x="252918" y="919239"/>
                  </a:lnTo>
                  <a:lnTo>
                    <a:pt x="258056" y="920476"/>
                  </a:lnTo>
                  <a:lnTo>
                    <a:pt x="261957" y="916668"/>
                  </a:lnTo>
                  <a:lnTo>
                    <a:pt x="264527" y="902389"/>
                  </a:lnTo>
                  <a:lnTo>
                    <a:pt x="276135" y="899818"/>
                  </a:lnTo>
                  <a:lnTo>
                    <a:pt x="274803" y="872687"/>
                  </a:lnTo>
                  <a:lnTo>
                    <a:pt x="285175" y="868879"/>
                  </a:lnTo>
                  <a:lnTo>
                    <a:pt x="287744" y="864975"/>
                  </a:lnTo>
                  <a:lnTo>
                    <a:pt x="281274" y="857264"/>
                  </a:lnTo>
                  <a:lnTo>
                    <a:pt x="282605" y="853361"/>
                  </a:lnTo>
                  <a:lnTo>
                    <a:pt x="292882" y="857264"/>
                  </a:lnTo>
                  <a:lnTo>
                    <a:pt x="304491" y="849458"/>
                  </a:lnTo>
                  <a:lnTo>
                    <a:pt x="303254" y="845650"/>
                  </a:lnTo>
                  <a:lnTo>
                    <a:pt x="295451" y="843080"/>
                  </a:lnTo>
                  <a:lnTo>
                    <a:pt x="295451" y="836606"/>
                  </a:lnTo>
                  <a:lnTo>
                    <a:pt x="310962" y="845650"/>
                  </a:lnTo>
                  <a:lnTo>
                    <a:pt x="314767" y="863643"/>
                  </a:lnTo>
                  <a:lnTo>
                    <a:pt x="323902" y="870116"/>
                  </a:lnTo>
                  <a:lnTo>
                    <a:pt x="348357" y="874019"/>
                  </a:lnTo>
                  <a:lnTo>
                    <a:pt x="357396" y="881731"/>
                  </a:lnTo>
                  <a:lnTo>
                    <a:pt x="361297" y="876590"/>
                  </a:lnTo>
                  <a:lnTo>
                    <a:pt x="375475" y="870116"/>
                  </a:lnTo>
                  <a:lnTo>
                    <a:pt x="380613" y="854694"/>
                  </a:lnTo>
                  <a:lnTo>
                    <a:pt x="378044" y="830133"/>
                  </a:lnTo>
                  <a:lnTo>
                    <a:pt x="387084" y="817186"/>
                  </a:lnTo>
                  <a:lnTo>
                    <a:pt x="388416" y="809475"/>
                  </a:lnTo>
                  <a:lnTo>
                    <a:pt x="397456" y="804334"/>
                  </a:lnTo>
                  <a:lnTo>
                    <a:pt x="403831" y="808142"/>
                  </a:lnTo>
                  <a:lnTo>
                    <a:pt x="415440" y="799193"/>
                  </a:lnTo>
                  <a:lnTo>
                    <a:pt x="424479" y="765588"/>
                  </a:lnTo>
                  <a:lnTo>
                    <a:pt x="441321" y="757782"/>
                  </a:lnTo>
                  <a:lnTo>
                    <a:pt x="455499" y="737219"/>
                  </a:lnTo>
                  <a:lnTo>
                    <a:pt x="445127" y="706184"/>
                  </a:lnTo>
                  <a:lnTo>
                    <a:pt x="447697" y="697140"/>
                  </a:lnTo>
                  <a:lnTo>
                    <a:pt x="474815" y="690667"/>
                  </a:lnTo>
                  <a:lnTo>
                    <a:pt x="490325" y="702281"/>
                  </a:lnTo>
                  <a:lnTo>
                    <a:pt x="495463" y="701043"/>
                  </a:lnTo>
                  <a:lnTo>
                    <a:pt x="523915" y="679052"/>
                  </a:lnTo>
                  <a:lnTo>
                    <a:pt x="553507" y="671341"/>
                  </a:lnTo>
                  <a:lnTo>
                    <a:pt x="550938" y="660965"/>
                  </a:lnTo>
                  <a:lnTo>
                    <a:pt x="557408" y="651921"/>
                  </a:lnTo>
                  <a:lnTo>
                    <a:pt x="552270" y="646780"/>
                  </a:lnTo>
                  <a:lnTo>
                    <a:pt x="540661" y="646780"/>
                  </a:lnTo>
                  <a:lnTo>
                    <a:pt x="545800" y="628692"/>
                  </a:lnTo>
                  <a:lnTo>
                    <a:pt x="534191" y="613270"/>
                  </a:lnTo>
                  <a:lnTo>
                    <a:pt x="545800" y="596420"/>
                  </a:lnTo>
                  <a:lnTo>
                    <a:pt x="479953" y="14185"/>
                  </a:lnTo>
                  <a:lnTo>
                    <a:pt x="477385" y="0"/>
                  </a:lnTo>
                  <a:lnTo>
                    <a:pt x="472246" y="0"/>
                  </a:lnTo>
                  <a:lnTo>
                    <a:pt x="139305" y="36176"/>
                  </a:lnTo>
                  <a:lnTo>
                    <a:pt x="96771" y="63307"/>
                  </a:lnTo>
                  <a:lnTo>
                    <a:pt x="68321" y="74921"/>
                  </a:lnTo>
                  <a:lnTo>
                    <a:pt x="43866" y="72351"/>
                  </a:lnTo>
                  <a:lnTo>
                    <a:pt x="38633" y="68448"/>
                  </a:lnTo>
                  <a:lnTo>
                    <a:pt x="42534" y="64545"/>
                  </a:lnTo>
                  <a:lnTo>
                    <a:pt x="34826" y="65877"/>
                  </a:lnTo>
                  <a:lnTo>
                    <a:pt x="21886" y="55501"/>
                  </a:lnTo>
                  <a:lnTo>
                    <a:pt x="68321" y="593849"/>
                  </a:lnTo>
                  <a:lnTo>
                    <a:pt x="59281" y="59775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682A85EE-A3E3-ED5D-2373-CF4504D81C4C}"/>
                </a:ext>
              </a:extLst>
            </p:cNvPr>
            <p:cNvSpPr/>
            <p:nvPr/>
          </p:nvSpPr>
          <p:spPr>
            <a:xfrm>
              <a:off x="7160497" y="3745562"/>
              <a:ext cx="937690" cy="605274"/>
            </a:xfrm>
            <a:custGeom>
              <a:avLst/>
              <a:gdLst>
                <a:gd name="connsiteX0" fmla="*/ 49099 w 1044022"/>
                <a:gd name="connsiteY0" fmla="*/ 460857 h 673911"/>
                <a:gd name="connsiteX1" fmla="*/ 50336 w 1044022"/>
                <a:gd name="connsiteY1" fmla="*/ 467330 h 673911"/>
                <a:gd name="connsiteX2" fmla="*/ 82688 w 1044022"/>
                <a:gd name="connsiteY2" fmla="*/ 673912 h 673911"/>
                <a:gd name="connsiteX3" fmla="*/ 260720 w 1044022"/>
                <a:gd name="connsiteY3" fmla="*/ 644210 h 673911"/>
                <a:gd name="connsiteX4" fmla="*/ 601369 w 1044022"/>
                <a:gd name="connsiteY4" fmla="*/ 580903 h 673911"/>
                <a:gd name="connsiteX5" fmla="*/ 885307 w 1044022"/>
                <a:gd name="connsiteY5" fmla="*/ 520261 h 673911"/>
                <a:gd name="connsiteX6" fmla="*/ 887875 w 1044022"/>
                <a:gd name="connsiteY6" fmla="*/ 520261 h 673911"/>
                <a:gd name="connsiteX7" fmla="*/ 895583 w 1044022"/>
                <a:gd name="connsiteY7" fmla="*/ 498270 h 673911"/>
                <a:gd name="connsiteX8" fmla="*/ 904623 w 1044022"/>
                <a:gd name="connsiteY8" fmla="*/ 489226 h 673911"/>
                <a:gd name="connsiteX9" fmla="*/ 925271 w 1044022"/>
                <a:gd name="connsiteY9" fmla="*/ 485418 h 673911"/>
                <a:gd name="connsiteX10" fmla="*/ 944587 w 1044022"/>
                <a:gd name="connsiteY10" fmla="*/ 490559 h 673911"/>
                <a:gd name="connsiteX11" fmla="*/ 954959 w 1044022"/>
                <a:gd name="connsiteY11" fmla="*/ 476374 h 673911"/>
                <a:gd name="connsiteX12" fmla="*/ 971706 w 1044022"/>
                <a:gd name="connsiteY12" fmla="*/ 472471 h 673911"/>
                <a:gd name="connsiteX13" fmla="*/ 987216 w 1044022"/>
                <a:gd name="connsiteY13" fmla="*/ 462095 h 673911"/>
                <a:gd name="connsiteX14" fmla="*/ 983314 w 1044022"/>
                <a:gd name="connsiteY14" fmla="*/ 447910 h 673911"/>
                <a:gd name="connsiteX15" fmla="*/ 987216 w 1044022"/>
                <a:gd name="connsiteY15" fmla="*/ 438961 h 673911"/>
                <a:gd name="connsiteX16" fmla="*/ 993686 w 1044022"/>
                <a:gd name="connsiteY16" fmla="*/ 437628 h 673911"/>
                <a:gd name="connsiteX17" fmla="*/ 1009101 w 1044022"/>
                <a:gd name="connsiteY17" fmla="*/ 415638 h 673911"/>
                <a:gd name="connsiteX18" fmla="*/ 1022042 w 1044022"/>
                <a:gd name="connsiteY18" fmla="*/ 409259 h 673911"/>
                <a:gd name="connsiteX19" fmla="*/ 1028512 w 1044022"/>
                <a:gd name="connsiteY19" fmla="*/ 397550 h 673911"/>
                <a:gd name="connsiteX20" fmla="*/ 1041453 w 1044022"/>
                <a:gd name="connsiteY20" fmla="*/ 392409 h 673911"/>
                <a:gd name="connsiteX21" fmla="*/ 1044022 w 1044022"/>
                <a:gd name="connsiteY21" fmla="*/ 385936 h 673911"/>
                <a:gd name="connsiteX22" fmla="*/ 1040121 w 1044022"/>
                <a:gd name="connsiteY22" fmla="*/ 380795 h 673911"/>
                <a:gd name="connsiteX23" fmla="*/ 1019473 w 1044022"/>
                <a:gd name="connsiteY23" fmla="*/ 369181 h 673911"/>
                <a:gd name="connsiteX24" fmla="*/ 1010433 w 1044022"/>
                <a:gd name="connsiteY24" fmla="*/ 358804 h 673911"/>
                <a:gd name="connsiteX25" fmla="*/ 1001394 w 1044022"/>
                <a:gd name="connsiteY25" fmla="*/ 356329 h 673911"/>
                <a:gd name="connsiteX26" fmla="*/ 989785 w 1044022"/>
                <a:gd name="connsiteY26" fmla="*/ 339479 h 673911"/>
                <a:gd name="connsiteX27" fmla="*/ 982077 w 1044022"/>
                <a:gd name="connsiteY27" fmla="*/ 342049 h 673911"/>
                <a:gd name="connsiteX28" fmla="*/ 974275 w 1044022"/>
                <a:gd name="connsiteY28" fmla="*/ 338241 h 673911"/>
                <a:gd name="connsiteX29" fmla="*/ 967804 w 1044022"/>
                <a:gd name="connsiteY29" fmla="*/ 314917 h 673911"/>
                <a:gd name="connsiteX30" fmla="*/ 960097 w 1044022"/>
                <a:gd name="connsiteY30" fmla="*/ 309777 h 673911"/>
                <a:gd name="connsiteX31" fmla="*/ 944587 w 1044022"/>
                <a:gd name="connsiteY31" fmla="*/ 312347 h 673911"/>
                <a:gd name="connsiteX32" fmla="*/ 938117 w 1044022"/>
                <a:gd name="connsiteY32" fmla="*/ 294354 h 673911"/>
                <a:gd name="connsiteX33" fmla="*/ 940781 w 1044022"/>
                <a:gd name="connsiteY33" fmla="*/ 287881 h 673911"/>
                <a:gd name="connsiteX34" fmla="*/ 936880 w 1044022"/>
                <a:gd name="connsiteY34" fmla="*/ 285311 h 673911"/>
                <a:gd name="connsiteX35" fmla="*/ 935547 w 1044022"/>
                <a:gd name="connsiteY35" fmla="*/ 271031 h 673911"/>
                <a:gd name="connsiteX36" fmla="*/ 938117 w 1044022"/>
                <a:gd name="connsiteY36" fmla="*/ 264652 h 673911"/>
                <a:gd name="connsiteX37" fmla="*/ 944587 w 1044022"/>
                <a:gd name="connsiteY37" fmla="*/ 263320 h 673911"/>
                <a:gd name="connsiteX38" fmla="*/ 948489 w 1044022"/>
                <a:gd name="connsiteY38" fmla="*/ 258179 h 673911"/>
                <a:gd name="connsiteX39" fmla="*/ 947252 w 1044022"/>
                <a:gd name="connsiteY39" fmla="*/ 246565 h 673911"/>
                <a:gd name="connsiteX40" fmla="*/ 953627 w 1044022"/>
                <a:gd name="connsiteY40" fmla="*/ 241424 h 673911"/>
                <a:gd name="connsiteX41" fmla="*/ 932979 w 1044022"/>
                <a:gd name="connsiteY41" fmla="*/ 218195 h 673911"/>
                <a:gd name="connsiteX42" fmla="*/ 956196 w 1044022"/>
                <a:gd name="connsiteY42" fmla="*/ 189731 h 673911"/>
                <a:gd name="connsiteX43" fmla="*/ 956196 w 1044022"/>
                <a:gd name="connsiteY43" fmla="*/ 188398 h 673911"/>
                <a:gd name="connsiteX44" fmla="*/ 953627 w 1044022"/>
                <a:gd name="connsiteY44" fmla="*/ 189731 h 673911"/>
                <a:gd name="connsiteX45" fmla="*/ 952390 w 1044022"/>
                <a:gd name="connsiteY45" fmla="*/ 184590 h 673911"/>
                <a:gd name="connsiteX46" fmla="*/ 962666 w 1044022"/>
                <a:gd name="connsiteY46" fmla="*/ 172976 h 673911"/>
                <a:gd name="connsiteX47" fmla="*/ 970469 w 1044022"/>
                <a:gd name="connsiteY47" fmla="*/ 138133 h 673911"/>
                <a:gd name="connsiteX48" fmla="*/ 987216 w 1044022"/>
                <a:gd name="connsiteY48" fmla="*/ 118713 h 673911"/>
                <a:gd name="connsiteX49" fmla="*/ 978176 w 1044022"/>
                <a:gd name="connsiteY49" fmla="*/ 107099 h 673911"/>
                <a:gd name="connsiteX50" fmla="*/ 976844 w 1044022"/>
                <a:gd name="connsiteY50" fmla="*/ 103195 h 673911"/>
                <a:gd name="connsiteX51" fmla="*/ 951057 w 1044022"/>
                <a:gd name="connsiteY51" fmla="*/ 104528 h 673911"/>
                <a:gd name="connsiteX52" fmla="*/ 942018 w 1044022"/>
                <a:gd name="connsiteY52" fmla="*/ 98055 h 673911"/>
                <a:gd name="connsiteX53" fmla="*/ 934310 w 1044022"/>
                <a:gd name="connsiteY53" fmla="*/ 98055 h 673911"/>
                <a:gd name="connsiteX54" fmla="*/ 913662 w 1044022"/>
                <a:gd name="connsiteY54" fmla="*/ 76159 h 673911"/>
                <a:gd name="connsiteX55" fmla="*/ 914994 w 1044022"/>
                <a:gd name="connsiteY55" fmla="*/ 68353 h 673911"/>
                <a:gd name="connsiteX56" fmla="*/ 907192 w 1044022"/>
                <a:gd name="connsiteY56" fmla="*/ 41221 h 673911"/>
                <a:gd name="connsiteX57" fmla="*/ 899484 w 1044022"/>
                <a:gd name="connsiteY57" fmla="*/ 36080 h 673911"/>
                <a:gd name="connsiteX58" fmla="*/ 902054 w 1044022"/>
                <a:gd name="connsiteY58" fmla="*/ 29607 h 673911"/>
                <a:gd name="connsiteX59" fmla="*/ 886544 w 1044022"/>
                <a:gd name="connsiteY59" fmla="*/ 21896 h 673911"/>
                <a:gd name="connsiteX60" fmla="*/ 871034 w 1044022"/>
                <a:gd name="connsiteY60" fmla="*/ 24466 h 673911"/>
                <a:gd name="connsiteX61" fmla="*/ 861994 w 1044022"/>
                <a:gd name="connsiteY61" fmla="*/ 7711 h 673911"/>
                <a:gd name="connsiteX62" fmla="*/ 855619 w 1044022"/>
                <a:gd name="connsiteY62" fmla="*/ 6378 h 673911"/>
                <a:gd name="connsiteX63" fmla="*/ 854287 w 1044022"/>
                <a:gd name="connsiteY63" fmla="*/ 6378 h 673911"/>
                <a:gd name="connsiteX64" fmla="*/ 847912 w 1044022"/>
                <a:gd name="connsiteY64" fmla="*/ 0 h 673911"/>
                <a:gd name="connsiteX65" fmla="*/ 456831 w 1044022"/>
                <a:gd name="connsiteY65" fmla="*/ 79967 h 673911"/>
                <a:gd name="connsiteX66" fmla="*/ 125222 w 1044022"/>
                <a:gd name="connsiteY66" fmla="*/ 140704 h 673911"/>
                <a:gd name="connsiteX67" fmla="*/ 113613 w 1044022"/>
                <a:gd name="connsiteY67" fmla="*/ 81300 h 673911"/>
                <a:gd name="connsiteX68" fmla="*/ 58139 w 1044022"/>
                <a:gd name="connsiteY68" fmla="*/ 125186 h 673911"/>
                <a:gd name="connsiteX69" fmla="*/ 55570 w 1044022"/>
                <a:gd name="connsiteY69" fmla="*/ 125186 h 673911"/>
                <a:gd name="connsiteX70" fmla="*/ 58139 w 1044022"/>
                <a:gd name="connsiteY70" fmla="*/ 118713 h 673911"/>
                <a:gd name="connsiteX71" fmla="*/ 65847 w 1044022"/>
                <a:gd name="connsiteY71" fmla="*/ 116142 h 673911"/>
                <a:gd name="connsiteX72" fmla="*/ 65847 w 1044022"/>
                <a:gd name="connsiteY72" fmla="*/ 113572 h 673911"/>
                <a:gd name="connsiteX73" fmla="*/ 60708 w 1044022"/>
                <a:gd name="connsiteY73" fmla="*/ 113572 h 673911"/>
                <a:gd name="connsiteX74" fmla="*/ 55570 w 1044022"/>
                <a:gd name="connsiteY74" fmla="*/ 117475 h 673911"/>
                <a:gd name="connsiteX75" fmla="*/ 49099 w 1044022"/>
                <a:gd name="connsiteY75" fmla="*/ 132897 h 673911"/>
                <a:gd name="connsiteX76" fmla="*/ 0 w 1044022"/>
                <a:gd name="connsiteY76" fmla="*/ 165265 h 673911"/>
                <a:gd name="connsiteX77" fmla="*/ 43961 w 1044022"/>
                <a:gd name="connsiteY77" fmla="*/ 436296 h 673911"/>
                <a:gd name="connsiteX78" fmla="*/ 49099 w 1044022"/>
                <a:gd name="connsiteY78" fmla="*/ 460857 h 67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044022" h="673911">
                  <a:moveTo>
                    <a:pt x="49099" y="460857"/>
                  </a:moveTo>
                  <a:lnTo>
                    <a:pt x="50336" y="467330"/>
                  </a:lnTo>
                  <a:lnTo>
                    <a:pt x="82688" y="673912"/>
                  </a:lnTo>
                  <a:lnTo>
                    <a:pt x="260720" y="644210"/>
                  </a:lnTo>
                  <a:lnTo>
                    <a:pt x="601369" y="580903"/>
                  </a:lnTo>
                  <a:lnTo>
                    <a:pt x="885307" y="520261"/>
                  </a:lnTo>
                  <a:lnTo>
                    <a:pt x="887875" y="520261"/>
                  </a:lnTo>
                  <a:lnTo>
                    <a:pt x="895583" y="498270"/>
                  </a:lnTo>
                  <a:lnTo>
                    <a:pt x="904623" y="489226"/>
                  </a:lnTo>
                  <a:lnTo>
                    <a:pt x="925271" y="485418"/>
                  </a:lnTo>
                  <a:lnTo>
                    <a:pt x="944587" y="490559"/>
                  </a:lnTo>
                  <a:lnTo>
                    <a:pt x="954959" y="476374"/>
                  </a:lnTo>
                  <a:lnTo>
                    <a:pt x="971706" y="472471"/>
                  </a:lnTo>
                  <a:lnTo>
                    <a:pt x="987216" y="462095"/>
                  </a:lnTo>
                  <a:lnTo>
                    <a:pt x="983314" y="447910"/>
                  </a:lnTo>
                  <a:lnTo>
                    <a:pt x="987216" y="438961"/>
                  </a:lnTo>
                  <a:lnTo>
                    <a:pt x="993686" y="437628"/>
                  </a:lnTo>
                  <a:lnTo>
                    <a:pt x="1009101" y="415638"/>
                  </a:lnTo>
                  <a:lnTo>
                    <a:pt x="1022042" y="409259"/>
                  </a:lnTo>
                  <a:lnTo>
                    <a:pt x="1028512" y="397550"/>
                  </a:lnTo>
                  <a:lnTo>
                    <a:pt x="1041453" y="392409"/>
                  </a:lnTo>
                  <a:lnTo>
                    <a:pt x="1044022" y="385936"/>
                  </a:lnTo>
                  <a:lnTo>
                    <a:pt x="1040121" y="380795"/>
                  </a:lnTo>
                  <a:lnTo>
                    <a:pt x="1019473" y="369181"/>
                  </a:lnTo>
                  <a:lnTo>
                    <a:pt x="1010433" y="358804"/>
                  </a:lnTo>
                  <a:lnTo>
                    <a:pt x="1001394" y="356329"/>
                  </a:lnTo>
                  <a:lnTo>
                    <a:pt x="989785" y="339479"/>
                  </a:lnTo>
                  <a:lnTo>
                    <a:pt x="982077" y="342049"/>
                  </a:lnTo>
                  <a:lnTo>
                    <a:pt x="974275" y="338241"/>
                  </a:lnTo>
                  <a:lnTo>
                    <a:pt x="967804" y="314917"/>
                  </a:lnTo>
                  <a:lnTo>
                    <a:pt x="960097" y="309777"/>
                  </a:lnTo>
                  <a:lnTo>
                    <a:pt x="944587" y="312347"/>
                  </a:lnTo>
                  <a:lnTo>
                    <a:pt x="938117" y="294354"/>
                  </a:lnTo>
                  <a:lnTo>
                    <a:pt x="940781" y="287881"/>
                  </a:lnTo>
                  <a:lnTo>
                    <a:pt x="936880" y="285311"/>
                  </a:lnTo>
                  <a:lnTo>
                    <a:pt x="935547" y="271031"/>
                  </a:lnTo>
                  <a:lnTo>
                    <a:pt x="938117" y="264652"/>
                  </a:lnTo>
                  <a:lnTo>
                    <a:pt x="944587" y="263320"/>
                  </a:lnTo>
                  <a:lnTo>
                    <a:pt x="948489" y="258179"/>
                  </a:lnTo>
                  <a:lnTo>
                    <a:pt x="947252" y="246565"/>
                  </a:lnTo>
                  <a:lnTo>
                    <a:pt x="953627" y="241424"/>
                  </a:lnTo>
                  <a:lnTo>
                    <a:pt x="932979" y="218195"/>
                  </a:lnTo>
                  <a:lnTo>
                    <a:pt x="956196" y="189731"/>
                  </a:lnTo>
                  <a:lnTo>
                    <a:pt x="956196" y="188398"/>
                  </a:lnTo>
                  <a:lnTo>
                    <a:pt x="953627" y="189731"/>
                  </a:lnTo>
                  <a:lnTo>
                    <a:pt x="952390" y="184590"/>
                  </a:lnTo>
                  <a:lnTo>
                    <a:pt x="962666" y="172976"/>
                  </a:lnTo>
                  <a:lnTo>
                    <a:pt x="970469" y="138133"/>
                  </a:lnTo>
                  <a:lnTo>
                    <a:pt x="987216" y="118713"/>
                  </a:lnTo>
                  <a:lnTo>
                    <a:pt x="978176" y="107099"/>
                  </a:lnTo>
                  <a:lnTo>
                    <a:pt x="976844" y="103195"/>
                  </a:lnTo>
                  <a:lnTo>
                    <a:pt x="951057" y="104528"/>
                  </a:lnTo>
                  <a:lnTo>
                    <a:pt x="942018" y="98055"/>
                  </a:lnTo>
                  <a:lnTo>
                    <a:pt x="934310" y="98055"/>
                  </a:lnTo>
                  <a:lnTo>
                    <a:pt x="913662" y="76159"/>
                  </a:lnTo>
                  <a:lnTo>
                    <a:pt x="914994" y="68353"/>
                  </a:lnTo>
                  <a:lnTo>
                    <a:pt x="907192" y="41221"/>
                  </a:lnTo>
                  <a:lnTo>
                    <a:pt x="899484" y="36080"/>
                  </a:lnTo>
                  <a:lnTo>
                    <a:pt x="902054" y="29607"/>
                  </a:lnTo>
                  <a:lnTo>
                    <a:pt x="886544" y="21896"/>
                  </a:lnTo>
                  <a:lnTo>
                    <a:pt x="871034" y="24466"/>
                  </a:lnTo>
                  <a:lnTo>
                    <a:pt x="861994" y="7711"/>
                  </a:lnTo>
                  <a:lnTo>
                    <a:pt x="855619" y="6378"/>
                  </a:lnTo>
                  <a:lnTo>
                    <a:pt x="854287" y="6378"/>
                  </a:lnTo>
                  <a:lnTo>
                    <a:pt x="847912" y="0"/>
                  </a:lnTo>
                  <a:lnTo>
                    <a:pt x="456831" y="79967"/>
                  </a:lnTo>
                  <a:lnTo>
                    <a:pt x="125222" y="140704"/>
                  </a:lnTo>
                  <a:lnTo>
                    <a:pt x="113613" y="81300"/>
                  </a:lnTo>
                  <a:lnTo>
                    <a:pt x="58139" y="125186"/>
                  </a:lnTo>
                  <a:lnTo>
                    <a:pt x="55570" y="125186"/>
                  </a:lnTo>
                  <a:lnTo>
                    <a:pt x="58139" y="118713"/>
                  </a:lnTo>
                  <a:lnTo>
                    <a:pt x="65847" y="116142"/>
                  </a:lnTo>
                  <a:lnTo>
                    <a:pt x="65847" y="113572"/>
                  </a:lnTo>
                  <a:lnTo>
                    <a:pt x="60708" y="113572"/>
                  </a:lnTo>
                  <a:lnTo>
                    <a:pt x="55570" y="117475"/>
                  </a:lnTo>
                  <a:lnTo>
                    <a:pt x="49099" y="132897"/>
                  </a:lnTo>
                  <a:lnTo>
                    <a:pt x="0" y="165265"/>
                  </a:lnTo>
                  <a:lnTo>
                    <a:pt x="43961" y="436296"/>
                  </a:lnTo>
                  <a:lnTo>
                    <a:pt x="49099" y="460857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F82EFB8-1A6F-2B60-AFC4-0584F79CED3B}"/>
                </a:ext>
              </a:extLst>
            </p:cNvPr>
            <p:cNvSpPr/>
            <p:nvPr/>
          </p:nvSpPr>
          <p:spPr>
            <a:xfrm>
              <a:off x="6226397" y="3214505"/>
              <a:ext cx="622419" cy="847589"/>
            </a:xfrm>
            <a:custGeom>
              <a:avLst/>
              <a:gdLst>
                <a:gd name="connsiteX0" fmla="*/ 338080 w 693001"/>
                <a:gd name="connsiteY0" fmla="*/ 907529 h 943704"/>
                <a:gd name="connsiteX1" fmla="*/ 340649 w 693001"/>
                <a:gd name="connsiteY1" fmla="*/ 921714 h 943704"/>
                <a:gd name="connsiteX2" fmla="*/ 558741 w 693001"/>
                <a:gd name="connsiteY2" fmla="*/ 888204 h 943704"/>
                <a:gd name="connsiteX3" fmla="*/ 561309 w 693001"/>
                <a:gd name="connsiteY3" fmla="*/ 873924 h 943704"/>
                <a:gd name="connsiteX4" fmla="*/ 563974 w 693001"/>
                <a:gd name="connsiteY4" fmla="*/ 876590 h 943704"/>
                <a:gd name="connsiteX5" fmla="*/ 563974 w 693001"/>
                <a:gd name="connsiteY5" fmla="*/ 867546 h 943704"/>
                <a:gd name="connsiteX6" fmla="*/ 572918 w 693001"/>
                <a:gd name="connsiteY6" fmla="*/ 846888 h 943704"/>
                <a:gd name="connsiteX7" fmla="*/ 575582 w 693001"/>
                <a:gd name="connsiteY7" fmla="*/ 846888 h 943704"/>
                <a:gd name="connsiteX8" fmla="*/ 576819 w 693001"/>
                <a:gd name="connsiteY8" fmla="*/ 840414 h 943704"/>
                <a:gd name="connsiteX9" fmla="*/ 581958 w 693001"/>
                <a:gd name="connsiteY9" fmla="*/ 835274 h 943704"/>
                <a:gd name="connsiteX10" fmla="*/ 585859 w 693001"/>
                <a:gd name="connsiteY10" fmla="*/ 835274 h 943704"/>
                <a:gd name="connsiteX11" fmla="*/ 587191 w 693001"/>
                <a:gd name="connsiteY11" fmla="*/ 827467 h 943704"/>
                <a:gd name="connsiteX12" fmla="*/ 587191 w 693001"/>
                <a:gd name="connsiteY12" fmla="*/ 824897 h 943704"/>
                <a:gd name="connsiteX13" fmla="*/ 589761 w 693001"/>
                <a:gd name="connsiteY13" fmla="*/ 824897 h 943704"/>
                <a:gd name="connsiteX14" fmla="*/ 593566 w 693001"/>
                <a:gd name="connsiteY14" fmla="*/ 810712 h 943704"/>
                <a:gd name="connsiteX15" fmla="*/ 596231 w 693001"/>
                <a:gd name="connsiteY15" fmla="*/ 811950 h 943704"/>
                <a:gd name="connsiteX16" fmla="*/ 593566 w 693001"/>
                <a:gd name="connsiteY16" fmla="*/ 800431 h 943704"/>
                <a:gd name="connsiteX17" fmla="*/ 596231 w 693001"/>
                <a:gd name="connsiteY17" fmla="*/ 800431 h 943704"/>
                <a:gd name="connsiteX18" fmla="*/ 593566 w 693001"/>
                <a:gd name="connsiteY18" fmla="*/ 793957 h 943704"/>
                <a:gd name="connsiteX19" fmla="*/ 598800 w 693001"/>
                <a:gd name="connsiteY19" fmla="*/ 764255 h 943704"/>
                <a:gd name="connsiteX20" fmla="*/ 603938 w 693001"/>
                <a:gd name="connsiteY20" fmla="*/ 748738 h 943704"/>
                <a:gd name="connsiteX21" fmla="*/ 609076 w 693001"/>
                <a:gd name="connsiteY21" fmla="*/ 742264 h 943704"/>
                <a:gd name="connsiteX22" fmla="*/ 615547 w 693001"/>
                <a:gd name="connsiteY22" fmla="*/ 737124 h 943704"/>
                <a:gd name="connsiteX23" fmla="*/ 620685 w 693001"/>
                <a:gd name="connsiteY23" fmla="*/ 734553 h 943704"/>
                <a:gd name="connsiteX24" fmla="*/ 629724 w 693001"/>
                <a:gd name="connsiteY24" fmla="*/ 731983 h 943704"/>
                <a:gd name="connsiteX25" fmla="*/ 634863 w 693001"/>
                <a:gd name="connsiteY25" fmla="*/ 724177 h 943704"/>
                <a:gd name="connsiteX26" fmla="*/ 637432 w 693001"/>
                <a:gd name="connsiteY26" fmla="*/ 715133 h 943704"/>
                <a:gd name="connsiteX27" fmla="*/ 633626 w 693001"/>
                <a:gd name="connsiteY27" fmla="*/ 703519 h 943704"/>
                <a:gd name="connsiteX28" fmla="*/ 633626 w 693001"/>
                <a:gd name="connsiteY28" fmla="*/ 693237 h 943704"/>
                <a:gd name="connsiteX29" fmla="*/ 640096 w 693001"/>
                <a:gd name="connsiteY29" fmla="*/ 682860 h 943704"/>
                <a:gd name="connsiteX30" fmla="*/ 647804 w 693001"/>
                <a:gd name="connsiteY30" fmla="*/ 682860 h 943704"/>
                <a:gd name="connsiteX31" fmla="*/ 647804 w 693001"/>
                <a:gd name="connsiteY31" fmla="*/ 677720 h 943704"/>
                <a:gd name="connsiteX32" fmla="*/ 640096 w 693001"/>
                <a:gd name="connsiteY32" fmla="*/ 671246 h 943704"/>
                <a:gd name="connsiteX33" fmla="*/ 641334 w 693001"/>
                <a:gd name="connsiteY33" fmla="*/ 664868 h 943704"/>
                <a:gd name="connsiteX34" fmla="*/ 658081 w 693001"/>
                <a:gd name="connsiteY34" fmla="*/ 653254 h 943704"/>
                <a:gd name="connsiteX35" fmla="*/ 669784 w 693001"/>
                <a:gd name="connsiteY35" fmla="*/ 655824 h 943704"/>
                <a:gd name="connsiteX36" fmla="*/ 668452 w 693001"/>
                <a:gd name="connsiteY36" fmla="*/ 664868 h 943704"/>
                <a:gd name="connsiteX37" fmla="*/ 682630 w 693001"/>
                <a:gd name="connsiteY37" fmla="*/ 664868 h 943704"/>
                <a:gd name="connsiteX38" fmla="*/ 689101 w 693001"/>
                <a:gd name="connsiteY38" fmla="*/ 663535 h 943704"/>
                <a:gd name="connsiteX39" fmla="*/ 691669 w 693001"/>
                <a:gd name="connsiteY39" fmla="*/ 631263 h 943704"/>
                <a:gd name="connsiteX40" fmla="*/ 689101 w 693001"/>
                <a:gd name="connsiteY40" fmla="*/ 620886 h 943704"/>
                <a:gd name="connsiteX41" fmla="*/ 687768 w 693001"/>
                <a:gd name="connsiteY41" fmla="*/ 597658 h 943704"/>
                <a:gd name="connsiteX42" fmla="*/ 693002 w 693001"/>
                <a:gd name="connsiteY42" fmla="*/ 582235 h 943704"/>
                <a:gd name="connsiteX43" fmla="*/ 677492 w 693001"/>
                <a:gd name="connsiteY43" fmla="*/ 552533 h 943704"/>
                <a:gd name="connsiteX44" fmla="*/ 669784 w 693001"/>
                <a:gd name="connsiteY44" fmla="*/ 527972 h 943704"/>
                <a:gd name="connsiteX45" fmla="*/ 659412 w 693001"/>
                <a:gd name="connsiteY45" fmla="*/ 477612 h 943704"/>
                <a:gd name="connsiteX46" fmla="*/ 647804 w 693001"/>
                <a:gd name="connsiteY46" fmla="*/ 454384 h 943704"/>
                <a:gd name="connsiteX47" fmla="*/ 636195 w 693001"/>
                <a:gd name="connsiteY47" fmla="*/ 404023 h 943704"/>
                <a:gd name="connsiteX48" fmla="*/ 620685 w 693001"/>
                <a:gd name="connsiteY48" fmla="*/ 376987 h 943704"/>
                <a:gd name="connsiteX49" fmla="*/ 600037 w 693001"/>
                <a:gd name="connsiteY49" fmla="*/ 353663 h 943704"/>
                <a:gd name="connsiteX50" fmla="*/ 581958 w 693001"/>
                <a:gd name="connsiteY50" fmla="*/ 348522 h 943704"/>
                <a:gd name="connsiteX51" fmla="*/ 570349 w 693001"/>
                <a:gd name="connsiteY51" fmla="*/ 348522 h 943704"/>
                <a:gd name="connsiteX52" fmla="*/ 560072 w 693001"/>
                <a:gd name="connsiteY52" fmla="*/ 356234 h 943704"/>
                <a:gd name="connsiteX53" fmla="*/ 556171 w 693001"/>
                <a:gd name="connsiteY53" fmla="*/ 365278 h 943704"/>
                <a:gd name="connsiteX54" fmla="*/ 527816 w 693001"/>
                <a:gd name="connsiteY54" fmla="*/ 374321 h 943704"/>
                <a:gd name="connsiteX55" fmla="*/ 520013 w 693001"/>
                <a:gd name="connsiteY55" fmla="*/ 388506 h 943704"/>
                <a:gd name="connsiteX56" fmla="*/ 504598 w 693001"/>
                <a:gd name="connsiteY56" fmla="*/ 391171 h 943704"/>
                <a:gd name="connsiteX57" fmla="*/ 504598 w 693001"/>
                <a:gd name="connsiteY57" fmla="*/ 393742 h 943704"/>
                <a:gd name="connsiteX58" fmla="*/ 516207 w 693001"/>
                <a:gd name="connsiteY58" fmla="*/ 394980 h 943704"/>
                <a:gd name="connsiteX59" fmla="*/ 516207 w 693001"/>
                <a:gd name="connsiteY59" fmla="*/ 400215 h 943704"/>
                <a:gd name="connsiteX60" fmla="*/ 508404 w 693001"/>
                <a:gd name="connsiteY60" fmla="*/ 406594 h 943704"/>
                <a:gd name="connsiteX61" fmla="*/ 509736 w 693001"/>
                <a:gd name="connsiteY61" fmla="*/ 411830 h 943704"/>
                <a:gd name="connsiteX62" fmla="*/ 496796 w 693001"/>
                <a:gd name="connsiteY62" fmla="*/ 442769 h 943704"/>
                <a:gd name="connsiteX63" fmla="*/ 492989 w 693001"/>
                <a:gd name="connsiteY63" fmla="*/ 444102 h 943704"/>
                <a:gd name="connsiteX64" fmla="*/ 471009 w 693001"/>
                <a:gd name="connsiteY64" fmla="*/ 469901 h 943704"/>
                <a:gd name="connsiteX65" fmla="*/ 442653 w 693001"/>
                <a:gd name="connsiteY65" fmla="*/ 462095 h 943704"/>
                <a:gd name="connsiteX66" fmla="*/ 442653 w 693001"/>
                <a:gd name="connsiteY66" fmla="*/ 465998 h 943704"/>
                <a:gd name="connsiteX67" fmla="*/ 438752 w 693001"/>
                <a:gd name="connsiteY67" fmla="*/ 460857 h 943704"/>
                <a:gd name="connsiteX68" fmla="*/ 429713 w 693001"/>
                <a:gd name="connsiteY68" fmla="*/ 456954 h 943704"/>
                <a:gd name="connsiteX69" fmla="*/ 422005 w 693001"/>
                <a:gd name="connsiteY69" fmla="*/ 440199 h 943704"/>
                <a:gd name="connsiteX70" fmla="*/ 423337 w 693001"/>
                <a:gd name="connsiteY70" fmla="*/ 418208 h 943704"/>
                <a:gd name="connsiteX71" fmla="*/ 422005 w 693001"/>
                <a:gd name="connsiteY71" fmla="*/ 402786 h 943704"/>
                <a:gd name="connsiteX72" fmla="*/ 432281 w 693001"/>
                <a:gd name="connsiteY72" fmla="*/ 383365 h 943704"/>
                <a:gd name="connsiteX73" fmla="*/ 446460 w 693001"/>
                <a:gd name="connsiteY73" fmla="*/ 383365 h 943704"/>
                <a:gd name="connsiteX74" fmla="*/ 447791 w 693001"/>
                <a:gd name="connsiteY74" fmla="*/ 379557 h 943704"/>
                <a:gd name="connsiteX75" fmla="*/ 456831 w 693001"/>
                <a:gd name="connsiteY75" fmla="*/ 382128 h 943704"/>
                <a:gd name="connsiteX76" fmla="*/ 458068 w 693001"/>
                <a:gd name="connsiteY76" fmla="*/ 369181 h 943704"/>
                <a:gd name="connsiteX77" fmla="*/ 472341 w 693001"/>
                <a:gd name="connsiteY77" fmla="*/ 365278 h 943704"/>
                <a:gd name="connsiteX78" fmla="*/ 472341 w 693001"/>
                <a:gd name="connsiteY78" fmla="*/ 322724 h 943704"/>
                <a:gd name="connsiteX79" fmla="*/ 480049 w 693001"/>
                <a:gd name="connsiteY79" fmla="*/ 316250 h 943704"/>
                <a:gd name="connsiteX80" fmla="*/ 485187 w 693001"/>
                <a:gd name="connsiteY80" fmla="*/ 317488 h 943704"/>
                <a:gd name="connsiteX81" fmla="*/ 486519 w 693001"/>
                <a:gd name="connsiteY81" fmla="*/ 320153 h 943704"/>
                <a:gd name="connsiteX82" fmla="*/ 489088 w 693001"/>
                <a:gd name="connsiteY82" fmla="*/ 321391 h 943704"/>
                <a:gd name="connsiteX83" fmla="*/ 490420 w 693001"/>
                <a:gd name="connsiteY83" fmla="*/ 321391 h 943704"/>
                <a:gd name="connsiteX84" fmla="*/ 491658 w 693001"/>
                <a:gd name="connsiteY84" fmla="*/ 313680 h 943704"/>
                <a:gd name="connsiteX85" fmla="*/ 492989 w 693001"/>
                <a:gd name="connsiteY85" fmla="*/ 309777 h 943704"/>
                <a:gd name="connsiteX86" fmla="*/ 498128 w 693001"/>
                <a:gd name="connsiteY86" fmla="*/ 303303 h 943704"/>
                <a:gd name="connsiteX87" fmla="*/ 503266 w 693001"/>
                <a:gd name="connsiteY87" fmla="*/ 298162 h 943704"/>
                <a:gd name="connsiteX88" fmla="*/ 498128 w 693001"/>
                <a:gd name="connsiteY88" fmla="*/ 236188 h 943704"/>
                <a:gd name="connsiteX89" fmla="*/ 500697 w 693001"/>
                <a:gd name="connsiteY89" fmla="*/ 210389 h 943704"/>
                <a:gd name="connsiteX90" fmla="*/ 489088 w 693001"/>
                <a:gd name="connsiteY90" fmla="*/ 174214 h 943704"/>
                <a:gd name="connsiteX91" fmla="*/ 471009 w 693001"/>
                <a:gd name="connsiteY91" fmla="*/ 166503 h 943704"/>
                <a:gd name="connsiteX92" fmla="*/ 463301 w 693001"/>
                <a:gd name="connsiteY92" fmla="*/ 150985 h 943704"/>
                <a:gd name="connsiteX93" fmla="*/ 464538 w 693001"/>
                <a:gd name="connsiteY93" fmla="*/ 147082 h 943704"/>
                <a:gd name="connsiteX94" fmla="*/ 463301 w 693001"/>
                <a:gd name="connsiteY94" fmla="*/ 144512 h 943704"/>
                <a:gd name="connsiteX95" fmla="*/ 464538 w 693001"/>
                <a:gd name="connsiteY95" fmla="*/ 138038 h 943704"/>
                <a:gd name="connsiteX96" fmla="*/ 472341 w 693001"/>
                <a:gd name="connsiteY96" fmla="*/ 131660 h 943704"/>
                <a:gd name="connsiteX97" fmla="*/ 478716 w 693001"/>
                <a:gd name="connsiteY97" fmla="*/ 138038 h 943704"/>
                <a:gd name="connsiteX98" fmla="*/ 494226 w 693001"/>
                <a:gd name="connsiteY98" fmla="*/ 140704 h 943704"/>
                <a:gd name="connsiteX99" fmla="*/ 485187 w 693001"/>
                <a:gd name="connsiteY99" fmla="*/ 134230 h 943704"/>
                <a:gd name="connsiteX100" fmla="*/ 482618 w 693001"/>
                <a:gd name="connsiteY100" fmla="*/ 127757 h 943704"/>
                <a:gd name="connsiteX101" fmla="*/ 486519 w 693001"/>
                <a:gd name="connsiteY101" fmla="*/ 125186 h 943704"/>
                <a:gd name="connsiteX102" fmla="*/ 481381 w 693001"/>
                <a:gd name="connsiteY102" fmla="*/ 121283 h 943704"/>
                <a:gd name="connsiteX103" fmla="*/ 481381 w 693001"/>
                <a:gd name="connsiteY103" fmla="*/ 113572 h 943704"/>
                <a:gd name="connsiteX104" fmla="*/ 472341 w 693001"/>
                <a:gd name="connsiteY104" fmla="*/ 109669 h 943704"/>
                <a:gd name="connsiteX105" fmla="*/ 464538 w 693001"/>
                <a:gd name="connsiteY105" fmla="*/ 96817 h 943704"/>
                <a:gd name="connsiteX106" fmla="*/ 463301 w 693001"/>
                <a:gd name="connsiteY106" fmla="*/ 91581 h 943704"/>
                <a:gd name="connsiteX107" fmla="*/ 465871 w 693001"/>
                <a:gd name="connsiteY107" fmla="*/ 91581 h 943704"/>
                <a:gd name="connsiteX108" fmla="*/ 465871 w 693001"/>
                <a:gd name="connsiteY108" fmla="*/ 87773 h 943704"/>
                <a:gd name="connsiteX109" fmla="*/ 450361 w 693001"/>
                <a:gd name="connsiteY109" fmla="*/ 77397 h 943704"/>
                <a:gd name="connsiteX110" fmla="*/ 447791 w 693001"/>
                <a:gd name="connsiteY110" fmla="*/ 74826 h 943704"/>
                <a:gd name="connsiteX111" fmla="*/ 432281 w 693001"/>
                <a:gd name="connsiteY111" fmla="*/ 74826 h 943704"/>
                <a:gd name="connsiteX112" fmla="*/ 411633 w 693001"/>
                <a:gd name="connsiteY112" fmla="*/ 63212 h 943704"/>
                <a:gd name="connsiteX113" fmla="*/ 401357 w 693001"/>
                <a:gd name="connsiteY113" fmla="*/ 63212 h 943704"/>
                <a:gd name="connsiteX114" fmla="*/ 397456 w 693001"/>
                <a:gd name="connsiteY114" fmla="*/ 63212 h 943704"/>
                <a:gd name="connsiteX115" fmla="*/ 375475 w 693001"/>
                <a:gd name="connsiteY115" fmla="*/ 50360 h 943704"/>
                <a:gd name="connsiteX116" fmla="*/ 347120 w 693001"/>
                <a:gd name="connsiteY116" fmla="*/ 51598 h 943704"/>
                <a:gd name="connsiteX117" fmla="*/ 340649 w 693001"/>
                <a:gd name="connsiteY117" fmla="*/ 36080 h 943704"/>
                <a:gd name="connsiteX118" fmla="*/ 329040 w 693001"/>
                <a:gd name="connsiteY118" fmla="*/ 24466 h 943704"/>
                <a:gd name="connsiteX119" fmla="*/ 308392 w 693001"/>
                <a:gd name="connsiteY119" fmla="*/ 19325 h 943704"/>
                <a:gd name="connsiteX120" fmla="*/ 294214 w 693001"/>
                <a:gd name="connsiteY120" fmla="*/ 19325 h 943704"/>
                <a:gd name="connsiteX121" fmla="*/ 294214 w 693001"/>
                <a:gd name="connsiteY121" fmla="*/ 23229 h 943704"/>
                <a:gd name="connsiteX122" fmla="*/ 286506 w 693001"/>
                <a:gd name="connsiteY122" fmla="*/ 24466 h 943704"/>
                <a:gd name="connsiteX123" fmla="*/ 269665 w 693001"/>
                <a:gd name="connsiteY123" fmla="*/ 12852 h 943704"/>
                <a:gd name="connsiteX124" fmla="*/ 243878 w 693001"/>
                <a:gd name="connsiteY124" fmla="*/ 2570 h 943704"/>
                <a:gd name="connsiteX125" fmla="*/ 241309 w 693001"/>
                <a:gd name="connsiteY125" fmla="*/ 0 h 943704"/>
                <a:gd name="connsiteX126" fmla="*/ 232270 w 693001"/>
                <a:gd name="connsiteY126" fmla="*/ 0 h 943704"/>
                <a:gd name="connsiteX127" fmla="*/ 231032 w 693001"/>
                <a:gd name="connsiteY127" fmla="*/ 10281 h 943704"/>
                <a:gd name="connsiteX128" fmla="*/ 198775 w 693001"/>
                <a:gd name="connsiteY128" fmla="*/ 10281 h 943704"/>
                <a:gd name="connsiteX129" fmla="*/ 209052 w 693001"/>
                <a:gd name="connsiteY129" fmla="*/ 19325 h 943704"/>
                <a:gd name="connsiteX130" fmla="*/ 201345 w 693001"/>
                <a:gd name="connsiteY130" fmla="*/ 33510 h 943704"/>
                <a:gd name="connsiteX131" fmla="*/ 190973 w 693001"/>
                <a:gd name="connsiteY131" fmla="*/ 39983 h 943704"/>
                <a:gd name="connsiteX132" fmla="*/ 187167 w 693001"/>
                <a:gd name="connsiteY132" fmla="*/ 60642 h 943704"/>
                <a:gd name="connsiteX133" fmla="*/ 192305 w 693001"/>
                <a:gd name="connsiteY133" fmla="*/ 73493 h 943704"/>
                <a:gd name="connsiteX134" fmla="*/ 201345 w 693001"/>
                <a:gd name="connsiteY134" fmla="*/ 85108 h 943704"/>
                <a:gd name="connsiteX135" fmla="*/ 219423 w 693001"/>
                <a:gd name="connsiteY135" fmla="*/ 86440 h 943704"/>
                <a:gd name="connsiteX136" fmla="*/ 220661 w 693001"/>
                <a:gd name="connsiteY136" fmla="*/ 89011 h 943704"/>
                <a:gd name="connsiteX137" fmla="*/ 211621 w 693001"/>
                <a:gd name="connsiteY137" fmla="*/ 96817 h 943704"/>
                <a:gd name="connsiteX138" fmla="*/ 184598 w 693001"/>
                <a:gd name="connsiteY138" fmla="*/ 100625 h 943704"/>
                <a:gd name="connsiteX139" fmla="*/ 167755 w 693001"/>
                <a:gd name="connsiteY139" fmla="*/ 114810 h 943704"/>
                <a:gd name="connsiteX140" fmla="*/ 162617 w 693001"/>
                <a:gd name="connsiteY140" fmla="*/ 114810 h 943704"/>
                <a:gd name="connsiteX141" fmla="*/ 153578 w 693001"/>
                <a:gd name="connsiteY141" fmla="*/ 126424 h 943704"/>
                <a:gd name="connsiteX142" fmla="*/ 151008 w 693001"/>
                <a:gd name="connsiteY142" fmla="*/ 135563 h 943704"/>
                <a:gd name="connsiteX143" fmla="*/ 158716 w 693001"/>
                <a:gd name="connsiteY143" fmla="*/ 163932 h 943704"/>
                <a:gd name="connsiteX144" fmla="*/ 157479 w 693001"/>
                <a:gd name="connsiteY144" fmla="*/ 201345 h 943704"/>
                <a:gd name="connsiteX145" fmla="*/ 147107 w 693001"/>
                <a:gd name="connsiteY145" fmla="*/ 231047 h 943704"/>
                <a:gd name="connsiteX146" fmla="*/ 139400 w 693001"/>
                <a:gd name="connsiteY146" fmla="*/ 245232 h 943704"/>
                <a:gd name="connsiteX147" fmla="*/ 132929 w 693001"/>
                <a:gd name="connsiteY147" fmla="*/ 243994 h 943704"/>
                <a:gd name="connsiteX148" fmla="*/ 136830 w 693001"/>
                <a:gd name="connsiteY148" fmla="*/ 229715 h 943704"/>
                <a:gd name="connsiteX149" fmla="*/ 143301 w 693001"/>
                <a:gd name="connsiteY149" fmla="*/ 220671 h 943704"/>
                <a:gd name="connsiteX150" fmla="*/ 143301 w 693001"/>
                <a:gd name="connsiteY150" fmla="*/ 197442 h 943704"/>
                <a:gd name="connsiteX151" fmla="*/ 145870 w 693001"/>
                <a:gd name="connsiteY151" fmla="*/ 197442 h 943704"/>
                <a:gd name="connsiteX152" fmla="*/ 143301 w 693001"/>
                <a:gd name="connsiteY152" fmla="*/ 191064 h 943704"/>
                <a:gd name="connsiteX153" fmla="*/ 136830 w 693001"/>
                <a:gd name="connsiteY153" fmla="*/ 194872 h 943704"/>
                <a:gd name="connsiteX154" fmla="*/ 135498 w 693001"/>
                <a:gd name="connsiteY154" fmla="*/ 206486 h 943704"/>
                <a:gd name="connsiteX155" fmla="*/ 131597 w 693001"/>
                <a:gd name="connsiteY155" fmla="*/ 214292 h 943704"/>
                <a:gd name="connsiteX156" fmla="*/ 136830 w 693001"/>
                <a:gd name="connsiteY156" fmla="*/ 214292 h 943704"/>
                <a:gd name="connsiteX157" fmla="*/ 138068 w 693001"/>
                <a:gd name="connsiteY157" fmla="*/ 218100 h 943704"/>
                <a:gd name="connsiteX158" fmla="*/ 130360 w 693001"/>
                <a:gd name="connsiteY158" fmla="*/ 242662 h 943704"/>
                <a:gd name="connsiteX159" fmla="*/ 123890 w 693001"/>
                <a:gd name="connsiteY159" fmla="*/ 242662 h 943704"/>
                <a:gd name="connsiteX160" fmla="*/ 118752 w 693001"/>
                <a:gd name="connsiteY160" fmla="*/ 223336 h 943704"/>
                <a:gd name="connsiteX161" fmla="*/ 122653 w 693001"/>
                <a:gd name="connsiteY161" fmla="*/ 211722 h 943704"/>
                <a:gd name="connsiteX162" fmla="*/ 125222 w 693001"/>
                <a:gd name="connsiteY162" fmla="*/ 209152 h 943704"/>
                <a:gd name="connsiteX163" fmla="*/ 125222 w 693001"/>
                <a:gd name="connsiteY163" fmla="*/ 200013 h 943704"/>
                <a:gd name="connsiteX164" fmla="*/ 122653 w 693001"/>
                <a:gd name="connsiteY164" fmla="*/ 194872 h 943704"/>
                <a:gd name="connsiteX165" fmla="*/ 117419 w 693001"/>
                <a:gd name="connsiteY165" fmla="*/ 198775 h 943704"/>
                <a:gd name="connsiteX166" fmla="*/ 123890 w 693001"/>
                <a:gd name="connsiteY166" fmla="*/ 179450 h 943704"/>
                <a:gd name="connsiteX167" fmla="*/ 126459 w 693001"/>
                <a:gd name="connsiteY167" fmla="*/ 182020 h 943704"/>
                <a:gd name="connsiteX168" fmla="*/ 126459 w 693001"/>
                <a:gd name="connsiteY168" fmla="*/ 176784 h 943704"/>
                <a:gd name="connsiteX169" fmla="*/ 118752 w 693001"/>
                <a:gd name="connsiteY169" fmla="*/ 160029 h 943704"/>
                <a:gd name="connsiteX170" fmla="*/ 122653 w 693001"/>
                <a:gd name="connsiteY170" fmla="*/ 156126 h 943704"/>
                <a:gd name="connsiteX171" fmla="*/ 125222 w 693001"/>
                <a:gd name="connsiteY171" fmla="*/ 160029 h 943704"/>
                <a:gd name="connsiteX172" fmla="*/ 127791 w 693001"/>
                <a:gd name="connsiteY172" fmla="*/ 143274 h 943704"/>
                <a:gd name="connsiteX173" fmla="*/ 118752 w 693001"/>
                <a:gd name="connsiteY173" fmla="*/ 150985 h 943704"/>
                <a:gd name="connsiteX174" fmla="*/ 114850 w 693001"/>
                <a:gd name="connsiteY174" fmla="*/ 150985 h 943704"/>
                <a:gd name="connsiteX175" fmla="*/ 108380 w 693001"/>
                <a:gd name="connsiteY175" fmla="*/ 170406 h 943704"/>
                <a:gd name="connsiteX176" fmla="*/ 94202 w 693001"/>
                <a:gd name="connsiteY176" fmla="*/ 191064 h 943704"/>
                <a:gd name="connsiteX177" fmla="*/ 91633 w 693001"/>
                <a:gd name="connsiteY177" fmla="*/ 205248 h 943704"/>
                <a:gd name="connsiteX178" fmla="*/ 82593 w 693001"/>
                <a:gd name="connsiteY178" fmla="*/ 209152 h 943704"/>
                <a:gd name="connsiteX179" fmla="*/ 72317 w 693001"/>
                <a:gd name="connsiteY179" fmla="*/ 202678 h 943704"/>
                <a:gd name="connsiteX180" fmla="*/ 63277 w 693001"/>
                <a:gd name="connsiteY180" fmla="*/ 219433 h 943704"/>
                <a:gd name="connsiteX181" fmla="*/ 54237 w 693001"/>
                <a:gd name="connsiteY181" fmla="*/ 218100 h 943704"/>
                <a:gd name="connsiteX182" fmla="*/ 50336 w 693001"/>
                <a:gd name="connsiteY182" fmla="*/ 225907 h 943704"/>
                <a:gd name="connsiteX183" fmla="*/ 51668 w 693001"/>
                <a:gd name="connsiteY183" fmla="*/ 256846 h 943704"/>
                <a:gd name="connsiteX184" fmla="*/ 25882 w 693001"/>
                <a:gd name="connsiteY184" fmla="*/ 269793 h 943704"/>
                <a:gd name="connsiteX185" fmla="*/ 25882 w 693001"/>
                <a:gd name="connsiteY185" fmla="*/ 277504 h 943704"/>
                <a:gd name="connsiteX186" fmla="*/ 34826 w 693001"/>
                <a:gd name="connsiteY186" fmla="*/ 299495 h 943704"/>
                <a:gd name="connsiteX187" fmla="*/ 32257 w 693001"/>
                <a:gd name="connsiteY187" fmla="*/ 313680 h 943704"/>
                <a:gd name="connsiteX188" fmla="*/ 32257 w 693001"/>
                <a:gd name="connsiteY188" fmla="*/ 345952 h 943704"/>
                <a:gd name="connsiteX189" fmla="*/ 37395 w 693001"/>
                <a:gd name="connsiteY189" fmla="*/ 342049 h 943704"/>
                <a:gd name="connsiteX190" fmla="*/ 42629 w 693001"/>
                <a:gd name="connsiteY190" fmla="*/ 345952 h 943704"/>
                <a:gd name="connsiteX191" fmla="*/ 32257 w 693001"/>
                <a:gd name="connsiteY191" fmla="*/ 349855 h 943704"/>
                <a:gd name="connsiteX192" fmla="*/ 14178 w 693001"/>
                <a:gd name="connsiteY192" fmla="*/ 400215 h 943704"/>
                <a:gd name="connsiteX193" fmla="*/ 0 w 693001"/>
                <a:gd name="connsiteY193" fmla="*/ 418208 h 943704"/>
                <a:gd name="connsiteX194" fmla="*/ 1332 w 693001"/>
                <a:gd name="connsiteY194" fmla="*/ 424681 h 943704"/>
                <a:gd name="connsiteX195" fmla="*/ 14178 w 693001"/>
                <a:gd name="connsiteY195" fmla="*/ 444102 h 943704"/>
                <a:gd name="connsiteX196" fmla="*/ 11609 w 693001"/>
                <a:gd name="connsiteY196" fmla="*/ 442769 h 943704"/>
                <a:gd name="connsiteX197" fmla="*/ 19412 w 693001"/>
                <a:gd name="connsiteY197" fmla="*/ 480182 h 943704"/>
                <a:gd name="connsiteX198" fmla="*/ 16842 w 693001"/>
                <a:gd name="connsiteY198" fmla="*/ 482848 h 943704"/>
                <a:gd name="connsiteX199" fmla="*/ 6470 w 693001"/>
                <a:gd name="connsiteY199" fmla="*/ 500840 h 943704"/>
                <a:gd name="connsiteX200" fmla="*/ 5139 w 693001"/>
                <a:gd name="connsiteY200" fmla="*/ 512455 h 943704"/>
                <a:gd name="connsiteX201" fmla="*/ 28451 w 693001"/>
                <a:gd name="connsiteY201" fmla="*/ 569288 h 943704"/>
                <a:gd name="connsiteX202" fmla="*/ 36158 w 693001"/>
                <a:gd name="connsiteY202" fmla="*/ 566718 h 943704"/>
                <a:gd name="connsiteX203" fmla="*/ 40060 w 693001"/>
                <a:gd name="connsiteY203" fmla="*/ 561577 h 943704"/>
                <a:gd name="connsiteX204" fmla="*/ 40060 w 693001"/>
                <a:gd name="connsiteY204" fmla="*/ 567956 h 943704"/>
                <a:gd name="connsiteX205" fmla="*/ 33589 w 693001"/>
                <a:gd name="connsiteY205" fmla="*/ 573192 h 943704"/>
                <a:gd name="connsiteX206" fmla="*/ 29688 w 693001"/>
                <a:gd name="connsiteY206" fmla="*/ 573192 h 943704"/>
                <a:gd name="connsiteX207" fmla="*/ 42629 w 693001"/>
                <a:gd name="connsiteY207" fmla="*/ 595087 h 943704"/>
                <a:gd name="connsiteX208" fmla="*/ 46530 w 693001"/>
                <a:gd name="connsiteY208" fmla="*/ 601561 h 943704"/>
                <a:gd name="connsiteX209" fmla="*/ 47767 w 693001"/>
                <a:gd name="connsiteY209" fmla="*/ 597658 h 943704"/>
                <a:gd name="connsiteX210" fmla="*/ 55475 w 693001"/>
                <a:gd name="connsiteY210" fmla="*/ 598990 h 943704"/>
                <a:gd name="connsiteX211" fmla="*/ 59376 w 693001"/>
                <a:gd name="connsiteY211" fmla="*/ 593850 h 943704"/>
                <a:gd name="connsiteX212" fmla="*/ 61945 w 693001"/>
                <a:gd name="connsiteY212" fmla="*/ 596420 h 943704"/>
                <a:gd name="connsiteX213" fmla="*/ 52905 w 693001"/>
                <a:gd name="connsiteY213" fmla="*/ 605464 h 943704"/>
                <a:gd name="connsiteX214" fmla="*/ 47767 w 693001"/>
                <a:gd name="connsiteY214" fmla="*/ 604131 h 943704"/>
                <a:gd name="connsiteX215" fmla="*/ 64514 w 693001"/>
                <a:gd name="connsiteY215" fmla="*/ 637736 h 943704"/>
                <a:gd name="connsiteX216" fmla="*/ 76123 w 693001"/>
                <a:gd name="connsiteY216" fmla="*/ 624789 h 943704"/>
                <a:gd name="connsiteX217" fmla="*/ 77455 w 693001"/>
                <a:gd name="connsiteY217" fmla="*/ 632500 h 943704"/>
                <a:gd name="connsiteX218" fmla="*/ 70985 w 693001"/>
                <a:gd name="connsiteY218" fmla="*/ 633833 h 943704"/>
                <a:gd name="connsiteX219" fmla="*/ 82593 w 693001"/>
                <a:gd name="connsiteY219" fmla="*/ 644210 h 943704"/>
                <a:gd name="connsiteX220" fmla="*/ 80024 w 693001"/>
                <a:gd name="connsiteY220" fmla="*/ 645447 h 943704"/>
                <a:gd name="connsiteX221" fmla="*/ 69748 w 693001"/>
                <a:gd name="connsiteY221" fmla="*/ 636403 h 943704"/>
                <a:gd name="connsiteX222" fmla="*/ 65847 w 693001"/>
                <a:gd name="connsiteY222" fmla="*/ 640307 h 943704"/>
                <a:gd name="connsiteX223" fmla="*/ 73554 w 693001"/>
                <a:gd name="connsiteY223" fmla="*/ 672579 h 943704"/>
                <a:gd name="connsiteX224" fmla="*/ 80024 w 693001"/>
                <a:gd name="connsiteY224" fmla="*/ 719036 h 943704"/>
                <a:gd name="connsiteX225" fmla="*/ 77455 w 693001"/>
                <a:gd name="connsiteY225" fmla="*/ 775869 h 943704"/>
                <a:gd name="connsiteX226" fmla="*/ 72317 w 693001"/>
                <a:gd name="connsiteY226" fmla="*/ 803001 h 943704"/>
                <a:gd name="connsiteX227" fmla="*/ 61945 w 693001"/>
                <a:gd name="connsiteY227" fmla="*/ 831370 h 943704"/>
                <a:gd name="connsiteX228" fmla="*/ 46530 w 693001"/>
                <a:gd name="connsiteY228" fmla="*/ 855932 h 943704"/>
                <a:gd name="connsiteX229" fmla="*/ 33589 w 693001"/>
                <a:gd name="connsiteY229" fmla="*/ 904959 h 943704"/>
                <a:gd name="connsiteX230" fmla="*/ 0 w 693001"/>
                <a:gd name="connsiteY230" fmla="*/ 943705 h 943704"/>
                <a:gd name="connsiteX231" fmla="*/ 332941 w 693001"/>
                <a:gd name="connsiteY231" fmla="*/ 907529 h 943704"/>
                <a:gd name="connsiteX232" fmla="*/ 338080 w 693001"/>
                <a:gd name="connsiteY232" fmla="*/ 907529 h 94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693001" h="943704">
                  <a:moveTo>
                    <a:pt x="338080" y="907529"/>
                  </a:moveTo>
                  <a:lnTo>
                    <a:pt x="340649" y="921714"/>
                  </a:lnTo>
                  <a:lnTo>
                    <a:pt x="558741" y="888204"/>
                  </a:lnTo>
                  <a:lnTo>
                    <a:pt x="561309" y="873924"/>
                  </a:lnTo>
                  <a:lnTo>
                    <a:pt x="563974" y="876590"/>
                  </a:lnTo>
                  <a:lnTo>
                    <a:pt x="563974" y="867546"/>
                  </a:lnTo>
                  <a:lnTo>
                    <a:pt x="572918" y="846888"/>
                  </a:lnTo>
                  <a:lnTo>
                    <a:pt x="575582" y="846888"/>
                  </a:lnTo>
                  <a:lnTo>
                    <a:pt x="576819" y="840414"/>
                  </a:lnTo>
                  <a:lnTo>
                    <a:pt x="581958" y="835274"/>
                  </a:lnTo>
                  <a:lnTo>
                    <a:pt x="585859" y="835274"/>
                  </a:lnTo>
                  <a:lnTo>
                    <a:pt x="587191" y="827467"/>
                  </a:lnTo>
                  <a:lnTo>
                    <a:pt x="587191" y="824897"/>
                  </a:lnTo>
                  <a:lnTo>
                    <a:pt x="589761" y="824897"/>
                  </a:lnTo>
                  <a:lnTo>
                    <a:pt x="593566" y="810712"/>
                  </a:lnTo>
                  <a:lnTo>
                    <a:pt x="596231" y="811950"/>
                  </a:lnTo>
                  <a:lnTo>
                    <a:pt x="593566" y="800431"/>
                  </a:lnTo>
                  <a:lnTo>
                    <a:pt x="596231" y="800431"/>
                  </a:lnTo>
                  <a:lnTo>
                    <a:pt x="593566" y="793957"/>
                  </a:lnTo>
                  <a:lnTo>
                    <a:pt x="598800" y="764255"/>
                  </a:lnTo>
                  <a:lnTo>
                    <a:pt x="603938" y="748738"/>
                  </a:lnTo>
                  <a:lnTo>
                    <a:pt x="609076" y="742264"/>
                  </a:lnTo>
                  <a:lnTo>
                    <a:pt x="615547" y="737124"/>
                  </a:lnTo>
                  <a:lnTo>
                    <a:pt x="620685" y="734553"/>
                  </a:lnTo>
                  <a:lnTo>
                    <a:pt x="629724" y="731983"/>
                  </a:lnTo>
                  <a:lnTo>
                    <a:pt x="634863" y="724177"/>
                  </a:lnTo>
                  <a:lnTo>
                    <a:pt x="637432" y="715133"/>
                  </a:lnTo>
                  <a:lnTo>
                    <a:pt x="633626" y="703519"/>
                  </a:lnTo>
                  <a:lnTo>
                    <a:pt x="633626" y="693237"/>
                  </a:lnTo>
                  <a:lnTo>
                    <a:pt x="640096" y="682860"/>
                  </a:lnTo>
                  <a:lnTo>
                    <a:pt x="647804" y="682860"/>
                  </a:lnTo>
                  <a:lnTo>
                    <a:pt x="647804" y="677720"/>
                  </a:lnTo>
                  <a:lnTo>
                    <a:pt x="640096" y="671246"/>
                  </a:lnTo>
                  <a:lnTo>
                    <a:pt x="641334" y="664868"/>
                  </a:lnTo>
                  <a:lnTo>
                    <a:pt x="658081" y="653254"/>
                  </a:lnTo>
                  <a:lnTo>
                    <a:pt x="669784" y="655824"/>
                  </a:lnTo>
                  <a:lnTo>
                    <a:pt x="668452" y="664868"/>
                  </a:lnTo>
                  <a:lnTo>
                    <a:pt x="682630" y="664868"/>
                  </a:lnTo>
                  <a:lnTo>
                    <a:pt x="689101" y="663535"/>
                  </a:lnTo>
                  <a:lnTo>
                    <a:pt x="691669" y="631263"/>
                  </a:lnTo>
                  <a:lnTo>
                    <a:pt x="689101" y="620886"/>
                  </a:lnTo>
                  <a:lnTo>
                    <a:pt x="687768" y="597658"/>
                  </a:lnTo>
                  <a:lnTo>
                    <a:pt x="693002" y="582235"/>
                  </a:lnTo>
                  <a:lnTo>
                    <a:pt x="677492" y="552533"/>
                  </a:lnTo>
                  <a:lnTo>
                    <a:pt x="669784" y="527972"/>
                  </a:lnTo>
                  <a:lnTo>
                    <a:pt x="659412" y="477612"/>
                  </a:lnTo>
                  <a:lnTo>
                    <a:pt x="647804" y="454384"/>
                  </a:lnTo>
                  <a:lnTo>
                    <a:pt x="636195" y="404023"/>
                  </a:lnTo>
                  <a:lnTo>
                    <a:pt x="620685" y="376987"/>
                  </a:lnTo>
                  <a:lnTo>
                    <a:pt x="600037" y="353663"/>
                  </a:lnTo>
                  <a:lnTo>
                    <a:pt x="581958" y="348522"/>
                  </a:lnTo>
                  <a:lnTo>
                    <a:pt x="570349" y="348522"/>
                  </a:lnTo>
                  <a:lnTo>
                    <a:pt x="560072" y="356234"/>
                  </a:lnTo>
                  <a:lnTo>
                    <a:pt x="556171" y="365278"/>
                  </a:lnTo>
                  <a:lnTo>
                    <a:pt x="527816" y="374321"/>
                  </a:lnTo>
                  <a:lnTo>
                    <a:pt x="520013" y="388506"/>
                  </a:lnTo>
                  <a:lnTo>
                    <a:pt x="504598" y="391171"/>
                  </a:lnTo>
                  <a:lnTo>
                    <a:pt x="504598" y="393742"/>
                  </a:lnTo>
                  <a:lnTo>
                    <a:pt x="516207" y="394980"/>
                  </a:lnTo>
                  <a:lnTo>
                    <a:pt x="516207" y="400215"/>
                  </a:lnTo>
                  <a:lnTo>
                    <a:pt x="508404" y="406594"/>
                  </a:lnTo>
                  <a:lnTo>
                    <a:pt x="509736" y="411830"/>
                  </a:lnTo>
                  <a:lnTo>
                    <a:pt x="496796" y="442769"/>
                  </a:lnTo>
                  <a:lnTo>
                    <a:pt x="492989" y="444102"/>
                  </a:lnTo>
                  <a:lnTo>
                    <a:pt x="471009" y="469901"/>
                  </a:lnTo>
                  <a:lnTo>
                    <a:pt x="442653" y="462095"/>
                  </a:lnTo>
                  <a:lnTo>
                    <a:pt x="442653" y="465998"/>
                  </a:lnTo>
                  <a:lnTo>
                    <a:pt x="438752" y="460857"/>
                  </a:lnTo>
                  <a:lnTo>
                    <a:pt x="429713" y="456954"/>
                  </a:lnTo>
                  <a:lnTo>
                    <a:pt x="422005" y="440199"/>
                  </a:lnTo>
                  <a:lnTo>
                    <a:pt x="423337" y="418208"/>
                  </a:lnTo>
                  <a:lnTo>
                    <a:pt x="422005" y="402786"/>
                  </a:lnTo>
                  <a:lnTo>
                    <a:pt x="432281" y="383365"/>
                  </a:lnTo>
                  <a:lnTo>
                    <a:pt x="446460" y="383365"/>
                  </a:lnTo>
                  <a:lnTo>
                    <a:pt x="447791" y="379557"/>
                  </a:lnTo>
                  <a:lnTo>
                    <a:pt x="456831" y="382128"/>
                  </a:lnTo>
                  <a:lnTo>
                    <a:pt x="458068" y="369181"/>
                  </a:lnTo>
                  <a:lnTo>
                    <a:pt x="472341" y="365278"/>
                  </a:lnTo>
                  <a:lnTo>
                    <a:pt x="472341" y="322724"/>
                  </a:lnTo>
                  <a:lnTo>
                    <a:pt x="480049" y="316250"/>
                  </a:lnTo>
                  <a:lnTo>
                    <a:pt x="485187" y="317488"/>
                  </a:lnTo>
                  <a:lnTo>
                    <a:pt x="486519" y="320153"/>
                  </a:lnTo>
                  <a:lnTo>
                    <a:pt x="489088" y="321391"/>
                  </a:lnTo>
                  <a:lnTo>
                    <a:pt x="490420" y="321391"/>
                  </a:lnTo>
                  <a:lnTo>
                    <a:pt x="491658" y="313680"/>
                  </a:lnTo>
                  <a:lnTo>
                    <a:pt x="492989" y="309777"/>
                  </a:lnTo>
                  <a:lnTo>
                    <a:pt x="498128" y="303303"/>
                  </a:lnTo>
                  <a:lnTo>
                    <a:pt x="503266" y="298162"/>
                  </a:lnTo>
                  <a:lnTo>
                    <a:pt x="498128" y="236188"/>
                  </a:lnTo>
                  <a:lnTo>
                    <a:pt x="500697" y="210389"/>
                  </a:lnTo>
                  <a:lnTo>
                    <a:pt x="489088" y="174214"/>
                  </a:lnTo>
                  <a:lnTo>
                    <a:pt x="471009" y="166503"/>
                  </a:lnTo>
                  <a:lnTo>
                    <a:pt x="463301" y="150985"/>
                  </a:lnTo>
                  <a:lnTo>
                    <a:pt x="464538" y="147082"/>
                  </a:lnTo>
                  <a:lnTo>
                    <a:pt x="463301" y="144512"/>
                  </a:lnTo>
                  <a:lnTo>
                    <a:pt x="464538" y="138038"/>
                  </a:lnTo>
                  <a:lnTo>
                    <a:pt x="472341" y="131660"/>
                  </a:lnTo>
                  <a:lnTo>
                    <a:pt x="478716" y="138038"/>
                  </a:lnTo>
                  <a:lnTo>
                    <a:pt x="494226" y="140704"/>
                  </a:lnTo>
                  <a:lnTo>
                    <a:pt x="485187" y="134230"/>
                  </a:lnTo>
                  <a:lnTo>
                    <a:pt x="482618" y="127757"/>
                  </a:lnTo>
                  <a:lnTo>
                    <a:pt x="486519" y="125186"/>
                  </a:lnTo>
                  <a:lnTo>
                    <a:pt x="481381" y="121283"/>
                  </a:lnTo>
                  <a:lnTo>
                    <a:pt x="481381" y="113572"/>
                  </a:lnTo>
                  <a:lnTo>
                    <a:pt x="472341" y="109669"/>
                  </a:lnTo>
                  <a:lnTo>
                    <a:pt x="464538" y="96817"/>
                  </a:lnTo>
                  <a:lnTo>
                    <a:pt x="463301" y="91581"/>
                  </a:lnTo>
                  <a:lnTo>
                    <a:pt x="465871" y="91581"/>
                  </a:lnTo>
                  <a:lnTo>
                    <a:pt x="465871" y="87773"/>
                  </a:lnTo>
                  <a:lnTo>
                    <a:pt x="450361" y="77397"/>
                  </a:lnTo>
                  <a:lnTo>
                    <a:pt x="447791" y="74826"/>
                  </a:lnTo>
                  <a:lnTo>
                    <a:pt x="432281" y="74826"/>
                  </a:lnTo>
                  <a:lnTo>
                    <a:pt x="411633" y="63212"/>
                  </a:lnTo>
                  <a:lnTo>
                    <a:pt x="401357" y="63212"/>
                  </a:lnTo>
                  <a:lnTo>
                    <a:pt x="397456" y="63212"/>
                  </a:lnTo>
                  <a:lnTo>
                    <a:pt x="375475" y="50360"/>
                  </a:lnTo>
                  <a:lnTo>
                    <a:pt x="347120" y="51598"/>
                  </a:lnTo>
                  <a:lnTo>
                    <a:pt x="340649" y="36080"/>
                  </a:lnTo>
                  <a:lnTo>
                    <a:pt x="329040" y="24466"/>
                  </a:lnTo>
                  <a:lnTo>
                    <a:pt x="308392" y="19325"/>
                  </a:lnTo>
                  <a:lnTo>
                    <a:pt x="294214" y="19325"/>
                  </a:lnTo>
                  <a:lnTo>
                    <a:pt x="294214" y="23229"/>
                  </a:lnTo>
                  <a:lnTo>
                    <a:pt x="286506" y="24466"/>
                  </a:lnTo>
                  <a:lnTo>
                    <a:pt x="269665" y="12852"/>
                  </a:lnTo>
                  <a:lnTo>
                    <a:pt x="243878" y="2570"/>
                  </a:lnTo>
                  <a:lnTo>
                    <a:pt x="241309" y="0"/>
                  </a:lnTo>
                  <a:lnTo>
                    <a:pt x="232270" y="0"/>
                  </a:lnTo>
                  <a:lnTo>
                    <a:pt x="231032" y="10281"/>
                  </a:lnTo>
                  <a:lnTo>
                    <a:pt x="198775" y="10281"/>
                  </a:lnTo>
                  <a:lnTo>
                    <a:pt x="209052" y="19325"/>
                  </a:lnTo>
                  <a:lnTo>
                    <a:pt x="201345" y="33510"/>
                  </a:lnTo>
                  <a:lnTo>
                    <a:pt x="190973" y="39983"/>
                  </a:lnTo>
                  <a:lnTo>
                    <a:pt x="187167" y="60642"/>
                  </a:lnTo>
                  <a:lnTo>
                    <a:pt x="192305" y="73493"/>
                  </a:lnTo>
                  <a:lnTo>
                    <a:pt x="201345" y="85108"/>
                  </a:lnTo>
                  <a:lnTo>
                    <a:pt x="219423" y="86440"/>
                  </a:lnTo>
                  <a:lnTo>
                    <a:pt x="220661" y="89011"/>
                  </a:lnTo>
                  <a:lnTo>
                    <a:pt x="211621" y="96817"/>
                  </a:lnTo>
                  <a:lnTo>
                    <a:pt x="184598" y="100625"/>
                  </a:lnTo>
                  <a:lnTo>
                    <a:pt x="167755" y="114810"/>
                  </a:lnTo>
                  <a:lnTo>
                    <a:pt x="162617" y="114810"/>
                  </a:lnTo>
                  <a:lnTo>
                    <a:pt x="153578" y="126424"/>
                  </a:lnTo>
                  <a:lnTo>
                    <a:pt x="151008" y="135563"/>
                  </a:lnTo>
                  <a:lnTo>
                    <a:pt x="158716" y="163932"/>
                  </a:lnTo>
                  <a:lnTo>
                    <a:pt x="157479" y="201345"/>
                  </a:lnTo>
                  <a:lnTo>
                    <a:pt x="147107" y="231047"/>
                  </a:lnTo>
                  <a:lnTo>
                    <a:pt x="139400" y="245232"/>
                  </a:lnTo>
                  <a:lnTo>
                    <a:pt x="132929" y="243994"/>
                  </a:lnTo>
                  <a:lnTo>
                    <a:pt x="136830" y="229715"/>
                  </a:lnTo>
                  <a:lnTo>
                    <a:pt x="143301" y="220671"/>
                  </a:lnTo>
                  <a:lnTo>
                    <a:pt x="143301" y="197442"/>
                  </a:lnTo>
                  <a:lnTo>
                    <a:pt x="145870" y="197442"/>
                  </a:lnTo>
                  <a:lnTo>
                    <a:pt x="143301" y="191064"/>
                  </a:lnTo>
                  <a:lnTo>
                    <a:pt x="136830" y="194872"/>
                  </a:lnTo>
                  <a:lnTo>
                    <a:pt x="135498" y="206486"/>
                  </a:lnTo>
                  <a:lnTo>
                    <a:pt x="131597" y="214292"/>
                  </a:lnTo>
                  <a:lnTo>
                    <a:pt x="136830" y="214292"/>
                  </a:lnTo>
                  <a:lnTo>
                    <a:pt x="138068" y="218100"/>
                  </a:lnTo>
                  <a:lnTo>
                    <a:pt x="130360" y="242662"/>
                  </a:lnTo>
                  <a:lnTo>
                    <a:pt x="123890" y="242662"/>
                  </a:lnTo>
                  <a:lnTo>
                    <a:pt x="118752" y="223336"/>
                  </a:lnTo>
                  <a:lnTo>
                    <a:pt x="122653" y="211722"/>
                  </a:lnTo>
                  <a:lnTo>
                    <a:pt x="125222" y="209152"/>
                  </a:lnTo>
                  <a:lnTo>
                    <a:pt x="125222" y="200013"/>
                  </a:lnTo>
                  <a:lnTo>
                    <a:pt x="122653" y="194872"/>
                  </a:lnTo>
                  <a:lnTo>
                    <a:pt x="117419" y="198775"/>
                  </a:lnTo>
                  <a:lnTo>
                    <a:pt x="123890" y="179450"/>
                  </a:lnTo>
                  <a:lnTo>
                    <a:pt x="126459" y="182020"/>
                  </a:lnTo>
                  <a:lnTo>
                    <a:pt x="126459" y="176784"/>
                  </a:lnTo>
                  <a:lnTo>
                    <a:pt x="118752" y="160029"/>
                  </a:lnTo>
                  <a:lnTo>
                    <a:pt x="122653" y="156126"/>
                  </a:lnTo>
                  <a:lnTo>
                    <a:pt x="125222" y="160029"/>
                  </a:lnTo>
                  <a:lnTo>
                    <a:pt x="127791" y="143274"/>
                  </a:lnTo>
                  <a:lnTo>
                    <a:pt x="118752" y="150985"/>
                  </a:lnTo>
                  <a:lnTo>
                    <a:pt x="114850" y="150985"/>
                  </a:lnTo>
                  <a:lnTo>
                    <a:pt x="108380" y="170406"/>
                  </a:lnTo>
                  <a:lnTo>
                    <a:pt x="94202" y="191064"/>
                  </a:lnTo>
                  <a:lnTo>
                    <a:pt x="91633" y="205248"/>
                  </a:lnTo>
                  <a:lnTo>
                    <a:pt x="82593" y="209152"/>
                  </a:lnTo>
                  <a:lnTo>
                    <a:pt x="72317" y="202678"/>
                  </a:lnTo>
                  <a:lnTo>
                    <a:pt x="63277" y="219433"/>
                  </a:lnTo>
                  <a:lnTo>
                    <a:pt x="54237" y="218100"/>
                  </a:lnTo>
                  <a:lnTo>
                    <a:pt x="50336" y="225907"/>
                  </a:lnTo>
                  <a:lnTo>
                    <a:pt x="51668" y="256846"/>
                  </a:lnTo>
                  <a:lnTo>
                    <a:pt x="25882" y="269793"/>
                  </a:lnTo>
                  <a:lnTo>
                    <a:pt x="25882" y="277504"/>
                  </a:lnTo>
                  <a:lnTo>
                    <a:pt x="34826" y="299495"/>
                  </a:lnTo>
                  <a:lnTo>
                    <a:pt x="32257" y="313680"/>
                  </a:lnTo>
                  <a:lnTo>
                    <a:pt x="32257" y="345952"/>
                  </a:lnTo>
                  <a:lnTo>
                    <a:pt x="37395" y="342049"/>
                  </a:lnTo>
                  <a:lnTo>
                    <a:pt x="42629" y="345952"/>
                  </a:lnTo>
                  <a:lnTo>
                    <a:pt x="32257" y="349855"/>
                  </a:lnTo>
                  <a:lnTo>
                    <a:pt x="14178" y="400215"/>
                  </a:lnTo>
                  <a:lnTo>
                    <a:pt x="0" y="418208"/>
                  </a:lnTo>
                  <a:lnTo>
                    <a:pt x="1332" y="424681"/>
                  </a:lnTo>
                  <a:lnTo>
                    <a:pt x="14178" y="444102"/>
                  </a:lnTo>
                  <a:lnTo>
                    <a:pt x="11609" y="442769"/>
                  </a:lnTo>
                  <a:lnTo>
                    <a:pt x="19412" y="480182"/>
                  </a:lnTo>
                  <a:lnTo>
                    <a:pt x="16842" y="482848"/>
                  </a:lnTo>
                  <a:lnTo>
                    <a:pt x="6470" y="500840"/>
                  </a:lnTo>
                  <a:lnTo>
                    <a:pt x="5139" y="512455"/>
                  </a:lnTo>
                  <a:lnTo>
                    <a:pt x="28451" y="569288"/>
                  </a:lnTo>
                  <a:lnTo>
                    <a:pt x="36158" y="566718"/>
                  </a:lnTo>
                  <a:lnTo>
                    <a:pt x="40060" y="561577"/>
                  </a:lnTo>
                  <a:lnTo>
                    <a:pt x="40060" y="567956"/>
                  </a:lnTo>
                  <a:lnTo>
                    <a:pt x="33589" y="573192"/>
                  </a:lnTo>
                  <a:lnTo>
                    <a:pt x="29688" y="573192"/>
                  </a:lnTo>
                  <a:lnTo>
                    <a:pt x="42629" y="595087"/>
                  </a:lnTo>
                  <a:lnTo>
                    <a:pt x="46530" y="601561"/>
                  </a:lnTo>
                  <a:lnTo>
                    <a:pt x="47767" y="597658"/>
                  </a:lnTo>
                  <a:lnTo>
                    <a:pt x="55475" y="598990"/>
                  </a:lnTo>
                  <a:lnTo>
                    <a:pt x="59376" y="593850"/>
                  </a:lnTo>
                  <a:lnTo>
                    <a:pt x="61945" y="596420"/>
                  </a:lnTo>
                  <a:lnTo>
                    <a:pt x="52905" y="605464"/>
                  </a:lnTo>
                  <a:lnTo>
                    <a:pt x="47767" y="604131"/>
                  </a:lnTo>
                  <a:lnTo>
                    <a:pt x="64514" y="637736"/>
                  </a:lnTo>
                  <a:lnTo>
                    <a:pt x="76123" y="624789"/>
                  </a:lnTo>
                  <a:lnTo>
                    <a:pt x="77455" y="632500"/>
                  </a:lnTo>
                  <a:lnTo>
                    <a:pt x="70985" y="633833"/>
                  </a:lnTo>
                  <a:lnTo>
                    <a:pt x="82593" y="644210"/>
                  </a:lnTo>
                  <a:lnTo>
                    <a:pt x="80024" y="645447"/>
                  </a:lnTo>
                  <a:lnTo>
                    <a:pt x="69748" y="636403"/>
                  </a:lnTo>
                  <a:lnTo>
                    <a:pt x="65847" y="640307"/>
                  </a:lnTo>
                  <a:lnTo>
                    <a:pt x="73554" y="672579"/>
                  </a:lnTo>
                  <a:lnTo>
                    <a:pt x="80024" y="719036"/>
                  </a:lnTo>
                  <a:lnTo>
                    <a:pt x="77455" y="775869"/>
                  </a:lnTo>
                  <a:lnTo>
                    <a:pt x="72317" y="803001"/>
                  </a:lnTo>
                  <a:lnTo>
                    <a:pt x="61945" y="831370"/>
                  </a:lnTo>
                  <a:lnTo>
                    <a:pt x="46530" y="855932"/>
                  </a:lnTo>
                  <a:lnTo>
                    <a:pt x="33589" y="904959"/>
                  </a:lnTo>
                  <a:lnTo>
                    <a:pt x="0" y="943705"/>
                  </a:lnTo>
                  <a:lnTo>
                    <a:pt x="332941" y="907529"/>
                  </a:lnTo>
                  <a:lnTo>
                    <a:pt x="338080" y="90752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A976E72-0033-23FE-5008-94E5E12ABEA0}"/>
                </a:ext>
              </a:extLst>
            </p:cNvPr>
            <p:cNvSpPr/>
            <p:nvPr/>
          </p:nvSpPr>
          <p:spPr>
            <a:xfrm>
              <a:off x="6532351" y="3893995"/>
              <a:ext cx="673357" cy="771064"/>
            </a:xfrm>
            <a:custGeom>
              <a:avLst/>
              <a:gdLst>
                <a:gd name="connsiteX0" fmla="*/ 65847 w 749713"/>
                <a:gd name="connsiteY0" fmla="*/ 747405 h 858501"/>
                <a:gd name="connsiteX1" fmla="*/ 67178 w 749713"/>
                <a:gd name="connsiteY1" fmla="*/ 752641 h 858501"/>
                <a:gd name="connsiteX2" fmla="*/ 78787 w 749713"/>
                <a:gd name="connsiteY2" fmla="*/ 742264 h 858501"/>
                <a:gd name="connsiteX3" fmla="*/ 91633 w 749713"/>
                <a:gd name="connsiteY3" fmla="*/ 752641 h 858501"/>
                <a:gd name="connsiteX4" fmla="*/ 103242 w 749713"/>
                <a:gd name="connsiteY4" fmla="*/ 755212 h 858501"/>
                <a:gd name="connsiteX5" fmla="*/ 129123 w 749713"/>
                <a:gd name="connsiteY5" fmla="*/ 742264 h 858501"/>
                <a:gd name="connsiteX6" fmla="*/ 135499 w 749713"/>
                <a:gd name="connsiteY6" fmla="*/ 756449 h 858501"/>
                <a:gd name="connsiteX7" fmla="*/ 148440 w 749713"/>
                <a:gd name="connsiteY7" fmla="*/ 756449 h 858501"/>
                <a:gd name="connsiteX8" fmla="*/ 154910 w 749713"/>
                <a:gd name="connsiteY8" fmla="*/ 761590 h 858501"/>
                <a:gd name="connsiteX9" fmla="*/ 161285 w 749713"/>
                <a:gd name="connsiteY9" fmla="*/ 777107 h 858501"/>
                <a:gd name="connsiteX10" fmla="*/ 172989 w 749713"/>
                <a:gd name="connsiteY10" fmla="*/ 791292 h 858501"/>
                <a:gd name="connsiteX11" fmla="*/ 176795 w 749713"/>
                <a:gd name="connsiteY11" fmla="*/ 806809 h 858501"/>
                <a:gd name="connsiteX12" fmla="*/ 201345 w 749713"/>
                <a:gd name="connsiteY12" fmla="*/ 813283 h 858501"/>
                <a:gd name="connsiteX13" fmla="*/ 221993 w 749713"/>
                <a:gd name="connsiteY13" fmla="*/ 808142 h 858501"/>
                <a:gd name="connsiteX14" fmla="*/ 238740 w 749713"/>
                <a:gd name="connsiteY14" fmla="*/ 811950 h 858501"/>
                <a:gd name="connsiteX15" fmla="*/ 246543 w 749713"/>
                <a:gd name="connsiteY15" fmla="*/ 819756 h 858501"/>
                <a:gd name="connsiteX16" fmla="*/ 254250 w 749713"/>
                <a:gd name="connsiteY16" fmla="*/ 822327 h 858501"/>
                <a:gd name="connsiteX17" fmla="*/ 259388 w 749713"/>
                <a:gd name="connsiteY17" fmla="*/ 831371 h 858501"/>
                <a:gd name="connsiteX18" fmla="*/ 276135 w 749713"/>
                <a:gd name="connsiteY18" fmla="*/ 836511 h 858501"/>
                <a:gd name="connsiteX19" fmla="*/ 281368 w 749713"/>
                <a:gd name="connsiteY19" fmla="*/ 833941 h 858501"/>
                <a:gd name="connsiteX20" fmla="*/ 285270 w 749713"/>
                <a:gd name="connsiteY20" fmla="*/ 822327 h 858501"/>
                <a:gd name="connsiteX21" fmla="*/ 300685 w 749713"/>
                <a:gd name="connsiteY21" fmla="*/ 815853 h 858501"/>
                <a:gd name="connsiteX22" fmla="*/ 313625 w 749713"/>
                <a:gd name="connsiteY22" fmla="*/ 822327 h 858501"/>
                <a:gd name="connsiteX23" fmla="*/ 329136 w 749713"/>
                <a:gd name="connsiteY23" fmla="*/ 822327 h 858501"/>
                <a:gd name="connsiteX24" fmla="*/ 336843 w 749713"/>
                <a:gd name="connsiteY24" fmla="*/ 826230 h 858501"/>
                <a:gd name="connsiteX25" fmla="*/ 341981 w 749713"/>
                <a:gd name="connsiteY25" fmla="*/ 833941 h 858501"/>
                <a:gd name="connsiteX26" fmla="*/ 351021 w 749713"/>
                <a:gd name="connsiteY26" fmla="*/ 826230 h 858501"/>
                <a:gd name="connsiteX27" fmla="*/ 362630 w 749713"/>
                <a:gd name="connsiteY27" fmla="*/ 827467 h 858501"/>
                <a:gd name="connsiteX28" fmla="*/ 369100 w 749713"/>
                <a:gd name="connsiteY28" fmla="*/ 824897 h 858501"/>
                <a:gd name="connsiteX29" fmla="*/ 373001 w 749713"/>
                <a:gd name="connsiteY29" fmla="*/ 813283 h 858501"/>
                <a:gd name="connsiteX30" fmla="*/ 387179 w 749713"/>
                <a:gd name="connsiteY30" fmla="*/ 799098 h 858501"/>
                <a:gd name="connsiteX31" fmla="*/ 396218 w 749713"/>
                <a:gd name="connsiteY31" fmla="*/ 797765 h 858501"/>
                <a:gd name="connsiteX32" fmla="*/ 405258 w 749713"/>
                <a:gd name="connsiteY32" fmla="*/ 790054 h 858501"/>
                <a:gd name="connsiteX33" fmla="*/ 412966 w 749713"/>
                <a:gd name="connsiteY33" fmla="*/ 793862 h 858501"/>
                <a:gd name="connsiteX34" fmla="*/ 419436 w 749713"/>
                <a:gd name="connsiteY34" fmla="*/ 818423 h 858501"/>
                <a:gd name="connsiteX35" fmla="*/ 425906 w 749713"/>
                <a:gd name="connsiteY35" fmla="*/ 827467 h 858501"/>
                <a:gd name="connsiteX36" fmla="*/ 449124 w 749713"/>
                <a:gd name="connsiteY36" fmla="*/ 831371 h 858501"/>
                <a:gd name="connsiteX37" fmla="*/ 455594 w 749713"/>
                <a:gd name="connsiteY37" fmla="*/ 840414 h 858501"/>
                <a:gd name="connsiteX38" fmla="*/ 465871 w 749713"/>
                <a:gd name="connsiteY38" fmla="*/ 844222 h 858501"/>
                <a:gd name="connsiteX39" fmla="*/ 472341 w 749713"/>
                <a:gd name="connsiteY39" fmla="*/ 857169 h 858501"/>
                <a:gd name="connsiteX40" fmla="*/ 486519 w 749713"/>
                <a:gd name="connsiteY40" fmla="*/ 858502 h 858501"/>
                <a:gd name="connsiteX41" fmla="*/ 516207 w 749713"/>
                <a:gd name="connsiteY41" fmla="*/ 844222 h 858501"/>
                <a:gd name="connsiteX42" fmla="*/ 518776 w 749713"/>
                <a:gd name="connsiteY42" fmla="*/ 811950 h 858501"/>
                <a:gd name="connsiteX43" fmla="*/ 521345 w 749713"/>
                <a:gd name="connsiteY43" fmla="*/ 808142 h 858501"/>
                <a:gd name="connsiteX44" fmla="*/ 532954 w 749713"/>
                <a:gd name="connsiteY44" fmla="*/ 809379 h 858501"/>
                <a:gd name="connsiteX45" fmla="*/ 538187 w 749713"/>
                <a:gd name="connsiteY45" fmla="*/ 802906 h 858501"/>
                <a:gd name="connsiteX46" fmla="*/ 532954 w 749713"/>
                <a:gd name="connsiteY46" fmla="*/ 781010 h 858501"/>
                <a:gd name="connsiteX47" fmla="*/ 525246 w 749713"/>
                <a:gd name="connsiteY47" fmla="*/ 765493 h 858501"/>
                <a:gd name="connsiteX48" fmla="*/ 535523 w 749713"/>
                <a:gd name="connsiteY48" fmla="*/ 750071 h 858501"/>
                <a:gd name="connsiteX49" fmla="*/ 534286 w 749713"/>
                <a:gd name="connsiteY49" fmla="*/ 737124 h 858501"/>
                <a:gd name="connsiteX50" fmla="*/ 540756 w 749713"/>
                <a:gd name="connsiteY50" fmla="*/ 717703 h 858501"/>
                <a:gd name="connsiteX51" fmla="*/ 549796 w 749713"/>
                <a:gd name="connsiteY51" fmla="*/ 707422 h 858501"/>
                <a:gd name="connsiteX52" fmla="*/ 566543 w 749713"/>
                <a:gd name="connsiteY52" fmla="*/ 711325 h 858501"/>
                <a:gd name="connsiteX53" fmla="*/ 574251 w 749713"/>
                <a:gd name="connsiteY53" fmla="*/ 722939 h 858501"/>
                <a:gd name="connsiteX54" fmla="*/ 570349 w 749713"/>
                <a:gd name="connsiteY54" fmla="*/ 733220 h 858501"/>
                <a:gd name="connsiteX55" fmla="*/ 578152 w 749713"/>
                <a:gd name="connsiteY55" fmla="*/ 735791 h 858501"/>
                <a:gd name="connsiteX56" fmla="*/ 587191 w 749713"/>
                <a:gd name="connsiteY56" fmla="*/ 717703 h 858501"/>
                <a:gd name="connsiteX57" fmla="*/ 594899 w 749713"/>
                <a:gd name="connsiteY57" fmla="*/ 721606 h 858501"/>
                <a:gd name="connsiteX58" fmla="*/ 598800 w 749713"/>
                <a:gd name="connsiteY58" fmla="*/ 720369 h 858501"/>
                <a:gd name="connsiteX59" fmla="*/ 593662 w 749713"/>
                <a:gd name="connsiteY59" fmla="*/ 712562 h 858501"/>
                <a:gd name="connsiteX60" fmla="*/ 593662 w 749713"/>
                <a:gd name="connsiteY60" fmla="*/ 700948 h 858501"/>
                <a:gd name="connsiteX61" fmla="*/ 583290 w 749713"/>
                <a:gd name="connsiteY61" fmla="*/ 690667 h 858501"/>
                <a:gd name="connsiteX62" fmla="*/ 593662 w 749713"/>
                <a:gd name="connsiteY62" fmla="*/ 682860 h 858501"/>
                <a:gd name="connsiteX63" fmla="*/ 594899 w 749713"/>
                <a:gd name="connsiteY63" fmla="*/ 677720 h 858501"/>
                <a:gd name="connsiteX64" fmla="*/ 591093 w 749713"/>
                <a:gd name="connsiteY64" fmla="*/ 664773 h 858501"/>
                <a:gd name="connsiteX65" fmla="*/ 594899 w 749713"/>
                <a:gd name="connsiteY65" fmla="*/ 655824 h 858501"/>
                <a:gd name="connsiteX66" fmla="*/ 600037 w 749713"/>
                <a:gd name="connsiteY66" fmla="*/ 653159 h 858501"/>
                <a:gd name="connsiteX67" fmla="*/ 600037 w 749713"/>
                <a:gd name="connsiteY67" fmla="*/ 644210 h 858501"/>
                <a:gd name="connsiteX68" fmla="*/ 605175 w 749713"/>
                <a:gd name="connsiteY68" fmla="*/ 640307 h 858501"/>
                <a:gd name="connsiteX69" fmla="*/ 619448 w 749713"/>
                <a:gd name="connsiteY69" fmla="*/ 638974 h 858501"/>
                <a:gd name="connsiteX70" fmla="*/ 619448 w 749713"/>
                <a:gd name="connsiteY70" fmla="*/ 623552 h 858501"/>
                <a:gd name="connsiteX71" fmla="*/ 633626 w 749713"/>
                <a:gd name="connsiteY71" fmla="*/ 605369 h 858501"/>
                <a:gd name="connsiteX72" fmla="*/ 638764 w 749713"/>
                <a:gd name="connsiteY72" fmla="*/ 604131 h 858501"/>
                <a:gd name="connsiteX73" fmla="*/ 650373 w 749713"/>
                <a:gd name="connsiteY73" fmla="*/ 615745 h 858501"/>
                <a:gd name="connsiteX74" fmla="*/ 664551 w 749713"/>
                <a:gd name="connsiteY74" fmla="*/ 604131 h 858501"/>
                <a:gd name="connsiteX75" fmla="*/ 672354 w 749713"/>
                <a:gd name="connsiteY75" fmla="*/ 602798 h 858501"/>
                <a:gd name="connsiteX76" fmla="*/ 680061 w 749713"/>
                <a:gd name="connsiteY76" fmla="*/ 589946 h 858501"/>
                <a:gd name="connsiteX77" fmla="*/ 690432 w 749713"/>
                <a:gd name="connsiteY77" fmla="*/ 582235 h 858501"/>
                <a:gd name="connsiteX78" fmla="*/ 709749 w 749713"/>
                <a:gd name="connsiteY78" fmla="*/ 552533 h 858501"/>
                <a:gd name="connsiteX79" fmla="*/ 725259 w 749713"/>
                <a:gd name="connsiteY79" fmla="*/ 540919 h 858501"/>
                <a:gd name="connsiteX80" fmla="*/ 726496 w 749713"/>
                <a:gd name="connsiteY80" fmla="*/ 526639 h 858501"/>
                <a:gd name="connsiteX81" fmla="*/ 730397 w 749713"/>
                <a:gd name="connsiteY81" fmla="*/ 518928 h 858501"/>
                <a:gd name="connsiteX82" fmla="*/ 722689 w 749713"/>
                <a:gd name="connsiteY82" fmla="*/ 509884 h 858501"/>
                <a:gd name="connsiteX83" fmla="*/ 729160 w 749713"/>
                <a:gd name="connsiteY83" fmla="*/ 497033 h 858501"/>
                <a:gd name="connsiteX84" fmla="*/ 726496 w 749713"/>
                <a:gd name="connsiteY84" fmla="*/ 490559 h 858501"/>
                <a:gd name="connsiteX85" fmla="*/ 731729 w 749713"/>
                <a:gd name="connsiteY85" fmla="*/ 481515 h 858501"/>
                <a:gd name="connsiteX86" fmla="*/ 726496 w 749713"/>
                <a:gd name="connsiteY86" fmla="*/ 473709 h 858501"/>
                <a:gd name="connsiteX87" fmla="*/ 735536 w 749713"/>
                <a:gd name="connsiteY87" fmla="*/ 469901 h 858501"/>
                <a:gd name="connsiteX88" fmla="*/ 735536 w 749713"/>
                <a:gd name="connsiteY88" fmla="*/ 413067 h 858501"/>
                <a:gd name="connsiteX89" fmla="*/ 747144 w 749713"/>
                <a:gd name="connsiteY89" fmla="*/ 379462 h 858501"/>
                <a:gd name="connsiteX90" fmla="*/ 744575 w 749713"/>
                <a:gd name="connsiteY90" fmla="*/ 364040 h 858501"/>
                <a:gd name="connsiteX91" fmla="*/ 740674 w 749713"/>
                <a:gd name="connsiteY91" fmla="*/ 361470 h 858501"/>
                <a:gd name="connsiteX92" fmla="*/ 742006 w 749713"/>
                <a:gd name="connsiteY92" fmla="*/ 339479 h 858501"/>
                <a:gd name="connsiteX93" fmla="*/ 726496 w 749713"/>
                <a:gd name="connsiteY93" fmla="*/ 318821 h 858501"/>
                <a:gd name="connsiteX94" fmla="*/ 730397 w 749713"/>
                <a:gd name="connsiteY94" fmla="*/ 311109 h 858501"/>
                <a:gd name="connsiteX95" fmla="*/ 740674 w 749713"/>
                <a:gd name="connsiteY95" fmla="*/ 308539 h 858501"/>
                <a:gd name="connsiteX96" fmla="*/ 749713 w 749713"/>
                <a:gd name="connsiteY96" fmla="*/ 302065 h 858501"/>
                <a:gd name="connsiteX97" fmla="*/ 748476 w 749713"/>
                <a:gd name="connsiteY97" fmla="*/ 295592 h 858501"/>
                <a:gd name="connsiteX98" fmla="*/ 743338 w 749713"/>
                <a:gd name="connsiteY98" fmla="*/ 271031 h 858501"/>
                <a:gd name="connsiteX99" fmla="*/ 699377 w 749713"/>
                <a:gd name="connsiteY99" fmla="*/ 0 h 858501"/>
                <a:gd name="connsiteX100" fmla="*/ 694239 w 749713"/>
                <a:gd name="connsiteY100" fmla="*/ 6378 h 858501"/>
                <a:gd name="connsiteX101" fmla="*/ 668452 w 749713"/>
                <a:gd name="connsiteY101" fmla="*/ 20563 h 858501"/>
                <a:gd name="connsiteX102" fmla="*/ 660745 w 749713"/>
                <a:gd name="connsiteY102" fmla="*/ 24466 h 858501"/>
                <a:gd name="connsiteX103" fmla="*/ 659413 w 749713"/>
                <a:gd name="connsiteY103" fmla="*/ 23133 h 858501"/>
                <a:gd name="connsiteX104" fmla="*/ 640096 w 749713"/>
                <a:gd name="connsiteY104" fmla="*/ 37413 h 858501"/>
                <a:gd name="connsiteX105" fmla="*/ 614310 w 749713"/>
                <a:gd name="connsiteY105" fmla="*/ 49027 h 858501"/>
                <a:gd name="connsiteX106" fmla="*/ 570349 w 749713"/>
                <a:gd name="connsiteY106" fmla="*/ 81300 h 858501"/>
                <a:gd name="connsiteX107" fmla="*/ 552365 w 749713"/>
                <a:gd name="connsiteY107" fmla="*/ 107099 h 858501"/>
                <a:gd name="connsiteX108" fmla="*/ 545895 w 749713"/>
                <a:gd name="connsiteY108" fmla="*/ 111002 h 858501"/>
                <a:gd name="connsiteX109" fmla="*/ 522678 w 749713"/>
                <a:gd name="connsiteY109" fmla="*/ 136801 h 858501"/>
                <a:gd name="connsiteX110" fmla="*/ 513638 w 749713"/>
                <a:gd name="connsiteY110" fmla="*/ 143274 h 858501"/>
                <a:gd name="connsiteX111" fmla="*/ 502029 w 749713"/>
                <a:gd name="connsiteY111" fmla="*/ 143274 h 858501"/>
                <a:gd name="connsiteX112" fmla="*/ 494226 w 749713"/>
                <a:gd name="connsiteY112" fmla="*/ 147082 h 858501"/>
                <a:gd name="connsiteX113" fmla="*/ 468440 w 749713"/>
                <a:gd name="connsiteY113" fmla="*/ 144512 h 858501"/>
                <a:gd name="connsiteX114" fmla="*/ 441321 w 749713"/>
                <a:gd name="connsiteY114" fmla="*/ 157459 h 858501"/>
                <a:gd name="connsiteX115" fmla="*/ 431045 w 749713"/>
                <a:gd name="connsiteY115" fmla="*/ 169073 h 858501"/>
                <a:gd name="connsiteX116" fmla="*/ 414203 w 749713"/>
                <a:gd name="connsiteY116" fmla="*/ 171643 h 858501"/>
                <a:gd name="connsiteX117" fmla="*/ 392317 w 749713"/>
                <a:gd name="connsiteY117" fmla="*/ 184590 h 858501"/>
                <a:gd name="connsiteX118" fmla="*/ 376807 w 749713"/>
                <a:gd name="connsiteY118" fmla="*/ 179354 h 858501"/>
                <a:gd name="connsiteX119" fmla="*/ 365198 w 749713"/>
                <a:gd name="connsiteY119" fmla="*/ 171643 h 858501"/>
                <a:gd name="connsiteX120" fmla="*/ 363961 w 749713"/>
                <a:gd name="connsiteY120" fmla="*/ 170406 h 858501"/>
                <a:gd name="connsiteX121" fmla="*/ 362630 w 749713"/>
                <a:gd name="connsiteY121" fmla="*/ 170406 h 858501"/>
                <a:gd name="connsiteX122" fmla="*/ 373001 w 749713"/>
                <a:gd name="connsiteY122" fmla="*/ 180687 h 858501"/>
                <a:gd name="connsiteX123" fmla="*/ 363961 w 749713"/>
                <a:gd name="connsiteY123" fmla="*/ 174214 h 858501"/>
                <a:gd name="connsiteX124" fmla="*/ 361393 w 749713"/>
                <a:gd name="connsiteY124" fmla="*/ 172976 h 858501"/>
                <a:gd name="connsiteX125" fmla="*/ 348452 w 749713"/>
                <a:gd name="connsiteY125" fmla="*/ 174214 h 858501"/>
                <a:gd name="connsiteX126" fmla="*/ 345883 w 749713"/>
                <a:gd name="connsiteY126" fmla="*/ 178117 h 858501"/>
                <a:gd name="connsiteX127" fmla="*/ 338080 w 749713"/>
                <a:gd name="connsiteY127" fmla="*/ 171643 h 858501"/>
                <a:gd name="connsiteX128" fmla="*/ 320096 w 749713"/>
                <a:gd name="connsiteY128" fmla="*/ 187161 h 858501"/>
                <a:gd name="connsiteX129" fmla="*/ 312293 w 749713"/>
                <a:gd name="connsiteY129" fmla="*/ 182020 h 858501"/>
                <a:gd name="connsiteX130" fmla="*/ 311056 w 749713"/>
                <a:gd name="connsiteY130" fmla="*/ 183258 h 858501"/>
                <a:gd name="connsiteX131" fmla="*/ 309724 w 749713"/>
                <a:gd name="connsiteY131" fmla="*/ 184590 h 858501"/>
                <a:gd name="connsiteX132" fmla="*/ 307155 w 749713"/>
                <a:gd name="connsiteY132" fmla="*/ 188398 h 858501"/>
                <a:gd name="connsiteX133" fmla="*/ 307155 w 749713"/>
                <a:gd name="connsiteY133" fmla="*/ 183258 h 858501"/>
                <a:gd name="connsiteX134" fmla="*/ 299448 w 749713"/>
                <a:gd name="connsiteY134" fmla="*/ 184590 h 858501"/>
                <a:gd name="connsiteX135" fmla="*/ 294214 w 749713"/>
                <a:gd name="connsiteY135" fmla="*/ 183258 h 858501"/>
                <a:gd name="connsiteX136" fmla="*/ 308392 w 749713"/>
                <a:gd name="connsiteY136" fmla="*/ 179354 h 858501"/>
                <a:gd name="connsiteX137" fmla="*/ 312293 w 749713"/>
                <a:gd name="connsiteY137" fmla="*/ 172976 h 858501"/>
                <a:gd name="connsiteX138" fmla="*/ 330373 w 749713"/>
                <a:gd name="connsiteY138" fmla="*/ 167835 h 858501"/>
                <a:gd name="connsiteX139" fmla="*/ 334274 w 749713"/>
                <a:gd name="connsiteY139" fmla="*/ 169073 h 858501"/>
                <a:gd name="connsiteX140" fmla="*/ 348452 w 749713"/>
                <a:gd name="connsiteY140" fmla="*/ 161362 h 858501"/>
                <a:gd name="connsiteX141" fmla="*/ 353590 w 749713"/>
                <a:gd name="connsiteY141" fmla="*/ 163932 h 858501"/>
                <a:gd name="connsiteX142" fmla="*/ 352353 w 749713"/>
                <a:gd name="connsiteY142" fmla="*/ 156221 h 858501"/>
                <a:gd name="connsiteX143" fmla="*/ 341981 w 749713"/>
                <a:gd name="connsiteY143" fmla="*/ 153556 h 858501"/>
                <a:gd name="connsiteX144" fmla="*/ 332942 w 749713"/>
                <a:gd name="connsiteY144" fmla="*/ 160029 h 858501"/>
                <a:gd name="connsiteX145" fmla="*/ 331705 w 749713"/>
                <a:gd name="connsiteY145" fmla="*/ 158696 h 858501"/>
                <a:gd name="connsiteX146" fmla="*/ 325235 w 749713"/>
                <a:gd name="connsiteY146" fmla="*/ 161362 h 858501"/>
                <a:gd name="connsiteX147" fmla="*/ 332942 w 749713"/>
                <a:gd name="connsiteY147" fmla="*/ 150985 h 858501"/>
                <a:gd name="connsiteX148" fmla="*/ 330373 w 749713"/>
                <a:gd name="connsiteY148" fmla="*/ 145844 h 858501"/>
                <a:gd name="connsiteX149" fmla="*/ 325235 w 749713"/>
                <a:gd name="connsiteY149" fmla="*/ 149652 h 858501"/>
                <a:gd name="connsiteX150" fmla="*/ 327803 w 749713"/>
                <a:gd name="connsiteY150" fmla="*/ 153556 h 858501"/>
                <a:gd name="connsiteX151" fmla="*/ 323902 w 749713"/>
                <a:gd name="connsiteY151" fmla="*/ 158696 h 858501"/>
                <a:gd name="connsiteX152" fmla="*/ 316195 w 749713"/>
                <a:gd name="connsiteY152" fmla="*/ 165170 h 858501"/>
                <a:gd name="connsiteX153" fmla="*/ 307155 w 749713"/>
                <a:gd name="connsiteY153" fmla="*/ 162599 h 858501"/>
                <a:gd name="connsiteX154" fmla="*/ 291645 w 749713"/>
                <a:gd name="connsiteY154" fmla="*/ 150985 h 858501"/>
                <a:gd name="connsiteX155" fmla="*/ 274898 w 749713"/>
                <a:gd name="connsiteY155" fmla="*/ 145844 h 858501"/>
                <a:gd name="connsiteX156" fmla="*/ 265858 w 749713"/>
                <a:gd name="connsiteY156" fmla="*/ 144512 h 858501"/>
                <a:gd name="connsiteX157" fmla="*/ 251681 w 749713"/>
                <a:gd name="connsiteY157" fmla="*/ 136801 h 858501"/>
                <a:gd name="connsiteX158" fmla="*/ 243878 w 749713"/>
                <a:gd name="connsiteY158" fmla="*/ 136801 h 858501"/>
                <a:gd name="connsiteX159" fmla="*/ 245210 w 749713"/>
                <a:gd name="connsiteY159" fmla="*/ 132897 h 858501"/>
                <a:gd name="connsiteX160" fmla="*/ 240072 w 749713"/>
                <a:gd name="connsiteY160" fmla="*/ 129089 h 858501"/>
                <a:gd name="connsiteX161" fmla="*/ 241309 w 749713"/>
                <a:gd name="connsiteY161" fmla="*/ 134230 h 858501"/>
                <a:gd name="connsiteX162" fmla="*/ 238740 w 749713"/>
                <a:gd name="connsiteY162" fmla="*/ 136801 h 858501"/>
                <a:gd name="connsiteX163" fmla="*/ 225894 w 749713"/>
                <a:gd name="connsiteY163" fmla="*/ 136801 h 858501"/>
                <a:gd name="connsiteX164" fmla="*/ 219423 w 749713"/>
                <a:gd name="connsiteY164" fmla="*/ 132897 h 858501"/>
                <a:gd name="connsiteX165" fmla="*/ 220661 w 749713"/>
                <a:gd name="connsiteY165" fmla="*/ 130327 h 858501"/>
                <a:gd name="connsiteX166" fmla="*/ 218092 w 749713"/>
                <a:gd name="connsiteY166" fmla="*/ 131660 h 858501"/>
                <a:gd name="connsiteX167" fmla="*/ 0 w 749713"/>
                <a:gd name="connsiteY167" fmla="*/ 165170 h 858501"/>
                <a:gd name="connsiteX168" fmla="*/ 65847 w 749713"/>
                <a:gd name="connsiteY168" fmla="*/ 747405 h 85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749713" h="858501">
                  <a:moveTo>
                    <a:pt x="65847" y="747405"/>
                  </a:moveTo>
                  <a:lnTo>
                    <a:pt x="67178" y="752641"/>
                  </a:lnTo>
                  <a:lnTo>
                    <a:pt x="78787" y="742264"/>
                  </a:lnTo>
                  <a:lnTo>
                    <a:pt x="91633" y="752641"/>
                  </a:lnTo>
                  <a:lnTo>
                    <a:pt x="103242" y="755212"/>
                  </a:lnTo>
                  <a:lnTo>
                    <a:pt x="129123" y="742264"/>
                  </a:lnTo>
                  <a:lnTo>
                    <a:pt x="135499" y="756449"/>
                  </a:lnTo>
                  <a:lnTo>
                    <a:pt x="148440" y="756449"/>
                  </a:lnTo>
                  <a:lnTo>
                    <a:pt x="154910" y="761590"/>
                  </a:lnTo>
                  <a:lnTo>
                    <a:pt x="161285" y="777107"/>
                  </a:lnTo>
                  <a:lnTo>
                    <a:pt x="172989" y="791292"/>
                  </a:lnTo>
                  <a:lnTo>
                    <a:pt x="176795" y="806809"/>
                  </a:lnTo>
                  <a:lnTo>
                    <a:pt x="201345" y="813283"/>
                  </a:lnTo>
                  <a:lnTo>
                    <a:pt x="221993" y="808142"/>
                  </a:lnTo>
                  <a:lnTo>
                    <a:pt x="238740" y="811950"/>
                  </a:lnTo>
                  <a:lnTo>
                    <a:pt x="246543" y="819756"/>
                  </a:lnTo>
                  <a:lnTo>
                    <a:pt x="254250" y="822327"/>
                  </a:lnTo>
                  <a:lnTo>
                    <a:pt x="259388" y="831371"/>
                  </a:lnTo>
                  <a:lnTo>
                    <a:pt x="276135" y="836511"/>
                  </a:lnTo>
                  <a:lnTo>
                    <a:pt x="281368" y="833941"/>
                  </a:lnTo>
                  <a:lnTo>
                    <a:pt x="285270" y="822327"/>
                  </a:lnTo>
                  <a:lnTo>
                    <a:pt x="300685" y="815853"/>
                  </a:lnTo>
                  <a:lnTo>
                    <a:pt x="313625" y="822327"/>
                  </a:lnTo>
                  <a:lnTo>
                    <a:pt x="329136" y="822327"/>
                  </a:lnTo>
                  <a:lnTo>
                    <a:pt x="336843" y="826230"/>
                  </a:lnTo>
                  <a:lnTo>
                    <a:pt x="341981" y="833941"/>
                  </a:lnTo>
                  <a:lnTo>
                    <a:pt x="351021" y="826230"/>
                  </a:lnTo>
                  <a:lnTo>
                    <a:pt x="362630" y="827467"/>
                  </a:lnTo>
                  <a:lnTo>
                    <a:pt x="369100" y="824897"/>
                  </a:lnTo>
                  <a:lnTo>
                    <a:pt x="373001" y="813283"/>
                  </a:lnTo>
                  <a:lnTo>
                    <a:pt x="387179" y="799098"/>
                  </a:lnTo>
                  <a:lnTo>
                    <a:pt x="396218" y="797765"/>
                  </a:lnTo>
                  <a:lnTo>
                    <a:pt x="405258" y="790054"/>
                  </a:lnTo>
                  <a:lnTo>
                    <a:pt x="412966" y="793862"/>
                  </a:lnTo>
                  <a:lnTo>
                    <a:pt x="419436" y="818423"/>
                  </a:lnTo>
                  <a:lnTo>
                    <a:pt x="425906" y="827467"/>
                  </a:lnTo>
                  <a:lnTo>
                    <a:pt x="449124" y="831371"/>
                  </a:lnTo>
                  <a:lnTo>
                    <a:pt x="455594" y="840414"/>
                  </a:lnTo>
                  <a:lnTo>
                    <a:pt x="465871" y="844222"/>
                  </a:lnTo>
                  <a:lnTo>
                    <a:pt x="472341" y="857169"/>
                  </a:lnTo>
                  <a:lnTo>
                    <a:pt x="486519" y="858502"/>
                  </a:lnTo>
                  <a:lnTo>
                    <a:pt x="516207" y="844222"/>
                  </a:lnTo>
                  <a:lnTo>
                    <a:pt x="518776" y="811950"/>
                  </a:lnTo>
                  <a:lnTo>
                    <a:pt x="521345" y="808142"/>
                  </a:lnTo>
                  <a:lnTo>
                    <a:pt x="532954" y="809379"/>
                  </a:lnTo>
                  <a:lnTo>
                    <a:pt x="538187" y="802906"/>
                  </a:lnTo>
                  <a:lnTo>
                    <a:pt x="532954" y="781010"/>
                  </a:lnTo>
                  <a:lnTo>
                    <a:pt x="525246" y="765493"/>
                  </a:lnTo>
                  <a:lnTo>
                    <a:pt x="535523" y="750071"/>
                  </a:lnTo>
                  <a:lnTo>
                    <a:pt x="534286" y="737124"/>
                  </a:lnTo>
                  <a:lnTo>
                    <a:pt x="540756" y="717703"/>
                  </a:lnTo>
                  <a:lnTo>
                    <a:pt x="549796" y="707422"/>
                  </a:lnTo>
                  <a:lnTo>
                    <a:pt x="566543" y="711325"/>
                  </a:lnTo>
                  <a:lnTo>
                    <a:pt x="574251" y="722939"/>
                  </a:lnTo>
                  <a:lnTo>
                    <a:pt x="570349" y="733220"/>
                  </a:lnTo>
                  <a:lnTo>
                    <a:pt x="578152" y="735791"/>
                  </a:lnTo>
                  <a:lnTo>
                    <a:pt x="587191" y="717703"/>
                  </a:lnTo>
                  <a:lnTo>
                    <a:pt x="594899" y="721606"/>
                  </a:lnTo>
                  <a:lnTo>
                    <a:pt x="598800" y="720369"/>
                  </a:lnTo>
                  <a:lnTo>
                    <a:pt x="593662" y="712562"/>
                  </a:lnTo>
                  <a:lnTo>
                    <a:pt x="593662" y="700948"/>
                  </a:lnTo>
                  <a:lnTo>
                    <a:pt x="583290" y="690667"/>
                  </a:lnTo>
                  <a:lnTo>
                    <a:pt x="593662" y="682860"/>
                  </a:lnTo>
                  <a:lnTo>
                    <a:pt x="594899" y="677720"/>
                  </a:lnTo>
                  <a:lnTo>
                    <a:pt x="591093" y="664773"/>
                  </a:lnTo>
                  <a:lnTo>
                    <a:pt x="594899" y="655824"/>
                  </a:lnTo>
                  <a:lnTo>
                    <a:pt x="600037" y="653159"/>
                  </a:lnTo>
                  <a:lnTo>
                    <a:pt x="600037" y="644210"/>
                  </a:lnTo>
                  <a:lnTo>
                    <a:pt x="605175" y="640307"/>
                  </a:lnTo>
                  <a:lnTo>
                    <a:pt x="619448" y="638974"/>
                  </a:lnTo>
                  <a:lnTo>
                    <a:pt x="619448" y="623552"/>
                  </a:lnTo>
                  <a:lnTo>
                    <a:pt x="633626" y="605369"/>
                  </a:lnTo>
                  <a:lnTo>
                    <a:pt x="638764" y="604131"/>
                  </a:lnTo>
                  <a:lnTo>
                    <a:pt x="650373" y="615745"/>
                  </a:lnTo>
                  <a:lnTo>
                    <a:pt x="664551" y="604131"/>
                  </a:lnTo>
                  <a:lnTo>
                    <a:pt x="672354" y="602798"/>
                  </a:lnTo>
                  <a:lnTo>
                    <a:pt x="680061" y="589946"/>
                  </a:lnTo>
                  <a:lnTo>
                    <a:pt x="690432" y="582235"/>
                  </a:lnTo>
                  <a:lnTo>
                    <a:pt x="709749" y="552533"/>
                  </a:lnTo>
                  <a:lnTo>
                    <a:pt x="725259" y="540919"/>
                  </a:lnTo>
                  <a:lnTo>
                    <a:pt x="726496" y="526639"/>
                  </a:lnTo>
                  <a:lnTo>
                    <a:pt x="730397" y="518928"/>
                  </a:lnTo>
                  <a:lnTo>
                    <a:pt x="722689" y="509884"/>
                  </a:lnTo>
                  <a:lnTo>
                    <a:pt x="729160" y="497033"/>
                  </a:lnTo>
                  <a:lnTo>
                    <a:pt x="726496" y="490559"/>
                  </a:lnTo>
                  <a:lnTo>
                    <a:pt x="731729" y="481515"/>
                  </a:lnTo>
                  <a:lnTo>
                    <a:pt x="726496" y="473709"/>
                  </a:lnTo>
                  <a:lnTo>
                    <a:pt x="735536" y="469901"/>
                  </a:lnTo>
                  <a:lnTo>
                    <a:pt x="735536" y="413067"/>
                  </a:lnTo>
                  <a:lnTo>
                    <a:pt x="747144" y="379462"/>
                  </a:lnTo>
                  <a:lnTo>
                    <a:pt x="744575" y="364040"/>
                  </a:lnTo>
                  <a:lnTo>
                    <a:pt x="740674" y="361470"/>
                  </a:lnTo>
                  <a:lnTo>
                    <a:pt x="742006" y="339479"/>
                  </a:lnTo>
                  <a:lnTo>
                    <a:pt x="726496" y="318821"/>
                  </a:lnTo>
                  <a:lnTo>
                    <a:pt x="730397" y="311109"/>
                  </a:lnTo>
                  <a:lnTo>
                    <a:pt x="740674" y="308539"/>
                  </a:lnTo>
                  <a:lnTo>
                    <a:pt x="749713" y="302065"/>
                  </a:lnTo>
                  <a:lnTo>
                    <a:pt x="748476" y="295592"/>
                  </a:lnTo>
                  <a:lnTo>
                    <a:pt x="743338" y="271031"/>
                  </a:lnTo>
                  <a:lnTo>
                    <a:pt x="699377" y="0"/>
                  </a:lnTo>
                  <a:lnTo>
                    <a:pt x="694239" y="6378"/>
                  </a:lnTo>
                  <a:lnTo>
                    <a:pt x="668452" y="20563"/>
                  </a:lnTo>
                  <a:lnTo>
                    <a:pt x="660745" y="24466"/>
                  </a:lnTo>
                  <a:lnTo>
                    <a:pt x="659413" y="23133"/>
                  </a:lnTo>
                  <a:lnTo>
                    <a:pt x="640096" y="37413"/>
                  </a:lnTo>
                  <a:lnTo>
                    <a:pt x="614310" y="49027"/>
                  </a:lnTo>
                  <a:lnTo>
                    <a:pt x="570349" y="81300"/>
                  </a:lnTo>
                  <a:lnTo>
                    <a:pt x="552365" y="107099"/>
                  </a:lnTo>
                  <a:lnTo>
                    <a:pt x="545895" y="111002"/>
                  </a:lnTo>
                  <a:lnTo>
                    <a:pt x="522678" y="136801"/>
                  </a:lnTo>
                  <a:lnTo>
                    <a:pt x="513638" y="143274"/>
                  </a:lnTo>
                  <a:lnTo>
                    <a:pt x="502029" y="143274"/>
                  </a:lnTo>
                  <a:lnTo>
                    <a:pt x="494226" y="147082"/>
                  </a:lnTo>
                  <a:lnTo>
                    <a:pt x="468440" y="144512"/>
                  </a:lnTo>
                  <a:lnTo>
                    <a:pt x="441321" y="157459"/>
                  </a:lnTo>
                  <a:lnTo>
                    <a:pt x="431045" y="169073"/>
                  </a:lnTo>
                  <a:lnTo>
                    <a:pt x="414203" y="171643"/>
                  </a:lnTo>
                  <a:lnTo>
                    <a:pt x="392317" y="184590"/>
                  </a:lnTo>
                  <a:lnTo>
                    <a:pt x="376807" y="179354"/>
                  </a:lnTo>
                  <a:lnTo>
                    <a:pt x="365198" y="171643"/>
                  </a:lnTo>
                  <a:lnTo>
                    <a:pt x="363961" y="170406"/>
                  </a:lnTo>
                  <a:lnTo>
                    <a:pt x="362630" y="170406"/>
                  </a:lnTo>
                  <a:lnTo>
                    <a:pt x="373001" y="180687"/>
                  </a:lnTo>
                  <a:lnTo>
                    <a:pt x="363961" y="174214"/>
                  </a:lnTo>
                  <a:lnTo>
                    <a:pt x="361393" y="172976"/>
                  </a:lnTo>
                  <a:lnTo>
                    <a:pt x="348452" y="174214"/>
                  </a:lnTo>
                  <a:lnTo>
                    <a:pt x="345883" y="178117"/>
                  </a:lnTo>
                  <a:lnTo>
                    <a:pt x="338080" y="171643"/>
                  </a:lnTo>
                  <a:lnTo>
                    <a:pt x="320096" y="187161"/>
                  </a:lnTo>
                  <a:lnTo>
                    <a:pt x="312293" y="182020"/>
                  </a:lnTo>
                  <a:lnTo>
                    <a:pt x="311056" y="183258"/>
                  </a:lnTo>
                  <a:lnTo>
                    <a:pt x="309724" y="184590"/>
                  </a:lnTo>
                  <a:lnTo>
                    <a:pt x="307155" y="188398"/>
                  </a:lnTo>
                  <a:lnTo>
                    <a:pt x="307155" y="183258"/>
                  </a:lnTo>
                  <a:lnTo>
                    <a:pt x="299448" y="184590"/>
                  </a:lnTo>
                  <a:lnTo>
                    <a:pt x="294214" y="183258"/>
                  </a:lnTo>
                  <a:lnTo>
                    <a:pt x="308392" y="179354"/>
                  </a:lnTo>
                  <a:lnTo>
                    <a:pt x="312293" y="172976"/>
                  </a:lnTo>
                  <a:lnTo>
                    <a:pt x="330373" y="167835"/>
                  </a:lnTo>
                  <a:lnTo>
                    <a:pt x="334274" y="169073"/>
                  </a:lnTo>
                  <a:lnTo>
                    <a:pt x="348452" y="161362"/>
                  </a:lnTo>
                  <a:lnTo>
                    <a:pt x="353590" y="163932"/>
                  </a:lnTo>
                  <a:lnTo>
                    <a:pt x="352353" y="156221"/>
                  </a:lnTo>
                  <a:lnTo>
                    <a:pt x="341981" y="153556"/>
                  </a:lnTo>
                  <a:lnTo>
                    <a:pt x="332942" y="160029"/>
                  </a:lnTo>
                  <a:lnTo>
                    <a:pt x="331705" y="158696"/>
                  </a:lnTo>
                  <a:lnTo>
                    <a:pt x="325235" y="161362"/>
                  </a:lnTo>
                  <a:lnTo>
                    <a:pt x="332942" y="150985"/>
                  </a:lnTo>
                  <a:lnTo>
                    <a:pt x="330373" y="145844"/>
                  </a:lnTo>
                  <a:lnTo>
                    <a:pt x="325235" y="149652"/>
                  </a:lnTo>
                  <a:lnTo>
                    <a:pt x="327803" y="153556"/>
                  </a:lnTo>
                  <a:lnTo>
                    <a:pt x="323902" y="158696"/>
                  </a:lnTo>
                  <a:lnTo>
                    <a:pt x="316195" y="165170"/>
                  </a:lnTo>
                  <a:lnTo>
                    <a:pt x="307155" y="162599"/>
                  </a:lnTo>
                  <a:lnTo>
                    <a:pt x="291645" y="150985"/>
                  </a:lnTo>
                  <a:lnTo>
                    <a:pt x="274898" y="145844"/>
                  </a:lnTo>
                  <a:lnTo>
                    <a:pt x="265858" y="144512"/>
                  </a:lnTo>
                  <a:lnTo>
                    <a:pt x="251681" y="136801"/>
                  </a:lnTo>
                  <a:lnTo>
                    <a:pt x="243878" y="136801"/>
                  </a:lnTo>
                  <a:lnTo>
                    <a:pt x="245210" y="132897"/>
                  </a:lnTo>
                  <a:lnTo>
                    <a:pt x="240072" y="129089"/>
                  </a:lnTo>
                  <a:lnTo>
                    <a:pt x="241309" y="134230"/>
                  </a:lnTo>
                  <a:lnTo>
                    <a:pt x="238740" y="136801"/>
                  </a:lnTo>
                  <a:lnTo>
                    <a:pt x="225894" y="136801"/>
                  </a:lnTo>
                  <a:lnTo>
                    <a:pt x="219423" y="132897"/>
                  </a:lnTo>
                  <a:lnTo>
                    <a:pt x="220661" y="130327"/>
                  </a:lnTo>
                  <a:lnTo>
                    <a:pt x="218092" y="131660"/>
                  </a:lnTo>
                  <a:lnTo>
                    <a:pt x="0" y="165170"/>
                  </a:lnTo>
                  <a:lnTo>
                    <a:pt x="65847" y="74740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2ED27C2-B889-ECF2-47D9-D1E84F52F5C4}"/>
                </a:ext>
              </a:extLst>
            </p:cNvPr>
            <p:cNvSpPr/>
            <p:nvPr/>
          </p:nvSpPr>
          <p:spPr>
            <a:xfrm>
              <a:off x="5289988" y="3052135"/>
              <a:ext cx="806591" cy="900942"/>
            </a:xfrm>
            <a:custGeom>
              <a:avLst/>
              <a:gdLst>
                <a:gd name="connsiteX0" fmla="*/ 85162 w 898056"/>
                <a:gd name="connsiteY0" fmla="*/ 211722 h 1003108"/>
                <a:gd name="connsiteX1" fmla="*/ 81261 w 898056"/>
                <a:gd name="connsiteY1" fmla="*/ 222099 h 1003108"/>
                <a:gd name="connsiteX2" fmla="*/ 69652 w 898056"/>
                <a:gd name="connsiteY2" fmla="*/ 220766 h 1003108"/>
                <a:gd name="connsiteX3" fmla="*/ 63182 w 898056"/>
                <a:gd name="connsiteY3" fmla="*/ 231143 h 1003108"/>
                <a:gd name="connsiteX4" fmla="*/ 54142 w 898056"/>
                <a:gd name="connsiteY4" fmla="*/ 231143 h 1003108"/>
                <a:gd name="connsiteX5" fmla="*/ 50336 w 898056"/>
                <a:gd name="connsiteY5" fmla="*/ 238854 h 1003108"/>
                <a:gd name="connsiteX6" fmla="*/ 25787 w 898056"/>
                <a:gd name="connsiteY6" fmla="*/ 253038 h 1003108"/>
                <a:gd name="connsiteX7" fmla="*/ 15415 w 898056"/>
                <a:gd name="connsiteY7" fmla="*/ 282740 h 1003108"/>
                <a:gd name="connsiteX8" fmla="*/ 3902 w 898056"/>
                <a:gd name="connsiteY8" fmla="*/ 293022 h 1003108"/>
                <a:gd name="connsiteX9" fmla="*/ 0 w 898056"/>
                <a:gd name="connsiteY9" fmla="*/ 308539 h 1003108"/>
                <a:gd name="connsiteX10" fmla="*/ 1237 w 898056"/>
                <a:gd name="connsiteY10" fmla="*/ 324056 h 1003108"/>
                <a:gd name="connsiteX11" fmla="*/ 7707 w 898056"/>
                <a:gd name="connsiteY11" fmla="*/ 327864 h 1003108"/>
                <a:gd name="connsiteX12" fmla="*/ 19316 w 898056"/>
                <a:gd name="connsiteY12" fmla="*/ 326627 h 1003108"/>
                <a:gd name="connsiteX13" fmla="*/ 25787 w 898056"/>
                <a:gd name="connsiteY13" fmla="*/ 330435 h 1003108"/>
                <a:gd name="connsiteX14" fmla="*/ 39965 w 898056"/>
                <a:gd name="connsiteY14" fmla="*/ 358899 h 1003108"/>
                <a:gd name="connsiteX15" fmla="*/ 29688 w 898056"/>
                <a:gd name="connsiteY15" fmla="*/ 382128 h 1003108"/>
                <a:gd name="connsiteX16" fmla="*/ 23217 w 898056"/>
                <a:gd name="connsiteY16" fmla="*/ 388601 h 1003108"/>
                <a:gd name="connsiteX17" fmla="*/ 21886 w 898056"/>
                <a:gd name="connsiteY17" fmla="*/ 410497 h 1003108"/>
                <a:gd name="connsiteX18" fmla="*/ 25787 w 898056"/>
                <a:gd name="connsiteY18" fmla="*/ 427347 h 1003108"/>
                <a:gd name="connsiteX19" fmla="*/ 17984 w 898056"/>
                <a:gd name="connsiteY19" fmla="*/ 440199 h 1003108"/>
                <a:gd name="connsiteX20" fmla="*/ 23217 w 898056"/>
                <a:gd name="connsiteY20" fmla="*/ 449243 h 1003108"/>
                <a:gd name="connsiteX21" fmla="*/ 27119 w 898056"/>
                <a:gd name="connsiteY21" fmla="*/ 471234 h 1003108"/>
                <a:gd name="connsiteX22" fmla="*/ 23217 w 898056"/>
                <a:gd name="connsiteY22" fmla="*/ 477707 h 1003108"/>
                <a:gd name="connsiteX23" fmla="*/ 25787 w 898056"/>
                <a:gd name="connsiteY23" fmla="*/ 491892 h 1003108"/>
                <a:gd name="connsiteX24" fmla="*/ 19316 w 898056"/>
                <a:gd name="connsiteY24" fmla="*/ 512550 h 1003108"/>
                <a:gd name="connsiteX25" fmla="*/ 47672 w 898056"/>
                <a:gd name="connsiteY25" fmla="*/ 534446 h 1003108"/>
                <a:gd name="connsiteX26" fmla="*/ 51574 w 898056"/>
                <a:gd name="connsiteY26" fmla="*/ 542252 h 1003108"/>
                <a:gd name="connsiteX27" fmla="*/ 68415 w 898056"/>
                <a:gd name="connsiteY27" fmla="*/ 549963 h 1003108"/>
                <a:gd name="connsiteX28" fmla="*/ 96771 w 898056"/>
                <a:gd name="connsiteY28" fmla="*/ 553866 h 1003108"/>
                <a:gd name="connsiteX29" fmla="*/ 103242 w 898056"/>
                <a:gd name="connsiteY29" fmla="*/ 566718 h 1003108"/>
                <a:gd name="connsiteX30" fmla="*/ 110949 w 898056"/>
                <a:gd name="connsiteY30" fmla="*/ 574524 h 1003108"/>
                <a:gd name="connsiteX31" fmla="*/ 135499 w 898056"/>
                <a:gd name="connsiteY31" fmla="*/ 582235 h 1003108"/>
                <a:gd name="connsiteX32" fmla="*/ 158716 w 898056"/>
                <a:gd name="connsiteY32" fmla="*/ 596420 h 1003108"/>
                <a:gd name="connsiteX33" fmla="*/ 181933 w 898056"/>
                <a:gd name="connsiteY33" fmla="*/ 635166 h 1003108"/>
                <a:gd name="connsiteX34" fmla="*/ 219329 w 898056"/>
                <a:gd name="connsiteY34" fmla="*/ 664868 h 1003108"/>
                <a:gd name="connsiteX35" fmla="*/ 233507 w 898056"/>
                <a:gd name="connsiteY35" fmla="*/ 666201 h 1003108"/>
                <a:gd name="connsiteX36" fmla="*/ 256724 w 898056"/>
                <a:gd name="connsiteY36" fmla="*/ 681623 h 1003108"/>
                <a:gd name="connsiteX37" fmla="*/ 277372 w 898056"/>
                <a:gd name="connsiteY37" fmla="*/ 715228 h 1003108"/>
                <a:gd name="connsiteX38" fmla="*/ 278704 w 898056"/>
                <a:gd name="connsiteY38" fmla="*/ 733316 h 1003108"/>
                <a:gd name="connsiteX39" fmla="*/ 286412 w 898056"/>
                <a:gd name="connsiteY39" fmla="*/ 783676 h 1003108"/>
                <a:gd name="connsiteX40" fmla="*/ 286412 w 898056"/>
                <a:gd name="connsiteY40" fmla="*/ 793957 h 1003108"/>
                <a:gd name="connsiteX41" fmla="*/ 291645 w 898056"/>
                <a:gd name="connsiteY41" fmla="*/ 804334 h 1003108"/>
                <a:gd name="connsiteX42" fmla="*/ 291645 w 898056"/>
                <a:gd name="connsiteY42" fmla="*/ 813283 h 1003108"/>
                <a:gd name="connsiteX43" fmla="*/ 308392 w 898056"/>
                <a:gd name="connsiteY43" fmla="*/ 822326 h 1003108"/>
                <a:gd name="connsiteX44" fmla="*/ 314863 w 898056"/>
                <a:gd name="connsiteY44" fmla="*/ 832703 h 1003108"/>
                <a:gd name="connsiteX45" fmla="*/ 313530 w 898056"/>
                <a:gd name="connsiteY45" fmla="*/ 840414 h 1003108"/>
                <a:gd name="connsiteX46" fmla="*/ 304491 w 898056"/>
                <a:gd name="connsiteY46" fmla="*/ 850791 h 1003108"/>
                <a:gd name="connsiteX47" fmla="*/ 299353 w 898056"/>
                <a:gd name="connsiteY47" fmla="*/ 862405 h 1003108"/>
                <a:gd name="connsiteX48" fmla="*/ 303254 w 898056"/>
                <a:gd name="connsiteY48" fmla="*/ 907625 h 1003108"/>
                <a:gd name="connsiteX49" fmla="*/ 314863 w 898056"/>
                <a:gd name="connsiteY49" fmla="*/ 924379 h 1003108"/>
                <a:gd name="connsiteX50" fmla="*/ 320001 w 898056"/>
                <a:gd name="connsiteY50" fmla="*/ 950178 h 1003108"/>
                <a:gd name="connsiteX51" fmla="*/ 325139 w 898056"/>
                <a:gd name="connsiteY51" fmla="*/ 956652 h 1003108"/>
                <a:gd name="connsiteX52" fmla="*/ 340649 w 898056"/>
                <a:gd name="connsiteY52" fmla="*/ 965696 h 1003108"/>
                <a:gd name="connsiteX53" fmla="*/ 380613 w 898056"/>
                <a:gd name="connsiteY53" fmla="*/ 973407 h 1003108"/>
                <a:gd name="connsiteX54" fmla="*/ 394792 w 898056"/>
                <a:gd name="connsiteY54" fmla="*/ 996635 h 1003108"/>
                <a:gd name="connsiteX55" fmla="*/ 396123 w 898056"/>
                <a:gd name="connsiteY55" fmla="*/ 1003109 h 1003108"/>
                <a:gd name="connsiteX56" fmla="*/ 676159 w 898056"/>
                <a:gd name="connsiteY56" fmla="*/ 988924 h 1003108"/>
                <a:gd name="connsiteX57" fmla="*/ 865800 w 898056"/>
                <a:gd name="connsiteY57" fmla="*/ 974740 h 1003108"/>
                <a:gd name="connsiteX58" fmla="*/ 861994 w 898056"/>
                <a:gd name="connsiteY58" fmla="*/ 945038 h 1003108"/>
                <a:gd name="connsiteX59" fmla="*/ 867132 w 898056"/>
                <a:gd name="connsiteY59" fmla="*/ 908862 h 1003108"/>
                <a:gd name="connsiteX60" fmla="*/ 851622 w 898056"/>
                <a:gd name="connsiteY60" fmla="*/ 889537 h 1003108"/>
                <a:gd name="connsiteX61" fmla="*/ 850385 w 898056"/>
                <a:gd name="connsiteY61" fmla="*/ 867546 h 1003108"/>
                <a:gd name="connsiteX62" fmla="*/ 840014 w 898056"/>
                <a:gd name="connsiteY62" fmla="*/ 854694 h 1003108"/>
                <a:gd name="connsiteX63" fmla="*/ 843915 w 898056"/>
                <a:gd name="connsiteY63" fmla="*/ 842985 h 1003108"/>
                <a:gd name="connsiteX64" fmla="*/ 837444 w 898056"/>
                <a:gd name="connsiteY64" fmla="*/ 831370 h 1003108"/>
                <a:gd name="connsiteX65" fmla="*/ 840014 w 898056"/>
                <a:gd name="connsiteY65" fmla="*/ 819756 h 1003108"/>
                <a:gd name="connsiteX66" fmla="*/ 833543 w 898056"/>
                <a:gd name="connsiteY66" fmla="*/ 797860 h 1003108"/>
                <a:gd name="connsiteX67" fmla="*/ 836112 w 898056"/>
                <a:gd name="connsiteY67" fmla="*/ 775870 h 1003108"/>
                <a:gd name="connsiteX68" fmla="*/ 846484 w 898056"/>
                <a:gd name="connsiteY68" fmla="*/ 751403 h 1003108"/>
                <a:gd name="connsiteX69" fmla="*/ 847816 w 898056"/>
                <a:gd name="connsiteY69" fmla="*/ 728175 h 1003108"/>
                <a:gd name="connsiteX70" fmla="*/ 858092 w 898056"/>
                <a:gd name="connsiteY70" fmla="*/ 704851 h 1003108"/>
                <a:gd name="connsiteX71" fmla="*/ 858092 w 898056"/>
                <a:gd name="connsiteY71" fmla="*/ 684193 h 1003108"/>
                <a:gd name="connsiteX72" fmla="*/ 851622 w 898056"/>
                <a:gd name="connsiteY72" fmla="*/ 670009 h 1003108"/>
                <a:gd name="connsiteX73" fmla="*/ 851622 w 898056"/>
                <a:gd name="connsiteY73" fmla="*/ 644210 h 1003108"/>
                <a:gd name="connsiteX74" fmla="*/ 859329 w 898056"/>
                <a:gd name="connsiteY74" fmla="*/ 608034 h 1003108"/>
                <a:gd name="connsiteX75" fmla="*/ 873602 w 898056"/>
                <a:gd name="connsiteY75" fmla="*/ 596420 h 1003108"/>
                <a:gd name="connsiteX76" fmla="*/ 878741 w 898056"/>
                <a:gd name="connsiteY76" fmla="*/ 588709 h 1003108"/>
                <a:gd name="connsiteX77" fmla="*/ 878741 w 898056"/>
                <a:gd name="connsiteY77" fmla="*/ 578332 h 1003108"/>
                <a:gd name="connsiteX78" fmla="*/ 872271 w 898056"/>
                <a:gd name="connsiteY78" fmla="*/ 559007 h 1003108"/>
                <a:gd name="connsiteX79" fmla="*/ 873602 w 898056"/>
                <a:gd name="connsiteY79" fmla="*/ 534446 h 1003108"/>
                <a:gd name="connsiteX80" fmla="*/ 882642 w 898056"/>
                <a:gd name="connsiteY80" fmla="*/ 490559 h 1003108"/>
                <a:gd name="connsiteX81" fmla="*/ 891682 w 898056"/>
                <a:gd name="connsiteY81" fmla="*/ 473804 h 1003108"/>
                <a:gd name="connsiteX82" fmla="*/ 898057 w 898056"/>
                <a:gd name="connsiteY82" fmla="*/ 446672 h 1003108"/>
                <a:gd name="connsiteX83" fmla="*/ 889112 w 898056"/>
                <a:gd name="connsiteY83" fmla="*/ 442769 h 1003108"/>
                <a:gd name="connsiteX84" fmla="*/ 878741 w 898056"/>
                <a:gd name="connsiteY84" fmla="*/ 429917 h 1003108"/>
                <a:gd name="connsiteX85" fmla="*/ 878741 w 898056"/>
                <a:gd name="connsiteY85" fmla="*/ 427347 h 1003108"/>
                <a:gd name="connsiteX86" fmla="*/ 877409 w 898056"/>
                <a:gd name="connsiteY86" fmla="*/ 426014 h 1003108"/>
                <a:gd name="connsiteX87" fmla="*/ 868369 w 898056"/>
                <a:gd name="connsiteY87" fmla="*/ 436391 h 1003108"/>
                <a:gd name="connsiteX88" fmla="*/ 864563 w 898056"/>
                <a:gd name="connsiteY88" fmla="*/ 433725 h 1003108"/>
                <a:gd name="connsiteX89" fmla="*/ 860662 w 898056"/>
                <a:gd name="connsiteY89" fmla="*/ 442769 h 1003108"/>
                <a:gd name="connsiteX90" fmla="*/ 856761 w 898056"/>
                <a:gd name="connsiteY90" fmla="*/ 442769 h 1003108"/>
                <a:gd name="connsiteX91" fmla="*/ 859329 w 898056"/>
                <a:gd name="connsiteY91" fmla="*/ 437629 h 1003108"/>
                <a:gd name="connsiteX92" fmla="*/ 849053 w 898056"/>
                <a:gd name="connsiteY92" fmla="*/ 441532 h 1003108"/>
                <a:gd name="connsiteX93" fmla="*/ 836112 w 898056"/>
                <a:gd name="connsiteY93" fmla="*/ 466093 h 1003108"/>
                <a:gd name="connsiteX94" fmla="*/ 829737 w 898056"/>
                <a:gd name="connsiteY94" fmla="*/ 485418 h 1003108"/>
                <a:gd name="connsiteX95" fmla="*/ 812990 w 898056"/>
                <a:gd name="connsiteY95" fmla="*/ 494462 h 1003108"/>
                <a:gd name="connsiteX96" fmla="*/ 807757 w 898056"/>
                <a:gd name="connsiteY96" fmla="*/ 503506 h 1003108"/>
                <a:gd name="connsiteX97" fmla="*/ 807757 w 898056"/>
                <a:gd name="connsiteY97" fmla="*/ 506076 h 1003108"/>
                <a:gd name="connsiteX98" fmla="*/ 805187 w 898056"/>
                <a:gd name="connsiteY98" fmla="*/ 512550 h 1003108"/>
                <a:gd name="connsiteX99" fmla="*/ 789678 w 898056"/>
                <a:gd name="connsiteY99" fmla="*/ 512550 h 1003108"/>
                <a:gd name="connsiteX100" fmla="*/ 789678 w 898056"/>
                <a:gd name="connsiteY100" fmla="*/ 507314 h 1003108"/>
                <a:gd name="connsiteX101" fmla="*/ 788441 w 898056"/>
                <a:gd name="connsiteY101" fmla="*/ 506076 h 1003108"/>
                <a:gd name="connsiteX102" fmla="*/ 789678 w 898056"/>
                <a:gd name="connsiteY102" fmla="*/ 504744 h 1003108"/>
                <a:gd name="connsiteX103" fmla="*/ 789678 w 898056"/>
                <a:gd name="connsiteY103" fmla="*/ 494462 h 1003108"/>
                <a:gd name="connsiteX104" fmla="*/ 791009 w 898056"/>
                <a:gd name="connsiteY104" fmla="*/ 494462 h 1003108"/>
                <a:gd name="connsiteX105" fmla="*/ 789678 w 898056"/>
                <a:gd name="connsiteY105" fmla="*/ 491892 h 1003108"/>
                <a:gd name="connsiteX106" fmla="*/ 791009 w 898056"/>
                <a:gd name="connsiteY106" fmla="*/ 482848 h 1003108"/>
                <a:gd name="connsiteX107" fmla="*/ 792246 w 898056"/>
                <a:gd name="connsiteY107" fmla="*/ 482848 h 1003108"/>
                <a:gd name="connsiteX108" fmla="*/ 791009 w 898056"/>
                <a:gd name="connsiteY108" fmla="*/ 475137 h 1003108"/>
                <a:gd name="connsiteX109" fmla="*/ 800049 w 898056"/>
                <a:gd name="connsiteY109" fmla="*/ 463427 h 1003108"/>
                <a:gd name="connsiteX110" fmla="*/ 802618 w 898056"/>
                <a:gd name="connsiteY110" fmla="*/ 450575 h 1003108"/>
                <a:gd name="connsiteX111" fmla="*/ 814227 w 898056"/>
                <a:gd name="connsiteY111" fmla="*/ 436391 h 1003108"/>
                <a:gd name="connsiteX112" fmla="*/ 811658 w 898056"/>
                <a:gd name="connsiteY112" fmla="*/ 423444 h 1003108"/>
                <a:gd name="connsiteX113" fmla="*/ 816796 w 898056"/>
                <a:gd name="connsiteY113" fmla="*/ 416970 h 1003108"/>
                <a:gd name="connsiteX114" fmla="*/ 845152 w 898056"/>
                <a:gd name="connsiteY114" fmla="*/ 407926 h 1003108"/>
                <a:gd name="connsiteX115" fmla="*/ 843915 w 898056"/>
                <a:gd name="connsiteY115" fmla="*/ 391172 h 1003108"/>
                <a:gd name="connsiteX116" fmla="*/ 849053 w 898056"/>
                <a:gd name="connsiteY116" fmla="*/ 382128 h 1003108"/>
                <a:gd name="connsiteX117" fmla="*/ 836112 w 898056"/>
                <a:gd name="connsiteY117" fmla="*/ 380795 h 1003108"/>
                <a:gd name="connsiteX118" fmla="*/ 833543 w 898056"/>
                <a:gd name="connsiteY118" fmla="*/ 373084 h 1003108"/>
                <a:gd name="connsiteX119" fmla="*/ 824504 w 898056"/>
                <a:gd name="connsiteY119" fmla="*/ 366610 h 1003108"/>
                <a:gd name="connsiteX120" fmla="*/ 823267 w 898056"/>
                <a:gd name="connsiteY120" fmla="*/ 361470 h 1003108"/>
                <a:gd name="connsiteX121" fmla="*/ 834876 w 898056"/>
                <a:gd name="connsiteY121" fmla="*/ 322724 h 1003108"/>
                <a:gd name="connsiteX122" fmla="*/ 825836 w 898056"/>
                <a:gd name="connsiteY122" fmla="*/ 317583 h 1003108"/>
                <a:gd name="connsiteX123" fmla="*/ 815559 w 898056"/>
                <a:gd name="connsiteY123" fmla="*/ 326627 h 1003108"/>
                <a:gd name="connsiteX124" fmla="*/ 805187 w 898056"/>
                <a:gd name="connsiteY124" fmla="*/ 326627 h 1003108"/>
                <a:gd name="connsiteX125" fmla="*/ 802618 w 898056"/>
                <a:gd name="connsiteY125" fmla="*/ 329197 h 1003108"/>
                <a:gd name="connsiteX126" fmla="*/ 800049 w 898056"/>
                <a:gd name="connsiteY126" fmla="*/ 324056 h 1003108"/>
                <a:gd name="connsiteX127" fmla="*/ 796148 w 898056"/>
                <a:gd name="connsiteY127" fmla="*/ 325294 h 1003108"/>
                <a:gd name="connsiteX128" fmla="*/ 801286 w 898056"/>
                <a:gd name="connsiteY128" fmla="*/ 316345 h 1003108"/>
                <a:gd name="connsiteX129" fmla="*/ 798717 w 898056"/>
                <a:gd name="connsiteY129" fmla="*/ 307206 h 1003108"/>
                <a:gd name="connsiteX130" fmla="*/ 805187 w 898056"/>
                <a:gd name="connsiteY130" fmla="*/ 302066 h 1003108"/>
                <a:gd name="connsiteX131" fmla="*/ 809089 w 898056"/>
                <a:gd name="connsiteY131" fmla="*/ 294354 h 1003108"/>
                <a:gd name="connsiteX132" fmla="*/ 801286 w 898056"/>
                <a:gd name="connsiteY132" fmla="*/ 278837 h 1003108"/>
                <a:gd name="connsiteX133" fmla="*/ 807757 w 898056"/>
                <a:gd name="connsiteY133" fmla="*/ 278837 h 1003108"/>
                <a:gd name="connsiteX134" fmla="*/ 809089 w 898056"/>
                <a:gd name="connsiteY134" fmla="*/ 271126 h 1003108"/>
                <a:gd name="connsiteX135" fmla="*/ 800049 w 898056"/>
                <a:gd name="connsiteY135" fmla="*/ 259512 h 1003108"/>
                <a:gd name="connsiteX136" fmla="*/ 806424 w 898056"/>
                <a:gd name="connsiteY136" fmla="*/ 253038 h 1003108"/>
                <a:gd name="connsiteX137" fmla="*/ 802618 w 898056"/>
                <a:gd name="connsiteY137" fmla="*/ 246565 h 1003108"/>
                <a:gd name="connsiteX138" fmla="*/ 796148 w 898056"/>
                <a:gd name="connsiteY138" fmla="*/ 245327 h 1003108"/>
                <a:gd name="connsiteX139" fmla="*/ 789678 w 898056"/>
                <a:gd name="connsiteY139" fmla="*/ 238854 h 1003108"/>
                <a:gd name="connsiteX140" fmla="*/ 775499 w 898056"/>
                <a:gd name="connsiteY140" fmla="*/ 236283 h 1003108"/>
                <a:gd name="connsiteX141" fmla="*/ 771598 w 898056"/>
                <a:gd name="connsiteY141" fmla="*/ 231143 h 1003108"/>
                <a:gd name="connsiteX142" fmla="*/ 757421 w 898056"/>
                <a:gd name="connsiteY142" fmla="*/ 233713 h 1003108"/>
                <a:gd name="connsiteX143" fmla="*/ 749713 w 898056"/>
                <a:gd name="connsiteY143" fmla="*/ 228477 h 1003108"/>
                <a:gd name="connsiteX144" fmla="*/ 749713 w 898056"/>
                <a:gd name="connsiteY144" fmla="*/ 223336 h 1003108"/>
                <a:gd name="connsiteX145" fmla="*/ 757421 w 898056"/>
                <a:gd name="connsiteY145" fmla="*/ 212960 h 1003108"/>
                <a:gd name="connsiteX146" fmla="*/ 752282 w 898056"/>
                <a:gd name="connsiteY146" fmla="*/ 210389 h 1003108"/>
                <a:gd name="connsiteX147" fmla="*/ 751045 w 898056"/>
                <a:gd name="connsiteY147" fmla="*/ 202678 h 1003108"/>
                <a:gd name="connsiteX148" fmla="*/ 738104 w 898056"/>
                <a:gd name="connsiteY148" fmla="*/ 197537 h 1003108"/>
                <a:gd name="connsiteX149" fmla="*/ 718693 w 898056"/>
                <a:gd name="connsiteY149" fmla="*/ 197537 h 1003108"/>
                <a:gd name="connsiteX150" fmla="*/ 708416 w 898056"/>
                <a:gd name="connsiteY150" fmla="*/ 191064 h 1003108"/>
                <a:gd name="connsiteX151" fmla="*/ 701946 w 898056"/>
                <a:gd name="connsiteY151" fmla="*/ 193634 h 1003108"/>
                <a:gd name="connsiteX152" fmla="*/ 683867 w 898056"/>
                <a:gd name="connsiteY152" fmla="*/ 187256 h 1003108"/>
                <a:gd name="connsiteX153" fmla="*/ 671021 w 898056"/>
                <a:gd name="connsiteY153" fmla="*/ 188493 h 1003108"/>
                <a:gd name="connsiteX154" fmla="*/ 668357 w 898056"/>
                <a:gd name="connsiteY154" fmla="*/ 193634 h 1003108"/>
                <a:gd name="connsiteX155" fmla="*/ 663219 w 898056"/>
                <a:gd name="connsiteY155" fmla="*/ 193634 h 1003108"/>
                <a:gd name="connsiteX156" fmla="*/ 659413 w 898056"/>
                <a:gd name="connsiteY156" fmla="*/ 188493 h 1003108"/>
                <a:gd name="connsiteX157" fmla="*/ 633531 w 898056"/>
                <a:gd name="connsiteY157" fmla="*/ 187256 h 1003108"/>
                <a:gd name="connsiteX158" fmla="*/ 590998 w 898056"/>
                <a:gd name="connsiteY158" fmla="*/ 165265 h 1003108"/>
                <a:gd name="connsiteX159" fmla="*/ 428380 w 898056"/>
                <a:gd name="connsiteY159" fmla="*/ 131660 h 1003108"/>
                <a:gd name="connsiteX160" fmla="*/ 411633 w 898056"/>
                <a:gd name="connsiteY160" fmla="*/ 95580 h 1003108"/>
                <a:gd name="connsiteX161" fmla="*/ 397456 w 898056"/>
                <a:gd name="connsiteY161" fmla="*/ 92914 h 1003108"/>
                <a:gd name="connsiteX162" fmla="*/ 394792 w 898056"/>
                <a:gd name="connsiteY162" fmla="*/ 86536 h 1003108"/>
                <a:gd name="connsiteX163" fmla="*/ 383278 w 898056"/>
                <a:gd name="connsiteY163" fmla="*/ 90344 h 1003108"/>
                <a:gd name="connsiteX164" fmla="*/ 379376 w 898056"/>
                <a:gd name="connsiteY164" fmla="*/ 83870 h 1003108"/>
                <a:gd name="connsiteX165" fmla="*/ 374238 w 898056"/>
                <a:gd name="connsiteY165" fmla="*/ 85203 h 1003108"/>
                <a:gd name="connsiteX166" fmla="*/ 365198 w 898056"/>
                <a:gd name="connsiteY166" fmla="*/ 80062 h 1003108"/>
                <a:gd name="connsiteX167" fmla="*/ 354827 w 898056"/>
                <a:gd name="connsiteY167" fmla="*/ 78729 h 1003108"/>
                <a:gd name="connsiteX168" fmla="*/ 343218 w 898056"/>
                <a:gd name="connsiteY168" fmla="*/ 71018 h 1003108"/>
                <a:gd name="connsiteX169" fmla="*/ 340649 w 898056"/>
                <a:gd name="connsiteY169" fmla="*/ 72256 h 1003108"/>
                <a:gd name="connsiteX170" fmla="*/ 340649 w 898056"/>
                <a:gd name="connsiteY170" fmla="*/ 68448 h 1003108"/>
                <a:gd name="connsiteX171" fmla="*/ 325139 w 898056"/>
                <a:gd name="connsiteY171" fmla="*/ 56834 h 1003108"/>
                <a:gd name="connsiteX172" fmla="*/ 332942 w 898056"/>
                <a:gd name="connsiteY172" fmla="*/ 64545 h 1003108"/>
                <a:gd name="connsiteX173" fmla="*/ 323902 w 898056"/>
                <a:gd name="connsiteY173" fmla="*/ 65877 h 1003108"/>
                <a:gd name="connsiteX174" fmla="*/ 334178 w 898056"/>
                <a:gd name="connsiteY174" fmla="*/ 68448 h 1003108"/>
                <a:gd name="connsiteX175" fmla="*/ 326471 w 898056"/>
                <a:gd name="connsiteY175" fmla="*/ 68448 h 1003108"/>
                <a:gd name="connsiteX176" fmla="*/ 320001 w 898056"/>
                <a:gd name="connsiteY176" fmla="*/ 74921 h 1003108"/>
                <a:gd name="connsiteX177" fmla="*/ 298115 w 898056"/>
                <a:gd name="connsiteY177" fmla="*/ 83870 h 1003108"/>
                <a:gd name="connsiteX178" fmla="*/ 300685 w 898056"/>
                <a:gd name="connsiteY178" fmla="*/ 69685 h 1003108"/>
                <a:gd name="connsiteX179" fmla="*/ 308392 w 898056"/>
                <a:gd name="connsiteY179" fmla="*/ 60642 h 1003108"/>
                <a:gd name="connsiteX180" fmla="*/ 304491 w 898056"/>
                <a:gd name="connsiteY180" fmla="*/ 46457 h 1003108"/>
                <a:gd name="connsiteX181" fmla="*/ 317432 w 898056"/>
                <a:gd name="connsiteY181" fmla="*/ 28369 h 1003108"/>
                <a:gd name="connsiteX182" fmla="*/ 318669 w 898056"/>
                <a:gd name="connsiteY182" fmla="*/ 16755 h 1003108"/>
                <a:gd name="connsiteX183" fmla="*/ 322570 w 898056"/>
                <a:gd name="connsiteY183" fmla="*/ 15517 h 1003108"/>
                <a:gd name="connsiteX184" fmla="*/ 316100 w 898056"/>
                <a:gd name="connsiteY184" fmla="*/ 5141 h 1003108"/>
                <a:gd name="connsiteX185" fmla="*/ 310961 w 898056"/>
                <a:gd name="connsiteY185" fmla="*/ 3903 h 1003108"/>
                <a:gd name="connsiteX186" fmla="*/ 309629 w 898056"/>
                <a:gd name="connsiteY186" fmla="*/ 0 h 1003108"/>
                <a:gd name="connsiteX187" fmla="*/ 303254 w 898056"/>
                <a:gd name="connsiteY187" fmla="*/ 0 h 1003108"/>
                <a:gd name="connsiteX188" fmla="*/ 295451 w 898056"/>
                <a:gd name="connsiteY188" fmla="*/ 6474 h 1003108"/>
                <a:gd name="connsiteX189" fmla="*/ 287744 w 898056"/>
                <a:gd name="connsiteY189" fmla="*/ 5141 h 1003108"/>
                <a:gd name="connsiteX190" fmla="*/ 267095 w 898056"/>
                <a:gd name="connsiteY190" fmla="*/ 24561 h 1003108"/>
                <a:gd name="connsiteX191" fmla="*/ 264527 w 898056"/>
                <a:gd name="connsiteY191" fmla="*/ 25799 h 1003108"/>
                <a:gd name="connsiteX192" fmla="*/ 261957 w 898056"/>
                <a:gd name="connsiteY192" fmla="*/ 25799 h 1003108"/>
                <a:gd name="connsiteX193" fmla="*/ 255487 w 898056"/>
                <a:gd name="connsiteY193" fmla="*/ 27132 h 1003108"/>
                <a:gd name="connsiteX194" fmla="*/ 252918 w 898056"/>
                <a:gd name="connsiteY194" fmla="*/ 24561 h 1003108"/>
                <a:gd name="connsiteX195" fmla="*/ 224467 w 898056"/>
                <a:gd name="connsiteY195" fmla="*/ 45219 h 1003108"/>
                <a:gd name="connsiteX196" fmla="*/ 221898 w 898056"/>
                <a:gd name="connsiteY196" fmla="*/ 43887 h 1003108"/>
                <a:gd name="connsiteX197" fmla="*/ 152245 w 898056"/>
                <a:gd name="connsiteY197" fmla="*/ 69685 h 1003108"/>
                <a:gd name="connsiteX198" fmla="*/ 138068 w 898056"/>
                <a:gd name="connsiteY198" fmla="*/ 71018 h 1003108"/>
                <a:gd name="connsiteX199" fmla="*/ 132929 w 898056"/>
                <a:gd name="connsiteY199" fmla="*/ 71018 h 1003108"/>
                <a:gd name="connsiteX200" fmla="*/ 130265 w 898056"/>
                <a:gd name="connsiteY200" fmla="*/ 71018 h 1003108"/>
                <a:gd name="connsiteX201" fmla="*/ 116087 w 898056"/>
                <a:gd name="connsiteY201" fmla="*/ 56834 h 1003108"/>
                <a:gd name="connsiteX202" fmla="*/ 110949 w 898056"/>
                <a:gd name="connsiteY202" fmla="*/ 60642 h 1003108"/>
                <a:gd name="connsiteX203" fmla="*/ 107047 w 898056"/>
                <a:gd name="connsiteY203" fmla="*/ 68448 h 1003108"/>
                <a:gd name="connsiteX204" fmla="*/ 103242 w 898056"/>
                <a:gd name="connsiteY204" fmla="*/ 69685 h 1003108"/>
                <a:gd name="connsiteX205" fmla="*/ 98103 w 898056"/>
                <a:gd name="connsiteY205" fmla="*/ 80062 h 1003108"/>
                <a:gd name="connsiteX206" fmla="*/ 85162 w 898056"/>
                <a:gd name="connsiteY206" fmla="*/ 77492 h 1003108"/>
                <a:gd name="connsiteX207" fmla="*/ 90301 w 898056"/>
                <a:gd name="connsiteY207" fmla="*/ 209152 h 1003108"/>
                <a:gd name="connsiteX208" fmla="*/ 85162 w 898056"/>
                <a:gd name="connsiteY208" fmla="*/ 211722 h 100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8056" h="1003108">
                  <a:moveTo>
                    <a:pt x="85162" y="211722"/>
                  </a:moveTo>
                  <a:lnTo>
                    <a:pt x="81261" y="222099"/>
                  </a:lnTo>
                  <a:lnTo>
                    <a:pt x="69652" y="220766"/>
                  </a:lnTo>
                  <a:lnTo>
                    <a:pt x="63182" y="231143"/>
                  </a:lnTo>
                  <a:lnTo>
                    <a:pt x="54142" y="231143"/>
                  </a:lnTo>
                  <a:lnTo>
                    <a:pt x="50336" y="238854"/>
                  </a:lnTo>
                  <a:lnTo>
                    <a:pt x="25787" y="253038"/>
                  </a:lnTo>
                  <a:lnTo>
                    <a:pt x="15415" y="282740"/>
                  </a:lnTo>
                  <a:lnTo>
                    <a:pt x="3902" y="293022"/>
                  </a:lnTo>
                  <a:lnTo>
                    <a:pt x="0" y="308539"/>
                  </a:lnTo>
                  <a:lnTo>
                    <a:pt x="1237" y="324056"/>
                  </a:lnTo>
                  <a:lnTo>
                    <a:pt x="7707" y="327864"/>
                  </a:lnTo>
                  <a:lnTo>
                    <a:pt x="19316" y="326627"/>
                  </a:lnTo>
                  <a:lnTo>
                    <a:pt x="25787" y="330435"/>
                  </a:lnTo>
                  <a:lnTo>
                    <a:pt x="39965" y="358899"/>
                  </a:lnTo>
                  <a:lnTo>
                    <a:pt x="29688" y="382128"/>
                  </a:lnTo>
                  <a:lnTo>
                    <a:pt x="23217" y="388601"/>
                  </a:lnTo>
                  <a:lnTo>
                    <a:pt x="21886" y="410497"/>
                  </a:lnTo>
                  <a:lnTo>
                    <a:pt x="25787" y="427347"/>
                  </a:lnTo>
                  <a:lnTo>
                    <a:pt x="17984" y="440199"/>
                  </a:lnTo>
                  <a:lnTo>
                    <a:pt x="23217" y="449243"/>
                  </a:lnTo>
                  <a:lnTo>
                    <a:pt x="27119" y="471234"/>
                  </a:lnTo>
                  <a:lnTo>
                    <a:pt x="23217" y="477707"/>
                  </a:lnTo>
                  <a:lnTo>
                    <a:pt x="25787" y="491892"/>
                  </a:lnTo>
                  <a:lnTo>
                    <a:pt x="19316" y="512550"/>
                  </a:lnTo>
                  <a:lnTo>
                    <a:pt x="47672" y="534446"/>
                  </a:lnTo>
                  <a:lnTo>
                    <a:pt x="51574" y="542252"/>
                  </a:lnTo>
                  <a:lnTo>
                    <a:pt x="68415" y="549963"/>
                  </a:lnTo>
                  <a:lnTo>
                    <a:pt x="96771" y="553866"/>
                  </a:lnTo>
                  <a:lnTo>
                    <a:pt x="103242" y="566718"/>
                  </a:lnTo>
                  <a:lnTo>
                    <a:pt x="110949" y="574524"/>
                  </a:lnTo>
                  <a:lnTo>
                    <a:pt x="135499" y="582235"/>
                  </a:lnTo>
                  <a:lnTo>
                    <a:pt x="158716" y="596420"/>
                  </a:lnTo>
                  <a:lnTo>
                    <a:pt x="181933" y="635166"/>
                  </a:lnTo>
                  <a:lnTo>
                    <a:pt x="219329" y="664868"/>
                  </a:lnTo>
                  <a:lnTo>
                    <a:pt x="233507" y="666201"/>
                  </a:lnTo>
                  <a:lnTo>
                    <a:pt x="256724" y="681623"/>
                  </a:lnTo>
                  <a:lnTo>
                    <a:pt x="277372" y="715228"/>
                  </a:lnTo>
                  <a:lnTo>
                    <a:pt x="278704" y="733316"/>
                  </a:lnTo>
                  <a:lnTo>
                    <a:pt x="286412" y="783676"/>
                  </a:lnTo>
                  <a:lnTo>
                    <a:pt x="286412" y="793957"/>
                  </a:lnTo>
                  <a:lnTo>
                    <a:pt x="291645" y="804334"/>
                  </a:lnTo>
                  <a:lnTo>
                    <a:pt x="291645" y="813283"/>
                  </a:lnTo>
                  <a:lnTo>
                    <a:pt x="308392" y="822326"/>
                  </a:lnTo>
                  <a:lnTo>
                    <a:pt x="314863" y="832703"/>
                  </a:lnTo>
                  <a:lnTo>
                    <a:pt x="313530" y="840414"/>
                  </a:lnTo>
                  <a:lnTo>
                    <a:pt x="304491" y="850791"/>
                  </a:lnTo>
                  <a:lnTo>
                    <a:pt x="299353" y="862405"/>
                  </a:lnTo>
                  <a:lnTo>
                    <a:pt x="303254" y="907625"/>
                  </a:lnTo>
                  <a:lnTo>
                    <a:pt x="314863" y="924379"/>
                  </a:lnTo>
                  <a:lnTo>
                    <a:pt x="320001" y="950178"/>
                  </a:lnTo>
                  <a:lnTo>
                    <a:pt x="325139" y="956652"/>
                  </a:lnTo>
                  <a:lnTo>
                    <a:pt x="340649" y="965696"/>
                  </a:lnTo>
                  <a:lnTo>
                    <a:pt x="380613" y="973407"/>
                  </a:lnTo>
                  <a:lnTo>
                    <a:pt x="394792" y="996635"/>
                  </a:lnTo>
                  <a:lnTo>
                    <a:pt x="396123" y="1003109"/>
                  </a:lnTo>
                  <a:lnTo>
                    <a:pt x="676159" y="988924"/>
                  </a:lnTo>
                  <a:lnTo>
                    <a:pt x="865800" y="974740"/>
                  </a:lnTo>
                  <a:lnTo>
                    <a:pt x="861994" y="945038"/>
                  </a:lnTo>
                  <a:lnTo>
                    <a:pt x="867132" y="908862"/>
                  </a:lnTo>
                  <a:lnTo>
                    <a:pt x="851622" y="889537"/>
                  </a:lnTo>
                  <a:lnTo>
                    <a:pt x="850385" y="867546"/>
                  </a:lnTo>
                  <a:lnTo>
                    <a:pt x="840014" y="854694"/>
                  </a:lnTo>
                  <a:lnTo>
                    <a:pt x="843915" y="842985"/>
                  </a:lnTo>
                  <a:lnTo>
                    <a:pt x="837444" y="831370"/>
                  </a:lnTo>
                  <a:lnTo>
                    <a:pt x="840014" y="819756"/>
                  </a:lnTo>
                  <a:lnTo>
                    <a:pt x="833543" y="797860"/>
                  </a:lnTo>
                  <a:lnTo>
                    <a:pt x="836112" y="775870"/>
                  </a:lnTo>
                  <a:lnTo>
                    <a:pt x="846484" y="751403"/>
                  </a:lnTo>
                  <a:lnTo>
                    <a:pt x="847816" y="728175"/>
                  </a:lnTo>
                  <a:lnTo>
                    <a:pt x="858092" y="704851"/>
                  </a:lnTo>
                  <a:lnTo>
                    <a:pt x="858092" y="684193"/>
                  </a:lnTo>
                  <a:lnTo>
                    <a:pt x="851622" y="670009"/>
                  </a:lnTo>
                  <a:lnTo>
                    <a:pt x="851622" y="644210"/>
                  </a:lnTo>
                  <a:lnTo>
                    <a:pt x="859329" y="608034"/>
                  </a:lnTo>
                  <a:lnTo>
                    <a:pt x="873602" y="596420"/>
                  </a:lnTo>
                  <a:lnTo>
                    <a:pt x="878741" y="588709"/>
                  </a:lnTo>
                  <a:lnTo>
                    <a:pt x="878741" y="578332"/>
                  </a:lnTo>
                  <a:lnTo>
                    <a:pt x="872271" y="559007"/>
                  </a:lnTo>
                  <a:lnTo>
                    <a:pt x="873602" y="534446"/>
                  </a:lnTo>
                  <a:lnTo>
                    <a:pt x="882642" y="490559"/>
                  </a:lnTo>
                  <a:lnTo>
                    <a:pt x="891682" y="473804"/>
                  </a:lnTo>
                  <a:lnTo>
                    <a:pt x="898057" y="446672"/>
                  </a:lnTo>
                  <a:lnTo>
                    <a:pt x="889112" y="442769"/>
                  </a:lnTo>
                  <a:lnTo>
                    <a:pt x="878741" y="429917"/>
                  </a:lnTo>
                  <a:lnTo>
                    <a:pt x="878741" y="427347"/>
                  </a:lnTo>
                  <a:lnTo>
                    <a:pt x="877409" y="426014"/>
                  </a:lnTo>
                  <a:lnTo>
                    <a:pt x="868369" y="436391"/>
                  </a:lnTo>
                  <a:lnTo>
                    <a:pt x="864563" y="433725"/>
                  </a:lnTo>
                  <a:lnTo>
                    <a:pt x="860662" y="442769"/>
                  </a:lnTo>
                  <a:lnTo>
                    <a:pt x="856761" y="442769"/>
                  </a:lnTo>
                  <a:lnTo>
                    <a:pt x="859329" y="437629"/>
                  </a:lnTo>
                  <a:lnTo>
                    <a:pt x="849053" y="441532"/>
                  </a:lnTo>
                  <a:lnTo>
                    <a:pt x="836112" y="466093"/>
                  </a:lnTo>
                  <a:lnTo>
                    <a:pt x="829737" y="485418"/>
                  </a:lnTo>
                  <a:lnTo>
                    <a:pt x="812990" y="494462"/>
                  </a:lnTo>
                  <a:lnTo>
                    <a:pt x="807757" y="503506"/>
                  </a:lnTo>
                  <a:lnTo>
                    <a:pt x="807757" y="506076"/>
                  </a:lnTo>
                  <a:lnTo>
                    <a:pt x="805187" y="512550"/>
                  </a:lnTo>
                  <a:lnTo>
                    <a:pt x="789678" y="512550"/>
                  </a:lnTo>
                  <a:lnTo>
                    <a:pt x="789678" y="507314"/>
                  </a:lnTo>
                  <a:lnTo>
                    <a:pt x="788441" y="506076"/>
                  </a:lnTo>
                  <a:lnTo>
                    <a:pt x="789678" y="504744"/>
                  </a:lnTo>
                  <a:lnTo>
                    <a:pt x="789678" y="494462"/>
                  </a:lnTo>
                  <a:lnTo>
                    <a:pt x="791009" y="494462"/>
                  </a:lnTo>
                  <a:lnTo>
                    <a:pt x="789678" y="491892"/>
                  </a:lnTo>
                  <a:lnTo>
                    <a:pt x="791009" y="482848"/>
                  </a:lnTo>
                  <a:lnTo>
                    <a:pt x="792246" y="482848"/>
                  </a:lnTo>
                  <a:lnTo>
                    <a:pt x="791009" y="475137"/>
                  </a:lnTo>
                  <a:lnTo>
                    <a:pt x="800049" y="463427"/>
                  </a:lnTo>
                  <a:lnTo>
                    <a:pt x="802618" y="450575"/>
                  </a:lnTo>
                  <a:lnTo>
                    <a:pt x="814227" y="436391"/>
                  </a:lnTo>
                  <a:lnTo>
                    <a:pt x="811658" y="423444"/>
                  </a:lnTo>
                  <a:lnTo>
                    <a:pt x="816796" y="416970"/>
                  </a:lnTo>
                  <a:lnTo>
                    <a:pt x="845152" y="407926"/>
                  </a:lnTo>
                  <a:lnTo>
                    <a:pt x="843915" y="391172"/>
                  </a:lnTo>
                  <a:lnTo>
                    <a:pt x="849053" y="382128"/>
                  </a:lnTo>
                  <a:lnTo>
                    <a:pt x="836112" y="380795"/>
                  </a:lnTo>
                  <a:lnTo>
                    <a:pt x="833543" y="373084"/>
                  </a:lnTo>
                  <a:lnTo>
                    <a:pt x="824504" y="366610"/>
                  </a:lnTo>
                  <a:lnTo>
                    <a:pt x="823267" y="361470"/>
                  </a:lnTo>
                  <a:lnTo>
                    <a:pt x="834876" y="322724"/>
                  </a:lnTo>
                  <a:lnTo>
                    <a:pt x="825836" y="317583"/>
                  </a:lnTo>
                  <a:lnTo>
                    <a:pt x="815559" y="326627"/>
                  </a:lnTo>
                  <a:lnTo>
                    <a:pt x="805187" y="326627"/>
                  </a:lnTo>
                  <a:lnTo>
                    <a:pt x="802618" y="329197"/>
                  </a:lnTo>
                  <a:lnTo>
                    <a:pt x="800049" y="324056"/>
                  </a:lnTo>
                  <a:lnTo>
                    <a:pt x="796148" y="325294"/>
                  </a:lnTo>
                  <a:lnTo>
                    <a:pt x="801286" y="316345"/>
                  </a:lnTo>
                  <a:lnTo>
                    <a:pt x="798717" y="307206"/>
                  </a:lnTo>
                  <a:lnTo>
                    <a:pt x="805187" y="302066"/>
                  </a:lnTo>
                  <a:lnTo>
                    <a:pt x="809089" y="294354"/>
                  </a:lnTo>
                  <a:lnTo>
                    <a:pt x="801286" y="278837"/>
                  </a:lnTo>
                  <a:lnTo>
                    <a:pt x="807757" y="278837"/>
                  </a:lnTo>
                  <a:lnTo>
                    <a:pt x="809089" y="271126"/>
                  </a:lnTo>
                  <a:lnTo>
                    <a:pt x="800049" y="259512"/>
                  </a:lnTo>
                  <a:lnTo>
                    <a:pt x="806424" y="253038"/>
                  </a:lnTo>
                  <a:lnTo>
                    <a:pt x="802618" y="246565"/>
                  </a:lnTo>
                  <a:lnTo>
                    <a:pt x="796148" y="245327"/>
                  </a:lnTo>
                  <a:lnTo>
                    <a:pt x="789678" y="238854"/>
                  </a:lnTo>
                  <a:lnTo>
                    <a:pt x="775499" y="236283"/>
                  </a:lnTo>
                  <a:lnTo>
                    <a:pt x="771598" y="231143"/>
                  </a:lnTo>
                  <a:lnTo>
                    <a:pt x="757421" y="233713"/>
                  </a:lnTo>
                  <a:lnTo>
                    <a:pt x="749713" y="228477"/>
                  </a:lnTo>
                  <a:lnTo>
                    <a:pt x="749713" y="223336"/>
                  </a:lnTo>
                  <a:lnTo>
                    <a:pt x="757421" y="212960"/>
                  </a:lnTo>
                  <a:lnTo>
                    <a:pt x="752282" y="210389"/>
                  </a:lnTo>
                  <a:lnTo>
                    <a:pt x="751045" y="202678"/>
                  </a:lnTo>
                  <a:lnTo>
                    <a:pt x="738104" y="197537"/>
                  </a:lnTo>
                  <a:lnTo>
                    <a:pt x="718693" y="197537"/>
                  </a:lnTo>
                  <a:lnTo>
                    <a:pt x="708416" y="191064"/>
                  </a:lnTo>
                  <a:lnTo>
                    <a:pt x="701946" y="193634"/>
                  </a:lnTo>
                  <a:lnTo>
                    <a:pt x="683867" y="187256"/>
                  </a:lnTo>
                  <a:lnTo>
                    <a:pt x="671021" y="188493"/>
                  </a:lnTo>
                  <a:lnTo>
                    <a:pt x="668357" y="193634"/>
                  </a:lnTo>
                  <a:lnTo>
                    <a:pt x="663219" y="193634"/>
                  </a:lnTo>
                  <a:lnTo>
                    <a:pt x="659413" y="188493"/>
                  </a:lnTo>
                  <a:lnTo>
                    <a:pt x="633531" y="187256"/>
                  </a:lnTo>
                  <a:lnTo>
                    <a:pt x="590998" y="165265"/>
                  </a:lnTo>
                  <a:lnTo>
                    <a:pt x="428380" y="131660"/>
                  </a:lnTo>
                  <a:lnTo>
                    <a:pt x="411633" y="95580"/>
                  </a:lnTo>
                  <a:lnTo>
                    <a:pt x="397456" y="92914"/>
                  </a:lnTo>
                  <a:lnTo>
                    <a:pt x="394792" y="86536"/>
                  </a:lnTo>
                  <a:lnTo>
                    <a:pt x="383278" y="90344"/>
                  </a:lnTo>
                  <a:lnTo>
                    <a:pt x="379376" y="83870"/>
                  </a:lnTo>
                  <a:lnTo>
                    <a:pt x="374238" y="85203"/>
                  </a:lnTo>
                  <a:lnTo>
                    <a:pt x="365198" y="80062"/>
                  </a:lnTo>
                  <a:lnTo>
                    <a:pt x="354827" y="78729"/>
                  </a:lnTo>
                  <a:lnTo>
                    <a:pt x="343218" y="71018"/>
                  </a:lnTo>
                  <a:lnTo>
                    <a:pt x="340649" y="72256"/>
                  </a:lnTo>
                  <a:lnTo>
                    <a:pt x="340649" y="68448"/>
                  </a:lnTo>
                  <a:lnTo>
                    <a:pt x="325139" y="56834"/>
                  </a:lnTo>
                  <a:lnTo>
                    <a:pt x="332942" y="64545"/>
                  </a:lnTo>
                  <a:lnTo>
                    <a:pt x="323902" y="65877"/>
                  </a:lnTo>
                  <a:lnTo>
                    <a:pt x="334178" y="68448"/>
                  </a:lnTo>
                  <a:lnTo>
                    <a:pt x="326471" y="68448"/>
                  </a:lnTo>
                  <a:lnTo>
                    <a:pt x="320001" y="74921"/>
                  </a:lnTo>
                  <a:lnTo>
                    <a:pt x="298115" y="83870"/>
                  </a:lnTo>
                  <a:lnTo>
                    <a:pt x="300685" y="69685"/>
                  </a:lnTo>
                  <a:lnTo>
                    <a:pt x="308392" y="60642"/>
                  </a:lnTo>
                  <a:lnTo>
                    <a:pt x="304491" y="46457"/>
                  </a:lnTo>
                  <a:lnTo>
                    <a:pt x="317432" y="28369"/>
                  </a:lnTo>
                  <a:lnTo>
                    <a:pt x="318669" y="16755"/>
                  </a:lnTo>
                  <a:lnTo>
                    <a:pt x="322570" y="15517"/>
                  </a:lnTo>
                  <a:lnTo>
                    <a:pt x="316100" y="5141"/>
                  </a:lnTo>
                  <a:lnTo>
                    <a:pt x="310961" y="3903"/>
                  </a:lnTo>
                  <a:lnTo>
                    <a:pt x="309629" y="0"/>
                  </a:lnTo>
                  <a:lnTo>
                    <a:pt x="303254" y="0"/>
                  </a:lnTo>
                  <a:lnTo>
                    <a:pt x="295451" y="6474"/>
                  </a:lnTo>
                  <a:lnTo>
                    <a:pt x="287744" y="5141"/>
                  </a:lnTo>
                  <a:lnTo>
                    <a:pt x="267095" y="24561"/>
                  </a:lnTo>
                  <a:lnTo>
                    <a:pt x="264527" y="25799"/>
                  </a:lnTo>
                  <a:lnTo>
                    <a:pt x="261957" y="25799"/>
                  </a:lnTo>
                  <a:lnTo>
                    <a:pt x="255487" y="27132"/>
                  </a:lnTo>
                  <a:lnTo>
                    <a:pt x="252918" y="24561"/>
                  </a:lnTo>
                  <a:lnTo>
                    <a:pt x="224467" y="45219"/>
                  </a:lnTo>
                  <a:lnTo>
                    <a:pt x="221898" y="43887"/>
                  </a:lnTo>
                  <a:lnTo>
                    <a:pt x="152245" y="69685"/>
                  </a:lnTo>
                  <a:lnTo>
                    <a:pt x="138068" y="71018"/>
                  </a:lnTo>
                  <a:lnTo>
                    <a:pt x="132929" y="71018"/>
                  </a:lnTo>
                  <a:lnTo>
                    <a:pt x="130265" y="71018"/>
                  </a:lnTo>
                  <a:lnTo>
                    <a:pt x="116087" y="56834"/>
                  </a:lnTo>
                  <a:lnTo>
                    <a:pt x="110949" y="60642"/>
                  </a:lnTo>
                  <a:lnTo>
                    <a:pt x="107047" y="68448"/>
                  </a:lnTo>
                  <a:lnTo>
                    <a:pt x="103242" y="69685"/>
                  </a:lnTo>
                  <a:lnTo>
                    <a:pt x="98103" y="80062"/>
                  </a:lnTo>
                  <a:lnTo>
                    <a:pt x="85162" y="77492"/>
                  </a:lnTo>
                  <a:lnTo>
                    <a:pt x="90301" y="209152"/>
                  </a:lnTo>
                  <a:lnTo>
                    <a:pt x="85162" y="211722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C89A8FB-B8D8-15F1-2FA0-A04AF1F0749A}"/>
                </a:ext>
              </a:extLst>
            </p:cNvPr>
            <p:cNvSpPr/>
            <p:nvPr/>
          </p:nvSpPr>
          <p:spPr>
            <a:xfrm>
              <a:off x="2112083" y="2376151"/>
              <a:ext cx="1645656" cy="1043561"/>
            </a:xfrm>
            <a:custGeom>
              <a:avLst/>
              <a:gdLst>
                <a:gd name="connsiteX0" fmla="*/ 11609 w 1832271"/>
                <a:gd name="connsiteY0" fmla="*/ 250468 h 1161900"/>
                <a:gd name="connsiteX1" fmla="*/ 20648 w 1832271"/>
                <a:gd name="connsiteY1" fmla="*/ 262082 h 1161900"/>
                <a:gd name="connsiteX2" fmla="*/ 21980 w 1832271"/>
                <a:gd name="connsiteY2" fmla="*/ 278837 h 1161900"/>
                <a:gd name="connsiteX3" fmla="*/ 28356 w 1832271"/>
                <a:gd name="connsiteY3" fmla="*/ 282645 h 1161900"/>
                <a:gd name="connsiteX4" fmla="*/ 28356 w 1832271"/>
                <a:gd name="connsiteY4" fmla="*/ 290451 h 1161900"/>
                <a:gd name="connsiteX5" fmla="*/ 34826 w 1832271"/>
                <a:gd name="connsiteY5" fmla="*/ 294354 h 1161900"/>
                <a:gd name="connsiteX6" fmla="*/ 32257 w 1832271"/>
                <a:gd name="connsiteY6" fmla="*/ 307206 h 1161900"/>
                <a:gd name="connsiteX7" fmla="*/ 36158 w 1832271"/>
                <a:gd name="connsiteY7" fmla="*/ 313680 h 1161900"/>
                <a:gd name="connsiteX8" fmla="*/ 36158 w 1832271"/>
                <a:gd name="connsiteY8" fmla="*/ 318820 h 1161900"/>
                <a:gd name="connsiteX9" fmla="*/ 25786 w 1832271"/>
                <a:gd name="connsiteY9" fmla="*/ 330530 h 1161900"/>
                <a:gd name="connsiteX10" fmla="*/ 30925 w 1832271"/>
                <a:gd name="connsiteY10" fmla="*/ 334338 h 1161900"/>
                <a:gd name="connsiteX11" fmla="*/ 30925 w 1832271"/>
                <a:gd name="connsiteY11" fmla="*/ 340811 h 1161900"/>
                <a:gd name="connsiteX12" fmla="*/ 38727 w 1832271"/>
                <a:gd name="connsiteY12" fmla="*/ 347285 h 1161900"/>
                <a:gd name="connsiteX13" fmla="*/ 34826 w 1832271"/>
                <a:gd name="connsiteY13" fmla="*/ 351093 h 1161900"/>
                <a:gd name="connsiteX14" fmla="*/ 21980 w 1832271"/>
                <a:gd name="connsiteY14" fmla="*/ 349855 h 1161900"/>
                <a:gd name="connsiteX15" fmla="*/ 19316 w 1832271"/>
                <a:gd name="connsiteY15" fmla="*/ 353663 h 1161900"/>
                <a:gd name="connsiteX16" fmla="*/ 40059 w 1832271"/>
                <a:gd name="connsiteY16" fmla="*/ 370513 h 1161900"/>
                <a:gd name="connsiteX17" fmla="*/ 50336 w 1832271"/>
                <a:gd name="connsiteY17" fmla="*/ 393742 h 1161900"/>
                <a:gd name="connsiteX18" fmla="*/ 74886 w 1832271"/>
                <a:gd name="connsiteY18" fmla="*/ 406689 h 1161900"/>
                <a:gd name="connsiteX19" fmla="*/ 77455 w 1832271"/>
                <a:gd name="connsiteY19" fmla="*/ 422111 h 1161900"/>
                <a:gd name="connsiteX20" fmla="*/ 95534 w 1832271"/>
                <a:gd name="connsiteY20" fmla="*/ 446672 h 1161900"/>
                <a:gd name="connsiteX21" fmla="*/ 103241 w 1832271"/>
                <a:gd name="connsiteY21" fmla="*/ 462190 h 1161900"/>
                <a:gd name="connsiteX22" fmla="*/ 104573 w 1832271"/>
                <a:gd name="connsiteY22" fmla="*/ 475042 h 1161900"/>
                <a:gd name="connsiteX23" fmla="*/ 112281 w 1832271"/>
                <a:gd name="connsiteY23" fmla="*/ 480182 h 1161900"/>
                <a:gd name="connsiteX24" fmla="*/ 121320 w 1832271"/>
                <a:gd name="connsiteY24" fmla="*/ 493129 h 1161900"/>
                <a:gd name="connsiteX25" fmla="*/ 114850 w 1832271"/>
                <a:gd name="connsiteY25" fmla="*/ 506076 h 1161900"/>
                <a:gd name="connsiteX26" fmla="*/ 119988 w 1832271"/>
                <a:gd name="connsiteY26" fmla="*/ 517691 h 1161900"/>
                <a:gd name="connsiteX27" fmla="*/ 136735 w 1832271"/>
                <a:gd name="connsiteY27" fmla="*/ 530542 h 1161900"/>
                <a:gd name="connsiteX28" fmla="*/ 134166 w 1832271"/>
                <a:gd name="connsiteY28" fmla="*/ 543489 h 1161900"/>
                <a:gd name="connsiteX29" fmla="*/ 138067 w 1832271"/>
                <a:gd name="connsiteY29" fmla="*/ 546060 h 1161900"/>
                <a:gd name="connsiteX30" fmla="*/ 148439 w 1832271"/>
                <a:gd name="connsiteY30" fmla="*/ 538349 h 1161900"/>
                <a:gd name="connsiteX31" fmla="*/ 152245 w 1832271"/>
                <a:gd name="connsiteY31" fmla="*/ 539586 h 1161900"/>
                <a:gd name="connsiteX32" fmla="*/ 157479 w 1832271"/>
                <a:gd name="connsiteY32" fmla="*/ 551201 h 1161900"/>
                <a:gd name="connsiteX33" fmla="*/ 153577 w 1832271"/>
                <a:gd name="connsiteY33" fmla="*/ 559007 h 1161900"/>
                <a:gd name="connsiteX34" fmla="*/ 158716 w 1832271"/>
                <a:gd name="connsiteY34" fmla="*/ 565480 h 1161900"/>
                <a:gd name="connsiteX35" fmla="*/ 167755 w 1832271"/>
                <a:gd name="connsiteY35" fmla="*/ 565480 h 1161900"/>
                <a:gd name="connsiteX36" fmla="*/ 175463 w 1832271"/>
                <a:gd name="connsiteY36" fmla="*/ 569288 h 1161900"/>
                <a:gd name="connsiteX37" fmla="*/ 193542 w 1832271"/>
                <a:gd name="connsiteY37" fmla="*/ 564148 h 1161900"/>
                <a:gd name="connsiteX38" fmla="*/ 200012 w 1832271"/>
                <a:gd name="connsiteY38" fmla="*/ 568051 h 1161900"/>
                <a:gd name="connsiteX39" fmla="*/ 200012 w 1832271"/>
                <a:gd name="connsiteY39" fmla="*/ 574524 h 1161900"/>
                <a:gd name="connsiteX40" fmla="*/ 192305 w 1832271"/>
                <a:gd name="connsiteY40" fmla="*/ 597753 h 1161900"/>
                <a:gd name="connsiteX41" fmla="*/ 181933 w 1832271"/>
                <a:gd name="connsiteY41" fmla="*/ 601561 h 1161900"/>
                <a:gd name="connsiteX42" fmla="*/ 183265 w 1832271"/>
                <a:gd name="connsiteY42" fmla="*/ 615745 h 1161900"/>
                <a:gd name="connsiteX43" fmla="*/ 176795 w 1832271"/>
                <a:gd name="connsiteY43" fmla="*/ 623552 h 1161900"/>
                <a:gd name="connsiteX44" fmla="*/ 169087 w 1832271"/>
                <a:gd name="connsiteY44" fmla="*/ 646780 h 1161900"/>
                <a:gd name="connsiteX45" fmla="*/ 161285 w 1832271"/>
                <a:gd name="connsiteY45" fmla="*/ 651921 h 1161900"/>
                <a:gd name="connsiteX46" fmla="*/ 165186 w 1832271"/>
                <a:gd name="connsiteY46" fmla="*/ 659632 h 1161900"/>
                <a:gd name="connsiteX47" fmla="*/ 162617 w 1832271"/>
                <a:gd name="connsiteY47" fmla="*/ 671341 h 1161900"/>
                <a:gd name="connsiteX48" fmla="*/ 158716 w 1832271"/>
                <a:gd name="connsiteY48" fmla="*/ 673912 h 1161900"/>
                <a:gd name="connsiteX49" fmla="*/ 152245 w 1832271"/>
                <a:gd name="connsiteY49" fmla="*/ 672579 h 1161900"/>
                <a:gd name="connsiteX50" fmla="*/ 149676 w 1832271"/>
                <a:gd name="connsiteY50" fmla="*/ 676482 h 1161900"/>
                <a:gd name="connsiteX51" fmla="*/ 156147 w 1832271"/>
                <a:gd name="connsiteY51" fmla="*/ 690667 h 1161900"/>
                <a:gd name="connsiteX52" fmla="*/ 148439 w 1832271"/>
                <a:gd name="connsiteY52" fmla="*/ 702281 h 1161900"/>
                <a:gd name="connsiteX53" fmla="*/ 151008 w 1832271"/>
                <a:gd name="connsiteY53" fmla="*/ 706184 h 1161900"/>
                <a:gd name="connsiteX54" fmla="*/ 148439 w 1832271"/>
                <a:gd name="connsiteY54" fmla="*/ 710087 h 1161900"/>
                <a:gd name="connsiteX55" fmla="*/ 158716 w 1832271"/>
                <a:gd name="connsiteY55" fmla="*/ 716466 h 1161900"/>
                <a:gd name="connsiteX56" fmla="*/ 153577 w 1832271"/>
                <a:gd name="connsiteY56" fmla="*/ 726842 h 1161900"/>
                <a:gd name="connsiteX57" fmla="*/ 157479 w 1832271"/>
                <a:gd name="connsiteY57" fmla="*/ 738456 h 1161900"/>
                <a:gd name="connsiteX58" fmla="*/ 153577 w 1832271"/>
                <a:gd name="connsiteY58" fmla="*/ 743597 h 1161900"/>
                <a:gd name="connsiteX59" fmla="*/ 139400 w 1832271"/>
                <a:gd name="connsiteY59" fmla="*/ 742360 h 1161900"/>
                <a:gd name="connsiteX60" fmla="*/ 126459 w 1832271"/>
                <a:gd name="connsiteY60" fmla="*/ 757782 h 1161900"/>
                <a:gd name="connsiteX61" fmla="*/ 132929 w 1832271"/>
                <a:gd name="connsiteY61" fmla="*/ 774632 h 1161900"/>
                <a:gd name="connsiteX62" fmla="*/ 130360 w 1832271"/>
                <a:gd name="connsiteY62" fmla="*/ 783581 h 1161900"/>
                <a:gd name="connsiteX63" fmla="*/ 119988 w 1832271"/>
                <a:gd name="connsiteY63" fmla="*/ 788817 h 1161900"/>
                <a:gd name="connsiteX64" fmla="*/ 122558 w 1832271"/>
                <a:gd name="connsiteY64" fmla="*/ 795195 h 1161900"/>
                <a:gd name="connsiteX65" fmla="*/ 117419 w 1832271"/>
                <a:gd name="connsiteY65" fmla="*/ 805572 h 1161900"/>
                <a:gd name="connsiteX66" fmla="*/ 122558 w 1832271"/>
                <a:gd name="connsiteY66" fmla="*/ 804334 h 1161900"/>
                <a:gd name="connsiteX67" fmla="*/ 132929 w 1832271"/>
                <a:gd name="connsiteY67" fmla="*/ 808142 h 1161900"/>
                <a:gd name="connsiteX68" fmla="*/ 136735 w 1832271"/>
                <a:gd name="connsiteY68" fmla="*/ 821089 h 1161900"/>
                <a:gd name="connsiteX69" fmla="*/ 149676 w 1832271"/>
                <a:gd name="connsiteY69" fmla="*/ 832703 h 1161900"/>
                <a:gd name="connsiteX70" fmla="*/ 161285 w 1832271"/>
                <a:gd name="connsiteY70" fmla="*/ 828800 h 1161900"/>
                <a:gd name="connsiteX71" fmla="*/ 166423 w 1832271"/>
                <a:gd name="connsiteY71" fmla="*/ 818518 h 1161900"/>
                <a:gd name="connsiteX72" fmla="*/ 172894 w 1832271"/>
                <a:gd name="connsiteY72" fmla="*/ 821089 h 1161900"/>
                <a:gd name="connsiteX73" fmla="*/ 184502 w 1832271"/>
                <a:gd name="connsiteY73" fmla="*/ 818518 h 1161900"/>
                <a:gd name="connsiteX74" fmla="*/ 198680 w 1832271"/>
                <a:gd name="connsiteY74" fmla="*/ 804334 h 1161900"/>
                <a:gd name="connsiteX75" fmla="*/ 205150 w 1832271"/>
                <a:gd name="connsiteY75" fmla="*/ 801668 h 1161900"/>
                <a:gd name="connsiteX76" fmla="*/ 209052 w 1832271"/>
                <a:gd name="connsiteY76" fmla="*/ 791387 h 1161900"/>
                <a:gd name="connsiteX77" fmla="*/ 215522 w 1832271"/>
                <a:gd name="connsiteY77" fmla="*/ 790054 h 1161900"/>
                <a:gd name="connsiteX78" fmla="*/ 215522 w 1832271"/>
                <a:gd name="connsiteY78" fmla="*/ 793957 h 1161900"/>
                <a:gd name="connsiteX79" fmla="*/ 220661 w 1832271"/>
                <a:gd name="connsiteY79" fmla="*/ 797860 h 1161900"/>
                <a:gd name="connsiteX80" fmla="*/ 221993 w 1832271"/>
                <a:gd name="connsiteY80" fmla="*/ 810712 h 1161900"/>
                <a:gd name="connsiteX81" fmla="*/ 229700 w 1832271"/>
                <a:gd name="connsiteY81" fmla="*/ 813283 h 1161900"/>
                <a:gd name="connsiteX82" fmla="*/ 236170 w 1832271"/>
                <a:gd name="connsiteY82" fmla="*/ 819756 h 1161900"/>
                <a:gd name="connsiteX83" fmla="*/ 229700 w 1832271"/>
                <a:gd name="connsiteY83" fmla="*/ 835273 h 1161900"/>
                <a:gd name="connsiteX84" fmla="*/ 238740 w 1832271"/>
                <a:gd name="connsiteY84" fmla="*/ 837844 h 1161900"/>
                <a:gd name="connsiteX85" fmla="*/ 233601 w 1832271"/>
                <a:gd name="connsiteY85" fmla="*/ 852028 h 1161900"/>
                <a:gd name="connsiteX86" fmla="*/ 237407 w 1832271"/>
                <a:gd name="connsiteY86" fmla="*/ 867546 h 1161900"/>
                <a:gd name="connsiteX87" fmla="*/ 236170 w 1832271"/>
                <a:gd name="connsiteY87" fmla="*/ 880493 h 1161900"/>
                <a:gd name="connsiteX88" fmla="*/ 245210 w 1832271"/>
                <a:gd name="connsiteY88" fmla="*/ 908862 h 1161900"/>
                <a:gd name="connsiteX89" fmla="*/ 251585 w 1832271"/>
                <a:gd name="connsiteY89" fmla="*/ 915336 h 1161900"/>
                <a:gd name="connsiteX90" fmla="*/ 252917 w 1832271"/>
                <a:gd name="connsiteY90" fmla="*/ 930758 h 1161900"/>
                <a:gd name="connsiteX91" fmla="*/ 263194 w 1832271"/>
                <a:gd name="connsiteY91" fmla="*/ 934661 h 1161900"/>
                <a:gd name="connsiteX92" fmla="*/ 259388 w 1832271"/>
                <a:gd name="connsiteY92" fmla="*/ 939897 h 1161900"/>
                <a:gd name="connsiteX93" fmla="*/ 268427 w 1832271"/>
                <a:gd name="connsiteY93" fmla="*/ 950178 h 1161900"/>
                <a:gd name="connsiteX94" fmla="*/ 265858 w 1832271"/>
                <a:gd name="connsiteY94" fmla="*/ 972074 h 1161900"/>
                <a:gd name="connsiteX95" fmla="*/ 258056 w 1832271"/>
                <a:gd name="connsiteY95" fmla="*/ 974740 h 1161900"/>
                <a:gd name="connsiteX96" fmla="*/ 261957 w 1832271"/>
                <a:gd name="connsiteY96" fmla="*/ 994065 h 1161900"/>
                <a:gd name="connsiteX97" fmla="*/ 276135 w 1832271"/>
                <a:gd name="connsiteY97" fmla="*/ 1005679 h 1161900"/>
                <a:gd name="connsiteX98" fmla="*/ 276135 w 1832271"/>
                <a:gd name="connsiteY98" fmla="*/ 1013390 h 1161900"/>
                <a:gd name="connsiteX99" fmla="*/ 292882 w 1832271"/>
                <a:gd name="connsiteY99" fmla="*/ 1008250 h 1161900"/>
                <a:gd name="connsiteX100" fmla="*/ 307155 w 1832271"/>
                <a:gd name="connsiteY100" fmla="*/ 1022434 h 1161900"/>
                <a:gd name="connsiteX101" fmla="*/ 314862 w 1832271"/>
                <a:gd name="connsiteY101" fmla="*/ 1056039 h 1161900"/>
                <a:gd name="connsiteX102" fmla="*/ 308392 w 1832271"/>
                <a:gd name="connsiteY102" fmla="*/ 1063750 h 1161900"/>
                <a:gd name="connsiteX103" fmla="*/ 314862 w 1832271"/>
                <a:gd name="connsiteY103" fmla="*/ 1071461 h 1161900"/>
                <a:gd name="connsiteX104" fmla="*/ 313625 w 1832271"/>
                <a:gd name="connsiteY104" fmla="*/ 1076697 h 1161900"/>
                <a:gd name="connsiteX105" fmla="*/ 317431 w 1832271"/>
                <a:gd name="connsiteY105" fmla="*/ 1081838 h 1161900"/>
                <a:gd name="connsiteX106" fmla="*/ 313625 w 1832271"/>
                <a:gd name="connsiteY106" fmla="*/ 1098593 h 1161900"/>
                <a:gd name="connsiteX107" fmla="*/ 331609 w 1832271"/>
                <a:gd name="connsiteY107" fmla="*/ 1111540 h 1161900"/>
                <a:gd name="connsiteX108" fmla="*/ 336843 w 1832271"/>
                <a:gd name="connsiteY108" fmla="*/ 1121822 h 1161900"/>
                <a:gd name="connsiteX109" fmla="*/ 341981 w 1832271"/>
                <a:gd name="connsiteY109" fmla="*/ 1120584 h 1161900"/>
                <a:gd name="connsiteX110" fmla="*/ 343218 w 1832271"/>
                <a:gd name="connsiteY110" fmla="*/ 1112873 h 1161900"/>
                <a:gd name="connsiteX111" fmla="*/ 343218 w 1832271"/>
                <a:gd name="connsiteY111" fmla="*/ 1107637 h 1161900"/>
                <a:gd name="connsiteX112" fmla="*/ 348451 w 1832271"/>
                <a:gd name="connsiteY112" fmla="*/ 1099926 h 1161900"/>
                <a:gd name="connsiteX113" fmla="*/ 363866 w 1832271"/>
                <a:gd name="connsiteY113" fmla="*/ 1093452 h 1161900"/>
                <a:gd name="connsiteX114" fmla="*/ 416771 w 1832271"/>
                <a:gd name="connsiteY114" fmla="*/ 1114111 h 1161900"/>
                <a:gd name="connsiteX115" fmla="*/ 423242 w 1832271"/>
                <a:gd name="connsiteY115" fmla="*/ 1097356 h 1161900"/>
                <a:gd name="connsiteX116" fmla="*/ 438752 w 1832271"/>
                <a:gd name="connsiteY116" fmla="*/ 1092215 h 1161900"/>
                <a:gd name="connsiteX117" fmla="*/ 442653 w 1832271"/>
                <a:gd name="connsiteY117" fmla="*/ 1093452 h 1161900"/>
                <a:gd name="connsiteX118" fmla="*/ 446459 w 1832271"/>
                <a:gd name="connsiteY118" fmla="*/ 1099926 h 1161900"/>
                <a:gd name="connsiteX119" fmla="*/ 461969 w 1832271"/>
                <a:gd name="connsiteY119" fmla="*/ 1106399 h 1161900"/>
                <a:gd name="connsiteX120" fmla="*/ 499364 w 1832271"/>
                <a:gd name="connsiteY120" fmla="*/ 1103829 h 1161900"/>
                <a:gd name="connsiteX121" fmla="*/ 508404 w 1832271"/>
                <a:gd name="connsiteY121" fmla="*/ 1116681 h 1161900"/>
                <a:gd name="connsiteX122" fmla="*/ 529052 w 1832271"/>
                <a:gd name="connsiteY122" fmla="*/ 1110207 h 1161900"/>
                <a:gd name="connsiteX123" fmla="*/ 541993 w 1832271"/>
                <a:gd name="connsiteY123" fmla="*/ 1114111 h 1161900"/>
                <a:gd name="connsiteX124" fmla="*/ 548464 w 1832271"/>
                <a:gd name="connsiteY124" fmla="*/ 1112873 h 1161900"/>
                <a:gd name="connsiteX125" fmla="*/ 558740 w 1832271"/>
                <a:gd name="connsiteY125" fmla="*/ 1119251 h 1161900"/>
                <a:gd name="connsiteX126" fmla="*/ 565211 w 1832271"/>
                <a:gd name="connsiteY126" fmla="*/ 1118014 h 1161900"/>
                <a:gd name="connsiteX127" fmla="*/ 560072 w 1832271"/>
                <a:gd name="connsiteY127" fmla="*/ 1114111 h 1161900"/>
                <a:gd name="connsiteX128" fmla="*/ 557503 w 1832271"/>
                <a:gd name="connsiteY128" fmla="*/ 1105067 h 1161900"/>
                <a:gd name="connsiteX129" fmla="*/ 560072 w 1832271"/>
                <a:gd name="connsiteY129" fmla="*/ 1094785 h 1161900"/>
                <a:gd name="connsiteX130" fmla="*/ 569112 w 1832271"/>
                <a:gd name="connsiteY130" fmla="*/ 1093452 h 1161900"/>
                <a:gd name="connsiteX131" fmla="*/ 567780 w 1832271"/>
                <a:gd name="connsiteY131" fmla="*/ 1081838 h 1161900"/>
                <a:gd name="connsiteX132" fmla="*/ 580721 w 1832271"/>
                <a:gd name="connsiteY132" fmla="*/ 1081838 h 1161900"/>
                <a:gd name="connsiteX133" fmla="*/ 585859 w 1832271"/>
                <a:gd name="connsiteY133" fmla="*/ 1074127 h 1161900"/>
                <a:gd name="connsiteX134" fmla="*/ 588428 w 1832271"/>
                <a:gd name="connsiteY134" fmla="*/ 1079268 h 1161900"/>
                <a:gd name="connsiteX135" fmla="*/ 593566 w 1832271"/>
                <a:gd name="connsiteY135" fmla="*/ 1079268 h 1161900"/>
                <a:gd name="connsiteX136" fmla="*/ 596135 w 1832271"/>
                <a:gd name="connsiteY136" fmla="*/ 1090882 h 1161900"/>
                <a:gd name="connsiteX137" fmla="*/ 600037 w 1832271"/>
                <a:gd name="connsiteY137" fmla="*/ 1093452 h 1161900"/>
                <a:gd name="connsiteX138" fmla="*/ 598705 w 1832271"/>
                <a:gd name="connsiteY138" fmla="*/ 1099926 h 1161900"/>
                <a:gd name="connsiteX139" fmla="*/ 605175 w 1832271"/>
                <a:gd name="connsiteY139" fmla="*/ 1105067 h 1161900"/>
                <a:gd name="connsiteX140" fmla="*/ 603938 w 1832271"/>
                <a:gd name="connsiteY140" fmla="*/ 1116681 h 1161900"/>
                <a:gd name="connsiteX141" fmla="*/ 610408 w 1832271"/>
                <a:gd name="connsiteY141" fmla="*/ 1119251 h 1161900"/>
                <a:gd name="connsiteX142" fmla="*/ 616784 w 1832271"/>
                <a:gd name="connsiteY142" fmla="*/ 1136101 h 1161900"/>
                <a:gd name="connsiteX143" fmla="*/ 627155 w 1832271"/>
                <a:gd name="connsiteY143" fmla="*/ 1143813 h 1161900"/>
                <a:gd name="connsiteX144" fmla="*/ 645235 w 1832271"/>
                <a:gd name="connsiteY144" fmla="*/ 1026337 h 1161900"/>
                <a:gd name="connsiteX145" fmla="*/ 1029654 w 1832271"/>
                <a:gd name="connsiteY145" fmla="*/ 1083076 h 1161900"/>
                <a:gd name="connsiteX146" fmla="*/ 1338046 w 1832271"/>
                <a:gd name="connsiteY146" fmla="*/ 1121822 h 1161900"/>
                <a:gd name="connsiteX147" fmla="*/ 1756149 w 1832271"/>
                <a:gd name="connsiteY147" fmla="*/ 1161900 h 1161900"/>
                <a:gd name="connsiteX148" fmla="*/ 1758718 w 1832271"/>
                <a:gd name="connsiteY148" fmla="*/ 1161900 h 1161900"/>
                <a:gd name="connsiteX149" fmla="*/ 1775561 w 1832271"/>
                <a:gd name="connsiteY149" fmla="*/ 948846 h 1161900"/>
                <a:gd name="connsiteX150" fmla="*/ 1832272 w 1832271"/>
                <a:gd name="connsiteY150" fmla="*/ 264652 h 1161900"/>
                <a:gd name="connsiteX151" fmla="*/ 1828751 w 1832271"/>
                <a:gd name="connsiteY151" fmla="*/ 264272 h 1161900"/>
                <a:gd name="connsiteX152" fmla="*/ 1523880 w 1832271"/>
                <a:gd name="connsiteY152" fmla="*/ 234950 h 1161900"/>
                <a:gd name="connsiteX153" fmla="*/ 1335477 w 1832271"/>
                <a:gd name="connsiteY153" fmla="*/ 214292 h 1161900"/>
                <a:gd name="connsiteX154" fmla="*/ 910998 w 1832271"/>
                <a:gd name="connsiteY154" fmla="*/ 156221 h 1161900"/>
                <a:gd name="connsiteX155" fmla="*/ 618116 w 1832271"/>
                <a:gd name="connsiteY155" fmla="*/ 111002 h 1161900"/>
                <a:gd name="connsiteX156" fmla="*/ 406495 w 1832271"/>
                <a:gd name="connsiteY156" fmla="*/ 72256 h 1161900"/>
                <a:gd name="connsiteX157" fmla="*/ 49765 w 1832271"/>
                <a:gd name="connsiteY157" fmla="*/ 666 h 1161900"/>
                <a:gd name="connsiteX158" fmla="*/ 46435 w 1832271"/>
                <a:gd name="connsiteY158" fmla="*/ 0 h 1161900"/>
                <a:gd name="connsiteX159" fmla="*/ 0 w 1832271"/>
                <a:gd name="connsiteY159" fmla="*/ 223336 h 1161900"/>
                <a:gd name="connsiteX160" fmla="*/ 11609 w 1832271"/>
                <a:gd name="connsiteY160" fmla="*/ 250468 h 116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1832271" h="1161900">
                  <a:moveTo>
                    <a:pt x="11609" y="250468"/>
                  </a:moveTo>
                  <a:lnTo>
                    <a:pt x="20648" y="262082"/>
                  </a:lnTo>
                  <a:lnTo>
                    <a:pt x="21980" y="278837"/>
                  </a:lnTo>
                  <a:lnTo>
                    <a:pt x="28356" y="282645"/>
                  </a:lnTo>
                  <a:lnTo>
                    <a:pt x="28356" y="290451"/>
                  </a:lnTo>
                  <a:lnTo>
                    <a:pt x="34826" y="294354"/>
                  </a:lnTo>
                  <a:lnTo>
                    <a:pt x="32257" y="307206"/>
                  </a:lnTo>
                  <a:lnTo>
                    <a:pt x="36158" y="313680"/>
                  </a:lnTo>
                  <a:lnTo>
                    <a:pt x="36158" y="318820"/>
                  </a:lnTo>
                  <a:lnTo>
                    <a:pt x="25786" y="330530"/>
                  </a:lnTo>
                  <a:lnTo>
                    <a:pt x="30925" y="334338"/>
                  </a:lnTo>
                  <a:lnTo>
                    <a:pt x="30925" y="340811"/>
                  </a:lnTo>
                  <a:lnTo>
                    <a:pt x="38727" y="347285"/>
                  </a:lnTo>
                  <a:lnTo>
                    <a:pt x="34826" y="351093"/>
                  </a:lnTo>
                  <a:lnTo>
                    <a:pt x="21980" y="349855"/>
                  </a:lnTo>
                  <a:lnTo>
                    <a:pt x="19316" y="353663"/>
                  </a:lnTo>
                  <a:lnTo>
                    <a:pt x="40059" y="370513"/>
                  </a:lnTo>
                  <a:lnTo>
                    <a:pt x="50336" y="393742"/>
                  </a:lnTo>
                  <a:lnTo>
                    <a:pt x="74886" y="406689"/>
                  </a:lnTo>
                  <a:lnTo>
                    <a:pt x="77455" y="422111"/>
                  </a:lnTo>
                  <a:lnTo>
                    <a:pt x="95534" y="446672"/>
                  </a:lnTo>
                  <a:lnTo>
                    <a:pt x="103241" y="462190"/>
                  </a:lnTo>
                  <a:lnTo>
                    <a:pt x="104573" y="475042"/>
                  </a:lnTo>
                  <a:lnTo>
                    <a:pt x="112281" y="480182"/>
                  </a:lnTo>
                  <a:lnTo>
                    <a:pt x="121320" y="493129"/>
                  </a:lnTo>
                  <a:lnTo>
                    <a:pt x="114850" y="506076"/>
                  </a:lnTo>
                  <a:lnTo>
                    <a:pt x="119988" y="517691"/>
                  </a:lnTo>
                  <a:lnTo>
                    <a:pt x="136735" y="530542"/>
                  </a:lnTo>
                  <a:lnTo>
                    <a:pt x="134166" y="543489"/>
                  </a:lnTo>
                  <a:lnTo>
                    <a:pt x="138067" y="546060"/>
                  </a:lnTo>
                  <a:lnTo>
                    <a:pt x="148439" y="538349"/>
                  </a:lnTo>
                  <a:lnTo>
                    <a:pt x="152245" y="539586"/>
                  </a:lnTo>
                  <a:lnTo>
                    <a:pt x="157479" y="551201"/>
                  </a:lnTo>
                  <a:lnTo>
                    <a:pt x="153577" y="559007"/>
                  </a:lnTo>
                  <a:lnTo>
                    <a:pt x="158716" y="565480"/>
                  </a:lnTo>
                  <a:lnTo>
                    <a:pt x="167755" y="565480"/>
                  </a:lnTo>
                  <a:lnTo>
                    <a:pt x="175463" y="569288"/>
                  </a:lnTo>
                  <a:lnTo>
                    <a:pt x="193542" y="564148"/>
                  </a:lnTo>
                  <a:lnTo>
                    <a:pt x="200012" y="568051"/>
                  </a:lnTo>
                  <a:lnTo>
                    <a:pt x="200012" y="574524"/>
                  </a:lnTo>
                  <a:lnTo>
                    <a:pt x="192305" y="597753"/>
                  </a:lnTo>
                  <a:lnTo>
                    <a:pt x="181933" y="601561"/>
                  </a:lnTo>
                  <a:lnTo>
                    <a:pt x="183265" y="615745"/>
                  </a:lnTo>
                  <a:lnTo>
                    <a:pt x="176795" y="623552"/>
                  </a:lnTo>
                  <a:lnTo>
                    <a:pt x="169087" y="646780"/>
                  </a:lnTo>
                  <a:lnTo>
                    <a:pt x="161285" y="651921"/>
                  </a:lnTo>
                  <a:lnTo>
                    <a:pt x="165186" y="659632"/>
                  </a:lnTo>
                  <a:lnTo>
                    <a:pt x="162617" y="671341"/>
                  </a:lnTo>
                  <a:lnTo>
                    <a:pt x="158716" y="673912"/>
                  </a:lnTo>
                  <a:lnTo>
                    <a:pt x="152245" y="672579"/>
                  </a:lnTo>
                  <a:lnTo>
                    <a:pt x="149676" y="676482"/>
                  </a:lnTo>
                  <a:lnTo>
                    <a:pt x="156147" y="690667"/>
                  </a:lnTo>
                  <a:lnTo>
                    <a:pt x="148439" y="702281"/>
                  </a:lnTo>
                  <a:lnTo>
                    <a:pt x="151008" y="706184"/>
                  </a:lnTo>
                  <a:lnTo>
                    <a:pt x="148439" y="710087"/>
                  </a:lnTo>
                  <a:lnTo>
                    <a:pt x="158716" y="716466"/>
                  </a:lnTo>
                  <a:lnTo>
                    <a:pt x="153577" y="726842"/>
                  </a:lnTo>
                  <a:lnTo>
                    <a:pt x="157479" y="738456"/>
                  </a:lnTo>
                  <a:lnTo>
                    <a:pt x="153577" y="743597"/>
                  </a:lnTo>
                  <a:lnTo>
                    <a:pt x="139400" y="742360"/>
                  </a:lnTo>
                  <a:lnTo>
                    <a:pt x="126459" y="757782"/>
                  </a:lnTo>
                  <a:lnTo>
                    <a:pt x="132929" y="774632"/>
                  </a:lnTo>
                  <a:lnTo>
                    <a:pt x="130360" y="783581"/>
                  </a:lnTo>
                  <a:lnTo>
                    <a:pt x="119988" y="788817"/>
                  </a:lnTo>
                  <a:lnTo>
                    <a:pt x="122558" y="795195"/>
                  </a:lnTo>
                  <a:lnTo>
                    <a:pt x="117419" y="805572"/>
                  </a:lnTo>
                  <a:lnTo>
                    <a:pt x="122558" y="804334"/>
                  </a:lnTo>
                  <a:lnTo>
                    <a:pt x="132929" y="808142"/>
                  </a:lnTo>
                  <a:lnTo>
                    <a:pt x="136735" y="821089"/>
                  </a:lnTo>
                  <a:lnTo>
                    <a:pt x="149676" y="832703"/>
                  </a:lnTo>
                  <a:lnTo>
                    <a:pt x="161285" y="828800"/>
                  </a:lnTo>
                  <a:lnTo>
                    <a:pt x="166423" y="818518"/>
                  </a:lnTo>
                  <a:lnTo>
                    <a:pt x="172894" y="821089"/>
                  </a:lnTo>
                  <a:lnTo>
                    <a:pt x="184502" y="818518"/>
                  </a:lnTo>
                  <a:lnTo>
                    <a:pt x="198680" y="804334"/>
                  </a:lnTo>
                  <a:lnTo>
                    <a:pt x="205150" y="801668"/>
                  </a:lnTo>
                  <a:lnTo>
                    <a:pt x="209052" y="791387"/>
                  </a:lnTo>
                  <a:lnTo>
                    <a:pt x="215522" y="790054"/>
                  </a:lnTo>
                  <a:lnTo>
                    <a:pt x="215522" y="793957"/>
                  </a:lnTo>
                  <a:lnTo>
                    <a:pt x="220661" y="797860"/>
                  </a:lnTo>
                  <a:lnTo>
                    <a:pt x="221993" y="810712"/>
                  </a:lnTo>
                  <a:lnTo>
                    <a:pt x="229700" y="813283"/>
                  </a:lnTo>
                  <a:lnTo>
                    <a:pt x="236170" y="819756"/>
                  </a:lnTo>
                  <a:lnTo>
                    <a:pt x="229700" y="835273"/>
                  </a:lnTo>
                  <a:lnTo>
                    <a:pt x="238740" y="837844"/>
                  </a:lnTo>
                  <a:lnTo>
                    <a:pt x="233601" y="852028"/>
                  </a:lnTo>
                  <a:lnTo>
                    <a:pt x="237407" y="867546"/>
                  </a:lnTo>
                  <a:lnTo>
                    <a:pt x="236170" y="880493"/>
                  </a:lnTo>
                  <a:lnTo>
                    <a:pt x="245210" y="908862"/>
                  </a:lnTo>
                  <a:lnTo>
                    <a:pt x="251585" y="915336"/>
                  </a:lnTo>
                  <a:lnTo>
                    <a:pt x="252917" y="930758"/>
                  </a:lnTo>
                  <a:lnTo>
                    <a:pt x="263194" y="934661"/>
                  </a:lnTo>
                  <a:lnTo>
                    <a:pt x="259388" y="939897"/>
                  </a:lnTo>
                  <a:lnTo>
                    <a:pt x="268427" y="950178"/>
                  </a:lnTo>
                  <a:lnTo>
                    <a:pt x="265858" y="972074"/>
                  </a:lnTo>
                  <a:lnTo>
                    <a:pt x="258056" y="974740"/>
                  </a:lnTo>
                  <a:lnTo>
                    <a:pt x="261957" y="994065"/>
                  </a:lnTo>
                  <a:lnTo>
                    <a:pt x="276135" y="1005679"/>
                  </a:lnTo>
                  <a:lnTo>
                    <a:pt x="276135" y="1013390"/>
                  </a:lnTo>
                  <a:lnTo>
                    <a:pt x="292882" y="1008250"/>
                  </a:lnTo>
                  <a:lnTo>
                    <a:pt x="307155" y="1022434"/>
                  </a:lnTo>
                  <a:lnTo>
                    <a:pt x="314862" y="1056039"/>
                  </a:lnTo>
                  <a:lnTo>
                    <a:pt x="308392" y="1063750"/>
                  </a:lnTo>
                  <a:lnTo>
                    <a:pt x="314862" y="1071461"/>
                  </a:lnTo>
                  <a:lnTo>
                    <a:pt x="313625" y="1076697"/>
                  </a:lnTo>
                  <a:lnTo>
                    <a:pt x="317431" y="1081838"/>
                  </a:lnTo>
                  <a:lnTo>
                    <a:pt x="313625" y="1098593"/>
                  </a:lnTo>
                  <a:lnTo>
                    <a:pt x="331609" y="1111540"/>
                  </a:lnTo>
                  <a:lnTo>
                    <a:pt x="336843" y="1121822"/>
                  </a:lnTo>
                  <a:lnTo>
                    <a:pt x="341981" y="1120584"/>
                  </a:lnTo>
                  <a:lnTo>
                    <a:pt x="343218" y="1112873"/>
                  </a:lnTo>
                  <a:lnTo>
                    <a:pt x="343218" y="1107637"/>
                  </a:lnTo>
                  <a:lnTo>
                    <a:pt x="348451" y="1099926"/>
                  </a:lnTo>
                  <a:lnTo>
                    <a:pt x="363866" y="1093452"/>
                  </a:lnTo>
                  <a:lnTo>
                    <a:pt x="416771" y="1114111"/>
                  </a:lnTo>
                  <a:lnTo>
                    <a:pt x="423242" y="1097356"/>
                  </a:lnTo>
                  <a:lnTo>
                    <a:pt x="438752" y="1092215"/>
                  </a:lnTo>
                  <a:lnTo>
                    <a:pt x="442653" y="1093452"/>
                  </a:lnTo>
                  <a:lnTo>
                    <a:pt x="446459" y="1099926"/>
                  </a:lnTo>
                  <a:lnTo>
                    <a:pt x="461969" y="1106399"/>
                  </a:lnTo>
                  <a:lnTo>
                    <a:pt x="499364" y="1103829"/>
                  </a:lnTo>
                  <a:lnTo>
                    <a:pt x="508404" y="1116681"/>
                  </a:lnTo>
                  <a:lnTo>
                    <a:pt x="529052" y="1110207"/>
                  </a:lnTo>
                  <a:lnTo>
                    <a:pt x="541993" y="1114111"/>
                  </a:lnTo>
                  <a:lnTo>
                    <a:pt x="548464" y="1112873"/>
                  </a:lnTo>
                  <a:lnTo>
                    <a:pt x="558740" y="1119251"/>
                  </a:lnTo>
                  <a:lnTo>
                    <a:pt x="565211" y="1118014"/>
                  </a:lnTo>
                  <a:lnTo>
                    <a:pt x="560072" y="1114111"/>
                  </a:lnTo>
                  <a:lnTo>
                    <a:pt x="557503" y="1105067"/>
                  </a:lnTo>
                  <a:lnTo>
                    <a:pt x="560072" y="1094785"/>
                  </a:lnTo>
                  <a:lnTo>
                    <a:pt x="569112" y="1093452"/>
                  </a:lnTo>
                  <a:lnTo>
                    <a:pt x="567780" y="1081838"/>
                  </a:lnTo>
                  <a:lnTo>
                    <a:pt x="580721" y="1081838"/>
                  </a:lnTo>
                  <a:lnTo>
                    <a:pt x="585859" y="1074127"/>
                  </a:lnTo>
                  <a:lnTo>
                    <a:pt x="588428" y="1079268"/>
                  </a:lnTo>
                  <a:lnTo>
                    <a:pt x="593566" y="1079268"/>
                  </a:lnTo>
                  <a:lnTo>
                    <a:pt x="596135" y="1090882"/>
                  </a:lnTo>
                  <a:lnTo>
                    <a:pt x="600037" y="1093452"/>
                  </a:lnTo>
                  <a:lnTo>
                    <a:pt x="598705" y="1099926"/>
                  </a:lnTo>
                  <a:lnTo>
                    <a:pt x="605175" y="1105067"/>
                  </a:lnTo>
                  <a:lnTo>
                    <a:pt x="603938" y="1116681"/>
                  </a:lnTo>
                  <a:lnTo>
                    <a:pt x="610408" y="1119251"/>
                  </a:lnTo>
                  <a:lnTo>
                    <a:pt x="616784" y="1136101"/>
                  </a:lnTo>
                  <a:lnTo>
                    <a:pt x="627155" y="1143813"/>
                  </a:lnTo>
                  <a:lnTo>
                    <a:pt x="645235" y="1026337"/>
                  </a:lnTo>
                  <a:lnTo>
                    <a:pt x="1029654" y="1083076"/>
                  </a:lnTo>
                  <a:lnTo>
                    <a:pt x="1338046" y="1121822"/>
                  </a:lnTo>
                  <a:lnTo>
                    <a:pt x="1756149" y="1161900"/>
                  </a:lnTo>
                  <a:lnTo>
                    <a:pt x="1758718" y="1161900"/>
                  </a:lnTo>
                  <a:lnTo>
                    <a:pt x="1775561" y="948846"/>
                  </a:lnTo>
                  <a:lnTo>
                    <a:pt x="1832272" y="264652"/>
                  </a:lnTo>
                  <a:lnTo>
                    <a:pt x="1828751" y="264272"/>
                  </a:lnTo>
                  <a:lnTo>
                    <a:pt x="1523880" y="234950"/>
                  </a:lnTo>
                  <a:lnTo>
                    <a:pt x="1335477" y="214292"/>
                  </a:lnTo>
                  <a:lnTo>
                    <a:pt x="910998" y="156221"/>
                  </a:lnTo>
                  <a:lnTo>
                    <a:pt x="618116" y="111002"/>
                  </a:lnTo>
                  <a:lnTo>
                    <a:pt x="406495" y="72256"/>
                  </a:lnTo>
                  <a:lnTo>
                    <a:pt x="49765" y="666"/>
                  </a:lnTo>
                  <a:lnTo>
                    <a:pt x="46435" y="0"/>
                  </a:lnTo>
                  <a:lnTo>
                    <a:pt x="0" y="223336"/>
                  </a:lnTo>
                  <a:lnTo>
                    <a:pt x="11609" y="25046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BDA92C0-C6B5-9CC3-199E-4756603DBD4B}"/>
                </a:ext>
              </a:extLst>
            </p:cNvPr>
            <p:cNvSpPr/>
            <p:nvPr/>
          </p:nvSpPr>
          <p:spPr>
            <a:xfrm>
              <a:off x="3706805" y="2613847"/>
              <a:ext cx="1061609" cy="664356"/>
            </a:xfrm>
            <a:custGeom>
              <a:avLst/>
              <a:gdLst>
                <a:gd name="connsiteX0" fmla="*/ 254154 w 1181994"/>
                <a:gd name="connsiteY0" fmla="*/ 704851 h 739693"/>
                <a:gd name="connsiteX1" fmla="*/ 556171 w 1181994"/>
                <a:gd name="connsiteY1" fmla="*/ 721701 h 739693"/>
                <a:gd name="connsiteX2" fmla="*/ 956195 w 1181994"/>
                <a:gd name="connsiteY2" fmla="*/ 738456 h 739693"/>
                <a:gd name="connsiteX3" fmla="*/ 1179425 w 1181994"/>
                <a:gd name="connsiteY3" fmla="*/ 739694 h 739693"/>
                <a:gd name="connsiteX4" fmla="*/ 1178188 w 1181994"/>
                <a:gd name="connsiteY4" fmla="*/ 716466 h 739693"/>
                <a:gd name="connsiteX5" fmla="*/ 1181994 w 1181994"/>
                <a:gd name="connsiteY5" fmla="*/ 703614 h 739693"/>
                <a:gd name="connsiteX6" fmla="*/ 1174287 w 1181994"/>
                <a:gd name="connsiteY6" fmla="*/ 671341 h 739693"/>
                <a:gd name="connsiteX7" fmla="*/ 1174287 w 1181994"/>
                <a:gd name="connsiteY7" fmla="*/ 649350 h 739693"/>
                <a:gd name="connsiteX8" fmla="*/ 1166484 w 1181994"/>
                <a:gd name="connsiteY8" fmla="*/ 644210 h 739693"/>
                <a:gd name="connsiteX9" fmla="*/ 1157540 w 1181994"/>
                <a:gd name="connsiteY9" fmla="*/ 628692 h 739693"/>
                <a:gd name="connsiteX10" fmla="*/ 1156208 w 1181994"/>
                <a:gd name="connsiteY10" fmla="*/ 619648 h 739693"/>
                <a:gd name="connsiteX11" fmla="*/ 1152307 w 1181994"/>
                <a:gd name="connsiteY11" fmla="*/ 614508 h 739693"/>
                <a:gd name="connsiteX12" fmla="*/ 1151070 w 1181994"/>
                <a:gd name="connsiteY12" fmla="*/ 592517 h 739693"/>
                <a:gd name="connsiteX13" fmla="*/ 1144599 w 1181994"/>
                <a:gd name="connsiteY13" fmla="*/ 582235 h 739693"/>
                <a:gd name="connsiteX14" fmla="*/ 1147168 w 1181994"/>
                <a:gd name="connsiteY14" fmla="*/ 553866 h 739693"/>
                <a:gd name="connsiteX15" fmla="*/ 1144599 w 1181994"/>
                <a:gd name="connsiteY15" fmla="*/ 542252 h 739693"/>
                <a:gd name="connsiteX16" fmla="*/ 1149737 w 1181994"/>
                <a:gd name="connsiteY16" fmla="*/ 534446 h 739693"/>
                <a:gd name="connsiteX17" fmla="*/ 1151070 w 1181994"/>
                <a:gd name="connsiteY17" fmla="*/ 517691 h 739693"/>
                <a:gd name="connsiteX18" fmla="*/ 1149737 w 1181994"/>
                <a:gd name="connsiteY18" fmla="*/ 513787 h 739693"/>
                <a:gd name="connsiteX19" fmla="*/ 1145931 w 1181994"/>
                <a:gd name="connsiteY19" fmla="*/ 515120 h 739693"/>
                <a:gd name="connsiteX20" fmla="*/ 1145931 w 1181994"/>
                <a:gd name="connsiteY20" fmla="*/ 506076 h 739693"/>
                <a:gd name="connsiteX21" fmla="*/ 1142030 w 1181994"/>
                <a:gd name="connsiteY21" fmla="*/ 506076 h 739693"/>
                <a:gd name="connsiteX22" fmla="*/ 1139461 w 1181994"/>
                <a:gd name="connsiteY22" fmla="*/ 497032 h 739693"/>
                <a:gd name="connsiteX23" fmla="*/ 1142030 w 1181994"/>
                <a:gd name="connsiteY23" fmla="*/ 478945 h 739693"/>
                <a:gd name="connsiteX24" fmla="*/ 1136891 w 1181994"/>
                <a:gd name="connsiteY24" fmla="*/ 441532 h 739693"/>
                <a:gd name="connsiteX25" fmla="*/ 1139461 w 1181994"/>
                <a:gd name="connsiteY25" fmla="*/ 413067 h 739693"/>
                <a:gd name="connsiteX26" fmla="*/ 1134227 w 1181994"/>
                <a:gd name="connsiteY26" fmla="*/ 406689 h 739693"/>
                <a:gd name="connsiteX27" fmla="*/ 1138129 w 1181994"/>
                <a:gd name="connsiteY27" fmla="*/ 387268 h 739693"/>
                <a:gd name="connsiteX28" fmla="*/ 1138129 w 1181994"/>
                <a:gd name="connsiteY28" fmla="*/ 364040 h 739693"/>
                <a:gd name="connsiteX29" fmla="*/ 1126520 w 1181994"/>
                <a:gd name="connsiteY29" fmla="*/ 339479 h 739693"/>
                <a:gd name="connsiteX30" fmla="*/ 1125283 w 1181994"/>
                <a:gd name="connsiteY30" fmla="*/ 327864 h 739693"/>
                <a:gd name="connsiteX31" fmla="*/ 1117480 w 1181994"/>
                <a:gd name="connsiteY31" fmla="*/ 317583 h 739693"/>
                <a:gd name="connsiteX32" fmla="*/ 1114911 w 1181994"/>
                <a:gd name="connsiteY32" fmla="*/ 303398 h 739693"/>
                <a:gd name="connsiteX33" fmla="*/ 1112342 w 1181994"/>
                <a:gd name="connsiteY33" fmla="*/ 303398 h 739693"/>
                <a:gd name="connsiteX34" fmla="*/ 1113579 w 1181994"/>
                <a:gd name="connsiteY34" fmla="*/ 293022 h 739693"/>
                <a:gd name="connsiteX35" fmla="*/ 1108441 w 1181994"/>
                <a:gd name="connsiteY35" fmla="*/ 285311 h 739693"/>
                <a:gd name="connsiteX36" fmla="*/ 1105872 w 1181994"/>
                <a:gd name="connsiteY36" fmla="*/ 263320 h 739693"/>
                <a:gd name="connsiteX37" fmla="*/ 1095595 w 1181994"/>
                <a:gd name="connsiteY37" fmla="*/ 241424 h 739693"/>
                <a:gd name="connsiteX38" fmla="*/ 1098164 w 1181994"/>
                <a:gd name="connsiteY38" fmla="*/ 238854 h 739693"/>
                <a:gd name="connsiteX39" fmla="*/ 1095595 w 1181994"/>
                <a:gd name="connsiteY39" fmla="*/ 237521 h 739693"/>
                <a:gd name="connsiteX40" fmla="*/ 1095595 w 1181994"/>
                <a:gd name="connsiteY40" fmla="*/ 231047 h 739693"/>
                <a:gd name="connsiteX41" fmla="*/ 1099401 w 1181994"/>
                <a:gd name="connsiteY41" fmla="*/ 228477 h 739693"/>
                <a:gd name="connsiteX42" fmla="*/ 1095595 w 1181994"/>
                <a:gd name="connsiteY42" fmla="*/ 224669 h 739693"/>
                <a:gd name="connsiteX43" fmla="*/ 1099401 w 1181994"/>
                <a:gd name="connsiteY43" fmla="*/ 223336 h 739693"/>
                <a:gd name="connsiteX44" fmla="*/ 1095595 w 1181994"/>
                <a:gd name="connsiteY44" fmla="*/ 215530 h 739693"/>
                <a:gd name="connsiteX45" fmla="*/ 1099401 w 1181994"/>
                <a:gd name="connsiteY45" fmla="*/ 212960 h 739693"/>
                <a:gd name="connsiteX46" fmla="*/ 1096832 w 1181994"/>
                <a:gd name="connsiteY46" fmla="*/ 205248 h 739693"/>
                <a:gd name="connsiteX47" fmla="*/ 1099401 w 1181994"/>
                <a:gd name="connsiteY47" fmla="*/ 202678 h 739693"/>
                <a:gd name="connsiteX48" fmla="*/ 1095595 w 1181994"/>
                <a:gd name="connsiteY48" fmla="*/ 201345 h 739693"/>
                <a:gd name="connsiteX49" fmla="*/ 1096832 w 1181994"/>
                <a:gd name="connsiteY49" fmla="*/ 193634 h 739693"/>
                <a:gd name="connsiteX50" fmla="*/ 1094263 w 1181994"/>
                <a:gd name="connsiteY50" fmla="*/ 193634 h 739693"/>
                <a:gd name="connsiteX51" fmla="*/ 1095595 w 1181994"/>
                <a:gd name="connsiteY51" fmla="*/ 188493 h 739693"/>
                <a:gd name="connsiteX52" fmla="*/ 1092931 w 1181994"/>
                <a:gd name="connsiteY52" fmla="*/ 187161 h 739693"/>
                <a:gd name="connsiteX53" fmla="*/ 1096832 w 1181994"/>
                <a:gd name="connsiteY53" fmla="*/ 183353 h 739693"/>
                <a:gd name="connsiteX54" fmla="*/ 1094263 w 1181994"/>
                <a:gd name="connsiteY54" fmla="*/ 180687 h 739693"/>
                <a:gd name="connsiteX55" fmla="*/ 1098164 w 1181994"/>
                <a:gd name="connsiteY55" fmla="*/ 180687 h 739693"/>
                <a:gd name="connsiteX56" fmla="*/ 1098164 w 1181994"/>
                <a:gd name="connsiteY56" fmla="*/ 176879 h 739693"/>
                <a:gd name="connsiteX57" fmla="*/ 1095595 w 1181994"/>
                <a:gd name="connsiteY57" fmla="*/ 176879 h 739693"/>
                <a:gd name="connsiteX58" fmla="*/ 1096832 w 1181994"/>
                <a:gd name="connsiteY58" fmla="*/ 158791 h 739693"/>
                <a:gd name="connsiteX59" fmla="*/ 1091694 w 1181994"/>
                <a:gd name="connsiteY59" fmla="*/ 148510 h 739693"/>
                <a:gd name="connsiteX60" fmla="*/ 1095595 w 1181994"/>
                <a:gd name="connsiteY60" fmla="*/ 143274 h 739693"/>
                <a:gd name="connsiteX61" fmla="*/ 1095595 w 1181994"/>
                <a:gd name="connsiteY61" fmla="*/ 136801 h 739693"/>
                <a:gd name="connsiteX62" fmla="*/ 1100733 w 1181994"/>
                <a:gd name="connsiteY62" fmla="*/ 134230 h 739693"/>
                <a:gd name="connsiteX63" fmla="*/ 1103302 w 1181994"/>
                <a:gd name="connsiteY63" fmla="*/ 123949 h 739693"/>
                <a:gd name="connsiteX64" fmla="*/ 1090362 w 1181994"/>
                <a:gd name="connsiteY64" fmla="*/ 91676 h 739693"/>
                <a:gd name="connsiteX65" fmla="*/ 1091694 w 1181994"/>
                <a:gd name="connsiteY65" fmla="*/ 78729 h 739693"/>
                <a:gd name="connsiteX66" fmla="*/ 1085223 w 1181994"/>
                <a:gd name="connsiteY66" fmla="*/ 65877 h 739693"/>
                <a:gd name="connsiteX67" fmla="*/ 1083986 w 1181994"/>
                <a:gd name="connsiteY67" fmla="*/ 50360 h 739693"/>
                <a:gd name="connsiteX68" fmla="*/ 1071426 w 1181994"/>
                <a:gd name="connsiteY68" fmla="*/ 49979 h 739693"/>
                <a:gd name="connsiteX69" fmla="*/ 699377 w 1181994"/>
                <a:gd name="connsiteY69" fmla="*/ 39983 h 739693"/>
                <a:gd name="connsiteX70" fmla="*/ 441321 w 1181994"/>
                <a:gd name="connsiteY70" fmla="*/ 28369 h 739693"/>
                <a:gd name="connsiteX71" fmla="*/ 56711 w 1181994"/>
                <a:gd name="connsiteY71" fmla="*/ 0 h 739693"/>
                <a:gd name="connsiteX72" fmla="*/ 0 w 1181994"/>
                <a:gd name="connsiteY72" fmla="*/ 684193 h 739693"/>
                <a:gd name="connsiteX73" fmla="*/ 254154 w 1181994"/>
                <a:gd name="connsiteY73" fmla="*/ 704851 h 7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181994" h="739693">
                  <a:moveTo>
                    <a:pt x="254154" y="704851"/>
                  </a:moveTo>
                  <a:lnTo>
                    <a:pt x="556171" y="721701"/>
                  </a:lnTo>
                  <a:lnTo>
                    <a:pt x="956195" y="738456"/>
                  </a:lnTo>
                  <a:lnTo>
                    <a:pt x="1179425" y="739694"/>
                  </a:lnTo>
                  <a:lnTo>
                    <a:pt x="1178188" y="716466"/>
                  </a:lnTo>
                  <a:lnTo>
                    <a:pt x="1181994" y="703614"/>
                  </a:lnTo>
                  <a:lnTo>
                    <a:pt x="1174287" y="671341"/>
                  </a:lnTo>
                  <a:lnTo>
                    <a:pt x="1174287" y="649350"/>
                  </a:lnTo>
                  <a:lnTo>
                    <a:pt x="1166484" y="644210"/>
                  </a:lnTo>
                  <a:lnTo>
                    <a:pt x="1157540" y="628692"/>
                  </a:lnTo>
                  <a:lnTo>
                    <a:pt x="1156208" y="619648"/>
                  </a:lnTo>
                  <a:lnTo>
                    <a:pt x="1152307" y="614508"/>
                  </a:lnTo>
                  <a:lnTo>
                    <a:pt x="1151070" y="592517"/>
                  </a:lnTo>
                  <a:lnTo>
                    <a:pt x="1144599" y="582235"/>
                  </a:lnTo>
                  <a:lnTo>
                    <a:pt x="1147168" y="553866"/>
                  </a:lnTo>
                  <a:lnTo>
                    <a:pt x="1144599" y="542252"/>
                  </a:lnTo>
                  <a:lnTo>
                    <a:pt x="1149737" y="534446"/>
                  </a:lnTo>
                  <a:lnTo>
                    <a:pt x="1151070" y="517691"/>
                  </a:lnTo>
                  <a:lnTo>
                    <a:pt x="1149737" y="513787"/>
                  </a:lnTo>
                  <a:lnTo>
                    <a:pt x="1145931" y="515120"/>
                  </a:lnTo>
                  <a:lnTo>
                    <a:pt x="1145931" y="506076"/>
                  </a:lnTo>
                  <a:lnTo>
                    <a:pt x="1142030" y="506076"/>
                  </a:lnTo>
                  <a:lnTo>
                    <a:pt x="1139461" y="497032"/>
                  </a:lnTo>
                  <a:lnTo>
                    <a:pt x="1142030" y="478945"/>
                  </a:lnTo>
                  <a:lnTo>
                    <a:pt x="1136891" y="441532"/>
                  </a:lnTo>
                  <a:lnTo>
                    <a:pt x="1139461" y="413067"/>
                  </a:lnTo>
                  <a:lnTo>
                    <a:pt x="1134227" y="406689"/>
                  </a:lnTo>
                  <a:lnTo>
                    <a:pt x="1138129" y="387268"/>
                  </a:lnTo>
                  <a:lnTo>
                    <a:pt x="1138129" y="364040"/>
                  </a:lnTo>
                  <a:lnTo>
                    <a:pt x="1126520" y="339479"/>
                  </a:lnTo>
                  <a:lnTo>
                    <a:pt x="1125283" y="327864"/>
                  </a:lnTo>
                  <a:lnTo>
                    <a:pt x="1117480" y="317583"/>
                  </a:lnTo>
                  <a:lnTo>
                    <a:pt x="1114911" y="303398"/>
                  </a:lnTo>
                  <a:lnTo>
                    <a:pt x="1112342" y="303398"/>
                  </a:lnTo>
                  <a:lnTo>
                    <a:pt x="1113579" y="293022"/>
                  </a:lnTo>
                  <a:lnTo>
                    <a:pt x="1108441" y="285311"/>
                  </a:lnTo>
                  <a:lnTo>
                    <a:pt x="1105872" y="263320"/>
                  </a:lnTo>
                  <a:lnTo>
                    <a:pt x="1095595" y="241424"/>
                  </a:lnTo>
                  <a:lnTo>
                    <a:pt x="1098164" y="238854"/>
                  </a:lnTo>
                  <a:lnTo>
                    <a:pt x="1095595" y="237521"/>
                  </a:lnTo>
                  <a:lnTo>
                    <a:pt x="1095595" y="231047"/>
                  </a:lnTo>
                  <a:lnTo>
                    <a:pt x="1099401" y="228477"/>
                  </a:lnTo>
                  <a:lnTo>
                    <a:pt x="1095595" y="224669"/>
                  </a:lnTo>
                  <a:lnTo>
                    <a:pt x="1099401" y="223336"/>
                  </a:lnTo>
                  <a:lnTo>
                    <a:pt x="1095595" y="215530"/>
                  </a:lnTo>
                  <a:lnTo>
                    <a:pt x="1099401" y="212960"/>
                  </a:lnTo>
                  <a:lnTo>
                    <a:pt x="1096832" y="205248"/>
                  </a:lnTo>
                  <a:lnTo>
                    <a:pt x="1099401" y="202678"/>
                  </a:lnTo>
                  <a:lnTo>
                    <a:pt x="1095595" y="201345"/>
                  </a:lnTo>
                  <a:lnTo>
                    <a:pt x="1096832" y="193634"/>
                  </a:lnTo>
                  <a:lnTo>
                    <a:pt x="1094263" y="193634"/>
                  </a:lnTo>
                  <a:lnTo>
                    <a:pt x="1095595" y="188493"/>
                  </a:lnTo>
                  <a:lnTo>
                    <a:pt x="1092931" y="187161"/>
                  </a:lnTo>
                  <a:lnTo>
                    <a:pt x="1096832" y="183353"/>
                  </a:lnTo>
                  <a:lnTo>
                    <a:pt x="1094263" y="180687"/>
                  </a:lnTo>
                  <a:lnTo>
                    <a:pt x="1098164" y="180687"/>
                  </a:lnTo>
                  <a:lnTo>
                    <a:pt x="1098164" y="176879"/>
                  </a:lnTo>
                  <a:lnTo>
                    <a:pt x="1095595" y="176879"/>
                  </a:lnTo>
                  <a:lnTo>
                    <a:pt x="1096832" y="158791"/>
                  </a:lnTo>
                  <a:lnTo>
                    <a:pt x="1091694" y="148510"/>
                  </a:lnTo>
                  <a:lnTo>
                    <a:pt x="1095595" y="143274"/>
                  </a:lnTo>
                  <a:lnTo>
                    <a:pt x="1095595" y="136801"/>
                  </a:lnTo>
                  <a:lnTo>
                    <a:pt x="1100733" y="134230"/>
                  </a:lnTo>
                  <a:lnTo>
                    <a:pt x="1103302" y="123949"/>
                  </a:lnTo>
                  <a:lnTo>
                    <a:pt x="1090362" y="91676"/>
                  </a:lnTo>
                  <a:lnTo>
                    <a:pt x="1091694" y="78729"/>
                  </a:lnTo>
                  <a:lnTo>
                    <a:pt x="1085223" y="65877"/>
                  </a:lnTo>
                  <a:lnTo>
                    <a:pt x="1083986" y="50360"/>
                  </a:lnTo>
                  <a:lnTo>
                    <a:pt x="1071426" y="49979"/>
                  </a:lnTo>
                  <a:lnTo>
                    <a:pt x="699377" y="39983"/>
                  </a:lnTo>
                  <a:lnTo>
                    <a:pt x="441321" y="28369"/>
                  </a:lnTo>
                  <a:lnTo>
                    <a:pt x="56711" y="0"/>
                  </a:lnTo>
                  <a:lnTo>
                    <a:pt x="0" y="684193"/>
                  </a:lnTo>
                  <a:lnTo>
                    <a:pt x="254154" y="704851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BF241236-B72D-8661-D164-18F83B094F96}"/>
                </a:ext>
              </a:extLst>
            </p:cNvPr>
            <p:cNvSpPr/>
            <p:nvPr/>
          </p:nvSpPr>
          <p:spPr>
            <a:xfrm>
              <a:off x="4680389" y="2585974"/>
              <a:ext cx="1058106" cy="1188574"/>
            </a:xfrm>
            <a:custGeom>
              <a:avLst/>
              <a:gdLst>
                <a:gd name="connsiteX0" fmla="*/ 7707 w 1178093"/>
                <a:gd name="connsiteY0" fmla="*/ 109764 h 1323357"/>
                <a:gd name="connsiteX1" fmla="*/ 6375 w 1178093"/>
                <a:gd name="connsiteY1" fmla="*/ 122711 h 1323357"/>
                <a:gd name="connsiteX2" fmla="*/ 19316 w 1178093"/>
                <a:gd name="connsiteY2" fmla="*/ 154983 h 1323357"/>
                <a:gd name="connsiteX3" fmla="*/ 16747 w 1178093"/>
                <a:gd name="connsiteY3" fmla="*/ 165265 h 1323357"/>
                <a:gd name="connsiteX4" fmla="*/ 11609 w 1178093"/>
                <a:gd name="connsiteY4" fmla="*/ 167835 h 1323357"/>
                <a:gd name="connsiteX5" fmla="*/ 11609 w 1178093"/>
                <a:gd name="connsiteY5" fmla="*/ 174309 h 1323357"/>
                <a:gd name="connsiteX6" fmla="*/ 7707 w 1178093"/>
                <a:gd name="connsiteY6" fmla="*/ 179545 h 1323357"/>
                <a:gd name="connsiteX7" fmla="*/ 12846 w 1178093"/>
                <a:gd name="connsiteY7" fmla="*/ 189826 h 1323357"/>
                <a:gd name="connsiteX8" fmla="*/ 11609 w 1178093"/>
                <a:gd name="connsiteY8" fmla="*/ 207914 h 1323357"/>
                <a:gd name="connsiteX9" fmla="*/ 14178 w 1178093"/>
                <a:gd name="connsiteY9" fmla="*/ 207914 h 1323357"/>
                <a:gd name="connsiteX10" fmla="*/ 14178 w 1178093"/>
                <a:gd name="connsiteY10" fmla="*/ 211722 h 1323357"/>
                <a:gd name="connsiteX11" fmla="*/ 10277 w 1178093"/>
                <a:gd name="connsiteY11" fmla="*/ 211722 h 1323357"/>
                <a:gd name="connsiteX12" fmla="*/ 12846 w 1178093"/>
                <a:gd name="connsiteY12" fmla="*/ 214387 h 1323357"/>
                <a:gd name="connsiteX13" fmla="*/ 8944 w 1178093"/>
                <a:gd name="connsiteY13" fmla="*/ 218195 h 1323357"/>
                <a:gd name="connsiteX14" fmla="*/ 11609 w 1178093"/>
                <a:gd name="connsiteY14" fmla="*/ 219528 h 1323357"/>
                <a:gd name="connsiteX15" fmla="*/ 10277 w 1178093"/>
                <a:gd name="connsiteY15" fmla="*/ 224669 h 1323357"/>
                <a:gd name="connsiteX16" fmla="*/ 12846 w 1178093"/>
                <a:gd name="connsiteY16" fmla="*/ 224669 h 1323357"/>
                <a:gd name="connsiteX17" fmla="*/ 11609 w 1178093"/>
                <a:gd name="connsiteY17" fmla="*/ 232380 h 1323357"/>
                <a:gd name="connsiteX18" fmla="*/ 15415 w 1178093"/>
                <a:gd name="connsiteY18" fmla="*/ 233713 h 1323357"/>
                <a:gd name="connsiteX19" fmla="*/ 12846 w 1178093"/>
                <a:gd name="connsiteY19" fmla="*/ 236283 h 1323357"/>
                <a:gd name="connsiteX20" fmla="*/ 15415 w 1178093"/>
                <a:gd name="connsiteY20" fmla="*/ 243994 h 1323357"/>
                <a:gd name="connsiteX21" fmla="*/ 11609 w 1178093"/>
                <a:gd name="connsiteY21" fmla="*/ 246565 h 1323357"/>
                <a:gd name="connsiteX22" fmla="*/ 15415 w 1178093"/>
                <a:gd name="connsiteY22" fmla="*/ 254371 h 1323357"/>
                <a:gd name="connsiteX23" fmla="*/ 11609 w 1178093"/>
                <a:gd name="connsiteY23" fmla="*/ 255704 h 1323357"/>
                <a:gd name="connsiteX24" fmla="*/ 15415 w 1178093"/>
                <a:gd name="connsiteY24" fmla="*/ 259512 h 1323357"/>
                <a:gd name="connsiteX25" fmla="*/ 11609 w 1178093"/>
                <a:gd name="connsiteY25" fmla="*/ 262082 h 1323357"/>
                <a:gd name="connsiteX26" fmla="*/ 11609 w 1178093"/>
                <a:gd name="connsiteY26" fmla="*/ 268556 h 1323357"/>
                <a:gd name="connsiteX27" fmla="*/ 14178 w 1178093"/>
                <a:gd name="connsiteY27" fmla="*/ 269888 h 1323357"/>
                <a:gd name="connsiteX28" fmla="*/ 11609 w 1178093"/>
                <a:gd name="connsiteY28" fmla="*/ 272459 h 1323357"/>
                <a:gd name="connsiteX29" fmla="*/ 21885 w 1178093"/>
                <a:gd name="connsiteY29" fmla="*/ 294354 h 1323357"/>
                <a:gd name="connsiteX30" fmla="*/ 24454 w 1178093"/>
                <a:gd name="connsiteY30" fmla="*/ 316345 h 1323357"/>
                <a:gd name="connsiteX31" fmla="*/ 29593 w 1178093"/>
                <a:gd name="connsiteY31" fmla="*/ 324056 h 1323357"/>
                <a:gd name="connsiteX32" fmla="*/ 28356 w 1178093"/>
                <a:gd name="connsiteY32" fmla="*/ 334433 h 1323357"/>
                <a:gd name="connsiteX33" fmla="*/ 30925 w 1178093"/>
                <a:gd name="connsiteY33" fmla="*/ 334433 h 1323357"/>
                <a:gd name="connsiteX34" fmla="*/ 33494 w 1178093"/>
                <a:gd name="connsiteY34" fmla="*/ 348618 h 1323357"/>
                <a:gd name="connsiteX35" fmla="*/ 41296 w 1178093"/>
                <a:gd name="connsiteY35" fmla="*/ 358899 h 1323357"/>
                <a:gd name="connsiteX36" fmla="*/ 42534 w 1178093"/>
                <a:gd name="connsiteY36" fmla="*/ 370513 h 1323357"/>
                <a:gd name="connsiteX37" fmla="*/ 54142 w 1178093"/>
                <a:gd name="connsiteY37" fmla="*/ 395075 h 1323357"/>
                <a:gd name="connsiteX38" fmla="*/ 54142 w 1178093"/>
                <a:gd name="connsiteY38" fmla="*/ 418303 h 1323357"/>
                <a:gd name="connsiteX39" fmla="*/ 50241 w 1178093"/>
                <a:gd name="connsiteY39" fmla="*/ 437724 h 1323357"/>
                <a:gd name="connsiteX40" fmla="*/ 55475 w 1178093"/>
                <a:gd name="connsiteY40" fmla="*/ 444102 h 1323357"/>
                <a:gd name="connsiteX41" fmla="*/ 52905 w 1178093"/>
                <a:gd name="connsiteY41" fmla="*/ 472566 h 1323357"/>
                <a:gd name="connsiteX42" fmla="*/ 58044 w 1178093"/>
                <a:gd name="connsiteY42" fmla="*/ 509979 h 1323357"/>
                <a:gd name="connsiteX43" fmla="*/ 55475 w 1178093"/>
                <a:gd name="connsiteY43" fmla="*/ 528067 h 1323357"/>
                <a:gd name="connsiteX44" fmla="*/ 58044 w 1178093"/>
                <a:gd name="connsiteY44" fmla="*/ 537111 h 1323357"/>
                <a:gd name="connsiteX45" fmla="*/ 61945 w 1178093"/>
                <a:gd name="connsiteY45" fmla="*/ 537111 h 1323357"/>
                <a:gd name="connsiteX46" fmla="*/ 61945 w 1178093"/>
                <a:gd name="connsiteY46" fmla="*/ 546155 h 1323357"/>
                <a:gd name="connsiteX47" fmla="*/ 65751 w 1178093"/>
                <a:gd name="connsiteY47" fmla="*/ 544822 h 1323357"/>
                <a:gd name="connsiteX48" fmla="*/ 67083 w 1178093"/>
                <a:gd name="connsiteY48" fmla="*/ 548725 h 1323357"/>
                <a:gd name="connsiteX49" fmla="*/ 65751 w 1178093"/>
                <a:gd name="connsiteY49" fmla="*/ 565480 h 1323357"/>
                <a:gd name="connsiteX50" fmla="*/ 60613 w 1178093"/>
                <a:gd name="connsiteY50" fmla="*/ 573287 h 1323357"/>
                <a:gd name="connsiteX51" fmla="*/ 63182 w 1178093"/>
                <a:gd name="connsiteY51" fmla="*/ 584901 h 1323357"/>
                <a:gd name="connsiteX52" fmla="*/ 60613 w 1178093"/>
                <a:gd name="connsiteY52" fmla="*/ 613270 h 1323357"/>
                <a:gd name="connsiteX53" fmla="*/ 67083 w 1178093"/>
                <a:gd name="connsiteY53" fmla="*/ 623552 h 1323357"/>
                <a:gd name="connsiteX54" fmla="*/ 68320 w 1178093"/>
                <a:gd name="connsiteY54" fmla="*/ 645542 h 1323357"/>
                <a:gd name="connsiteX55" fmla="*/ 72221 w 1178093"/>
                <a:gd name="connsiteY55" fmla="*/ 650683 h 1323357"/>
                <a:gd name="connsiteX56" fmla="*/ 73554 w 1178093"/>
                <a:gd name="connsiteY56" fmla="*/ 659727 h 1323357"/>
                <a:gd name="connsiteX57" fmla="*/ 82498 w 1178093"/>
                <a:gd name="connsiteY57" fmla="*/ 675244 h 1323357"/>
                <a:gd name="connsiteX58" fmla="*/ 90301 w 1178093"/>
                <a:gd name="connsiteY58" fmla="*/ 680385 h 1323357"/>
                <a:gd name="connsiteX59" fmla="*/ 90301 w 1178093"/>
                <a:gd name="connsiteY59" fmla="*/ 702376 h 1323357"/>
                <a:gd name="connsiteX60" fmla="*/ 98008 w 1178093"/>
                <a:gd name="connsiteY60" fmla="*/ 734648 h 1323357"/>
                <a:gd name="connsiteX61" fmla="*/ 94202 w 1178093"/>
                <a:gd name="connsiteY61" fmla="*/ 747500 h 1323357"/>
                <a:gd name="connsiteX62" fmla="*/ 95439 w 1178093"/>
                <a:gd name="connsiteY62" fmla="*/ 770729 h 1323357"/>
                <a:gd name="connsiteX63" fmla="*/ 92870 w 1178093"/>
                <a:gd name="connsiteY63" fmla="*/ 793957 h 1323357"/>
                <a:gd name="connsiteX64" fmla="*/ 82498 w 1178093"/>
                <a:gd name="connsiteY64" fmla="*/ 813378 h 1323357"/>
                <a:gd name="connsiteX65" fmla="*/ 52905 w 1178093"/>
                <a:gd name="connsiteY65" fmla="*/ 835369 h 1323357"/>
                <a:gd name="connsiteX66" fmla="*/ 49004 w 1178093"/>
                <a:gd name="connsiteY66" fmla="*/ 846888 h 1323357"/>
                <a:gd name="connsiteX67" fmla="*/ 63182 w 1178093"/>
                <a:gd name="connsiteY67" fmla="*/ 864975 h 1323357"/>
                <a:gd name="connsiteX68" fmla="*/ 74791 w 1178093"/>
                <a:gd name="connsiteY68" fmla="*/ 889537 h 1323357"/>
                <a:gd name="connsiteX69" fmla="*/ 100577 w 1178093"/>
                <a:gd name="connsiteY69" fmla="*/ 897248 h 1323357"/>
                <a:gd name="connsiteX70" fmla="*/ 112186 w 1178093"/>
                <a:gd name="connsiteY70" fmla="*/ 916668 h 1323357"/>
                <a:gd name="connsiteX71" fmla="*/ 109617 w 1178093"/>
                <a:gd name="connsiteY71" fmla="*/ 1323357 h 1323357"/>
                <a:gd name="connsiteX72" fmla="*/ 516112 w 1178093"/>
                <a:gd name="connsiteY72" fmla="*/ 1319454 h 1323357"/>
                <a:gd name="connsiteX73" fmla="*/ 965140 w 1178093"/>
                <a:gd name="connsiteY73" fmla="*/ 1302699 h 1323357"/>
                <a:gd name="connsiteX74" fmla="*/ 957433 w 1178093"/>
                <a:gd name="connsiteY74" fmla="*/ 1252339 h 1323357"/>
                <a:gd name="connsiteX75" fmla="*/ 956100 w 1178093"/>
                <a:gd name="connsiteY75" fmla="*/ 1234251 h 1323357"/>
                <a:gd name="connsiteX76" fmla="*/ 935452 w 1178093"/>
                <a:gd name="connsiteY76" fmla="*/ 1200646 h 1323357"/>
                <a:gd name="connsiteX77" fmla="*/ 912235 w 1178093"/>
                <a:gd name="connsiteY77" fmla="*/ 1185224 h 1323357"/>
                <a:gd name="connsiteX78" fmla="*/ 898057 w 1178093"/>
                <a:gd name="connsiteY78" fmla="*/ 1183891 h 1323357"/>
                <a:gd name="connsiteX79" fmla="*/ 860661 w 1178093"/>
                <a:gd name="connsiteY79" fmla="*/ 1154189 h 1323357"/>
                <a:gd name="connsiteX80" fmla="*/ 837444 w 1178093"/>
                <a:gd name="connsiteY80" fmla="*/ 1115443 h 1323357"/>
                <a:gd name="connsiteX81" fmla="*/ 814227 w 1178093"/>
                <a:gd name="connsiteY81" fmla="*/ 1101259 h 1323357"/>
                <a:gd name="connsiteX82" fmla="*/ 789677 w 1178093"/>
                <a:gd name="connsiteY82" fmla="*/ 1093548 h 1323357"/>
                <a:gd name="connsiteX83" fmla="*/ 781970 w 1178093"/>
                <a:gd name="connsiteY83" fmla="*/ 1085741 h 1323357"/>
                <a:gd name="connsiteX84" fmla="*/ 775500 w 1178093"/>
                <a:gd name="connsiteY84" fmla="*/ 1072889 h 1323357"/>
                <a:gd name="connsiteX85" fmla="*/ 747144 w 1178093"/>
                <a:gd name="connsiteY85" fmla="*/ 1068986 h 1323357"/>
                <a:gd name="connsiteX86" fmla="*/ 730302 w 1178093"/>
                <a:gd name="connsiteY86" fmla="*/ 1061275 h 1323357"/>
                <a:gd name="connsiteX87" fmla="*/ 726400 w 1178093"/>
                <a:gd name="connsiteY87" fmla="*/ 1053469 h 1323357"/>
                <a:gd name="connsiteX88" fmla="*/ 698045 w 1178093"/>
                <a:gd name="connsiteY88" fmla="*/ 1031573 h 1323357"/>
                <a:gd name="connsiteX89" fmla="*/ 704515 w 1178093"/>
                <a:gd name="connsiteY89" fmla="*/ 1010915 h 1323357"/>
                <a:gd name="connsiteX90" fmla="*/ 701946 w 1178093"/>
                <a:gd name="connsiteY90" fmla="*/ 996730 h 1323357"/>
                <a:gd name="connsiteX91" fmla="*/ 705847 w 1178093"/>
                <a:gd name="connsiteY91" fmla="*/ 990257 h 1323357"/>
                <a:gd name="connsiteX92" fmla="*/ 701946 w 1178093"/>
                <a:gd name="connsiteY92" fmla="*/ 968266 h 1323357"/>
                <a:gd name="connsiteX93" fmla="*/ 696713 w 1178093"/>
                <a:gd name="connsiteY93" fmla="*/ 959222 h 1323357"/>
                <a:gd name="connsiteX94" fmla="*/ 704515 w 1178093"/>
                <a:gd name="connsiteY94" fmla="*/ 946370 h 1323357"/>
                <a:gd name="connsiteX95" fmla="*/ 700614 w 1178093"/>
                <a:gd name="connsiteY95" fmla="*/ 929520 h 1323357"/>
                <a:gd name="connsiteX96" fmla="*/ 701946 w 1178093"/>
                <a:gd name="connsiteY96" fmla="*/ 907624 h 1323357"/>
                <a:gd name="connsiteX97" fmla="*/ 708416 w 1178093"/>
                <a:gd name="connsiteY97" fmla="*/ 901151 h 1323357"/>
                <a:gd name="connsiteX98" fmla="*/ 718693 w 1178093"/>
                <a:gd name="connsiteY98" fmla="*/ 877923 h 1323357"/>
                <a:gd name="connsiteX99" fmla="*/ 704515 w 1178093"/>
                <a:gd name="connsiteY99" fmla="*/ 849458 h 1323357"/>
                <a:gd name="connsiteX100" fmla="*/ 698045 w 1178093"/>
                <a:gd name="connsiteY100" fmla="*/ 845650 h 1323357"/>
                <a:gd name="connsiteX101" fmla="*/ 686436 w 1178093"/>
                <a:gd name="connsiteY101" fmla="*/ 846888 h 1323357"/>
                <a:gd name="connsiteX102" fmla="*/ 679965 w 1178093"/>
                <a:gd name="connsiteY102" fmla="*/ 843080 h 1323357"/>
                <a:gd name="connsiteX103" fmla="*/ 678728 w 1178093"/>
                <a:gd name="connsiteY103" fmla="*/ 827562 h 1323357"/>
                <a:gd name="connsiteX104" fmla="*/ 682630 w 1178093"/>
                <a:gd name="connsiteY104" fmla="*/ 812045 h 1323357"/>
                <a:gd name="connsiteX105" fmla="*/ 694143 w 1178093"/>
                <a:gd name="connsiteY105" fmla="*/ 801764 h 1323357"/>
                <a:gd name="connsiteX106" fmla="*/ 704515 w 1178093"/>
                <a:gd name="connsiteY106" fmla="*/ 772061 h 1323357"/>
                <a:gd name="connsiteX107" fmla="*/ 729065 w 1178093"/>
                <a:gd name="connsiteY107" fmla="*/ 757877 h 1323357"/>
                <a:gd name="connsiteX108" fmla="*/ 732871 w 1178093"/>
                <a:gd name="connsiteY108" fmla="*/ 750166 h 1323357"/>
                <a:gd name="connsiteX109" fmla="*/ 741910 w 1178093"/>
                <a:gd name="connsiteY109" fmla="*/ 750166 h 1323357"/>
                <a:gd name="connsiteX110" fmla="*/ 748381 w 1178093"/>
                <a:gd name="connsiteY110" fmla="*/ 739789 h 1323357"/>
                <a:gd name="connsiteX111" fmla="*/ 759990 w 1178093"/>
                <a:gd name="connsiteY111" fmla="*/ 741122 h 1323357"/>
                <a:gd name="connsiteX112" fmla="*/ 763891 w 1178093"/>
                <a:gd name="connsiteY112" fmla="*/ 730745 h 1323357"/>
                <a:gd name="connsiteX113" fmla="*/ 769029 w 1178093"/>
                <a:gd name="connsiteY113" fmla="*/ 728175 h 1323357"/>
                <a:gd name="connsiteX114" fmla="*/ 763891 w 1178093"/>
                <a:gd name="connsiteY114" fmla="*/ 596515 h 1323357"/>
                <a:gd name="connsiteX115" fmla="*/ 759990 w 1178093"/>
                <a:gd name="connsiteY115" fmla="*/ 596515 h 1323357"/>
                <a:gd name="connsiteX116" fmla="*/ 763891 w 1178093"/>
                <a:gd name="connsiteY116" fmla="*/ 593945 h 1323357"/>
                <a:gd name="connsiteX117" fmla="*/ 775500 w 1178093"/>
                <a:gd name="connsiteY117" fmla="*/ 593945 h 1323357"/>
                <a:gd name="connsiteX118" fmla="*/ 776831 w 1178093"/>
                <a:gd name="connsiteY118" fmla="*/ 584901 h 1323357"/>
                <a:gd name="connsiteX119" fmla="*/ 780638 w 1178093"/>
                <a:gd name="connsiteY119" fmla="*/ 580998 h 1323357"/>
                <a:gd name="connsiteX120" fmla="*/ 785776 w 1178093"/>
                <a:gd name="connsiteY120" fmla="*/ 580998 h 1323357"/>
                <a:gd name="connsiteX121" fmla="*/ 789677 w 1178093"/>
                <a:gd name="connsiteY121" fmla="*/ 574524 h 1323357"/>
                <a:gd name="connsiteX122" fmla="*/ 793578 w 1178093"/>
                <a:gd name="connsiteY122" fmla="*/ 565480 h 1323357"/>
                <a:gd name="connsiteX123" fmla="*/ 836112 w 1178093"/>
                <a:gd name="connsiteY123" fmla="*/ 533208 h 1323357"/>
                <a:gd name="connsiteX124" fmla="*/ 852954 w 1178093"/>
                <a:gd name="connsiteY124" fmla="*/ 515120 h 1323357"/>
                <a:gd name="connsiteX125" fmla="*/ 863231 w 1178093"/>
                <a:gd name="connsiteY125" fmla="*/ 509979 h 1323357"/>
                <a:gd name="connsiteX126" fmla="*/ 872270 w 1178093"/>
                <a:gd name="connsiteY126" fmla="*/ 497128 h 1323357"/>
                <a:gd name="connsiteX127" fmla="*/ 886448 w 1178093"/>
                <a:gd name="connsiteY127" fmla="*/ 486751 h 1323357"/>
                <a:gd name="connsiteX128" fmla="*/ 913567 w 1178093"/>
                <a:gd name="connsiteY128" fmla="*/ 455716 h 1323357"/>
                <a:gd name="connsiteX129" fmla="*/ 938116 w 1178093"/>
                <a:gd name="connsiteY129" fmla="*/ 420873 h 1323357"/>
                <a:gd name="connsiteX130" fmla="*/ 991022 w 1178093"/>
                <a:gd name="connsiteY130" fmla="*/ 371846 h 1323357"/>
                <a:gd name="connsiteX131" fmla="*/ 1027085 w 1178093"/>
                <a:gd name="connsiteY131" fmla="*/ 347285 h 1323357"/>
                <a:gd name="connsiteX132" fmla="*/ 1095500 w 1178093"/>
                <a:gd name="connsiteY132" fmla="*/ 321486 h 1323357"/>
                <a:gd name="connsiteX133" fmla="*/ 1116148 w 1178093"/>
                <a:gd name="connsiteY133" fmla="*/ 307301 h 1323357"/>
                <a:gd name="connsiteX134" fmla="*/ 1131658 w 1178093"/>
                <a:gd name="connsiteY134" fmla="*/ 300828 h 1323357"/>
                <a:gd name="connsiteX135" fmla="*/ 1152307 w 1178093"/>
                <a:gd name="connsiteY135" fmla="*/ 285311 h 1323357"/>
                <a:gd name="connsiteX136" fmla="*/ 1150974 w 1178093"/>
                <a:gd name="connsiteY136" fmla="*/ 282740 h 1323357"/>
                <a:gd name="connsiteX137" fmla="*/ 1157445 w 1178093"/>
                <a:gd name="connsiteY137" fmla="*/ 282740 h 1323357"/>
                <a:gd name="connsiteX138" fmla="*/ 1158777 w 1178093"/>
                <a:gd name="connsiteY138" fmla="*/ 276267 h 1323357"/>
                <a:gd name="connsiteX139" fmla="*/ 1162583 w 1178093"/>
                <a:gd name="connsiteY139" fmla="*/ 277599 h 1323357"/>
                <a:gd name="connsiteX140" fmla="*/ 1178093 w 1178093"/>
                <a:gd name="connsiteY140" fmla="*/ 272459 h 1323357"/>
                <a:gd name="connsiteX141" fmla="*/ 1167721 w 1178093"/>
                <a:gd name="connsiteY141" fmla="*/ 273696 h 1323357"/>
                <a:gd name="connsiteX142" fmla="*/ 1139366 w 1178093"/>
                <a:gd name="connsiteY142" fmla="*/ 269888 h 1323357"/>
                <a:gd name="connsiteX143" fmla="*/ 1130326 w 1178093"/>
                <a:gd name="connsiteY143" fmla="*/ 272459 h 1323357"/>
                <a:gd name="connsiteX144" fmla="*/ 1122619 w 1178093"/>
                <a:gd name="connsiteY144" fmla="*/ 278932 h 1323357"/>
                <a:gd name="connsiteX145" fmla="*/ 1117481 w 1178093"/>
                <a:gd name="connsiteY145" fmla="*/ 278932 h 1323357"/>
                <a:gd name="connsiteX146" fmla="*/ 1112247 w 1178093"/>
                <a:gd name="connsiteY146" fmla="*/ 273696 h 1323357"/>
                <a:gd name="connsiteX147" fmla="*/ 1103208 w 1178093"/>
                <a:gd name="connsiteY147" fmla="*/ 272459 h 1323357"/>
                <a:gd name="connsiteX148" fmla="*/ 1096832 w 1178093"/>
                <a:gd name="connsiteY148" fmla="*/ 258274 h 1323357"/>
                <a:gd name="connsiteX149" fmla="*/ 1077421 w 1178093"/>
                <a:gd name="connsiteY149" fmla="*/ 254371 h 1323357"/>
                <a:gd name="connsiteX150" fmla="*/ 1015476 w 1178093"/>
                <a:gd name="connsiteY150" fmla="*/ 262082 h 1323357"/>
                <a:gd name="connsiteX151" fmla="*/ 1012907 w 1178093"/>
                <a:gd name="connsiteY151" fmla="*/ 262082 h 1323357"/>
                <a:gd name="connsiteX152" fmla="*/ 1012907 w 1178093"/>
                <a:gd name="connsiteY152" fmla="*/ 255704 h 1323357"/>
                <a:gd name="connsiteX153" fmla="*/ 987121 w 1178093"/>
                <a:gd name="connsiteY153" fmla="*/ 264652 h 1323357"/>
                <a:gd name="connsiteX154" fmla="*/ 979413 w 1178093"/>
                <a:gd name="connsiteY154" fmla="*/ 256941 h 1323357"/>
                <a:gd name="connsiteX155" fmla="*/ 980650 w 1178093"/>
                <a:gd name="connsiteY155" fmla="*/ 250468 h 1323357"/>
                <a:gd name="connsiteX156" fmla="*/ 971611 w 1178093"/>
                <a:gd name="connsiteY156" fmla="*/ 242757 h 1323357"/>
                <a:gd name="connsiteX157" fmla="*/ 966472 w 1178093"/>
                <a:gd name="connsiteY157" fmla="*/ 228572 h 1323357"/>
                <a:gd name="connsiteX158" fmla="*/ 941923 w 1178093"/>
                <a:gd name="connsiteY158" fmla="*/ 242757 h 1323357"/>
                <a:gd name="connsiteX159" fmla="*/ 930314 w 1178093"/>
                <a:gd name="connsiteY159" fmla="*/ 249230 h 1323357"/>
                <a:gd name="connsiteX160" fmla="*/ 910998 w 1178093"/>
                <a:gd name="connsiteY160" fmla="*/ 269888 h 1323357"/>
                <a:gd name="connsiteX161" fmla="*/ 891586 w 1178093"/>
                <a:gd name="connsiteY161" fmla="*/ 275029 h 1323357"/>
                <a:gd name="connsiteX162" fmla="*/ 886448 w 1178093"/>
                <a:gd name="connsiteY162" fmla="*/ 278932 h 1323357"/>
                <a:gd name="connsiteX163" fmla="*/ 877409 w 1178093"/>
                <a:gd name="connsiteY163" fmla="*/ 275029 h 1323357"/>
                <a:gd name="connsiteX164" fmla="*/ 860661 w 1178093"/>
                <a:gd name="connsiteY164" fmla="*/ 281503 h 1323357"/>
                <a:gd name="connsiteX165" fmla="*/ 860661 w 1178093"/>
                <a:gd name="connsiteY165" fmla="*/ 267318 h 1323357"/>
                <a:gd name="connsiteX166" fmla="*/ 840013 w 1178093"/>
                <a:gd name="connsiteY166" fmla="*/ 265985 h 1323357"/>
                <a:gd name="connsiteX167" fmla="*/ 842583 w 1178093"/>
                <a:gd name="connsiteY167" fmla="*/ 259512 h 1323357"/>
                <a:gd name="connsiteX168" fmla="*/ 837444 w 1178093"/>
                <a:gd name="connsiteY168" fmla="*/ 246565 h 1323357"/>
                <a:gd name="connsiteX169" fmla="*/ 816796 w 1178093"/>
                <a:gd name="connsiteY169" fmla="*/ 245327 h 1323357"/>
                <a:gd name="connsiteX170" fmla="*/ 794816 w 1178093"/>
                <a:gd name="connsiteY170" fmla="*/ 236283 h 1323357"/>
                <a:gd name="connsiteX171" fmla="*/ 792246 w 1178093"/>
                <a:gd name="connsiteY171" fmla="*/ 223431 h 1323357"/>
                <a:gd name="connsiteX172" fmla="*/ 785776 w 1178093"/>
                <a:gd name="connsiteY172" fmla="*/ 213055 h 1323357"/>
                <a:gd name="connsiteX173" fmla="*/ 750950 w 1178093"/>
                <a:gd name="connsiteY173" fmla="*/ 216958 h 1323357"/>
                <a:gd name="connsiteX174" fmla="*/ 747144 w 1178093"/>
                <a:gd name="connsiteY174" fmla="*/ 228572 h 1323357"/>
                <a:gd name="connsiteX175" fmla="*/ 752282 w 1178093"/>
                <a:gd name="connsiteY175" fmla="*/ 241424 h 1323357"/>
                <a:gd name="connsiteX176" fmla="*/ 738105 w 1178093"/>
                <a:gd name="connsiteY176" fmla="*/ 246565 h 1323357"/>
                <a:gd name="connsiteX177" fmla="*/ 721262 w 1178093"/>
                <a:gd name="connsiteY177" fmla="*/ 216958 h 1323357"/>
                <a:gd name="connsiteX178" fmla="*/ 722595 w 1178093"/>
                <a:gd name="connsiteY178" fmla="*/ 206581 h 1323357"/>
                <a:gd name="connsiteX179" fmla="*/ 716124 w 1178093"/>
                <a:gd name="connsiteY179" fmla="*/ 198870 h 1323357"/>
                <a:gd name="connsiteX180" fmla="*/ 689005 w 1178093"/>
                <a:gd name="connsiteY180" fmla="*/ 198870 h 1323357"/>
                <a:gd name="connsiteX181" fmla="*/ 683867 w 1178093"/>
                <a:gd name="connsiteY181" fmla="*/ 194967 h 1323357"/>
                <a:gd name="connsiteX182" fmla="*/ 685199 w 1178093"/>
                <a:gd name="connsiteY182" fmla="*/ 187256 h 1323357"/>
                <a:gd name="connsiteX183" fmla="*/ 695475 w 1178093"/>
                <a:gd name="connsiteY183" fmla="*/ 184590 h 1323357"/>
                <a:gd name="connsiteX184" fmla="*/ 694143 w 1178093"/>
                <a:gd name="connsiteY184" fmla="*/ 176879 h 1323357"/>
                <a:gd name="connsiteX185" fmla="*/ 681298 w 1178093"/>
                <a:gd name="connsiteY185" fmla="*/ 178212 h 1323357"/>
                <a:gd name="connsiteX186" fmla="*/ 647709 w 1178093"/>
                <a:gd name="connsiteY186" fmla="*/ 162695 h 1323357"/>
                <a:gd name="connsiteX187" fmla="*/ 646472 w 1178093"/>
                <a:gd name="connsiteY187" fmla="*/ 158791 h 1323357"/>
                <a:gd name="connsiteX188" fmla="*/ 616784 w 1178093"/>
                <a:gd name="connsiteY188" fmla="*/ 160124 h 1323357"/>
                <a:gd name="connsiteX189" fmla="*/ 616498 w 1178093"/>
                <a:gd name="connsiteY189" fmla="*/ 160029 h 1323357"/>
                <a:gd name="connsiteX190" fmla="*/ 615452 w 1178093"/>
                <a:gd name="connsiteY190" fmla="*/ 160124 h 1323357"/>
                <a:gd name="connsiteX191" fmla="*/ 597372 w 1178093"/>
                <a:gd name="connsiteY191" fmla="*/ 157554 h 1323357"/>
                <a:gd name="connsiteX192" fmla="*/ 570349 w 1178093"/>
                <a:gd name="connsiteY192" fmla="*/ 169168 h 1323357"/>
                <a:gd name="connsiteX193" fmla="*/ 569017 w 1178093"/>
                <a:gd name="connsiteY193" fmla="*/ 178212 h 1323357"/>
                <a:gd name="connsiteX194" fmla="*/ 561310 w 1178093"/>
                <a:gd name="connsiteY194" fmla="*/ 182020 h 1323357"/>
                <a:gd name="connsiteX195" fmla="*/ 521250 w 1178093"/>
                <a:gd name="connsiteY195" fmla="*/ 188493 h 1323357"/>
                <a:gd name="connsiteX196" fmla="*/ 516112 w 1178093"/>
                <a:gd name="connsiteY196" fmla="*/ 184590 h 1323357"/>
                <a:gd name="connsiteX197" fmla="*/ 517444 w 1178093"/>
                <a:gd name="connsiteY197" fmla="*/ 174309 h 1323357"/>
                <a:gd name="connsiteX198" fmla="*/ 510973 w 1178093"/>
                <a:gd name="connsiteY198" fmla="*/ 162695 h 1323357"/>
                <a:gd name="connsiteX199" fmla="*/ 452930 w 1178093"/>
                <a:gd name="connsiteY199" fmla="*/ 158791 h 1323357"/>
                <a:gd name="connsiteX200" fmla="*/ 447696 w 1178093"/>
                <a:gd name="connsiteY200" fmla="*/ 148510 h 1323357"/>
                <a:gd name="connsiteX201" fmla="*/ 441321 w 1178093"/>
                <a:gd name="connsiteY201" fmla="*/ 145940 h 1323357"/>
                <a:gd name="connsiteX202" fmla="*/ 424479 w 1178093"/>
                <a:gd name="connsiteY202" fmla="*/ 143369 h 1323357"/>
                <a:gd name="connsiteX203" fmla="*/ 418009 w 1178093"/>
                <a:gd name="connsiteY203" fmla="*/ 149748 h 1323357"/>
                <a:gd name="connsiteX204" fmla="*/ 401262 w 1178093"/>
                <a:gd name="connsiteY204" fmla="*/ 145940 h 1323357"/>
                <a:gd name="connsiteX205" fmla="*/ 381945 w 1178093"/>
                <a:gd name="connsiteY205" fmla="*/ 131755 h 1323357"/>
                <a:gd name="connsiteX206" fmla="*/ 380614 w 1178093"/>
                <a:gd name="connsiteY206" fmla="*/ 120046 h 1323357"/>
                <a:gd name="connsiteX207" fmla="*/ 382421 w 1178093"/>
                <a:gd name="connsiteY207" fmla="*/ 111954 h 1323357"/>
                <a:gd name="connsiteX208" fmla="*/ 380614 w 1178093"/>
                <a:gd name="connsiteY208" fmla="*/ 120046 h 1323357"/>
                <a:gd name="connsiteX209" fmla="*/ 383182 w 1178093"/>
                <a:gd name="connsiteY209" fmla="*/ 108527 h 1323357"/>
                <a:gd name="connsiteX210" fmla="*/ 374143 w 1178093"/>
                <a:gd name="connsiteY210" fmla="*/ 60737 h 1323357"/>
                <a:gd name="connsiteX211" fmla="*/ 367767 w 1178093"/>
                <a:gd name="connsiteY211" fmla="*/ 47790 h 1323357"/>
                <a:gd name="connsiteX212" fmla="*/ 361297 w 1178093"/>
                <a:gd name="connsiteY212" fmla="*/ 11614 h 1323357"/>
                <a:gd name="connsiteX213" fmla="*/ 359965 w 1178093"/>
                <a:gd name="connsiteY213" fmla="*/ 7806 h 1323357"/>
                <a:gd name="connsiteX214" fmla="*/ 344455 w 1178093"/>
                <a:gd name="connsiteY214" fmla="*/ 1333 h 1323357"/>
                <a:gd name="connsiteX215" fmla="*/ 330277 w 1178093"/>
                <a:gd name="connsiteY215" fmla="*/ 3903 h 1323357"/>
                <a:gd name="connsiteX216" fmla="*/ 312198 w 1178093"/>
                <a:gd name="connsiteY216" fmla="*/ 0 h 1323357"/>
                <a:gd name="connsiteX217" fmla="*/ 310961 w 1178093"/>
                <a:gd name="connsiteY217" fmla="*/ 81395 h 1323357"/>
                <a:gd name="connsiteX218" fmla="*/ 294214 w 1178093"/>
                <a:gd name="connsiteY218" fmla="*/ 81395 h 1323357"/>
                <a:gd name="connsiteX219" fmla="*/ 0 w 1178093"/>
                <a:gd name="connsiteY219" fmla="*/ 81395 h 1323357"/>
                <a:gd name="connsiteX220" fmla="*/ 1237 w 1178093"/>
                <a:gd name="connsiteY220" fmla="*/ 96912 h 1323357"/>
                <a:gd name="connsiteX221" fmla="*/ 7707 w 1178093"/>
                <a:gd name="connsiteY221" fmla="*/ 109764 h 132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1178093" h="1323357">
                  <a:moveTo>
                    <a:pt x="7707" y="109764"/>
                  </a:moveTo>
                  <a:lnTo>
                    <a:pt x="6375" y="122711"/>
                  </a:lnTo>
                  <a:lnTo>
                    <a:pt x="19316" y="154983"/>
                  </a:lnTo>
                  <a:lnTo>
                    <a:pt x="16747" y="165265"/>
                  </a:lnTo>
                  <a:lnTo>
                    <a:pt x="11609" y="167835"/>
                  </a:lnTo>
                  <a:lnTo>
                    <a:pt x="11609" y="174309"/>
                  </a:lnTo>
                  <a:lnTo>
                    <a:pt x="7707" y="179545"/>
                  </a:lnTo>
                  <a:lnTo>
                    <a:pt x="12846" y="189826"/>
                  </a:lnTo>
                  <a:lnTo>
                    <a:pt x="11609" y="207914"/>
                  </a:lnTo>
                  <a:lnTo>
                    <a:pt x="14178" y="207914"/>
                  </a:lnTo>
                  <a:lnTo>
                    <a:pt x="14178" y="211722"/>
                  </a:lnTo>
                  <a:lnTo>
                    <a:pt x="10277" y="211722"/>
                  </a:lnTo>
                  <a:lnTo>
                    <a:pt x="12846" y="214387"/>
                  </a:lnTo>
                  <a:lnTo>
                    <a:pt x="8944" y="218195"/>
                  </a:lnTo>
                  <a:lnTo>
                    <a:pt x="11609" y="219528"/>
                  </a:lnTo>
                  <a:lnTo>
                    <a:pt x="10277" y="224669"/>
                  </a:lnTo>
                  <a:lnTo>
                    <a:pt x="12846" y="224669"/>
                  </a:lnTo>
                  <a:lnTo>
                    <a:pt x="11609" y="232380"/>
                  </a:lnTo>
                  <a:lnTo>
                    <a:pt x="15415" y="233713"/>
                  </a:lnTo>
                  <a:lnTo>
                    <a:pt x="12846" y="236283"/>
                  </a:lnTo>
                  <a:lnTo>
                    <a:pt x="15415" y="243994"/>
                  </a:lnTo>
                  <a:lnTo>
                    <a:pt x="11609" y="246565"/>
                  </a:lnTo>
                  <a:lnTo>
                    <a:pt x="15415" y="254371"/>
                  </a:lnTo>
                  <a:lnTo>
                    <a:pt x="11609" y="255704"/>
                  </a:lnTo>
                  <a:lnTo>
                    <a:pt x="15415" y="259512"/>
                  </a:lnTo>
                  <a:lnTo>
                    <a:pt x="11609" y="262082"/>
                  </a:lnTo>
                  <a:lnTo>
                    <a:pt x="11609" y="268556"/>
                  </a:lnTo>
                  <a:lnTo>
                    <a:pt x="14178" y="269888"/>
                  </a:lnTo>
                  <a:lnTo>
                    <a:pt x="11609" y="272459"/>
                  </a:lnTo>
                  <a:lnTo>
                    <a:pt x="21885" y="294354"/>
                  </a:lnTo>
                  <a:lnTo>
                    <a:pt x="24454" y="316345"/>
                  </a:lnTo>
                  <a:lnTo>
                    <a:pt x="29593" y="324056"/>
                  </a:lnTo>
                  <a:lnTo>
                    <a:pt x="28356" y="334433"/>
                  </a:lnTo>
                  <a:lnTo>
                    <a:pt x="30925" y="334433"/>
                  </a:lnTo>
                  <a:lnTo>
                    <a:pt x="33494" y="348618"/>
                  </a:lnTo>
                  <a:lnTo>
                    <a:pt x="41296" y="358899"/>
                  </a:lnTo>
                  <a:lnTo>
                    <a:pt x="42534" y="370513"/>
                  </a:lnTo>
                  <a:lnTo>
                    <a:pt x="54142" y="395075"/>
                  </a:lnTo>
                  <a:lnTo>
                    <a:pt x="54142" y="418303"/>
                  </a:lnTo>
                  <a:lnTo>
                    <a:pt x="50241" y="437724"/>
                  </a:lnTo>
                  <a:lnTo>
                    <a:pt x="55475" y="444102"/>
                  </a:lnTo>
                  <a:lnTo>
                    <a:pt x="52905" y="472566"/>
                  </a:lnTo>
                  <a:lnTo>
                    <a:pt x="58044" y="509979"/>
                  </a:lnTo>
                  <a:lnTo>
                    <a:pt x="55475" y="528067"/>
                  </a:lnTo>
                  <a:lnTo>
                    <a:pt x="58044" y="537111"/>
                  </a:lnTo>
                  <a:lnTo>
                    <a:pt x="61945" y="537111"/>
                  </a:lnTo>
                  <a:lnTo>
                    <a:pt x="61945" y="546155"/>
                  </a:lnTo>
                  <a:lnTo>
                    <a:pt x="65751" y="544822"/>
                  </a:lnTo>
                  <a:lnTo>
                    <a:pt x="67083" y="548725"/>
                  </a:lnTo>
                  <a:lnTo>
                    <a:pt x="65751" y="565480"/>
                  </a:lnTo>
                  <a:lnTo>
                    <a:pt x="60613" y="573287"/>
                  </a:lnTo>
                  <a:lnTo>
                    <a:pt x="63182" y="584901"/>
                  </a:lnTo>
                  <a:lnTo>
                    <a:pt x="60613" y="613270"/>
                  </a:lnTo>
                  <a:lnTo>
                    <a:pt x="67083" y="623552"/>
                  </a:lnTo>
                  <a:lnTo>
                    <a:pt x="68320" y="645542"/>
                  </a:lnTo>
                  <a:lnTo>
                    <a:pt x="72221" y="650683"/>
                  </a:lnTo>
                  <a:lnTo>
                    <a:pt x="73554" y="659727"/>
                  </a:lnTo>
                  <a:lnTo>
                    <a:pt x="82498" y="675244"/>
                  </a:lnTo>
                  <a:lnTo>
                    <a:pt x="90301" y="680385"/>
                  </a:lnTo>
                  <a:lnTo>
                    <a:pt x="90301" y="702376"/>
                  </a:lnTo>
                  <a:lnTo>
                    <a:pt x="98008" y="734648"/>
                  </a:lnTo>
                  <a:lnTo>
                    <a:pt x="94202" y="747500"/>
                  </a:lnTo>
                  <a:lnTo>
                    <a:pt x="95439" y="770729"/>
                  </a:lnTo>
                  <a:lnTo>
                    <a:pt x="92870" y="793957"/>
                  </a:lnTo>
                  <a:lnTo>
                    <a:pt x="82498" y="813378"/>
                  </a:lnTo>
                  <a:lnTo>
                    <a:pt x="52905" y="835369"/>
                  </a:lnTo>
                  <a:lnTo>
                    <a:pt x="49004" y="846888"/>
                  </a:lnTo>
                  <a:lnTo>
                    <a:pt x="63182" y="864975"/>
                  </a:lnTo>
                  <a:lnTo>
                    <a:pt x="74791" y="889537"/>
                  </a:lnTo>
                  <a:lnTo>
                    <a:pt x="100577" y="897248"/>
                  </a:lnTo>
                  <a:lnTo>
                    <a:pt x="112186" y="916668"/>
                  </a:lnTo>
                  <a:lnTo>
                    <a:pt x="109617" y="1323357"/>
                  </a:lnTo>
                  <a:lnTo>
                    <a:pt x="516112" y="1319454"/>
                  </a:lnTo>
                  <a:lnTo>
                    <a:pt x="965140" y="1302699"/>
                  </a:lnTo>
                  <a:lnTo>
                    <a:pt x="957433" y="1252339"/>
                  </a:lnTo>
                  <a:lnTo>
                    <a:pt x="956100" y="1234251"/>
                  </a:lnTo>
                  <a:lnTo>
                    <a:pt x="935452" y="1200646"/>
                  </a:lnTo>
                  <a:lnTo>
                    <a:pt x="912235" y="1185224"/>
                  </a:lnTo>
                  <a:lnTo>
                    <a:pt x="898057" y="1183891"/>
                  </a:lnTo>
                  <a:lnTo>
                    <a:pt x="860661" y="1154189"/>
                  </a:lnTo>
                  <a:lnTo>
                    <a:pt x="837444" y="1115443"/>
                  </a:lnTo>
                  <a:lnTo>
                    <a:pt x="814227" y="1101259"/>
                  </a:lnTo>
                  <a:lnTo>
                    <a:pt x="789677" y="1093548"/>
                  </a:lnTo>
                  <a:lnTo>
                    <a:pt x="781970" y="1085741"/>
                  </a:lnTo>
                  <a:lnTo>
                    <a:pt x="775500" y="1072889"/>
                  </a:lnTo>
                  <a:lnTo>
                    <a:pt x="747144" y="1068986"/>
                  </a:lnTo>
                  <a:lnTo>
                    <a:pt x="730302" y="1061275"/>
                  </a:lnTo>
                  <a:lnTo>
                    <a:pt x="726400" y="1053469"/>
                  </a:lnTo>
                  <a:lnTo>
                    <a:pt x="698045" y="1031573"/>
                  </a:lnTo>
                  <a:lnTo>
                    <a:pt x="704515" y="1010915"/>
                  </a:lnTo>
                  <a:lnTo>
                    <a:pt x="701946" y="996730"/>
                  </a:lnTo>
                  <a:lnTo>
                    <a:pt x="705847" y="990257"/>
                  </a:lnTo>
                  <a:lnTo>
                    <a:pt x="701946" y="968266"/>
                  </a:lnTo>
                  <a:lnTo>
                    <a:pt x="696713" y="959222"/>
                  </a:lnTo>
                  <a:lnTo>
                    <a:pt x="704515" y="946370"/>
                  </a:lnTo>
                  <a:lnTo>
                    <a:pt x="700614" y="929520"/>
                  </a:lnTo>
                  <a:lnTo>
                    <a:pt x="701946" y="907624"/>
                  </a:lnTo>
                  <a:lnTo>
                    <a:pt x="708416" y="901151"/>
                  </a:lnTo>
                  <a:lnTo>
                    <a:pt x="718693" y="877923"/>
                  </a:lnTo>
                  <a:lnTo>
                    <a:pt x="704515" y="849458"/>
                  </a:lnTo>
                  <a:lnTo>
                    <a:pt x="698045" y="845650"/>
                  </a:lnTo>
                  <a:lnTo>
                    <a:pt x="686436" y="846888"/>
                  </a:lnTo>
                  <a:lnTo>
                    <a:pt x="679965" y="843080"/>
                  </a:lnTo>
                  <a:lnTo>
                    <a:pt x="678728" y="827562"/>
                  </a:lnTo>
                  <a:lnTo>
                    <a:pt x="682630" y="812045"/>
                  </a:lnTo>
                  <a:lnTo>
                    <a:pt x="694143" y="801764"/>
                  </a:lnTo>
                  <a:lnTo>
                    <a:pt x="704515" y="772061"/>
                  </a:lnTo>
                  <a:lnTo>
                    <a:pt x="729065" y="757877"/>
                  </a:lnTo>
                  <a:lnTo>
                    <a:pt x="732871" y="750166"/>
                  </a:lnTo>
                  <a:lnTo>
                    <a:pt x="741910" y="750166"/>
                  </a:lnTo>
                  <a:lnTo>
                    <a:pt x="748381" y="739789"/>
                  </a:lnTo>
                  <a:lnTo>
                    <a:pt x="759990" y="741122"/>
                  </a:lnTo>
                  <a:lnTo>
                    <a:pt x="763891" y="730745"/>
                  </a:lnTo>
                  <a:lnTo>
                    <a:pt x="769029" y="728175"/>
                  </a:lnTo>
                  <a:lnTo>
                    <a:pt x="763891" y="596515"/>
                  </a:lnTo>
                  <a:lnTo>
                    <a:pt x="759990" y="596515"/>
                  </a:lnTo>
                  <a:lnTo>
                    <a:pt x="763891" y="593945"/>
                  </a:lnTo>
                  <a:lnTo>
                    <a:pt x="775500" y="593945"/>
                  </a:lnTo>
                  <a:lnTo>
                    <a:pt x="776831" y="584901"/>
                  </a:lnTo>
                  <a:lnTo>
                    <a:pt x="780638" y="580998"/>
                  </a:lnTo>
                  <a:lnTo>
                    <a:pt x="785776" y="580998"/>
                  </a:lnTo>
                  <a:lnTo>
                    <a:pt x="789677" y="574524"/>
                  </a:lnTo>
                  <a:lnTo>
                    <a:pt x="793578" y="565480"/>
                  </a:lnTo>
                  <a:lnTo>
                    <a:pt x="836112" y="533208"/>
                  </a:lnTo>
                  <a:lnTo>
                    <a:pt x="852954" y="515120"/>
                  </a:lnTo>
                  <a:lnTo>
                    <a:pt x="863231" y="509979"/>
                  </a:lnTo>
                  <a:lnTo>
                    <a:pt x="872270" y="497128"/>
                  </a:lnTo>
                  <a:lnTo>
                    <a:pt x="886448" y="486751"/>
                  </a:lnTo>
                  <a:lnTo>
                    <a:pt x="913567" y="455716"/>
                  </a:lnTo>
                  <a:lnTo>
                    <a:pt x="938116" y="420873"/>
                  </a:lnTo>
                  <a:lnTo>
                    <a:pt x="991022" y="371846"/>
                  </a:lnTo>
                  <a:lnTo>
                    <a:pt x="1027085" y="347285"/>
                  </a:lnTo>
                  <a:lnTo>
                    <a:pt x="1095500" y="321486"/>
                  </a:lnTo>
                  <a:lnTo>
                    <a:pt x="1116148" y="307301"/>
                  </a:lnTo>
                  <a:lnTo>
                    <a:pt x="1131658" y="300828"/>
                  </a:lnTo>
                  <a:lnTo>
                    <a:pt x="1152307" y="285311"/>
                  </a:lnTo>
                  <a:lnTo>
                    <a:pt x="1150974" y="282740"/>
                  </a:lnTo>
                  <a:lnTo>
                    <a:pt x="1157445" y="282740"/>
                  </a:lnTo>
                  <a:lnTo>
                    <a:pt x="1158777" y="276267"/>
                  </a:lnTo>
                  <a:lnTo>
                    <a:pt x="1162583" y="277599"/>
                  </a:lnTo>
                  <a:lnTo>
                    <a:pt x="1178093" y="272459"/>
                  </a:lnTo>
                  <a:lnTo>
                    <a:pt x="1167721" y="273696"/>
                  </a:lnTo>
                  <a:lnTo>
                    <a:pt x="1139366" y="269888"/>
                  </a:lnTo>
                  <a:lnTo>
                    <a:pt x="1130326" y="272459"/>
                  </a:lnTo>
                  <a:lnTo>
                    <a:pt x="1122619" y="278932"/>
                  </a:lnTo>
                  <a:lnTo>
                    <a:pt x="1117481" y="278932"/>
                  </a:lnTo>
                  <a:lnTo>
                    <a:pt x="1112247" y="273696"/>
                  </a:lnTo>
                  <a:lnTo>
                    <a:pt x="1103208" y="272459"/>
                  </a:lnTo>
                  <a:lnTo>
                    <a:pt x="1096832" y="258274"/>
                  </a:lnTo>
                  <a:lnTo>
                    <a:pt x="1077421" y="254371"/>
                  </a:lnTo>
                  <a:lnTo>
                    <a:pt x="1015476" y="262082"/>
                  </a:lnTo>
                  <a:lnTo>
                    <a:pt x="1012907" y="262082"/>
                  </a:lnTo>
                  <a:lnTo>
                    <a:pt x="1012907" y="255704"/>
                  </a:lnTo>
                  <a:lnTo>
                    <a:pt x="987121" y="264652"/>
                  </a:lnTo>
                  <a:lnTo>
                    <a:pt x="979413" y="256941"/>
                  </a:lnTo>
                  <a:lnTo>
                    <a:pt x="980650" y="250468"/>
                  </a:lnTo>
                  <a:lnTo>
                    <a:pt x="971611" y="242757"/>
                  </a:lnTo>
                  <a:lnTo>
                    <a:pt x="966472" y="228572"/>
                  </a:lnTo>
                  <a:lnTo>
                    <a:pt x="941923" y="242757"/>
                  </a:lnTo>
                  <a:lnTo>
                    <a:pt x="930314" y="249230"/>
                  </a:lnTo>
                  <a:lnTo>
                    <a:pt x="910998" y="269888"/>
                  </a:lnTo>
                  <a:lnTo>
                    <a:pt x="891586" y="275029"/>
                  </a:lnTo>
                  <a:lnTo>
                    <a:pt x="886448" y="278932"/>
                  </a:lnTo>
                  <a:lnTo>
                    <a:pt x="877409" y="275029"/>
                  </a:lnTo>
                  <a:lnTo>
                    <a:pt x="860661" y="281503"/>
                  </a:lnTo>
                  <a:lnTo>
                    <a:pt x="860661" y="267318"/>
                  </a:lnTo>
                  <a:lnTo>
                    <a:pt x="840013" y="265985"/>
                  </a:lnTo>
                  <a:lnTo>
                    <a:pt x="842583" y="259512"/>
                  </a:lnTo>
                  <a:lnTo>
                    <a:pt x="837444" y="246565"/>
                  </a:lnTo>
                  <a:lnTo>
                    <a:pt x="816796" y="245327"/>
                  </a:lnTo>
                  <a:lnTo>
                    <a:pt x="794816" y="236283"/>
                  </a:lnTo>
                  <a:lnTo>
                    <a:pt x="792246" y="223431"/>
                  </a:lnTo>
                  <a:lnTo>
                    <a:pt x="785776" y="213055"/>
                  </a:lnTo>
                  <a:lnTo>
                    <a:pt x="750950" y="216958"/>
                  </a:lnTo>
                  <a:lnTo>
                    <a:pt x="747144" y="228572"/>
                  </a:lnTo>
                  <a:lnTo>
                    <a:pt x="752282" y="241424"/>
                  </a:lnTo>
                  <a:lnTo>
                    <a:pt x="738105" y="246565"/>
                  </a:lnTo>
                  <a:lnTo>
                    <a:pt x="721262" y="216958"/>
                  </a:lnTo>
                  <a:lnTo>
                    <a:pt x="722595" y="206581"/>
                  </a:lnTo>
                  <a:lnTo>
                    <a:pt x="716124" y="198870"/>
                  </a:lnTo>
                  <a:lnTo>
                    <a:pt x="689005" y="198870"/>
                  </a:lnTo>
                  <a:lnTo>
                    <a:pt x="683867" y="194967"/>
                  </a:lnTo>
                  <a:lnTo>
                    <a:pt x="685199" y="187256"/>
                  </a:lnTo>
                  <a:lnTo>
                    <a:pt x="695475" y="184590"/>
                  </a:lnTo>
                  <a:lnTo>
                    <a:pt x="694143" y="176879"/>
                  </a:lnTo>
                  <a:lnTo>
                    <a:pt x="681298" y="178212"/>
                  </a:lnTo>
                  <a:lnTo>
                    <a:pt x="647709" y="162695"/>
                  </a:lnTo>
                  <a:lnTo>
                    <a:pt x="646472" y="158791"/>
                  </a:lnTo>
                  <a:lnTo>
                    <a:pt x="616784" y="160124"/>
                  </a:lnTo>
                  <a:lnTo>
                    <a:pt x="616498" y="160029"/>
                  </a:lnTo>
                  <a:lnTo>
                    <a:pt x="615452" y="160124"/>
                  </a:lnTo>
                  <a:lnTo>
                    <a:pt x="597372" y="157554"/>
                  </a:lnTo>
                  <a:lnTo>
                    <a:pt x="570349" y="169168"/>
                  </a:lnTo>
                  <a:lnTo>
                    <a:pt x="569017" y="178212"/>
                  </a:lnTo>
                  <a:lnTo>
                    <a:pt x="561310" y="182020"/>
                  </a:lnTo>
                  <a:lnTo>
                    <a:pt x="521250" y="188493"/>
                  </a:lnTo>
                  <a:lnTo>
                    <a:pt x="516112" y="184590"/>
                  </a:lnTo>
                  <a:lnTo>
                    <a:pt x="517444" y="174309"/>
                  </a:lnTo>
                  <a:lnTo>
                    <a:pt x="510973" y="162695"/>
                  </a:lnTo>
                  <a:lnTo>
                    <a:pt x="452930" y="158791"/>
                  </a:lnTo>
                  <a:lnTo>
                    <a:pt x="447696" y="148510"/>
                  </a:lnTo>
                  <a:lnTo>
                    <a:pt x="441321" y="145940"/>
                  </a:lnTo>
                  <a:lnTo>
                    <a:pt x="424479" y="143369"/>
                  </a:lnTo>
                  <a:lnTo>
                    <a:pt x="418009" y="149748"/>
                  </a:lnTo>
                  <a:lnTo>
                    <a:pt x="401262" y="145940"/>
                  </a:lnTo>
                  <a:lnTo>
                    <a:pt x="381945" y="131755"/>
                  </a:lnTo>
                  <a:lnTo>
                    <a:pt x="380614" y="120046"/>
                  </a:lnTo>
                  <a:lnTo>
                    <a:pt x="382421" y="111954"/>
                  </a:lnTo>
                  <a:lnTo>
                    <a:pt x="380614" y="120046"/>
                  </a:lnTo>
                  <a:lnTo>
                    <a:pt x="383182" y="108527"/>
                  </a:lnTo>
                  <a:lnTo>
                    <a:pt x="374143" y="60737"/>
                  </a:lnTo>
                  <a:lnTo>
                    <a:pt x="367767" y="47790"/>
                  </a:lnTo>
                  <a:lnTo>
                    <a:pt x="361297" y="11614"/>
                  </a:lnTo>
                  <a:lnTo>
                    <a:pt x="359965" y="7806"/>
                  </a:lnTo>
                  <a:lnTo>
                    <a:pt x="344455" y="1333"/>
                  </a:lnTo>
                  <a:lnTo>
                    <a:pt x="330277" y="3903"/>
                  </a:lnTo>
                  <a:lnTo>
                    <a:pt x="312198" y="0"/>
                  </a:lnTo>
                  <a:lnTo>
                    <a:pt x="310961" y="81395"/>
                  </a:lnTo>
                  <a:lnTo>
                    <a:pt x="294214" y="81395"/>
                  </a:lnTo>
                  <a:lnTo>
                    <a:pt x="0" y="81395"/>
                  </a:lnTo>
                  <a:lnTo>
                    <a:pt x="1237" y="96912"/>
                  </a:lnTo>
                  <a:lnTo>
                    <a:pt x="7707" y="109764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6985101A-3A4B-5CA9-08EC-BDBDB4841587}"/>
                </a:ext>
              </a:extLst>
            </p:cNvPr>
            <p:cNvSpPr/>
            <p:nvPr/>
          </p:nvSpPr>
          <p:spPr>
            <a:xfrm>
              <a:off x="1715710" y="2348276"/>
              <a:ext cx="959653" cy="1553755"/>
            </a:xfrm>
            <a:custGeom>
              <a:avLst/>
              <a:gdLst>
                <a:gd name="connsiteX0" fmla="*/ 209052 w 1068476"/>
                <a:gd name="connsiteY0" fmla="*/ 578427 h 1729950"/>
                <a:gd name="connsiteX1" fmla="*/ 214190 w 1068476"/>
                <a:gd name="connsiteY1" fmla="*/ 582235 h 1729950"/>
                <a:gd name="connsiteX2" fmla="*/ 216759 w 1068476"/>
                <a:gd name="connsiteY2" fmla="*/ 590042 h 1729950"/>
                <a:gd name="connsiteX3" fmla="*/ 216759 w 1068476"/>
                <a:gd name="connsiteY3" fmla="*/ 614508 h 1729950"/>
                <a:gd name="connsiteX4" fmla="*/ 220661 w 1068476"/>
                <a:gd name="connsiteY4" fmla="*/ 622314 h 1729950"/>
                <a:gd name="connsiteX5" fmla="*/ 207815 w 1068476"/>
                <a:gd name="connsiteY5" fmla="*/ 639069 h 1729950"/>
                <a:gd name="connsiteX6" fmla="*/ 211621 w 1068476"/>
                <a:gd name="connsiteY6" fmla="*/ 644210 h 1729950"/>
                <a:gd name="connsiteX7" fmla="*/ 214190 w 1068476"/>
                <a:gd name="connsiteY7" fmla="*/ 661060 h 1729950"/>
                <a:gd name="connsiteX8" fmla="*/ 228368 w 1068476"/>
                <a:gd name="connsiteY8" fmla="*/ 704946 h 1729950"/>
                <a:gd name="connsiteX9" fmla="*/ 238740 w 1068476"/>
                <a:gd name="connsiteY9" fmla="*/ 707517 h 1729950"/>
                <a:gd name="connsiteX10" fmla="*/ 245210 w 1068476"/>
                <a:gd name="connsiteY10" fmla="*/ 716561 h 1729950"/>
                <a:gd name="connsiteX11" fmla="*/ 258056 w 1068476"/>
                <a:gd name="connsiteY11" fmla="*/ 729413 h 1729950"/>
                <a:gd name="connsiteX12" fmla="*/ 263289 w 1068476"/>
                <a:gd name="connsiteY12" fmla="*/ 766921 h 1729950"/>
                <a:gd name="connsiteX13" fmla="*/ 225799 w 1068476"/>
                <a:gd name="connsiteY13" fmla="*/ 808237 h 1729950"/>
                <a:gd name="connsiteX14" fmla="*/ 220661 w 1068476"/>
                <a:gd name="connsiteY14" fmla="*/ 814615 h 1729950"/>
                <a:gd name="connsiteX15" fmla="*/ 200012 w 1068476"/>
                <a:gd name="connsiteY15" fmla="*/ 855932 h 1729950"/>
                <a:gd name="connsiteX16" fmla="*/ 185834 w 1068476"/>
                <a:gd name="connsiteY16" fmla="*/ 871449 h 1729950"/>
                <a:gd name="connsiteX17" fmla="*/ 175463 w 1068476"/>
                <a:gd name="connsiteY17" fmla="*/ 879255 h 1729950"/>
                <a:gd name="connsiteX18" fmla="*/ 174226 w 1068476"/>
                <a:gd name="connsiteY18" fmla="*/ 886966 h 1729950"/>
                <a:gd name="connsiteX19" fmla="*/ 178127 w 1068476"/>
                <a:gd name="connsiteY19" fmla="*/ 888204 h 1729950"/>
                <a:gd name="connsiteX20" fmla="*/ 174226 w 1068476"/>
                <a:gd name="connsiteY20" fmla="*/ 892107 h 1729950"/>
                <a:gd name="connsiteX21" fmla="*/ 172894 w 1068476"/>
                <a:gd name="connsiteY21" fmla="*/ 902484 h 1729950"/>
                <a:gd name="connsiteX22" fmla="*/ 151008 w 1068476"/>
                <a:gd name="connsiteY22" fmla="*/ 926950 h 1729950"/>
                <a:gd name="connsiteX23" fmla="*/ 134166 w 1068476"/>
                <a:gd name="connsiteY23" fmla="*/ 930853 h 1729950"/>
                <a:gd name="connsiteX24" fmla="*/ 107143 w 1068476"/>
                <a:gd name="connsiteY24" fmla="*/ 974740 h 1729950"/>
                <a:gd name="connsiteX25" fmla="*/ 90301 w 1068476"/>
                <a:gd name="connsiteY25" fmla="*/ 986354 h 1729950"/>
                <a:gd name="connsiteX26" fmla="*/ 90301 w 1068476"/>
                <a:gd name="connsiteY26" fmla="*/ 995398 h 1729950"/>
                <a:gd name="connsiteX27" fmla="*/ 85162 w 1068476"/>
                <a:gd name="connsiteY27" fmla="*/ 1003109 h 1729950"/>
                <a:gd name="connsiteX28" fmla="*/ 87731 w 1068476"/>
                <a:gd name="connsiteY28" fmla="*/ 1016056 h 1729950"/>
                <a:gd name="connsiteX29" fmla="*/ 83925 w 1068476"/>
                <a:gd name="connsiteY29" fmla="*/ 1027670 h 1729950"/>
                <a:gd name="connsiteX30" fmla="*/ 90301 w 1068476"/>
                <a:gd name="connsiteY30" fmla="*/ 1037952 h 1729950"/>
                <a:gd name="connsiteX31" fmla="*/ 100672 w 1068476"/>
                <a:gd name="connsiteY31" fmla="*/ 1035381 h 1729950"/>
                <a:gd name="connsiteX32" fmla="*/ 105810 w 1068476"/>
                <a:gd name="connsiteY32" fmla="*/ 1045758 h 1729950"/>
                <a:gd name="connsiteX33" fmla="*/ 110949 w 1068476"/>
                <a:gd name="connsiteY33" fmla="*/ 1041855 h 1729950"/>
                <a:gd name="connsiteX34" fmla="*/ 116182 w 1068476"/>
                <a:gd name="connsiteY34" fmla="*/ 1044425 h 1729950"/>
                <a:gd name="connsiteX35" fmla="*/ 116182 w 1068476"/>
                <a:gd name="connsiteY35" fmla="*/ 1054802 h 1729950"/>
                <a:gd name="connsiteX36" fmla="*/ 125222 w 1068476"/>
                <a:gd name="connsiteY36" fmla="*/ 1062513 h 1729950"/>
                <a:gd name="connsiteX37" fmla="*/ 126459 w 1068476"/>
                <a:gd name="connsiteY37" fmla="*/ 1066416 h 1729950"/>
                <a:gd name="connsiteX38" fmla="*/ 109712 w 1068476"/>
                <a:gd name="connsiteY38" fmla="*/ 1083171 h 1729950"/>
                <a:gd name="connsiteX39" fmla="*/ 113613 w 1068476"/>
                <a:gd name="connsiteY39" fmla="*/ 1100021 h 1729950"/>
                <a:gd name="connsiteX40" fmla="*/ 105810 w 1068476"/>
                <a:gd name="connsiteY40" fmla="*/ 1107732 h 1729950"/>
                <a:gd name="connsiteX41" fmla="*/ 99340 w 1068476"/>
                <a:gd name="connsiteY41" fmla="*/ 1128390 h 1729950"/>
                <a:gd name="connsiteX42" fmla="*/ 92870 w 1068476"/>
                <a:gd name="connsiteY42" fmla="*/ 1129628 h 1729950"/>
                <a:gd name="connsiteX43" fmla="*/ 87731 w 1068476"/>
                <a:gd name="connsiteY43" fmla="*/ 1141242 h 1729950"/>
                <a:gd name="connsiteX44" fmla="*/ 86494 w 1068476"/>
                <a:gd name="connsiteY44" fmla="*/ 1151619 h 1729950"/>
                <a:gd name="connsiteX45" fmla="*/ 0 w 1068476"/>
                <a:gd name="connsiteY45" fmla="*/ 1542790 h 1729950"/>
                <a:gd name="connsiteX46" fmla="*/ 487756 w 1068476"/>
                <a:gd name="connsiteY46" fmla="*/ 1643511 h 1729950"/>
                <a:gd name="connsiteX47" fmla="*/ 980745 w 1068476"/>
                <a:gd name="connsiteY47" fmla="*/ 1729951 h 1729950"/>
                <a:gd name="connsiteX48" fmla="*/ 1068477 w 1068476"/>
                <a:gd name="connsiteY48" fmla="*/ 1174847 h 1729950"/>
                <a:gd name="connsiteX49" fmla="*/ 1058105 w 1068476"/>
                <a:gd name="connsiteY49" fmla="*/ 1167136 h 1729950"/>
                <a:gd name="connsiteX50" fmla="*/ 1051729 w 1068476"/>
                <a:gd name="connsiteY50" fmla="*/ 1150286 h 1729950"/>
                <a:gd name="connsiteX51" fmla="*/ 1045259 w 1068476"/>
                <a:gd name="connsiteY51" fmla="*/ 1147716 h 1729950"/>
                <a:gd name="connsiteX52" fmla="*/ 1046496 w 1068476"/>
                <a:gd name="connsiteY52" fmla="*/ 1136101 h 1729950"/>
                <a:gd name="connsiteX53" fmla="*/ 1040026 w 1068476"/>
                <a:gd name="connsiteY53" fmla="*/ 1130961 h 1729950"/>
                <a:gd name="connsiteX54" fmla="*/ 1041358 w 1068476"/>
                <a:gd name="connsiteY54" fmla="*/ 1124487 h 1729950"/>
                <a:gd name="connsiteX55" fmla="*/ 1037456 w 1068476"/>
                <a:gd name="connsiteY55" fmla="*/ 1121917 h 1729950"/>
                <a:gd name="connsiteX56" fmla="*/ 1034887 w 1068476"/>
                <a:gd name="connsiteY56" fmla="*/ 1110303 h 1729950"/>
                <a:gd name="connsiteX57" fmla="*/ 1029749 w 1068476"/>
                <a:gd name="connsiteY57" fmla="*/ 1110303 h 1729950"/>
                <a:gd name="connsiteX58" fmla="*/ 1027180 w 1068476"/>
                <a:gd name="connsiteY58" fmla="*/ 1105162 h 1729950"/>
                <a:gd name="connsiteX59" fmla="*/ 1022042 w 1068476"/>
                <a:gd name="connsiteY59" fmla="*/ 1112873 h 1729950"/>
                <a:gd name="connsiteX60" fmla="*/ 1009101 w 1068476"/>
                <a:gd name="connsiteY60" fmla="*/ 1112873 h 1729950"/>
                <a:gd name="connsiteX61" fmla="*/ 1010433 w 1068476"/>
                <a:gd name="connsiteY61" fmla="*/ 1124487 h 1729950"/>
                <a:gd name="connsiteX62" fmla="*/ 1001393 w 1068476"/>
                <a:gd name="connsiteY62" fmla="*/ 1125820 h 1729950"/>
                <a:gd name="connsiteX63" fmla="*/ 998824 w 1068476"/>
                <a:gd name="connsiteY63" fmla="*/ 1136101 h 1729950"/>
                <a:gd name="connsiteX64" fmla="*/ 1001393 w 1068476"/>
                <a:gd name="connsiteY64" fmla="*/ 1145145 h 1729950"/>
                <a:gd name="connsiteX65" fmla="*/ 1006532 w 1068476"/>
                <a:gd name="connsiteY65" fmla="*/ 1149048 h 1729950"/>
                <a:gd name="connsiteX66" fmla="*/ 1000061 w 1068476"/>
                <a:gd name="connsiteY66" fmla="*/ 1150286 h 1729950"/>
                <a:gd name="connsiteX67" fmla="*/ 989785 w 1068476"/>
                <a:gd name="connsiteY67" fmla="*/ 1143908 h 1729950"/>
                <a:gd name="connsiteX68" fmla="*/ 983314 w 1068476"/>
                <a:gd name="connsiteY68" fmla="*/ 1145145 h 1729950"/>
                <a:gd name="connsiteX69" fmla="*/ 970373 w 1068476"/>
                <a:gd name="connsiteY69" fmla="*/ 1141242 h 1729950"/>
                <a:gd name="connsiteX70" fmla="*/ 949725 w 1068476"/>
                <a:gd name="connsiteY70" fmla="*/ 1147716 h 1729950"/>
                <a:gd name="connsiteX71" fmla="*/ 940686 w 1068476"/>
                <a:gd name="connsiteY71" fmla="*/ 1134864 h 1729950"/>
                <a:gd name="connsiteX72" fmla="*/ 903290 w 1068476"/>
                <a:gd name="connsiteY72" fmla="*/ 1137434 h 1729950"/>
                <a:gd name="connsiteX73" fmla="*/ 887780 w 1068476"/>
                <a:gd name="connsiteY73" fmla="*/ 1130961 h 1729950"/>
                <a:gd name="connsiteX74" fmla="*/ 883974 w 1068476"/>
                <a:gd name="connsiteY74" fmla="*/ 1124487 h 1729950"/>
                <a:gd name="connsiteX75" fmla="*/ 880073 w 1068476"/>
                <a:gd name="connsiteY75" fmla="*/ 1123250 h 1729950"/>
                <a:gd name="connsiteX76" fmla="*/ 864563 w 1068476"/>
                <a:gd name="connsiteY76" fmla="*/ 1128390 h 1729950"/>
                <a:gd name="connsiteX77" fmla="*/ 858093 w 1068476"/>
                <a:gd name="connsiteY77" fmla="*/ 1145145 h 1729950"/>
                <a:gd name="connsiteX78" fmla="*/ 805187 w 1068476"/>
                <a:gd name="connsiteY78" fmla="*/ 1124487 h 1729950"/>
                <a:gd name="connsiteX79" fmla="*/ 789772 w 1068476"/>
                <a:gd name="connsiteY79" fmla="*/ 1130961 h 1729950"/>
                <a:gd name="connsiteX80" fmla="*/ 784539 w 1068476"/>
                <a:gd name="connsiteY80" fmla="*/ 1138672 h 1729950"/>
                <a:gd name="connsiteX81" fmla="*/ 784539 w 1068476"/>
                <a:gd name="connsiteY81" fmla="*/ 1143908 h 1729950"/>
                <a:gd name="connsiteX82" fmla="*/ 783302 w 1068476"/>
                <a:gd name="connsiteY82" fmla="*/ 1151619 h 1729950"/>
                <a:gd name="connsiteX83" fmla="*/ 778164 w 1068476"/>
                <a:gd name="connsiteY83" fmla="*/ 1152856 h 1729950"/>
                <a:gd name="connsiteX84" fmla="*/ 772930 w 1068476"/>
                <a:gd name="connsiteY84" fmla="*/ 1142575 h 1729950"/>
                <a:gd name="connsiteX85" fmla="*/ 754946 w 1068476"/>
                <a:gd name="connsiteY85" fmla="*/ 1129628 h 1729950"/>
                <a:gd name="connsiteX86" fmla="*/ 758752 w 1068476"/>
                <a:gd name="connsiteY86" fmla="*/ 1112873 h 1729950"/>
                <a:gd name="connsiteX87" fmla="*/ 754946 w 1068476"/>
                <a:gd name="connsiteY87" fmla="*/ 1107732 h 1729950"/>
                <a:gd name="connsiteX88" fmla="*/ 756183 w 1068476"/>
                <a:gd name="connsiteY88" fmla="*/ 1102496 h 1729950"/>
                <a:gd name="connsiteX89" fmla="*/ 749713 w 1068476"/>
                <a:gd name="connsiteY89" fmla="*/ 1094785 h 1729950"/>
                <a:gd name="connsiteX90" fmla="*/ 756183 w 1068476"/>
                <a:gd name="connsiteY90" fmla="*/ 1087074 h 1729950"/>
                <a:gd name="connsiteX91" fmla="*/ 748476 w 1068476"/>
                <a:gd name="connsiteY91" fmla="*/ 1053469 h 1729950"/>
                <a:gd name="connsiteX92" fmla="*/ 734203 w 1068476"/>
                <a:gd name="connsiteY92" fmla="*/ 1039284 h 1729950"/>
                <a:gd name="connsiteX93" fmla="*/ 717456 w 1068476"/>
                <a:gd name="connsiteY93" fmla="*/ 1044425 h 1729950"/>
                <a:gd name="connsiteX94" fmla="*/ 717456 w 1068476"/>
                <a:gd name="connsiteY94" fmla="*/ 1036714 h 1729950"/>
                <a:gd name="connsiteX95" fmla="*/ 703278 w 1068476"/>
                <a:gd name="connsiteY95" fmla="*/ 1025100 h 1729950"/>
                <a:gd name="connsiteX96" fmla="*/ 699377 w 1068476"/>
                <a:gd name="connsiteY96" fmla="*/ 1005774 h 1729950"/>
                <a:gd name="connsiteX97" fmla="*/ 707179 w 1068476"/>
                <a:gd name="connsiteY97" fmla="*/ 1003109 h 1729950"/>
                <a:gd name="connsiteX98" fmla="*/ 709748 w 1068476"/>
                <a:gd name="connsiteY98" fmla="*/ 981213 h 1729950"/>
                <a:gd name="connsiteX99" fmla="*/ 700709 w 1068476"/>
                <a:gd name="connsiteY99" fmla="*/ 970932 h 1729950"/>
                <a:gd name="connsiteX100" fmla="*/ 704515 w 1068476"/>
                <a:gd name="connsiteY100" fmla="*/ 965696 h 1729950"/>
                <a:gd name="connsiteX101" fmla="*/ 694239 w 1068476"/>
                <a:gd name="connsiteY101" fmla="*/ 961793 h 1729950"/>
                <a:gd name="connsiteX102" fmla="*/ 692906 w 1068476"/>
                <a:gd name="connsiteY102" fmla="*/ 946370 h 1729950"/>
                <a:gd name="connsiteX103" fmla="*/ 686531 w 1068476"/>
                <a:gd name="connsiteY103" fmla="*/ 939897 h 1729950"/>
                <a:gd name="connsiteX104" fmla="*/ 677491 w 1068476"/>
                <a:gd name="connsiteY104" fmla="*/ 911528 h 1729950"/>
                <a:gd name="connsiteX105" fmla="*/ 678729 w 1068476"/>
                <a:gd name="connsiteY105" fmla="*/ 898581 h 1729950"/>
                <a:gd name="connsiteX106" fmla="*/ 674922 w 1068476"/>
                <a:gd name="connsiteY106" fmla="*/ 883063 h 1729950"/>
                <a:gd name="connsiteX107" fmla="*/ 680061 w 1068476"/>
                <a:gd name="connsiteY107" fmla="*/ 868879 h 1729950"/>
                <a:gd name="connsiteX108" fmla="*/ 671021 w 1068476"/>
                <a:gd name="connsiteY108" fmla="*/ 866308 h 1729950"/>
                <a:gd name="connsiteX109" fmla="*/ 677491 w 1068476"/>
                <a:gd name="connsiteY109" fmla="*/ 850791 h 1729950"/>
                <a:gd name="connsiteX110" fmla="*/ 671021 w 1068476"/>
                <a:gd name="connsiteY110" fmla="*/ 844317 h 1729950"/>
                <a:gd name="connsiteX111" fmla="*/ 663314 w 1068476"/>
                <a:gd name="connsiteY111" fmla="*/ 841747 h 1729950"/>
                <a:gd name="connsiteX112" fmla="*/ 661982 w 1068476"/>
                <a:gd name="connsiteY112" fmla="*/ 828895 h 1729950"/>
                <a:gd name="connsiteX113" fmla="*/ 656843 w 1068476"/>
                <a:gd name="connsiteY113" fmla="*/ 824992 h 1729950"/>
                <a:gd name="connsiteX114" fmla="*/ 656843 w 1068476"/>
                <a:gd name="connsiteY114" fmla="*/ 821089 h 1729950"/>
                <a:gd name="connsiteX115" fmla="*/ 650373 w 1068476"/>
                <a:gd name="connsiteY115" fmla="*/ 822422 h 1729950"/>
                <a:gd name="connsiteX116" fmla="*/ 646472 w 1068476"/>
                <a:gd name="connsiteY116" fmla="*/ 832703 h 1729950"/>
                <a:gd name="connsiteX117" fmla="*/ 640001 w 1068476"/>
                <a:gd name="connsiteY117" fmla="*/ 835369 h 1729950"/>
                <a:gd name="connsiteX118" fmla="*/ 625823 w 1068476"/>
                <a:gd name="connsiteY118" fmla="*/ 849553 h 1729950"/>
                <a:gd name="connsiteX119" fmla="*/ 614215 w 1068476"/>
                <a:gd name="connsiteY119" fmla="*/ 852124 h 1729950"/>
                <a:gd name="connsiteX120" fmla="*/ 607744 w 1068476"/>
                <a:gd name="connsiteY120" fmla="*/ 849553 h 1729950"/>
                <a:gd name="connsiteX121" fmla="*/ 602606 w 1068476"/>
                <a:gd name="connsiteY121" fmla="*/ 859835 h 1729950"/>
                <a:gd name="connsiteX122" fmla="*/ 590997 w 1068476"/>
                <a:gd name="connsiteY122" fmla="*/ 863738 h 1729950"/>
                <a:gd name="connsiteX123" fmla="*/ 578056 w 1068476"/>
                <a:gd name="connsiteY123" fmla="*/ 852124 h 1729950"/>
                <a:gd name="connsiteX124" fmla="*/ 574250 w 1068476"/>
                <a:gd name="connsiteY124" fmla="*/ 839177 h 1729950"/>
                <a:gd name="connsiteX125" fmla="*/ 563879 w 1068476"/>
                <a:gd name="connsiteY125" fmla="*/ 835369 h 1729950"/>
                <a:gd name="connsiteX126" fmla="*/ 558740 w 1068476"/>
                <a:gd name="connsiteY126" fmla="*/ 836606 h 1729950"/>
                <a:gd name="connsiteX127" fmla="*/ 563879 w 1068476"/>
                <a:gd name="connsiteY127" fmla="*/ 826230 h 1729950"/>
                <a:gd name="connsiteX128" fmla="*/ 561309 w 1068476"/>
                <a:gd name="connsiteY128" fmla="*/ 819851 h 1729950"/>
                <a:gd name="connsiteX129" fmla="*/ 571681 w 1068476"/>
                <a:gd name="connsiteY129" fmla="*/ 814615 h 1729950"/>
                <a:gd name="connsiteX130" fmla="*/ 574250 w 1068476"/>
                <a:gd name="connsiteY130" fmla="*/ 805667 h 1729950"/>
                <a:gd name="connsiteX131" fmla="*/ 567780 w 1068476"/>
                <a:gd name="connsiteY131" fmla="*/ 788817 h 1729950"/>
                <a:gd name="connsiteX132" fmla="*/ 580721 w 1068476"/>
                <a:gd name="connsiteY132" fmla="*/ 773394 h 1729950"/>
                <a:gd name="connsiteX133" fmla="*/ 594899 w 1068476"/>
                <a:gd name="connsiteY133" fmla="*/ 774632 h 1729950"/>
                <a:gd name="connsiteX134" fmla="*/ 598800 w 1068476"/>
                <a:gd name="connsiteY134" fmla="*/ 769491 h 1729950"/>
                <a:gd name="connsiteX135" fmla="*/ 594899 w 1068476"/>
                <a:gd name="connsiteY135" fmla="*/ 757877 h 1729950"/>
                <a:gd name="connsiteX136" fmla="*/ 600037 w 1068476"/>
                <a:gd name="connsiteY136" fmla="*/ 747500 h 1729950"/>
                <a:gd name="connsiteX137" fmla="*/ 589760 w 1068476"/>
                <a:gd name="connsiteY137" fmla="*/ 741122 h 1729950"/>
                <a:gd name="connsiteX138" fmla="*/ 592329 w 1068476"/>
                <a:gd name="connsiteY138" fmla="*/ 737219 h 1729950"/>
                <a:gd name="connsiteX139" fmla="*/ 589760 w 1068476"/>
                <a:gd name="connsiteY139" fmla="*/ 733316 h 1729950"/>
                <a:gd name="connsiteX140" fmla="*/ 597468 w 1068476"/>
                <a:gd name="connsiteY140" fmla="*/ 721701 h 1729950"/>
                <a:gd name="connsiteX141" fmla="*/ 590997 w 1068476"/>
                <a:gd name="connsiteY141" fmla="*/ 707517 h 1729950"/>
                <a:gd name="connsiteX142" fmla="*/ 593566 w 1068476"/>
                <a:gd name="connsiteY142" fmla="*/ 703614 h 1729950"/>
                <a:gd name="connsiteX143" fmla="*/ 600037 w 1068476"/>
                <a:gd name="connsiteY143" fmla="*/ 704946 h 1729950"/>
                <a:gd name="connsiteX144" fmla="*/ 603938 w 1068476"/>
                <a:gd name="connsiteY144" fmla="*/ 702376 h 1729950"/>
                <a:gd name="connsiteX145" fmla="*/ 606507 w 1068476"/>
                <a:gd name="connsiteY145" fmla="*/ 690667 h 1729950"/>
                <a:gd name="connsiteX146" fmla="*/ 602606 w 1068476"/>
                <a:gd name="connsiteY146" fmla="*/ 682956 h 1729950"/>
                <a:gd name="connsiteX147" fmla="*/ 610409 w 1068476"/>
                <a:gd name="connsiteY147" fmla="*/ 677815 h 1729950"/>
                <a:gd name="connsiteX148" fmla="*/ 618116 w 1068476"/>
                <a:gd name="connsiteY148" fmla="*/ 654586 h 1729950"/>
                <a:gd name="connsiteX149" fmla="*/ 624586 w 1068476"/>
                <a:gd name="connsiteY149" fmla="*/ 646780 h 1729950"/>
                <a:gd name="connsiteX150" fmla="*/ 623254 w 1068476"/>
                <a:gd name="connsiteY150" fmla="*/ 632595 h 1729950"/>
                <a:gd name="connsiteX151" fmla="*/ 633626 w 1068476"/>
                <a:gd name="connsiteY151" fmla="*/ 628788 h 1729950"/>
                <a:gd name="connsiteX152" fmla="*/ 641333 w 1068476"/>
                <a:gd name="connsiteY152" fmla="*/ 605559 h 1729950"/>
                <a:gd name="connsiteX153" fmla="*/ 641333 w 1068476"/>
                <a:gd name="connsiteY153" fmla="*/ 599085 h 1729950"/>
                <a:gd name="connsiteX154" fmla="*/ 634863 w 1068476"/>
                <a:gd name="connsiteY154" fmla="*/ 595182 h 1729950"/>
                <a:gd name="connsiteX155" fmla="*/ 616784 w 1068476"/>
                <a:gd name="connsiteY155" fmla="*/ 600323 h 1729950"/>
                <a:gd name="connsiteX156" fmla="*/ 609076 w 1068476"/>
                <a:gd name="connsiteY156" fmla="*/ 596515 h 1729950"/>
                <a:gd name="connsiteX157" fmla="*/ 600037 w 1068476"/>
                <a:gd name="connsiteY157" fmla="*/ 596515 h 1729950"/>
                <a:gd name="connsiteX158" fmla="*/ 594899 w 1068476"/>
                <a:gd name="connsiteY158" fmla="*/ 590042 h 1729950"/>
                <a:gd name="connsiteX159" fmla="*/ 598800 w 1068476"/>
                <a:gd name="connsiteY159" fmla="*/ 582235 h 1729950"/>
                <a:gd name="connsiteX160" fmla="*/ 593566 w 1068476"/>
                <a:gd name="connsiteY160" fmla="*/ 570621 h 1729950"/>
                <a:gd name="connsiteX161" fmla="*/ 589760 w 1068476"/>
                <a:gd name="connsiteY161" fmla="*/ 569383 h 1729950"/>
                <a:gd name="connsiteX162" fmla="*/ 579388 w 1068476"/>
                <a:gd name="connsiteY162" fmla="*/ 577095 h 1729950"/>
                <a:gd name="connsiteX163" fmla="*/ 575487 w 1068476"/>
                <a:gd name="connsiteY163" fmla="*/ 574524 h 1729950"/>
                <a:gd name="connsiteX164" fmla="*/ 578056 w 1068476"/>
                <a:gd name="connsiteY164" fmla="*/ 561577 h 1729950"/>
                <a:gd name="connsiteX165" fmla="*/ 561309 w 1068476"/>
                <a:gd name="connsiteY165" fmla="*/ 548725 h 1729950"/>
                <a:gd name="connsiteX166" fmla="*/ 556171 w 1068476"/>
                <a:gd name="connsiteY166" fmla="*/ 537111 h 1729950"/>
                <a:gd name="connsiteX167" fmla="*/ 562642 w 1068476"/>
                <a:gd name="connsiteY167" fmla="*/ 524164 h 1729950"/>
                <a:gd name="connsiteX168" fmla="*/ 553602 w 1068476"/>
                <a:gd name="connsiteY168" fmla="*/ 511217 h 1729950"/>
                <a:gd name="connsiteX169" fmla="*/ 545894 w 1068476"/>
                <a:gd name="connsiteY169" fmla="*/ 506076 h 1729950"/>
                <a:gd name="connsiteX170" fmla="*/ 544562 w 1068476"/>
                <a:gd name="connsiteY170" fmla="*/ 493224 h 1729950"/>
                <a:gd name="connsiteX171" fmla="*/ 536855 w 1068476"/>
                <a:gd name="connsiteY171" fmla="*/ 477707 h 1729950"/>
                <a:gd name="connsiteX172" fmla="*/ 518776 w 1068476"/>
                <a:gd name="connsiteY172" fmla="*/ 453146 h 1729950"/>
                <a:gd name="connsiteX173" fmla="*/ 516207 w 1068476"/>
                <a:gd name="connsiteY173" fmla="*/ 437724 h 1729950"/>
                <a:gd name="connsiteX174" fmla="*/ 491657 w 1068476"/>
                <a:gd name="connsiteY174" fmla="*/ 424777 h 1729950"/>
                <a:gd name="connsiteX175" fmla="*/ 481381 w 1068476"/>
                <a:gd name="connsiteY175" fmla="*/ 401548 h 1729950"/>
                <a:gd name="connsiteX176" fmla="*/ 460637 w 1068476"/>
                <a:gd name="connsiteY176" fmla="*/ 384698 h 1729950"/>
                <a:gd name="connsiteX177" fmla="*/ 463301 w 1068476"/>
                <a:gd name="connsiteY177" fmla="*/ 380890 h 1729950"/>
                <a:gd name="connsiteX178" fmla="*/ 476147 w 1068476"/>
                <a:gd name="connsiteY178" fmla="*/ 382128 h 1729950"/>
                <a:gd name="connsiteX179" fmla="*/ 480048 w 1068476"/>
                <a:gd name="connsiteY179" fmla="*/ 378320 h 1729950"/>
                <a:gd name="connsiteX180" fmla="*/ 472246 w 1068476"/>
                <a:gd name="connsiteY180" fmla="*/ 371846 h 1729950"/>
                <a:gd name="connsiteX181" fmla="*/ 472246 w 1068476"/>
                <a:gd name="connsiteY181" fmla="*/ 365373 h 1729950"/>
                <a:gd name="connsiteX182" fmla="*/ 467108 w 1068476"/>
                <a:gd name="connsiteY182" fmla="*/ 361565 h 1729950"/>
                <a:gd name="connsiteX183" fmla="*/ 477479 w 1068476"/>
                <a:gd name="connsiteY183" fmla="*/ 349855 h 1729950"/>
                <a:gd name="connsiteX184" fmla="*/ 477479 w 1068476"/>
                <a:gd name="connsiteY184" fmla="*/ 344715 h 1729950"/>
                <a:gd name="connsiteX185" fmla="*/ 473578 w 1068476"/>
                <a:gd name="connsiteY185" fmla="*/ 338241 h 1729950"/>
                <a:gd name="connsiteX186" fmla="*/ 476147 w 1068476"/>
                <a:gd name="connsiteY186" fmla="*/ 325389 h 1729950"/>
                <a:gd name="connsiteX187" fmla="*/ 469677 w 1068476"/>
                <a:gd name="connsiteY187" fmla="*/ 321486 h 1729950"/>
                <a:gd name="connsiteX188" fmla="*/ 469677 w 1068476"/>
                <a:gd name="connsiteY188" fmla="*/ 313680 h 1729950"/>
                <a:gd name="connsiteX189" fmla="*/ 463301 w 1068476"/>
                <a:gd name="connsiteY189" fmla="*/ 309872 h 1729950"/>
                <a:gd name="connsiteX190" fmla="*/ 461969 w 1068476"/>
                <a:gd name="connsiteY190" fmla="*/ 293117 h 1729950"/>
                <a:gd name="connsiteX191" fmla="*/ 452930 w 1068476"/>
                <a:gd name="connsiteY191" fmla="*/ 281503 h 1729950"/>
                <a:gd name="connsiteX192" fmla="*/ 441321 w 1068476"/>
                <a:gd name="connsiteY192" fmla="*/ 254371 h 1729950"/>
                <a:gd name="connsiteX193" fmla="*/ 487756 w 1068476"/>
                <a:gd name="connsiteY193" fmla="*/ 31035 h 1729950"/>
                <a:gd name="connsiteX194" fmla="*/ 344550 w 1068476"/>
                <a:gd name="connsiteY194" fmla="*/ 0 h 1729950"/>
                <a:gd name="connsiteX195" fmla="*/ 216759 w 1068476"/>
                <a:gd name="connsiteY195" fmla="*/ 562910 h 1729950"/>
                <a:gd name="connsiteX196" fmla="*/ 209052 w 1068476"/>
                <a:gd name="connsiteY196" fmla="*/ 578427 h 172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068476" h="1729950">
                  <a:moveTo>
                    <a:pt x="209052" y="578427"/>
                  </a:moveTo>
                  <a:lnTo>
                    <a:pt x="214190" y="582235"/>
                  </a:lnTo>
                  <a:lnTo>
                    <a:pt x="216759" y="590042"/>
                  </a:lnTo>
                  <a:lnTo>
                    <a:pt x="216759" y="614508"/>
                  </a:lnTo>
                  <a:lnTo>
                    <a:pt x="220661" y="622314"/>
                  </a:lnTo>
                  <a:lnTo>
                    <a:pt x="207815" y="639069"/>
                  </a:lnTo>
                  <a:lnTo>
                    <a:pt x="211621" y="644210"/>
                  </a:lnTo>
                  <a:lnTo>
                    <a:pt x="214190" y="661060"/>
                  </a:lnTo>
                  <a:lnTo>
                    <a:pt x="228368" y="704946"/>
                  </a:lnTo>
                  <a:lnTo>
                    <a:pt x="238740" y="707517"/>
                  </a:lnTo>
                  <a:lnTo>
                    <a:pt x="245210" y="716561"/>
                  </a:lnTo>
                  <a:lnTo>
                    <a:pt x="258056" y="729413"/>
                  </a:lnTo>
                  <a:lnTo>
                    <a:pt x="263289" y="766921"/>
                  </a:lnTo>
                  <a:lnTo>
                    <a:pt x="225799" y="808237"/>
                  </a:lnTo>
                  <a:lnTo>
                    <a:pt x="220661" y="814615"/>
                  </a:lnTo>
                  <a:lnTo>
                    <a:pt x="200012" y="855932"/>
                  </a:lnTo>
                  <a:lnTo>
                    <a:pt x="185834" y="871449"/>
                  </a:lnTo>
                  <a:lnTo>
                    <a:pt x="175463" y="879255"/>
                  </a:lnTo>
                  <a:lnTo>
                    <a:pt x="174226" y="886966"/>
                  </a:lnTo>
                  <a:lnTo>
                    <a:pt x="178127" y="888204"/>
                  </a:lnTo>
                  <a:lnTo>
                    <a:pt x="174226" y="892107"/>
                  </a:lnTo>
                  <a:lnTo>
                    <a:pt x="172894" y="902484"/>
                  </a:lnTo>
                  <a:lnTo>
                    <a:pt x="151008" y="926950"/>
                  </a:lnTo>
                  <a:lnTo>
                    <a:pt x="134166" y="930853"/>
                  </a:lnTo>
                  <a:lnTo>
                    <a:pt x="107143" y="974740"/>
                  </a:lnTo>
                  <a:lnTo>
                    <a:pt x="90301" y="986354"/>
                  </a:lnTo>
                  <a:lnTo>
                    <a:pt x="90301" y="995398"/>
                  </a:lnTo>
                  <a:lnTo>
                    <a:pt x="85162" y="1003109"/>
                  </a:lnTo>
                  <a:lnTo>
                    <a:pt x="87731" y="1016056"/>
                  </a:lnTo>
                  <a:lnTo>
                    <a:pt x="83925" y="1027670"/>
                  </a:lnTo>
                  <a:lnTo>
                    <a:pt x="90301" y="1037952"/>
                  </a:lnTo>
                  <a:lnTo>
                    <a:pt x="100672" y="1035381"/>
                  </a:lnTo>
                  <a:lnTo>
                    <a:pt x="105810" y="1045758"/>
                  </a:lnTo>
                  <a:lnTo>
                    <a:pt x="110949" y="1041855"/>
                  </a:lnTo>
                  <a:lnTo>
                    <a:pt x="116182" y="1044425"/>
                  </a:lnTo>
                  <a:lnTo>
                    <a:pt x="116182" y="1054802"/>
                  </a:lnTo>
                  <a:lnTo>
                    <a:pt x="125222" y="1062513"/>
                  </a:lnTo>
                  <a:lnTo>
                    <a:pt x="126459" y="1066416"/>
                  </a:lnTo>
                  <a:lnTo>
                    <a:pt x="109712" y="1083171"/>
                  </a:lnTo>
                  <a:lnTo>
                    <a:pt x="113613" y="1100021"/>
                  </a:lnTo>
                  <a:lnTo>
                    <a:pt x="105810" y="1107732"/>
                  </a:lnTo>
                  <a:lnTo>
                    <a:pt x="99340" y="1128390"/>
                  </a:lnTo>
                  <a:lnTo>
                    <a:pt x="92870" y="1129628"/>
                  </a:lnTo>
                  <a:lnTo>
                    <a:pt x="87731" y="1141242"/>
                  </a:lnTo>
                  <a:lnTo>
                    <a:pt x="86494" y="1151619"/>
                  </a:lnTo>
                  <a:lnTo>
                    <a:pt x="0" y="1542790"/>
                  </a:lnTo>
                  <a:lnTo>
                    <a:pt x="487756" y="1643511"/>
                  </a:lnTo>
                  <a:lnTo>
                    <a:pt x="980745" y="1729951"/>
                  </a:lnTo>
                  <a:lnTo>
                    <a:pt x="1068477" y="1174847"/>
                  </a:lnTo>
                  <a:lnTo>
                    <a:pt x="1058105" y="1167136"/>
                  </a:lnTo>
                  <a:lnTo>
                    <a:pt x="1051729" y="1150286"/>
                  </a:lnTo>
                  <a:lnTo>
                    <a:pt x="1045259" y="1147716"/>
                  </a:lnTo>
                  <a:lnTo>
                    <a:pt x="1046496" y="1136101"/>
                  </a:lnTo>
                  <a:lnTo>
                    <a:pt x="1040026" y="1130961"/>
                  </a:lnTo>
                  <a:lnTo>
                    <a:pt x="1041358" y="1124487"/>
                  </a:lnTo>
                  <a:lnTo>
                    <a:pt x="1037456" y="1121917"/>
                  </a:lnTo>
                  <a:lnTo>
                    <a:pt x="1034887" y="1110303"/>
                  </a:lnTo>
                  <a:lnTo>
                    <a:pt x="1029749" y="1110303"/>
                  </a:lnTo>
                  <a:lnTo>
                    <a:pt x="1027180" y="1105162"/>
                  </a:lnTo>
                  <a:lnTo>
                    <a:pt x="1022042" y="1112873"/>
                  </a:lnTo>
                  <a:lnTo>
                    <a:pt x="1009101" y="1112873"/>
                  </a:lnTo>
                  <a:lnTo>
                    <a:pt x="1010433" y="1124487"/>
                  </a:lnTo>
                  <a:lnTo>
                    <a:pt x="1001393" y="1125820"/>
                  </a:lnTo>
                  <a:lnTo>
                    <a:pt x="998824" y="1136101"/>
                  </a:lnTo>
                  <a:lnTo>
                    <a:pt x="1001393" y="1145145"/>
                  </a:lnTo>
                  <a:lnTo>
                    <a:pt x="1006532" y="1149048"/>
                  </a:lnTo>
                  <a:lnTo>
                    <a:pt x="1000061" y="1150286"/>
                  </a:lnTo>
                  <a:lnTo>
                    <a:pt x="989785" y="1143908"/>
                  </a:lnTo>
                  <a:lnTo>
                    <a:pt x="983314" y="1145145"/>
                  </a:lnTo>
                  <a:lnTo>
                    <a:pt x="970373" y="1141242"/>
                  </a:lnTo>
                  <a:lnTo>
                    <a:pt x="949725" y="1147716"/>
                  </a:lnTo>
                  <a:lnTo>
                    <a:pt x="940686" y="1134864"/>
                  </a:lnTo>
                  <a:lnTo>
                    <a:pt x="903290" y="1137434"/>
                  </a:lnTo>
                  <a:lnTo>
                    <a:pt x="887780" y="1130961"/>
                  </a:lnTo>
                  <a:lnTo>
                    <a:pt x="883974" y="1124487"/>
                  </a:lnTo>
                  <a:lnTo>
                    <a:pt x="880073" y="1123250"/>
                  </a:lnTo>
                  <a:lnTo>
                    <a:pt x="864563" y="1128390"/>
                  </a:lnTo>
                  <a:lnTo>
                    <a:pt x="858093" y="1145145"/>
                  </a:lnTo>
                  <a:lnTo>
                    <a:pt x="805187" y="1124487"/>
                  </a:lnTo>
                  <a:lnTo>
                    <a:pt x="789772" y="1130961"/>
                  </a:lnTo>
                  <a:lnTo>
                    <a:pt x="784539" y="1138672"/>
                  </a:lnTo>
                  <a:lnTo>
                    <a:pt x="784539" y="1143908"/>
                  </a:lnTo>
                  <a:lnTo>
                    <a:pt x="783302" y="1151619"/>
                  </a:lnTo>
                  <a:lnTo>
                    <a:pt x="778164" y="1152856"/>
                  </a:lnTo>
                  <a:lnTo>
                    <a:pt x="772930" y="1142575"/>
                  </a:lnTo>
                  <a:lnTo>
                    <a:pt x="754946" y="1129628"/>
                  </a:lnTo>
                  <a:lnTo>
                    <a:pt x="758752" y="1112873"/>
                  </a:lnTo>
                  <a:lnTo>
                    <a:pt x="754946" y="1107732"/>
                  </a:lnTo>
                  <a:lnTo>
                    <a:pt x="756183" y="1102496"/>
                  </a:lnTo>
                  <a:lnTo>
                    <a:pt x="749713" y="1094785"/>
                  </a:lnTo>
                  <a:lnTo>
                    <a:pt x="756183" y="1087074"/>
                  </a:lnTo>
                  <a:lnTo>
                    <a:pt x="748476" y="1053469"/>
                  </a:lnTo>
                  <a:lnTo>
                    <a:pt x="734203" y="1039284"/>
                  </a:lnTo>
                  <a:lnTo>
                    <a:pt x="717456" y="1044425"/>
                  </a:lnTo>
                  <a:lnTo>
                    <a:pt x="717456" y="1036714"/>
                  </a:lnTo>
                  <a:lnTo>
                    <a:pt x="703278" y="1025100"/>
                  </a:lnTo>
                  <a:lnTo>
                    <a:pt x="699377" y="1005774"/>
                  </a:lnTo>
                  <a:lnTo>
                    <a:pt x="707179" y="1003109"/>
                  </a:lnTo>
                  <a:lnTo>
                    <a:pt x="709748" y="981213"/>
                  </a:lnTo>
                  <a:lnTo>
                    <a:pt x="700709" y="970932"/>
                  </a:lnTo>
                  <a:lnTo>
                    <a:pt x="704515" y="965696"/>
                  </a:lnTo>
                  <a:lnTo>
                    <a:pt x="694239" y="961793"/>
                  </a:lnTo>
                  <a:lnTo>
                    <a:pt x="692906" y="946370"/>
                  </a:lnTo>
                  <a:lnTo>
                    <a:pt x="686531" y="939897"/>
                  </a:lnTo>
                  <a:lnTo>
                    <a:pt x="677491" y="911528"/>
                  </a:lnTo>
                  <a:lnTo>
                    <a:pt x="678729" y="898581"/>
                  </a:lnTo>
                  <a:lnTo>
                    <a:pt x="674922" y="883063"/>
                  </a:lnTo>
                  <a:lnTo>
                    <a:pt x="680061" y="868879"/>
                  </a:lnTo>
                  <a:lnTo>
                    <a:pt x="671021" y="866308"/>
                  </a:lnTo>
                  <a:lnTo>
                    <a:pt x="677491" y="850791"/>
                  </a:lnTo>
                  <a:lnTo>
                    <a:pt x="671021" y="844317"/>
                  </a:lnTo>
                  <a:lnTo>
                    <a:pt x="663314" y="841747"/>
                  </a:lnTo>
                  <a:lnTo>
                    <a:pt x="661982" y="828895"/>
                  </a:lnTo>
                  <a:lnTo>
                    <a:pt x="656843" y="824992"/>
                  </a:lnTo>
                  <a:lnTo>
                    <a:pt x="656843" y="821089"/>
                  </a:lnTo>
                  <a:lnTo>
                    <a:pt x="650373" y="822422"/>
                  </a:lnTo>
                  <a:lnTo>
                    <a:pt x="646472" y="832703"/>
                  </a:lnTo>
                  <a:lnTo>
                    <a:pt x="640001" y="835369"/>
                  </a:lnTo>
                  <a:lnTo>
                    <a:pt x="625823" y="849553"/>
                  </a:lnTo>
                  <a:lnTo>
                    <a:pt x="614215" y="852124"/>
                  </a:lnTo>
                  <a:lnTo>
                    <a:pt x="607744" y="849553"/>
                  </a:lnTo>
                  <a:lnTo>
                    <a:pt x="602606" y="859835"/>
                  </a:lnTo>
                  <a:lnTo>
                    <a:pt x="590997" y="863738"/>
                  </a:lnTo>
                  <a:lnTo>
                    <a:pt x="578056" y="852124"/>
                  </a:lnTo>
                  <a:lnTo>
                    <a:pt x="574250" y="839177"/>
                  </a:lnTo>
                  <a:lnTo>
                    <a:pt x="563879" y="835369"/>
                  </a:lnTo>
                  <a:lnTo>
                    <a:pt x="558740" y="836606"/>
                  </a:lnTo>
                  <a:lnTo>
                    <a:pt x="563879" y="826230"/>
                  </a:lnTo>
                  <a:lnTo>
                    <a:pt x="561309" y="819851"/>
                  </a:lnTo>
                  <a:lnTo>
                    <a:pt x="571681" y="814615"/>
                  </a:lnTo>
                  <a:lnTo>
                    <a:pt x="574250" y="805667"/>
                  </a:lnTo>
                  <a:lnTo>
                    <a:pt x="567780" y="788817"/>
                  </a:lnTo>
                  <a:lnTo>
                    <a:pt x="580721" y="773394"/>
                  </a:lnTo>
                  <a:lnTo>
                    <a:pt x="594899" y="774632"/>
                  </a:lnTo>
                  <a:lnTo>
                    <a:pt x="598800" y="769491"/>
                  </a:lnTo>
                  <a:lnTo>
                    <a:pt x="594899" y="757877"/>
                  </a:lnTo>
                  <a:lnTo>
                    <a:pt x="600037" y="747500"/>
                  </a:lnTo>
                  <a:lnTo>
                    <a:pt x="589760" y="741122"/>
                  </a:lnTo>
                  <a:lnTo>
                    <a:pt x="592329" y="737219"/>
                  </a:lnTo>
                  <a:lnTo>
                    <a:pt x="589760" y="733316"/>
                  </a:lnTo>
                  <a:lnTo>
                    <a:pt x="597468" y="721701"/>
                  </a:lnTo>
                  <a:lnTo>
                    <a:pt x="590997" y="707517"/>
                  </a:lnTo>
                  <a:lnTo>
                    <a:pt x="593566" y="703614"/>
                  </a:lnTo>
                  <a:lnTo>
                    <a:pt x="600037" y="704946"/>
                  </a:lnTo>
                  <a:lnTo>
                    <a:pt x="603938" y="702376"/>
                  </a:lnTo>
                  <a:lnTo>
                    <a:pt x="606507" y="690667"/>
                  </a:lnTo>
                  <a:lnTo>
                    <a:pt x="602606" y="682956"/>
                  </a:lnTo>
                  <a:lnTo>
                    <a:pt x="610409" y="677815"/>
                  </a:lnTo>
                  <a:lnTo>
                    <a:pt x="618116" y="654586"/>
                  </a:lnTo>
                  <a:lnTo>
                    <a:pt x="624586" y="646780"/>
                  </a:lnTo>
                  <a:lnTo>
                    <a:pt x="623254" y="632595"/>
                  </a:lnTo>
                  <a:lnTo>
                    <a:pt x="633626" y="628788"/>
                  </a:lnTo>
                  <a:lnTo>
                    <a:pt x="641333" y="605559"/>
                  </a:lnTo>
                  <a:lnTo>
                    <a:pt x="641333" y="599085"/>
                  </a:lnTo>
                  <a:lnTo>
                    <a:pt x="634863" y="595182"/>
                  </a:lnTo>
                  <a:lnTo>
                    <a:pt x="616784" y="600323"/>
                  </a:lnTo>
                  <a:lnTo>
                    <a:pt x="609076" y="596515"/>
                  </a:lnTo>
                  <a:lnTo>
                    <a:pt x="600037" y="596515"/>
                  </a:lnTo>
                  <a:lnTo>
                    <a:pt x="594899" y="590042"/>
                  </a:lnTo>
                  <a:lnTo>
                    <a:pt x="598800" y="582235"/>
                  </a:lnTo>
                  <a:lnTo>
                    <a:pt x="593566" y="570621"/>
                  </a:lnTo>
                  <a:lnTo>
                    <a:pt x="589760" y="569383"/>
                  </a:lnTo>
                  <a:lnTo>
                    <a:pt x="579388" y="577095"/>
                  </a:lnTo>
                  <a:lnTo>
                    <a:pt x="575487" y="574524"/>
                  </a:lnTo>
                  <a:lnTo>
                    <a:pt x="578056" y="561577"/>
                  </a:lnTo>
                  <a:lnTo>
                    <a:pt x="561309" y="548725"/>
                  </a:lnTo>
                  <a:lnTo>
                    <a:pt x="556171" y="537111"/>
                  </a:lnTo>
                  <a:lnTo>
                    <a:pt x="562642" y="524164"/>
                  </a:lnTo>
                  <a:lnTo>
                    <a:pt x="553602" y="511217"/>
                  </a:lnTo>
                  <a:lnTo>
                    <a:pt x="545894" y="506076"/>
                  </a:lnTo>
                  <a:lnTo>
                    <a:pt x="544562" y="493224"/>
                  </a:lnTo>
                  <a:lnTo>
                    <a:pt x="536855" y="477707"/>
                  </a:lnTo>
                  <a:lnTo>
                    <a:pt x="518776" y="453146"/>
                  </a:lnTo>
                  <a:lnTo>
                    <a:pt x="516207" y="437724"/>
                  </a:lnTo>
                  <a:lnTo>
                    <a:pt x="491657" y="424777"/>
                  </a:lnTo>
                  <a:lnTo>
                    <a:pt x="481381" y="401548"/>
                  </a:lnTo>
                  <a:lnTo>
                    <a:pt x="460637" y="384698"/>
                  </a:lnTo>
                  <a:lnTo>
                    <a:pt x="463301" y="380890"/>
                  </a:lnTo>
                  <a:lnTo>
                    <a:pt x="476147" y="382128"/>
                  </a:lnTo>
                  <a:lnTo>
                    <a:pt x="480048" y="378320"/>
                  </a:lnTo>
                  <a:lnTo>
                    <a:pt x="472246" y="371846"/>
                  </a:lnTo>
                  <a:lnTo>
                    <a:pt x="472246" y="365373"/>
                  </a:lnTo>
                  <a:lnTo>
                    <a:pt x="467108" y="361565"/>
                  </a:lnTo>
                  <a:lnTo>
                    <a:pt x="477479" y="349855"/>
                  </a:lnTo>
                  <a:lnTo>
                    <a:pt x="477479" y="344715"/>
                  </a:lnTo>
                  <a:lnTo>
                    <a:pt x="473578" y="338241"/>
                  </a:lnTo>
                  <a:lnTo>
                    <a:pt x="476147" y="325389"/>
                  </a:lnTo>
                  <a:lnTo>
                    <a:pt x="469677" y="321486"/>
                  </a:lnTo>
                  <a:lnTo>
                    <a:pt x="469677" y="313680"/>
                  </a:lnTo>
                  <a:lnTo>
                    <a:pt x="463301" y="309872"/>
                  </a:lnTo>
                  <a:lnTo>
                    <a:pt x="461969" y="293117"/>
                  </a:lnTo>
                  <a:lnTo>
                    <a:pt x="452930" y="281503"/>
                  </a:lnTo>
                  <a:lnTo>
                    <a:pt x="441321" y="254371"/>
                  </a:lnTo>
                  <a:lnTo>
                    <a:pt x="487756" y="31035"/>
                  </a:lnTo>
                  <a:lnTo>
                    <a:pt x="344550" y="0"/>
                  </a:lnTo>
                  <a:lnTo>
                    <a:pt x="216759" y="562910"/>
                  </a:lnTo>
                  <a:lnTo>
                    <a:pt x="209052" y="578427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53395414-117A-2234-9B2D-E8DCF336A2C7}"/>
                </a:ext>
              </a:extLst>
            </p:cNvPr>
            <p:cNvSpPr/>
            <p:nvPr/>
          </p:nvSpPr>
          <p:spPr>
            <a:xfrm>
              <a:off x="5786011" y="5008268"/>
              <a:ext cx="1372264" cy="475309"/>
            </a:xfrm>
            <a:custGeom>
              <a:avLst/>
              <a:gdLst>
                <a:gd name="connsiteX0" fmla="*/ 987120 w 1527876"/>
                <a:gd name="connsiteY0" fmla="*/ 73588 h 529209"/>
                <a:gd name="connsiteX1" fmla="*/ 876171 w 1527876"/>
                <a:gd name="connsiteY1" fmla="*/ 81300 h 529209"/>
                <a:gd name="connsiteX2" fmla="*/ 843915 w 1527876"/>
                <a:gd name="connsiteY2" fmla="*/ 86440 h 529209"/>
                <a:gd name="connsiteX3" fmla="*/ 661982 w 1527876"/>
                <a:gd name="connsiteY3" fmla="*/ 96817 h 529209"/>
                <a:gd name="connsiteX4" fmla="*/ 649040 w 1527876"/>
                <a:gd name="connsiteY4" fmla="*/ 101958 h 529209"/>
                <a:gd name="connsiteX5" fmla="*/ 645235 w 1527876"/>
                <a:gd name="connsiteY5" fmla="*/ 99387 h 529209"/>
                <a:gd name="connsiteX6" fmla="*/ 418104 w 1527876"/>
                <a:gd name="connsiteY6" fmla="*/ 123854 h 529209"/>
                <a:gd name="connsiteX7" fmla="*/ 416771 w 1527876"/>
                <a:gd name="connsiteY7" fmla="*/ 117475 h 529209"/>
                <a:gd name="connsiteX8" fmla="*/ 378044 w 1527876"/>
                <a:gd name="connsiteY8" fmla="*/ 117475 h 529209"/>
                <a:gd name="connsiteX9" fmla="*/ 384514 w 1527876"/>
                <a:gd name="connsiteY9" fmla="*/ 139371 h 529209"/>
                <a:gd name="connsiteX10" fmla="*/ 387084 w 1527876"/>
                <a:gd name="connsiteY10" fmla="*/ 158791 h 529209"/>
                <a:gd name="connsiteX11" fmla="*/ 139399 w 1527876"/>
                <a:gd name="connsiteY11" fmla="*/ 175546 h 529209"/>
                <a:gd name="connsiteX12" fmla="*/ 130360 w 1527876"/>
                <a:gd name="connsiteY12" fmla="*/ 191064 h 529209"/>
                <a:gd name="connsiteX13" fmla="*/ 126459 w 1527876"/>
                <a:gd name="connsiteY13" fmla="*/ 188493 h 529209"/>
                <a:gd name="connsiteX14" fmla="*/ 127696 w 1527876"/>
                <a:gd name="connsiteY14" fmla="*/ 178117 h 529209"/>
                <a:gd name="connsiteX15" fmla="*/ 117419 w 1527876"/>
                <a:gd name="connsiteY15" fmla="*/ 179450 h 529209"/>
                <a:gd name="connsiteX16" fmla="*/ 121320 w 1527876"/>
                <a:gd name="connsiteY16" fmla="*/ 183258 h 529209"/>
                <a:gd name="connsiteX17" fmla="*/ 116087 w 1527876"/>
                <a:gd name="connsiteY17" fmla="*/ 192301 h 529209"/>
                <a:gd name="connsiteX18" fmla="*/ 121320 w 1527876"/>
                <a:gd name="connsiteY18" fmla="*/ 202678 h 529209"/>
                <a:gd name="connsiteX19" fmla="*/ 121320 w 1527876"/>
                <a:gd name="connsiteY19" fmla="*/ 210389 h 529209"/>
                <a:gd name="connsiteX20" fmla="*/ 118751 w 1527876"/>
                <a:gd name="connsiteY20" fmla="*/ 214292 h 529209"/>
                <a:gd name="connsiteX21" fmla="*/ 109711 w 1527876"/>
                <a:gd name="connsiteY21" fmla="*/ 212959 h 529209"/>
                <a:gd name="connsiteX22" fmla="*/ 105810 w 1527876"/>
                <a:gd name="connsiteY22" fmla="*/ 215530 h 529209"/>
                <a:gd name="connsiteX23" fmla="*/ 108379 w 1527876"/>
                <a:gd name="connsiteY23" fmla="*/ 223336 h 529209"/>
                <a:gd name="connsiteX24" fmla="*/ 118751 w 1527876"/>
                <a:gd name="connsiteY24" fmla="*/ 228477 h 529209"/>
                <a:gd name="connsiteX25" fmla="*/ 117419 w 1527876"/>
                <a:gd name="connsiteY25" fmla="*/ 233618 h 529209"/>
                <a:gd name="connsiteX26" fmla="*/ 110948 w 1527876"/>
                <a:gd name="connsiteY26" fmla="*/ 237521 h 529209"/>
                <a:gd name="connsiteX27" fmla="*/ 91633 w 1527876"/>
                <a:gd name="connsiteY27" fmla="*/ 238758 h 529209"/>
                <a:gd name="connsiteX28" fmla="*/ 109711 w 1527876"/>
                <a:gd name="connsiteY28" fmla="*/ 254276 h 529209"/>
                <a:gd name="connsiteX29" fmla="*/ 113518 w 1527876"/>
                <a:gd name="connsiteY29" fmla="*/ 262082 h 529209"/>
                <a:gd name="connsiteX30" fmla="*/ 100672 w 1527876"/>
                <a:gd name="connsiteY30" fmla="*/ 271126 h 529209"/>
                <a:gd name="connsiteX31" fmla="*/ 98103 w 1527876"/>
                <a:gd name="connsiteY31" fmla="*/ 287881 h 529209"/>
                <a:gd name="connsiteX32" fmla="*/ 91633 w 1527876"/>
                <a:gd name="connsiteY32" fmla="*/ 294354 h 529209"/>
                <a:gd name="connsiteX33" fmla="*/ 94201 w 1527876"/>
                <a:gd name="connsiteY33" fmla="*/ 303398 h 529209"/>
                <a:gd name="connsiteX34" fmla="*/ 108379 w 1527876"/>
                <a:gd name="connsiteY34" fmla="*/ 315013 h 529209"/>
                <a:gd name="connsiteX35" fmla="*/ 104573 w 1527876"/>
                <a:gd name="connsiteY35" fmla="*/ 320153 h 529209"/>
                <a:gd name="connsiteX36" fmla="*/ 91633 w 1527876"/>
                <a:gd name="connsiteY36" fmla="*/ 315013 h 529209"/>
                <a:gd name="connsiteX37" fmla="*/ 86494 w 1527876"/>
                <a:gd name="connsiteY37" fmla="*/ 320153 h 529209"/>
                <a:gd name="connsiteX38" fmla="*/ 99340 w 1527876"/>
                <a:gd name="connsiteY38" fmla="*/ 334338 h 529209"/>
                <a:gd name="connsiteX39" fmla="*/ 92964 w 1527876"/>
                <a:gd name="connsiteY39" fmla="*/ 339574 h 529209"/>
                <a:gd name="connsiteX40" fmla="*/ 89063 w 1527876"/>
                <a:gd name="connsiteY40" fmla="*/ 336908 h 529209"/>
                <a:gd name="connsiteX41" fmla="*/ 82593 w 1527876"/>
                <a:gd name="connsiteY41" fmla="*/ 340811 h 529209"/>
                <a:gd name="connsiteX42" fmla="*/ 81261 w 1527876"/>
                <a:gd name="connsiteY42" fmla="*/ 347285 h 529209"/>
                <a:gd name="connsiteX43" fmla="*/ 77454 w 1527876"/>
                <a:gd name="connsiteY43" fmla="*/ 351093 h 529209"/>
                <a:gd name="connsiteX44" fmla="*/ 61945 w 1527876"/>
                <a:gd name="connsiteY44" fmla="*/ 353663 h 529209"/>
                <a:gd name="connsiteX45" fmla="*/ 55474 w 1527876"/>
                <a:gd name="connsiteY45" fmla="*/ 358804 h 529209"/>
                <a:gd name="connsiteX46" fmla="*/ 59376 w 1527876"/>
                <a:gd name="connsiteY46" fmla="*/ 371751 h 529209"/>
                <a:gd name="connsiteX47" fmla="*/ 67083 w 1527876"/>
                <a:gd name="connsiteY47" fmla="*/ 375559 h 529209"/>
                <a:gd name="connsiteX48" fmla="*/ 73553 w 1527876"/>
                <a:gd name="connsiteY48" fmla="*/ 371751 h 529209"/>
                <a:gd name="connsiteX49" fmla="*/ 74886 w 1527876"/>
                <a:gd name="connsiteY49" fmla="*/ 376892 h 529209"/>
                <a:gd name="connsiteX50" fmla="*/ 55474 w 1527876"/>
                <a:gd name="connsiteY50" fmla="*/ 388506 h 529209"/>
                <a:gd name="connsiteX51" fmla="*/ 55474 w 1527876"/>
                <a:gd name="connsiteY51" fmla="*/ 393742 h 529209"/>
                <a:gd name="connsiteX52" fmla="*/ 63277 w 1527876"/>
                <a:gd name="connsiteY52" fmla="*/ 400120 h 529209"/>
                <a:gd name="connsiteX53" fmla="*/ 61945 w 1527876"/>
                <a:gd name="connsiteY53" fmla="*/ 404023 h 529209"/>
                <a:gd name="connsiteX54" fmla="*/ 55474 w 1527876"/>
                <a:gd name="connsiteY54" fmla="*/ 404023 h 529209"/>
                <a:gd name="connsiteX55" fmla="*/ 50336 w 1527876"/>
                <a:gd name="connsiteY55" fmla="*/ 397550 h 529209"/>
                <a:gd name="connsiteX56" fmla="*/ 41296 w 1527876"/>
                <a:gd name="connsiteY56" fmla="*/ 402690 h 529209"/>
                <a:gd name="connsiteX57" fmla="*/ 42533 w 1527876"/>
                <a:gd name="connsiteY57" fmla="*/ 411734 h 529209"/>
                <a:gd name="connsiteX58" fmla="*/ 50336 w 1527876"/>
                <a:gd name="connsiteY58" fmla="*/ 424681 h 529209"/>
                <a:gd name="connsiteX59" fmla="*/ 39965 w 1527876"/>
                <a:gd name="connsiteY59" fmla="*/ 432392 h 529209"/>
                <a:gd name="connsiteX60" fmla="*/ 33589 w 1527876"/>
                <a:gd name="connsiteY60" fmla="*/ 418208 h 529209"/>
                <a:gd name="connsiteX61" fmla="*/ 19316 w 1527876"/>
                <a:gd name="connsiteY61" fmla="*/ 432392 h 529209"/>
                <a:gd name="connsiteX62" fmla="*/ 21980 w 1527876"/>
                <a:gd name="connsiteY62" fmla="*/ 441436 h 529209"/>
                <a:gd name="connsiteX63" fmla="*/ 25786 w 1527876"/>
                <a:gd name="connsiteY63" fmla="*/ 440199 h 529209"/>
                <a:gd name="connsiteX64" fmla="*/ 28355 w 1527876"/>
                <a:gd name="connsiteY64" fmla="*/ 432392 h 529209"/>
                <a:gd name="connsiteX65" fmla="*/ 36158 w 1527876"/>
                <a:gd name="connsiteY65" fmla="*/ 433725 h 529209"/>
                <a:gd name="connsiteX66" fmla="*/ 32257 w 1527876"/>
                <a:gd name="connsiteY66" fmla="*/ 444007 h 529209"/>
                <a:gd name="connsiteX67" fmla="*/ 32257 w 1527876"/>
                <a:gd name="connsiteY67" fmla="*/ 455621 h 529209"/>
                <a:gd name="connsiteX68" fmla="*/ 23217 w 1527876"/>
                <a:gd name="connsiteY68" fmla="*/ 458191 h 529209"/>
                <a:gd name="connsiteX69" fmla="*/ 21980 w 1527876"/>
                <a:gd name="connsiteY69" fmla="*/ 463427 h 529209"/>
                <a:gd name="connsiteX70" fmla="*/ 24549 w 1527876"/>
                <a:gd name="connsiteY70" fmla="*/ 467235 h 529209"/>
                <a:gd name="connsiteX71" fmla="*/ 33589 w 1527876"/>
                <a:gd name="connsiteY71" fmla="*/ 467235 h 529209"/>
                <a:gd name="connsiteX72" fmla="*/ 37395 w 1527876"/>
                <a:gd name="connsiteY72" fmla="*/ 469806 h 529209"/>
                <a:gd name="connsiteX73" fmla="*/ 42533 w 1527876"/>
                <a:gd name="connsiteY73" fmla="*/ 495604 h 529209"/>
                <a:gd name="connsiteX74" fmla="*/ 38727 w 1527876"/>
                <a:gd name="connsiteY74" fmla="*/ 498270 h 529209"/>
                <a:gd name="connsiteX75" fmla="*/ 24549 w 1527876"/>
                <a:gd name="connsiteY75" fmla="*/ 498270 h 529209"/>
                <a:gd name="connsiteX76" fmla="*/ 21980 w 1527876"/>
                <a:gd name="connsiteY76" fmla="*/ 503411 h 529209"/>
                <a:gd name="connsiteX77" fmla="*/ 24549 w 1527876"/>
                <a:gd name="connsiteY77" fmla="*/ 509884 h 529209"/>
                <a:gd name="connsiteX78" fmla="*/ 20648 w 1527876"/>
                <a:gd name="connsiteY78" fmla="*/ 518928 h 529209"/>
                <a:gd name="connsiteX79" fmla="*/ 2569 w 1527876"/>
                <a:gd name="connsiteY79" fmla="*/ 517595 h 529209"/>
                <a:gd name="connsiteX80" fmla="*/ 0 w 1527876"/>
                <a:gd name="connsiteY80" fmla="*/ 529210 h 529209"/>
                <a:gd name="connsiteX81" fmla="*/ 388416 w 1527876"/>
                <a:gd name="connsiteY81" fmla="*/ 500840 h 529209"/>
                <a:gd name="connsiteX82" fmla="*/ 387084 w 1527876"/>
                <a:gd name="connsiteY82" fmla="*/ 498270 h 529209"/>
                <a:gd name="connsiteX83" fmla="*/ 425811 w 1527876"/>
                <a:gd name="connsiteY83" fmla="*/ 494367 h 529209"/>
                <a:gd name="connsiteX84" fmla="*/ 646472 w 1527876"/>
                <a:gd name="connsiteY84" fmla="*/ 478849 h 529209"/>
                <a:gd name="connsiteX85" fmla="*/ 860662 w 1527876"/>
                <a:gd name="connsiteY85" fmla="*/ 458191 h 529209"/>
                <a:gd name="connsiteX86" fmla="*/ 1096832 w 1527876"/>
                <a:gd name="connsiteY86" fmla="*/ 431155 h 529209"/>
                <a:gd name="connsiteX87" fmla="*/ 1095500 w 1527876"/>
                <a:gd name="connsiteY87" fmla="*/ 383365 h 529209"/>
                <a:gd name="connsiteX88" fmla="*/ 1098164 w 1527876"/>
                <a:gd name="connsiteY88" fmla="*/ 375559 h 529209"/>
                <a:gd name="connsiteX89" fmla="*/ 1107108 w 1527876"/>
                <a:gd name="connsiteY89" fmla="*/ 366610 h 529209"/>
                <a:gd name="connsiteX90" fmla="*/ 1113579 w 1527876"/>
                <a:gd name="connsiteY90" fmla="*/ 370513 h 529209"/>
                <a:gd name="connsiteX91" fmla="*/ 1121381 w 1527876"/>
                <a:gd name="connsiteY91" fmla="*/ 370513 h 529209"/>
                <a:gd name="connsiteX92" fmla="*/ 1130421 w 1527876"/>
                <a:gd name="connsiteY92" fmla="*/ 367848 h 529209"/>
                <a:gd name="connsiteX93" fmla="*/ 1139366 w 1527876"/>
                <a:gd name="connsiteY93" fmla="*/ 360137 h 529209"/>
                <a:gd name="connsiteX94" fmla="*/ 1143267 w 1527876"/>
                <a:gd name="connsiteY94" fmla="*/ 336908 h 529209"/>
                <a:gd name="connsiteX95" fmla="*/ 1140698 w 1527876"/>
                <a:gd name="connsiteY95" fmla="*/ 329197 h 529209"/>
                <a:gd name="connsiteX96" fmla="*/ 1163915 w 1527876"/>
                <a:gd name="connsiteY96" fmla="*/ 302065 h 529209"/>
                <a:gd name="connsiteX97" fmla="*/ 1171717 w 1527876"/>
                <a:gd name="connsiteY97" fmla="*/ 299495 h 529209"/>
                <a:gd name="connsiteX98" fmla="*/ 1185896 w 1527876"/>
                <a:gd name="connsiteY98" fmla="*/ 289118 h 529209"/>
                <a:gd name="connsiteX99" fmla="*/ 1209113 w 1527876"/>
                <a:gd name="connsiteY99" fmla="*/ 282645 h 529209"/>
                <a:gd name="connsiteX100" fmla="*/ 1219389 w 1527876"/>
                <a:gd name="connsiteY100" fmla="*/ 285311 h 529209"/>
                <a:gd name="connsiteX101" fmla="*/ 1228429 w 1527876"/>
                <a:gd name="connsiteY101" fmla="*/ 282645 h 529209"/>
                <a:gd name="connsiteX102" fmla="*/ 1255548 w 1527876"/>
                <a:gd name="connsiteY102" fmla="*/ 258179 h 529209"/>
                <a:gd name="connsiteX103" fmla="*/ 1263350 w 1527876"/>
                <a:gd name="connsiteY103" fmla="*/ 256941 h 529209"/>
                <a:gd name="connsiteX104" fmla="*/ 1271057 w 1527876"/>
                <a:gd name="connsiteY104" fmla="*/ 241329 h 529209"/>
                <a:gd name="connsiteX105" fmla="*/ 1281334 w 1527876"/>
                <a:gd name="connsiteY105" fmla="*/ 237521 h 529209"/>
                <a:gd name="connsiteX106" fmla="*/ 1287804 w 1527876"/>
                <a:gd name="connsiteY106" fmla="*/ 228477 h 529209"/>
                <a:gd name="connsiteX107" fmla="*/ 1300746 w 1527876"/>
                <a:gd name="connsiteY107" fmla="*/ 222003 h 529209"/>
                <a:gd name="connsiteX108" fmla="*/ 1317492 w 1527876"/>
                <a:gd name="connsiteY108" fmla="*/ 220766 h 529209"/>
                <a:gd name="connsiteX109" fmla="*/ 1327864 w 1527876"/>
                <a:gd name="connsiteY109" fmla="*/ 197537 h 529209"/>
                <a:gd name="connsiteX110" fmla="*/ 1323963 w 1527876"/>
                <a:gd name="connsiteY110" fmla="*/ 187161 h 529209"/>
                <a:gd name="connsiteX111" fmla="*/ 1325200 w 1527876"/>
                <a:gd name="connsiteY111" fmla="*/ 180687 h 529209"/>
                <a:gd name="connsiteX112" fmla="*/ 1334239 w 1527876"/>
                <a:gd name="connsiteY112" fmla="*/ 179450 h 529209"/>
                <a:gd name="connsiteX113" fmla="*/ 1344611 w 1527876"/>
                <a:gd name="connsiteY113" fmla="*/ 184590 h 529209"/>
                <a:gd name="connsiteX114" fmla="*/ 1348512 w 1527876"/>
                <a:gd name="connsiteY114" fmla="*/ 165265 h 529209"/>
                <a:gd name="connsiteX115" fmla="*/ 1365259 w 1527876"/>
                <a:gd name="connsiteY115" fmla="*/ 153651 h 529209"/>
                <a:gd name="connsiteX116" fmla="*/ 1375536 w 1527876"/>
                <a:gd name="connsiteY116" fmla="*/ 151080 h 529209"/>
                <a:gd name="connsiteX117" fmla="*/ 1379437 w 1527876"/>
                <a:gd name="connsiteY117" fmla="*/ 156221 h 529209"/>
                <a:gd name="connsiteX118" fmla="*/ 1379437 w 1527876"/>
                <a:gd name="connsiteY118" fmla="*/ 169073 h 529209"/>
                <a:gd name="connsiteX119" fmla="*/ 1388477 w 1527876"/>
                <a:gd name="connsiteY119" fmla="*/ 170406 h 529209"/>
                <a:gd name="connsiteX120" fmla="*/ 1400085 w 1527876"/>
                <a:gd name="connsiteY120" fmla="*/ 162695 h 529209"/>
                <a:gd name="connsiteX121" fmla="*/ 1413027 w 1527876"/>
                <a:gd name="connsiteY121" fmla="*/ 136801 h 529209"/>
                <a:gd name="connsiteX122" fmla="*/ 1425872 w 1527876"/>
                <a:gd name="connsiteY122" fmla="*/ 126519 h 529209"/>
                <a:gd name="connsiteX123" fmla="*/ 1434912 w 1527876"/>
                <a:gd name="connsiteY123" fmla="*/ 125186 h 529209"/>
                <a:gd name="connsiteX124" fmla="*/ 1446520 w 1527876"/>
                <a:gd name="connsiteY124" fmla="*/ 117475 h 529209"/>
                <a:gd name="connsiteX125" fmla="*/ 1455560 w 1527876"/>
                <a:gd name="connsiteY125" fmla="*/ 118713 h 529209"/>
                <a:gd name="connsiteX126" fmla="*/ 1462030 w 1527876"/>
                <a:gd name="connsiteY126" fmla="*/ 127852 h 529209"/>
                <a:gd name="connsiteX127" fmla="*/ 1474971 w 1527876"/>
                <a:gd name="connsiteY127" fmla="*/ 121378 h 529209"/>
                <a:gd name="connsiteX128" fmla="*/ 1492955 w 1527876"/>
                <a:gd name="connsiteY128" fmla="*/ 77397 h 529209"/>
                <a:gd name="connsiteX129" fmla="*/ 1505896 w 1527876"/>
                <a:gd name="connsiteY129" fmla="*/ 65782 h 529209"/>
                <a:gd name="connsiteX130" fmla="*/ 1526544 w 1527876"/>
                <a:gd name="connsiteY130" fmla="*/ 63212 h 529209"/>
                <a:gd name="connsiteX131" fmla="*/ 1518837 w 1527876"/>
                <a:gd name="connsiteY131" fmla="*/ 52930 h 529209"/>
                <a:gd name="connsiteX132" fmla="*/ 1523975 w 1527876"/>
                <a:gd name="connsiteY132" fmla="*/ 30940 h 529209"/>
                <a:gd name="connsiteX133" fmla="*/ 1522643 w 1527876"/>
                <a:gd name="connsiteY133" fmla="*/ 15517 h 529209"/>
                <a:gd name="connsiteX134" fmla="*/ 1526544 w 1527876"/>
                <a:gd name="connsiteY134" fmla="*/ 5141 h 529209"/>
                <a:gd name="connsiteX135" fmla="*/ 1527877 w 1527876"/>
                <a:gd name="connsiteY135" fmla="*/ 0 h 529209"/>
                <a:gd name="connsiteX136" fmla="*/ 1480110 w 1527876"/>
                <a:gd name="connsiteY136" fmla="*/ 5141 h 529209"/>
                <a:gd name="connsiteX137" fmla="*/ 1478777 w 1527876"/>
                <a:gd name="connsiteY137" fmla="*/ 10281 h 529209"/>
                <a:gd name="connsiteX138" fmla="*/ 1413027 w 1527876"/>
                <a:gd name="connsiteY138" fmla="*/ 20658 h 529209"/>
                <a:gd name="connsiteX139" fmla="*/ 1250409 w 1527876"/>
                <a:gd name="connsiteY139" fmla="*/ 43886 h 529209"/>
                <a:gd name="connsiteX140" fmla="*/ 1238801 w 1527876"/>
                <a:gd name="connsiteY140" fmla="*/ 42554 h 529209"/>
                <a:gd name="connsiteX141" fmla="*/ 1167816 w 1527876"/>
                <a:gd name="connsiteY141" fmla="*/ 52930 h 529209"/>
                <a:gd name="connsiteX142" fmla="*/ 1162678 w 1527876"/>
                <a:gd name="connsiteY142" fmla="*/ 56834 h 529209"/>
                <a:gd name="connsiteX143" fmla="*/ 987120 w 1527876"/>
                <a:gd name="connsiteY143" fmla="*/ 73588 h 52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527876" h="529209">
                  <a:moveTo>
                    <a:pt x="987120" y="73588"/>
                  </a:moveTo>
                  <a:lnTo>
                    <a:pt x="876171" y="81300"/>
                  </a:lnTo>
                  <a:lnTo>
                    <a:pt x="843915" y="86440"/>
                  </a:lnTo>
                  <a:lnTo>
                    <a:pt x="661982" y="96817"/>
                  </a:lnTo>
                  <a:lnTo>
                    <a:pt x="649040" y="101958"/>
                  </a:lnTo>
                  <a:lnTo>
                    <a:pt x="645235" y="99387"/>
                  </a:lnTo>
                  <a:lnTo>
                    <a:pt x="418104" y="123854"/>
                  </a:lnTo>
                  <a:lnTo>
                    <a:pt x="416771" y="117475"/>
                  </a:lnTo>
                  <a:lnTo>
                    <a:pt x="378044" y="117475"/>
                  </a:lnTo>
                  <a:lnTo>
                    <a:pt x="384514" y="139371"/>
                  </a:lnTo>
                  <a:lnTo>
                    <a:pt x="387084" y="158791"/>
                  </a:lnTo>
                  <a:lnTo>
                    <a:pt x="139399" y="175546"/>
                  </a:lnTo>
                  <a:lnTo>
                    <a:pt x="130360" y="191064"/>
                  </a:lnTo>
                  <a:lnTo>
                    <a:pt x="126459" y="188493"/>
                  </a:lnTo>
                  <a:lnTo>
                    <a:pt x="127696" y="178117"/>
                  </a:lnTo>
                  <a:lnTo>
                    <a:pt x="117419" y="179450"/>
                  </a:lnTo>
                  <a:lnTo>
                    <a:pt x="121320" y="183258"/>
                  </a:lnTo>
                  <a:lnTo>
                    <a:pt x="116087" y="192301"/>
                  </a:lnTo>
                  <a:lnTo>
                    <a:pt x="121320" y="202678"/>
                  </a:lnTo>
                  <a:lnTo>
                    <a:pt x="121320" y="210389"/>
                  </a:lnTo>
                  <a:lnTo>
                    <a:pt x="118751" y="214292"/>
                  </a:lnTo>
                  <a:lnTo>
                    <a:pt x="109711" y="212959"/>
                  </a:lnTo>
                  <a:lnTo>
                    <a:pt x="105810" y="215530"/>
                  </a:lnTo>
                  <a:lnTo>
                    <a:pt x="108379" y="223336"/>
                  </a:lnTo>
                  <a:lnTo>
                    <a:pt x="118751" y="228477"/>
                  </a:lnTo>
                  <a:lnTo>
                    <a:pt x="117419" y="233618"/>
                  </a:lnTo>
                  <a:lnTo>
                    <a:pt x="110948" y="237521"/>
                  </a:lnTo>
                  <a:lnTo>
                    <a:pt x="91633" y="238758"/>
                  </a:lnTo>
                  <a:lnTo>
                    <a:pt x="109711" y="254276"/>
                  </a:lnTo>
                  <a:lnTo>
                    <a:pt x="113518" y="262082"/>
                  </a:lnTo>
                  <a:lnTo>
                    <a:pt x="100672" y="271126"/>
                  </a:lnTo>
                  <a:lnTo>
                    <a:pt x="98103" y="287881"/>
                  </a:lnTo>
                  <a:lnTo>
                    <a:pt x="91633" y="294354"/>
                  </a:lnTo>
                  <a:lnTo>
                    <a:pt x="94201" y="303398"/>
                  </a:lnTo>
                  <a:lnTo>
                    <a:pt x="108379" y="315013"/>
                  </a:lnTo>
                  <a:lnTo>
                    <a:pt x="104573" y="320153"/>
                  </a:lnTo>
                  <a:lnTo>
                    <a:pt x="91633" y="315013"/>
                  </a:lnTo>
                  <a:lnTo>
                    <a:pt x="86494" y="320153"/>
                  </a:lnTo>
                  <a:lnTo>
                    <a:pt x="99340" y="334338"/>
                  </a:lnTo>
                  <a:lnTo>
                    <a:pt x="92964" y="339574"/>
                  </a:lnTo>
                  <a:lnTo>
                    <a:pt x="89063" y="336908"/>
                  </a:lnTo>
                  <a:lnTo>
                    <a:pt x="82593" y="340811"/>
                  </a:lnTo>
                  <a:lnTo>
                    <a:pt x="81261" y="347285"/>
                  </a:lnTo>
                  <a:lnTo>
                    <a:pt x="77454" y="351093"/>
                  </a:lnTo>
                  <a:lnTo>
                    <a:pt x="61945" y="353663"/>
                  </a:lnTo>
                  <a:lnTo>
                    <a:pt x="55474" y="358804"/>
                  </a:lnTo>
                  <a:lnTo>
                    <a:pt x="59376" y="371751"/>
                  </a:lnTo>
                  <a:lnTo>
                    <a:pt x="67083" y="375559"/>
                  </a:lnTo>
                  <a:lnTo>
                    <a:pt x="73553" y="371751"/>
                  </a:lnTo>
                  <a:lnTo>
                    <a:pt x="74886" y="376892"/>
                  </a:lnTo>
                  <a:lnTo>
                    <a:pt x="55474" y="388506"/>
                  </a:lnTo>
                  <a:lnTo>
                    <a:pt x="55474" y="393742"/>
                  </a:lnTo>
                  <a:lnTo>
                    <a:pt x="63277" y="400120"/>
                  </a:lnTo>
                  <a:lnTo>
                    <a:pt x="61945" y="404023"/>
                  </a:lnTo>
                  <a:lnTo>
                    <a:pt x="55474" y="404023"/>
                  </a:lnTo>
                  <a:lnTo>
                    <a:pt x="50336" y="397550"/>
                  </a:lnTo>
                  <a:lnTo>
                    <a:pt x="41296" y="402690"/>
                  </a:lnTo>
                  <a:lnTo>
                    <a:pt x="42533" y="411734"/>
                  </a:lnTo>
                  <a:lnTo>
                    <a:pt x="50336" y="424681"/>
                  </a:lnTo>
                  <a:lnTo>
                    <a:pt x="39965" y="432392"/>
                  </a:lnTo>
                  <a:lnTo>
                    <a:pt x="33589" y="418208"/>
                  </a:lnTo>
                  <a:lnTo>
                    <a:pt x="19316" y="432392"/>
                  </a:lnTo>
                  <a:lnTo>
                    <a:pt x="21980" y="441436"/>
                  </a:lnTo>
                  <a:lnTo>
                    <a:pt x="25786" y="440199"/>
                  </a:lnTo>
                  <a:lnTo>
                    <a:pt x="28355" y="432392"/>
                  </a:lnTo>
                  <a:lnTo>
                    <a:pt x="36158" y="433725"/>
                  </a:lnTo>
                  <a:lnTo>
                    <a:pt x="32257" y="444007"/>
                  </a:lnTo>
                  <a:lnTo>
                    <a:pt x="32257" y="455621"/>
                  </a:lnTo>
                  <a:lnTo>
                    <a:pt x="23217" y="458191"/>
                  </a:lnTo>
                  <a:lnTo>
                    <a:pt x="21980" y="463427"/>
                  </a:lnTo>
                  <a:lnTo>
                    <a:pt x="24549" y="467235"/>
                  </a:lnTo>
                  <a:lnTo>
                    <a:pt x="33589" y="467235"/>
                  </a:lnTo>
                  <a:lnTo>
                    <a:pt x="37395" y="469806"/>
                  </a:lnTo>
                  <a:lnTo>
                    <a:pt x="42533" y="495604"/>
                  </a:lnTo>
                  <a:lnTo>
                    <a:pt x="38727" y="498270"/>
                  </a:lnTo>
                  <a:lnTo>
                    <a:pt x="24549" y="498270"/>
                  </a:lnTo>
                  <a:lnTo>
                    <a:pt x="21980" y="503411"/>
                  </a:lnTo>
                  <a:lnTo>
                    <a:pt x="24549" y="509884"/>
                  </a:lnTo>
                  <a:lnTo>
                    <a:pt x="20648" y="518928"/>
                  </a:lnTo>
                  <a:lnTo>
                    <a:pt x="2569" y="517595"/>
                  </a:lnTo>
                  <a:lnTo>
                    <a:pt x="0" y="529210"/>
                  </a:lnTo>
                  <a:lnTo>
                    <a:pt x="388416" y="500840"/>
                  </a:lnTo>
                  <a:lnTo>
                    <a:pt x="387084" y="498270"/>
                  </a:lnTo>
                  <a:lnTo>
                    <a:pt x="425811" y="494367"/>
                  </a:lnTo>
                  <a:lnTo>
                    <a:pt x="646472" y="478849"/>
                  </a:lnTo>
                  <a:lnTo>
                    <a:pt x="860662" y="458191"/>
                  </a:lnTo>
                  <a:lnTo>
                    <a:pt x="1096832" y="431155"/>
                  </a:lnTo>
                  <a:lnTo>
                    <a:pt x="1095500" y="383365"/>
                  </a:lnTo>
                  <a:lnTo>
                    <a:pt x="1098164" y="375559"/>
                  </a:lnTo>
                  <a:lnTo>
                    <a:pt x="1107108" y="366610"/>
                  </a:lnTo>
                  <a:lnTo>
                    <a:pt x="1113579" y="370513"/>
                  </a:lnTo>
                  <a:lnTo>
                    <a:pt x="1121381" y="370513"/>
                  </a:lnTo>
                  <a:lnTo>
                    <a:pt x="1130421" y="367848"/>
                  </a:lnTo>
                  <a:lnTo>
                    <a:pt x="1139366" y="360137"/>
                  </a:lnTo>
                  <a:lnTo>
                    <a:pt x="1143267" y="336908"/>
                  </a:lnTo>
                  <a:lnTo>
                    <a:pt x="1140698" y="329197"/>
                  </a:lnTo>
                  <a:lnTo>
                    <a:pt x="1163915" y="302065"/>
                  </a:lnTo>
                  <a:lnTo>
                    <a:pt x="1171717" y="299495"/>
                  </a:lnTo>
                  <a:lnTo>
                    <a:pt x="1185896" y="289118"/>
                  </a:lnTo>
                  <a:lnTo>
                    <a:pt x="1209113" y="282645"/>
                  </a:lnTo>
                  <a:lnTo>
                    <a:pt x="1219389" y="285311"/>
                  </a:lnTo>
                  <a:lnTo>
                    <a:pt x="1228429" y="282645"/>
                  </a:lnTo>
                  <a:lnTo>
                    <a:pt x="1255548" y="258179"/>
                  </a:lnTo>
                  <a:lnTo>
                    <a:pt x="1263350" y="256941"/>
                  </a:lnTo>
                  <a:lnTo>
                    <a:pt x="1271057" y="241329"/>
                  </a:lnTo>
                  <a:lnTo>
                    <a:pt x="1281334" y="237521"/>
                  </a:lnTo>
                  <a:lnTo>
                    <a:pt x="1287804" y="228477"/>
                  </a:lnTo>
                  <a:lnTo>
                    <a:pt x="1300746" y="222003"/>
                  </a:lnTo>
                  <a:lnTo>
                    <a:pt x="1317492" y="220766"/>
                  </a:lnTo>
                  <a:lnTo>
                    <a:pt x="1327864" y="197537"/>
                  </a:lnTo>
                  <a:lnTo>
                    <a:pt x="1323963" y="187161"/>
                  </a:lnTo>
                  <a:lnTo>
                    <a:pt x="1325200" y="180687"/>
                  </a:lnTo>
                  <a:lnTo>
                    <a:pt x="1334239" y="179450"/>
                  </a:lnTo>
                  <a:lnTo>
                    <a:pt x="1344611" y="184590"/>
                  </a:lnTo>
                  <a:lnTo>
                    <a:pt x="1348512" y="165265"/>
                  </a:lnTo>
                  <a:lnTo>
                    <a:pt x="1365259" y="153651"/>
                  </a:lnTo>
                  <a:lnTo>
                    <a:pt x="1375536" y="151080"/>
                  </a:lnTo>
                  <a:lnTo>
                    <a:pt x="1379437" y="156221"/>
                  </a:lnTo>
                  <a:lnTo>
                    <a:pt x="1379437" y="169073"/>
                  </a:lnTo>
                  <a:lnTo>
                    <a:pt x="1388477" y="170406"/>
                  </a:lnTo>
                  <a:lnTo>
                    <a:pt x="1400085" y="162695"/>
                  </a:lnTo>
                  <a:lnTo>
                    <a:pt x="1413027" y="136801"/>
                  </a:lnTo>
                  <a:lnTo>
                    <a:pt x="1425872" y="126519"/>
                  </a:lnTo>
                  <a:lnTo>
                    <a:pt x="1434912" y="125186"/>
                  </a:lnTo>
                  <a:lnTo>
                    <a:pt x="1446520" y="117475"/>
                  </a:lnTo>
                  <a:lnTo>
                    <a:pt x="1455560" y="118713"/>
                  </a:lnTo>
                  <a:lnTo>
                    <a:pt x="1462030" y="127852"/>
                  </a:lnTo>
                  <a:lnTo>
                    <a:pt x="1474971" y="121378"/>
                  </a:lnTo>
                  <a:lnTo>
                    <a:pt x="1492955" y="77397"/>
                  </a:lnTo>
                  <a:lnTo>
                    <a:pt x="1505896" y="65782"/>
                  </a:lnTo>
                  <a:lnTo>
                    <a:pt x="1526544" y="63212"/>
                  </a:lnTo>
                  <a:lnTo>
                    <a:pt x="1518837" y="52930"/>
                  </a:lnTo>
                  <a:lnTo>
                    <a:pt x="1523975" y="30940"/>
                  </a:lnTo>
                  <a:lnTo>
                    <a:pt x="1522643" y="15517"/>
                  </a:lnTo>
                  <a:lnTo>
                    <a:pt x="1526544" y="5141"/>
                  </a:lnTo>
                  <a:lnTo>
                    <a:pt x="1527877" y="0"/>
                  </a:lnTo>
                  <a:lnTo>
                    <a:pt x="1480110" y="5141"/>
                  </a:lnTo>
                  <a:lnTo>
                    <a:pt x="1478777" y="10281"/>
                  </a:lnTo>
                  <a:lnTo>
                    <a:pt x="1413027" y="20658"/>
                  </a:lnTo>
                  <a:lnTo>
                    <a:pt x="1250409" y="43886"/>
                  </a:lnTo>
                  <a:lnTo>
                    <a:pt x="1238801" y="42554"/>
                  </a:lnTo>
                  <a:lnTo>
                    <a:pt x="1167816" y="52930"/>
                  </a:lnTo>
                  <a:lnTo>
                    <a:pt x="1162678" y="56834"/>
                  </a:lnTo>
                  <a:lnTo>
                    <a:pt x="987120" y="7358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369679C-24E5-1C5D-D83E-372C83DBA903}"/>
                </a:ext>
              </a:extLst>
            </p:cNvPr>
            <p:cNvSpPr/>
            <p:nvPr/>
          </p:nvSpPr>
          <p:spPr>
            <a:xfrm>
              <a:off x="5911213" y="4560661"/>
              <a:ext cx="1170488" cy="605274"/>
            </a:xfrm>
            <a:custGeom>
              <a:avLst/>
              <a:gdLst>
                <a:gd name="connsiteX0" fmla="*/ 1291611 w 1303219"/>
                <a:gd name="connsiteY0" fmla="*/ 299495 h 673911"/>
                <a:gd name="connsiteX1" fmla="*/ 1286473 w 1303219"/>
                <a:gd name="connsiteY1" fmla="*/ 295687 h 673911"/>
                <a:gd name="connsiteX2" fmla="*/ 1286473 w 1303219"/>
                <a:gd name="connsiteY2" fmla="*/ 302066 h 673911"/>
                <a:gd name="connsiteX3" fmla="*/ 1280002 w 1303219"/>
                <a:gd name="connsiteY3" fmla="*/ 298257 h 673911"/>
                <a:gd name="connsiteX4" fmla="*/ 1269726 w 1303219"/>
                <a:gd name="connsiteY4" fmla="*/ 296925 h 673911"/>
                <a:gd name="connsiteX5" fmla="*/ 1270963 w 1303219"/>
                <a:gd name="connsiteY5" fmla="*/ 289214 h 673911"/>
                <a:gd name="connsiteX6" fmla="*/ 1265825 w 1303219"/>
                <a:gd name="connsiteY6" fmla="*/ 289214 h 673911"/>
                <a:gd name="connsiteX7" fmla="*/ 1260686 w 1303219"/>
                <a:gd name="connsiteY7" fmla="*/ 280170 h 673911"/>
                <a:gd name="connsiteX8" fmla="*/ 1255548 w 1303219"/>
                <a:gd name="connsiteY8" fmla="*/ 284073 h 673911"/>
                <a:gd name="connsiteX9" fmla="*/ 1249078 w 1303219"/>
                <a:gd name="connsiteY9" fmla="*/ 277599 h 673911"/>
                <a:gd name="connsiteX10" fmla="*/ 1238706 w 1303219"/>
                <a:gd name="connsiteY10" fmla="*/ 276267 h 673911"/>
                <a:gd name="connsiteX11" fmla="*/ 1230998 w 1303219"/>
                <a:gd name="connsiteY11" fmla="*/ 262082 h 673911"/>
                <a:gd name="connsiteX12" fmla="*/ 1230998 w 1303219"/>
                <a:gd name="connsiteY12" fmla="*/ 254371 h 673911"/>
                <a:gd name="connsiteX13" fmla="*/ 1215488 w 1303219"/>
                <a:gd name="connsiteY13" fmla="*/ 246565 h 673911"/>
                <a:gd name="connsiteX14" fmla="*/ 1207781 w 1303219"/>
                <a:gd name="connsiteY14" fmla="*/ 229810 h 673911"/>
                <a:gd name="connsiteX15" fmla="*/ 1194840 w 1303219"/>
                <a:gd name="connsiteY15" fmla="*/ 223336 h 673911"/>
                <a:gd name="connsiteX16" fmla="*/ 1197505 w 1303219"/>
                <a:gd name="connsiteY16" fmla="*/ 211722 h 673911"/>
                <a:gd name="connsiteX17" fmla="*/ 1187133 w 1303219"/>
                <a:gd name="connsiteY17" fmla="*/ 204011 h 673911"/>
                <a:gd name="connsiteX18" fmla="*/ 1172955 w 1303219"/>
                <a:gd name="connsiteY18" fmla="*/ 183353 h 673911"/>
                <a:gd name="connsiteX19" fmla="*/ 1162583 w 1303219"/>
                <a:gd name="connsiteY19" fmla="*/ 176879 h 673911"/>
                <a:gd name="connsiteX20" fmla="*/ 1161347 w 1303219"/>
                <a:gd name="connsiteY20" fmla="*/ 171739 h 673911"/>
                <a:gd name="connsiteX21" fmla="*/ 1166485 w 1303219"/>
                <a:gd name="connsiteY21" fmla="*/ 169168 h 673911"/>
                <a:gd name="connsiteX22" fmla="*/ 1167722 w 1303219"/>
                <a:gd name="connsiteY22" fmla="*/ 165265 h 673911"/>
                <a:gd name="connsiteX23" fmla="*/ 1165152 w 1303219"/>
                <a:gd name="connsiteY23" fmla="*/ 154983 h 673911"/>
                <a:gd name="connsiteX24" fmla="*/ 1171623 w 1303219"/>
                <a:gd name="connsiteY24" fmla="*/ 151080 h 673911"/>
                <a:gd name="connsiteX25" fmla="*/ 1170386 w 1303219"/>
                <a:gd name="connsiteY25" fmla="*/ 138133 h 673911"/>
                <a:gd name="connsiteX26" fmla="*/ 1163915 w 1303219"/>
                <a:gd name="connsiteY26" fmla="*/ 125282 h 673911"/>
                <a:gd name="connsiteX27" fmla="*/ 1163915 w 1303219"/>
                <a:gd name="connsiteY27" fmla="*/ 114905 h 673911"/>
                <a:gd name="connsiteX28" fmla="*/ 1157445 w 1303219"/>
                <a:gd name="connsiteY28" fmla="*/ 101958 h 673911"/>
                <a:gd name="connsiteX29" fmla="*/ 1147168 w 1303219"/>
                <a:gd name="connsiteY29" fmla="*/ 98150 h 673911"/>
                <a:gd name="connsiteX30" fmla="*/ 1140698 w 1303219"/>
                <a:gd name="connsiteY30" fmla="*/ 89106 h 673911"/>
                <a:gd name="connsiteX31" fmla="*/ 1117480 w 1303219"/>
                <a:gd name="connsiteY31" fmla="*/ 85203 h 673911"/>
                <a:gd name="connsiteX32" fmla="*/ 1111010 w 1303219"/>
                <a:gd name="connsiteY32" fmla="*/ 76159 h 673911"/>
                <a:gd name="connsiteX33" fmla="*/ 1104540 w 1303219"/>
                <a:gd name="connsiteY33" fmla="*/ 51598 h 673911"/>
                <a:gd name="connsiteX34" fmla="*/ 1096832 w 1303219"/>
                <a:gd name="connsiteY34" fmla="*/ 47790 h 673911"/>
                <a:gd name="connsiteX35" fmla="*/ 1087793 w 1303219"/>
                <a:gd name="connsiteY35" fmla="*/ 55501 h 673911"/>
                <a:gd name="connsiteX36" fmla="*/ 1078753 w 1303219"/>
                <a:gd name="connsiteY36" fmla="*/ 56834 h 673911"/>
                <a:gd name="connsiteX37" fmla="*/ 1064575 w 1303219"/>
                <a:gd name="connsiteY37" fmla="*/ 71018 h 673911"/>
                <a:gd name="connsiteX38" fmla="*/ 1060674 w 1303219"/>
                <a:gd name="connsiteY38" fmla="*/ 82632 h 673911"/>
                <a:gd name="connsiteX39" fmla="*/ 1054204 w 1303219"/>
                <a:gd name="connsiteY39" fmla="*/ 85203 h 673911"/>
                <a:gd name="connsiteX40" fmla="*/ 1042595 w 1303219"/>
                <a:gd name="connsiteY40" fmla="*/ 83965 h 673911"/>
                <a:gd name="connsiteX41" fmla="*/ 1033555 w 1303219"/>
                <a:gd name="connsiteY41" fmla="*/ 91676 h 673911"/>
                <a:gd name="connsiteX42" fmla="*/ 1028417 w 1303219"/>
                <a:gd name="connsiteY42" fmla="*/ 83965 h 673911"/>
                <a:gd name="connsiteX43" fmla="*/ 1020710 w 1303219"/>
                <a:gd name="connsiteY43" fmla="*/ 80062 h 673911"/>
                <a:gd name="connsiteX44" fmla="*/ 1005200 w 1303219"/>
                <a:gd name="connsiteY44" fmla="*/ 80062 h 673911"/>
                <a:gd name="connsiteX45" fmla="*/ 992259 w 1303219"/>
                <a:gd name="connsiteY45" fmla="*/ 73589 h 673911"/>
                <a:gd name="connsiteX46" fmla="*/ 976844 w 1303219"/>
                <a:gd name="connsiteY46" fmla="*/ 80062 h 673911"/>
                <a:gd name="connsiteX47" fmla="*/ 972943 w 1303219"/>
                <a:gd name="connsiteY47" fmla="*/ 91676 h 673911"/>
                <a:gd name="connsiteX48" fmla="*/ 967709 w 1303219"/>
                <a:gd name="connsiteY48" fmla="*/ 94247 h 673911"/>
                <a:gd name="connsiteX49" fmla="*/ 950962 w 1303219"/>
                <a:gd name="connsiteY49" fmla="*/ 89106 h 673911"/>
                <a:gd name="connsiteX50" fmla="*/ 945824 w 1303219"/>
                <a:gd name="connsiteY50" fmla="*/ 80062 h 673911"/>
                <a:gd name="connsiteX51" fmla="*/ 938117 w 1303219"/>
                <a:gd name="connsiteY51" fmla="*/ 77492 h 673911"/>
                <a:gd name="connsiteX52" fmla="*/ 930314 w 1303219"/>
                <a:gd name="connsiteY52" fmla="*/ 69686 h 673911"/>
                <a:gd name="connsiteX53" fmla="*/ 913567 w 1303219"/>
                <a:gd name="connsiteY53" fmla="*/ 65878 h 673911"/>
                <a:gd name="connsiteX54" fmla="*/ 892919 w 1303219"/>
                <a:gd name="connsiteY54" fmla="*/ 71018 h 673911"/>
                <a:gd name="connsiteX55" fmla="*/ 868369 w 1303219"/>
                <a:gd name="connsiteY55" fmla="*/ 64545 h 673911"/>
                <a:gd name="connsiteX56" fmla="*/ 864563 w 1303219"/>
                <a:gd name="connsiteY56" fmla="*/ 49027 h 673911"/>
                <a:gd name="connsiteX57" fmla="*/ 852859 w 1303219"/>
                <a:gd name="connsiteY57" fmla="*/ 34843 h 673911"/>
                <a:gd name="connsiteX58" fmla="*/ 846484 w 1303219"/>
                <a:gd name="connsiteY58" fmla="*/ 19325 h 673911"/>
                <a:gd name="connsiteX59" fmla="*/ 840014 w 1303219"/>
                <a:gd name="connsiteY59" fmla="*/ 14185 h 673911"/>
                <a:gd name="connsiteX60" fmla="*/ 827073 w 1303219"/>
                <a:gd name="connsiteY60" fmla="*/ 14185 h 673911"/>
                <a:gd name="connsiteX61" fmla="*/ 820697 w 1303219"/>
                <a:gd name="connsiteY61" fmla="*/ 0 h 673911"/>
                <a:gd name="connsiteX62" fmla="*/ 794816 w 1303219"/>
                <a:gd name="connsiteY62" fmla="*/ 12947 h 673911"/>
                <a:gd name="connsiteX63" fmla="*/ 783207 w 1303219"/>
                <a:gd name="connsiteY63" fmla="*/ 10377 h 673911"/>
                <a:gd name="connsiteX64" fmla="*/ 770361 w 1303219"/>
                <a:gd name="connsiteY64" fmla="*/ 0 h 673911"/>
                <a:gd name="connsiteX65" fmla="*/ 758752 w 1303219"/>
                <a:gd name="connsiteY65" fmla="*/ 10377 h 673911"/>
                <a:gd name="connsiteX66" fmla="*/ 757421 w 1303219"/>
                <a:gd name="connsiteY66" fmla="*/ 5141 h 673911"/>
                <a:gd name="connsiteX67" fmla="*/ 745812 w 1303219"/>
                <a:gd name="connsiteY67" fmla="*/ 21991 h 673911"/>
                <a:gd name="connsiteX68" fmla="*/ 757421 w 1303219"/>
                <a:gd name="connsiteY68" fmla="*/ 37413 h 673911"/>
                <a:gd name="connsiteX69" fmla="*/ 752282 w 1303219"/>
                <a:gd name="connsiteY69" fmla="*/ 55501 h 673911"/>
                <a:gd name="connsiteX70" fmla="*/ 763891 w 1303219"/>
                <a:gd name="connsiteY70" fmla="*/ 55501 h 673911"/>
                <a:gd name="connsiteX71" fmla="*/ 769029 w 1303219"/>
                <a:gd name="connsiteY71" fmla="*/ 60642 h 673911"/>
                <a:gd name="connsiteX72" fmla="*/ 762559 w 1303219"/>
                <a:gd name="connsiteY72" fmla="*/ 69686 h 673911"/>
                <a:gd name="connsiteX73" fmla="*/ 765128 w 1303219"/>
                <a:gd name="connsiteY73" fmla="*/ 80062 h 673911"/>
                <a:gd name="connsiteX74" fmla="*/ 735536 w 1303219"/>
                <a:gd name="connsiteY74" fmla="*/ 87773 h 673911"/>
                <a:gd name="connsiteX75" fmla="*/ 707084 w 1303219"/>
                <a:gd name="connsiteY75" fmla="*/ 109764 h 673911"/>
                <a:gd name="connsiteX76" fmla="*/ 701946 w 1303219"/>
                <a:gd name="connsiteY76" fmla="*/ 111002 h 673911"/>
                <a:gd name="connsiteX77" fmla="*/ 686436 w 1303219"/>
                <a:gd name="connsiteY77" fmla="*/ 99387 h 673911"/>
                <a:gd name="connsiteX78" fmla="*/ 659318 w 1303219"/>
                <a:gd name="connsiteY78" fmla="*/ 105861 h 673911"/>
                <a:gd name="connsiteX79" fmla="*/ 656748 w 1303219"/>
                <a:gd name="connsiteY79" fmla="*/ 114905 h 673911"/>
                <a:gd name="connsiteX80" fmla="*/ 667120 w 1303219"/>
                <a:gd name="connsiteY80" fmla="*/ 145939 h 673911"/>
                <a:gd name="connsiteX81" fmla="*/ 652942 w 1303219"/>
                <a:gd name="connsiteY81" fmla="*/ 166502 h 673911"/>
                <a:gd name="connsiteX82" fmla="*/ 636100 w 1303219"/>
                <a:gd name="connsiteY82" fmla="*/ 174309 h 673911"/>
                <a:gd name="connsiteX83" fmla="*/ 627061 w 1303219"/>
                <a:gd name="connsiteY83" fmla="*/ 207914 h 673911"/>
                <a:gd name="connsiteX84" fmla="*/ 615452 w 1303219"/>
                <a:gd name="connsiteY84" fmla="*/ 216863 h 673911"/>
                <a:gd name="connsiteX85" fmla="*/ 609076 w 1303219"/>
                <a:gd name="connsiteY85" fmla="*/ 213055 h 673911"/>
                <a:gd name="connsiteX86" fmla="*/ 600037 w 1303219"/>
                <a:gd name="connsiteY86" fmla="*/ 218196 h 673911"/>
                <a:gd name="connsiteX87" fmla="*/ 598705 w 1303219"/>
                <a:gd name="connsiteY87" fmla="*/ 225907 h 673911"/>
                <a:gd name="connsiteX88" fmla="*/ 589665 w 1303219"/>
                <a:gd name="connsiteY88" fmla="*/ 238854 h 673911"/>
                <a:gd name="connsiteX89" fmla="*/ 592234 w 1303219"/>
                <a:gd name="connsiteY89" fmla="*/ 263415 h 673911"/>
                <a:gd name="connsiteX90" fmla="*/ 587096 w 1303219"/>
                <a:gd name="connsiteY90" fmla="*/ 278837 h 673911"/>
                <a:gd name="connsiteX91" fmla="*/ 572918 w 1303219"/>
                <a:gd name="connsiteY91" fmla="*/ 285311 h 673911"/>
                <a:gd name="connsiteX92" fmla="*/ 569017 w 1303219"/>
                <a:gd name="connsiteY92" fmla="*/ 290451 h 673911"/>
                <a:gd name="connsiteX93" fmla="*/ 559978 w 1303219"/>
                <a:gd name="connsiteY93" fmla="*/ 282740 h 673911"/>
                <a:gd name="connsiteX94" fmla="*/ 535523 w 1303219"/>
                <a:gd name="connsiteY94" fmla="*/ 278837 h 673911"/>
                <a:gd name="connsiteX95" fmla="*/ 526388 w 1303219"/>
                <a:gd name="connsiteY95" fmla="*/ 272364 h 673911"/>
                <a:gd name="connsiteX96" fmla="*/ 522582 w 1303219"/>
                <a:gd name="connsiteY96" fmla="*/ 254371 h 673911"/>
                <a:gd name="connsiteX97" fmla="*/ 507072 w 1303219"/>
                <a:gd name="connsiteY97" fmla="*/ 245327 h 673911"/>
                <a:gd name="connsiteX98" fmla="*/ 507072 w 1303219"/>
                <a:gd name="connsiteY98" fmla="*/ 251801 h 673911"/>
                <a:gd name="connsiteX99" fmla="*/ 514875 w 1303219"/>
                <a:gd name="connsiteY99" fmla="*/ 254371 h 673911"/>
                <a:gd name="connsiteX100" fmla="*/ 516111 w 1303219"/>
                <a:gd name="connsiteY100" fmla="*/ 258179 h 673911"/>
                <a:gd name="connsiteX101" fmla="*/ 504503 w 1303219"/>
                <a:gd name="connsiteY101" fmla="*/ 265985 h 673911"/>
                <a:gd name="connsiteX102" fmla="*/ 494226 w 1303219"/>
                <a:gd name="connsiteY102" fmla="*/ 262082 h 673911"/>
                <a:gd name="connsiteX103" fmla="*/ 492895 w 1303219"/>
                <a:gd name="connsiteY103" fmla="*/ 265985 h 673911"/>
                <a:gd name="connsiteX104" fmla="*/ 499365 w 1303219"/>
                <a:gd name="connsiteY104" fmla="*/ 273696 h 673911"/>
                <a:gd name="connsiteX105" fmla="*/ 496796 w 1303219"/>
                <a:gd name="connsiteY105" fmla="*/ 277599 h 673911"/>
                <a:gd name="connsiteX106" fmla="*/ 486424 w 1303219"/>
                <a:gd name="connsiteY106" fmla="*/ 281407 h 673911"/>
                <a:gd name="connsiteX107" fmla="*/ 487756 w 1303219"/>
                <a:gd name="connsiteY107" fmla="*/ 308539 h 673911"/>
                <a:gd name="connsiteX108" fmla="*/ 476147 w 1303219"/>
                <a:gd name="connsiteY108" fmla="*/ 311109 h 673911"/>
                <a:gd name="connsiteX109" fmla="*/ 473578 w 1303219"/>
                <a:gd name="connsiteY109" fmla="*/ 325389 h 673911"/>
                <a:gd name="connsiteX110" fmla="*/ 469677 w 1303219"/>
                <a:gd name="connsiteY110" fmla="*/ 329197 h 673911"/>
                <a:gd name="connsiteX111" fmla="*/ 464538 w 1303219"/>
                <a:gd name="connsiteY111" fmla="*/ 327960 h 673911"/>
                <a:gd name="connsiteX112" fmla="*/ 464538 w 1303219"/>
                <a:gd name="connsiteY112" fmla="*/ 315013 h 673911"/>
                <a:gd name="connsiteX113" fmla="*/ 447697 w 1303219"/>
                <a:gd name="connsiteY113" fmla="*/ 318916 h 673911"/>
                <a:gd name="connsiteX114" fmla="*/ 437420 w 1303219"/>
                <a:gd name="connsiteY114" fmla="*/ 302066 h 673911"/>
                <a:gd name="connsiteX115" fmla="*/ 432281 w 1303219"/>
                <a:gd name="connsiteY115" fmla="*/ 299495 h 673911"/>
                <a:gd name="connsiteX116" fmla="*/ 418008 w 1303219"/>
                <a:gd name="connsiteY116" fmla="*/ 312442 h 673911"/>
                <a:gd name="connsiteX117" fmla="*/ 398693 w 1303219"/>
                <a:gd name="connsiteY117" fmla="*/ 320153 h 673911"/>
                <a:gd name="connsiteX118" fmla="*/ 394791 w 1303219"/>
                <a:gd name="connsiteY118" fmla="*/ 344714 h 673911"/>
                <a:gd name="connsiteX119" fmla="*/ 389653 w 1303219"/>
                <a:gd name="connsiteY119" fmla="*/ 351188 h 673911"/>
                <a:gd name="connsiteX120" fmla="*/ 384515 w 1303219"/>
                <a:gd name="connsiteY120" fmla="*/ 349855 h 673911"/>
                <a:gd name="connsiteX121" fmla="*/ 375475 w 1303219"/>
                <a:gd name="connsiteY121" fmla="*/ 340811 h 673911"/>
                <a:gd name="connsiteX122" fmla="*/ 358728 w 1303219"/>
                <a:gd name="connsiteY122" fmla="*/ 335671 h 673911"/>
                <a:gd name="connsiteX123" fmla="*/ 357396 w 1303219"/>
                <a:gd name="connsiteY123" fmla="*/ 331768 h 673911"/>
                <a:gd name="connsiteX124" fmla="*/ 331610 w 1303219"/>
                <a:gd name="connsiteY124" fmla="*/ 321486 h 673911"/>
                <a:gd name="connsiteX125" fmla="*/ 314767 w 1303219"/>
                <a:gd name="connsiteY125" fmla="*/ 327960 h 673911"/>
                <a:gd name="connsiteX126" fmla="*/ 296783 w 1303219"/>
                <a:gd name="connsiteY126" fmla="*/ 316345 h 673911"/>
                <a:gd name="connsiteX127" fmla="*/ 294119 w 1303219"/>
                <a:gd name="connsiteY127" fmla="*/ 327960 h 673911"/>
                <a:gd name="connsiteX128" fmla="*/ 300590 w 1303219"/>
                <a:gd name="connsiteY128" fmla="*/ 339574 h 673911"/>
                <a:gd name="connsiteX129" fmla="*/ 294119 w 1303219"/>
                <a:gd name="connsiteY129" fmla="*/ 348618 h 673911"/>
                <a:gd name="connsiteX130" fmla="*/ 285175 w 1303219"/>
                <a:gd name="connsiteY130" fmla="*/ 348618 h 673911"/>
                <a:gd name="connsiteX131" fmla="*/ 283842 w 1303219"/>
                <a:gd name="connsiteY131" fmla="*/ 334338 h 673911"/>
                <a:gd name="connsiteX132" fmla="*/ 259388 w 1303219"/>
                <a:gd name="connsiteY132" fmla="*/ 340811 h 673911"/>
                <a:gd name="connsiteX133" fmla="*/ 245115 w 1303219"/>
                <a:gd name="connsiteY133" fmla="*/ 331768 h 673911"/>
                <a:gd name="connsiteX134" fmla="*/ 239977 w 1303219"/>
                <a:gd name="connsiteY134" fmla="*/ 339574 h 673911"/>
                <a:gd name="connsiteX135" fmla="*/ 245115 w 1303219"/>
                <a:gd name="connsiteY135" fmla="*/ 351188 h 673911"/>
                <a:gd name="connsiteX136" fmla="*/ 245115 w 1303219"/>
                <a:gd name="connsiteY136" fmla="*/ 357662 h 673911"/>
                <a:gd name="connsiteX137" fmla="*/ 238645 w 1303219"/>
                <a:gd name="connsiteY137" fmla="*/ 365373 h 673911"/>
                <a:gd name="connsiteX138" fmla="*/ 224467 w 1303219"/>
                <a:gd name="connsiteY138" fmla="*/ 360232 h 673911"/>
                <a:gd name="connsiteX139" fmla="*/ 219329 w 1303219"/>
                <a:gd name="connsiteY139" fmla="*/ 376987 h 673911"/>
                <a:gd name="connsiteX140" fmla="*/ 208957 w 1303219"/>
                <a:gd name="connsiteY140" fmla="*/ 386031 h 673911"/>
                <a:gd name="connsiteX141" fmla="*/ 205150 w 1303219"/>
                <a:gd name="connsiteY141" fmla="*/ 397645 h 673911"/>
                <a:gd name="connsiteX142" fmla="*/ 211621 w 1303219"/>
                <a:gd name="connsiteY142" fmla="*/ 413162 h 673911"/>
                <a:gd name="connsiteX143" fmla="*/ 223230 w 1303219"/>
                <a:gd name="connsiteY143" fmla="*/ 426110 h 673911"/>
                <a:gd name="connsiteX144" fmla="*/ 223230 w 1303219"/>
                <a:gd name="connsiteY144" fmla="*/ 433821 h 673911"/>
                <a:gd name="connsiteX145" fmla="*/ 181933 w 1303219"/>
                <a:gd name="connsiteY145" fmla="*/ 448005 h 673911"/>
                <a:gd name="connsiteX146" fmla="*/ 174131 w 1303219"/>
                <a:gd name="connsiteY146" fmla="*/ 455716 h 673911"/>
                <a:gd name="connsiteX147" fmla="*/ 162522 w 1303219"/>
                <a:gd name="connsiteY147" fmla="*/ 454479 h 673911"/>
                <a:gd name="connsiteX148" fmla="*/ 154815 w 1303219"/>
                <a:gd name="connsiteY148" fmla="*/ 460952 h 673911"/>
                <a:gd name="connsiteX149" fmla="*/ 149677 w 1303219"/>
                <a:gd name="connsiteY149" fmla="*/ 486751 h 673911"/>
                <a:gd name="connsiteX150" fmla="*/ 167660 w 1303219"/>
                <a:gd name="connsiteY150" fmla="*/ 513883 h 673911"/>
                <a:gd name="connsiteX151" fmla="*/ 161285 w 1303219"/>
                <a:gd name="connsiteY151" fmla="*/ 530638 h 673911"/>
                <a:gd name="connsiteX152" fmla="*/ 157384 w 1303219"/>
                <a:gd name="connsiteY152" fmla="*/ 534541 h 673911"/>
                <a:gd name="connsiteX153" fmla="*/ 148344 w 1303219"/>
                <a:gd name="connsiteY153" fmla="*/ 535778 h 673911"/>
                <a:gd name="connsiteX154" fmla="*/ 135498 w 1303219"/>
                <a:gd name="connsiteY154" fmla="*/ 528067 h 673911"/>
                <a:gd name="connsiteX155" fmla="*/ 110949 w 1303219"/>
                <a:gd name="connsiteY155" fmla="*/ 521594 h 673911"/>
                <a:gd name="connsiteX156" fmla="*/ 87732 w 1303219"/>
                <a:gd name="connsiteY156" fmla="*/ 509980 h 673911"/>
                <a:gd name="connsiteX157" fmla="*/ 65751 w 1303219"/>
                <a:gd name="connsiteY157" fmla="*/ 507409 h 673911"/>
                <a:gd name="connsiteX158" fmla="*/ 52905 w 1303219"/>
                <a:gd name="connsiteY158" fmla="*/ 516453 h 673911"/>
                <a:gd name="connsiteX159" fmla="*/ 36063 w 1303219"/>
                <a:gd name="connsiteY159" fmla="*/ 543489 h 673911"/>
                <a:gd name="connsiteX160" fmla="*/ 34826 w 1303219"/>
                <a:gd name="connsiteY160" fmla="*/ 552533 h 673911"/>
                <a:gd name="connsiteX161" fmla="*/ 43866 w 1303219"/>
                <a:gd name="connsiteY161" fmla="*/ 561577 h 673911"/>
                <a:gd name="connsiteX162" fmla="*/ 49004 w 1303219"/>
                <a:gd name="connsiteY162" fmla="*/ 564148 h 673911"/>
                <a:gd name="connsiteX163" fmla="*/ 50336 w 1303219"/>
                <a:gd name="connsiteY163" fmla="*/ 569288 h 673911"/>
                <a:gd name="connsiteX164" fmla="*/ 46435 w 1303219"/>
                <a:gd name="connsiteY164" fmla="*/ 590042 h 673911"/>
                <a:gd name="connsiteX165" fmla="*/ 38632 w 1303219"/>
                <a:gd name="connsiteY165" fmla="*/ 600323 h 673911"/>
                <a:gd name="connsiteX166" fmla="*/ 49004 w 1303219"/>
                <a:gd name="connsiteY166" fmla="*/ 609367 h 673911"/>
                <a:gd name="connsiteX167" fmla="*/ 46435 w 1303219"/>
                <a:gd name="connsiteY167" fmla="*/ 613270 h 673911"/>
                <a:gd name="connsiteX168" fmla="*/ 39965 w 1303219"/>
                <a:gd name="connsiteY168" fmla="*/ 613270 h 673911"/>
                <a:gd name="connsiteX169" fmla="*/ 36063 w 1303219"/>
                <a:gd name="connsiteY169" fmla="*/ 622219 h 673911"/>
                <a:gd name="connsiteX170" fmla="*/ 42534 w 1303219"/>
                <a:gd name="connsiteY170" fmla="*/ 635166 h 673911"/>
                <a:gd name="connsiteX171" fmla="*/ 38632 w 1303219"/>
                <a:gd name="connsiteY171" fmla="*/ 642877 h 673911"/>
                <a:gd name="connsiteX172" fmla="*/ 37395 w 1303219"/>
                <a:gd name="connsiteY172" fmla="*/ 654586 h 673911"/>
                <a:gd name="connsiteX173" fmla="*/ 25787 w 1303219"/>
                <a:gd name="connsiteY173" fmla="*/ 658394 h 673911"/>
                <a:gd name="connsiteX174" fmla="*/ 14178 w 1303219"/>
                <a:gd name="connsiteY174" fmla="*/ 646780 h 673911"/>
                <a:gd name="connsiteX175" fmla="*/ 7707 w 1303219"/>
                <a:gd name="connsiteY175" fmla="*/ 646780 h 673911"/>
                <a:gd name="connsiteX176" fmla="*/ 0 w 1303219"/>
                <a:gd name="connsiteY176" fmla="*/ 673912 h 673911"/>
                <a:gd name="connsiteX177" fmla="*/ 247684 w 1303219"/>
                <a:gd name="connsiteY177" fmla="*/ 657157 h 673911"/>
                <a:gd name="connsiteX178" fmla="*/ 245115 w 1303219"/>
                <a:gd name="connsiteY178" fmla="*/ 637736 h 673911"/>
                <a:gd name="connsiteX179" fmla="*/ 238645 w 1303219"/>
                <a:gd name="connsiteY179" fmla="*/ 615840 h 673911"/>
                <a:gd name="connsiteX180" fmla="*/ 277372 w 1303219"/>
                <a:gd name="connsiteY180" fmla="*/ 615840 h 673911"/>
                <a:gd name="connsiteX181" fmla="*/ 278704 w 1303219"/>
                <a:gd name="connsiteY181" fmla="*/ 622219 h 673911"/>
                <a:gd name="connsiteX182" fmla="*/ 505835 w 1303219"/>
                <a:gd name="connsiteY182" fmla="*/ 597753 h 673911"/>
                <a:gd name="connsiteX183" fmla="*/ 509641 w 1303219"/>
                <a:gd name="connsiteY183" fmla="*/ 600323 h 673911"/>
                <a:gd name="connsiteX184" fmla="*/ 522582 w 1303219"/>
                <a:gd name="connsiteY184" fmla="*/ 595182 h 673911"/>
                <a:gd name="connsiteX185" fmla="*/ 704515 w 1303219"/>
                <a:gd name="connsiteY185" fmla="*/ 584806 h 673911"/>
                <a:gd name="connsiteX186" fmla="*/ 736772 w 1303219"/>
                <a:gd name="connsiteY186" fmla="*/ 579665 h 673911"/>
                <a:gd name="connsiteX187" fmla="*/ 847721 w 1303219"/>
                <a:gd name="connsiteY187" fmla="*/ 571954 h 673911"/>
                <a:gd name="connsiteX188" fmla="*/ 1023279 w 1303219"/>
                <a:gd name="connsiteY188" fmla="*/ 555199 h 673911"/>
                <a:gd name="connsiteX189" fmla="*/ 1028417 w 1303219"/>
                <a:gd name="connsiteY189" fmla="*/ 551296 h 673911"/>
                <a:gd name="connsiteX190" fmla="*/ 1051635 w 1303219"/>
                <a:gd name="connsiteY190" fmla="*/ 533208 h 673911"/>
                <a:gd name="connsiteX191" fmla="*/ 1073520 w 1303219"/>
                <a:gd name="connsiteY191" fmla="*/ 528067 h 673911"/>
                <a:gd name="connsiteX192" fmla="*/ 1087793 w 1303219"/>
                <a:gd name="connsiteY192" fmla="*/ 517691 h 673911"/>
                <a:gd name="connsiteX193" fmla="*/ 1120050 w 1303219"/>
                <a:gd name="connsiteY193" fmla="*/ 506076 h 673911"/>
                <a:gd name="connsiteX194" fmla="*/ 1120050 w 1303219"/>
                <a:gd name="connsiteY194" fmla="*/ 497032 h 673911"/>
                <a:gd name="connsiteX195" fmla="*/ 1129089 w 1303219"/>
                <a:gd name="connsiteY195" fmla="*/ 480278 h 673911"/>
                <a:gd name="connsiteX196" fmla="*/ 1148405 w 1303219"/>
                <a:gd name="connsiteY196" fmla="*/ 473804 h 673911"/>
                <a:gd name="connsiteX197" fmla="*/ 1161347 w 1303219"/>
                <a:gd name="connsiteY197" fmla="*/ 464760 h 673911"/>
                <a:gd name="connsiteX198" fmla="*/ 1162583 w 1303219"/>
                <a:gd name="connsiteY198" fmla="*/ 455716 h 673911"/>
                <a:gd name="connsiteX199" fmla="*/ 1160014 w 1303219"/>
                <a:gd name="connsiteY199" fmla="*/ 446672 h 673911"/>
                <a:gd name="connsiteX200" fmla="*/ 1184563 w 1303219"/>
                <a:gd name="connsiteY200" fmla="*/ 429917 h 673911"/>
                <a:gd name="connsiteX201" fmla="*/ 1185800 w 1303219"/>
                <a:gd name="connsiteY201" fmla="*/ 419636 h 673911"/>
                <a:gd name="connsiteX202" fmla="*/ 1181995 w 1303219"/>
                <a:gd name="connsiteY202" fmla="*/ 413162 h 673911"/>
                <a:gd name="connsiteX203" fmla="*/ 1206449 w 1303219"/>
                <a:gd name="connsiteY203" fmla="*/ 389934 h 673911"/>
                <a:gd name="connsiteX204" fmla="*/ 1243940 w 1303219"/>
                <a:gd name="connsiteY204" fmla="*/ 369181 h 673911"/>
                <a:gd name="connsiteX205" fmla="*/ 1303220 w 1303219"/>
                <a:gd name="connsiteY205" fmla="*/ 298257 h 673911"/>
                <a:gd name="connsiteX206" fmla="*/ 1299413 w 1303219"/>
                <a:gd name="connsiteY206" fmla="*/ 295687 h 673911"/>
                <a:gd name="connsiteX207" fmla="*/ 1291611 w 1303219"/>
                <a:gd name="connsiteY207" fmla="*/ 299495 h 67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1303219" h="673911">
                  <a:moveTo>
                    <a:pt x="1291611" y="299495"/>
                  </a:moveTo>
                  <a:lnTo>
                    <a:pt x="1286473" y="295687"/>
                  </a:lnTo>
                  <a:lnTo>
                    <a:pt x="1286473" y="302066"/>
                  </a:lnTo>
                  <a:lnTo>
                    <a:pt x="1280002" y="298257"/>
                  </a:lnTo>
                  <a:lnTo>
                    <a:pt x="1269726" y="296925"/>
                  </a:lnTo>
                  <a:lnTo>
                    <a:pt x="1270963" y="289214"/>
                  </a:lnTo>
                  <a:lnTo>
                    <a:pt x="1265825" y="289214"/>
                  </a:lnTo>
                  <a:lnTo>
                    <a:pt x="1260686" y="280170"/>
                  </a:lnTo>
                  <a:lnTo>
                    <a:pt x="1255548" y="284073"/>
                  </a:lnTo>
                  <a:lnTo>
                    <a:pt x="1249078" y="277599"/>
                  </a:lnTo>
                  <a:lnTo>
                    <a:pt x="1238706" y="276267"/>
                  </a:lnTo>
                  <a:lnTo>
                    <a:pt x="1230998" y="262082"/>
                  </a:lnTo>
                  <a:lnTo>
                    <a:pt x="1230998" y="254371"/>
                  </a:lnTo>
                  <a:lnTo>
                    <a:pt x="1215488" y="246565"/>
                  </a:lnTo>
                  <a:lnTo>
                    <a:pt x="1207781" y="229810"/>
                  </a:lnTo>
                  <a:lnTo>
                    <a:pt x="1194840" y="223336"/>
                  </a:lnTo>
                  <a:lnTo>
                    <a:pt x="1197505" y="211722"/>
                  </a:lnTo>
                  <a:lnTo>
                    <a:pt x="1187133" y="204011"/>
                  </a:lnTo>
                  <a:lnTo>
                    <a:pt x="1172955" y="183353"/>
                  </a:lnTo>
                  <a:lnTo>
                    <a:pt x="1162583" y="176879"/>
                  </a:lnTo>
                  <a:lnTo>
                    <a:pt x="1161347" y="171739"/>
                  </a:lnTo>
                  <a:lnTo>
                    <a:pt x="1166485" y="169168"/>
                  </a:lnTo>
                  <a:lnTo>
                    <a:pt x="1167722" y="165265"/>
                  </a:lnTo>
                  <a:lnTo>
                    <a:pt x="1165152" y="154983"/>
                  </a:lnTo>
                  <a:lnTo>
                    <a:pt x="1171623" y="151080"/>
                  </a:lnTo>
                  <a:lnTo>
                    <a:pt x="1170386" y="138133"/>
                  </a:lnTo>
                  <a:lnTo>
                    <a:pt x="1163915" y="125282"/>
                  </a:lnTo>
                  <a:lnTo>
                    <a:pt x="1163915" y="114905"/>
                  </a:lnTo>
                  <a:lnTo>
                    <a:pt x="1157445" y="101958"/>
                  </a:lnTo>
                  <a:lnTo>
                    <a:pt x="1147168" y="98150"/>
                  </a:lnTo>
                  <a:lnTo>
                    <a:pt x="1140698" y="89106"/>
                  </a:lnTo>
                  <a:lnTo>
                    <a:pt x="1117480" y="85203"/>
                  </a:lnTo>
                  <a:lnTo>
                    <a:pt x="1111010" y="76159"/>
                  </a:lnTo>
                  <a:lnTo>
                    <a:pt x="1104540" y="51598"/>
                  </a:lnTo>
                  <a:lnTo>
                    <a:pt x="1096832" y="47790"/>
                  </a:lnTo>
                  <a:lnTo>
                    <a:pt x="1087793" y="55501"/>
                  </a:lnTo>
                  <a:lnTo>
                    <a:pt x="1078753" y="56834"/>
                  </a:lnTo>
                  <a:lnTo>
                    <a:pt x="1064575" y="71018"/>
                  </a:lnTo>
                  <a:lnTo>
                    <a:pt x="1060674" y="82632"/>
                  </a:lnTo>
                  <a:lnTo>
                    <a:pt x="1054204" y="85203"/>
                  </a:lnTo>
                  <a:lnTo>
                    <a:pt x="1042595" y="83965"/>
                  </a:lnTo>
                  <a:lnTo>
                    <a:pt x="1033555" y="91676"/>
                  </a:lnTo>
                  <a:lnTo>
                    <a:pt x="1028417" y="83965"/>
                  </a:lnTo>
                  <a:lnTo>
                    <a:pt x="1020710" y="80062"/>
                  </a:lnTo>
                  <a:lnTo>
                    <a:pt x="1005200" y="80062"/>
                  </a:lnTo>
                  <a:lnTo>
                    <a:pt x="992259" y="73589"/>
                  </a:lnTo>
                  <a:lnTo>
                    <a:pt x="976844" y="80062"/>
                  </a:lnTo>
                  <a:lnTo>
                    <a:pt x="972943" y="91676"/>
                  </a:lnTo>
                  <a:lnTo>
                    <a:pt x="967709" y="94247"/>
                  </a:lnTo>
                  <a:lnTo>
                    <a:pt x="950962" y="89106"/>
                  </a:lnTo>
                  <a:lnTo>
                    <a:pt x="945824" y="80062"/>
                  </a:lnTo>
                  <a:lnTo>
                    <a:pt x="938117" y="77492"/>
                  </a:lnTo>
                  <a:lnTo>
                    <a:pt x="930314" y="69686"/>
                  </a:lnTo>
                  <a:lnTo>
                    <a:pt x="913567" y="65878"/>
                  </a:lnTo>
                  <a:lnTo>
                    <a:pt x="892919" y="71018"/>
                  </a:lnTo>
                  <a:lnTo>
                    <a:pt x="868369" y="64545"/>
                  </a:lnTo>
                  <a:lnTo>
                    <a:pt x="864563" y="49027"/>
                  </a:lnTo>
                  <a:lnTo>
                    <a:pt x="852859" y="34843"/>
                  </a:lnTo>
                  <a:lnTo>
                    <a:pt x="846484" y="19325"/>
                  </a:lnTo>
                  <a:lnTo>
                    <a:pt x="840014" y="14185"/>
                  </a:lnTo>
                  <a:lnTo>
                    <a:pt x="827073" y="14185"/>
                  </a:lnTo>
                  <a:lnTo>
                    <a:pt x="820697" y="0"/>
                  </a:lnTo>
                  <a:lnTo>
                    <a:pt x="794816" y="12947"/>
                  </a:lnTo>
                  <a:lnTo>
                    <a:pt x="783207" y="10377"/>
                  </a:lnTo>
                  <a:lnTo>
                    <a:pt x="770361" y="0"/>
                  </a:lnTo>
                  <a:lnTo>
                    <a:pt x="758752" y="10377"/>
                  </a:lnTo>
                  <a:lnTo>
                    <a:pt x="757421" y="5141"/>
                  </a:lnTo>
                  <a:lnTo>
                    <a:pt x="745812" y="21991"/>
                  </a:lnTo>
                  <a:lnTo>
                    <a:pt x="757421" y="37413"/>
                  </a:lnTo>
                  <a:lnTo>
                    <a:pt x="752282" y="55501"/>
                  </a:lnTo>
                  <a:lnTo>
                    <a:pt x="763891" y="55501"/>
                  </a:lnTo>
                  <a:lnTo>
                    <a:pt x="769029" y="60642"/>
                  </a:lnTo>
                  <a:lnTo>
                    <a:pt x="762559" y="69686"/>
                  </a:lnTo>
                  <a:lnTo>
                    <a:pt x="765128" y="80062"/>
                  </a:lnTo>
                  <a:lnTo>
                    <a:pt x="735536" y="87773"/>
                  </a:lnTo>
                  <a:lnTo>
                    <a:pt x="707084" y="109764"/>
                  </a:lnTo>
                  <a:lnTo>
                    <a:pt x="701946" y="111002"/>
                  </a:lnTo>
                  <a:lnTo>
                    <a:pt x="686436" y="99387"/>
                  </a:lnTo>
                  <a:lnTo>
                    <a:pt x="659318" y="105861"/>
                  </a:lnTo>
                  <a:lnTo>
                    <a:pt x="656748" y="114905"/>
                  </a:lnTo>
                  <a:lnTo>
                    <a:pt x="667120" y="145939"/>
                  </a:lnTo>
                  <a:lnTo>
                    <a:pt x="652942" y="166502"/>
                  </a:lnTo>
                  <a:lnTo>
                    <a:pt x="636100" y="174309"/>
                  </a:lnTo>
                  <a:lnTo>
                    <a:pt x="627061" y="207914"/>
                  </a:lnTo>
                  <a:lnTo>
                    <a:pt x="615452" y="216863"/>
                  </a:lnTo>
                  <a:lnTo>
                    <a:pt x="609076" y="213055"/>
                  </a:lnTo>
                  <a:lnTo>
                    <a:pt x="600037" y="218196"/>
                  </a:lnTo>
                  <a:lnTo>
                    <a:pt x="598705" y="225907"/>
                  </a:lnTo>
                  <a:lnTo>
                    <a:pt x="589665" y="238854"/>
                  </a:lnTo>
                  <a:lnTo>
                    <a:pt x="592234" y="263415"/>
                  </a:lnTo>
                  <a:lnTo>
                    <a:pt x="587096" y="278837"/>
                  </a:lnTo>
                  <a:lnTo>
                    <a:pt x="572918" y="285311"/>
                  </a:lnTo>
                  <a:lnTo>
                    <a:pt x="569017" y="290451"/>
                  </a:lnTo>
                  <a:lnTo>
                    <a:pt x="559978" y="282740"/>
                  </a:lnTo>
                  <a:lnTo>
                    <a:pt x="535523" y="278837"/>
                  </a:lnTo>
                  <a:lnTo>
                    <a:pt x="526388" y="272364"/>
                  </a:lnTo>
                  <a:lnTo>
                    <a:pt x="522582" y="254371"/>
                  </a:lnTo>
                  <a:lnTo>
                    <a:pt x="507072" y="245327"/>
                  </a:lnTo>
                  <a:lnTo>
                    <a:pt x="507072" y="251801"/>
                  </a:lnTo>
                  <a:lnTo>
                    <a:pt x="514875" y="254371"/>
                  </a:lnTo>
                  <a:lnTo>
                    <a:pt x="516111" y="258179"/>
                  </a:lnTo>
                  <a:lnTo>
                    <a:pt x="504503" y="265985"/>
                  </a:lnTo>
                  <a:lnTo>
                    <a:pt x="494226" y="262082"/>
                  </a:lnTo>
                  <a:lnTo>
                    <a:pt x="492895" y="265985"/>
                  </a:lnTo>
                  <a:lnTo>
                    <a:pt x="499365" y="273696"/>
                  </a:lnTo>
                  <a:lnTo>
                    <a:pt x="496796" y="277599"/>
                  </a:lnTo>
                  <a:lnTo>
                    <a:pt x="486424" y="281407"/>
                  </a:lnTo>
                  <a:lnTo>
                    <a:pt x="487756" y="308539"/>
                  </a:lnTo>
                  <a:lnTo>
                    <a:pt x="476147" y="311109"/>
                  </a:lnTo>
                  <a:lnTo>
                    <a:pt x="473578" y="325389"/>
                  </a:lnTo>
                  <a:lnTo>
                    <a:pt x="469677" y="329197"/>
                  </a:lnTo>
                  <a:lnTo>
                    <a:pt x="464538" y="327960"/>
                  </a:lnTo>
                  <a:lnTo>
                    <a:pt x="464538" y="315013"/>
                  </a:lnTo>
                  <a:lnTo>
                    <a:pt x="447697" y="318916"/>
                  </a:lnTo>
                  <a:lnTo>
                    <a:pt x="437420" y="302066"/>
                  </a:lnTo>
                  <a:lnTo>
                    <a:pt x="432281" y="299495"/>
                  </a:lnTo>
                  <a:lnTo>
                    <a:pt x="418008" y="312442"/>
                  </a:lnTo>
                  <a:lnTo>
                    <a:pt x="398693" y="320153"/>
                  </a:lnTo>
                  <a:lnTo>
                    <a:pt x="394791" y="344714"/>
                  </a:lnTo>
                  <a:lnTo>
                    <a:pt x="389653" y="351188"/>
                  </a:lnTo>
                  <a:lnTo>
                    <a:pt x="384515" y="349855"/>
                  </a:lnTo>
                  <a:lnTo>
                    <a:pt x="375475" y="340811"/>
                  </a:lnTo>
                  <a:lnTo>
                    <a:pt x="358728" y="335671"/>
                  </a:lnTo>
                  <a:lnTo>
                    <a:pt x="357396" y="331768"/>
                  </a:lnTo>
                  <a:lnTo>
                    <a:pt x="331610" y="321486"/>
                  </a:lnTo>
                  <a:lnTo>
                    <a:pt x="314767" y="327960"/>
                  </a:lnTo>
                  <a:lnTo>
                    <a:pt x="296783" y="316345"/>
                  </a:lnTo>
                  <a:lnTo>
                    <a:pt x="294119" y="327960"/>
                  </a:lnTo>
                  <a:lnTo>
                    <a:pt x="300590" y="339574"/>
                  </a:lnTo>
                  <a:lnTo>
                    <a:pt x="294119" y="348618"/>
                  </a:lnTo>
                  <a:lnTo>
                    <a:pt x="285175" y="348618"/>
                  </a:lnTo>
                  <a:lnTo>
                    <a:pt x="283842" y="334338"/>
                  </a:lnTo>
                  <a:lnTo>
                    <a:pt x="259388" y="340811"/>
                  </a:lnTo>
                  <a:lnTo>
                    <a:pt x="245115" y="331768"/>
                  </a:lnTo>
                  <a:lnTo>
                    <a:pt x="239977" y="339574"/>
                  </a:lnTo>
                  <a:lnTo>
                    <a:pt x="245115" y="351188"/>
                  </a:lnTo>
                  <a:lnTo>
                    <a:pt x="245115" y="357662"/>
                  </a:lnTo>
                  <a:lnTo>
                    <a:pt x="238645" y="365373"/>
                  </a:lnTo>
                  <a:lnTo>
                    <a:pt x="224467" y="360232"/>
                  </a:lnTo>
                  <a:lnTo>
                    <a:pt x="219329" y="376987"/>
                  </a:lnTo>
                  <a:lnTo>
                    <a:pt x="208957" y="386031"/>
                  </a:lnTo>
                  <a:lnTo>
                    <a:pt x="205150" y="397645"/>
                  </a:lnTo>
                  <a:lnTo>
                    <a:pt x="211621" y="413162"/>
                  </a:lnTo>
                  <a:lnTo>
                    <a:pt x="223230" y="426110"/>
                  </a:lnTo>
                  <a:lnTo>
                    <a:pt x="223230" y="433821"/>
                  </a:lnTo>
                  <a:lnTo>
                    <a:pt x="181933" y="448005"/>
                  </a:lnTo>
                  <a:lnTo>
                    <a:pt x="174131" y="455716"/>
                  </a:lnTo>
                  <a:lnTo>
                    <a:pt x="162522" y="454479"/>
                  </a:lnTo>
                  <a:lnTo>
                    <a:pt x="154815" y="460952"/>
                  </a:lnTo>
                  <a:lnTo>
                    <a:pt x="149677" y="486751"/>
                  </a:lnTo>
                  <a:lnTo>
                    <a:pt x="167660" y="513883"/>
                  </a:lnTo>
                  <a:lnTo>
                    <a:pt x="161285" y="530638"/>
                  </a:lnTo>
                  <a:lnTo>
                    <a:pt x="157384" y="534541"/>
                  </a:lnTo>
                  <a:lnTo>
                    <a:pt x="148344" y="535778"/>
                  </a:lnTo>
                  <a:lnTo>
                    <a:pt x="135498" y="528067"/>
                  </a:lnTo>
                  <a:lnTo>
                    <a:pt x="110949" y="521594"/>
                  </a:lnTo>
                  <a:lnTo>
                    <a:pt x="87732" y="509980"/>
                  </a:lnTo>
                  <a:lnTo>
                    <a:pt x="65751" y="507409"/>
                  </a:lnTo>
                  <a:lnTo>
                    <a:pt x="52905" y="516453"/>
                  </a:lnTo>
                  <a:lnTo>
                    <a:pt x="36063" y="543489"/>
                  </a:lnTo>
                  <a:lnTo>
                    <a:pt x="34826" y="552533"/>
                  </a:lnTo>
                  <a:lnTo>
                    <a:pt x="43866" y="561577"/>
                  </a:lnTo>
                  <a:lnTo>
                    <a:pt x="49004" y="564148"/>
                  </a:lnTo>
                  <a:lnTo>
                    <a:pt x="50336" y="569288"/>
                  </a:lnTo>
                  <a:lnTo>
                    <a:pt x="46435" y="590042"/>
                  </a:lnTo>
                  <a:lnTo>
                    <a:pt x="38632" y="600323"/>
                  </a:lnTo>
                  <a:lnTo>
                    <a:pt x="49004" y="609367"/>
                  </a:lnTo>
                  <a:lnTo>
                    <a:pt x="46435" y="613270"/>
                  </a:lnTo>
                  <a:lnTo>
                    <a:pt x="39965" y="613270"/>
                  </a:lnTo>
                  <a:lnTo>
                    <a:pt x="36063" y="622219"/>
                  </a:lnTo>
                  <a:lnTo>
                    <a:pt x="42534" y="635166"/>
                  </a:lnTo>
                  <a:lnTo>
                    <a:pt x="38632" y="642877"/>
                  </a:lnTo>
                  <a:lnTo>
                    <a:pt x="37395" y="654586"/>
                  </a:lnTo>
                  <a:lnTo>
                    <a:pt x="25787" y="658394"/>
                  </a:lnTo>
                  <a:lnTo>
                    <a:pt x="14178" y="646780"/>
                  </a:lnTo>
                  <a:lnTo>
                    <a:pt x="7707" y="646780"/>
                  </a:lnTo>
                  <a:lnTo>
                    <a:pt x="0" y="673912"/>
                  </a:lnTo>
                  <a:lnTo>
                    <a:pt x="247684" y="657157"/>
                  </a:lnTo>
                  <a:lnTo>
                    <a:pt x="245115" y="637736"/>
                  </a:lnTo>
                  <a:lnTo>
                    <a:pt x="238645" y="615840"/>
                  </a:lnTo>
                  <a:lnTo>
                    <a:pt x="277372" y="615840"/>
                  </a:lnTo>
                  <a:lnTo>
                    <a:pt x="278704" y="622219"/>
                  </a:lnTo>
                  <a:lnTo>
                    <a:pt x="505835" y="597753"/>
                  </a:lnTo>
                  <a:lnTo>
                    <a:pt x="509641" y="600323"/>
                  </a:lnTo>
                  <a:lnTo>
                    <a:pt x="522582" y="595182"/>
                  </a:lnTo>
                  <a:lnTo>
                    <a:pt x="704515" y="584806"/>
                  </a:lnTo>
                  <a:lnTo>
                    <a:pt x="736772" y="579665"/>
                  </a:lnTo>
                  <a:lnTo>
                    <a:pt x="847721" y="571954"/>
                  </a:lnTo>
                  <a:lnTo>
                    <a:pt x="1023279" y="555199"/>
                  </a:lnTo>
                  <a:lnTo>
                    <a:pt x="1028417" y="551296"/>
                  </a:lnTo>
                  <a:lnTo>
                    <a:pt x="1051635" y="533208"/>
                  </a:lnTo>
                  <a:lnTo>
                    <a:pt x="1073520" y="528067"/>
                  </a:lnTo>
                  <a:lnTo>
                    <a:pt x="1087793" y="517691"/>
                  </a:lnTo>
                  <a:lnTo>
                    <a:pt x="1120050" y="506076"/>
                  </a:lnTo>
                  <a:lnTo>
                    <a:pt x="1120050" y="497032"/>
                  </a:lnTo>
                  <a:lnTo>
                    <a:pt x="1129089" y="480278"/>
                  </a:lnTo>
                  <a:lnTo>
                    <a:pt x="1148405" y="473804"/>
                  </a:lnTo>
                  <a:lnTo>
                    <a:pt x="1161347" y="464760"/>
                  </a:lnTo>
                  <a:lnTo>
                    <a:pt x="1162583" y="455716"/>
                  </a:lnTo>
                  <a:lnTo>
                    <a:pt x="1160014" y="446672"/>
                  </a:lnTo>
                  <a:lnTo>
                    <a:pt x="1184563" y="429917"/>
                  </a:lnTo>
                  <a:lnTo>
                    <a:pt x="1185800" y="419636"/>
                  </a:lnTo>
                  <a:lnTo>
                    <a:pt x="1181995" y="413162"/>
                  </a:lnTo>
                  <a:lnTo>
                    <a:pt x="1206449" y="389934"/>
                  </a:lnTo>
                  <a:lnTo>
                    <a:pt x="1243940" y="369181"/>
                  </a:lnTo>
                  <a:lnTo>
                    <a:pt x="1303220" y="298257"/>
                  </a:lnTo>
                  <a:lnTo>
                    <a:pt x="1299413" y="295687"/>
                  </a:lnTo>
                  <a:lnTo>
                    <a:pt x="1291611" y="29949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4078BBFB-947E-B157-9B56-695648A782C9}"/>
                </a:ext>
              </a:extLst>
            </p:cNvPr>
            <p:cNvSpPr/>
            <p:nvPr/>
          </p:nvSpPr>
          <p:spPr>
            <a:xfrm>
              <a:off x="4881993" y="4349639"/>
              <a:ext cx="1074429" cy="932236"/>
            </a:xfrm>
            <a:custGeom>
              <a:avLst/>
              <a:gdLst>
                <a:gd name="connsiteX0" fmla="*/ 722689 w 1196267"/>
                <a:gd name="connsiteY0" fmla="*/ 33605 h 1037951"/>
                <a:gd name="connsiteX1" fmla="*/ 714887 w 1196267"/>
                <a:gd name="connsiteY1" fmla="*/ 30940 h 1037951"/>
                <a:gd name="connsiteX2" fmla="*/ 707179 w 1196267"/>
                <a:gd name="connsiteY2" fmla="*/ 16755 h 1037951"/>
                <a:gd name="connsiteX3" fmla="*/ 695571 w 1196267"/>
                <a:gd name="connsiteY3" fmla="*/ 12947 h 1037951"/>
                <a:gd name="connsiteX4" fmla="*/ 695571 w 1196267"/>
                <a:gd name="connsiteY4" fmla="*/ 6473 h 1037951"/>
                <a:gd name="connsiteX5" fmla="*/ 690432 w 1196267"/>
                <a:gd name="connsiteY5" fmla="*/ 3903 h 1037951"/>
                <a:gd name="connsiteX6" fmla="*/ 686531 w 1196267"/>
                <a:gd name="connsiteY6" fmla="*/ 0 h 1037951"/>
                <a:gd name="connsiteX7" fmla="*/ 520108 w 1196267"/>
                <a:gd name="connsiteY7" fmla="*/ 10377 h 1037951"/>
                <a:gd name="connsiteX8" fmla="*/ 260720 w 1196267"/>
                <a:gd name="connsiteY8" fmla="*/ 21896 h 1037951"/>
                <a:gd name="connsiteX9" fmla="*/ 0 w 1196267"/>
                <a:gd name="connsiteY9" fmla="*/ 20658 h 1037951"/>
                <a:gd name="connsiteX10" fmla="*/ 2569 w 1196267"/>
                <a:gd name="connsiteY10" fmla="*/ 32272 h 1037951"/>
                <a:gd name="connsiteX11" fmla="*/ 11609 w 1196267"/>
                <a:gd name="connsiteY11" fmla="*/ 36175 h 1037951"/>
                <a:gd name="connsiteX12" fmla="*/ 14178 w 1196267"/>
                <a:gd name="connsiteY12" fmla="*/ 27132 h 1037951"/>
                <a:gd name="connsiteX13" fmla="*/ 18079 w 1196267"/>
                <a:gd name="connsiteY13" fmla="*/ 28369 h 1037951"/>
                <a:gd name="connsiteX14" fmla="*/ 18079 w 1196267"/>
                <a:gd name="connsiteY14" fmla="*/ 33605 h 1037951"/>
                <a:gd name="connsiteX15" fmla="*/ 12941 w 1196267"/>
                <a:gd name="connsiteY15" fmla="*/ 43886 h 1037951"/>
                <a:gd name="connsiteX16" fmla="*/ 25787 w 1196267"/>
                <a:gd name="connsiteY16" fmla="*/ 76159 h 1037951"/>
                <a:gd name="connsiteX17" fmla="*/ 20648 w 1196267"/>
                <a:gd name="connsiteY17" fmla="*/ 83965 h 1037951"/>
                <a:gd name="connsiteX18" fmla="*/ 29688 w 1196267"/>
                <a:gd name="connsiteY18" fmla="*/ 83965 h 1037951"/>
                <a:gd name="connsiteX19" fmla="*/ 40060 w 1196267"/>
                <a:gd name="connsiteY19" fmla="*/ 96817 h 1037951"/>
                <a:gd name="connsiteX20" fmla="*/ 50336 w 1196267"/>
                <a:gd name="connsiteY20" fmla="*/ 103291 h 1037951"/>
                <a:gd name="connsiteX21" fmla="*/ 52905 w 1196267"/>
                <a:gd name="connsiteY21" fmla="*/ 114905 h 1037951"/>
                <a:gd name="connsiteX22" fmla="*/ 65846 w 1196267"/>
                <a:gd name="connsiteY22" fmla="*/ 132993 h 1037951"/>
                <a:gd name="connsiteX23" fmla="*/ 60613 w 1196267"/>
                <a:gd name="connsiteY23" fmla="*/ 143274 h 1037951"/>
                <a:gd name="connsiteX24" fmla="*/ 72317 w 1196267"/>
                <a:gd name="connsiteY24" fmla="*/ 148510 h 1037951"/>
                <a:gd name="connsiteX25" fmla="*/ 80024 w 1196267"/>
                <a:gd name="connsiteY25" fmla="*/ 156221 h 1037951"/>
                <a:gd name="connsiteX26" fmla="*/ 90300 w 1196267"/>
                <a:gd name="connsiteY26" fmla="*/ 167835 h 1037951"/>
                <a:gd name="connsiteX27" fmla="*/ 96771 w 1196267"/>
                <a:gd name="connsiteY27" fmla="*/ 167835 h 1037951"/>
                <a:gd name="connsiteX28" fmla="*/ 99340 w 1196267"/>
                <a:gd name="connsiteY28" fmla="*/ 174309 h 1037951"/>
                <a:gd name="connsiteX29" fmla="*/ 107143 w 1196267"/>
                <a:gd name="connsiteY29" fmla="*/ 175546 h 1037951"/>
                <a:gd name="connsiteX30" fmla="*/ 114850 w 1196267"/>
                <a:gd name="connsiteY30" fmla="*/ 183353 h 1037951"/>
                <a:gd name="connsiteX31" fmla="*/ 122558 w 1196267"/>
                <a:gd name="connsiteY31" fmla="*/ 184590 h 1037951"/>
                <a:gd name="connsiteX32" fmla="*/ 131597 w 1196267"/>
                <a:gd name="connsiteY32" fmla="*/ 176879 h 1037951"/>
                <a:gd name="connsiteX33" fmla="*/ 143301 w 1196267"/>
                <a:gd name="connsiteY33" fmla="*/ 178117 h 1037951"/>
                <a:gd name="connsiteX34" fmla="*/ 143301 w 1196267"/>
                <a:gd name="connsiteY34" fmla="*/ 188493 h 1037951"/>
                <a:gd name="connsiteX35" fmla="*/ 151008 w 1196267"/>
                <a:gd name="connsiteY35" fmla="*/ 193634 h 1037951"/>
                <a:gd name="connsiteX36" fmla="*/ 149677 w 1196267"/>
                <a:gd name="connsiteY36" fmla="*/ 201441 h 1037951"/>
                <a:gd name="connsiteX37" fmla="*/ 144538 w 1196267"/>
                <a:gd name="connsiteY37" fmla="*/ 205248 h 1037951"/>
                <a:gd name="connsiteX38" fmla="*/ 145870 w 1196267"/>
                <a:gd name="connsiteY38" fmla="*/ 209152 h 1037951"/>
                <a:gd name="connsiteX39" fmla="*/ 153578 w 1196267"/>
                <a:gd name="connsiteY39" fmla="*/ 207914 h 1037951"/>
                <a:gd name="connsiteX40" fmla="*/ 153578 w 1196267"/>
                <a:gd name="connsiteY40" fmla="*/ 213055 h 1037951"/>
                <a:gd name="connsiteX41" fmla="*/ 149677 w 1196267"/>
                <a:gd name="connsiteY41" fmla="*/ 215625 h 1037951"/>
                <a:gd name="connsiteX42" fmla="*/ 139400 w 1196267"/>
                <a:gd name="connsiteY42" fmla="*/ 215625 h 1037951"/>
                <a:gd name="connsiteX43" fmla="*/ 136830 w 1196267"/>
                <a:gd name="connsiteY43" fmla="*/ 225906 h 1037951"/>
                <a:gd name="connsiteX44" fmla="*/ 127791 w 1196267"/>
                <a:gd name="connsiteY44" fmla="*/ 231142 h 1037951"/>
                <a:gd name="connsiteX45" fmla="*/ 123890 w 1196267"/>
                <a:gd name="connsiteY45" fmla="*/ 238854 h 1037951"/>
                <a:gd name="connsiteX46" fmla="*/ 123890 w 1196267"/>
                <a:gd name="connsiteY46" fmla="*/ 249135 h 1037951"/>
                <a:gd name="connsiteX47" fmla="*/ 116182 w 1196267"/>
                <a:gd name="connsiteY47" fmla="*/ 253038 h 1037951"/>
                <a:gd name="connsiteX48" fmla="*/ 114850 w 1196267"/>
                <a:gd name="connsiteY48" fmla="*/ 256941 h 1037951"/>
                <a:gd name="connsiteX49" fmla="*/ 126459 w 1196267"/>
                <a:gd name="connsiteY49" fmla="*/ 276267 h 1037951"/>
                <a:gd name="connsiteX50" fmla="*/ 135498 w 1196267"/>
                <a:gd name="connsiteY50" fmla="*/ 281407 h 1037951"/>
                <a:gd name="connsiteX51" fmla="*/ 147107 w 1196267"/>
                <a:gd name="connsiteY51" fmla="*/ 294354 h 1037951"/>
                <a:gd name="connsiteX52" fmla="*/ 151008 w 1196267"/>
                <a:gd name="connsiteY52" fmla="*/ 294354 h 1037951"/>
                <a:gd name="connsiteX53" fmla="*/ 149677 w 1196267"/>
                <a:gd name="connsiteY53" fmla="*/ 308539 h 1037951"/>
                <a:gd name="connsiteX54" fmla="*/ 154910 w 1196267"/>
                <a:gd name="connsiteY54" fmla="*/ 316250 h 1037951"/>
                <a:gd name="connsiteX55" fmla="*/ 162617 w 1196267"/>
                <a:gd name="connsiteY55" fmla="*/ 321486 h 1037951"/>
                <a:gd name="connsiteX56" fmla="*/ 163854 w 1196267"/>
                <a:gd name="connsiteY56" fmla="*/ 331768 h 1037951"/>
                <a:gd name="connsiteX57" fmla="*/ 170325 w 1196267"/>
                <a:gd name="connsiteY57" fmla="*/ 335670 h 1037951"/>
                <a:gd name="connsiteX58" fmla="*/ 180696 w 1196267"/>
                <a:gd name="connsiteY58" fmla="*/ 342144 h 1037951"/>
                <a:gd name="connsiteX59" fmla="*/ 190973 w 1196267"/>
                <a:gd name="connsiteY59" fmla="*/ 340811 h 1037951"/>
                <a:gd name="connsiteX60" fmla="*/ 203913 w 1196267"/>
                <a:gd name="connsiteY60" fmla="*/ 348618 h 1037951"/>
                <a:gd name="connsiteX61" fmla="*/ 207815 w 1196267"/>
                <a:gd name="connsiteY61" fmla="*/ 837844 h 1037951"/>
                <a:gd name="connsiteX62" fmla="*/ 210384 w 1196267"/>
                <a:gd name="connsiteY62" fmla="*/ 952749 h 1037951"/>
                <a:gd name="connsiteX63" fmla="*/ 654274 w 1196267"/>
                <a:gd name="connsiteY63" fmla="*/ 939802 h 1037951"/>
                <a:gd name="connsiteX64" fmla="*/ 837540 w 1196267"/>
                <a:gd name="connsiteY64" fmla="*/ 930853 h 1037951"/>
                <a:gd name="connsiteX65" fmla="*/ 1011670 w 1196267"/>
                <a:gd name="connsiteY65" fmla="*/ 919143 h 1037951"/>
                <a:gd name="connsiteX66" fmla="*/ 1020710 w 1196267"/>
                <a:gd name="connsiteY66" fmla="*/ 932091 h 1037951"/>
                <a:gd name="connsiteX67" fmla="*/ 1020710 w 1196267"/>
                <a:gd name="connsiteY67" fmla="*/ 939802 h 1037951"/>
                <a:gd name="connsiteX68" fmla="*/ 1033650 w 1196267"/>
                <a:gd name="connsiteY68" fmla="*/ 945037 h 1037951"/>
                <a:gd name="connsiteX69" fmla="*/ 1033650 w 1196267"/>
                <a:gd name="connsiteY69" fmla="*/ 965696 h 1037951"/>
                <a:gd name="connsiteX70" fmla="*/ 1025848 w 1196267"/>
                <a:gd name="connsiteY70" fmla="*/ 973407 h 1037951"/>
                <a:gd name="connsiteX71" fmla="*/ 1022042 w 1196267"/>
                <a:gd name="connsiteY71" fmla="*/ 985021 h 1037951"/>
                <a:gd name="connsiteX72" fmla="*/ 1005295 w 1196267"/>
                <a:gd name="connsiteY72" fmla="*/ 995398 h 1037951"/>
                <a:gd name="connsiteX73" fmla="*/ 1005295 w 1196267"/>
                <a:gd name="connsiteY73" fmla="*/ 1003109 h 1037951"/>
                <a:gd name="connsiteX74" fmla="*/ 991022 w 1196267"/>
                <a:gd name="connsiteY74" fmla="*/ 1013485 h 1037951"/>
                <a:gd name="connsiteX75" fmla="*/ 979413 w 1196267"/>
                <a:gd name="connsiteY75" fmla="*/ 1037952 h 1037951"/>
                <a:gd name="connsiteX76" fmla="*/ 1098165 w 1196267"/>
                <a:gd name="connsiteY76" fmla="*/ 1027670 h 1037951"/>
                <a:gd name="connsiteX77" fmla="*/ 1104635 w 1196267"/>
                <a:gd name="connsiteY77" fmla="*/ 1021196 h 1037951"/>
                <a:gd name="connsiteX78" fmla="*/ 1107204 w 1196267"/>
                <a:gd name="connsiteY78" fmla="*/ 1004441 h 1037951"/>
                <a:gd name="connsiteX79" fmla="*/ 1120050 w 1196267"/>
                <a:gd name="connsiteY79" fmla="*/ 995398 h 1037951"/>
                <a:gd name="connsiteX80" fmla="*/ 1116243 w 1196267"/>
                <a:gd name="connsiteY80" fmla="*/ 987591 h 1037951"/>
                <a:gd name="connsiteX81" fmla="*/ 1098165 w 1196267"/>
                <a:gd name="connsiteY81" fmla="*/ 972074 h 1037951"/>
                <a:gd name="connsiteX82" fmla="*/ 1117480 w 1196267"/>
                <a:gd name="connsiteY82" fmla="*/ 970836 h 1037951"/>
                <a:gd name="connsiteX83" fmla="*/ 1123951 w 1196267"/>
                <a:gd name="connsiteY83" fmla="*/ 966933 h 1037951"/>
                <a:gd name="connsiteX84" fmla="*/ 1125283 w 1196267"/>
                <a:gd name="connsiteY84" fmla="*/ 961793 h 1037951"/>
                <a:gd name="connsiteX85" fmla="*/ 1114911 w 1196267"/>
                <a:gd name="connsiteY85" fmla="*/ 956652 h 1037951"/>
                <a:gd name="connsiteX86" fmla="*/ 1112342 w 1196267"/>
                <a:gd name="connsiteY86" fmla="*/ 948845 h 1037951"/>
                <a:gd name="connsiteX87" fmla="*/ 1116243 w 1196267"/>
                <a:gd name="connsiteY87" fmla="*/ 946275 h 1037951"/>
                <a:gd name="connsiteX88" fmla="*/ 1125283 w 1196267"/>
                <a:gd name="connsiteY88" fmla="*/ 947608 h 1037951"/>
                <a:gd name="connsiteX89" fmla="*/ 1127852 w 1196267"/>
                <a:gd name="connsiteY89" fmla="*/ 943705 h 1037951"/>
                <a:gd name="connsiteX90" fmla="*/ 1127852 w 1196267"/>
                <a:gd name="connsiteY90" fmla="*/ 935994 h 1037951"/>
                <a:gd name="connsiteX91" fmla="*/ 1122619 w 1196267"/>
                <a:gd name="connsiteY91" fmla="*/ 925617 h 1037951"/>
                <a:gd name="connsiteX92" fmla="*/ 1127852 w 1196267"/>
                <a:gd name="connsiteY92" fmla="*/ 916573 h 1037951"/>
                <a:gd name="connsiteX93" fmla="*/ 1123951 w 1196267"/>
                <a:gd name="connsiteY93" fmla="*/ 912765 h 1037951"/>
                <a:gd name="connsiteX94" fmla="*/ 1119193 w 1196267"/>
                <a:gd name="connsiteY94" fmla="*/ 909719 h 1037951"/>
                <a:gd name="connsiteX95" fmla="*/ 1117861 w 1196267"/>
                <a:gd name="connsiteY95" fmla="*/ 905340 h 1037951"/>
                <a:gd name="connsiteX96" fmla="*/ 1118908 w 1196267"/>
                <a:gd name="connsiteY96" fmla="*/ 900580 h 1037951"/>
                <a:gd name="connsiteX97" fmla="*/ 1122904 w 1196267"/>
                <a:gd name="connsiteY97" fmla="*/ 896962 h 1037951"/>
                <a:gd name="connsiteX98" fmla="*/ 1130326 w 1196267"/>
                <a:gd name="connsiteY98" fmla="*/ 898295 h 1037951"/>
                <a:gd name="connsiteX99" fmla="*/ 1134323 w 1196267"/>
                <a:gd name="connsiteY99" fmla="*/ 900960 h 1037951"/>
                <a:gd name="connsiteX100" fmla="*/ 1136035 w 1196267"/>
                <a:gd name="connsiteY100" fmla="*/ 907053 h 1037951"/>
                <a:gd name="connsiteX101" fmla="*/ 1134228 w 1196267"/>
                <a:gd name="connsiteY101" fmla="*/ 911432 h 1037951"/>
                <a:gd name="connsiteX102" fmla="*/ 1132990 w 1196267"/>
                <a:gd name="connsiteY102" fmla="*/ 921809 h 1037951"/>
                <a:gd name="connsiteX103" fmla="*/ 1136892 w 1196267"/>
                <a:gd name="connsiteY103" fmla="*/ 924380 h 1037951"/>
                <a:gd name="connsiteX104" fmla="*/ 1145931 w 1196267"/>
                <a:gd name="connsiteY104" fmla="*/ 908862 h 1037951"/>
                <a:gd name="connsiteX105" fmla="*/ 1153639 w 1196267"/>
                <a:gd name="connsiteY105" fmla="*/ 881730 h 1037951"/>
                <a:gd name="connsiteX106" fmla="*/ 1160109 w 1196267"/>
                <a:gd name="connsiteY106" fmla="*/ 881730 h 1037951"/>
                <a:gd name="connsiteX107" fmla="*/ 1171718 w 1196267"/>
                <a:gd name="connsiteY107" fmla="*/ 893345 h 1037951"/>
                <a:gd name="connsiteX108" fmla="*/ 1183326 w 1196267"/>
                <a:gd name="connsiteY108" fmla="*/ 889537 h 1037951"/>
                <a:gd name="connsiteX109" fmla="*/ 1184563 w 1196267"/>
                <a:gd name="connsiteY109" fmla="*/ 877827 h 1037951"/>
                <a:gd name="connsiteX110" fmla="*/ 1188465 w 1196267"/>
                <a:gd name="connsiteY110" fmla="*/ 870116 h 1037951"/>
                <a:gd name="connsiteX111" fmla="*/ 1181995 w 1196267"/>
                <a:gd name="connsiteY111" fmla="*/ 857169 h 1037951"/>
                <a:gd name="connsiteX112" fmla="*/ 1185896 w 1196267"/>
                <a:gd name="connsiteY112" fmla="*/ 848221 h 1037951"/>
                <a:gd name="connsiteX113" fmla="*/ 1192366 w 1196267"/>
                <a:gd name="connsiteY113" fmla="*/ 848221 h 1037951"/>
                <a:gd name="connsiteX114" fmla="*/ 1194935 w 1196267"/>
                <a:gd name="connsiteY114" fmla="*/ 844317 h 1037951"/>
                <a:gd name="connsiteX115" fmla="*/ 1184563 w 1196267"/>
                <a:gd name="connsiteY115" fmla="*/ 835273 h 1037951"/>
                <a:gd name="connsiteX116" fmla="*/ 1192366 w 1196267"/>
                <a:gd name="connsiteY116" fmla="*/ 824992 h 1037951"/>
                <a:gd name="connsiteX117" fmla="*/ 1196268 w 1196267"/>
                <a:gd name="connsiteY117" fmla="*/ 804239 h 1037951"/>
                <a:gd name="connsiteX118" fmla="*/ 1194935 w 1196267"/>
                <a:gd name="connsiteY118" fmla="*/ 799098 h 1037951"/>
                <a:gd name="connsiteX119" fmla="*/ 1189797 w 1196267"/>
                <a:gd name="connsiteY119" fmla="*/ 796527 h 1037951"/>
                <a:gd name="connsiteX120" fmla="*/ 1179425 w 1196267"/>
                <a:gd name="connsiteY120" fmla="*/ 797860 h 1037951"/>
                <a:gd name="connsiteX121" fmla="*/ 1175524 w 1196267"/>
                <a:gd name="connsiteY121" fmla="*/ 788816 h 1037951"/>
                <a:gd name="connsiteX122" fmla="*/ 1170386 w 1196267"/>
                <a:gd name="connsiteY122" fmla="*/ 786246 h 1037951"/>
                <a:gd name="connsiteX123" fmla="*/ 1164011 w 1196267"/>
                <a:gd name="connsiteY123" fmla="*/ 775869 h 1037951"/>
                <a:gd name="connsiteX124" fmla="*/ 1157540 w 1196267"/>
                <a:gd name="connsiteY124" fmla="*/ 775869 h 1037951"/>
                <a:gd name="connsiteX125" fmla="*/ 1156208 w 1196267"/>
                <a:gd name="connsiteY125" fmla="*/ 782343 h 1037951"/>
                <a:gd name="connsiteX126" fmla="*/ 1165248 w 1196267"/>
                <a:gd name="connsiteY126" fmla="*/ 788816 h 1037951"/>
                <a:gd name="connsiteX127" fmla="*/ 1164011 w 1196267"/>
                <a:gd name="connsiteY127" fmla="*/ 795290 h 1037951"/>
                <a:gd name="connsiteX128" fmla="*/ 1144599 w 1196267"/>
                <a:gd name="connsiteY128" fmla="*/ 786246 h 1037951"/>
                <a:gd name="connsiteX129" fmla="*/ 1143362 w 1196267"/>
                <a:gd name="connsiteY129" fmla="*/ 774632 h 1037951"/>
                <a:gd name="connsiteX130" fmla="*/ 1132990 w 1196267"/>
                <a:gd name="connsiteY130" fmla="*/ 761685 h 1037951"/>
                <a:gd name="connsiteX131" fmla="*/ 1126520 w 1196267"/>
                <a:gd name="connsiteY131" fmla="*/ 747500 h 1037951"/>
                <a:gd name="connsiteX132" fmla="*/ 1126520 w 1196267"/>
                <a:gd name="connsiteY132" fmla="*/ 741027 h 1037951"/>
                <a:gd name="connsiteX133" fmla="*/ 1117480 w 1196267"/>
                <a:gd name="connsiteY133" fmla="*/ 737219 h 1037951"/>
                <a:gd name="connsiteX134" fmla="*/ 1117480 w 1196267"/>
                <a:gd name="connsiteY134" fmla="*/ 725509 h 1037951"/>
                <a:gd name="connsiteX135" fmla="*/ 1129089 w 1196267"/>
                <a:gd name="connsiteY135" fmla="*/ 717798 h 1037951"/>
                <a:gd name="connsiteX136" fmla="*/ 1130421 w 1196267"/>
                <a:gd name="connsiteY136" fmla="*/ 708754 h 1037951"/>
                <a:gd name="connsiteX137" fmla="*/ 1129089 w 1196267"/>
                <a:gd name="connsiteY137" fmla="*/ 702281 h 1037951"/>
                <a:gd name="connsiteX138" fmla="*/ 1112342 w 1196267"/>
                <a:gd name="connsiteY138" fmla="*/ 676482 h 1037951"/>
                <a:gd name="connsiteX139" fmla="*/ 1109773 w 1196267"/>
                <a:gd name="connsiteY139" fmla="*/ 640306 h 1037951"/>
                <a:gd name="connsiteX140" fmla="*/ 1083986 w 1196267"/>
                <a:gd name="connsiteY140" fmla="*/ 631358 h 1037951"/>
                <a:gd name="connsiteX141" fmla="*/ 1078753 w 1196267"/>
                <a:gd name="connsiteY141" fmla="*/ 619648 h 1037951"/>
                <a:gd name="connsiteX142" fmla="*/ 1069809 w 1196267"/>
                <a:gd name="connsiteY142" fmla="*/ 609367 h 1037951"/>
                <a:gd name="connsiteX143" fmla="*/ 1047828 w 1196267"/>
                <a:gd name="connsiteY143" fmla="*/ 597753 h 1037951"/>
                <a:gd name="connsiteX144" fmla="*/ 1038788 w 1196267"/>
                <a:gd name="connsiteY144" fmla="*/ 604131 h 1037951"/>
                <a:gd name="connsiteX145" fmla="*/ 1032318 w 1196267"/>
                <a:gd name="connsiteY145" fmla="*/ 604131 h 1037951"/>
                <a:gd name="connsiteX146" fmla="*/ 1025848 w 1196267"/>
                <a:gd name="connsiteY146" fmla="*/ 597753 h 1037951"/>
                <a:gd name="connsiteX147" fmla="*/ 1025848 w 1196267"/>
                <a:gd name="connsiteY147" fmla="*/ 591279 h 1037951"/>
                <a:gd name="connsiteX148" fmla="*/ 1028512 w 1196267"/>
                <a:gd name="connsiteY148" fmla="*/ 584806 h 1037951"/>
                <a:gd name="connsiteX149" fmla="*/ 1020710 w 1196267"/>
                <a:gd name="connsiteY149" fmla="*/ 584806 h 1037951"/>
                <a:gd name="connsiteX150" fmla="*/ 981982 w 1196267"/>
                <a:gd name="connsiteY150" fmla="*/ 559007 h 1037951"/>
                <a:gd name="connsiteX151" fmla="*/ 966567 w 1196267"/>
                <a:gd name="connsiteY151" fmla="*/ 542252 h 1037951"/>
                <a:gd name="connsiteX152" fmla="*/ 957528 w 1196267"/>
                <a:gd name="connsiteY152" fmla="*/ 538349 h 1037951"/>
                <a:gd name="connsiteX153" fmla="*/ 952294 w 1196267"/>
                <a:gd name="connsiteY153" fmla="*/ 526734 h 1037951"/>
                <a:gd name="connsiteX154" fmla="*/ 952294 w 1196267"/>
                <a:gd name="connsiteY154" fmla="*/ 498365 h 1037951"/>
                <a:gd name="connsiteX155" fmla="*/ 961334 w 1196267"/>
                <a:gd name="connsiteY155" fmla="*/ 482848 h 1037951"/>
                <a:gd name="connsiteX156" fmla="*/ 967804 w 1196267"/>
                <a:gd name="connsiteY156" fmla="*/ 457049 h 1037951"/>
                <a:gd name="connsiteX157" fmla="*/ 979413 w 1196267"/>
                <a:gd name="connsiteY157" fmla="*/ 440199 h 1037951"/>
                <a:gd name="connsiteX158" fmla="*/ 974275 w 1196267"/>
                <a:gd name="connsiteY158" fmla="*/ 416970 h 1037951"/>
                <a:gd name="connsiteX159" fmla="*/ 988453 w 1196267"/>
                <a:gd name="connsiteY159" fmla="*/ 389934 h 1037951"/>
                <a:gd name="connsiteX160" fmla="*/ 961334 w 1196267"/>
                <a:gd name="connsiteY160" fmla="*/ 370513 h 1037951"/>
                <a:gd name="connsiteX161" fmla="*/ 952294 w 1196267"/>
                <a:gd name="connsiteY161" fmla="*/ 370513 h 1037951"/>
                <a:gd name="connsiteX162" fmla="*/ 934310 w 1196267"/>
                <a:gd name="connsiteY162" fmla="*/ 362802 h 1037951"/>
                <a:gd name="connsiteX163" fmla="*/ 923939 w 1196267"/>
                <a:gd name="connsiteY163" fmla="*/ 364040 h 1037951"/>
                <a:gd name="connsiteX164" fmla="*/ 909761 w 1196267"/>
                <a:gd name="connsiteY164" fmla="*/ 384698 h 1037951"/>
                <a:gd name="connsiteX165" fmla="*/ 898152 w 1196267"/>
                <a:gd name="connsiteY165" fmla="*/ 383460 h 1037951"/>
                <a:gd name="connsiteX166" fmla="*/ 887780 w 1196267"/>
                <a:gd name="connsiteY166" fmla="*/ 367943 h 1037951"/>
                <a:gd name="connsiteX167" fmla="*/ 881310 w 1196267"/>
                <a:gd name="connsiteY167" fmla="*/ 345952 h 1037951"/>
                <a:gd name="connsiteX168" fmla="*/ 883974 w 1196267"/>
                <a:gd name="connsiteY168" fmla="*/ 333100 h 1037951"/>
                <a:gd name="connsiteX169" fmla="*/ 878741 w 1196267"/>
                <a:gd name="connsiteY169" fmla="*/ 325294 h 1037951"/>
                <a:gd name="connsiteX170" fmla="*/ 874935 w 1196267"/>
                <a:gd name="connsiteY170" fmla="*/ 303398 h 1037951"/>
                <a:gd name="connsiteX171" fmla="*/ 867132 w 1196267"/>
                <a:gd name="connsiteY171" fmla="*/ 290451 h 1037951"/>
                <a:gd name="connsiteX172" fmla="*/ 838777 w 1196267"/>
                <a:gd name="connsiteY172" fmla="*/ 268555 h 1037951"/>
                <a:gd name="connsiteX173" fmla="*/ 820697 w 1196267"/>
                <a:gd name="connsiteY173" fmla="*/ 259511 h 1037951"/>
                <a:gd name="connsiteX174" fmla="*/ 809089 w 1196267"/>
                <a:gd name="connsiteY174" fmla="*/ 240091 h 1037951"/>
                <a:gd name="connsiteX175" fmla="*/ 797480 w 1196267"/>
                <a:gd name="connsiteY175" fmla="*/ 234950 h 1037951"/>
                <a:gd name="connsiteX176" fmla="*/ 760085 w 1196267"/>
                <a:gd name="connsiteY176" fmla="*/ 198775 h 1037951"/>
                <a:gd name="connsiteX177" fmla="*/ 757515 w 1196267"/>
                <a:gd name="connsiteY177" fmla="*/ 182020 h 1037951"/>
                <a:gd name="connsiteX178" fmla="*/ 744575 w 1196267"/>
                <a:gd name="connsiteY178" fmla="*/ 167835 h 1037951"/>
                <a:gd name="connsiteX179" fmla="*/ 745907 w 1196267"/>
                <a:gd name="connsiteY179" fmla="*/ 152318 h 1037951"/>
                <a:gd name="connsiteX180" fmla="*/ 735535 w 1196267"/>
                <a:gd name="connsiteY180" fmla="*/ 135563 h 1037951"/>
                <a:gd name="connsiteX181" fmla="*/ 729065 w 1196267"/>
                <a:gd name="connsiteY181" fmla="*/ 105861 h 1037951"/>
                <a:gd name="connsiteX182" fmla="*/ 731634 w 1196267"/>
                <a:gd name="connsiteY182" fmla="*/ 71018 h 1037951"/>
                <a:gd name="connsiteX183" fmla="*/ 738104 w 1196267"/>
                <a:gd name="connsiteY183" fmla="*/ 51598 h 1037951"/>
                <a:gd name="connsiteX184" fmla="*/ 725259 w 1196267"/>
                <a:gd name="connsiteY184" fmla="*/ 43886 h 1037951"/>
                <a:gd name="connsiteX185" fmla="*/ 722689 w 1196267"/>
                <a:gd name="connsiteY185" fmla="*/ 33605 h 103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1196267" h="1037951">
                  <a:moveTo>
                    <a:pt x="722689" y="33605"/>
                  </a:moveTo>
                  <a:lnTo>
                    <a:pt x="714887" y="30940"/>
                  </a:lnTo>
                  <a:lnTo>
                    <a:pt x="707179" y="16755"/>
                  </a:lnTo>
                  <a:lnTo>
                    <a:pt x="695571" y="12947"/>
                  </a:lnTo>
                  <a:lnTo>
                    <a:pt x="695571" y="6473"/>
                  </a:lnTo>
                  <a:lnTo>
                    <a:pt x="690432" y="3903"/>
                  </a:lnTo>
                  <a:lnTo>
                    <a:pt x="686531" y="0"/>
                  </a:lnTo>
                  <a:lnTo>
                    <a:pt x="520108" y="10377"/>
                  </a:lnTo>
                  <a:lnTo>
                    <a:pt x="260720" y="21896"/>
                  </a:lnTo>
                  <a:lnTo>
                    <a:pt x="0" y="20658"/>
                  </a:lnTo>
                  <a:lnTo>
                    <a:pt x="2569" y="32272"/>
                  </a:lnTo>
                  <a:lnTo>
                    <a:pt x="11609" y="36175"/>
                  </a:lnTo>
                  <a:lnTo>
                    <a:pt x="14178" y="27132"/>
                  </a:lnTo>
                  <a:lnTo>
                    <a:pt x="18079" y="28369"/>
                  </a:lnTo>
                  <a:lnTo>
                    <a:pt x="18079" y="33605"/>
                  </a:lnTo>
                  <a:lnTo>
                    <a:pt x="12941" y="43886"/>
                  </a:lnTo>
                  <a:lnTo>
                    <a:pt x="25787" y="76159"/>
                  </a:lnTo>
                  <a:lnTo>
                    <a:pt x="20648" y="83965"/>
                  </a:lnTo>
                  <a:lnTo>
                    <a:pt x="29688" y="83965"/>
                  </a:lnTo>
                  <a:lnTo>
                    <a:pt x="40060" y="96817"/>
                  </a:lnTo>
                  <a:lnTo>
                    <a:pt x="50336" y="103291"/>
                  </a:lnTo>
                  <a:lnTo>
                    <a:pt x="52905" y="114905"/>
                  </a:lnTo>
                  <a:lnTo>
                    <a:pt x="65846" y="132993"/>
                  </a:lnTo>
                  <a:lnTo>
                    <a:pt x="60613" y="143274"/>
                  </a:lnTo>
                  <a:lnTo>
                    <a:pt x="72317" y="148510"/>
                  </a:lnTo>
                  <a:lnTo>
                    <a:pt x="80024" y="156221"/>
                  </a:lnTo>
                  <a:lnTo>
                    <a:pt x="90300" y="167835"/>
                  </a:lnTo>
                  <a:lnTo>
                    <a:pt x="96771" y="167835"/>
                  </a:lnTo>
                  <a:lnTo>
                    <a:pt x="99340" y="174309"/>
                  </a:lnTo>
                  <a:lnTo>
                    <a:pt x="107143" y="175546"/>
                  </a:lnTo>
                  <a:lnTo>
                    <a:pt x="114850" y="183353"/>
                  </a:lnTo>
                  <a:lnTo>
                    <a:pt x="122558" y="184590"/>
                  </a:lnTo>
                  <a:lnTo>
                    <a:pt x="131597" y="176879"/>
                  </a:lnTo>
                  <a:lnTo>
                    <a:pt x="143301" y="178117"/>
                  </a:lnTo>
                  <a:lnTo>
                    <a:pt x="143301" y="188493"/>
                  </a:lnTo>
                  <a:lnTo>
                    <a:pt x="151008" y="193634"/>
                  </a:lnTo>
                  <a:lnTo>
                    <a:pt x="149677" y="201441"/>
                  </a:lnTo>
                  <a:lnTo>
                    <a:pt x="144538" y="205248"/>
                  </a:lnTo>
                  <a:lnTo>
                    <a:pt x="145870" y="209152"/>
                  </a:lnTo>
                  <a:lnTo>
                    <a:pt x="153578" y="207914"/>
                  </a:lnTo>
                  <a:lnTo>
                    <a:pt x="153578" y="213055"/>
                  </a:lnTo>
                  <a:lnTo>
                    <a:pt x="149677" y="215625"/>
                  </a:lnTo>
                  <a:lnTo>
                    <a:pt x="139400" y="215625"/>
                  </a:lnTo>
                  <a:lnTo>
                    <a:pt x="136830" y="225906"/>
                  </a:lnTo>
                  <a:lnTo>
                    <a:pt x="127791" y="231142"/>
                  </a:lnTo>
                  <a:lnTo>
                    <a:pt x="123890" y="238854"/>
                  </a:lnTo>
                  <a:lnTo>
                    <a:pt x="123890" y="249135"/>
                  </a:lnTo>
                  <a:lnTo>
                    <a:pt x="116182" y="253038"/>
                  </a:lnTo>
                  <a:lnTo>
                    <a:pt x="114850" y="256941"/>
                  </a:lnTo>
                  <a:lnTo>
                    <a:pt x="126459" y="276267"/>
                  </a:lnTo>
                  <a:lnTo>
                    <a:pt x="135498" y="281407"/>
                  </a:lnTo>
                  <a:lnTo>
                    <a:pt x="147107" y="294354"/>
                  </a:lnTo>
                  <a:lnTo>
                    <a:pt x="151008" y="294354"/>
                  </a:lnTo>
                  <a:lnTo>
                    <a:pt x="149677" y="308539"/>
                  </a:lnTo>
                  <a:lnTo>
                    <a:pt x="154910" y="316250"/>
                  </a:lnTo>
                  <a:lnTo>
                    <a:pt x="162617" y="321486"/>
                  </a:lnTo>
                  <a:lnTo>
                    <a:pt x="163854" y="331768"/>
                  </a:lnTo>
                  <a:lnTo>
                    <a:pt x="170325" y="335670"/>
                  </a:lnTo>
                  <a:lnTo>
                    <a:pt x="180696" y="342144"/>
                  </a:lnTo>
                  <a:lnTo>
                    <a:pt x="190973" y="340811"/>
                  </a:lnTo>
                  <a:lnTo>
                    <a:pt x="203913" y="348618"/>
                  </a:lnTo>
                  <a:lnTo>
                    <a:pt x="207815" y="837844"/>
                  </a:lnTo>
                  <a:lnTo>
                    <a:pt x="210384" y="952749"/>
                  </a:lnTo>
                  <a:lnTo>
                    <a:pt x="654274" y="939802"/>
                  </a:lnTo>
                  <a:lnTo>
                    <a:pt x="837540" y="930853"/>
                  </a:lnTo>
                  <a:lnTo>
                    <a:pt x="1011670" y="919143"/>
                  </a:lnTo>
                  <a:lnTo>
                    <a:pt x="1020710" y="932091"/>
                  </a:lnTo>
                  <a:lnTo>
                    <a:pt x="1020710" y="939802"/>
                  </a:lnTo>
                  <a:lnTo>
                    <a:pt x="1033650" y="945037"/>
                  </a:lnTo>
                  <a:lnTo>
                    <a:pt x="1033650" y="965696"/>
                  </a:lnTo>
                  <a:lnTo>
                    <a:pt x="1025848" y="973407"/>
                  </a:lnTo>
                  <a:lnTo>
                    <a:pt x="1022042" y="985021"/>
                  </a:lnTo>
                  <a:lnTo>
                    <a:pt x="1005295" y="995398"/>
                  </a:lnTo>
                  <a:lnTo>
                    <a:pt x="1005295" y="1003109"/>
                  </a:lnTo>
                  <a:lnTo>
                    <a:pt x="991022" y="1013485"/>
                  </a:lnTo>
                  <a:lnTo>
                    <a:pt x="979413" y="1037952"/>
                  </a:lnTo>
                  <a:lnTo>
                    <a:pt x="1098165" y="1027670"/>
                  </a:lnTo>
                  <a:lnTo>
                    <a:pt x="1104635" y="1021196"/>
                  </a:lnTo>
                  <a:lnTo>
                    <a:pt x="1107204" y="1004441"/>
                  </a:lnTo>
                  <a:lnTo>
                    <a:pt x="1120050" y="995398"/>
                  </a:lnTo>
                  <a:lnTo>
                    <a:pt x="1116243" y="987591"/>
                  </a:lnTo>
                  <a:lnTo>
                    <a:pt x="1098165" y="972074"/>
                  </a:lnTo>
                  <a:lnTo>
                    <a:pt x="1117480" y="970836"/>
                  </a:lnTo>
                  <a:lnTo>
                    <a:pt x="1123951" y="966933"/>
                  </a:lnTo>
                  <a:lnTo>
                    <a:pt x="1125283" y="961793"/>
                  </a:lnTo>
                  <a:lnTo>
                    <a:pt x="1114911" y="956652"/>
                  </a:lnTo>
                  <a:lnTo>
                    <a:pt x="1112342" y="948845"/>
                  </a:lnTo>
                  <a:lnTo>
                    <a:pt x="1116243" y="946275"/>
                  </a:lnTo>
                  <a:lnTo>
                    <a:pt x="1125283" y="947608"/>
                  </a:lnTo>
                  <a:lnTo>
                    <a:pt x="1127852" y="943705"/>
                  </a:lnTo>
                  <a:lnTo>
                    <a:pt x="1127852" y="935994"/>
                  </a:lnTo>
                  <a:lnTo>
                    <a:pt x="1122619" y="925617"/>
                  </a:lnTo>
                  <a:lnTo>
                    <a:pt x="1127852" y="916573"/>
                  </a:lnTo>
                  <a:lnTo>
                    <a:pt x="1123951" y="912765"/>
                  </a:lnTo>
                  <a:lnTo>
                    <a:pt x="1119193" y="909719"/>
                  </a:lnTo>
                  <a:lnTo>
                    <a:pt x="1117861" y="905340"/>
                  </a:lnTo>
                  <a:lnTo>
                    <a:pt x="1118908" y="900580"/>
                  </a:lnTo>
                  <a:lnTo>
                    <a:pt x="1122904" y="896962"/>
                  </a:lnTo>
                  <a:lnTo>
                    <a:pt x="1130326" y="898295"/>
                  </a:lnTo>
                  <a:lnTo>
                    <a:pt x="1134323" y="900960"/>
                  </a:lnTo>
                  <a:lnTo>
                    <a:pt x="1136035" y="907053"/>
                  </a:lnTo>
                  <a:lnTo>
                    <a:pt x="1134228" y="911432"/>
                  </a:lnTo>
                  <a:lnTo>
                    <a:pt x="1132990" y="921809"/>
                  </a:lnTo>
                  <a:lnTo>
                    <a:pt x="1136892" y="924380"/>
                  </a:lnTo>
                  <a:lnTo>
                    <a:pt x="1145931" y="908862"/>
                  </a:lnTo>
                  <a:lnTo>
                    <a:pt x="1153639" y="881730"/>
                  </a:lnTo>
                  <a:lnTo>
                    <a:pt x="1160109" y="881730"/>
                  </a:lnTo>
                  <a:lnTo>
                    <a:pt x="1171718" y="893345"/>
                  </a:lnTo>
                  <a:lnTo>
                    <a:pt x="1183326" y="889537"/>
                  </a:lnTo>
                  <a:lnTo>
                    <a:pt x="1184563" y="877827"/>
                  </a:lnTo>
                  <a:lnTo>
                    <a:pt x="1188465" y="870116"/>
                  </a:lnTo>
                  <a:lnTo>
                    <a:pt x="1181995" y="857169"/>
                  </a:lnTo>
                  <a:lnTo>
                    <a:pt x="1185896" y="848221"/>
                  </a:lnTo>
                  <a:lnTo>
                    <a:pt x="1192366" y="848221"/>
                  </a:lnTo>
                  <a:lnTo>
                    <a:pt x="1194935" y="844317"/>
                  </a:lnTo>
                  <a:lnTo>
                    <a:pt x="1184563" y="835273"/>
                  </a:lnTo>
                  <a:lnTo>
                    <a:pt x="1192366" y="824992"/>
                  </a:lnTo>
                  <a:lnTo>
                    <a:pt x="1196268" y="804239"/>
                  </a:lnTo>
                  <a:lnTo>
                    <a:pt x="1194935" y="799098"/>
                  </a:lnTo>
                  <a:lnTo>
                    <a:pt x="1189797" y="796527"/>
                  </a:lnTo>
                  <a:lnTo>
                    <a:pt x="1179425" y="797860"/>
                  </a:lnTo>
                  <a:lnTo>
                    <a:pt x="1175524" y="788816"/>
                  </a:lnTo>
                  <a:lnTo>
                    <a:pt x="1170386" y="786246"/>
                  </a:lnTo>
                  <a:lnTo>
                    <a:pt x="1164011" y="775869"/>
                  </a:lnTo>
                  <a:lnTo>
                    <a:pt x="1157540" y="775869"/>
                  </a:lnTo>
                  <a:lnTo>
                    <a:pt x="1156208" y="782343"/>
                  </a:lnTo>
                  <a:lnTo>
                    <a:pt x="1165248" y="788816"/>
                  </a:lnTo>
                  <a:lnTo>
                    <a:pt x="1164011" y="795290"/>
                  </a:lnTo>
                  <a:lnTo>
                    <a:pt x="1144599" y="786246"/>
                  </a:lnTo>
                  <a:lnTo>
                    <a:pt x="1143362" y="774632"/>
                  </a:lnTo>
                  <a:lnTo>
                    <a:pt x="1132990" y="761685"/>
                  </a:lnTo>
                  <a:lnTo>
                    <a:pt x="1126520" y="747500"/>
                  </a:lnTo>
                  <a:lnTo>
                    <a:pt x="1126520" y="741027"/>
                  </a:lnTo>
                  <a:lnTo>
                    <a:pt x="1117480" y="737219"/>
                  </a:lnTo>
                  <a:lnTo>
                    <a:pt x="1117480" y="725509"/>
                  </a:lnTo>
                  <a:lnTo>
                    <a:pt x="1129089" y="717798"/>
                  </a:lnTo>
                  <a:lnTo>
                    <a:pt x="1130421" y="708754"/>
                  </a:lnTo>
                  <a:lnTo>
                    <a:pt x="1129089" y="702281"/>
                  </a:lnTo>
                  <a:lnTo>
                    <a:pt x="1112342" y="676482"/>
                  </a:lnTo>
                  <a:lnTo>
                    <a:pt x="1109773" y="640306"/>
                  </a:lnTo>
                  <a:lnTo>
                    <a:pt x="1083986" y="631358"/>
                  </a:lnTo>
                  <a:lnTo>
                    <a:pt x="1078753" y="619648"/>
                  </a:lnTo>
                  <a:lnTo>
                    <a:pt x="1069809" y="609367"/>
                  </a:lnTo>
                  <a:lnTo>
                    <a:pt x="1047828" y="597753"/>
                  </a:lnTo>
                  <a:lnTo>
                    <a:pt x="1038788" y="604131"/>
                  </a:lnTo>
                  <a:lnTo>
                    <a:pt x="1032318" y="604131"/>
                  </a:lnTo>
                  <a:lnTo>
                    <a:pt x="1025848" y="597753"/>
                  </a:lnTo>
                  <a:lnTo>
                    <a:pt x="1025848" y="591279"/>
                  </a:lnTo>
                  <a:lnTo>
                    <a:pt x="1028512" y="584806"/>
                  </a:lnTo>
                  <a:lnTo>
                    <a:pt x="1020710" y="584806"/>
                  </a:lnTo>
                  <a:lnTo>
                    <a:pt x="981982" y="559007"/>
                  </a:lnTo>
                  <a:lnTo>
                    <a:pt x="966567" y="542252"/>
                  </a:lnTo>
                  <a:lnTo>
                    <a:pt x="957528" y="538349"/>
                  </a:lnTo>
                  <a:lnTo>
                    <a:pt x="952294" y="526734"/>
                  </a:lnTo>
                  <a:lnTo>
                    <a:pt x="952294" y="498365"/>
                  </a:lnTo>
                  <a:lnTo>
                    <a:pt x="961334" y="482848"/>
                  </a:lnTo>
                  <a:lnTo>
                    <a:pt x="967804" y="457049"/>
                  </a:lnTo>
                  <a:lnTo>
                    <a:pt x="979413" y="440199"/>
                  </a:lnTo>
                  <a:lnTo>
                    <a:pt x="974275" y="416970"/>
                  </a:lnTo>
                  <a:lnTo>
                    <a:pt x="988453" y="389934"/>
                  </a:lnTo>
                  <a:lnTo>
                    <a:pt x="961334" y="370513"/>
                  </a:lnTo>
                  <a:lnTo>
                    <a:pt x="952294" y="370513"/>
                  </a:lnTo>
                  <a:lnTo>
                    <a:pt x="934310" y="362802"/>
                  </a:lnTo>
                  <a:lnTo>
                    <a:pt x="923939" y="364040"/>
                  </a:lnTo>
                  <a:lnTo>
                    <a:pt x="909761" y="384698"/>
                  </a:lnTo>
                  <a:lnTo>
                    <a:pt x="898152" y="383460"/>
                  </a:lnTo>
                  <a:lnTo>
                    <a:pt x="887780" y="367943"/>
                  </a:lnTo>
                  <a:lnTo>
                    <a:pt x="881310" y="345952"/>
                  </a:lnTo>
                  <a:lnTo>
                    <a:pt x="883974" y="333100"/>
                  </a:lnTo>
                  <a:lnTo>
                    <a:pt x="878741" y="325294"/>
                  </a:lnTo>
                  <a:lnTo>
                    <a:pt x="874935" y="303398"/>
                  </a:lnTo>
                  <a:lnTo>
                    <a:pt x="867132" y="290451"/>
                  </a:lnTo>
                  <a:lnTo>
                    <a:pt x="838777" y="268555"/>
                  </a:lnTo>
                  <a:lnTo>
                    <a:pt x="820697" y="259511"/>
                  </a:lnTo>
                  <a:lnTo>
                    <a:pt x="809089" y="240091"/>
                  </a:lnTo>
                  <a:lnTo>
                    <a:pt x="797480" y="234950"/>
                  </a:lnTo>
                  <a:lnTo>
                    <a:pt x="760085" y="198775"/>
                  </a:lnTo>
                  <a:lnTo>
                    <a:pt x="757515" y="182020"/>
                  </a:lnTo>
                  <a:lnTo>
                    <a:pt x="744575" y="167835"/>
                  </a:lnTo>
                  <a:lnTo>
                    <a:pt x="745907" y="152318"/>
                  </a:lnTo>
                  <a:lnTo>
                    <a:pt x="735535" y="135563"/>
                  </a:lnTo>
                  <a:lnTo>
                    <a:pt x="729065" y="105861"/>
                  </a:lnTo>
                  <a:lnTo>
                    <a:pt x="731634" y="71018"/>
                  </a:lnTo>
                  <a:lnTo>
                    <a:pt x="738104" y="51598"/>
                  </a:lnTo>
                  <a:lnTo>
                    <a:pt x="725259" y="43886"/>
                  </a:lnTo>
                  <a:lnTo>
                    <a:pt x="722689" y="3360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9D398F3-3F60-AF5D-3850-96BDE1E4781D}"/>
                </a:ext>
              </a:extLst>
            </p:cNvPr>
            <p:cNvSpPr/>
            <p:nvPr/>
          </p:nvSpPr>
          <p:spPr>
            <a:xfrm>
              <a:off x="5886002" y="5155247"/>
              <a:ext cx="16323" cy="14193"/>
            </a:xfrm>
            <a:custGeom>
              <a:avLst/>
              <a:gdLst>
                <a:gd name="connsiteX0" fmla="*/ 16461 w 18174"/>
                <a:gd name="connsiteY0" fmla="*/ 3998 h 15803"/>
                <a:gd name="connsiteX1" fmla="*/ 12465 w 18174"/>
                <a:gd name="connsiteY1" fmla="*/ 1333 h 15803"/>
                <a:gd name="connsiteX2" fmla="*/ 5043 w 18174"/>
                <a:gd name="connsiteY2" fmla="*/ 0 h 15803"/>
                <a:gd name="connsiteX3" fmla="*/ 1047 w 18174"/>
                <a:gd name="connsiteY3" fmla="*/ 3618 h 15803"/>
                <a:gd name="connsiteX4" fmla="*/ 0 w 18174"/>
                <a:gd name="connsiteY4" fmla="*/ 8378 h 15803"/>
                <a:gd name="connsiteX5" fmla="*/ 1332 w 18174"/>
                <a:gd name="connsiteY5" fmla="*/ 12757 h 15803"/>
                <a:gd name="connsiteX6" fmla="*/ 6089 w 18174"/>
                <a:gd name="connsiteY6" fmla="*/ 15803 h 15803"/>
                <a:gd name="connsiteX7" fmla="*/ 16366 w 18174"/>
                <a:gd name="connsiteY7" fmla="*/ 14470 h 15803"/>
                <a:gd name="connsiteX8" fmla="*/ 18174 w 18174"/>
                <a:gd name="connsiteY8" fmla="*/ 10091 h 15803"/>
                <a:gd name="connsiteX9" fmla="*/ 16461 w 18174"/>
                <a:gd name="connsiteY9" fmla="*/ 3998 h 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74" h="15803">
                  <a:moveTo>
                    <a:pt x="16461" y="3998"/>
                  </a:moveTo>
                  <a:lnTo>
                    <a:pt x="12465" y="1333"/>
                  </a:lnTo>
                  <a:lnTo>
                    <a:pt x="5043" y="0"/>
                  </a:lnTo>
                  <a:lnTo>
                    <a:pt x="1047" y="3618"/>
                  </a:lnTo>
                  <a:lnTo>
                    <a:pt x="0" y="8378"/>
                  </a:lnTo>
                  <a:lnTo>
                    <a:pt x="1332" y="12757"/>
                  </a:lnTo>
                  <a:lnTo>
                    <a:pt x="6089" y="15803"/>
                  </a:lnTo>
                  <a:lnTo>
                    <a:pt x="16366" y="14470"/>
                  </a:lnTo>
                  <a:lnTo>
                    <a:pt x="18174" y="10091"/>
                  </a:lnTo>
                  <a:lnTo>
                    <a:pt x="16461" y="399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BE44011-C196-3136-4466-D4FC81DD5FC8}"/>
                </a:ext>
              </a:extLst>
            </p:cNvPr>
            <p:cNvSpPr/>
            <p:nvPr/>
          </p:nvSpPr>
          <p:spPr>
            <a:xfrm>
              <a:off x="4751066" y="3755995"/>
              <a:ext cx="974695" cy="639988"/>
            </a:xfrm>
            <a:custGeom>
              <a:avLst/>
              <a:gdLst>
                <a:gd name="connsiteX0" fmla="*/ 9039 w 1085223"/>
                <a:gd name="connsiteY0" fmla="*/ 33510 h 712562"/>
                <a:gd name="connsiteX1" fmla="*/ 20648 w 1085223"/>
                <a:gd name="connsiteY1" fmla="*/ 46457 h 712562"/>
                <a:gd name="connsiteX2" fmla="*/ 16747 w 1085223"/>
                <a:gd name="connsiteY2" fmla="*/ 63212 h 712562"/>
                <a:gd name="connsiteX3" fmla="*/ 11609 w 1085223"/>
                <a:gd name="connsiteY3" fmla="*/ 67115 h 712562"/>
                <a:gd name="connsiteX4" fmla="*/ 12845 w 1085223"/>
                <a:gd name="connsiteY4" fmla="*/ 79967 h 712562"/>
                <a:gd name="connsiteX5" fmla="*/ 28355 w 1085223"/>
                <a:gd name="connsiteY5" fmla="*/ 85203 h 712562"/>
                <a:gd name="connsiteX6" fmla="*/ 32257 w 1085223"/>
                <a:gd name="connsiteY6" fmla="*/ 104528 h 712562"/>
                <a:gd name="connsiteX7" fmla="*/ 29688 w 1085223"/>
                <a:gd name="connsiteY7" fmla="*/ 116142 h 712562"/>
                <a:gd name="connsiteX8" fmla="*/ 20648 w 1085223"/>
                <a:gd name="connsiteY8" fmla="*/ 121283 h 712562"/>
                <a:gd name="connsiteX9" fmla="*/ 23217 w 1085223"/>
                <a:gd name="connsiteY9" fmla="*/ 130327 h 712562"/>
                <a:gd name="connsiteX10" fmla="*/ 16747 w 1085223"/>
                <a:gd name="connsiteY10" fmla="*/ 152318 h 712562"/>
                <a:gd name="connsiteX11" fmla="*/ 14178 w 1085223"/>
                <a:gd name="connsiteY11" fmla="*/ 167740 h 712562"/>
                <a:gd name="connsiteX12" fmla="*/ 9039 w 1085223"/>
                <a:gd name="connsiteY12" fmla="*/ 170406 h 712562"/>
                <a:gd name="connsiteX13" fmla="*/ 6470 w 1085223"/>
                <a:gd name="connsiteY13" fmla="*/ 178117 h 712562"/>
                <a:gd name="connsiteX14" fmla="*/ 1237 w 1085223"/>
                <a:gd name="connsiteY14" fmla="*/ 183258 h 712562"/>
                <a:gd name="connsiteX15" fmla="*/ 0 w 1085223"/>
                <a:gd name="connsiteY15" fmla="*/ 192301 h 712562"/>
                <a:gd name="connsiteX16" fmla="*/ 2569 w 1085223"/>
                <a:gd name="connsiteY16" fmla="*/ 198775 h 712562"/>
                <a:gd name="connsiteX17" fmla="*/ 16747 w 1085223"/>
                <a:gd name="connsiteY17" fmla="*/ 210389 h 712562"/>
                <a:gd name="connsiteX18" fmla="*/ 20648 w 1085223"/>
                <a:gd name="connsiteY18" fmla="*/ 216863 h 712562"/>
                <a:gd name="connsiteX19" fmla="*/ 25786 w 1085223"/>
                <a:gd name="connsiteY19" fmla="*/ 242662 h 712562"/>
                <a:gd name="connsiteX20" fmla="*/ 33494 w 1085223"/>
                <a:gd name="connsiteY20" fmla="*/ 249135 h 712562"/>
                <a:gd name="connsiteX21" fmla="*/ 39964 w 1085223"/>
                <a:gd name="connsiteY21" fmla="*/ 254276 h 712562"/>
                <a:gd name="connsiteX22" fmla="*/ 36063 w 1085223"/>
                <a:gd name="connsiteY22" fmla="*/ 281407 h 712562"/>
                <a:gd name="connsiteX23" fmla="*/ 50336 w 1085223"/>
                <a:gd name="connsiteY23" fmla="*/ 299495 h 712562"/>
                <a:gd name="connsiteX24" fmla="*/ 50336 w 1085223"/>
                <a:gd name="connsiteY24" fmla="*/ 308539 h 712562"/>
                <a:gd name="connsiteX25" fmla="*/ 45198 w 1085223"/>
                <a:gd name="connsiteY25" fmla="*/ 312347 h 712562"/>
                <a:gd name="connsiteX26" fmla="*/ 46435 w 1085223"/>
                <a:gd name="connsiteY26" fmla="*/ 321486 h 712562"/>
                <a:gd name="connsiteX27" fmla="*/ 58043 w 1085223"/>
                <a:gd name="connsiteY27" fmla="*/ 333005 h 712562"/>
                <a:gd name="connsiteX28" fmla="*/ 61945 w 1085223"/>
                <a:gd name="connsiteY28" fmla="*/ 349855 h 712562"/>
                <a:gd name="connsiteX29" fmla="*/ 65751 w 1085223"/>
                <a:gd name="connsiteY29" fmla="*/ 353663 h 712562"/>
                <a:gd name="connsiteX30" fmla="*/ 67083 w 1085223"/>
                <a:gd name="connsiteY30" fmla="*/ 360137 h 712562"/>
                <a:gd name="connsiteX31" fmla="*/ 81261 w 1085223"/>
                <a:gd name="connsiteY31" fmla="*/ 367943 h 712562"/>
                <a:gd name="connsiteX32" fmla="*/ 80024 w 1085223"/>
                <a:gd name="connsiteY32" fmla="*/ 384698 h 712562"/>
                <a:gd name="connsiteX33" fmla="*/ 92869 w 1085223"/>
                <a:gd name="connsiteY33" fmla="*/ 406594 h 712562"/>
                <a:gd name="connsiteX34" fmla="*/ 88968 w 1085223"/>
                <a:gd name="connsiteY34" fmla="*/ 416970 h 712562"/>
                <a:gd name="connsiteX35" fmla="*/ 91632 w 1085223"/>
                <a:gd name="connsiteY35" fmla="*/ 427347 h 712562"/>
                <a:gd name="connsiteX36" fmla="*/ 85162 w 1085223"/>
                <a:gd name="connsiteY36" fmla="*/ 431155 h 712562"/>
                <a:gd name="connsiteX37" fmla="*/ 88968 w 1085223"/>
                <a:gd name="connsiteY37" fmla="*/ 438961 h 712562"/>
                <a:gd name="connsiteX38" fmla="*/ 87731 w 1085223"/>
                <a:gd name="connsiteY38" fmla="*/ 451813 h 712562"/>
                <a:gd name="connsiteX39" fmla="*/ 92869 w 1085223"/>
                <a:gd name="connsiteY39" fmla="*/ 456954 h 712562"/>
                <a:gd name="connsiteX40" fmla="*/ 91632 w 1085223"/>
                <a:gd name="connsiteY40" fmla="*/ 465998 h 712562"/>
                <a:gd name="connsiteX41" fmla="*/ 98008 w 1085223"/>
                <a:gd name="connsiteY41" fmla="*/ 468568 h 712562"/>
                <a:gd name="connsiteX42" fmla="*/ 107047 w 1085223"/>
                <a:gd name="connsiteY42" fmla="*/ 467330 h 712562"/>
                <a:gd name="connsiteX43" fmla="*/ 104478 w 1085223"/>
                <a:gd name="connsiteY43" fmla="*/ 478945 h 712562"/>
                <a:gd name="connsiteX44" fmla="*/ 117419 w 1085223"/>
                <a:gd name="connsiteY44" fmla="*/ 484086 h 712562"/>
                <a:gd name="connsiteX45" fmla="*/ 114850 w 1085223"/>
                <a:gd name="connsiteY45" fmla="*/ 507314 h 712562"/>
                <a:gd name="connsiteX46" fmla="*/ 125127 w 1085223"/>
                <a:gd name="connsiteY46" fmla="*/ 518928 h 712562"/>
                <a:gd name="connsiteX47" fmla="*/ 123889 w 1085223"/>
                <a:gd name="connsiteY47" fmla="*/ 522831 h 712562"/>
                <a:gd name="connsiteX48" fmla="*/ 121320 w 1085223"/>
                <a:gd name="connsiteY48" fmla="*/ 517691 h 712562"/>
                <a:gd name="connsiteX49" fmla="*/ 117419 w 1085223"/>
                <a:gd name="connsiteY49" fmla="*/ 518928 h 712562"/>
                <a:gd name="connsiteX50" fmla="*/ 119988 w 1085223"/>
                <a:gd name="connsiteY50" fmla="*/ 542157 h 712562"/>
                <a:gd name="connsiteX51" fmla="*/ 130265 w 1085223"/>
                <a:gd name="connsiteY51" fmla="*/ 547393 h 712562"/>
                <a:gd name="connsiteX52" fmla="*/ 126459 w 1085223"/>
                <a:gd name="connsiteY52" fmla="*/ 551201 h 712562"/>
                <a:gd name="connsiteX53" fmla="*/ 130265 w 1085223"/>
                <a:gd name="connsiteY53" fmla="*/ 562815 h 712562"/>
                <a:gd name="connsiteX54" fmla="*/ 126459 w 1085223"/>
                <a:gd name="connsiteY54" fmla="*/ 573192 h 712562"/>
                <a:gd name="connsiteX55" fmla="*/ 134166 w 1085223"/>
                <a:gd name="connsiteY55" fmla="*/ 593850 h 712562"/>
                <a:gd name="connsiteX56" fmla="*/ 134166 w 1085223"/>
                <a:gd name="connsiteY56" fmla="*/ 610605 h 712562"/>
                <a:gd name="connsiteX57" fmla="*/ 126459 w 1085223"/>
                <a:gd name="connsiteY57" fmla="*/ 649350 h 712562"/>
                <a:gd name="connsiteX58" fmla="*/ 145775 w 1085223"/>
                <a:gd name="connsiteY58" fmla="*/ 668676 h 712562"/>
                <a:gd name="connsiteX59" fmla="*/ 145775 w 1085223"/>
                <a:gd name="connsiteY59" fmla="*/ 681623 h 712562"/>
                <a:gd name="connsiteX60" fmla="*/ 406495 w 1085223"/>
                <a:gd name="connsiteY60" fmla="*/ 682860 h 712562"/>
                <a:gd name="connsiteX61" fmla="*/ 665883 w 1085223"/>
                <a:gd name="connsiteY61" fmla="*/ 671341 h 712562"/>
                <a:gd name="connsiteX62" fmla="*/ 832306 w 1085223"/>
                <a:gd name="connsiteY62" fmla="*/ 660965 h 712562"/>
                <a:gd name="connsiteX63" fmla="*/ 836207 w 1085223"/>
                <a:gd name="connsiteY63" fmla="*/ 664868 h 712562"/>
                <a:gd name="connsiteX64" fmla="*/ 841346 w 1085223"/>
                <a:gd name="connsiteY64" fmla="*/ 667438 h 712562"/>
                <a:gd name="connsiteX65" fmla="*/ 841346 w 1085223"/>
                <a:gd name="connsiteY65" fmla="*/ 673912 h 712562"/>
                <a:gd name="connsiteX66" fmla="*/ 852954 w 1085223"/>
                <a:gd name="connsiteY66" fmla="*/ 677720 h 712562"/>
                <a:gd name="connsiteX67" fmla="*/ 860661 w 1085223"/>
                <a:gd name="connsiteY67" fmla="*/ 691904 h 712562"/>
                <a:gd name="connsiteX68" fmla="*/ 868464 w 1085223"/>
                <a:gd name="connsiteY68" fmla="*/ 694570 h 712562"/>
                <a:gd name="connsiteX69" fmla="*/ 871033 w 1085223"/>
                <a:gd name="connsiteY69" fmla="*/ 704851 h 712562"/>
                <a:gd name="connsiteX70" fmla="*/ 883879 w 1085223"/>
                <a:gd name="connsiteY70" fmla="*/ 712562 h 712562"/>
                <a:gd name="connsiteX71" fmla="*/ 896820 w 1085223"/>
                <a:gd name="connsiteY71" fmla="*/ 704851 h 712562"/>
                <a:gd name="connsiteX72" fmla="*/ 895488 w 1085223"/>
                <a:gd name="connsiteY72" fmla="*/ 681623 h 712562"/>
                <a:gd name="connsiteX73" fmla="*/ 887780 w 1085223"/>
                <a:gd name="connsiteY73" fmla="*/ 667438 h 712562"/>
                <a:gd name="connsiteX74" fmla="*/ 894251 w 1085223"/>
                <a:gd name="connsiteY74" fmla="*/ 659632 h 712562"/>
                <a:gd name="connsiteX75" fmla="*/ 932978 w 1085223"/>
                <a:gd name="connsiteY75" fmla="*/ 641544 h 712562"/>
                <a:gd name="connsiteX76" fmla="*/ 940686 w 1085223"/>
                <a:gd name="connsiteY76" fmla="*/ 622219 h 712562"/>
                <a:gd name="connsiteX77" fmla="*/ 939353 w 1085223"/>
                <a:gd name="connsiteY77" fmla="*/ 605464 h 712562"/>
                <a:gd name="connsiteX78" fmla="*/ 961334 w 1085223"/>
                <a:gd name="connsiteY78" fmla="*/ 576999 h 712562"/>
                <a:gd name="connsiteX79" fmla="*/ 958764 w 1085223"/>
                <a:gd name="connsiteY79" fmla="*/ 542157 h 712562"/>
                <a:gd name="connsiteX80" fmla="*/ 950962 w 1085223"/>
                <a:gd name="connsiteY80" fmla="*/ 529305 h 712562"/>
                <a:gd name="connsiteX81" fmla="*/ 942017 w 1085223"/>
                <a:gd name="connsiteY81" fmla="*/ 526734 h 712562"/>
                <a:gd name="connsiteX82" fmla="*/ 932978 w 1085223"/>
                <a:gd name="connsiteY82" fmla="*/ 511217 h 712562"/>
                <a:gd name="connsiteX83" fmla="*/ 939353 w 1085223"/>
                <a:gd name="connsiteY83" fmla="*/ 475042 h 712562"/>
                <a:gd name="connsiteX84" fmla="*/ 948393 w 1085223"/>
                <a:gd name="connsiteY84" fmla="*/ 467330 h 712562"/>
                <a:gd name="connsiteX85" fmla="*/ 957432 w 1085223"/>
                <a:gd name="connsiteY85" fmla="*/ 469901 h 712562"/>
                <a:gd name="connsiteX86" fmla="*/ 976844 w 1085223"/>
                <a:gd name="connsiteY86" fmla="*/ 463427 h 712562"/>
                <a:gd name="connsiteX87" fmla="*/ 998729 w 1085223"/>
                <a:gd name="connsiteY87" fmla="*/ 460857 h 712562"/>
                <a:gd name="connsiteX88" fmla="*/ 1018140 w 1085223"/>
                <a:gd name="connsiteY88" fmla="*/ 444102 h 712562"/>
                <a:gd name="connsiteX89" fmla="*/ 1038789 w 1085223"/>
                <a:gd name="connsiteY89" fmla="*/ 440199 h 712562"/>
                <a:gd name="connsiteX90" fmla="*/ 1043927 w 1085223"/>
                <a:gd name="connsiteY90" fmla="*/ 431155 h 712562"/>
                <a:gd name="connsiteX91" fmla="*/ 1056772 w 1085223"/>
                <a:gd name="connsiteY91" fmla="*/ 426014 h 712562"/>
                <a:gd name="connsiteX92" fmla="*/ 1060674 w 1085223"/>
                <a:gd name="connsiteY92" fmla="*/ 388506 h 712562"/>
                <a:gd name="connsiteX93" fmla="*/ 1078753 w 1085223"/>
                <a:gd name="connsiteY93" fmla="*/ 374321 h 712562"/>
                <a:gd name="connsiteX94" fmla="*/ 1085224 w 1085223"/>
                <a:gd name="connsiteY94" fmla="*/ 336908 h 712562"/>
                <a:gd name="connsiteX95" fmla="*/ 1078753 w 1085223"/>
                <a:gd name="connsiteY95" fmla="*/ 304636 h 712562"/>
                <a:gd name="connsiteX96" fmla="*/ 1067144 w 1085223"/>
                <a:gd name="connsiteY96" fmla="*/ 295592 h 712562"/>
                <a:gd name="connsiteX97" fmla="*/ 1045259 w 1085223"/>
                <a:gd name="connsiteY97" fmla="*/ 285311 h 712562"/>
                <a:gd name="connsiteX98" fmla="*/ 1037456 w 1085223"/>
                <a:gd name="connsiteY98" fmla="*/ 277504 h 712562"/>
                <a:gd name="connsiteX99" fmla="*/ 1030986 w 1085223"/>
                <a:gd name="connsiteY99" fmla="*/ 251705 h 712562"/>
                <a:gd name="connsiteX100" fmla="*/ 993591 w 1085223"/>
                <a:gd name="connsiteY100" fmla="*/ 227144 h 712562"/>
                <a:gd name="connsiteX101" fmla="*/ 996160 w 1085223"/>
                <a:gd name="connsiteY101" fmla="*/ 219433 h 712562"/>
                <a:gd name="connsiteX102" fmla="*/ 994828 w 1085223"/>
                <a:gd name="connsiteY102" fmla="*/ 212959 h 712562"/>
                <a:gd name="connsiteX103" fmla="*/ 980650 w 1085223"/>
                <a:gd name="connsiteY103" fmla="*/ 189731 h 712562"/>
                <a:gd name="connsiteX104" fmla="*/ 940686 w 1085223"/>
                <a:gd name="connsiteY104" fmla="*/ 182020 h 712562"/>
                <a:gd name="connsiteX105" fmla="*/ 925176 w 1085223"/>
                <a:gd name="connsiteY105" fmla="*/ 172976 h 712562"/>
                <a:gd name="connsiteX106" fmla="*/ 920037 w 1085223"/>
                <a:gd name="connsiteY106" fmla="*/ 166503 h 712562"/>
                <a:gd name="connsiteX107" fmla="*/ 914899 w 1085223"/>
                <a:gd name="connsiteY107" fmla="*/ 140704 h 712562"/>
                <a:gd name="connsiteX108" fmla="*/ 903290 w 1085223"/>
                <a:gd name="connsiteY108" fmla="*/ 123949 h 712562"/>
                <a:gd name="connsiteX109" fmla="*/ 899389 w 1085223"/>
                <a:gd name="connsiteY109" fmla="*/ 78729 h 712562"/>
                <a:gd name="connsiteX110" fmla="*/ 904527 w 1085223"/>
                <a:gd name="connsiteY110" fmla="*/ 67115 h 712562"/>
                <a:gd name="connsiteX111" fmla="*/ 913567 w 1085223"/>
                <a:gd name="connsiteY111" fmla="*/ 56738 h 712562"/>
                <a:gd name="connsiteX112" fmla="*/ 914899 w 1085223"/>
                <a:gd name="connsiteY112" fmla="*/ 49027 h 712562"/>
                <a:gd name="connsiteX113" fmla="*/ 908429 w 1085223"/>
                <a:gd name="connsiteY113" fmla="*/ 38651 h 712562"/>
                <a:gd name="connsiteX114" fmla="*/ 891682 w 1085223"/>
                <a:gd name="connsiteY114" fmla="*/ 29607 h 712562"/>
                <a:gd name="connsiteX115" fmla="*/ 891682 w 1085223"/>
                <a:gd name="connsiteY115" fmla="*/ 20658 h 712562"/>
                <a:gd name="connsiteX116" fmla="*/ 886448 w 1085223"/>
                <a:gd name="connsiteY116" fmla="*/ 10281 h 712562"/>
                <a:gd name="connsiteX117" fmla="*/ 886448 w 1085223"/>
                <a:gd name="connsiteY117" fmla="*/ 0 h 712562"/>
                <a:gd name="connsiteX118" fmla="*/ 437420 w 1085223"/>
                <a:gd name="connsiteY118" fmla="*/ 16755 h 712562"/>
                <a:gd name="connsiteX119" fmla="*/ 30925 w 1085223"/>
                <a:gd name="connsiteY119" fmla="*/ 20658 h 712562"/>
                <a:gd name="connsiteX120" fmla="*/ 7707 w 1085223"/>
                <a:gd name="connsiteY120" fmla="*/ 19325 h 712562"/>
                <a:gd name="connsiteX121" fmla="*/ 9039 w 1085223"/>
                <a:gd name="connsiteY121" fmla="*/ 33510 h 71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085223" h="712562">
                  <a:moveTo>
                    <a:pt x="9039" y="33510"/>
                  </a:moveTo>
                  <a:lnTo>
                    <a:pt x="20648" y="46457"/>
                  </a:lnTo>
                  <a:lnTo>
                    <a:pt x="16747" y="63212"/>
                  </a:lnTo>
                  <a:lnTo>
                    <a:pt x="11609" y="67115"/>
                  </a:lnTo>
                  <a:lnTo>
                    <a:pt x="12845" y="79967"/>
                  </a:lnTo>
                  <a:lnTo>
                    <a:pt x="28355" y="85203"/>
                  </a:lnTo>
                  <a:lnTo>
                    <a:pt x="32257" y="104528"/>
                  </a:lnTo>
                  <a:lnTo>
                    <a:pt x="29688" y="116142"/>
                  </a:lnTo>
                  <a:lnTo>
                    <a:pt x="20648" y="121283"/>
                  </a:lnTo>
                  <a:lnTo>
                    <a:pt x="23217" y="130327"/>
                  </a:lnTo>
                  <a:lnTo>
                    <a:pt x="16747" y="152318"/>
                  </a:lnTo>
                  <a:lnTo>
                    <a:pt x="14178" y="167740"/>
                  </a:lnTo>
                  <a:lnTo>
                    <a:pt x="9039" y="170406"/>
                  </a:lnTo>
                  <a:lnTo>
                    <a:pt x="6470" y="178117"/>
                  </a:lnTo>
                  <a:lnTo>
                    <a:pt x="1237" y="183258"/>
                  </a:lnTo>
                  <a:lnTo>
                    <a:pt x="0" y="192301"/>
                  </a:lnTo>
                  <a:lnTo>
                    <a:pt x="2569" y="198775"/>
                  </a:lnTo>
                  <a:lnTo>
                    <a:pt x="16747" y="210389"/>
                  </a:lnTo>
                  <a:lnTo>
                    <a:pt x="20648" y="216863"/>
                  </a:lnTo>
                  <a:lnTo>
                    <a:pt x="25786" y="242662"/>
                  </a:lnTo>
                  <a:lnTo>
                    <a:pt x="33494" y="249135"/>
                  </a:lnTo>
                  <a:lnTo>
                    <a:pt x="39964" y="254276"/>
                  </a:lnTo>
                  <a:lnTo>
                    <a:pt x="36063" y="281407"/>
                  </a:lnTo>
                  <a:lnTo>
                    <a:pt x="50336" y="299495"/>
                  </a:lnTo>
                  <a:lnTo>
                    <a:pt x="50336" y="308539"/>
                  </a:lnTo>
                  <a:lnTo>
                    <a:pt x="45198" y="312347"/>
                  </a:lnTo>
                  <a:lnTo>
                    <a:pt x="46435" y="321486"/>
                  </a:lnTo>
                  <a:lnTo>
                    <a:pt x="58043" y="333005"/>
                  </a:lnTo>
                  <a:lnTo>
                    <a:pt x="61945" y="349855"/>
                  </a:lnTo>
                  <a:lnTo>
                    <a:pt x="65751" y="353663"/>
                  </a:lnTo>
                  <a:lnTo>
                    <a:pt x="67083" y="360137"/>
                  </a:lnTo>
                  <a:lnTo>
                    <a:pt x="81261" y="367943"/>
                  </a:lnTo>
                  <a:lnTo>
                    <a:pt x="80024" y="384698"/>
                  </a:lnTo>
                  <a:lnTo>
                    <a:pt x="92869" y="406594"/>
                  </a:lnTo>
                  <a:lnTo>
                    <a:pt x="88968" y="416970"/>
                  </a:lnTo>
                  <a:lnTo>
                    <a:pt x="91632" y="427347"/>
                  </a:lnTo>
                  <a:lnTo>
                    <a:pt x="85162" y="431155"/>
                  </a:lnTo>
                  <a:lnTo>
                    <a:pt x="88968" y="438961"/>
                  </a:lnTo>
                  <a:lnTo>
                    <a:pt x="87731" y="451813"/>
                  </a:lnTo>
                  <a:lnTo>
                    <a:pt x="92869" y="456954"/>
                  </a:lnTo>
                  <a:lnTo>
                    <a:pt x="91632" y="465998"/>
                  </a:lnTo>
                  <a:lnTo>
                    <a:pt x="98008" y="468568"/>
                  </a:lnTo>
                  <a:lnTo>
                    <a:pt x="107047" y="467330"/>
                  </a:lnTo>
                  <a:lnTo>
                    <a:pt x="104478" y="478945"/>
                  </a:lnTo>
                  <a:lnTo>
                    <a:pt x="117419" y="484086"/>
                  </a:lnTo>
                  <a:lnTo>
                    <a:pt x="114850" y="507314"/>
                  </a:lnTo>
                  <a:lnTo>
                    <a:pt x="125127" y="518928"/>
                  </a:lnTo>
                  <a:lnTo>
                    <a:pt x="123889" y="522831"/>
                  </a:lnTo>
                  <a:lnTo>
                    <a:pt x="121320" y="517691"/>
                  </a:lnTo>
                  <a:lnTo>
                    <a:pt x="117419" y="518928"/>
                  </a:lnTo>
                  <a:lnTo>
                    <a:pt x="119988" y="542157"/>
                  </a:lnTo>
                  <a:lnTo>
                    <a:pt x="130265" y="547393"/>
                  </a:lnTo>
                  <a:lnTo>
                    <a:pt x="126459" y="551201"/>
                  </a:lnTo>
                  <a:lnTo>
                    <a:pt x="130265" y="562815"/>
                  </a:lnTo>
                  <a:lnTo>
                    <a:pt x="126459" y="573192"/>
                  </a:lnTo>
                  <a:lnTo>
                    <a:pt x="134166" y="593850"/>
                  </a:lnTo>
                  <a:lnTo>
                    <a:pt x="134166" y="610605"/>
                  </a:lnTo>
                  <a:lnTo>
                    <a:pt x="126459" y="649350"/>
                  </a:lnTo>
                  <a:lnTo>
                    <a:pt x="145775" y="668676"/>
                  </a:lnTo>
                  <a:lnTo>
                    <a:pt x="145775" y="681623"/>
                  </a:lnTo>
                  <a:lnTo>
                    <a:pt x="406495" y="682860"/>
                  </a:lnTo>
                  <a:lnTo>
                    <a:pt x="665883" y="671341"/>
                  </a:lnTo>
                  <a:lnTo>
                    <a:pt x="832306" y="660965"/>
                  </a:lnTo>
                  <a:lnTo>
                    <a:pt x="836207" y="664868"/>
                  </a:lnTo>
                  <a:lnTo>
                    <a:pt x="841346" y="667438"/>
                  </a:lnTo>
                  <a:lnTo>
                    <a:pt x="841346" y="673912"/>
                  </a:lnTo>
                  <a:lnTo>
                    <a:pt x="852954" y="677720"/>
                  </a:lnTo>
                  <a:lnTo>
                    <a:pt x="860661" y="691904"/>
                  </a:lnTo>
                  <a:lnTo>
                    <a:pt x="868464" y="694570"/>
                  </a:lnTo>
                  <a:lnTo>
                    <a:pt x="871033" y="704851"/>
                  </a:lnTo>
                  <a:lnTo>
                    <a:pt x="883879" y="712562"/>
                  </a:lnTo>
                  <a:lnTo>
                    <a:pt x="896820" y="704851"/>
                  </a:lnTo>
                  <a:lnTo>
                    <a:pt x="895488" y="681623"/>
                  </a:lnTo>
                  <a:lnTo>
                    <a:pt x="887780" y="667438"/>
                  </a:lnTo>
                  <a:lnTo>
                    <a:pt x="894251" y="659632"/>
                  </a:lnTo>
                  <a:lnTo>
                    <a:pt x="932978" y="641544"/>
                  </a:lnTo>
                  <a:lnTo>
                    <a:pt x="940686" y="622219"/>
                  </a:lnTo>
                  <a:lnTo>
                    <a:pt x="939353" y="605464"/>
                  </a:lnTo>
                  <a:lnTo>
                    <a:pt x="961334" y="576999"/>
                  </a:lnTo>
                  <a:lnTo>
                    <a:pt x="958764" y="542157"/>
                  </a:lnTo>
                  <a:lnTo>
                    <a:pt x="950962" y="529305"/>
                  </a:lnTo>
                  <a:lnTo>
                    <a:pt x="942017" y="526734"/>
                  </a:lnTo>
                  <a:lnTo>
                    <a:pt x="932978" y="511217"/>
                  </a:lnTo>
                  <a:lnTo>
                    <a:pt x="939353" y="475042"/>
                  </a:lnTo>
                  <a:lnTo>
                    <a:pt x="948393" y="467330"/>
                  </a:lnTo>
                  <a:lnTo>
                    <a:pt x="957432" y="469901"/>
                  </a:lnTo>
                  <a:lnTo>
                    <a:pt x="976844" y="463427"/>
                  </a:lnTo>
                  <a:lnTo>
                    <a:pt x="998729" y="460857"/>
                  </a:lnTo>
                  <a:lnTo>
                    <a:pt x="1018140" y="444102"/>
                  </a:lnTo>
                  <a:lnTo>
                    <a:pt x="1038789" y="440199"/>
                  </a:lnTo>
                  <a:lnTo>
                    <a:pt x="1043927" y="431155"/>
                  </a:lnTo>
                  <a:lnTo>
                    <a:pt x="1056772" y="426014"/>
                  </a:lnTo>
                  <a:lnTo>
                    <a:pt x="1060674" y="388506"/>
                  </a:lnTo>
                  <a:lnTo>
                    <a:pt x="1078753" y="374321"/>
                  </a:lnTo>
                  <a:lnTo>
                    <a:pt x="1085224" y="336908"/>
                  </a:lnTo>
                  <a:lnTo>
                    <a:pt x="1078753" y="304636"/>
                  </a:lnTo>
                  <a:lnTo>
                    <a:pt x="1067144" y="295592"/>
                  </a:lnTo>
                  <a:lnTo>
                    <a:pt x="1045259" y="285311"/>
                  </a:lnTo>
                  <a:lnTo>
                    <a:pt x="1037456" y="277504"/>
                  </a:lnTo>
                  <a:lnTo>
                    <a:pt x="1030986" y="251705"/>
                  </a:lnTo>
                  <a:lnTo>
                    <a:pt x="993591" y="227144"/>
                  </a:lnTo>
                  <a:lnTo>
                    <a:pt x="996160" y="219433"/>
                  </a:lnTo>
                  <a:lnTo>
                    <a:pt x="994828" y="212959"/>
                  </a:lnTo>
                  <a:lnTo>
                    <a:pt x="980650" y="189731"/>
                  </a:lnTo>
                  <a:lnTo>
                    <a:pt x="940686" y="182020"/>
                  </a:lnTo>
                  <a:lnTo>
                    <a:pt x="925176" y="172976"/>
                  </a:lnTo>
                  <a:lnTo>
                    <a:pt x="920037" y="166503"/>
                  </a:lnTo>
                  <a:lnTo>
                    <a:pt x="914899" y="140704"/>
                  </a:lnTo>
                  <a:lnTo>
                    <a:pt x="903290" y="123949"/>
                  </a:lnTo>
                  <a:lnTo>
                    <a:pt x="899389" y="78729"/>
                  </a:lnTo>
                  <a:lnTo>
                    <a:pt x="904527" y="67115"/>
                  </a:lnTo>
                  <a:lnTo>
                    <a:pt x="913567" y="56738"/>
                  </a:lnTo>
                  <a:lnTo>
                    <a:pt x="914899" y="49027"/>
                  </a:lnTo>
                  <a:lnTo>
                    <a:pt x="908429" y="38651"/>
                  </a:lnTo>
                  <a:lnTo>
                    <a:pt x="891682" y="29607"/>
                  </a:lnTo>
                  <a:lnTo>
                    <a:pt x="891682" y="20658"/>
                  </a:lnTo>
                  <a:lnTo>
                    <a:pt x="886448" y="10281"/>
                  </a:lnTo>
                  <a:lnTo>
                    <a:pt x="886448" y="0"/>
                  </a:lnTo>
                  <a:lnTo>
                    <a:pt x="437420" y="16755"/>
                  </a:lnTo>
                  <a:lnTo>
                    <a:pt x="30925" y="20658"/>
                  </a:lnTo>
                  <a:lnTo>
                    <a:pt x="7707" y="19325"/>
                  </a:lnTo>
                  <a:lnTo>
                    <a:pt x="9039" y="3351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C7421598-5596-AA27-2E4E-AA6979D016D8}"/>
                </a:ext>
              </a:extLst>
            </p:cNvPr>
            <p:cNvSpPr/>
            <p:nvPr/>
          </p:nvSpPr>
          <p:spPr>
            <a:xfrm>
              <a:off x="3621001" y="3824396"/>
              <a:ext cx="1332866" cy="665553"/>
            </a:xfrm>
            <a:custGeom>
              <a:avLst/>
              <a:gdLst>
                <a:gd name="connsiteX0" fmla="*/ 932978 w 1484011"/>
                <a:gd name="connsiteY0" fmla="*/ 734553 h 741026"/>
                <a:gd name="connsiteX1" fmla="*/ 1225955 w 1484011"/>
                <a:gd name="connsiteY1" fmla="*/ 741027 h 741026"/>
                <a:gd name="connsiteX2" fmla="*/ 1484011 w 1484011"/>
                <a:gd name="connsiteY2" fmla="*/ 741027 h 741026"/>
                <a:gd name="connsiteX3" fmla="*/ 1476304 w 1484011"/>
                <a:gd name="connsiteY3" fmla="*/ 733316 h 741026"/>
                <a:gd name="connsiteX4" fmla="*/ 1464599 w 1484011"/>
                <a:gd name="connsiteY4" fmla="*/ 728080 h 741026"/>
                <a:gd name="connsiteX5" fmla="*/ 1469833 w 1484011"/>
                <a:gd name="connsiteY5" fmla="*/ 717798 h 741026"/>
                <a:gd name="connsiteX6" fmla="*/ 1456892 w 1484011"/>
                <a:gd name="connsiteY6" fmla="*/ 699711 h 741026"/>
                <a:gd name="connsiteX7" fmla="*/ 1454323 w 1484011"/>
                <a:gd name="connsiteY7" fmla="*/ 688096 h 741026"/>
                <a:gd name="connsiteX8" fmla="*/ 1444047 w 1484011"/>
                <a:gd name="connsiteY8" fmla="*/ 681623 h 741026"/>
                <a:gd name="connsiteX9" fmla="*/ 1433675 w 1484011"/>
                <a:gd name="connsiteY9" fmla="*/ 668771 h 741026"/>
                <a:gd name="connsiteX10" fmla="*/ 1424635 w 1484011"/>
                <a:gd name="connsiteY10" fmla="*/ 668771 h 741026"/>
                <a:gd name="connsiteX11" fmla="*/ 1429774 w 1484011"/>
                <a:gd name="connsiteY11" fmla="*/ 660965 h 741026"/>
                <a:gd name="connsiteX12" fmla="*/ 1416928 w 1484011"/>
                <a:gd name="connsiteY12" fmla="*/ 628692 h 741026"/>
                <a:gd name="connsiteX13" fmla="*/ 1422066 w 1484011"/>
                <a:gd name="connsiteY13" fmla="*/ 618411 h 741026"/>
                <a:gd name="connsiteX14" fmla="*/ 1422066 w 1484011"/>
                <a:gd name="connsiteY14" fmla="*/ 613175 h 741026"/>
                <a:gd name="connsiteX15" fmla="*/ 1418165 w 1484011"/>
                <a:gd name="connsiteY15" fmla="*/ 611937 h 741026"/>
                <a:gd name="connsiteX16" fmla="*/ 1415596 w 1484011"/>
                <a:gd name="connsiteY16" fmla="*/ 620981 h 741026"/>
                <a:gd name="connsiteX17" fmla="*/ 1406556 w 1484011"/>
                <a:gd name="connsiteY17" fmla="*/ 617078 h 741026"/>
                <a:gd name="connsiteX18" fmla="*/ 1403987 w 1484011"/>
                <a:gd name="connsiteY18" fmla="*/ 605464 h 741026"/>
                <a:gd name="connsiteX19" fmla="*/ 1403987 w 1484011"/>
                <a:gd name="connsiteY19" fmla="*/ 592517 h 741026"/>
                <a:gd name="connsiteX20" fmla="*/ 1384671 w 1484011"/>
                <a:gd name="connsiteY20" fmla="*/ 573192 h 741026"/>
                <a:gd name="connsiteX21" fmla="*/ 1392378 w 1484011"/>
                <a:gd name="connsiteY21" fmla="*/ 534446 h 741026"/>
                <a:gd name="connsiteX22" fmla="*/ 1392378 w 1484011"/>
                <a:gd name="connsiteY22" fmla="*/ 517691 h 741026"/>
                <a:gd name="connsiteX23" fmla="*/ 1384671 w 1484011"/>
                <a:gd name="connsiteY23" fmla="*/ 497033 h 741026"/>
                <a:gd name="connsiteX24" fmla="*/ 1388477 w 1484011"/>
                <a:gd name="connsiteY24" fmla="*/ 486656 h 741026"/>
                <a:gd name="connsiteX25" fmla="*/ 1384671 w 1484011"/>
                <a:gd name="connsiteY25" fmla="*/ 475042 h 741026"/>
                <a:gd name="connsiteX26" fmla="*/ 1388477 w 1484011"/>
                <a:gd name="connsiteY26" fmla="*/ 471234 h 741026"/>
                <a:gd name="connsiteX27" fmla="*/ 1378200 w 1484011"/>
                <a:gd name="connsiteY27" fmla="*/ 465998 h 741026"/>
                <a:gd name="connsiteX28" fmla="*/ 1375631 w 1484011"/>
                <a:gd name="connsiteY28" fmla="*/ 442769 h 741026"/>
                <a:gd name="connsiteX29" fmla="*/ 1379533 w 1484011"/>
                <a:gd name="connsiteY29" fmla="*/ 441532 h 741026"/>
                <a:gd name="connsiteX30" fmla="*/ 1382102 w 1484011"/>
                <a:gd name="connsiteY30" fmla="*/ 446672 h 741026"/>
                <a:gd name="connsiteX31" fmla="*/ 1383339 w 1484011"/>
                <a:gd name="connsiteY31" fmla="*/ 442769 h 741026"/>
                <a:gd name="connsiteX32" fmla="*/ 1373062 w 1484011"/>
                <a:gd name="connsiteY32" fmla="*/ 431155 h 741026"/>
                <a:gd name="connsiteX33" fmla="*/ 1375631 w 1484011"/>
                <a:gd name="connsiteY33" fmla="*/ 407927 h 741026"/>
                <a:gd name="connsiteX34" fmla="*/ 1362690 w 1484011"/>
                <a:gd name="connsiteY34" fmla="*/ 402786 h 741026"/>
                <a:gd name="connsiteX35" fmla="*/ 1365260 w 1484011"/>
                <a:gd name="connsiteY35" fmla="*/ 391171 h 741026"/>
                <a:gd name="connsiteX36" fmla="*/ 1356220 w 1484011"/>
                <a:gd name="connsiteY36" fmla="*/ 392409 h 741026"/>
                <a:gd name="connsiteX37" fmla="*/ 1349845 w 1484011"/>
                <a:gd name="connsiteY37" fmla="*/ 389839 h 741026"/>
                <a:gd name="connsiteX38" fmla="*/ 1351082 w 1484011"/>
                <a:gd name="connsiteY38" fmla="*/ 380795 h 741026"/>
                <a:gd name="connsiteX39" fmla="*/ 1345944 w 1484011"/>
                <a:gd name="connsiteY39" fmla="*/ 375654 h 741026"/>
                <a:gd name="connsiteX40" fmla="*/ 1347180 w 1484011"/>
                <a:gd name="connsiteY40" fmla="*/ 362802 h 741026"/>
                <a:gd name="connsiteX41" fmla="*/ 1343374 w 1484011"/>
                <a:gd name="connsiteY41" fmla="*/ 354996 h 741026"/>
                <a:gd name="connsiteX42" fmla="*/ 1349845 w 1484011"/>
                <a:gd name="connsiteY42" fmla="*/ 351188 h 741026"/>
                <a:gd name="connsiteX43" fmla="*/ 1347180 w 1484011"/>
                <a:gd name="connsiteY43" fmla="*/ 340811 h 741026"/>
                <a:gd name="connsiteX44" fmla="*/ 1351082 w 1484011"/>
                <a:gd name="connsiteY44" fmla="*/ 330435 h 741026"/>
                <a:gd name="connsiteX45" fmla="*/ 1338236 w 1484011"/>
                <a:gd name="connsiteY45" fmla="*/ 308539 h 741026"/>
                <a:gd name="connsiteX46" fmla="*/ 1339473 w 1484011"/>
                <a:gd name="connsiteY46" fmla="*/ 291784 h 741026"/>
                <a:gd name="connsiteX47" fmla="*/ 1325295 w 1484011"/>
                <a:gd name="connsiteY47" fmla="*/ 283978 h 741026"/>
                <a:gd name="connsiteX48" fmla="*/ 1323963 w 1484011"/>
                <a:gd name="connsiteY48" fmla="*/ 277504 h 741026"/>
                <a:gd name="connsiteX49" fmla="*/ 1320157 w 1484011"/>
                <a:gd name="connsiteY49" fmla="*/ 273696 h 741026"/>
                <a:gd name="connsiteX50" fmla="*/ 1316256 w 1484011"/>
                <a:gd name="connsiteY50" fmla="*/ 256846 h 741026"/>
                <a:gd name="connsiteX51" fmla="*/ 1304647 w 1484011"/>
                <a:gd name="connsiteY51" fmla="*/ 245327 h 741026"/>
                <a:gd name="connsiteX52" fmla="*/ 1303410 w 1484011"/>
                <a:gd name="connsiteY52" fmla="*/ 236188 h 741026"/>
                <a:gd name="connsiteX53" fmla="*/ 1308548 w 1484011"/>
                <a:gd name="connsiteY53" fmla="*/ 232380 h 741026"/>
                <a:gd name="connsiteX54" fmla="*/ 1308548 w 1484011"/>
                <a:gd name="connsiteY54" fmla="*/ 223336 h 741026"/>
                <a:gd name="connsiteX55" fmla="*/ 1294275 w 1484011"/>
                <a:gd name="connsiteY55" fmla="*/ 205248 h 741026"/>
                <a:gd name="connsiteX56" fmla="*/ 1298176 w 1484011"/>
                <a:gd name="connsiteY56" fmla="*/ 178117 h 741026"/>
                <a:gd name="connsiteX57" fmla="*/ 1291706 w 1484011"/>
                <a:gd name="connsiteY57" fmla="*/ 172976 h 741026"/>
                <a:gd name="connsiteX58" fmla="*/ 1281430 w 1484011"/>
                <a:gd name="connsiteY58" fmla="*/ 172976 h 741026"/>
                <a:gd name="connsiteX59" fmla="*/ 1272390 w 1484011"/>
                <a:gd name="connsiteY59" fmla="*/ 165265 h 741026"/>
                <a:gd name="connsiteX60" fmla="*/ 1268489 w 1484011"/>
                <a:gd name="connsiteY60" fmla="*/ 165265 h 741026"/>
                <a:gd name="connsiteX61" fmla="*/ 1260781 w 1484011"/>
                <a:gd name="connsiteY61" fmla="*/ 166503 h 741026"/>
                <a:gd name="connsiteX62" fmla="*/ 1259449 w 1484011"/>
                <a:gd name="connsiteY62" fmla="*/ 158792 h 741026"/>
                <a:gd name="connsiteX63" fmla="*/ 1245271 w 1484011"/>
                <a:gd name="connsiteY63" fmla="*/ 143274 h 741026"/>
                <a:gd name="connsiteX64" fmla="*/ 1247841 w 1484011"/>
                <a:gd name="connsiteY64" fmla="*/ 132897 h 741026"/>
                <a:gd name="connsiteX65" fmla="*/ 1232425 w 1484011"/>
                <a:gd name="connsiteY65" fmla="*/ 130422 h 741026"/>
                <a:gd name="connsiteX66" fmla="*/ 1229761 w 1484011"/>
                <a:gd name="connsiteY66" fmla="*/ 122616 h 741026"/>
                <a:gd name="connsiteX67" fmla="*/ 1219485 w 1484011"/>
                <a:gd name="connsiteY67" fmla="*/ 117475 h 741026"/>
                <a:gd name="connsiteX68" fmla="*/ 1203975 w 1484011"/>
                <a:gd name="connsiteY68" fmla="*/ 118713 h 741026"/>
                <a:gd name="connsiteX69" fmla="*/ 1203975 w 1484011"/>
                <a:gd name="connsiteY69" fmla="*/ 111002 h 741026"/>
                <a:gd name="connsiteX70" fmla="*/ 1176951 w 1484011"/>
                <a:gd name="connsiteY70" fmla="*/ 107099 h 741026"/>
                <a:gd name="connsiteX71" fmla="*/ 1164010 w 1484011"/>
                <a:gd name="connsiteY71" fmla="*/ 98055 h 741026"/>
                <a:gd name="connsiteX72" fmla="*/ 1158777 w 1484011"/>
                <a:gd name="connsiteY72" fmla="*/ 89011 h 741026"/>
                <a:gd name="connsiteX73" fmla="*/ 1147168 w 1484011"/>
                <a:gd name="connsiteY73" fmla="*/ 85203 h 741026"/>
                <a:gd name="connsiteX74" fmla="*/ 1127852 w 1484011"/>
                <a:gd name="connsiteY74" fmla="*/ 86440 h 741026"/>
                <a:gd name="connsiteX75" fmla="*/ 1102066 w 1484011"/>
                <a:gd name="connsiteY75" fmla="*/ 89011 h 741026"/>
                <a:gd name="connsiteX76" fmla="*/ 1095595 w 1484011"/>
                <a:gd name="connsiteY76" fmla="*/ 85203 h 741026"/>
                <a:gd name="connsiteX77" fmla="*/ 1086556 w 1484011"/>
                <a:gd name="connsiteY77" fmla="*/ 90344 h 741026"/>
                <a:gd name="connsiteX78" fmla="*/ 1081322 w 1484011"/>
                <a:gd name="connsiteY78" fmla="*/ 85203 h 741026"/>
                <a:gd name="connsiteX79" fmla="*/ 1071046 w 1484011"/>
                <a:gd name="connsiteY79" fmla="*/ 89011 h 741026"/>
                <a:gd name="connsiteX80" fmla="*/ 1064575 w 1484011"/>
                <a:gd name="connsiteY80" fmla="*/ 85203 h 741026"/>
                <a:gd name="connsiteX81" fmla="*/ 1054299 w 1484011"/>
                <a:gd name="connsiteY81" fmla="*/ 85203 h 741026"/>
                <a:gd name="connsiteX82" fmla="*/ 1046496 w 1484011"/>
                <a:gd name="connsiteY82" fmla="*/ 99387 h 741026"/>
                <a:gd name="connsiteX83" fmla="*/ 1029749 w 1484011"/>
                <a:gd name="connsiteY83" fmla="*/ 105861 h 741026"/>
                <a:gd name="connsiteX84" fmla="*/ 1011670 w 1484011"/>
                <a:gd name="connsiteY84" fmla="*/ 94247 h 741026"/>
                <a:gd name="connsiteX85" fmla="*/ 1010433 w 1484011"/>
                <a:gd name="connsiteY85" fmla="*/ 90344 h 741026"/>
                <a:gd name="connsiteX86" fmla="*/ 960097 w 1484011"/>
                <a:gd name="connsiteY86" fmla="*/ 67115 h 741026"/>
                <a:gd name="connsiteX87" fmla="*/ 952294 w 1484011"/>
                <a:gd name="connsiteY87" fmla="*/ 52930 h 741026"/>
                <a:gd name="connsiteX88" fmla="*/ 432281 w 1484011"/>
                <a:gd name="connsiteY88" fmla="*/ 30940 h 741026"/>
                <a:gd name="connsiteX89" fmla="*/ 37490 w 1484011"/>
                <a:gd name="connsiteY89" fmla="*/ 0 h 741026"/>
                <a:gd name="connsiteX90" fmla="*/ 0 w 1484011"/>
                <a:gd name="connsiteY90" fmla="*/ 453146 h 741026"/>
                <a:gd name="connsiteX91" fmla="*/ 339412 w 1484011"/>
                <a:gd name="connsiteY91" fmla="*/ 480277 h 741026"/>
                <a:gd name="connsiteX92" fmla="*/ 323902 w 1484011"/>
                <a:gd name="connsiteY92" fmla="*/ 707422 h 741026"/>
                <a:gd name="connsiteX93" fmla="*/ 549701 w 1484011"/>
                <a:gd name="connsiteY93" fmla="*/ 719036 h 741026"/>
                <a:gd name="connsiteX94" fmla="*/ 932978 w 1484011"/>
                <a:gd name="connsiteY94" fmla="*/ 734553 h 74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484011" h="741026">
                  <a:moveTo>
                    <a:pt x="932978" y="734553"/>
                  </a:moveTo>
                  <a:lnTo>
                    <a:pt x="1225955" y="741027"/>
                  </a:lnTo>
                  <a:lnTo>
                    <a:pt x="1484011" y="741027"/>
                  </a:lnTo>
                  <a:lnTo>
                    <a:pt x="1476304" y="733316"/>
                  </a:lnTo>
                  <a:lnTo>
                    <a:pt x="1464599" y="728080"/>
                  </a:lnTo>
                  <a:lnTo>
                    <a:pt x="1469833" y="717798"/>
                  </a:lnTo>
                  <a:lnTo>
                    <a:pt x="1456892" y="699711"/>
                  </a:lnTo>
                  <a:lnTo>
                    <a:pt x="1454323" y="688096"/>
                  </a:lnTo>
                  <a:lnTo>
                    <a:pt x="1444047" y="681623"/>
                  </a:lnTo>
                  <a:lnTo>
                    <a:pt x="1433675" y="668771"/>
                  </a:lnTo>
                  <a:lnTo>
                    <a:pt x="1424635" y="668771"/>
                  </a:lnTo>
                  <a:lnTo>
                    <a:pt x="1429774" y="660965"/>
                  </a:lnTo>
                  <a:lnTo>
                    <a:pt x="1416928" y="628692"/>
                  </a:lnTo>
                  <a:lnTo>
                    <a:pt x="1422066" y="618411"/>
                  </a:lnTo>
                  <a:lnTo>
                    <a:pt x="1422066" y="613175"/>
                  </a:lnTo>
                  <a:lnTo>
                    <a:pt x="1418165" y="611937"/>
                  </a:lnTo>
                  <a:lnTo>
                    <a:pt x="1415596" y="620981"/>
                  </a:lnTo>
                  <a:lnTo>
                    <a:pt x="1406556" y="617078"/>
                  </a:lnTo>
                  <a:lnTo>
                    <a:pt x="1403987" y="605464"/>
                  </a:lnTo>
                  <a:lnTo>
                    <a:pt x="1403987" y="592517"/>
                  </a:lnTo>
                  <a:lnTo>
                    <a:pt x="1384671" y="573192"/>
                  </a:lnTo>
                  <a:lnTo>
                    <a:pt x="1392378" y="534446"/>
                  </a:lnTo>
                  <a:lnTo>
                    <a:pt x="1392378" y="517691"/>
                  </a:lnTo>
                  <a:lnTo>
                    <a:pt x="1384671" y="497033"/>
                  </a:lnTo>
                  <a:lnTo>
                    <a:pt x="1388477" y="486656"/>
                  </a:lnTo>
                  <a:lnTo>
                    <a:pt x="1384671" y="475042"/>
                  </a:lnTo>
                  <a:lnTo>
                    <a:pt x="1388477" y="471234"/>
                  </a:lnTo>
                  <a:lnTo>
                    <a:pt x="1378200" y="465998"/>
                  </a:lnTo>
                  <a:lnTo>
                    <a:pt x="1375631" y="442769"/>
                  </a:lnTo>
                  <a:lnTo>
                    <a:pt x="1379533" y="441532"/>
                  </a:lnTo>
                  <a:lnTo>
                    <a:pt x="1382102" y="446672"/>
                  </a:lnTo>
                  <a:lnTo>
                    <a:pt x="1383339" y="442769"/>
                  </a:lnTo>
                  <a:lnTo>
                    <a:pt x="1373062" y="431155"/>
                  </a:lnTo>
                  <a:lnTo>
                    <a:pt x="1375631" y="407927"/>
                  </a:lnTo>
                  <a:lnTo>
                    <a:pt x="1362690" y="402786"/>
                  </a:lnTo>
                  <a:lnTo>
                    <a:pt x="1365260" y="391171"/>
                  </a:lnTo>
                  <a:lnTo>
                    <a:pt x="1356220" y="392409"/>
                  </a:lnTo>
                  <a:lnTo>
                    <a:pt x="1349845" y="389839"/>
                  </a:lnTo>
                  <a:lnTo>
                    <a:pt x="1351082" y="380795"/>
                  </a:lnTo>
                  <a:lnTo>
                    <a:pt x="1345944" y="375654"/>
                  </a:lnTo>
                  <a:lnTo>
                    <a:pt x="1347180" y="362802"/>
                  </a:lnTo>
                  <a:lnTo>
                    <a:pt x="1343374" y="354996"/>
                  </a:lnTo>
                  <a:lnTo>
                    <a:pt x="1349845" y="351188"/>
                  </a:lnTo>
                  <a:lnTo>
                    <a:pt x="1347180" y="340811"/>
                  </a:lnTo>
                  <a:lnTo>
                    <a:pt x="1351082" y="330435"/>
                  </a:lnTo>
                  <a:lnTo>
                    <a:pt x="1338236" y="308539"/>
                  </a:lnTo>
                  <a:lnTo>
                    <a:pt x="1339473" y="291784"/>
                  </a:lnTo>
                  <a:lnTo>
                    <a:pt x="1325295" y="283978"/>
                  </a:lnTo>
                  <a:lnTo>
                    <a:pt x="1323963" y="277504"/>
                  </a:lnTo>
                  <a:lnTo>
                    <a:pt x="1320157" y="273696"/>
                  </a:lnTo>
                  <a:lnTo>
                    <a:pt x="1316256" y="256846"/>
                  </a:lnTo>
                  <a:lnTo>
                    <a:pt x="1304647" y="245327"/>
                  </a:lnTo>
                  <a:lnTo>
                    <a:pt x="1303410" y="236188"/>
                  </a:lnTo>
                  <a:lnTo>
                    <a:pt x="1308548" y="232380"/>
                  </a:lnTo>
                  <a:lnTo>
                    <a:pt x="1308548" y="223336"/>
                  </a:lnTo>
                  <a:lnTo>
                    <a:pt x="1294275" y="205248"/>
                  </a:lnTo>
                  <a:lnTo>
                    <a:pt x="1298176" y="178117"/>
                  </a:lnTo>
                  <a:lnTo>
                    <a:pt x="1291706" y="172976"/>
                  </a:lnTo>
                  <a:lnTo>
                    <a:pt x="1281430" y="172976"/>
                  </a:lnTo>
                  <a:lnTo>
                    <a:pt x="1272390" y="165265"/>
                  </a:lnTo>
                  <a:lnTo>
                    <a:pt x="1268489" y="165265"/>
                  </a:lnTo>
                  <a:lnTo>
                    <a:pt x="1260781" y="166503"/>
                  </a:lnTo>
                  <a:lnTo>
                    <a:pt x="1259449" y="158792"/>
                  </a:lnTo>
                  <a:lnTo>
                    <a:pt x="1245271" y="143274"/>
                  </a:lnTo>
                  <a:lnTo>
                    <a:pt x="1247841" y="132897"/>
                  </a:lnTo>
                  <a:lnTo>
                    <a:pt x="1232425" y="130422"/>
                  </a:lnTo>
                  <a:lnTo>
                    <a:pt x="1229761" y="122616"/>
                  </a:lnTo>
                  <a:lnTo>
                    <a:pt x="1219485" y="117475"/>
                  </a:lnTo>
                  <a:lnTo>
                    <a:pt x="1203975" y="118713"/>
                  </a:lnTo>
                  <a:lnTo>
                    <a:pt x="1203975" y="111002"/>
                  </a:lnTo>
                  <a:lnTo>
                    <a:pt x="1176951" y="107099"/>
                  </a:lnTo>
                  <a:lnTo>
                    <a:pt x="1164010" y="98055"/>
                  </a:lnTo>
                  <a:lnTo>
                    <a:pt x="1158777" y="89011"/>
                  </a:lnTo>
                  <a:lnTo>
                    <a:pt x="1147168" y="85203"/>
                  </a:lnTo>
                  <a:lnTo>
                    <a:pt x="1127852" y="86440"/>
                  </a:lnTo>
                  <a:lnTo>
                    <a:pt x="1102066" y="89011"/>
                  </a:lnTo>
                  <a:lnTo>
                    <a:pt x="1095595" y="85203"/>
                  </a:lnTo>
                  <a:lnTo>
                    <a:pt x="1086556" y="90344"/>
                  </a:lnTo>
                  <a:lnTo>
                    <a:pt x="1081322" y="85203"/>
                  </a:lnTo>
                  <a:lnTo>
                    <a:pt x="1071046" y="89011"/>
                  </a:lnTo>
                  <a:lnTo>
                    <a:pt x="1064575" y="85203"/>
                  </a:lnTo>
                  <a:lnTo>
                    <a:pt x="1054299" y="85203"/>
                  </a:lnTo>
                  <a:lnTo>
                    <a:pt x="1046496" y="99387"/>
                  </a:lnTo>
                  <a:lnTo>
                    <a:pt x="1029749" y="105861"/>
                  </a:lnTo>
                  <a:lnTo>
                    <a:pt x="1011670" y="94247"/>
                  </a:lnTo>
                  <a:lnTo>
                    <a:pt x="1010433" y="90344"/>
                  </a:lnTo>
                  <a:lnTo>
                    <a:pt x="960097" y="67115"/>
                  </a:lnTo>
                  <a:lnTo>
                    <a:pt x="952294" y="52930"/>
                  </a:lnTo>
                  <a:lnTo>
                    <a:pt x="432281" y="30940"/>
                  </a:lnTo>
                  <a:lnTo>
                    <a:pt x="37490" y="0"/>
                  </a:lnTo>
                  <a:lnTo>
                    <a:pt x="0" y="453146"/>
                  </a:lnTo>
                  <a:lnTo>
                    <a:pt x="339412" y="480277"/>
                  </a:lnTo>
                  <a:lnTo>
                    <a:pt x="323902" y="707422"/>
                  </a:lnTo>
                  <a:lnTo>
                    <a:pt x="549701" y="719036"/>
                  </a:lnTo>
                  <a:lnTo>
                    <a:pt x="932978" y="73455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B8C807BD-D61A-B02C-8978-C3E1A376B241}"/>
                </a:ext>
              </a:extLst>
            </p:cNvPr>
            <p:cNvSpPr/>
            <p:nvPr/>
          </p:nvSpPr>
          <p:spPr>
            <a:xfrm>
              <a:off x="1128159" y="3629536"/>
              <a:ext cx="1025630" cy="1580519"/>
            </a:xfrm>
            <a:custGeom>
              <a:avLst/>
              <a:gdLst>
                <a:gd name="connsiteX0" fmla="*/ 654179 w 1141934"/>
                <a:gd name="connsiteY0" fmla="*/ 116238 h 1759748"/>
                <a:gd name="connsiteX1" fmla="*/ 369004 w 1141934"/>
                <a:gd name="connsiteY1" fmla="*/ 50360 h 1759748"/>
                <a:gd name="connsiteX2" fmla="*/ 170324 w 1141934"/>
                <a:gd name="connsiteY2" fmla="*/ 0 h 1759748"/>
                <a:gd name="connsiteX3" fmla="*/ 0 w 1141934"/>
                <a:gd name="connsiteY3" fmla="*/ 659727 h 1759748"/>
                <a:gd name="connsiteX4" fmla="*/ 285174 w 1141934"/>
                <a:gd name="connsiteY4" fmla="*/ 1090977 h 1759748"/>
                <a:gd name="connsiteX5" fmla="*/ 592234 w 1141934"/>
                <a:gd name="connsiteY5" fmla="*/ 1546693 h 1759748"/>
                <a:gd name="connsiteX6" fmla="*/ 734203 w 1141934"/>
                <a:gd name="connsiteY6" fmla="*/ 1759748 h 1759748"/>
                <a:gd name="connsiteX7" fmla="*/ 735440 w 1141934"/>
                <a:gd name="connsiteY7" fmla="*/ 1750609 h 1759748"/>
                <a:gd name="connsiteX8" fmla="*/ 743242 w 1141934"/>
                <a:gd name="connsiteY8" fmla="*/ 1745468 h 1759748"/>
                <a:gd name="connsiteX9" fmla="*/ 738104 w 1141934"/>
                <a:gd name="connsiteY9" fmla="*/ 1733854 h 1759748"/>
                <a:gd name="connsiteX10" fmla="*/ 750950 w 1141934"/>
                <a:gd name="connsiteY10" fmla="*/ 1729951 h 1759748"/>
                <a:gd name="connsiteX11" fmla="*/ 756088 w 1141934"/>
                <a:gd name="connsiteY11" fmla="*/ 1711863 h 1759748"/>
                <a:gd name="connsiteX12" fmla="*/ 757420 w 1141934"/>
                <a:gd name="connsiteY12" fmla="*/ 1680924 h 1759748"/>
                <a:gd name="connsiteX13" fmla="*/ 748381 w 1141934"/>
                <a:gd name="connsiteY13" fmla="*/ 1647319 h 1759748"/>
                <a:gd name="connsiteX14" fmla="*/ 756088 w 1141934"/>
                <a:gd name="connsiteY14" fmla="*/ 1633229 h 1759748"/>
                <a:gd name="connsiteX15" fmla="*/ 754851 w 1141934"/>
                <a:gd name="connsiteY15" fmla="*/ 1627993 h 1759748"/>
                <a:gd name="connsiteX16" fmla="*/ 759989 w 1141934"/>
                <a:gd name="connsiteY16" fmla="*/ 1622852 h 1759748"/>
                <a:gd name="connsiteX17" fmla="*/ 754851 w 1141934"/>
                <a:gd name="connsiteY17" fmla="*/ 1612476 h 1759748"/>
                <a:gd name="connsiteX18" fmla="*/ 757420 w 1141934"/>
                <a:gd name="connsiteY18" fmla="*/ 1603527 h 1759748"/>
                <a:gd name="connsiteX19" fmla="*/ 754851 w 1141934"/>
                <a:gd name="connsiteY19" fmla="*/ 1598291 h 1759748"/>
                <a:gd name="connsiteX20" fmla="*/ 759989 w 1141934"/>
                <a:gd name="connsiteY20" fmla="*/ 1568589 h 1759748"/>
                <a:gd name="connsiteX21" fmla="*/ 767792 w 1141934"/>
                <a:gd name="connsiteY21" fmla="*/ 1563448 h 1759748"/>
                <a:gd name="connsiteX22" fmla="*/ 758657 w 1141934"/>
                <a:gd name="connsiteY22" fmla="*/ 1545361 h 1759748"/>
                <a:gd name="connsiteX23" fmla="*/ 758657 w 1141934"/>
                <a:gd name="connsiteY23" fmla="*/ 1532509 h 1759748"/>
                <a:gd name="connsiteX24" fmla="*/ 763891 w 1141934"/>
                <a:gd name="connsiteY24" fmla="*/ 1527273 h 1759748"/>
                <a:gd name="connsiteX25" fmla="*/ 763891 w 1141934"/>
                <a:gd name="connsiteY25" fmla="*/ 1515659 h 1759748"/>
                <a:gd name="connsiteX26" fmla="*/ 785776 w 1141934"/>
                <a:gd name="connsiteY26" fmla="*/ 1505377 h 1759748"/>
                <a:gd name="connsiteX27" fmla="*/ 789677 w 1141934"/>
                <a:gd name="connsiteY27" fmla="*/ 1507948 h 1759748"/>
                <a:gd name="connsiteX28" fmla="*/ 802618 w 1141934"/>
                <a:gd name="connsiteY28" fmla="*/ 1506615 h 1759748"/>
                <a:gd name="connsiteX29" fmla="*/ 814227 w 1141934"/>
                <a:gd name="connsiteY29" fmla="*/ 1515659 h 1759748"/>
                <a:gd name="connsiteX30" fmla="*/ 828405 w 1141934"/>
                <a:gd name="connsiteY30" fmla="*/ 1513088 h 1759748"/>
                <a:gd name="connsiteX31" fmla="*/ 838681 w 1141934"/>
                <a:gd name="connsiteY31" fmla="*/ 1523465 h 1759748"/>
                <a:gd name="connsiteX32" fmla="*/ 840013 w 1141934"/>
                <a:gd name="connsiteY32" fmla="*/ 1537649 h 1759748"/>
                <a:gd name="connsiteX33" fmla="*/ 849053 w 1141934"/>
                <a:gd name="connsiteY33" fmla="*/ 1547931 h 1759748"/>
                <a:gd name="connsiteX34" fmla="*/ 868369 w 1141934"/>
                <a:gd name="connsiteY34" fmla="*/ 1546693 h 1759748"/>
                <a:gd name="connsiteX35" fmla="*/ 876172 w 1141934"/>
                <a:gd name="connsiteY35" fmla="*/ 1528606 h 1759748"/>
                <a:gd name="connsiteX36" fmla="*/ 891586 w 1141934"/>
                <a:gd name="connsiteY36" fmla="*/ 1511851 h 1759748"/>
                <a:gd name="connsiteX37" fmla="*/ 926508 w 1141934"/>
                <a:gd name="connsiteY37" fmla="*/ 1334971 h 1759748"/>
                <a:gd name="connsiteX38" fmla="*/ 1141935 w 1141934"/>
                <a:gd name="connsiteY38" fmla="*/ 216958 h 1759748"/>
                <a:gd name="connsiteX39" fmla="*/ 654179 w 1141934"/>
                <a:gd name="connsiteY39" fmla="*/ 116238 h 175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41934" h="1759748">
                  <a:moveTo>
                    <a:pt x="654179" y="116238"/>
                  </a:moveTo>
                  <a:lnTo>
                    <a:pt x="369004" y="50360"/>
                  </a:lnTo>
                  <a:lnTo>
                    <a:pt x="170324" y="0"/>
                  </a:lnTo>
                  <a:lnTo>
                    <a:pt x="0" y="659727"/>
                  </a:lnTo>
                  <a:lnTo>
                    <a:pt x="285174" y="1090977"/>
                  </a:lnTo>
                  <a:lnTo>
                    <a:pt x="592234" y="1546693"/>
                  </a:lnTo>
                  <a:lnTo>
                    <a:pt x="734203" y="1759748"/>
                  </a:lnTo>
                  <a:lnTo>
                    <a:pt x="735440" y="1750609"/>
                  </a:lnTo>
                  <a:lnTo>
                    <a:pt x="743242" y="1745468"/>
                  </a:lnTo>
                  <a:lnTo>
                    <a:pt x="738104" y="1733854"/>
                  </a:lnTo>
                  <a:lnTo>
                    <a:pt x="750950" y="1729951"/>
                  </a:lnTo>
                  <a:lnTo>
                    <a:pt x="756088" y="1711863"/>
                  </a:lnTo>
                  <a:lnTo>
                    <a:pt x="757420" y="1680924"/>
                  </a:lnTo>
                  <a:lnTo>
                    <a:pt x="748381" y="1647319"/>
                  </a:lnTo>
                  <a:lnTo>
                    <a:pt x="756088" y="1633229"/>
                  </a:lnTo>
                  <a:lnTo>
                    <a:pt x="754851" y="1627993"/>
                  </a:lnTo>
                  <a:lnTo>
                    <a:pt x="759989" y="1622852"/>
                  </a:lnTo>
                  <a:lnTo>
                    <a:pt x="754851" y="1612476"/>
                  </a:lnTo>
                  <a:lnTo>
                    <a:pt x="757420" y="1603527"/>
                  </a:lnTo>
                  <a:lnTo>
                    <a:pt x="754851" y="1598291"/>
                  </a:lnTo>
                  <a:lnTo>
                    <a:pt x="759989" y="1568589"/>
                  </a:lnTo>
                  <a:lnTo>
                    <a:pt x="767792" y="1563448"/>
                  </a:lnTo>
                  <a:lnTo>
                    <a:pt x="758657" y="1545361"/>
                  </a:lnTo>
                  <a:lnTo>
                    <a:pt x="758657" y="1532509"/>
                  </a:lnTo>
                  <a:lnTo>
                    <a:pt x="763891" y="1527273"/>
                  </a:lnTo>
                  <a:lnTo>
                    <a:pt x="763891" y="1515659"/>
                  </a:lnTo>
                  <a:lnTo>
                    <a:pt x="785776" y="1505377"/>
                  </a:lnTo>
                  <a:lnTo>
                    <a:pt x="789677" y="1507948"/>
                  </a:lnTo>
                  <a:lnTo>
                    <a:pt x="802618" y="1506615"/>
                  </a:lnTo>
                  <a:lnTo>
                    <a:pt x="814227" y="1515659"/>
                  </a:lnTo>
                  <a:lnTo>
                    <a:pt x="828405" y="1513088"/>
                  </a:lnTo>
                  <a:lnTo>
                    <a:pt x="838681" y="1523465"/>
                  </a:lnTo>
                  <a:lnTo>
                    <a:pt x="840013" y="1537649"/>
                  </a:lnTo>
                  <a:lnTo>
                    <a:pt x="849053" y="1547931"/>
                  </a:lnTo>
                  <a:lnTo>
                    <a:pt x="868369" y="1546693"/>
                  </a:lnTo>
                  <a:lnTo>
                    <a:pt x="876172" y="1528606"/>
                  </a:lnTo>
                  <a:lnTo>
                    <a:pt x="891586" y="1511851"/>
                  </a:lnTo>
                  <a:lnTo>
                    <a:pt x="926508" y="1334971"/>
                  </a:lnTo>
                  <a:lnTo>
                    <a:pt x="1141935" y="216958"/>
                  </a:lnTo>
                  <a:lnTo>
                    <a:pt x="654179" y="11623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4982035-4E3D-7B16-5D18-58C4857394CC}"/>
                </a:ext>
              </a:extLst>
            </p:cNvPr>
            <p:cNvSpPr/>
            <p:nvPr/>
          </p:nvSpPr>
          <p:spPr>
            <a:xfrm>
              <a:off x="943731" y="2153501"/>
              <a:ext cx="1081608" cy="788420"/>
            </a:xfrm>
            <a:custGeom>
              <a:avLst/>
              <a:gdLst>
                <a:gd name="connsiteX0" fmla="*/ 129123 w 1204260"/>
                <a:gd name="connsiteY0" fmla="*/ 590232 h 877827"/>
                <a:gd name="connsiteX1" fmla="*/ 138638 w 1204260"/>
                <a:gd name="connsiteY1" fmla="*/ 592802 h 877827"/>
                <a:gd name="connsiteX2" fmla="*/ 167184 w 1204260"/>
                <a:gd name="connsiteY2" fmla="*/ 625075 h 877827"/>
                <a:gd name="connsiteX3" fmla="*/ 172323 w 1204260"/>
                <a:gd name="connsiteY3" fmla="*/ 658585 h 877827"/>
                <a:gd name="connsiteX4" fmla="*/ 170990 w 1204260"/>
                <a:gd name="connsiteY4" fmla="*/ 676672 h 877827"/>
                <a:gd name="connsiteX5" fmla="*/ 165852 w 1204260"/>
                <a:gd name="connsiteY5" fmla="*/ 689619 h 877827"/>
                <a:gd name="connsiteX6" fmla="*/ 167184 w 1204260"/>
                <a:gd name="connsiteY6" fmla="*/ 699901 h 877827"/>
                <a:gd name="connsiteX7" fmla="*/ 160714 w 1204260"/>
                <a:gd name="connsiteY7" fmla="*/ 724462 h 877827"/>
                <a:gd name="connsiteX8" fmla="*/ 161951 w 1204260"/>
                <a:gd name="connsiteY8" fmla="*/ 725700 h 877827"/>
                <a:gd name="connsiteX9" fmla="*/ 174892 w 1204260"/>
                <a:gd name="connsiteY9" fmla="*/ 738647 h 877827"/>
                <a:gd name="connsiteX10" fmla="*/ 204580 w 1204260"/>
                <a:gd name="connsiteY10" fmla="*/ 756735 h 877827"/>
                <a:gd name="connsiteX11" fmla="*/ 217520 w 1204260"/>
                <a:gd name="connsiteY11" fmla="*/ 759305 h 877827"/>
                <a:gd name="connsiteX12" fmla="*/ 223896 w 1204260"/>
                <a:gd name="connsiteY12" fmla="*/ 767016 h 877827"/>
                <a:gd name="connsiteX13" fmla="*/ 260054 w 1204260"/>
                <a:gd name="connsiteY13" fmla="*/ 767016 h 877827"/>
                <a:gd name="connsiteX14" fmla="*/ 279085 w 1204260"/>
                <a:gd name="connsiteY14" fmla="*/ 761875 h 877827"/>
                <a:gd name="connsiteX15" fmla="*/ 285460 w 1204260"/>
                <a:gd name="connsiteY15" fmla="*/ 761875 h 877827"/>
                <a:gd name="connsiteX16" fmla="*/ 294975 w 1204260"/>
                <a:gd name="connsiteY16" fmla="*/ 755402 h 877827"/>
                <a:gd name="connsiteX17" fmla="*/ 309248 w 1204260"/>
                <a:gd name="connsiteY17" fmla="*/ 754164 h 877827"/>
                <a:gd name="connsiteX18" fmla="*/ 323426 w 1204260"/>
                <a:gd name="connsiteY18" fmla="*/ 760543 h 877827"/>
                <a:gd name="connsiteX19" fmla="*/ 353114 w 1204260"/>
                <a:gd name="connsiteY19" fmla="*/ 761875 h 877827"/>
                <a:gd name="connsiteX20" fmla="*/ 367292 w 1204260"/>
                <a:gd name="connsiteY20" fmla="*/ 772252 h 877827"/>
                <a:gd name="connsiteX21" fmla="*/ 384039 w 1204260"/>
                <a:gd name="connsiteY21" fmla="*/ 776060 h 877827"/>
                <a:gd name="connsiteX22" fmla="*/ 397455 w 1204260"/>
                <a:gd name="connsiteY22" fmla="*/ 786246 h 877827"/>
                <a:gd name="connsiteX23" fmla="*/ 397455 w 1204260"/>
                <a:gd name="connsiteY23" fmla="*/ 800431 h 877827"/>
                <a:gd name="connsiteX24" fmla="*/ 400024 w 1204260"/>
                <a:gd name="connsiteY24" fmla="*/ 803001 h 877827"/>
                <a:gd name="connsiteX25" fmla="*/ 423242 w 1204260"/>
                <a:gd name="connsiteY25" fmla="*/ 796528 h 877827"/>
                <a:gd name="connsiteX26" fmla="*/ 436183 w 1204260"/>
                <a:gd name="connsiteY26" fmla="*/ 800431 h 877827"/>
                <a:gd name="connsiteX27" fmla="*/ 438752 w 1204260"/>
                <a:gd name="connsiteY27" fmla="*/ 803001 h 877827"/>
                <a:gd name="connsiteX28" fmla="*/ 441321 w 1204260"/>
                <a:gd name="connsiteY28" fmla="*/ 805572 h 877827"/>
                <a:gd name="connsiteX29" fmla="*/ 451693 w 1204260"/>
                <a:gd name="connsiteY29" fmla="*/ 800431 h 877827"/>
                <a:gd name="connsiteX30" fmla="*/ 491657 w 1204260"/>
                <a:gd name="connsiteY30" fmla="*/ 793957 h 877827"/>
                <a:gd name="connsiteX31" fmla="*/ 499460 w 1204260"/>
                <a:gd name="connsiteY31" fmla="*/ 796528 h 877827"/>
                <a:gd name="connsiteX32" fmla="*/ 512305 w 1204260"/>
                <a:gd name="connsiteY32" fmla="*/ 812045 h 877827"/>
                <a:gd name="connsiteX33" fmla="*/ 553602 w 1204260"/>
                <a:gd name="connsiteY33" fmla="*/ 815948 h 877827"/>
                <a:gd name="connsiteX34" fmla="*/ 565211 w 1204260"/>
                <a:gd name="connsiteY34" fmla="*/ 808142 h 877827"/>
                <a:gd name="connsiteX35" fmla="*/ 593757 w 1204260"/>
                <a:gd name="connsiteY35" fmla="*/ 803001 h 877827"/>
                <a:gd name="connsiteX36" fmla="*/ 611836 w 1204260"/>
                <a:gd name="connsiteY36" fmla="*/ 804334 h 877827"/>
                <a:gd name="connsiteX37" fmla="*/ 642856 w 1204260"/>
                <a:gd name="connsiteY37" fmla="*/ 808142 h 877827"/>
                <a:gd name="connsiteX38" fmla="*/ 660935 w 1204260"/>
                <a:gd name="connsiteY38" fmla="*/ 797860 h 877827"/>
                <a:gd name="connsiteX39" fmla="*/ 673781 w 1204260"/>
                <a:gd name="connsiteY39" fmla="*/ 804334 h 877827"/>
                <a:gd name="connsiteX40" fmla="*/ 704801 w 1204260"/>
                <a:gd name="connsiteY40" fmla="*/ 804334 h 877827"/>
                <a:gd name="connsiteX41" fmla="*/ 729255 w 1204260"/>
                <a:gd name="connsiteY41" fmla="*/ 812045 h 877827"/>
                <a:gd name="connsiteX42" fmla="*/ 757801 w 1204260"/>
                <a:gd name="connsiteY42" fmla="*/ 801668 h 877827"/>
                <a:gd name="connsiteX43" fmla="*/ 1073900 w 1204260"/>
                <a:gd name="connsiteY43" fmla="*/ 877827 h 877827"/>
                <a:gd name="connsiteX44" fmla="*/ 1071331 w 1204260"/>
                <a:gd name="connsiteY44" fmla="*/ 860977 h 877827"/>
                <a:gd name="connsiteX45" fmla="*/ 1067525 w 1204260"/>
                <a:gd name="connsiteY45" fmla="*/ 855836 h 877827"/>
                <a:gd name="connsiteX46" fmla="*/ 1080371 w 1204260"/>
                <a:gd name="connsiteY46" fmla="*/ 839081 h 877827"/>
                <a:gd name="connsiteX47" fmla="*/ 1076469 w 1204260"/>
                <a:gd name="connsiteY47" fmla="*/ 831275 h 877827"/>
                <a:gd name="connsiteX48" fmla="*/ 1076469 w 1204260"/>
                <a:gd name="connsiteY48" fmla="*/ 806904 h 877827"/>
                <a:gd name="connsiteX49" fmla="*/ 1073900 w 1204260"/>
                <a:gd name="connsiteY49" fmla="*/ 799098 h 877827"/>
                <a:gd name="connsiteX50" fmla="*/ 1068762 w 1204260"/>
                <a:gd name="connsiteY50" fmla="*/ 795290 h 877827"/>
                <a:gd name="connsiteX51" fmla="*/ 1076469 w 1204260"/>
                <a:gd name="connsiteY51" fmla="*/ 779773 h 877827"/>
                <a:gd name="connsiteX52" fmla="*/ 1204260 w 1204260"/>
                <a:gd name="connsiteY52" fmla="*/ 216863 h 877827"/>
                <a:gd name="connsiteX53" fmla="*/ 1200930 w 1204260"/>
                <a:gd name="connsiteY53" fmla="*/ 216101 h 877827"/>
                <a:gd name="connsiteX54" fmla="*/ 784729 w 1204260"/>
                <a:gd name="connsiteY54" fmla="*/ 114905 h 877827"/>
                <a:gd name="connsiteX55" fmla="*/ 548559 w 1204260"/>
                <a:gd name="connsiteY55" fmla="*/ 52930 h 877827"/>
                <a:gd name="connsiteX56" fmla="*/ 367863 w 1204260"/>
                <a:gd name="connsiteY56" fmla="*/ 0 h 877827"/>
                <a:gd name="connsiteX57" fmla="*/ 370432 w 1204260"/>
                <a:gd name="connsiteY57" fmla="*/ 7711 h 877827"/>
                <a:gd name="connsiteX58" fmla="*/ 368909 w 1204260"/>
                <a:gd name="connsiteY58" fmla="*/ 10377 h 877827"/>
                <a:gd name="connsiteX59" fmla="*/ 367577 w 1204260"/>
                <a:gd name="connsiteY59" fmla="*/ 10377 h 877827"/>
                <a:gd name="connsiteX60" fmla="*/ 365294 w 1204260"/>
                <a:gd name="connsiteY60" fmla="*/ 9520 h 877827"/>
                <a:gd name="connsiteX61" fmla="*/ 364057 w 1204260"/>
                <a:gd name="connsiteY61" fmla="*/ 6474 h 877827"/>
                <a:gd name="connsiteX62" fmla="*/ 362724 w 1204260"/>
                <a:gd name="connsiteY62" fmla="*/ 5141 h 877827"/>
                <a:gd name="connsiteX63" fmla="*/ 361392 w 1204260"/>
                <a:gd name="connsiteY63" fmla="*/ 5141 h 877827"/>
                <a:gd name="connsiteX64" fmla="*/ 358823 w 1204260"/>
                <a:gd name="connsiteY64" fmla="*/ 9520 h 877827"/>
                <a:gd name="connsiteX65" fmla="*/ 358823 w 1204260"/>
                <a:gd name="connsiteY65" fmla="*/ 12090 h 877827"/>
                <a:gd name="connsiteX66" fmla="*/ 362724 w 1204260"/>
                <a:gd name="connsiteY66" fmla="*/ 14661 h 877827"/>
                <a:gd name="connsiteX67" fmla="*/ 364057 w 1204260"/>
                <a:gd name="connsiteY67" fmla="*/ 15993 h 877827"/>
                <a:gd name="connsiteX68" fmla="*/ 364057 w 1204260"/>
                <a:gd name="connsiteY68" fmla="*/ 17231 h 877827"/>
                <a:gd name="connsiteX69" fmla="*/ 362724 w 1204260"/>
                <a:gd name="connsiteY69" fmla="*/ 19040 h 877827"/>
                <a:gd name="connsiteX70" fmla="*/ 357586 w 1204260"/>
                <a:gd name="connsiteY70" fmla="*/ 21610 h 877827"/>
                <a:gd name="connsiteX71" fmla="*/ 357586 w 1204260"/>
                <a:gd name="connsiteY71" fmla="*/ 24276 h 877827"/>
                <a:gd name="connsiteX72" fmla="*/ 365294 w 1204260"/>
                <a:gd name="connsiteY72" fmla="*/ 35890 h 877827"/>
                <a:gd name="connsiteX73" fmla="*/ 365294 w 1204260"/>
                <a:gd name="connsiteY73" fmla="*/ 37127 h 877827"/>
                <a:gd name="connsiteX74" fmla="*/ 364057 w 1204260"/>
                <a:gd name="connsiteY74" fmla="*/ 43601 h 877827"/>
                <a:gd name="connsiteX75" fmla="*/ 365294 w 1204260"/>
                <a:gd name="connsiteY75" fmla="*/ 43601 h 877827"/>
                <a:gd name="connsiteX76" fmla="*/ 366626 w 1204260"/>
                <a:gd name="connsiteY76" fmla="*/ 44934 h 877827"/>
                <a:gd name="connsiteX77" fmla="*/ 371764 w 1204260"/>
                <a:gd name="connsiteY77" fmla="*/ 51312 h 877827"/>
                <a:gd name="connsiteX78" fmla="*/ 371764 w 1204260"/>
                <a:gd name="connsiteY78" fmla="*/ 54263 h 877827"/>
                <a:gd name="connsiteX79" fmla="*/ 365294 w 1204260"/>
                <a:gd name="connsiteY79" fmla="*/ 60642 h 877827"/>
                <a:gd name="connsiteX80" fmla="*/ 365294 w 1204260"/>
                <a:gd name="connsiteY80" fmla="*/ 65878 h 877827"/>
                <a:gd name="connsiteX81" fmla="*/ 366626 w 1204260"/>
                <a:gd name="connsiteY81" fmla="*/ 67115 h 877827"/>
                <a:gd name="connsiteX82" fmla="*/ 367863 w 1204260"/>
                <a:gd name="connsiteY82" fmla="*/ 65878 h 877827"/>
                <a:gd name="connsiteX83" fmla="*/ 382040 w 1204260"/>
                <a:gd name="connsiteY83" fmla="*/ 56358 h 877827"/>
                <a:gd name="connsiteX84" fmla="*/ 384705 w 1204260"/>
                <a:gd name="connsiteY84" fmla="*/ 56358 h 877827"/>
                <a:gd name="connsiteX85" fmla="*/ 392412 w 1204260"/>
                <a:gd name="connsiteY85" fmla="*/ 64069 h 877827"/>
                <a:gd name="connsiteX86" fmla="*/ 392412 w 1204260"/>
                <a:gd name="connsiteY86" fmla="*/ 65402 h 877827"/>
                <a:gd name="connsiteX87" fmla="*/ 385942 w 1204260"/>
                <a:gd name="connsiteY87" fmla="*/ 70542 h 877827"/>
                <a:gd name="connsiteX88" fmla="*/ 385942 w 1204260"/>
                <a:gd name="connsiteY88" fmla="*/ 71780 h 877827"/>
                <a:gd name="connsiteX89" fmla="*/ 384705 w 1204260"/>
                <a:gd name="connsiteY89" fmla="*/ 78253 h 877827"/>
                <a:gd name="connsiteX90" fmla="*/ 384705 w 1204260"/>
                <a:gd name="connsiteY90" fmla="*/ 83394 h 877827"/>
                <a:gd name="connsiteX91" fmla="*/ 388511 w 1204260"/>
                <a:gd name="connsiteY91" fmla="*/ 89868 h 877827"/>
                <a:gd name="connsiteX92" fmla="*/ 392412 w 1204260"/>
                <a:gd name="connsiteY92" fmla="*/ 96341 h 877827"/>
                <a:gd name="connsiteX93" fmla="*/ 392412 w 1204260"/>
                <a:gd name="connsiteY93" fmla="*/ 101482 h 877827"/>
                <a:gd name="connsiteX94" fmla="*/ 388511 w 1204260"/>
                <a:gd name="connsiteY94" fmla="*/ 105385 h 877827"/>
                <a:gd name="connsiteX95" fmla="*/ 385942 w 1204260"/>
                <a:gd name="connsiteY95" fmla="*/ 106718 h 877827"/>
                <a:gd name="connsiteX96" fmla="*/ 384705 w 1204260"/>
                <a:gd name="connsiteY96" fmla="*/ 106718 h 877827"/>
                <a:gd name="connsiteX97" fmla="*/ 380804 w 1204260"/>
                <a:gd name="connsiteY97" fmla="*/ 105385 h 877827"/>
                <a:gd name="connsiteX98" fmla="*/ 380804 w 1204260"/>
                <a:gd name="connsiteY98" fmla="*/ 104719 h 877827"/>
                <a:gd name="connsiteX99" fmla="*/ 379471 w 1204260"/>
                <a:gd name="connsiteY99" fmla="*/ 106051 h 877827"/>
                <a:gd name="connsiteX100" fmla="*/ 378425 w 1204260"/>
                <a:gd name="connsiteY100" fmla="*/ 106051 h 877827"/>
                <a:gd name="connsiteX101" fmla="*/ 378425 w 1204260"/>
                <a:gd name="connsiteY101" fmla="*/ 127947 h 877827"/>
                <a:gd name="connsiteX102" fmla="*/ 377093 w 1204260"/>
                <a:gd name="connsiteY102" fmla="*/ 129280 h 877827"/>
                <a:gd name="connsiteX103" fmla="*/ 370622 w 1204260"/>
                <a:gd name="connsiteY103" fmla="*/ 127947 h 877827"/>
                <a:gd name="connsiteX104" fmla="*/ 370622 w 1204260"/>
                <a:gd name="connsiteY104" fmla="*/ 126709 h 877827"/>
                <a:gd name="connsiteX105" fmla="*/ 368909 w 1204260"/>
                <a:gd name="connsiteY105" fmla="*/ 126709 h 877827"/>
                <a:gd name="connsiteX106" fmla="*/ 365008 w 1204260"/>
                <a:gd name="connsiteY106" fmla="*/ 117666 h 877827"/>
                <a:gd name="connsiteX107" fmla="*/ 363771 w 1204260"/>
                <a:gd name="connsiteY107" fmla="*/ 116333 h 877827"/>
                <a:gd name="connsiteX108" fmla="*/ 361107 w 1204260"/>
                <a:gd name="connsiteY108" fmla="*/ 111192 h 877827"/>
                <a:gd name="connsiteX109" fmla="*/ 361107 w 1204260"/>
                <a:gd name="connsiteY109" fmla="*/ 109955 h 877827"/>
                <a:gd name="connsiteX110" fmla="*/ 358538 w 1204260"/>
                <a:gd name="connsiteY110" fmla="*/ 109955 h 877827"/>
                <a:gd name="connsiteX111" fmla="*/ 348261 w 1204260"/>
                <a:gd name="connsiteY111" fmla="*/ 111192 h 877827"/>
                <a:gd name="connsiteX112" fmla="*/ 346929 w 1204260"/>
                <a:gd name="connsiteY112" fmla="*/ 112525 h 877827"/>
                <a:gd name="connsiteX113" fmla="*/ 345692 w 1204260"/>
                <a:gd name="connsiteY113" fmla="*/ 113762 h 877827"/>
                <a:gd name="connsiteX114" fmla="*/ 346929 w 1204260"/>
                <a:gd name="connsiteY114" fmla="*/ 120236 h 877827"/>
                <a:gd name="connsiteX115" fmla="*/ 345692 w 1204260"/>
                <a:gd name="connsiteY115" fmla="*/ 127947 h 877827"/>
                <a:gd name="connsiteX116" fmla="*/ 345692 w 1204260"/>
                <a:gd name="connsiteY116" fmla="*/ 129280 h 877827"/>
                <a:gd name="connsiteX117" fmla="*/ 346929 w 1204260"/>
                <a:gd name="connsiteY117" fmla="*/ 130613 h 877827"/>
                <a:gd name="connsiteX118" fmla="*/ 350830 w 1204260"/>
                <a:gd name="connsiteY118" fmla="*/ 133183 h 877827"/>
                <a:gd name="connsiteX119" fmla="*/ 352162 w 1204260"/>
                <a:gd name="connsiteY119" fmla="*/ 131850 h 877827"/>
                <a:gd name="connsiteX120" fmla="*/ 359870 w 1204260"/>
                <a:gd name="connsiteY120" fmla="*/ 131850 h 877827"/>
                <a:gd name="connsiteX121" fmla="*/ 361107 w 1204260"/>
                <a:gd name="connsiteY121" fmla="*/ 133183 h 877827"/>
                <a:gd name="connsiteX122" fmla="*/ 361107 w 1204260"/>
                <a:gd name="connsiteY122" fmla="*/ 137086 h 877827"/>
                <a:gd name="connsiteX123" fmla="*/ 362439 w 1204260"/>
                <a:gd name="connsiteY123" fmla="*/ 142227 h 877827"/>
                <a:gd name="connsiteX124" fmla="*/ 363771 w 1204260"/>
                <a:gd name="connsiteY124" fmla="*/ 144797 h 877827"/>
                <a:gd name="connsiteX125" fmla="*/ 365008 w 1204260"/>
                <a:gd name="connsiteY125" fmla="*/ 144797 h 877827"/>
                <a:gd name="connsiteX126" fmla="*/ 366340 w 1204260"/>
                <a:gd name="connsiteY126" fmla="*/ 146035 h 877827"/>
                <a:gd name="connsiteX127" fmla="*/ 370146 w 1204260"/>
                <a:gd name="connsiteY127" fmla="*/ 153841 h 877827"/>
                <a:gd name="connsiteX128" fmla="*/ 380518 w 1204260"/>
                <a:gd name="connsiteY128" fmla="*/ 164123 h 877827"/>
                <a:gd name="connsiteX129" fmla="*/ 381755 w 1204260"/>
                <a:gd name="connsiteY129" fmla="*/ 165455 h 877827"/>
                <a:gd name="connsiteX130" fmla="*/ 381755 w 1204260"/>
                <a:gd name="connsiteY130" fmla="*/ 166693 h 877827"/>
                <a:gd name="connsiteX131" fmla="*/ 377949 w 1204260"/>
                <a:gd name="connsiteY131" fmla="*/ 173166 h 877827"/>
                <a:gd name="connsiteX132" fmla="*/ 376617 w 1204260"/>
                <a:gd name="connsiteY132" fmla="*/ 177070 h 877827"/>
                <a:gd name="connsiteX133" fmla="*/ 374048 w 1204260"/>
                <a:gd name="connsiteY133" fmla="*/ 178307 h 877827"/>
                <a:gd name="connsiteX134" fmla="*/ 372811 w 1204260"/>
                <a:gd name="connsiteY134" fmla="*/ 178307 h 877827"/>
                <a:gd name="connsiteX135" fmla="*/ 367577 w 1204260"/>
                <a:gd name="connsiteY135" fmla="*/ 173166 h 877827"/>
                <a:gd name="connsiteX136" fmla="*/ 366626 w 1204260"/>
                <a:gd name="connsiteY136" fmla="*/ 171358 h 877827"/>
                <a:gd name="connsiteX137" fmla="*/ 365294 w 1204260"/>
                <a:gd name="connsiteY137" fmla="*/ 170025 h 877827"/>
                <a:gd name="connsiteX138" fmla="*/ 362724 w 1204260"/>
                <a:gd name="connsiteY138" fmla="*/ 171358 h 877827"/>
                <a:gd name="connsiteX139" fmla="*/ 360155 w 1204260"/>
                <a:gd name="connsiteY139" fmla="*/ 171358 h 877827"/>
                <a:gd name="connsiteX140" fmla="*/ 356254 w 1204260"/>
                <a:gd name="connsiteY140" fmla="*/ 172595 h 877827"/>
                <a:gd name="connsiteX141" fmla="*/ 353685 w 1204260"/>
                <a:gd name="connsiteY141" fmla="*/ 173928 h 877827"/>
                <a:gd name="connsiteX142" fmla="*/ 352448 w 1204260"/>
                <a:gd name="connsiteY142" fmla="*/ 175166 h 877827"/>
                <a:gd name="connsiteX143" fmla="*/ 352448 w 1204260"/>
                <a:gd name="connsiteY143" fmla="*/ 194205 h 877827"/>
                <a:gd name="connsiteX144" fmla="*/ 351116 w 1204260"/>
                <a:gd name="connsiteY144" fmla="*/ 196776 h 877827"/>
                <a:gd name="connsiteX145" fmla="*/ 351116 w 1204260"/>
                <a:gd name="connsiteY145" fmla="*/ 198013 h 877827"/>
                <a:gd name="connsiteX146" fmla="*/ 353685 w 1204260"/>
                <a:gd name="connsiteY146" fmla="*/ 199346 h 877827"/>
                <a:gd name="connsiteX147" fmla="*/ 356254 w 1204260"/>
                <a:gd name="connsiteY147" fmla="*/ 200679 h 877827"/>
                <a:gd name="connsiteX148" fmla="*/ 357586 w 1204260"/>
                <a:gd name="connsiteY148" fmla="*/ 201916 h 877827"/>
                <a:gd name="connsiteX149" fmla="*/ 360155 w 1204260"/>
                <a:gd name="connsiteY149" fmla="*/ 208390 h 877827"/>
                <a:gd name="connsiteX150" fmla="*/ 361392 w 1204260"/>
                <a:gd name="connsiteY150" fmla="*/ 213531 h 877827"/>
                <a:gd name="connsiteX151" fmla="*/ 362724 w 1204260"/>
                <a:gd name="connsiteY151" fmla="*/ 216101 h 877827"/>
                <a:gd name="connsiteX152" fmla="*/ 364057 w 1204260"/>
                <a:gd name="connsiteY152" fmla="*/ 217434 h 877827"/>
                <a:gd name="connsiteX153" fmla="*/ 366626 w 1204260"/>
                <a:gd name="connsiteY153" fmla="*/ 218671 h 877827"/>
                <a:gd name="connsiteX154" fmla="*/ 367863 w 1204260"/>
                <a:gd name="connsiteY154" fmla="*/ 220004 h 877827"/>
                <a:gd name="connsiteX155" fmla="*/ 369195 w 1204260"/>
                <a:gd name="connsiteY155" fmla="*/ 218671 h 877827"/>
                <a:gd name="connsiteX156" fmla="*/ 369195 w 1204260"/>
                <a:gd name="connsiteY156" fmla="*/ 213531 h 877827"/>
                <a:gd name="connsiteX157" fmla="*/ 364057 w 1204260"/>
                <a:gd name="connsiteY157" fmla="*/ 204011 h 877827"/>
                <a:gd name="connsiteX158" fmla="*/ 360155 w 1204260"/>
                <a:gd name="connsiteY158" fmla="*/ 200203 h 877827"/>
                <a:gd name="connsiteX159" fmla="*/ 358823 w 1204260"/>
                <a:gd name="connsiteY159" fmla="*/ 196300 h 877827"/>
                <a:gd name="connsiteX160" fmla="*/ 357586 w 1204260"/>
                <a:gd name="connsiteY160" fmla="*/ 191159 h 877827"/>
                <a:gd name="connsiteX161" fmla="*/ 357586 w 1204260"/>
                <a:gd name="connsiteY161" fmla="*/ 188493 h 877827"/>
                <a:gd name="connsiteX162" fmla="*/ 360155 w 1204260"/>
                <a:gd name="connsiteY162" fmla="*/ 187161 h 877827"/>
                <a:gd name="connsiteX163" fmla="*/ 362724 w 1204260"/>
                <a:gd name="connsiteY163" fmla="*/ 187161 h 877827"/>
                <a:gd name="connsiteX164" fmla="*/ 364057 w 1204260"/>
                <a:gd name="connsiteY164" fmla="*/ 185923 h 877827"/>
                <a:gd name="connsiteX165" fmla="*/ 365294 w 1204260"/>
                <a:gd name="connsiteY165" fmla="*/ 183353 h 877827"/>
                <a:gd name="connsiteX166" fmla="*/ 365294 w 1204260"/>
                <a:gd name="connsiteY166" fmla="*/ 180878 h 877827"/>
                <a:gd name="connsiteX167" fmla="*/ 370432 w 1204260"/>
                <a:gd name="connsiteY167" fmla="*/ 180878 h 877827"/>
                <a:gd name="connsiteX168" fmla="*/ 373096 w 1204260"/>
                <a:gd name="connsiteY168" fmla="*/ 182115 h 877827"/>
                <a:gd name="connsiteX169" fmla="*/ 376902 w 1204260"/>
                <a:gd name="connsiteY169" fmla="*/ 184685 h 877827"/>
                <a:gd name="connsiteX170" fmla="*/ 378234 w 1204260"/>
                <a:gd name="connsiteY170" fmla="*/ 186018 h 877827"/>
                <a:gd name="connsiteX171" fmla="*/ 378234 w 1204260"/>
                <a:gd name="connsiteY171" fmla="*/ 189921 h 877827"/>
                <a:gd name="connsiteX172" fmla="*/ 373096 w 1204260"/>
                <a:gd name="connsiteY172" fmla="*/ 204106 h 877827"/>
                <a:gd name="connsiteX173" fmla="*/ 375665 w 1204260"/>
                <a:gd name="connsiteY173" fmla="*/ 216958 h 877827"/>
                <a:gd name="connsiteX174" fmla="*/ 385942 w 1204260"/>
                <a:gd name="connsiteY174" fmla="*/ 231238 h 877827"/>
                <a:gd name="connsiteX175" fmla="*/ 388511 w 1204260"/>
                <a:gd name="connsiteY175" fmla="*/ 231238 h 877827"/>
                <a:gd name="connsiteX176" fmla="*/ 389843 w 1204260"/>
                <a:gd name="connsiteY176" fmla="*/ 228477 h 877827"/>
                <a:gd name="connsiteX177" fmla="*/ 392412 w 1204260"/>
                <a:gd name="connsiteY177" fmla="*/ 229810 h 877827"/>
                <a:gd name="connsiteX178" fmla="*/ 394981 w 1204260"/>
                <a:gd name="connsiteY178" fmla="*/ 231142 h 877827"/>
                <a:gd name="connsiteX179" fmla="*/ 396313 w 1204260"/>
                <a:gd name="connsiteY179" fmla="*/ 233713 h 877827"/>
                <a:gd name="connsiteX180" fmla="*/ 397551 w 1204260"/>
                <a:gd name="connsiteY180" fmla="*/ 234950 h 877827"/>
                <a:gd name="connsiteX181" fmla="*/ 398883 w 1204260"/>
                <a:gd name="connsiteY181" fmla="*/ 237521 h 877827"/>
                <a:gd name="connsiteX182" fmla="*/ 398883 w 1204260"/>
                <a:gd name="connsiteY182" fmla="*/ 240091 h 877827"/>
                <a:gd name="connsiteX183" fmla="*/ 397455 w 1204260"/>
                <a:gd name="connsiteY183" fmla="*/ 240091 h 877827"/>
                <a:gd name="connsiteX184" fmla="*/ 393649 w 1204260"/>
                <a:gd name="connsiteY184" fmla="*/ 237521 h 877827"/>
                <a:gd name="connsiteX185" fmla="*/ 393649 w 1204260"/>
                <a:gd name="connsiteY185" fmla="*/ 233713 h 877827"/>
                <a:gd name="connsiteX186" fmla="*/ 390985 w 1204260"/>
                <a:gd name="connsiteY186" fmla="*/ 233713 h 877827"/>
                <a:gd name="connsiteX187" fmla="*/ 388416 w 1204260"/>
                <a:gd name="connsiteY187" fmla="*/ 237521 h 877827"/>
                <a:gd name="connsiteX188" fmla="*/ 385847 w 1204260"/>
                <a:gd name="connsiteY188" fmla="*/ 242757 h 877827"/>
                <a:gd name="connsiteX189" fmla="*/ 383278 w 1204260"/>
                <a:gd name="connsiteY189" fmla="*/ 243994 h 877827"/>
                <a:gd name="connsiteX190" fmla="*/ 380708 w 1204260"/>
                <a:gd name="connsiteY190" fmla="*/ 245327 h 877827"/>
                <a:gd name="connsiteX191" fmla="*/ 374238 w 1204260"/>
                <a:gd name="connsiteY191" fmla="*/ 246565 h 877827"/>
                <a:gd name="connsiteX192" fmla="*/ 371669 w 1204260"/>
                <a:gd name="connsiteY192" fmla="*/ 245327 h 877827"/>
                <a:gd name="connsiteX193" fmla="*/ 370337 w 1204260"/>
                <a:gd name="connsiteY193" fmla="*/ 245327 h 877827"/>
                <a:gd name="connsiteX194" fmla="*/ 367767 w 1204260"/>
                <a:gd name="connsiteY194" fmla="*/ 250468 h 877827"/>
                <a:gd name="connsiteX195" fmla="*/ 365198 w 1204260"/>
                <a:gd name="connsiteY195" fmla="*/ 255609 h 877827"/>
                <a:gd name="connsiteX196" fmla="*/ 362629 w 1204260"/>
                <a:gd name="connsiteY196" fmla="*/ 260749 h 877827"/>
                <a:gd name="connsiteX197" fmla="*/ 360060 w 1204260"/>
                <a:gd name="connsiteY197" fmla="*/ 264652 h 877827"/>
                <a:gd name="connsiteX198" fmla="*/ 360060 w 1204260"/>
                <a:gd name="connsiteY198" fmla="*/ 265985 h 877827"/>
                <a:gd name="connsiteX199" fmla="*/ 352353 w 1204260"/>
                <a:gd name="connsiteY199" fmla="*/ 271126 h 877827"/>
                <a:gd name="connsiteX200" fmla="*/ 349688 w 1204260"/>
                <a:gd name="connsiteY200" fmla="*/ 272364 h 877827"/>
                <a:gd name="connsiteX201" fmla="*/ 348451 w 1204260"/>
                <a:gd name="connsiteY201" fmla="*/ 273696 h 877827"/>
                <a:gd name="connsiteX202" fmla="*/ 348451 w 1204260"/>
                <a:gd name="connsiteY202" fmla="*/ 281407 h 877827"/>
                <a:gd name="connsiteX203" fmla="*/ 347119 w 1204260"/>
                <a:gd name="connsiteY203" fmla="*/ 286643 h 877827"/>
                <a:gd name="connsiteX204" fmla="*/ 347119 w 1204260"/>
                <a:gd name="connsiteY204" fmla="*/ 294354 h 877827"/>
                <a:gd name="connsiteX205" fmla="*/ 341981 w 1204260"/>
                <a:gd name="connsiteY205" fmla="*/ 296925 h 877827"/>
                <a:gd name="connsiteX206" fmla="*/ 336843 w 1204260"/>
                <a:gd name="connsiteY206" fmla="*/ 299495 h 877827"/>
                <a:gd name="connsiteX207" fmla="*/ 334274 w 1204260"/>
                <a:gd name="connsiteY207" fmla="*/ 300828 h 877827"/>
                <a:gd name="connsiteX208" fmla="*/ 332941 w 1204260"/>
                <a:gd name="connsiteY208" fmla="*/ 300828 h 877827"/>
                <a:gd name="connsiteX209" fmla="*/ 332941 w 1204260"/>
                <a:gd name="connsiteY209" fmla="*/ 304636 h 877827"/>
                <a:gd name="connsiteX210" fmla="*/ 343313 w 1204260"/>
                <a:gd name="connsiteY210" fmla="*/ 315013 h 877827"/>
                <a:gd name="connsiteX211" fmla="*/ 343313 w 1204260"/>
                <a:gd name="connsiteY211" fmla="*/ 317583 h 877827"/>
                <a:gd name="connsiteX212" fmla="*/ 341981 w 1204260"/>
                <a:gd name="connsiteY212" fmla="*/ 325294 h 877827"/>
                <a:gd name="connsiteX213" fmla="*/ 341981 w 1204260"/>
                <a:gd name="connsiteY213" fmla="*/ 326627 h 877827"/>
                <a:gd name="connsiteX214" fmla="*/ 340744 w 1204260"/>
                <a:gd name="connsiteY214" fmla="*/ 325294 h 877827"/>
                <a:gd name="connsiteX215" fmla="*/ 339412 w 1204260"/>
                <a:gd name="connsiteY215" fmla="*/ 322724 h 877827"/>
                <a:gd name="connsiteX216" fmla="*/ 340744 w 1204260"/>
                <a:gd name="connsiteY216" fmla="*/ 320153 h 877827"/>
                <a:gd name="connsiteX217" fmla="*/ 339412 w 1204260"/>
                <a:gd name="connsiteY217" fmla="*/ 320153 h 877827"/>
                <a:gd name="connsiteX218" fmla="*/ 338080 w 1204260"/>
                <a:gd name="connsiteY218" fmla="*/ 318916 h 877827"/>
                <a:gd name="connsiteX219" fmla="*/ 335511 w 1204260"/>
                <a:gd name="connsiteY219" fmla="*/ 321486 h 877827"/>
                <a:gd name="connsiteX220" fmla="*/ 334274 w 1204260"/>
                <a:gd name="connsiteY220" fmla="*/ 321486 h 877827"/>
                <a:gd name="connsiteX221" fmla="*/ 332941 w 1204260"/>
                <a:gd name="connsiteY221" fmla="*/ 324056 h 877827"/>
                <a:gd name="connsiteX222" fmla="*/ 330372 w 1204260"/>
                <a:gd name="connsiteY222" fmla="*/ 331767 h 877827"/>
                <a:gd name="connsiteX223" fmla="*/ 330372 w 1204260"/>
                <a:gd name="connsiteY223" fmla="*/ 337003 h 877827"/>
                <a:gd name="connsiteX224" fmla="*/ 332941 w 1204260"/>
                <a:gd name="connsiteY224" fmla="*/ 342144 h 877827"/>
                <a:gd name="connsiteX225" fmla="*/ 334274 w 1204260"/>
                <a:gd name="connsiteY225" fmla="*/ 343382 h 877827"/>
                <a:gd name="connsiteX226" fmla="*/ 332941 w 1204260"/>
                <a:gd name="connsiteY226" fmla="*/ 345952 h 877827"/>
                <a:gd name="connsiteX227" fmla="*/ 331704 w 1204260"/>
                <a:gd name="connsiteY227" fmla="*/ 348618 h 877827"/>
                <a:gd name="connsiteX228" fmla="*/ 329040 w 1204260"/>
                <a:gd name="connsiteY228" fmla="*/ 351188 h 877827"/>
                <a:gd name="connsiteX229" fmla="*/ 329040 w 1204260"/>
                <a:gd name="connsiteY229" fmla="*/ 352235 h 877827"/>
                <a:gd name="connsiteX230" fmla="*/ 331704 w 1204260"/>
                <a:gd name="connsiteY230" fmla="*/ 360042 h 877827"/>
                <a:gd name="connsiteX231" fmla="*/ 334274 w 1204260"/>
                <a:gd name="connsiteY231" fmla="*/ 365182 h 877827"/>
                <a:gd name="connsiteX232" fmla="*/ 334274 w 1204260"/>
                <a:gd name="connsiteY232" fmla="*/ 367753 h 877827"/>
                <a:gd name="connsiteX233" fmla="*/ 332941 w 1204260"/>
                <a:gd name="connsiteY233" fmla="*/ 372893 h 877827"/>
                <a:gd name="connsiteX234" fmla="*/ 330372 w 1204260"/>
                <a:gd name="connsiteY234" fmla="*/ 375464 h 877827"/>
                <a:gd name="connsiteX235" fmla="*/ 312293 w 1204260"/>
                <a:gd name="connsiteY235" fmla="*/ 378129 h 877827"/>
                <a:gd name="connsiteX236" fmla="*/ 311056 w 1204260"/>
                <a:gd name="connsiteY236" fmla="*/ 378129 h 877827"/>
                <a:gd name="connsiteX237" fmla="*/ 311056 w 1204260"/>
                <a:gd name="connsiteY237" fmla="*/ 380795 h 877827"/>
                <a:gd name="connsiteX238" fmla="*/ 316194 w 1204260"/>
                <a:gd name="connsiteY238" fmla="*/ 385936 h 877827"/>
                <a:gd name="connsiteX239" fmla="*/ 316194 w 1204260"/>
                <a:gd name="connsiteY239" fmla="*/ 388506 h 877827"/>
                <a:gd name="connsiteX240" fmla="*/ 313720 w 1204260"/>
                <a:gd name="connsiteY240" fmla="*/ 390315 h 877827"/>
                <a:gd name="connsiteX241" fmla="*/ 311151 w 1204260"/>
                <a:gd name="connsiteY241" fmla="*/ 390315 h 877827"/>
                <a:gd name="connsiteX242" fmla="*/ 298210 w 1204260"/>
                <a:gd name="connsiteY242" fmla="*/ 376130 h 877827"/>
                <a:gd name="connsiteX243" fmla="*/ 298210 w 1204260"/>
                <a:gd name="connsiteY243" fmla="*/ 374893 h 877827"/>
                <a:gd name="connsiteX244" fmla="*/ 296878 w 1204260"/>
                <a:gd name="connsiteY244" fmla="*/ 374893 h 877827"/>
                <a:gd name="connsiteX245" fmla="*/ 296878 w 1204260"/>
                <a:gd name="connsiteY245" fmla="*/ 380795 h 877827"/>
                <a:gd name="connsiteX246" fmla="*/ 295641 w 1204260"/>
                <a:gd name="connsiteY246" fmla="*/ 383365 h 877827"/>
                <a:gd name="connsiteX247" fmla="*/ 293072 w 1204260"/>
                <a:gd name="connsiteY247" fmla="*/ 387173 h 877827"/>
                <a:gd name="connsiteX248" fmla="*/ 287839 w 1204260"/>
                <a:gd name="connsiteY248" fmla="*/ 393647 h 877827"/>
                <a:gd name="connsiteX249" fmla="*/ 281463 w 1204260"/>
                <a:gd name="connsiteY249" fmla="*/ 400120 h 877827"/>
                <a:gd name="connsiteX250" fmla="*/ 259483 w 1204260"/>
                <a:gd name="connsiteY250" fmla="*/ 413162 h 877827"/>
                <a:gd name="connsiteX251" fmla="*/ 256914 w 1204260"/>
                <a:gd name="connsiteY251" fmla="*/ 414400 h 877827"/>
                <a:gd name="connsiteX252" fmla="*/ 254725 w 1204260"/>
                <a:gd name="connsiteY252" fmla="*/ 414400 h 877827"/>
                <a:gd name="connsiteX253" fmla="*/ 248255 w 1204260"/>
                <a:gd name="connsiteY253" fmla="*/ 396312 h 877827"/>
                <a:gd name="connsiteX254" fmla="*/ 248255 w 1204260"/>
                <a:gd name="connsiteY254" fmla="*/ 393742 h 877827"/>
                <a:gd name="connsiteX255" fmla="*/ 247018 w 1204260"/>
                <a:gd name="connsiteY255" fmla="*/ 393742 h 877827"/>
                <a:gd name="connsiteX256" fmla="*/ 245210 w 1204260"/>
                <a:gd name="connsiteY256" fmla="*/ 395075 h 877827"/>
                <a:gd name="connsiteX257" fmla="*/ 241309 w 1204260"/>
                <a:gd name="connsiteY257" fmla="*/ 407926 h 877827"/>
                <a:gd name="connsiteX258" fmla="*/ 241309 w 1204260"/>
                <a:gd name="connsiteY258" fmla="*/ 409354 h 877827"/>
                <a:gd name="connsiteX259" fmla="*/ 240072 w 1204260"/>
                <a:gd name="connsiteY259" fmla="*/ 408022 h 877827"/>
                <a:gd name="connsiteX260" fmla="*/ 238740 w 1204260"/>
                <a:gd name="connsiteY260" fmla="*/ 402881 h 877827"/>
                <a:gd name="connsiteX261" fmla="*/ 237503 w 1204260"/>
                <a:gd name="connsiteY261" fmla="*/ 401643 h 877827"/>
                <a:gd name="connsiteX262" fmla="*/ 237503 w 1204260"/>
                <a:gd name="connsiteY262" fmla="*/ 399835 h 877827"/>
                <a:gd name="connsiteX263" fmla="*/ 240072 w 1204260"/>
                <a:gd name="connsiteY263" fmla="*/ 394694 h 877827"/>
                <a:gd name="connsiteX264" fmla="*/ 240072 w 1204260"/>
                <a:gd name="connsiteY264" fmla="*/ 393361 h 877827"/>
                <a:gd name="connsiteX265" fmla="*/ 237503 w 1204260"/>
                <a:gd name="connsiteY265" fmla="*/ 392123 h 877827"/>
                <a:gd name="connsiteX266" fmla="*/ 231032 w 1204260"/>
                <a:gd name="connsiteY266" fmla="*/ 394694 h 877827"/>
                <a:gd name="connsiteX267" fmla="*/ 228463 w 1204260"/>
                <a:gd name="connsiteY267" fmla="*/ 413734 h 877827"/>
                <a:gd name="connsiteX268" fmla="*/ 223325 w 1204260"/>
                <a:gd name="connsiteY268" fmla="*/ 413734 h 877827"/>
                <a:gd name="connsiteX269" fmla="*/ 223325 w 1204260"/>
                <a:gd name="connsiteY269" fmla="*/ 404119 h 877827"/>
                <a:gd name="connsiteX270" fmla="*/ 222088 w 1204260"/>
                <a:gd name="connsiteY270" fmla="*/ 404119 h 877827"/>
                <a:gd name="connsiteX271" fmla="*/ 220756 w 1204260"/>
                <a:gd name="connsiteY271" fmla="*/ 402786 h 877827"/>
                <a:gd name="connsiteX272" fmla="*/ 213048 w 1204260"/>
                <a:gd name="connsiteY272" fmla="*/ 406689 h 877827"/>
                <a:gd name="connsiteX273" fmla="*/ 211716 w 1204260"/>
                <a:gd name="connsiteY273" fmla="*/ 405356 h 877827"/>
                <a:gd name="connsiteX274" fmla="*/ 210479 w 1204260"/>
                <a:gd name="connsiteY274" fmla="*/ 404119 h 877827"/>
                <a:gd name="connsiteX275" fmla="*/ 211716 w 1204260"/>
                <a:gd name="connsiteY275" fmla="*/ 402786 h 877827"/>
                <a:gd name="connsiteX276" fmla="*/ 219519 w 1204260"/>
                <a:gd name="connsiteY276" fmla="*/ 398883 h 877827"/>
                <a:gd name="connsiteX277" fmla="*/ 220756 w 1204260"/>
                <a:gd name="connsiteY277" fmla="*/ 397645 h 877827"/>
                <a:gd name="connsiteX278" fmla="*/ 222088 w 1204260"/>
                <a:gd name="connsiteY278" fmla="*/ 393742 h 877827"/>
                <a:gd name="connsiteX279" fmla="*/ 227226 w 1204260"/>
                <a:gd name="connsiteY279" fmla="*/ 391172 h 877827"/>
                <a:gd name="connsiteX280" fmla="*/ 228558 w 1204260"/>
                <a:gd name="connsiteY280" fmla="*/ 388601 h 877827"/>
                <a:gd name="connsiteX281" fmla="*/ 228558 w 1204260"/>
                <a:gd name="connsiteY281" fmla="*/ 386031 h 877827"/>
                <a:gd name="connsiteX282" fmla="*/ 227226 w 1204260"/>
                <a:gd name="connsiteY282" fmla="*/ 386031 h 877827"/>
                <a:gd name="connsiteX283" fmla="*/ 220756 w 1204260"/>
                <a:gd name="connsiteY283" fmla="*/ 392504 h 877827"/>
                <a:gd name="connsiteX284" fmla="*/ 216664 w 1204260"/>
                <a:gd name="connsiteY284" fmla="*/ 392504 h 877827"/>
                <a:gd name="connsiteX285" fmla="*/ 215332 w 1204260"/>
                <a:gd name="connsiteY285" fmla="*/ 391172 h 877827"/>
                <a:gd name="connsiteX286" fmla="*/ 214095 w 1204260"/>
                <a:gd name="connsiteY286" fmla="*/ 393742 h 877827"/>
                <a:gd name="connsiteX287" fmla="*/ 211431 w 1204260"/>
                <a:gd name="connsiteY287" fmla="*/ 397645 h 877827"/>
                <a:gd name="connsiteX288" fmla="*/ 208862 w 1204260"/>
                <a:gd name="connsiteY288" fmla="*/ 397645 h 877827"/>
                <a:gd name="connsiteX289" fmla="*/ 205055 w 1204260"/>
                <a:gd name="connsiteY289" fmla="*/ 398883 h 877827"/>
                <a:gd name="connsiteX290" fmla="*/ 202391 w 1204260"/>
                <a:gd name="connsiteY290" fmla="*/ 398883 h 877827"/>
                <a:gd name="connsiteX291" fmla="*/ 202391 w 1204260"/>
                <a:gd name="connsiteY291" fmla="*/ 396312 h 877827"/>
                <a:gd name="connsiteX292" fmla="*/ 203723 w 1204260"/>
                <a:gd name="connsiteY292" fmla="*/ 393742 h 877827"/>
                <a:gd name="connsiteX293" fmla="*/ 206292 w 1204260"/>
                <a:gd name="connsiteY293" fmla="*/ 392504 h 877827"/>
                <a:gd name="connsiteX294" fmla="*/ 211431 w 1204260"/>
                <a:gd name="connsiteY294" fmla="*/ 391172 h 877827"/>
                <a:gd name="connsiteX295" fmla="*/ 214095 w 1204260"/>
                <a:gd name="connsiteY295" fmla="*/ 388601 h 877827"/>
                <a:gd name="connsiteX296" fmla="*/ 224371 w 1204260"/>
                <a:gd name="connsiteY296" fmla="*/ 384698 h 877827"/>
                <a:gd name="connsiteX297" fmla="*/ 226941 w 1204260"/>
                <a:gd name="connsiteY297" fmla="*/ 382128 h 877827"/>
                <a:gd name="connsiteX298" fmla="*/ 226941 w 1204260"/>
                <a:gd name="connsiteY298" fmla="*/ 379557 h 877827"/>
                <a:gd name="connsiteX299" fmla="*/ 219233 w 1204260"/>
                <a:gd name="connsiteY299" fmla="*/ 378320 h 877827"/>
                <a:gd name="connsiteX300" fmla="*/ 215332 w 1204260"/>
                <a:gd name="connsiteY300" fmla="*/ 376987 h 877827"/>
                <a:gd name="connsiteX301" fmla="*/ 208862 w 1204260"/>
                <a:gd name="connsiteY301" fmla="*/ 374417 h 877827"/>
                <a:gd name="connsiteX302" fmla="*/ 206292 w 1204260"/>
                <a:gd name="connsiteY302" fmla="*/ 373084 h 877827"/>
                <a:gd name="connsiteX303" fmla="*/ 205055 w 1204260"/>
                <a:gd name="connsiteY303" fmla="*/ 370513 h 877827"/>
                <a:gd name="connsiteX304" fmla="*/ 206292 w 1204260"/>
                <a:gd name="connsiteY304" fmla="*/ 370513 h 877827"/>
                <a:gd name="connsiteX305" fmla="*/ 210194 w 1204260"/>
                <a:gd name="connsiteY305" fmla="*/ 369276 h 877827"/>
                <a:gd name="connsiteX306" fmla="*/ 214095 w 1204260"/>
                <a:gd name="connsiteY306" fmla="*/ 367943 h 877827"/>
                <a:gd name="connsiteX307" fmla="*/ 216664 w 1204260"/>
                <a:gd name="connsiteY307" fmla="*/ 369276 h 877827"/>
                <a:gd name="connsiteX308" fmla="*/ 217901 w 1204260"/>
                <a:gd name="connsiteY308" fmla="*/ 370513 h 877827"/>
                <a:gd name="connsiteX309" fmla="*/ 217901 w 1204260"/>
                <a:gd name="connsiteY309" fmla="*/ 373084 h 877827"/>
                <a:gd name="connsiteX310" fmla="*/ 219233 w 1204260"/>
                <a:gd name="connsiteY310" fmla="*/ 374417 h 877827"/>
                <a:gd name="connsiteX311" fmla="*/ 223039 w 1204260"/>
                <a:gd name="connsiteY311" fmla="*/ 374417 h 877827"/>
                <a:gd name="connsiteX312" fmla="*/ 228273 w 1204260"/>
                <a:gd name="connsiteY312" fmla="*/ 376987 h 877827"/>
                <a:gd name="connsiteX313" fmla="*/ 229510 w 1204260"/>
                <a:gd name="connsiteY313" fmla="*/ 376987 h 877827"/>
                <a:gd name="connsiteX314" fmla="*/ 229510 w 1204260"/>
                <a:gd name="connsiteY314" fmla="*/ 375654 h 877827"/>
                <a:gd name="connsiteX315" fmla="*/ 234648 w 1204260"/>
                <a:gd name="connsiteY315" fmla="*/ 364040 h 877827"/>
                <a:gd name="connsiteX316" fmla="*/ 235980 w 1204260"/>
                <a:gd name="connsiteY316" fmla="*/ 364040 h 877827"/>
                <a:gd name="connsiteX317" fmla="*/ 237312 w 1204260"/>
                <a:gd name="connsiteY317" fmla="*/ 362802 h 877827"/>
                <a:gd name="connsiteX318" fmla="*/ 251490 w 1204260"/>
                <a:gd name="connsiteY318" fmla="*/ 360232 h 877827"/>
                <a:gd name="connsiteX319" fmla="*/ 251490 w 1204260"/>
                <a:gd name="connsiteY319" fmla="*/ 358899 h 877827"/>
                <a:gd name="connsiteX320" fmla="*/ 252727 w 1204260"/>
                <a:gd name="connsiteY320" fmla="*/ 358899 h 877827"/>
                <a:gd name="connsiteX321" fmla="*/ 254059 w 1204260"/>
                <a:gd name="connsiteY321" fmla="*/ 349379 h 877827"/>
                <a:gd name="connsiteX322" fmla="*/ 255296 w 1204260"/>
                <a:gd name="connsiteY322" fmla="*/ 348142 h 877827"/>
                <a:gd name="connsiteX323" fmla="*/ 256628 w 1204260"/>
                <a:gd name="connsiteY323" fmla="*/ 346809 h 877827"/>
                <a:gd name="connsiteX324" fmla="*/ 257961 w 1204260"/>
                <a:gd name="connsiteY324" fmla="*/ 346809 h 877827"/>
                <a:gd name="connsiteX325" fmla="*/ 257961 w 1204260"/>
                <a:gd name="connsiteY325" fmla="*/ 348142 h 877827"/>
                <a:gd name="connsiteX326" fmla="*/ 260530 w 1204260"/>
                <a:gd name="connsiteY326" fmla="*/ 354520 h 877827"/>
                <a:gd name="connsiteX327" fmla="*/ 260530 w 1204260"/>
                <a:gd name="connsiteY327" fmla="*/ 364897 h 877827"/>
                <a:gd name="connsiteX328" fmla="*/ 250444 w 1204260"/>
                <a:gd name="connsiteY328" fmla="*/ 376987 h 877827"/>
                <a:gd name="connsiteX329" fmla="*/ 250444 w 1204260"/>
                <a:gd name="connsiteY329" fmla="*/ 379557 h 877827"/>
                <a:gd name="connsiteX330" fmla="*/ 254725 w 1204260"/>
                <a:gd name="connsiteY330" fmla="*/ 392504 h 877827"/>
                <a:gd name="connsiteX331" fmla="*/ 255962 w 1204260"/>
                <a:gd name="connsiteY331" fmla="*/ 393742 h 877827"/>
                <a:gd name="connsiteX332" fmla="*/ 257295 w 1204260"/>
                <a:gd name="connsiteY332" fmla="*/ 393742 h 877827"/>
                <a:gd name="connsiteX333" fmla="*/ 259864 w 1204260"/>
                <a:gd name="connsiteY333" fmla="*/ 391172 h 877827"/>
                <a:gd name="connsiteX334" fmla="*/ 261196 w 1204260"/>
                <a:gd name="connsiteY334" fmla="*/ 391172 h 877827"/>
                <a:gd name="connsiteX335" fmla="*/ 259483 w 1204260"/>
                <a:gd name="connsiteY335" fmla="*/ 390315 h 877827"/>
                <a:gd name="connsiteX336" fmla="*/ 259483 w 1204260"/>
                <a:gd name="connsiteY336" fmla="*/ 386507 h 877827"/>
                <a:gd name="connsiteX337" fmla="*/ 260815 w 1204260"/>
                <a:gd name="connsiteY337" fmla="*/ 386507 h 877827"/>
                <a:gd name="connsiteX338" fmla="*/ 262052 w 1204260"/>
                <a:gd name="connsiteY338" fmla="*/ 385174 h 877827"/>
                <a:gd name="connsiteX339" fmla="*/ 264621 w 1204260"/>
                <a:gd name="connsiteY339" fmla="*/ 386507 h 877827"/>
                <a:gd name="connsiteX340" fmla="*/ 264621 w 1204260"/>
                <a:gd name="connsiteY340" fmla="*/ 385174 h 877827"/>
                <a:gd name="connsiteX341" fmla="*/ 265953 w 1204260"/>
                <a:gd name="connsiteY341" fmla="*/ 383936 h 877827"/>
                <a:gd name="connsiteX342" fmla="*/ 265953 w 1204260"/>
                <a:gd name="connsiteY342" fmla="*/ 378796 h 877827"/>
                <a:gd name="connsiteX343" fmla="*/ 264241 w 1204260"/>
                <a:gd name="connsiteY343" fmla="*/ 376987 h 877827"/>
                <a:gd name="connsiteX344" fmla="*/ 260435 w 1204260"/>
                <a:gd name="connsiteY344" fmla="*/ 374417 h 877827"/>
                <a:gd name="connsiteX345" fmla="*/ 259483 w 1204260"/>
                <a:gd name="connsiteY345" fmla="*/ 374417 h 877827"/>
                <a:gd name="connsiteX346" fmla="*/ 259483 w 1204260"/>
                <a:gd name="connsiteY346" fmla="*/ 373084 h 877827"/>
                <a:gd name="connsiteX347" fmla="*/ 260815 w 1204260"/>
                <a:gd name="connsiteY347" fmla="*/ 371846 h 877827"/>
                <a:gd name="connsiteX348" fmla="*/ 268523 w 1204260"/>
                <a:gd name="connsiteY348" fmla="*/ 364040 h 877827"/>
                <a:gd name="connsiteX349" fmla="*/ 268523 w 1204260"/>
                <a:gd name="connsiteY349" fmla="*/ 362802 h 877827"/>
                <a:gd name="connsiteX350" fmla="*/ 269855 w 1204260"/>
                <a:gd name="connsiteY350" fmla="*/ 360232 h 877827"/>
                <a:gd name="connsiteX351" fmla="*/ 268523 w 1204260"/>
                <a:gd name="connsiteY351" fmla="*/ 358899 h 877827"/>
                <a:gd name="connsiteX352" fmla="*/ 269855 w 1204260"/>
                <a:gd name="connsiteY352" fmla="*/ 357566 h 877827"/>
                <a:gd name="connsiteX353" fmla="*/ 285270 w 1204260"/>
                <a:gd name="connsiteY353" fmla="*/ 353758 h 877827"/>
                <a:gd name="connsiteX354" fmla="*/ 285270 w 1204260"/>
                <a:gd name="connsiteY354" fmla="*/ 354996 h 877827"/>
                <a:gd name="connsiteX355" fmla="*/ 286602 w 1204260"/>
                <a:gd name="connsiteY355" fmla="*/ 354996 h 877827"/>
                <a:gd name="connsiteX356" fmla="*/ 287839 w 1204260"/>
                <a:gd name="connsiteY356" fmla="*/ 356329 h 877827"/>
                <a:gd name="connsiteX357" fmla="*/ 287839 w 1204260"/>
                <a:gd name="connsiteY357" fmla="*/ 357566 h 877827"/>
                <a:gd name="connsiteX358" fmla="*/ 286602 w 1204260"/>
                <a:gd name="connsiteY358" fmla="*/ 358899 h 877827"/>
                <a:gd name="connsiteX359" fmla="*/ 280131 w 1204260"/>
                <a:gd name="connsiteY359" fmla="*/ 360232 h 877827"/>
                <a:gd name="connsiteX360" fmla="*/ 280131 w 1204260"/>
                <a:gd name="connsiteY360" fmla="*/ 361755 h 877827"/>
                <a:gd name="connsiteX361" fmla="*/ 281463 w 1204260"/>
                <a:gd name="connsiteY361" fmla="*/ 364325 h 877827"/>
                <a:gd name="connsiteX362" fmla="*/ 280131 w 1204260"/>
                <a:gd name="connsiteY362" fmla="*/ 364325 h 877827"/>
                <a:gd name="connsiteX363" fmla="*/ 280131 w 1204260"/>
                <a:gd name="connsiteY363" fmla="*/ 365658 h 877827"/>
                <a:gd name="connsiteX364" fmla="*/ 274993 w 1204260"/>
                <a:gd name="connsiteY364" fmla="*/ 366896 h 877827"/>
                <a:gd name="connsiteX365" fmla="*/ 273756 w 1204260"/>
                <a:gd name="connsiteY365" fmla="*/ 366896 h 877827"/>
                <a:gd name="connsiteX366" fmla="*/ 272519 w 1204260"/>
                <a:gd name="connsiteY366" fmla="*/ 372132 h 877827"/>
                <a:gd name="connsiteX367" fmla="*/ 272519 w 1204260"/>
                <a:gd name="connsiteY367" fmla="*/ 374702 h 877827"/>
                <a:gd name="connsiteX368" fmla="*/ 284128 w 1204260"/>
                <a:gd name="connsiteY368" fmla="*/ 379843 h 877827"/>
                <a:gd name="connsiteX369" fmla="*/ 285365 w 1204260"/>
                <a:gd name="connsiteY369" fmla="*/ 382413 h 877827"/>
                <a:gd name="connsiteX370" fmla="*/ 289266 w 1204260"/>
                <a:gd name="connsiteY370" fmla="*/ 384984 h 877827"/>
                <a:gd name="connsiteX371" fmla="*/ 289266 w 1204260"/>
                <a:gd name="connsiteY371" fmla="*/ 383746 h 877827"/>
                <a:gd name="connsiteX372" fmla="*/ 290598 w 1204260"/>
                <a:gd name="connsiteY372" fmla="*/ 383746 h 877827"/>
                <a:gd name="connsiteX373" fmla="*/ 293167 w 1204260"/>
                <a:gd name="connsiteY373" fmla="*/ 379843 h 877827"/>
                <a:gd name="connsiteX374" fmla="*/ 293167 w 1204260"/>
                <a:gd name="connsiteY374" fmla="*/ 367943 h 877827"/>
                <a:gd name="connsiteX375" fmla="*/ 294404 w 1204260"/>
                <a:gd name="connsiteY375" fmla="*/ 367943 h 877827"/>
                <a:gd name="connsiteX376" fmla="*/ 294404 w 1204260"/>
                <a:gd name="connsiteY376" fmla="*/ 366610 h 877827"/>
                <a:gd name="connsiteX377" fmla="*/ 299638 w 1204260"/>
                <a:gd name="connsiteY377" fmla="*/ 360232 h 877827"/>
                <a:gd name="connsiteX378" fmla="*/ 300875 w 1204260"/>
                <a:gd name="connsiteY378" fmla="*/ 360232 h 877827"/>
                <a:gd name="connsiteX379" fmla="*/ 302302 w 1204260"/>
                <a:gd name="connsiteY379" fmla="*/ 348618 h 877827"/>
                <a:gd name="connsiteX380" fmla="*/ 302302 w 1204260"/>
                <a:gd name="connsiteY380" fmla="*/ 347285 h 877827"/>
                <a:gd name="connsiteX381" fmla="*/ 313911 w 1204260"/>
                <a:gd name="connsiteY381" fmla="*/ 334338 h 877827"/>
                <a:gd name="connsiteX382" fmla="*/ 315148 w 1204260"/>
                <a:gd name="connsiteY382" fmla="*/ 333100 h 877827"/>
                <a:gd name="connsiteX383" fmla="*/ 313911 w 1204260"/>
                <a:gd name="connsiteY383" fmla="*/ 331767 h 877827"/>
                <a:gd name="connsiteX384" fmla="*/ 310009 w 1204260"/>
                <a:gd name="connsiteY384" fmla="*/ 329197 h 877827"/>
                <a:gd name="connsiteX385" fmla="*/ 310009 w 1204260"/>
                <a:gd name="connsiteY385" fmla="*/ 326627 h 877827"/>
                <a:gd name="connsiteX386" fmla="*/ 312579 w 1204260"/>
                <a:gd name="connsiteY386" fmla="*/ 315013 h 877827"/>
                <a:gd name="connsiteX387" fmla="*/ 311151 w 1204260"/>
                <a:gd name="connsiteY387" fmla="*/ 314156 h 877827"/>
                <a:gd name="connsiteX388" fmla="*/ 309819 w 1204260"/>
                <a:gd name="connsiteY388" fmla="*/ 314156 h 877827"/>
                <a:gd name="connsiteX389" fmla="*/ 300304 w 1204260"/>
                <a:gd name="connsiteY389" fmla="*/ 320629 h 877827"/>
                <a:gd name="connsiteX390" fmla="*/ 290027 w 1204260"/>
                <a:gd name="connsiteY390" fmla="*/ 321962 h 877827"/>
                <a:gd name="connsiteX391" fmla="*/ 287363 w 1204260"/>
                <a:gd name="connsiteY391" fmla="*/ 321962 h 877827"/>
                <a:gd name="connsiteX392" fmla="*/ 287363 w 1204260"/>
                <a:gd name="connsiteY392" fmla="*/ 320629 h 877827"/>
                <a:gd name="connsiteX393" fmla="*/ 288695 w 1204260"/>
                <a:gd name="connsiteY393" fmla="*/ 319392 h 877827"/>
                <a:gd name="connsiteX394" fmla="*/ 297735 w 1204260"/>
                <a:gd name="connsiteY394" fmla="*/ 316821 h 877827"/>
                <a:gd name="connsiteX395" fmla="*/ 299067 w 1204260"/>
                <a:gd name="connsiteY395" fmla="*/ 315489 h 877827"/>
                <a:gd name="connsiteX396" fmla="*/ 295166 w 1204260"/>
                <a:gd name="connsiteY396" fmla="*/ 310348 h 877827"/>
                <a:gd name="connsiteX397" fmla="*/ 293833 w 1204260"/>
                <a:gd name="connsiteY397" fmla="*/ 309015 h 877827"/>
                <a:gd name="connsiteX398" fmla="*/ 292596 w 1204260"/>
                <a:gd name="connsiteY398" fmla="*/ 310348 h 877827"/>
                <a:gd name="connsiteX399" fmla="*/ 291264 w 1204260"/>
                <a:gd name="connsiteY399" fmla="*/ 310348 h 877827"/>
                <a:gd name="connsiteX400" fmla="*/ 290027 w 1204260"/>
                <a:gd name="connsiteY400" fmla="*/ 309015 h 877827"/>
                <a:gd name="connsiteX401" fmla="*/ 290027 w 1204260"/>
                <a:gd name="connsiteY401" fmla="*/ 300828 h 877827"/>
                <a:gd name="connsiteX402" fmla="*/ 291264 w 1204260"/>
                <a:gd name="connsiteY402" fmla="*/ 300828 h 877827"/>
                <a:gd name="connsiteX403" fmla="*/ 291264 w 1204260"/>
                <a:gd name="connsiteY403" fmla="*/ 299495 h 877827"/>
                <a:gd name="connsiteX404" fmla="*/ 292596 w 1204260"/>
                <a:gd name="connsiteY404" fmla="*/ 298258 h 877827"/>
                <a:gd name="connsiteX405" fmla="*/ 293833 w 1204260"/>
                <a:gd name="connsiteY405" fmla="*/ 296925 h 877827"/>
                <a:gd name="connsiteX406" fmla="*/ 295166 w 1204260"/>
                <a:gd name="connsiteY406" fmla="*/ 298258 h 877827"/>
                <a:gd name="connsiteX407" fmla="*/ 297735 w 1204260"/>
                <a:gd name="connsiteY407" fmla="*/ 309872 h 877827"/>
                <a:gd name="connsiteX408" fmla="*/ 301636 w 1204260"/>
                <a:gd name="connsiteY408" fmla="*/ 312442 h 877827"/>
                <a:gd name="connsiteX409" fmla="*/ 304205 w 1204260"/>
                <a:gd name="connsiteY409" fmla="*/ 312442 h 877827"/>
                <a:gd name="connsiteX410" fmla="*/ 304205 w 1204260"/>
                <a:gd name="connsiteY410" fmla="*/ 311109 h 877827"/>
                <a:gd name="connsiteX411" fmla="*/ 305442 w 1204260"/>
                <a:gd name="connsiteY411" fmla="*/ 309872 h 877827"/>
                <a:gd name="connsiteX412" fmla="*/ 306774 w 1204260"/>
                <a:gd name="connsiteY412" fmla="*/ 300828 h 877827"/>
                <a:gd name="connsiteX413" fmla="*/ 306774 w 1204260"/>
                <a:gd name="connsiteY413" fmla="*/ 286643 h 877827"/>
                <a:gd name="connsiteX414" fmla="*/ 305918 w 1204260"/>
                <a:gd name="connsiteY414" fmla="*/ 285596 h 877827"/>
                <a:gd name="connsiteX415" fmla="*/ 304681 w 1204260"/>
                <a:gd name="connsiteY415" fmla="*/ 283026 h 877827"/>
                <a:gd name="connsiteX416" fmla="*/ 304681 w 1204260"/>
                <a:gd name="connsiteY416" fmla="*/ 280455 h 877827"/>
                <a:gd name="connsiteX417" fmla="*/ 305918 w 1204260"/>
                <a:gd name="connsiteY417" fmla="*/ 279123 h 877827"/>
                <a:gd name="connsiteX418" fmla="*/ 307250 w 1204260"/>
                <a:gd name="connsiteY418" fmla="*/ 280455 h 877827"/>
                <a:gd name="connsiteX419" fmla="*/ 311151 w 1204260"/>
                <a:gd name="connsiteY419" fmla="*/ 285596 h 877827"/>
                <a:gd name="connsiteX420" fmla="*/ 312388 w 1204260"/>
                <a:gd name="connsiteY420" fmla="*/ 289499 h 877827"/>
                <a:gd name="connsiteX421" fmla="*/ 313720 w 1204260"/>
                <a:gd name="connsiteY421" fmla="*/ 289499 h 877827"/>
                <a:gd name="connsiteX422" fmla="*/ 320096 w 1204260"/>
                <a:gd name="connsiteY422" fmla="*/ 283026 h 877827"/>
                <a:gd name="connsiteX423" fmla="*/ 320096 w 1204260"/>
                <a:gd name="connsiteY423" fmla="*/ 279123 h 877827"/>
                <a:gd name="connsiteX424" fmla="*/ 322760 w 1204260"/>
                <a:gd name="connsiteY424" fmla="*/ 279123 h 877827"/>
                <a:gd name="connsiteX425" fmla="*/ 326566 w 1204260"/>
                <a:gd name="connsiteY425" fmla="*/ 280455 h 877827"/>
                <a:gd name="connsiteX426" fmla="*/ 327898 w 1204260"/>
                <a:gd name="connsiteY426" fmla="*/ 283026 h 877827"/>
                <a:gd name="connsiteX427" fmla="*/ 329135 w 1204260"/>
                <a:gd name="connsiteY427" fmla="*/ 283026 h 877827"/>
                <a:gd name="connsiteX428" fmla="*/ 331800 w 1204260"/>
                <a:gd name="connsiteY428" fmla="*/ 280455 h 877827"/>
                <a:gd name="connsiteX429" fmla="*/ 331800 w 1204260"/>
                <a:gd name="connsiteY429" fmla="*/ 279123 h 877827"/>
                <a:gd name="connsiteX430" fmla="*/ 330848 w 1204260"/>
                <a:gd name="connsiteY430" fmla="*/ 271126 h 877827"/>
                <a:gd name="connsiteX431" fmla="*/ 330848 w 1204260"/>
                <a:gd name="connsiteY431" fmla="*/ 268556 h 877827"/>
                <a:gd name="connsiteX432" fmla="*/ 332180 w 1204260"/>
                <a:gd name="connsiteY432" fmla="*/ 267223 h 877827"/>
                <a:gd name="connsiteX433" fmla="*/ 333417 w 1204260"/>
                <a:gd name="connsiteY433" fmla="*/ 267223 h 877827"/>
                <a:gd name="connsiteX434" fmla="*/ 334749 w 1204260"/>
                <a:gd name="connsiteY434" fmla="*/ 265985 h 877827"/>
                <a:gd name="connsiteX435" fmla="*/ 334749 w 1204260"/>
                <a:gd name="connsiteY435" fmla="*/ 263320 h 877827"/>
                <a:gd name="connsiteX436" fmla="*/ 333417 w 1204260"/>
                <a:gd name="connsiteY436" fmla="*/ 263320 h 877827"/>
                <a:gd name="connsiteX437" fmla="*/ 333417 w 1204260"/>
                <a:gd name="connsiteY437" fmla="*/ 262082 h 877827"/>
                <a:gd name="connsiteX438" fmla="*/ 335986 w 1204260"/>
                <a:gd name="connsiteY438" fmla="*/ 246565 h 877827"/>
                <a:gd name="connsiteX439" fmla="*/ 335986 w 1204260"/>
                <a:gd name="connsiteY439" fmla="*/ 245327 h 877827"/>
                <a:gd name="connsiteX440" fmla="*/ 334749 w 1204260"/>
                <a:gd name="connsiteY440" fmla="*/ 242757 h 877827"/>
                <a:gd name="connsiteX441" fmla="*/ 332180 w 1204260"/>
                <a:gd name="connsiteY441" fmla="*/ 240091 h 877827"/>
                <a:gd name="connsiteX442" fmla="*/ 329516 w 1204260"/>
                <a:gd name="connsiteY442" fmla="*/ 238854 h 877827"/>
                <a:gd name="connsiteX443" fmla="*/ 326947 w 1204260"/>
                <a:gd name="connsiteY443" fmla="*/ 240091 h 877827"/>
                <a:gd name="connsiteX444" fmla="*/ 326947 w 1204260"/>
                <a:gd name="connsiteY444" fmla="*/ 242757 h 877827"/>
                <a:gd name="connsiteX445" fmla="*/ 325710 w 1204260"/>
                <a:gd name="connsiteY445" fmla="*/ 263320 h 877827"/>
                <a:gd name="connsiteX446" fmla="*/ 324378 w 1204260"/>
                <a:gd name="connsiteY446" fmla="*/ 264652 h 877827"/>
                <a:gd name="connsiteX447" fmla="*/ 323141 w 1204260"/>
                <a:gd name="connsiteY447" fmla="*/ 264652 h 877827"/>
                <a:gd name="connsiteX448" fmla="*/ 321333 w 1204260"/>
                <a:gd name="connsiteY448" fmla="*/ 263320 h 877827"/>
                <a:gd name="connsiteX449" fmla="*/ 321333 w 1204260"/>
                <a:gd name="connsiteY449" fmla="*/ 262082 h 877827"/>
                <a:gd name="connsiteX450" fmla="*/ 322665 w 1204260"/>
                <a:gd name="connsiteY450" fmla="*/ 256941 h 877827"/>
                <a:gd name="connsiteX451" fmla="*/ 322665 w 1204260"/>
                <a:gd name="connsiteY451" fmla="*/ 255609 h 877827"/>
                <a:gd name="connsiteX452" fmla="*/ 321333 w 1204260"/>
                <a:gd name="connsiteY452" fmla="*/ 254276 h 877827"/>
                <a:gd name="connsiteX453" fmla="*/ 320001 w 1204260"/>
                <a:gd name="connsiteY453" fmla="*/ 255609 h 877827"/>
                <a:gd name="connsiteX454" fmla="*/ 313625 w 1204260"/>
                <a:gd name="connsiteY454" fmla="*/ 258179 h 877827"/>
                <a:gd name="connsiteX455" fmla="*/ 305823 w 1204260"/>
                <a:gd name="connsiteY455" fmla="*/ 262082 h 877827"/>
                <a:gd name="connsiteX456" fmla="*/ 298115 w 1204260"/>
                <a:gd name="connsiteY456" fmla="*/ 268556 h 877827"/>
                <a:gd name="connsiteX457" fmla="*/ 291645 w 1204260"/>
                <a:gd name="connsiteY457" fmla="*/ 277599 h 877827"/>
                <a:gd name="connsiteX458" fmla="*/ 290408 w 1204260"/>
                <a:gd name="connsiteY458" fmla="*/ 284073 h 877827"/>
                <a:gd name="connsiteX459" fmla="*/ 286507 w 1204260"/>
                <a:gd name="connsiteY459" fmla="*/ 289214 h 877827"/>
                <a:gd name="connsiteX460" fmla="*/ 285174 w 1204260"/>
                <a:gd name="connsiteY460" fmla="*/ 290451 h 877827"/>
                <a:gd name="connsiteX461" fmla="*/ 277467 w 1204260"/>
                <a:gd name="connsiteY461" fmla="*/ 293117 h 877827"/>
                <a:gd name="connsiteX462" fmla="*/ 274898 w 1204260"/>
                <a:gd name="connsiteY462" fmla="*/ 291784 h 877827"/>
                <a:gd name="connsiteX463" fmla="*/ 272329 w 1204260"/>
                <a:gd name="connsiteY463" fmla="*/ 289214 h 877827"/>
                <a:gd name="connsiteX464" fmla="*/ 269760 w 1204260"/>
                <a:gd name="connsiteY464" fmla="*/ 289214 h 877827"/>
                <a:gd name="connsiteX465" fmla="*/ 255487 w 1204260"/>
                <a:gd name="connsiteY465" fmla="*/ 294354 h 877827"/>
                <a:gd name="connsiteX466" fmla="*/ 251680 w 1204260"/>
                <a:gd name="connsiteY466" fmla="*/ 296925 h 877827"/>
                <a:gd name="connsiteX467" fmla="*/ 243878 w 1204260"/>
                <a:gd name="connsiteY467" fmla="*/ 302066 h 877827"/>
                <a:gd name="connsiteX468" fmla="*/ 236171 w 1204260"/>
                <a:gd name="connsiteY468" fmla="*/ 309872 h 877827"/>
                <a:gd name="connsiteX469" fmla="*/ 234838 w 1204260"/>
                <a:gd name="connsiteY469" fmla="*/ 315013 h 877827"/>
                <a:gd name="connsiteX470" fmla="*/ 233601 w 1204260"/>
                <a:gd name="connsiteY470" fmla="*/ 316345 h 877827"/>
                <a:gd name="connsiteX471" fmla="*/ 232269 w 1204260"/>
                <a:gd name="connsiteY471" fmla="*/ 317583 h 877827"/>
                <a:gd name="connsiteX472" fmla="*/ 228463 w 1204260"/>
                <a:gd name="connsiteY472" fmla="*/ 317583 h 877827"/>
                <a:gd name="connsiteX473" fmla="*/ 227131 w 1204260"/>
                <a:gd name="connsiteY473" fmla="*/ 318916 h 877827"/>
                <a:gd name="connsiteX474" fmla="*/ 229700 w 1204260"/>
                <a:gd name="connsiteY474" fmla="*/ 321486 h 877827"/>
                <a:gd name="connsiteX475" fmla="*/ 228463 w 1204260"/>
                <a:gd name="connsiteY475" fmla="*/ 322724 h 877827"/>
                <a:gd name="connsiteX476" fmla="*/ 227131 w 1204260"/>
                <a:gd name="connsiteY476" fmla="*/ 322724 h 877827"/>
                <a:gd name="connsiteX477" fmla="*/ 224562 w 1204260"/>
                <a:gd name="connsiteY477" fmla="*/ 321486 h 877827"/>
                <a:gd name="connsiteX478" fmla="*/ 223230 w 1204260"/>
                <a:gd name="connsiteY478" fmla="*/ 322724 h 877827"/>
                <a:gd name="connsiteX479" fmla="*/ 219424 w 1204260"/>
                <a:gd name="connsiteY479" fmla="*/ 327960 h 877827"/>
                <a:gd name="connsiteX480" fmla="*/ 215522 w 1204260"/>
                <a:gd name="connsiteY480" fmla="*/ 331767 h 877827"/>
                <a:gd name="connsiteX481" fmla="*/ 215522 w 1204260"/>
                <a:gd name="connsiteY481" fmla="*/ 335671 h 877827"/>
                <a:gd name="connsiteX482" fmla="*/ 225894 w 1204260"/>
                <a:gd name="connsiteY482" fmla="*/ 342144 h 877827"/>
                <a:gd name="connsiteX483" fmla="*/ 229700 w 1204260"/>
                <a:gd name="connsiteY483" fmla="*/ 342144 h 877827"/>
                <a:gd name="connsiteX484" fmla="*/ 229700 w 1204260"/>
                <a:gd name="connsiteY484" fmla="*/ 344715 h 877827"/>
                <a:gd name="connsiteX485" fmla="*/ 227131 w 1204260"/>
                <a:gd name="connsiteY485" fmla="*/ 344715 h 877827"/>
                <a:gd name="connsiteX486" fmla="*/ 220660 w 1204260"/>
                <a:gd name="connsiteY486" fmla="*/ 343382 h 877827"/>
                <a:gd name="connsiteX487" fmla="*/ 215522 w 1204260"/>
                <a:gd name="connsiteY487" fmla="*/ 339574 h 877827"/>
                <a:gd name="connsiteX488" fmla="*/ 214285 w 1204260"/>
                <a:gd name="connsiteY488" fmla="*/ 340811 h 877827"/>
                <a:gd name="connsiteX489" fmla="*/ 211621 w 1204260"/>
                <a:gd name="connsiteY489" fmla="*/ 343382 h 877827"/>
                <a:gd name="connsiteX490" fmla="*/ 211621 w 1204260"/>
                <a:gd name="connsiteY490" fmla="*/ 342144 h 877827"/>
                <a:gd name="connsiteX491" fmla="*/ 209052 w 1204260"/>
                <a:gd name="connsiteY491" fmla="*/ 339574 h 877827"/>
                <a:gd name="connsiteX492" fmla="*/ 209052 w 1204260"/>
                <a:gd name="connsiteY492" fmla="*/ 333195 h 877827"/>
                <a:gd name="connsiteX493" fmla="*/ 216664 w 1204260"/>
                <a:gd name="connsiteY493" fmla="*/ 321486 h 877827"/>
                <a:gd name="connsiteX494" fmla="*/ 220470 w 1204260"/>
                <a:gd name="connsiteY494" fmla="*/ 317583 h 877827"/>
                <a:gd name="connsiteX495" fmla="*/ 232079 w 1204260"/>
                <a:gd name="connsiteY495" fmla="*/ 311109 h 877827"/>
                <a:gd name="connsiteX496" fmla="*/ 238549 w 1204260"/>
                <a:gd name="connsiteY496" fmla="*/ 300828 h 877827"/>
                <a:gd name="connsiteX497" fmla="*/ 250158 w 1204260"/>
                <a:gd name="connsiteY497" fmla="*/ 290451 h 877827"/>
                <a:gd name="connsiteX498" fmla="*/ 259673 w 1204260"/>
                <a:gd name="connsiteY498" fmla="*/ 284073 h 877827"/>
                <a:gd name="connsiteX499" fmla="*/ 262243 w 1204260"/>
                <a:gd name="connsiteY499" fmla="*/ 284073 h 877827"/>
                <a:gd name="connsiteX500" fmla="*/ 263575 w 1204260"/>
                <a:gd name="connsiteY500" fmla="*/ 282740 h 877827"/>
                <a:gd name="connsiteX501" fmla="*/ 277752 w 1204260"/>
                <a:gd name="connsiteY501" fmla="*/ 267223 h 877827"/>
                <a:gd name="connsiteX502" fmla="*/ 279085 w 1204260"/>
                <a:gd name="connsiteY502" fmla="*/ 264652 h 877827"/>
                <a:gd name="connsiteX503" fmla="*/ 279085 w 1204260"/>
                <a:gd name="connsiteY503" fmla="*/ 262082 h 877827"/>
                <a:gd name="connsiteX504" fmla="*/ 277752 w 1204260"/>
                <a:gd name="connsiteY504" fmla="*/ 255609 h 877827"/>
                <a:gd name="connsiteX505" fmla="*/ 277752 w 1204260"/>
                <a:gd name="connsiteY505" fmla="*/ 253038 h 877827"/>
                <a:gd name="connsiteX506" fmla="*/ 279085 w 1204260"/>
                <a:gd name="connsiteY506" fmla="*/ 250468 h 877827"/>
                <a:gd name="connsiteX507" fmla="*/ 281654 w 1204260"/>
                <a:gd name="connsiteY507" fmla="*/ 249135 h 877827"/>
                <a:gd name="connsiteX508" fmla="*/ 281654 w 1204260"/>
                <a:gd name="connsiteY508" fmla="*/ 250468 h 877827"/>
                <a:gd name="connsiteX509" fmla="*/ 282891 w 1204260"/>
                <a:gd name="connsiteY509" fmla="*/ 254276 h 877827"/>
                <a:gd name="connsiteX510" fmla="*/ 282891 w 1204260"/>
                <a:gd name="connsiteY510" fmla="*/ 255609 h 877827"/>
                <a:gd name="connsiteX511" fmla="*/ 284223 w 1204260"/>
                <a:gd name="connsiteY511" fmla="*/ 256941 h 877827"/>
                <a:gd name="connsiteX512" fmla="*/ 289361 w 1204260"/>
                <a:gd name="connsiteY512" fmla="*/ 245327 h 877827"/>
                <a:gd name="connsiteX513" fmla="*/ 290693 w 1204260"/>
                <a:gd name="connsiteY513" fmla="*/ 243994 h 877827"/>
                <a:gd name="connsiteX514" fmla="*/ 291930 w 1204260"/>
                <a:gd name="connsiteY514" fmla="*/ 245327 h 877827"/>
                <a:gd name="connsiteX515" fmla="*/ 291930 w 1204260"/>
                <a:gd name="connsiteY515" fmla="*/ 249135 h 877827"/>
                <a:gd name="connsiteX516" fmla="*/ 290693 w 1204260"/>
                <a:gd name="connsiteY516" fmla="*/ 253038 h 877827"/>
                <a:gd name="connsiteX517" fmla="*/ 284223 w 1204260"/>
                <a:gd name="connsiteY517" fmla="*/ 271126 h 877827"/>
                <a:gd name="connsiteX518" fmla="*/ 279085 w 1204260"/>
                <a:gd name="connsiteY518" fmla="*/ 276267 h 877827"/>
                <a:gd name="connsiteX519" fmla="*/ 277752 w 1204260"/>
                <a:gd name="connsiteY519" fmla="*/ 277599 h 877827"/>
                <a:gd name="connsiteX520" fmla="*/ 276420 w 1204260"/>
                <a:gd name="connsiteY520" fmla="*/ 281407 h 877827"/>
                <a:gd name="connsiteX521" fmla="*/ 277752 w 1204260"/>
                <a:gd name="connsiteY521" fmla="*/ 282740 h 877827"/>
                <a:gd name="connsiteX522" fmla="*/ 282891 w 1204260"/>
                <a:gd name="connsiteY522" fmla="*/ 282740 h 877827"/>
                <a:gd name="connsiteX523" fmla="*/ 285460 w 1204260"/>
                <a:gd name="connsiteY523" fmla="*/ 281407 h 877827"/>
                <a:gd name="connsiteX524" fmla="*/ 285460 w 1204260"/>
                <a:gd name="connsiteY524" fmla="*/ 273696 h 877827"/>
                <a:gd name="connsiteX525" fmla="*/ 289361 w 1204260"/>
                <a:gd name="connsiteY525" fmla="*/ 271126 h 877827"/>
                <a:gd name="connsiteX526" fmla="*/ 294499 w 1204260"/>
                <a:gd name="connsiteY526" fmla="*/ 264652 h 877827"/>
                <a:gd name="connsiteX527" fmla="*/ 297069 w 1204260"/>
                <a:gd name="connsiteY527" fmla="*/ 256941 h 877827"/>
                <a:gd name="connsiteX528" fmla="*/ 302302 w 1204260"/>
                <a:gd name="connsiteY528" fmla="*/ 255609 h 877827"/>
                <a:gd name="connsiteX529" fmla="*/ 306108 w 1204260"/>
                <a:gd name="connsiteY529" fmla="*/ 253038 h 877827"/>
                <a:gd name="connsiteX530" fmla="*/ 307440 w 1204260"/>
                <a:gd name="connsiteY530" fmla="*/ 249135 h 877827"/>
                <a:gd name="connsiteX531" fmla="*/ 310009 w 1204260"/>
                <a:gd name="connsiteY531" fmla="*/ 246565 h 877827"/>
                <a:gd name="connsiteX532" fmla="*/ 312579 w 1204260"/>
                <a:gd name="connsiteY532" fmla="*/ 247897 h 877827"/>
                <a:gd name="connsiteX533" fmla="*/ 315148 w 1204260"/>
                <a:gd name="connsiteY533" fmla="*/ 249135 h 877827"/>
                <a:gd name="connsiteX534" fmla="*/ 316480 w 1204260"/>
                <a:gd name="connsiteY534" fmla="*/ 249135 h 877827"/>
                <a:gd name="connsiteX535" fmla="*/ 319049 w 1204260"/>
                <a:gd name="connsiteY535" fmla="*/ 247897 h 877827"/>
                <a:gd name="connsiteX536" fmla="*/ 319049 w 1204260"/>
                <a:gd name="connsiteY536" fmla="*/ 246565 h 877827"/>
                <a:gd name="connsiteX537" fmla="*/ 317717 w 1204260"/>
                <a:gd name="connsiteY537" fmla="*/ 243994 h 877827"/>
                <a:gd name="connsiteX538" fmla="*/ 316480 w 1204260"/>
                <a:gd name="connsiteY538" fmla="*/ 242757 h 877827"/>
                <a:gd name="connsiteX539" fmla="*/ 315148 w 1204260"/>
                <a:gd name="connsiteY539" fmla="*/ 240091 h 877827"/>
                <a:gd name="connsiteX540" fmla="*/ 316480 w 1204260"/>
                <a:gd name="connsiteY540" fmla="*/ 238854 h 877827"/>
                <a:gd name="connsiteX541" fmla="*/ 314957 w 1204260"/>
                <a:gd name="connsiteY541" fmla="*/ 237997 h 877827"/>
                <a:gd name="connsiteX542" fmla="*/ 313720 w 1204260"/>
                <a:gd name="connsiteY542" fmla="*/ 237997 h 877827"/>
                <a:gd name="connsiteX543" fmla="*/ 312388 w 1204260"/>
                <a:gd name="connsiteY543" fmla="*/ 235426 h 877827"/>
                <a:gd name="connsiteX544" fmla="*/ 312388 w 1204260"/>
                <a:gd name="connsiteY544" fmla="*/ 230286 h 877827"/>
                <a:gd name="connsiteX545" fmla="*/ 313720 w 1204260"/>
                <a:gd name="connsiteY545" fmla="*/ 227715 h 877827"/>
                <a:gd name="connsiteX546" fmla="*/ 314957 w 1204260"/>
                <a:gd name="connsiteY546" fmla="*/ 226383 h 877827"/>
                <a:gd name="connsiteX547" fmla="*/ 314957 w 1204260"/>
                <a:gd name="connsiteY547" fmla="*/ 224669 h 877827"/>
                <a:gd name="connsiteX548" fmla="*/ 313720 w 1204260"/>
                <a:gd name="connsiteY548" fmla="*/ 222099 h 877827"/>
                <a:gd name="connsiteX549" fmla="*/ 312388 w 1204260"/>
                <a:gd name="connsiteY549" fmla="*/ 220766 h 877827"/>
                <a:gd name="connsiteX550" fmla="*/ 311151 w 1204260"/>
                <a:gd name="connsiteY550" fmla="*/ 219433 h 877827"/>
                <a:gd name="connsiteX551" fmla="*/ 311151 w 1204260"/>
                <a:gd name="connsiteY551" fmla="*/ 214292 h 877827"/>
                <a:gd name="connsiteX552" fmla="*/ 312388 w 1204260"/>
                <a:gd name="connsiteY552" fmla="*/ 211722 h 877827"/>
                <a:gd name="connsiteX553" fmla="*/ 312388 w 1204260"/>
                <a:gd name="connsiteY553" fmla="*/ 209437 h 877827"/>
                <a:gd name="connsiteX554" fmla="*/ 311151 w 1204260"/>
                <a:gd name="connsiteY554" fmla="*/ 206867 h 877827"/>
                <a:gd name="connsiteX555" fmla="*/ 309819 w 1204260"/>
                <a:gd name="connsiteY555" fmla="*/ 204296 h 877827"/>
                <a:gd name="connsiteX556" fmla="*/ 307250 w 1204260"/>
                <a:gd name="connsiteY556" fmla="*/ 199917 h 877827"/>
                <a:gd name="connsiteX557" fmla="*/ 305918 w 1204260"/>
                <a:gd name="connsiteY557" fmla="*/ 197347 h 877827"/>
                <a:gd name="connsiteX558" fmla="*/ 305918 w 1204260"/>
                <a:gd name="connsiteY558" fmla="*/ 194777 h 877827"/>
                <a:gd name="connsiteX559" fmla="*/ 307250 w 1204260"/>
                <a:gd name="connsiteY559" fmla="*/ 194777 h 877827"/>
                <a:gd name="connsiteX560" fmla="*/ 311151 w 1204260"/>
                <a:gd name="connsiteY560" fmla="*/ 193444 h 877827"/>
                <a:gd name="connsiteX561" fmla="*/ 314957 w 1204260"/>
                <a:gd name="connsiteY561" fmla="*/ 192206 h 877827"/>
                <a:gd name="connsiteX562" fmla="*/ 316290 w 1204260"/>
                <a:gd name="connsiteY562" fmla="*/ 190873 h 877827"/>
                <a:gd name="connsiteX563" fmla="*/ 316290 w 1204260"/>
                <a:gd name="connsiteY563" fmla="*/ 185733 h 877827"/>
                <a:gd name="connsiteX564" fmla="*/ 314957 w 1204260"/>
                <a:gd name="connsiteY564" fmla="*/ 184400 h 877827"/>
                <a:gd name="connsiteX565" fmla="*/ 313720 w 1204260"/>
                <a:gd name="connsiteY565" fmla="*/ 183162 h 877827"/>
                <a:gd name="connsiteX566" fmla="*/ 311151 w 1204260"/>
                <a:gd name="connsiteY566" fmla="*/ 183162 h 877827"/>
                <a:gd name="connsiteX567" fmla="*/ 307250 w 1204260"/>
                <a:gd name="connsiteY567" fmla="*/ 181830 h 877827"/>
                <a:gd name="connsiteX568" fmla="*/ 303349 w 1204260"/>
                <a:gd name="connsiteY568" fmla="*/ 183162 h 877827"/>
                <a:gd name="connsiteX569" fmla="*/ 299543 w 1204260"/>
                <a:gd name="connsiteY569" fmla="*/ 184400 h 877827"/>
                <a:gd name="connsiteX570" fmla="*/ 295641 w 1204260"/>
                <a:gd name="connsiteY570" fmla="*/ 186970 h 877827"/>
                <a:gd name="connsiteX571" fmla="*/ 293072 w 1204260"/>
                <a:gd name="connsiteY571" fmla="*/ 189636 h 877827"/>
                <a:gd name="connsiteX572" fmla="*/ 293072 w 1204260"/>
                <a:gd name="connsiteY572" fmla="*/ 194777 h 877827"/>
                <a:gd name="connsiteX573" fmla="*/ 295641 w 1204260"/>
                <a:gd name="connsiteY573" fmla="*/ 198585 h 877827"/>
                <a:gd name="connsiteX574" fmla="*/ 299543 w 1204260"/>
                <a:gd name="connsiteY574" fmla="*/ 202488 h 877827"/>
                <a:gd name="connsiteX575" fmla="*/ 299543 w 1204260"/>
                <a:gd name="connsiteY575" fmla="*/ 206391 h 877827"/>
                <a:gd name="connsiteX576" fmla="*/ 296878 w 1204260"/>
                <a:gd name="connsiteY576" fmla="*/ 208961 h 877827"/>
                <a:gd name="connsiteX577" fmla="*/ 294309 w 1204260"/>
                <a:gd name="connsiteY577" fmla="*/ 212864 h 877827"/>
                <a:gd name="connsiteX578" fmla="*/ 289171 w 1204260"/>
                <a:gd name="connsiteY578" fmla="*/ 212864 h 877827"/>
                <a:gd name="connsiteX579" fmla="*/ 289171 w 1204260"/>
                <a:gd name="connsiteY579" fmla="*/ 210389 h 877827"/>
                <a:gd name="connsiteX580" fmla="*/ 291740 w 1204260"/>
                <a:gd name="connsiteY580" fmla="*/ 207819 h 877827"/>
                <a:gd name="connsiteX581" fmla="*/ 292787 w 1204260"/>
                <a:gd name="connsiteY581" fmla="*/ 206581 h 877827"/>
                <a:gd name="connsiteX582" fmla="*/ 294024 w 1204260"/>
                <a:gd name="connsiteY582" fmla="*/ 204011 h 877827"/>
                <a:gd name="connsiteX583" fmla="*/ 294024 w 1204260"/>
                <a:gd name="connsiteY583" fmla="*/ 202678 h 877827"/>
                <a:gd name="connsiteX584" fmla="*/ 287553 w 1204260"/>
                <a:gd name="connsiteY584" fmla="*/ 194967 h 877827"/>
                <a:gd name="connsiteX585" fmla="*/ 286316 w 1204260"/>
                <a:gd name="connsiteY585" fmla="*/ 193634 h 877827"/>
                <a:gd name="connsiteX586" fmla="*/ 287553 w 1204260"/>
                <a:gd name="connsiteY586" fmla="*/ 191064 h 877827"/>
                <a:gd name="connsiteX587" fmla="*/ 287553 w 1204260"/>
                <a:gd name="connsiteY587" fmla="*/ 187161 h 877827"/>
                <a:gd name="connsiteX588" fmla="*/ 286316 w 1204260"/>
                <a:gd name="connsiteY588" fmla="*/ 185923 h 877827"/>
                <a:gd name="connsiteX589" fmla="*/ 274993 w 1204260"/>
                <a:gd name="connsiteY589" fmla="*/ 185923 h 877827"/>
                <a:gd name="connsiteX590" fmla="*/ 274993 w 1204260"/>
                <a:gd name="connsiteY590" fmla="*/ 198775 h 877827"/>
                <a:gd name="connsiteX591" fmla="*/ 273756 w 1204260"/>
                <a:gd name="connsiteY591" fmla="*/ 199917 h 877827"/>
                <a:gd name="connsiteX592" fmla="*/ 272519 w 1204260"/>
                <a:gd name="connsiteY592" fmla="*/ 198585 h 877827"/>
                <a:gd name="connsiteX593" fmla="*/ 271187 w 1204260"/>
                <a:gd name="connsiteY593" fmla="*/ 197347 h 877827"/>
                <a:gd name="connsiteX594" fmla="*/ 269950 w 1204260"/>
                <a:gd name="connsiteY594" fmla="*/ 192206 h 877827"/>
                <a:gd name="connsiteX595" fmla="*/ 268618 w 1204260"/>
                <a:gd name="connsiteY595" fmla="*/ 181830 h 877827"/>
                <a:gd name="connsiteX596" fmla="*/ 269950 w 1204260"/>
                <a:gd name="connsiteY596" fmla="*/ 176689 h 877827"/>
                <a:gd name="connsiteX597" fmla="*/ 268618 w 1204260"/>
                <a:gd name="connsiteY597" fmla="*/ 174118 h 877827"/>
                <a:gd name="connsiteX598" fmla="*/ 267381 w 1204260"/>
                <a:gd name="connsiteY598" fmla="*/ 170215 h 877827"/>
                <a:gd name="connsiteX599" fmla="*/ 263479 w 1204260"/>
                <a:gd name="connsiteY599" fmla="*/ 167645 h 877827"/>
                <a:gd name="connsiteX600" fmla="*/ 253964 w 1204260"/>
                <a:gd name="connsiteY600" fmla="*/ 166312 h 877827"/>
                <a:gd name="connsiteX601" fmla="*/ 251395 w 1204260"/>
                <a:gd name="connsiteY601" fmla="*/ 167645 h 877827"/>
                <a:gd name="connsiteX602" fmla="*/ 247494 w 1204260"/>
                <a:gd name="connsiteY602" fmla="*/ 170215 h 877827"/>
                <a:gd name="connsiteX603" fmla="*/ 243592 w 1204260"/>
                <a:gd name="connsiteY603" fmla="*/ 170215 h 877827"/>
                <a:gd name="connsiteX604" fmla="*/ 238454 w 1204260"/>
                <a:gd name="connsiteY604" fmla="*/ 168883 h 877827"/>
                <a:gd name="connsiteX605" fmla="*/ 226845 w 1204260"/>
                <a:gd name="connsiteY605" fmla="*/ 166312 h 877827"/>
                <a:gd name="connsiteX606" fmla="*/ 220375 w 1204260"/>
                <a:gd name="connsiteY606" fmla="*/ 163742 h 877827"/>
                <a:gd name="connsiteX607" fmla="*/ 212668 w 1204260"/>
                <a:gd name="connsiteY607" fmla="*/ 157268 h 877827"/>
                <a:gd name="connsiteX608" fmla="*/ 210098 w 1204260"/>
                <a:gd name="connsiteY608" fmla="*/ 157268 h 877827"/>
                <a:gd name="connsiteX609" fmla="*/ 207529 w 1204260"/>
                <a:gd name="connsiteY609" fmla="*/ 156031 h 877827"/>
                <a:gd name="connsiteX610" fmla="*/ 206197 w 1204260"/>
                <a:gd name="connsiteY610" fmla="*/ 157268 h 877827"/>
                <a:gd name="connsiteX611" fmla="*/ 204960 w 1204260"/>
                <a:gd name="connsiteY611" fmla="*/ 156031 h 877827"/>
                <a:gd name="connsiteX612" fmla="*/ 201059 w 1204260"/>
                <a:gd name="connsiteY612" fmla="*/ 153460 h 877827"/>
                <a:gd name="connsiteX613" fmla="*/ 199727 w 1204260"/>
                <a:gd name="connsiteY613" fmla="*/ 150890 h 877827"/>
                <a:gd name="connsiteX614" fmla="*/ 198490 w 1204260"/>
                <a:gd name="connsiteY614" fmla="*/ 149557 h 877827"/>
                <a:gd name="connsiteX615" fmla="*/ 189450 w 1204260"/>
                <a:gd name="connsiteY615" fmla="*/ 148320 h 877827"/>
                <a:gd name="connsiteX616" fmla="*/ 186881 w 1204260"/>
                <a:gd name="connsiteY616" fmla="*/ 149557 h 877827"/>
                <a:gd name="connsiteX617" fmla="*/ 182980 w 1204260"/>
                <a:gd name="connsiteY617" fmla="*/ 146987 h 877827"/>
                <a:gd name="connsiteX618" fmla="*/ 179079 w 1204260"/>
                <a:gd name="connsiteY618" fmla="*/ 140513 h 877827"/>
                <a:gd name="connsiteX619" fmla="*/ 162332 w 1204260"/>
                <a:gd name="connsiteY619" fmla="*/ 137943 h 877827"/>
                <a:gd name="connsiteX620" fmla="*/ 136545 w 1204260"/>
                <a:gd name="connsiteY620" fmla="*/ 127566 h 877827"/>
                <a:gd name="connsiteX621" fmla="*/ 121511 w 1204260"/>
                <a:gd name="connsiteY621" fmla="*/ 116142 h 877827"/>
                <a:gd name="connsiteX622" fmla="*/ 121511 w 1204260"/>
                <a:gd name="connsiteY622" fmla="*/ 113572 h 877827"/>
                <a:gd name="connsiteX623" fmla="*/ 124080 w 1204260"/>
                <a:gd name="connsiteY623" fmla="*/ 111002 h 877827"/>
                <a:gd name="connsiteX624" fmla="*/ 122843 w 1204260"/>
                <a:gd name="connsiteY624" fmla="*/ 109764 h 877827"/>
                <a:gd name="connsiteX625" fmla="*/ 109902 w 1204260"/>
                <a:gd name="connsiteY625" fmla="*/ 96817 h 877827"/>
                <a:gd name="connsiteX626" fmla="*/ 107238 w 1204260"/>
                <a:gd name="connsiteY626" fmla="*/ 96817 h 877827"/>
                <a:gd name="connsiteX627" fmla="*/ 100767 w 1204260"/>
                <a:gd name="connsiteY627" fmla="*/ 95199 h 877827"/>
                <a:gd name="connsiteX628" fmla="*/ 89159 w 1204260"/>
                <a:gd name="connsiteY628" fmla="*/ 86536 h 877827"/>
                <a:gd name="connsiteX629" fmla="*/ 74981 w 1204260"/>
                <a:gd name="connsiteY629" fmla="*/ 71018 h 877827"/>
                <a:gd name="connsiteX630" fmla="*/ 65465 w 1204260"/>
                <a:gd name="connsiteY630" fmla="*/ 59404 h 877827"/>
                <a:gd name="connsiteX631" fmla="*/ 61564 w 1204260"/>
                <a:gd name="connsiteY631" fmla="*/ 59404 h 877827"/>
                <a:gd name="connsiteX632" fmla="*/ 58995 w 1204260"/>
                <a:gd name="connsiteY632" fmla="*/ 58071 h 877827"/>
                <a:gd name="connsiteX633" fmla="*/ 57758 w 1204260"/>
                <a:gd name="connsiteY633" fmla="*/ 58071 h 877827"/>
                <a:gd name="connsiteX634" fmla="*/ 57758 w 1204260"/>
                <a:gd name="connsiteY634" fmla="*/ 57119 h 877827"/>
                <a:gd name="connsiteX635" fmla="*/ 56426 w 1204260"/>
                <a:gd name="connsiteY635" fmla="*/ 57119 h 877827"/>
                <a:gd name="connsiteX636" fmla="*/ 56426 w 1204260"/>
                <a:gd name="connsiteY636" fmla="*/ 51598 h 877827"/>
                <a:gd name="connsiteX637" fmla="*/ 51288 w 1204260"/>
                <a:gd name="connsiteY637" fmla="*/ 49027 h 877827"/>
                <a:gd name="connsiteX638" fmla="*/ 49194 w 1204260"/>
                <a:gd name="connsiteY638" fmla="*/ 49027 h 877827"/>
                <a:gd name="connsiteX639" fmla="*/ 46530 w 1204260"/>
                <a:gd name="connsiteY639" fmla="*/ 47599 h 877827"/>
                <a:gd name="connsiteX640" fmla="*/ 43961 w 1204260"/>
                <a:gd name="connsiteY640" fmla="*/ 48837 h 877827"/>
                <a:gd name="connsiteX641" fmla="*/ 43961 w 1204260"/>
                <a:gd name="connsiteY641" fmla="*/ 54263 h 877827"/>
                <a:gd name="connsiteX642" fmla="*/ 45293 w 1204260"/>
                <a:gd name="connsiteY642" fmla="*/ 58071 h 877827"/>
                <a:gd name="connsiteX643" fmla="*/ 47862 w 1204260"/>
                <a:gd name="connsiteY643" fmla="*/ 60642 h 877827"/>
                <a:gd name="connsiteX644" fmla="*/ 49194 w 1204260"/>
                <a:gd name="connsiteY644" fmla="*/ 64545 h 877827"/>
                <a:gd name="connsiteX645" fmla="*/ 49194 w 1204260"/>
                <a:gd name="connsiteY645" fmla="*/ 65878 h 877827"/>
                <a:gd name="connsiteX646" fmla="*/ 42724 w 1204260"/>
                <a:gd name="connsiteY646" fmla="*/ 75397 h 877827"/>
                <a:gd name="connsiteX647" fmla="*/ 37586 w 1204260"/>
                <a:gd name="connsiteY647" fmla="*/ 80538 h 877827"/>
                <a:gd name="connsiteX648" fmla="*/ 35873 w 1204260"/>
                <a:gd name="connsiteY648" fmla="*/ 91676 h 877827"/>
                <a:gd name="connsiteX649" fmla="*/ 28165 w 1204260"/>
                <a:gd name="connsiteY649" fmla="*/ 98150 h 877827"/>
                <a:gd name="connsiteX650" fmla="*/ 30735 w 1204260"/>
                <a:gd name="connsiteY650" fmla="*/ 108431 h 877827"/>
                <a:gd name="connsiteX651" fmla="*/ 26357 w 1204260"/>
                <a:gd name="connsiteY651" fmla="*/ 139466 h 877827"/>
                <a:gd name="connsiteX652" fmla="*/ 26357 w 1204260"/>
                <a:gd name="connsiteY652" fmla="*/ 158506 h 877827"/>
                <a:gd name="connsiteX653" fmla="*/ 28927 w 1204260"/>
                <a:gd name="connsiteY653" fmla="*/ 163647 h 877827"/>
                <a:gd name="connsiteX654" fmla="*/ 31496 w 1204260"/>
                <a:gd name="connsiteY654" fmla="*/ 162409 h 877827"/>
                <a:gd name="connsiteX655" fmla="*/ 35302 w 1204260"/>
                <a:gd name="connsiteY655" fmla="*/ 166217 h 877827"/>
                <a:gd name="connsiteX656" fmla="*/ 46911 w 1204260"/>
                <a:gd name="connsiteY656" fmla="*/ 198489 h 877827"/>
                <a:gd name="connsiteX657" fmla="*/ 46911 w 1204260"/>
                <a:gd name="connsiteY657" fmla="*/ 224669 h 877827"/>
                <a:gd name="connsiteX658" fmla="*/ 35873 w 1204260"/>
                <a:gd name="connsiteY658" fmla="*/ 286643 h 877827"/>
                <a:gd name="connsiteX659" fmla="*/ 35873 w 1204260"/>
                <a:gd name="connsiteY659" fmla="*/ 287881 h 877827"/>
                <a:gd name="connsiteX660" fmla="*/ 38442 w 1204260"/>
                <a:gd name="connsiteY660" fmla="*/ 287881 h 877827"/>
                <a:gd name="connsiteX661" fmla="*/ 41011 w 1204260"/>
                <a:gd name="connsiteY661" fmla="*/ 289214 h 877827"/>
                <a:gd name="connsiteX662" fmla="*/ 42343 w 1204260"/>
                <a:gd name="connsiteY662" fmla="*/ 290451 h 877827"/>
                <a:gd name="connsiteX663" fmla="*/ 42343 w 1204260"/>
                <a:gd name="connsiteY663" fmla="*/ 291784 h 877827"/>
                <a:gd name="connsiteX664" fmla="*/ 38442 w 1204260"/>
                <a:gd name="connsiteY664" fmla="*/ 291784 h 877827"/>
                <a:gd name="connsiteX665" fmla="*/ 37205 w 1204260"/>
                <a:gd name="connsiteY665" fmla="*/ 294354 h 877827"/>
                <a:gd name="connsiteX666" fmla="*/ 38442 w 1204260"/>
                <a:gd name="connsiteY666" fmla="*/ 299495 h 877827"/>
                <a:gd name="connsiteX667" fmla="*/ 41011 w 1204260"/>
                <a:gd name="connsiteY667" fmla="*/ 303398 h 877827"/>
                <a:gd name="connsiteX668" fmla="*/ 43580 w 1204260"/>
                <a:gd name="connsiteY668" fmla="*/ 307301 h 877827"/>
                <a:gd name="connsiteX669" fmla="*/ 43580 w 1204260"/>
                <a:gd name="connsiteY669" fmla="*/ 317583 h 877827"/>
                <a:gd name="connsiteX670" fmla="*/ 42343 w 1204260"/>
                <a:gd name="connsiteY670" fmla="*/ 331767 h 877827"/>
                <a:gd name="connsiteX671" fmla="*/ 37205 w 1204260"/>
                <a:gd name="connsiteY671" fmla="*/ 364040 h 877827"/>
                <a:gd name="connsiteX672" fmla="*/ 34541 w 1204260"/>
                <a:gd name="connsiteY672" fmla="*/ 366610 h 877827"/>
                <a:gd name="connsiteX673" fmla="*/ 33304 w 1204260"/>
                <a:gd name="connsiteY673" fmla="*/ 370513 h 877827"/>
                <a:gd name="connsiteX674" fmla="*/ 30735 w 1204260"/>
                <a:gd name="connsiteY674" fmla="*/ 376987 h 877827"/>
                <a:gd name="connsiteX675" fmla="*/ 29402 w 1204260"/>
                <a:gd name="connsiteY675" fmla="*/ 380890 h 877827"/>
                <a:gd name="connsiteX676" fmla="*/ 28165 w 1204260"/>
                <a:gd name="connsiteY676" fmla="*/ 383460 h 877827"/>
                <a:gd name="connsiteX677" fmla="*/ 28165 w 1204260"/>
                <a:gd name="connsiteY677" fmla="*/ 384698 h 877827"/>
                <a:gd name="connsiteX678" fmla="*/ 31972 w 1204260"/>
                <a:gd name="connsiteY678" fmla="*/ 384698 h 877827"/>
                <a:gd name="connsiteX679" fmla="*/ 33304 w 1204260"/>
                <a:gd name="connsiteY679" fmla="*/ 383460 h 877827"/>
                <a:gd name="connsiteX680" fmla="*/ 35873 w 1204260"/>
                <a:gd name="connsiteY680" fmla="*/ 382128 h 877827"/>
                <a:gd name="connsiteX681" fmla="*/ 37205 w 1204260"/>
                <a:gd name="connsiteY681" fmla="*/ 380890 h 877827"/>
                <a:gd name="connsiteX682" fmla="*/ 37205 w 1204260"/>
                <a:gd name="connsiteY682" fmla="*/ 379557 h 877827"/>
                <a:gd name="connsiteX683" fmla="*/ 38442 w 1204260"/>
                <a:gd name="connsiteY683" fmla="*/ 376987 h 877827"/>
                <a:gd name="connsiteX684" fmla="*/ 39774 w 1204260"/>
                <a:gd name="connsiteY684" fmla="*/ 371846 h 877827"/>
                <a:gd name="connsiteX685" fmla="*/ 39774 w 1204260"/>
                <a:gd name="connsiteY685" fmla="*/ 366610 h 877827"/>
                <a:gd name="connsiteX686" fmla="*/ 41011 w 1204260"/>
                <a:gd name="connsiteY686" fmla="*/ 364040 h 877827"/>
                <a:gd name="connsiteX687" fmla="*/ 42343 w 1204260"/>
                <a:gd name="connsiteY687" fmla="*/ 364040 h 877827"/>
                <a:gd name="connsiteX688" fmla="*/ 43580 w 1204260"/>
                <a:gd name="connsiteY688" fmla="*/ 362802 h 877827"/>
                <a:gd name="connsiteX689" fmla="*/ 47482 w 1204260"/>
                <a:gd name="connsiteY689" fmla="*/ 364040 h 877827"/>
                <a:gd name="connsiteX690" fmla="*/ 51383 w 1204260"/>
                <a:gd name="connsiteY690" fmla="*/ 364040 h 877827"/>
                <a:gd name="connsiteX691" fmla="*/ 52620 w 1204260"/>
                <a:gd name="connsiteY691" fmla="*/ 365373 h 877827"/>
                <a:gd name="connsiteX692" fmla="*/ 53952 w 1204260"/>
                <a:gd name="connsiteY692" fmla="*/ 365373 h 877827"/>
                <a:gd name="connsiteX693" fmla="*/ 55189 w 1204260"/>
                <a:gd name="connsiteY693" fmla="*/ 369276 h 877827"/>
                <a:gd name="connsiteX694" fmla="*/ 56521 w 1204260"/>
                <a:gd name="connsiteY694" fmla="*/ 374417 h 877827"/>
                <a:gd name="connsiteX695" fmla="*/ 59090 w 1204260"/>
                <a:gd name="connsiteY695" fmla="*/ 380890 h 877827"/>
                <a:gd name="connsiteX696" fmla="*/ 59090 w 1204260"/>
                <a:gd name="connsiteY696" fmla="*/ 382128 h 877827"/>
                <a:gd name="connsiteX697" fmla="*/ 60422 w 1204260"/>
                <a:gd name="connsiteY697" fmla="*/ 382128 h 877827"/>
                <a:gd name="connsiteX698" fmla="*/ 62991 w 1204260"/>
                <a:gd name="connsiteY698" fmla="*/ 383460 h 877827"/>
                <a:gd name="connsiteX699" fmla="*/ 66893 w 1204260"/>
                <a:gd name="connsiteY699" fmla="*/ 384698 h 877827"/>
                <a:gd name="connsiteX700" fmla="*/ 66893 w 1204260"/>
                <a:gd name="connsiteY700" fmla="*/ 387268 h 877827"/>
                <a:gd name="connsiteX701" fmla="*/ 69462 w 1204260"/>
                <a:gd name="connsiteY701" fmla="*/ 387268 h 877827"/>
                <a:gd name="connsiteX702" fmla="*/ 75837 w 1204260"/>
                <a:gd name="connsiteY702" fmla="*/ 388601 h 877827"/>
                <a:gd name="connsiteX703" fmla="*/ 83640 w 1204260"/>
                <a:gd name="connsiteY703" fmla="*/ 391172 h 877827"/>
                <a:gd name="connsiteX704" fmla="*/ 84877 w 1204260"/>
                <a:gd name="connsiteY704" fmla="*/ 391172 h 877827"/>
                <a:gd name="connsiteX705" fmla="*/ 84877 w 1204260"/>
                <a:gd name="connsiteY705" fmla="*/ 393742 h 877827"/>
                <a:gd name="connsiteX706" fmla="*/ 83640 w 1204260"/>
                <a:gd name="connsiteY706" fmla="*/ 395075 h 877827"/>
                <a:gd name="connsiteX707" fmla="*/ 74124 w 1204260"/>
                <a:gd name="connsiteY707" fmla="*/ 395075 h 877827"/>
                <a:gd name="connsiteX708" fmla="*/ 68986 w 1204260"/>
                <a:gd name="connsiteY708" fmla="*/ 396312 h 877827"/>
                <a:gd name="connsiteX709" fmla="*/ 58234 w 1204260"/>
                <a:gd name="connsiteY709" fmla="*/ 396312 h 877827"/>
                <a:gd name="connsiteX710" fmla="*/ 56902 w 1204260"/>
                <a:gd name="connsiteY710" fmla="*/ 397645 h 877827"/>
                <a:gd name="connsiteX711" fmla="*/ 55570 w 1204260"/>
                <a:gd name="connsiteY711" fmla="*/ 397645 h 877827"/>
                <a:gd name="connsiteX712" fmla="*/ 55570 w 1204260"/>
                <a:gd name="connsiteY712" fmla="*/ 398883 h 877827"/>
                <a:gd name="connsiteX713" fmla="*/ 53000 w 1204260"/>
                <a:gd name="connsiteY713" fmla="*/ 399835 h 877827"/>
                <a:gd name="connsiteX714" fmla="*/ 49194 w 1204260"/>
                <a:gd name="connsiteY714" fmla="*/ 399835 h 877827"/>
                <a:gd name="connsiteX715" fmla="*/ 47862 w 1204260"/>
                <a:gd name="connsiteY715" fmla="*/ 398502 h 877827"/>
                <a:gd name="connsiteX716" fmla="*/ 43961 w 1204260"/>
                <a:gd name="connsiteY716" fmla="*/ 398502 h 877827"/>
                <a:gd name="connsiteX717" fmla="*/ 43961 w 1204260"/>
                <a:gd name="connsiteY717" fmla="*/ 401167 h 877827"/>
                <a:gd name="connsiteX718" fmla="*/ 42724 w 1204260"/>
                <a:gd name="connsiteY718" fmla="*/ 402405 h 877827"/>
                <a:gd name="connsiteX719" fmla="*/ 42724 w 1204260"/>
                <a:gd name="connsiteY719" fmla="*/ 403738 h 877827"/>
                <a:gd name="connsiteX720" fmla="*/ 45388 w 1204260"/>
                <a:gd name="connsiteY720" fmla="*/ 403738 h 877827"/>
                <a:gd name="connsiteX721" fmla="*/ 45388 w 1204260"/>
                <a:gd name="connsiteY721" fmla="*/ 404975 h 877827"/>
                <a:gd name="connsiteX722" fmla="*/ 46625 w 1204260"/>
                <a:gd name="connsiteY722" fmla="*/ 404975 h 877827"/>
                <a:gd name="connsiteX723" fmla="*/ 46625 w 1204260"/>
                <a:gd name="connsiteY723" fmla="*/ 406308 h 877827"/>
                <a:gd name="connsiteX724" fmla="*/ 47957 w 1204260"/>
                <a:gd name="connsiteY724" fmla="*/ 408878 h 877827"/>
                <a:gd name="connsiteX725" fmla="*/ 47957 w 1204260"/>
                <a:gd name="connsiteY725" fmla="*/ 410116 h 877827"/>
                <a:gd name="connsiteX726" fmla="*/ 46625 w 1204260"/>
                <a:gd name="connsiteY726" fmla="*/ 411449 h 877827"/>
                <a:gd name="connsiteX727" fmla="*/ 45388 w 1204260"/>
                <a:gd name="connsiteY727" fmla="*/ 413162 h 877827"/>
                <a:gd name="connsiteX728" fmla="*/ 44056 w 1204260"/>
                <a:gd name="connsiteY728" fmla="*/ 413162 h 877827"/>
                <a:gd name="connsiteX729" fmla="*/ 42819 w 1204260"/>
                <a:gd name="connsiteY729" fmla="*/ 411830 h 877827"/>
                <a:gd name="connsiteX730" fmla="*/ 42819 w 1204260"/>
                <a:gd name="connsiteY730" fmla="*/ 410497 h 877827"/>
                <a:gd name="connsiteX731" fmla="*/ 41487 w 1204260"/>
                <a:gd name="connsiteY731" fmla="*/ 407926 h 877827"/>
                <a:gd name="connsiteX732" fmla="*/ 38918 w 1204260"/>
                <a:gd name="connsiteY732" fmla="*/ 407926 h 877827"/>
                <a:gd name="connsiteX733" fmla="*/ 38918 w 1204260"/>
                <a:gd name="connsiteY733" fmla="*/ 406689 h 877827"/>
                <a:gd name="connsiteX734" fmla="*/ 37681 w 1204260"/>
                <a:gd name="connsiteY734" fmla="*/ 406689 h 877827"/>
                <a:gd name="connsiteX735" fmla="*/ 38918 w 1204260"/>
                <a:gd name="connsiteY735" fmla="*/ 402786 h 877827"/>
                <a:gd name="connsiteX736" fmla="*/ 38918 w 1204260"/>
                <a:gd name="connsiteY736" fmla="*/ 391172 h 877827"/>
                <a:gd name="connsiteX737" fmla="*/ 34921 w 1204260"/>
                <a:gd name="connsiteY737" fmla="*/ 391172 h 877827"/>
                <a:gd name="connsiteX738" fmla="*/ 33684 w 1204260"/>
                <a:gd name="connsiteY738" fmla="*/ 392504 h 877827"/>
                <a:gd name="connsiteX739" fmla="*/ 32352 w 1204260"/>
                <a:gd name="connsiteY739" fmla="*/ 392504 h 877827"/>
                <a:gd name="connsiteX740" fmla="*/ 32352 w 1204260"/>
                <a:gd name="connsiteY740" fmla="*/ 393742 h 877827"/>
                <a:gd name="connsiteX741" fmla="*/ 31115 w 1204260"/>
                <a:gd name="connsiteY741" fmla="*/ 397645 h 877827"/>
                <a:gd name="connsiteX742" fmla="*/ 29783 w 1204260"/>
                <a:gd name="connsiteY742" fmla="*/ 409354 h 877827"/>
                <a:gd name="connsiteX743" fmla="*/ 29783 w 1204260"/>
                <a:gd name="connsiteY743" fmla="*/ 419731 h 877827"/>
                <a:gd name="connsiteX744" fmla="*/ 28546 w 1204260"/>
                <a:gd name="connsiteY744" fmla="*/ 428680 h 877827"/>
                <a:gd name="connsiteX745" fmla="*/ 28546 w 1204260"/>
                <a:gd name="connsiteY745" fmla="*/ 431250 h 877827"/>
                <a:gd name="connsiteX746" fmla="*/ 29783 w 1204260"/>
                <a:gd name="connsiteY746" fmla="*/ 432583 h 877827"/>
                <a:gd name="connsiteX747" fmla="*/ 33684 w 1204260"/>
                <a:gd name="connsiteY747" fmla="*/ 436486 h 877827"/>
                <a:gd name="connsiteX748" fmla="*/ 38823 w 1204260"/>
                <a:gd name="connsiteY748" fmla="*/ 439056 h 877827"/>
                <a:gd name="connsiteX749" fmla="*/ 41392 w 1204260"/>
                <a:gd name="connsiteY749" fmla="*/ 441627 h 877827"/>
                <a:gd name="connsiteX750" fmla="*/ 43961 w 1204260"/>
                <a:gd name="connsiteY750" fmla="*/ 442960 h 877827"/>
                <a:gd name="connsiteX751" fmla="*/ 45388 w 1204260"/>
                <a:gd name="connsiteY751" fmla="*/ 442960 h 877827"/>
                <a:gd name="connsiteX752" fmla="*/ 45388 w 1204260"/>
                <a:gd name="connsiteY752" fmla="*/ 439056 h 877827"/>
                <a:gd name="connsiteX753" fmla="*/ 46625 w 1204260"/>
                <a:gd name="connsiteY753" fmla="*/ 436486 h 877827"/>
                <a:gd name="connsiteX754" fmla="*/ 46625 w 1204260"/>
                <a:gd name="connsiteY754" fmla="*/ 435058 h 877827"/>
                <a:gd name="connsiteX755" fmla="*/ 49289 w 1204260"/>
                <a:gd name="connsiteY755" fmla="*/ 435058 h 877827"/>
                <a:gd name="connsiteX756" fmla="*/ 49289 w 1204260"/>
                <a:gd name="connsiteY756" fmla="*/ 436391 h 877827"/>
                <a:gd name="connsiteX757" fmla="*/ 50526 w 1204260"/>
                <a:gd name="connsiteY757" fmla="*/ 437628 h 877827"/>
                <a:gd name="connsiteX758" fmla="*/ 53096 w 1204260"/>
                <a:gd name="connsiteY758" fmla="*/ 438961 h 877827"/>
                <a:gd name="connsiteX759" fmla="*/ 54428 w 1204260"/>
                <a:gd name="connsiteY759" fmla="*/ 438961 h 877827"/>
                <a:gd name="connsiteX760" fmla="*/ 56997 w 1204260"/>
                <a:gd name="connsiteY760" fmla="*/ 437628 h 877827"/>
                <a:gd name="connsiteX761" fmla="*/ 58329 w 1204260"/>
                <a:gd name="connsiteY761" fmla="*/ 436391 h 877827"/>
                <a:gd name="connsiteX762" fmla="*/ 59566 w 1204260"/>
                <a:gd name="connsiteY762" fmla="*/ 435058 h 877827"/>
                <a:gd name="connsiteX763" fmla="*/ 62135 w 1204260"/>
                <a:gd name="connsiteY763" fmla="*/ 438961 h 877827"/>
                <a:gd name="connsiteX764" fmla="*/ 64704 w 1204260"/>
                <a:gd name="connsiteY764" fmla="*/ 442864 h 877827"/>
                <a:gd name="connsiteX765" fmla="*/ 66036 w 1204260"/>
                <a:gd name="connsiteY765" fmla="*/ 444102 h 877827"/>
                <a:gd name="connsiteX766" fmla="*/ 66036 w 1204260"/>
                <a:gd name="connsiteY766" fmla="*/ 445340 h 877827"/>
                <a:gd name="connsiteX767" fmla="*/ 67369 w 1204260"/>
                <a:gd name="connsiteY767" fmla="*/ 449243 h 877827"/>
                <a:gd name="connsiteX768" fmla="*/ 68606 w 1204260"/>
                <a:gd name="connsiteY768" fmla="*/ 453146 h 877827"/>
                <a:gd name="connsiteX769" fmla="*/ 68606 w 1204260"/>
                <a:gd name="connsiteY769" fmla="*/ 455716 h 877827"/>
                <a:gd name="connsiteX770" fmla="*/ 67273 w 1204260"/>
                <a:gd name="connsiteY770" fmla="*/ 455716 h 877827"/>
                <a:gd name="connsiteX771" fmla="*/ 67273 w 1204260"/>
                <a:gd name="connsiteY771" fmla="*/ 454479 h 877827"/>
                <a:gd name="connsiteX772" fmla="*/ 65941 w 1204260"/>
                <a:gd name="connsiteY772" fmla="*/ 454479 h 877827"/>
                <a:gd name="connsiteX773" fmla="*/ 65941 w 1204260"/>
                <a:gd name="connsiteY773" fmla="*/ 451813 h 877827"/>
                <a:gd name="connsiteX774" fmla="*/ 64419 w 1204260"/>
                <a:gd name="connsiteY774" fmla="*/ 450576 h 877827"/>
                <a:gd name="connsiteX775" fmla="*/ 64419 w 1204260"/>
                <a:gd name="connsiteY775" fmla="*/ 449243 h 877827"/>
                <a:gd name="connsiteX776" fmla="*/ 60613 w 1204260"/>
                <a:gd name="connsiteY776" fmla="*/ 448005 h 877827"/>
                <a:gd name="connsiteX777" fmla="*/ 56711 w 1204260"/>
                <a:gd name="connsiteY777" fmla="*/ 448005 h 877827"/>
                <a:gd name="connsiteX778" fmla="*/ 54142 w 1204260"/>
                <a:gd name="connsiteY778" fmla="*/ 449243 h 877827"/>
                <a:gd name="connsiteX779" fmla="*/ 51573 w 1204260"/>
                <a:gd name="connsiteY779" fmla="*/ 449243 h 877827"/>
                <a:gd name="connsiteX780" fmla="*/ 50241 w 1204260"/>
                <a:gd name="connsiteY780" fmla="*/ 450576 h 877827"/>
                <a:gd name="connsiteX781" fmla="*/ 49194 w 1204260"/>
                <a:gd name="connsiteY781" fmla="*/ 450576 h 877827"/>
                <a:gd name="connsiteX782" fmla="*/ 47862 w 1204260"/>
                <a:gd name="connsiteY782" fmla="*/ 453146 h 877827"/>
                <a:gd name="connsiteX783" fmla="*/ 46530 w 1204260"/>
                <a:gd name="connsiteY783" fmla="*/ 454479 h 877827"/>
                <a:gd name="connsiteX784" fmla="*/ 45388 w 1204260"/>
                <a:gd name="connsiteY784" fmla="*/ 456954 h 877827"/>
                <a:gd name="connsiteX785" fmla="*/ 45388 w 1204260"/>
                <a:gd name="connsiteY785" fmla="*/ 460762 h 877827"/>
                <a:gd name="connsiteX786" fmla="*/ 44056 w 1204260"/>
                <a:gd name="connsiteY786" fmla="*/ 460762 h 877827"/>
                <a:gd name="connsiteX787" fmla="*/ 42819 w 1204260"/>
                <a:gd name="connsiteY787" fmla="*/ 459524 h 877827"/>
                <a:gd name="connsiteX788" fmla="*/ 41487 w 1204260"/>
                <a:gd name="connsiteY788" fmla="*/ 459524 h 877827"/>
                <a:gd name="connsiteX789" fmla="*/ 41487 w 1204260"/>
                <a:gd name="connsiteY789" fmla="*/ 460762 h 877827"/>
                <a:gd name="connsiteX790" fmla="*/ 45388 w 1204260"/>
                <a:gd name="connsiteY790" fmla="*/ 478850 h 877827"/>
                <a:gd name="connsiteX791" fmla="*/ 46625 w 1204260"/>
                <a:gd name="connsiteY791" fmla="*/ 478850 h 877827"/>
                <a:gd name="connsiteX792" fmla="*/ 45388 w 1204260"/>
                <a:gd name="connsiteY792" fmla="*/ 483990 h 877827"/>
                <a:gd name="connsiteX793" fmla="*/ 44056 w 1204260"/>
                <a:gd name="connsiteY793" fmla="*/ 486561 h 877827"/>
                <a:gd name="connsiteX794" fmla="*/ 38918 w 1204260"/>
                <a:gd name="connsiteY794" fmla="*/ 486561 h 877827"/>
                <a:gd name="connsiteX795" fmla="*/ 35873 w 1204260"/>
                <a:gd name="connsiteY795" fmla="*/ 489321 h 877827"/>
                <a:gd name="connsiteX796" fmla="*/ 34541 w 1204260"/>
                <a:gd name="connsiteY796" fmla="*/ 491892 h 877827"/>
                <a:gd name="connsiteX797" fmla="*/ 34541 w 1204260"/>
                <a:gd name="connsiteY797" fmla="*/ 493129 h 877827"/>
                <a:gd name="connsiteX798" fmla="*/ 37205 w 1204260"/>
                <a:gd name="connsiteY798" fmla="*/ 495795 h 877827"/>
                <a:gd name="connsiteX799" fmla="*/ 39774 w 1204260"/>
                <a:gd name="connsiteY799" fmla="*/ 502173 h 877827"/>
                <a:gd name="connsiteX800" fmla="*/ 43580 w 1204260"/>
                <a:gd name="connsiteY800" fmla="*/ 509979 h 877827"/>
                <a:gd name="connsiteX801" fmla="*/ 44912 w 1204260"/>
                <a:gd name="connsiteY801" fmla="*/ 512550 h 877827"/>
                <a:gd name="connsiteX802" fmla="*/ 43580 w 1204260"/>
                <a:gd name="connsiteY802" fmla="*/ 512550 h 877827"/>
                <a:gd name="connsiteX803" fmla="*/ 41011 w 1204260"/>
                <a:gd name="connsiteY803" fmla="*/ 511217 h 877827"/>
                <a:gd name="connsiteX804" fmla="*/ 38442 w 1204260"/>
                <a:gd name="connsiteY804" fmla="*/ 508647 h 877827"/>
                <a:gd name="connsiteX805" fmla="*/ 37205 w 1204260"/>
                <a:gd name="connsiteY805" fmla="*/ 506076 h 877827"/>
                <a:gd name="connsiteX806" fmla="*/ 35873 w 1204260"/>
                <a:gd name="connsiteY806" fmla="*/ 503506 h 877827"/>
                <a:gd name="connsiteX807" fmla="*/ 34921 w 1204260"/>
                <a:gd name="connsiteY807" fmla="*/ 503506 h 877827"/>
                <a:gd name="connsiteX808" fmla="*/ 33684 w 1204260"/>
                <a:gd name="connsiteY808" fmla="*/ 504744 h 877827"/>
                <a:gd name="connsiteX809" fmla="*/ 31115 w 1204260"/>
                <a:gd name="connsiteY809" fmla="*/ 507314 h 877827"/>
                <a:gd name="connsiteX810" fmla="*/ 27214 w 1204260"/>
                <a:gd name="connsiteY810" fmla="*/ 512550 h 877827"/>
                <a:gd name="connsiteX811" fmla="*/ 26357 w 1204260"/>
                <a:gd name="connsiteY811" fmla="*/ 514073 h 877827"/>
                <a:gd name="connsiteX812" fmla="*/ 22456 w 1204260"/>
                <a:gd name="connsiteY812" fmla="*/ 512835 h 877827"/>
                <a:gd name="connsiteX813" fmla="*/ 18555 w 1204260"/>
                <a:gd name="connsiteY813" fmla="*/ 510265 h 877827"/>
                <a:gd name="connsiteX814" fmla="*/ 18555 w 1204260"/>
                <a:gd name="connsiteY814" fmla="*/ 508932 h 877827"/>
                <a:gd name="connsiteX815" fmla="*/ 23693 w 1204260"/>
                <a:gd name="connsiteY815" fmla="*/ 488274 h 877827"/>
                <a:gd name="connsiteX816" fmla="*/ 30164 w 1204260"/>
                <a:gd name="connsiteY816" fmla="*/ 465046 h 877827"/>
                <a:gd name="connsiteX817" fmla="*/ 30164 w 1204260"/>
                <a:gd name="connsiteY817" fmla="*/ 454479 h 877827"/>
                <a:gd name="connsiteX818" fmla="*/ 31496 w 1204260"/>
                <a:gd name="connsiteY818" fmla="*/ 453146 h 877827"/>
                <a:gd name="connsiteX819" fmla="*/ 30164 w 1204260"/>
                <a:gd name="connsiteY819" fmla="*/ 451813 h 877827"/>
                <a:gd name="connsiteX820" fmla="*/ 28927 w 1204260"/>
                <a:gd name="connsiteY820" fmla="*/ 451813 h 877827"/>
                <a:gd name="connsiteX821" fmla="*/ 28927 w 1204260"/>
                <a:gd name="connsiteY821" fmla="*/ 450576 h 877827"/>
                <a:gd name="connsiteX822" fmla="*/ 27594 w 1204260"/>
                <a:gd name="connsiteY822" fmla="*/ 450576 h 877827"/>
                <a:gd name="connsiteX823" fmla="*/ 26357 w 1204260"/>
                <a:gd name="connsiteY823" fmla="*/ 451813 h 877827"/>
                <a:gd name="connsiteX824" fmla="*/ 26357 w 1204260"/>
                <a:gd name="connsiteY824" fmla="*/ 453146 h 877827"/>
                <a:gd name="connsiteX825" fmla="*/ 25025 w 1204260"/>
                <a:gd name="connsiteY825" fmla="*/ 457049 h 877827"/>
                <a:gd name="connsiteX826" fmla="*/ 25025 w 1204260"/>
                <a:gd name="connsiteY826" fmla="*/ 458287 h 877827"/>
                <a:gd name="connsiteX827" fmla="*/ 22456 w 1204260"/>
                <a:gd name="connsiteY827" fmla="*/ 468663 h 877827"/>
                <a:gd name="connsiteX828" fmla="*/ 16842 w 1204260"/>
                <a:gd name="connsiteY828" fmla="*/ 484085 h 877827"/>
                <a:gd name="connsiteX829" fmla="*/ 6470 w 1204260"/>
                <a:gd name="connsiteY829" fmla="*/ 521594 h 877827"/>
                <a:gd name="connsiteX830" fmla="*/ 3901 w 1204260"/>
                <a:gd name="connsiteY830" fmla="*/ 524164 h 877827"/>
                <a:gd name="connsiteX831" fmla="*/ 1332 w 1204260"/>
                <a:gd name="connsiteY831" fmla="*/ 528067 h 877827"/>
                <a:gd name="connsiteX832" fmla="*/ 0 w 1204260"/>
                <a:gd name="connsiteY832" fmla="*/ 529305 h 877827"/>
                <a:gd name="connsiteX833" fmla="*/ 0 w 1204260"/>
                <a:gd name="connsiteY833" fmla="*/ 530638 h 877827"/>
                <a:gd name="connsiteX834" fmla="*/ 3901 w 1204260"/>
                <a:gd name="connsiteY834" fmla="*/ 531875 h 877827"/>
                <a:gd name="connsiteX835" fmla="*/ 6470 w 1204260"/>
                <a:gd name="connsiteY835" fmla="*/ 531875 h 877827"/>
                <a:gd name="connsiteX836" fmla="*/ 7803 w 1204260"/>
                <a:gd name="connsiteY836" fmla="*/ 530638 h 877827"/>
                <a:gd name="connsiteX837" fmla="*/ 7803 w 1204260"/>
                <a:gd name="connsiteY837" fmla="*/ 526734 h 877827"/>
                <a:gd name="connsiteX838" fmla="*/ 9040 w 1204260"/>
                <a:gd name="connsiteY838" fmla="*/ 526734 h 877827"/>
                <a:gd name="connsiteX839" fmla="*/ 11609 w 1204260"/>
                <a:gd name="connsiteY839" fmla="*/ 525402 h 877827"/>
                <a:gd name="connsiteX840" fmla="*/ 12941 w 1204260"/>
                <a:gd name="connsiteY840" fmla="*/ 526734 h 877827"/>
                <a:gd name="connsiteX841" fmla="*/ 14178 w 1204260"/>
                <a:gd name="connsiteY841" fmla="*/ 526734 h 877827"/>
                <a:gd name="connsiteX842" fmla="*/ 15510 w 1204260"/>
                <a:gd name="connsiteY842" fmla="*/ 528067 h 877827"/>
                <a:gd name="connsiteX843" fmla="*/ 16842 w 1204260"/>
                <a:gd name="connsiteY843" fmla="*/ 529305 h 877827"/>
                <a:gd name="connsiteX844" fmla="*/ 20648 w 1204260"/>
                <a:gd name="connsiteY844" fmla="*/ 533208 h 877827"/>
                <a:gd name="connsiteX845" fmla="*/ 24550 w 1204260"/>
                <a:gd name="connsiteY845" fmla="*/ 538349 h 877827"/>
                <a:gd name="connsiteX846" fmla="*/ 28451 w 1204260"/>
                <a:gd name="connsiteY846" fmla="*/ 542252 h 877827"/>
                <a:gd name="connsiteX847" fmla="*/ 29688 w 1204260"/>
                <a:gd name="connsiteY847" fmla="*/ 543489 h 877827"/>
                <a:gd name="connsiteX848" fmla="*/ 37490 w 1204260"/>
                <a:gd name="connsiteY848" fmla="*/ 542252 h 877827"/>
                <a:gd name="connsiteX849" fmla="*/ 43866 w 1204260"/>
                <a:gd name="connsiteY849" fmla="*/ 540919 h 877827"/>
                <a:gd name="connsiteX850" fmla="*/ 46435 w 1204260"/>
                <a:gd name="connsiteY850" fmla="*/ 542252 h 877827"/>
                <a:gd name="connsiteX851" fmla="*/ 47767 w 1204260"/>
                <a:gd name="connsiteY851" fmla="*/ 543489 h 877827"/>
                <a:gd name="connsiteX852" fmla="*/ 57282 w 1204260"/>
                <a:gd name="connsiteY852" fmla="*/ 543489 h 877827"/>
                <a:gd name="connsiteX853" fmla="*/ 59851 w 1204260"/>
                <a:gd name="connsiteY853" fmla="*/ 538349 h 877827"/>
                <a:gd name="connsiteX854" fmla="*/ 63753 w 1204260"/>
                <a:gd name="connsiteY854" fmla="*/ 540919 h 877827"/>
                <a:gd name="connsiteX855" fmla="*/ 63753 w 1204260"/>
                <a:gd name="connsiteY855" fmla="*/ 550439 h 877827"/>
                <a:gd name="connsiteX856" fmla="*/ 74029 w 1204260"/>
                <a:gd name="connsiteY856" fmla="*/ 555580 h 877827"/>
                <a:gd name="connsiteX857" fmla="*/ 92108 w 1204260"/>
                <a:gd name="connsiteY857" fmla="*/ 556912 h 877827"/>
                <a:gd name="connsiteX858" fmla="*/ 97247 w 1204260"/>
                <a:gd name="connsiteY858" fmla="*/ 562053 h 877827"/>
                <a:gd name="connsiteX859" fmla="*/ 98579 w 1204260"/>
                <a:gd name="connsiteY859" fmla="*/ 573667 h 877827"/>
                <a:gd name="connsiteX860" fmla="*/ 110188 w 1204260"/>
                <a:gd name="connsiteY860" fmla="*/ 592707 h 877827"/>
                <a:gd name="connsiteX861" fmla="*/ 115326 w 1204260"/>
                <a:gd name="connsiteY861" fmla="*/ 595278 h 877827"/>
                <a:gd name="connsiteX862" fmla="*/ 345977 w 1204260"/>
                <a:gd name="connsiteY862" fmla="*/ 311300 h 877827"/>
                <a:gd name="connsiteX863" fmla="*/ 347214 w 1204260"/>
                <a:gd name="connsiteY863" fmla="*/ 310062 h 877827"/>
                <a:gd name="connsiteX864" fmla="*/ 348547 w 1204260"/>
                <a:gd name="connsiteY864" fmla="*/ 308729 h 877827"/>
                <a:gd name="connsiteX865" fmla="*/ 351116 w 1204260"/>
                <a:gd name="connsiteY865" fmla="*/ 308729 h 877827"/>
                <a:gd name="connsiteX866" fmla="*/ 352448 w 1204260"/>
                <a:gd name="connsiteY866" fmla="*/ 310062 h 877827"/>
                <a:gd name="connsiteX867" fmla="*/ 353685 w 1204260"/>
                <a:gd name="connsiteY867" fmla="*/ 310062 h 877827"/>
                <a:gd name="connsiteX868" fmla="*/ 356254 w 1204260"/>
                <a:gd name="connsiteY868" fmla="*/ 311300 h 877827"/>
                <a:gd name="connsiteX869" fmla="*/ 357586 w 1204260"/>
                <a:gd name="connsiteY869" fmla="*/ 311300 h 877827"/>
                <a:gd name="connsiteX870" fmla="*/ 357586 w 1204260"/>
                <a:gd name="connsiteY870" fmla="*/ 310062 h 877827"/>
                <a:gd name="connsiteX871" fmla="*/ 358823 w 1204260"/>
                <a:gd name="connsiteY871" fmla="*/ 310062 h 877827"/>
                <a:gd name="connsiteX872" fmla="*/ 360155 w 1204260"/>
                <a:gd name="connsiteY872" fmla="*/ 308729 h 877827"/>
                <a:gd name="connsiteX873" fmla="*/ 360155 w 1204260"/>
                <a:gd name="connsiteY873" fmla="*/ 307492 h 877827"/>
                <a:gd name="connsiteX874" fmla="*/ 361392 w 1204260"/>
                <a:gd name="connsiteY874" fmla="*/ 307492 h 877827"/>
                <a:gd name="connsiteX875" fmla="*/ 361392 w 1204260"/>
                <a:gd name="connsiteY875" fmla="*/ 304636 h 877827"/>
                <a:gd name="connsiteX876" fmla="*/ 360155 w 1204260"/>
                <a:gd name="connsiteY876" fmla="*/ 303398 h 877827"/>
                <a:gd name="connsiteX877" fmla="*/ 360155 w 1204260"/>
                <a:gd name="connsiteY877" fmla="*/ 300828 h 877827"/>
                <a:gd name="connsiteX878" fmla="*/ 358823 w 1204260"/>
                <a:gd name="connsiteY878" fmla="*/ 299495 h 877827"/>
                <a:gd name="connsiteX879" fmla="*/ 358823 w 1204260"/>
                <a:gd name="connsiteY879" fmla="*/ 294354 h 877827"/>
                <a:gd name="connsiteX880" fmla="*/ 360155 w 1204260"/>
                <a:gd name="connsiteY880" fmla="*/ 293117 h 877827"/>
                <a:gd name="connsiteX881" fmla="*/ 360155 w 1204260"/>
                <a:gd name="connsiteY881" fmla="*/ 291784 h 877827"/>
                <a:gd name="connsiteX882" fmla="*/ 361392 w 1204260"/>
                <a:gd name="connsiteY882" fmla="*/ 290451 h 877827"/>
                <a:gd name="connsiteX883" fmla="*/ 361392 w 1204260"/>
                <a:gd name="connsiteY883" fmla="*/ 289214 h 877827"/>
                <a:gd name="connsiteX884" fmla="*/ 365294 w 1204260"/>
                <a:gd name="connsiteY884" fmla="*/ 289214 h 877827"/>
                <a:gd name="connsiteX885" fmla="*/ 366626 w 1204260"/>
                <a:gd name="connsiteY885" fmla="*/ 290451 h 877827"/>
                <a:gd name="connsiteX886" fmla="*/ 365294 w 1204260"/>
                <a:gd name="connsiteY886" fmla="*/ 291784 h 877827"/>
                <a:gd name="connsiteX887" fmla="*/ 364057 w 1204260"/>
                <a:gd name="connsiteY887" fmla="*/ 293117 h 877827"/>
                <a:gd name="connsiteX888" fmla="*/ 364057 w 1204260"/>
                <a:gd name="connsiteY888" fmla="*/ 299495 h 877827"/>
                <a:gd name="connsiteX889" fmla="*/ 365294 w 1204260"/>
                <a:gd name="connsiteY889" fmla="*/ 300828 h 877827"/>
                <a:gd name="connsiteX890" fmla="*/ 365294 w 1204260"/>
                <a:gd name="connsiteY890" fmla="*/ 302066 h 877827"/>
                <a:gd name="connsiteX891" fmla="*/ 366626 w 1204260"/>
                <a:gd name="connsiteY891" fmla="*/ 303398 h 877827"/>
                <a:gd name="connsiteX892" fmla="*/ 367863 w 1204260"/>
                <a:gd name="connsiteY892" fmla="*/ 304636 h 877827"/>
                <a:gd name="connsiteX893" fmla="*/ 367863 w 1204260"/>
                <a:gd name="connsiteY893" fmla="*/ 312442 h 877827"/>
                <a:gd name="connsiteX894" fmla="*/ 366626 w 1204260"/>
                <a:gd name="connsiteY894" fmla="*/ 312442 h 877827"/>
                <a:gd name="connsiteX895" fmla="*/ 366626 w 1204260"/>
                <a:gd name="connsiteY895" fmla="*/ 315013 h 877827"/>
                <a:gd name="connsiteX896" fmla="*/ 361392 w 1204260"/>
                <a:gd name="connsiteY896" fmla="*/ 315013 h 877827"/>
                <a:gd name="connsiteX897" fmla="*/ 361392 w 1204260"/>
                <a:gd name="connsiteY897" fmla="*/ 316345 h 877827"/>
                <a:gd name="connsiteX898" fmla="*/ 360155 w 1204260"/>
                <a:gd name="connsiteY898" fmla="*/ 317583 h 877827"/>
                <a:gd name="connsiteX899" fmla="*/ 360155 w 1204260"/>
                <a:gd name="connsiteY899" fmla="*/ 320153 h 877827"/>
                <a:gd name="connsiteX900" fmla="*/ 361392 w 1204260"/>
                <a:gd name="connsiteY900" fmla="*/ 321486 h 877827"/>
                <a:gd name="connsiteX901" fmla="*/ 361392 w 1204260"/>
                <a:gd name="connsiteY901" fmla="*/ 322724 h 877827"/>
                <a:gd name="connsiteX902" fmla="*/ 362724 w 1204260"/>
                <a:gd name="connsiteY902" fmla="*/ 324056 h 877827"/>
                <a:gd name="connsiteX903" fmla="*/ 362724 w 1204260"/>
                <a:gd name="connsiteY903" fmla="*/ 329197 h 877827"/>
                <a:gd name="connsiteX904" fmla="*/ 364057 w 1204260"/>
                <a:gd name="connsiteY904" fmla="*/ 330530 h 877827"/>
                <a:gd name="connsiteX905" fmla="*/ 364057 w 1204260"/>
                <a:gd name="connsiteY905" fmla="*/ 335671 h 877827"/>
                <a:gd name="connsiteX906" fmla="*/ 362724 w 1204260"/>
                <a:gd name="connsiteY906" fmla="*/ 335671 h 877827"/>
                <a:gd name="connsiteX907" fmla="*/ 362724 w 1204260"/>
                <a:gd name="connsiteY907" fmla="*/ 337003 h 877827"/>
                <a:gd name="connsiteX908" fmla="*/ 361392 w 1204260"/>
                <a:gd name="connsiteY908" fmla="*/ 338241 h 877827"/>
                <a:gd name="connsiteX909" fmla="*/ 360155 w 1204260"/>
                <a:gd name="connsiteY909" fmla="*/ 338241 h 877827"/>
                <a:gd name="connsiteX910" fmla="*/ 360155 w 1204260"/>
                <a:gd name="connsiteY910" fmla="*/ 340811 h 877827"/>
                <a:gd name="connsiteX911" fmla="*/ 358823 w 1204260"/>
                <a:gd name="connsiteY911" fmla="*/ 340811 h 877827"/>
                <a:gd name="connsiteX912" fmla="*/ 358823 w 1204260"/>
                <a:gd name="connsiteY912" fmla="*/ 343382 h 877827"/>
                <a:gd name="connsiteX913" fmla="*/ 357586 w 1204260"/>
                <a:gd name="connsiteY913" fmla="*/ 344715 h 877827"/>
                <a:gd name="connsiteX914" fmla="*/ 357586 w 1204260"/>
                <a:gd name="connsiteY914" fmla="*/ 345952 h 877827"/>
                <a:gd name="connsiteX915" fmla="*/ 356254 w 1204260"/>
                <a:gd name="connsiteY915" fmla="*/ 347285 h 877827"/>
                <a:gd name="connsiteX916" fmla="*/ 355017 w 1204260"/>
                <a:gd name="connsiteY916" fmla="*/ 347285 h 877827"/>
                <a:gd name="connsiteX917" fmla="*/ 355017 w 1204260"/>
                <a:gd name="connsiteY917" fmla="*/ 345952 h 877827"/>
                <a:gd name="connsiteX918" fmla="*/ 353685 w 1204260"/>
                <a:gd name="connsiteY918" fmla="*/ 344715 h 877827"/>
                <a:gd name="connsiteX919" fmla="*/ 353685 w 1204260"/>
                <a:gd name="connsiteY919" fmla="*/ 343382 h 877827"/>
                <a:gd name="connsiteX920" fmla="*/ 352448 w 1204260"/>
                <a:gd name="connsiteY920" fmla="*/ 343382 h 877827"/>
                <a:gd name="connsiteX921" fmla="*/ 351116 w 1204260"/>
                <a:gd name="connsiteY921" fmla="*/ 342144 h 877827"/>
                <a:gd name="connsiteX922" fmla="*/ 351116 w 1204260"/>
                <a:gd name="connsiteY922" fmla="*/ 337003 h 877827"/>
                <a:gd name="connsiteX923" fmla="*/ 352448 w 1204260"/>
                <a:gd name="connsiteY923" fmla="*/ 335671 h 877827"/>
                <a:gd name="connsiteX924" fmla="*/ 353685 w 1204260"/>
                <a:gd name="connsiteY924" fmla="*/ 334338 h 877827"/>
                <a:gd name="connsiteX925" fmla="*/ 353685 w 1204260"/>
                <a:gd name="connsiteY925" fmla="*/ 333195 h 877827"/>
                <a:gd name="connsiteX926" fmla="*/ 352448 w 1204260"/>
                <a:gd name="connsiteY926" fmla="*/ 331863 h 877827"/>
                <a:gd name="connsiteX927" fmla="*/ 352448 w 1204260"/>
                <a:gd name="connsiteY927" fmla="*/ 330625 h 877827"/>
                <a:gd name="connsiteX928" fmla="*/ 351116 w 1204260"/>
                <a:gd name="connsiteY928" fmla="*/ 329292 h 877827"/>
                <a:gd name="connsiteX929" fmla="*/ 351116 w 1204260"/>
                <a:gd name="connsiteY929" fmla="*/ 321581 h 877827"/>
                <a:gd name="connsiteX930" fmla="*/ 352448 w 1204260"/>
                <a:gd name="connsiteY930" fmla="*/ 320248 h 877827"/>
                <a:gd name="connsiteX931" fmla="*/ 352448 w 1204260"/>
                <a:gd name="connsiteY931" fmla="*/ 318916 h 877827"/>
                <a:gd name="connsiteX932" fmla="*/ 353685 w 1204260"/>
                <a:gd name="connsiteY932" fmla="*/ 317583 h 877827"/>
                <a:gd name="connsiteX933" fmla="*/ 353685 w 1204260"/>
                <a:gd name="connsiteY933" fmla="*/ 315013 h 877827"/>
                <a:gd name="connsiteX934" fmla="*/ 352448 w 1204260"/>
                <a:gd name="connsiteY934" fmla="*/ 314156 h 877827"/>
                <a:gd name="connsiteX935" fmla="*/ 352448 w 1204260"/>
                <a:gd name="connsiteY935" fmla="*/ 312918 h 877827"/>
                <a:gd name="connsiteX936" fmla="*/ 347214 w 1204260"/>
                <a:gd name="connsiteY936" fmla="*/ 312918 h 877827"/>
                <a:gd name="connsiteX937" fmla="*/ 347214 w 1204260"/>
                <a:gd name="connsiteY937" fmla="*/ 314156 h 877827"/>
                <a:gd name="connsiteX938" fmla="*/ 345977 w 1204260"/>
                <a:gd name="connsiteY938" fmla="*/ 312918 h 8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</a:cxnLst>
              <a:rect l="l" t="t" r="r" b="b"/>
              <a:pathLst>
                <a:path w="1204260" h="877827">
                  <a:moveTo>
                    <a:pt x="129123" y="590232"/>
                  </a:moveTo>
                  <a:lnTo>
                    <a:pt x="138638" y="592802"/>
                  </a:lnTo>
                  <a:lnTo>
                    <a:pt x="167184" y="625075"/>
                  </a:lnTo>
                  <a:lnTo>
                    <a:pt x="172323" y="658585"/>
                  </a:lnTo>
                  <a:lnTo>
                    <a:pt x="170990" y="676672"/>
                  </a:lnTo>
                  <a:lnTo>
                    <a:pt x="165852" y="689619"/>
                  </a:lnTo>
                  <a:lnTo>
                    <a:pt x="167184" y="699901"/>
                  </a:lnTo>
                  <a:lnTo>
                    <a:pt x="160714" y="724462"/>
                  </a:lnTo>
                  <a:lnTo>
                    <a:pt x="161951" y="725700"/>
                  </a:lnTo>
                  <a:lnTo>
                    <a:pt x="174892" y="738647"/>
                  </a:lnTo>
                  <a:lnTo>
                    <a:pt x="204580" y="756735"/>
                  </a:lnTo>
                  <a:lnTo>
                    <a:pt x="217520" y="759305"/>
                  </a:lnTo>
                  <a:lnTo>
                    <a:pt x="223896" y="767016"/>
                  </a:lnTo>
                  <a:lnTo>
                    <a:pt x="260054" y="767016"/>
                  </a:lnTo>
                  <a:lnTo>
                    <a:pt x="279085" y="761875"/>
                  </a:lnTo>
                  <a:lnTo>
                    <a:pt x="285460" y="761875"/>
                  </a:lnTo>
                  <a:lnTo>
                    <a:pt x="294975" y="755402"/>
                  </a:lnTo>
                  <a:lnTo>
                    <a:pt x="309248" y="754164"/>
                  </a:lnTo>
                  <a:lnTo>
                    <a:pt x="323426" y="760543"/>
                  </a:lnTo>
                  <a:lnTo>
                    <a:pt x="353114" y="761875"/>
                  </a:lnTo>
                  <a:lnTo>
                    <a:pt x="367292" y="772252"/>
                  </a:lnTo>
                  <a:lnTo>
                    <a:pt x="384039" y="776060"/>
                  </a:lnTo>
                  <a:lnTo>
                    <a:pt x="397455" y="786246"/>
                  </a:lnTo>
                  <a:lnTo>
                    <a:pt x="397455" y="800431"/>
                  </a:lnTo>
                  <a:lnTo>
                    <a:pt x="400024" y="803001"/>
                  </a:lnTo>
                  <a:lnTo>
                    <a:pt x="423242" y="796528"/>
                  </a:lnTo>
                  <a:lnTo>
                    <a:pt x="436183" y="800431"/>
                  </a:lnTo>
                  <a:lnTo>
                    <a:pt x="438752" y="803001"/>
                  </a:lnTo>
                  <a:lnTo>
                    <a:pt x="441321" y="805572"/>
                  </a:lnTo>
                  <a:lnTo>
                    <a:pt x="451693" y="800431"/>
                  </a:lnTo>
                  <a:lnTo>
                    <a:pt x="491657" y="793957"/>
                  </a:lnTo>
                  <a:lnTo>
                    <a:pt x="499460" y="796528"/>
                  </a:lnTo>
                  <a:lnTo>
                    <a:pt x="512305" y="812045"/>
                  </a:lnTo>
                  <a:lnTo>
                    <a:pt x="553602" y="815948"/>
                  </a:lnTo>
                  <a:lnTo>
                    <a:pt x="565211" y="808142"/>
                  </a:lnTo>
                  <a:lnTo>
                    <a:pt x="593757" y="803001"/>
                  </a:lnTo>
                  <a:lnTo>
                    <a:pt x="611836" y="804334"/>
                  </a:lnTo>
                  <a:lnTo>
                    <a:pt x="642856" y="808142"/>
                  </a:lnTo>
                  <a:lnTo>
                    <a:pt x="660935" y="797860"/>
                  </a:lnTo>
                  <a:lnTo>
                    <a:pt x="673781" y="804334"/>
                  </a:lnTo>
                  <a:lnTo>
                    <a:pt x="704801" y="804334"/>
                  </a:lnTo>
                  <a:lnTo>
                    <a:pt x="729255" y="812045"/>
                  </a:lnTo>
                  <a:lnTo>
                    <a:pt x="757801" y="801668"/>
                  </a:lnTo>
                  <a:lnTo>
                    <a:pt x="1073900" y="877827"/>
                  </a:lnTo>
                  <a:lnTo>
                    <a:pt x="1071331" y="860977"/>
                  </a:lnTo>
                  <a:lnTo>
                    <a:pt x="1067525" y="855836"/>
                  </a:lnTo>
                  <a:lnTo>
                    <a:pt x="1080371" y="839081"/>
                  </a:lnTo>
                  <a:lnTo>
                    <a:pt x="1076469" y="831275"/>
                  </a:lnTo>
                  <a:lnTo>
                    <a:pt x="1076469" y="806904"/>
                  </a:lnTo>
                  <a:lnTo>
                    <a:pt x="1073900" y="799098"/>
                  </a:lnTo>
                  <a:lnTo>
                    <a:pt x="1068762" y="795290"/>
                  </a:lnTo>
                  <a:lnTo>
                    <a:pt x="1076469" y="779773"/>
                  </a:lnTo>
                  <a:lnTo>
                    <a:pt x="1204260" y="216863"/>
                  </a:lnTo>
                  <a:lnTo>
                    <a:pt x="1200930" y="216101"/>
                  </a:lnTo>
                  <a:lnTo>
                    <a:pt x="784729" y="114905"/>
                  </a:lnTo>
                  <a:lnTo>
                    <a:pt x="548559" y="52930"/>
                  </a:lnTo>
                  <a:lnTo>
                    <a:pt x="367863" y="0"/>
                  </a:lnTo>
                  <a:lnTo>
                    <a:pt x="370432" y="7711"/>
                  </a:lnTo>
                  <a:lnTo>
                    <a:pt x="368909" y="10377"/>
                  </a:lnTo>
                  <a:lnTo>
                    <a:pt x="367577" y="10377"/>
                  </a:lnTo>
                  <a:lnTo>
                    <a:pt x="365294" y="9520"/>
                  </a:lnTo>
                  <a:lnTo>
                    <a:pt x="364057" y="6474"/>
                  </a:lnTo>
                  <a:lnTo>
                    <a:pt x="362724" y="5141"/>
                  </a:lnTo>
                  <a:lnTo>
                    <a:pt x="361392" y="5141"/>
                  </a:lnTo>
                  <a:lnTo>
                    <a:pt x="358823" y="9520"/>
                  </a:lnTo>
                  <a:lnTo>
                    <a:pt x="358823" y="12090"/>
                  </a:lnTo>
                  <a:lnTo>
                    <a:pt x="362724" y="14661"/>
                  </a:lnTo>
                  <a:lnTo>
                    <a:pt x="364057" y="15993"/>
                  </a:lnTo>
                  <a:lnTo>
                    <a:pt x="364057" y="17231"/>
                  </a:lnTo>
                  <a:lnTo>
                    <a:pt x="362724" y="19040"/>
                  </a:lnTo>
                  <a:lnTo>
                    <a:pt x="357586" y="21610"/>
                  </a:lnTo>
                  <a:lnTo>
                    <a:pt x="357586" y="24276"/>
                  </a:lnTo>
                  <a:lnTo>
                    <a:pt x="365294" y="35890"/>
                  </a:lnTo>
                  <a:lnTo>
                    <a:pt x="365294" y="37127"/>
                  </a:lnTo>
                  <a:lnTo>
                    <a:pt x="364057" y="43601"/>
                  </a:lnTo>
                  <a:lnTo>
                    <a:pt x="365294" y="43601"/>
                  </a:lnTo>
                  <a:lnTo>
                    <a:pt x="366626" y="44934"/>
                  </a:lnTo>
                  <a:lnTo>
                    <a:pt x="371764" y="51312"/>
                  </a:lnTo>
                  <a:lnTo>
                    <a:pt x="371764" y="54263"/>
                  </a:lnTo>
                  <a:lnTo>
                    <a:pt x="365294" y="60642"/>
                  </a:lnTo>
                  <a:lnTo>
                    <a:pt x="365294" y="65878"/>
                  </a:lnTo>
                  <a:lnTo>
                    <a:pt x="366626" y="67115"/>
                  </a:lnTo>
                  <a:lnTo>
                    <a:pt x="367863" y="65878"/>
                  </a:lnTo>
                  <a:lnTo>
                    <a:pt x="382040" y="56358"/>
                  </a:lnTo>
                  <a:lnTo>
                    <a:pt x="384705" y="56358"/>
                  </a:lnTo>
                  <a:lnTo>
                    <a:pt x="392412" y="64069"/>
                  </a:lnTo>
                  <a:lnTo>
                    <a:pt x="392412" y="65402"/>
                  </a:lnTo>
                  <a:lnTo>
                    <a:pt x="385942" y="70542"/>
                  </a:lnTo>
                  <a:lnTo>
                    <a:pt x="385942" y="71780"/>
                  </a:lnTo>
                  <a:lnTo>
                    <a:pt x="384705" y="78253"/>
                  </a:lnTo>
                  <a:lnTo>
                    <a:pt x="384705" y="83394"/>
                  </a:lnTo>
                  <a:lnTo>
                    <a:pt x="388511" y="89868"/>
                  </a:lnTo>
                  <a:lnTo>
                    <a:pt x="392412" y="96341"/>
                  </a:lnTo>
                  <a:lnTo>
                    <a:pt x="392412" y="101482"/>
                  </a:lnTo>
                  <a:lnTo>
                    <a:pt x="388511" y="105385"/>
                  </a:lnTo>
                  <a:lnTo>
                    <a:pt x="385942" y="106718"/>
                  </a:lnTo>
                  <a:lnTo>
                    <a:pt x="384705" y="106718"/>
                  </a:lnTo>
                  <a:lnTo>
                    <a:pt x="380804" y="105385"/>
                  </a:lnTo>
                  <a:lnTo>
                    <a:pt x="380804" y="104719"/>
                  </a:lnTo>
                  <a:lnTo>
                    <a:pt x="379471" y="106051"/>
                  </a:lnTo>
                  <a:lnTo>
                    <a:pt x="378425" y="106051"/>
                  </a:lnTo>
                  <a:lnTo>
                    <a:pt x="378425" y="127947"/>
                  </a:lnTo>
                  <a:lnTo>
                    <a:pt x="377093" y="129280"/>
                  </a:lnTo>
                  <a:lnTo>
                    <a:pt x="370622" y="127947"/>
                  </a:lnTo>
                  <a:lnTo>
                    <a:pt x="370622" y="126709"/>
                  </a:lnTo>
                  <a:lnTo>
                    <a:pt x="368909" y="126709"/>
                  </a:lnTo>
                  <a:lnTo>
                    <a:pt x="365008" y="117666"/>
                  </a:lnTo>
                  <a:lnTo>
                    <a:pt x="363771" y="116333"/>
                  </a:lnTo>
                  <a:lnTo>
                    <a:pt x="361107" y="111192"/>
                  </a:lnTo>
                  <a:lnTo>
                    <a:pt x="361107" y="109955"/>
                  </a:lnTo>
                  <a:lnTo>
                    <a:pt x="358538" y="109955"/>
                  </a:lnTo>
                  <a:lnTo>
                    <a:pt x="348261" y="111192"/>
                  </a:lnTo>
                  <a:lnTo>
                    <a:pt x="346929" y="112525"/>
                  </a:lnTo>
                  <a:lnTo>
                    <a:pt x="345692" y="113762"/>
                  </a:lnTo>
                  <a:lnTo>
                    <a:pt x="346929" y="120236"/>
                  </a:lnTo>
                  <a:lnTo>
                    <a:pt x="345692" y="127947"/>
                  </a:lnTo>
                  <a:lnTo>
                    <a:pt x="345692" y="129280"/>
                  </a:lnTo>
                  <a:lnTo>
                    <a:pt x="346929" y="130613"/>
                  </a:lnTo>
                  <a:lnTo>
                    <a:pt x="350830" y="133183"/>
                  </a:lnTo>
                  <a:lnTo>
                    <a:pt x="352162" y="131850"/>
                  </a:lnTo>
                  <a:lnTo>
                    <a:pt x="359870" y="131850"/>
                  </a:lnTo>
                  <a:lnTo>
                    <a:pt x="361107" y="133183"/>
                  </a:lnTo>
                  <a:lnTo>
                    <a:pt x="361107" y="137086"/>
                  </a:lnTo>
                  <a:lnTo>
                    <a:pt x="362439" y="142227"/>
                  </a:lnTo>
                  <a:lnTo>
                    <a:pt x="363771" y="144797"/>
                  </a:lnTo>
                  <a:lnTo>
                    <a:pt x="365008" y="144797"/>
                  </a:lnTo>
                  <a:lnTo>
                    <a:pt x="366340" y="146035"/>
                  </a:lnTo>
                  <a:lnTo>
                    <a:pt x="370146" y="153841"/>
                  </a:lnTo>
                  <a:lnTo>
                    <a:pt x="380518" y="164123"/>
                  </a:lnTo>
                  <a:lnTo>
                    <a:pt x="381755" y="165455"/>
                  </a:lnTo>
                  <a:lnTo>
                    <a:pt x="381755" y="166693"/>
                  </a:lnTo>
                  <a:lnTo>
                    <a:pt x="377949" y="173166"/>
                  </a:lnTo>
                  <a:lnTo>
                    <a:pt x="376617" y="177070"/>
                  </a:lnTo>
                  <a:lnTo>
                    <a:pt x="374048" y="178307"/>
                  </a:lnTo>
                  <a:lnTo>
                    <a:pt x="372811" y="178307"/>
                  </a:lnTo>
                  <a:lnTo>
                    <a:pt x="367577" y="173166"/>
                  </a:lnTo>
                  <a:lnTo>
                    <a:pt x="366626" y="171358"/>
                  </a:lnTo>
                  <a:lnTo>
                    <a:pt x="365294" y="170025"/>
                  </a:lnTo>
                  <a:lnTo>
                    <a:pt x="362724" y="171358"/>
                  </a:lnTo>
                  <a:lnTo>
                    <a:pt x="360155" y="171358"/>
                  </a:lnTo>
                  <a:lnTo>
                    <a:pt x="356254" y="172595"/>
                  </a:lnTo>
                  <a:lnTo>
                    <a:pt x="353685" y="173928"/>
                  </a:lnTo>
                  <a:lnTo>
                    <a:pt x="352448" y="175166"/>
                  </a:lnTo>
                  <a:lnTo>
                    <a:pt x="352448" y="194205"/>
                  </a:lnTo>
                  <a:lnTo>
                    <a:pt x="351116" y="196776"/>
                  </a:lnTo>
                  <a:lnTo>
                    <a:pt x="351116" y="198013"/>
                  </a:lnTo>
                  <a:lnTo>
                    <a:pt x="353685" y="199346"/>
                  </a:lnTo>
                  <a:lnTo>
                    <a:pt x="356254" y="200679"/>
                  </a:lnTo>
                  <a:lnTo>
                    <a:pt x="357586" y="201916"/>
                  </a:lnTo>
                  <a:lnTo>
                    <a:pt x="360155" y="208390"/>
                  </a:lnTo>
                  <a:lnTo>
                    <a:pt x="361392" y="213531"/>
                  </a:lnTo>
                  <a:lnTo>
                    <a:pt x="362724" y="216101"/>
                  </a:lnTo>
                  <a:lnTo>
                    <a:pt x="364057" y="217434"/>
                  </a:lnTo>
                  <a:lnTo>
                    <a:pt x="366626" y="218671"/>
                  </a:lnTo>
                  <a:lnTo>
                    <a:pt x="367863" y="220004"/>
                  </a:lnTo>
                  <a:lnTo>
                    <a:pt x="369195" y="218671"/>
                  </a:lnTo>
                  <a:lnTo>
                    <a:pt x="369195" y="213531"/>
                  </a:lnTo>
                  <a:lnTo>
                    <a:pt x="364057" y="204011"/>
                  </a:lnTo>
                  <a:lnTo>
                    <a:pt x="360155" y="200203"/>
                  </a:lnTo>
                  <a:lnTo>
                    <a:pt x="358823" y="196300"/>
                  </a:lnTo>
                  <a:lnTo>
                    <a:pt x="357586" y="191159"/>
                  </a:lnTo>
                  <a:lnTo>
                    <a:pt x="357586" y="188493"/>
                  </a:lnTo>
                  <a:lnTo>
                    <a:pt x="360155" y="187161"/>
                  </a:lnTo>
                  <a:lnTo>
                    <a:pt x="362724" y="187161"/>
                  </a:lnTo>
                  <a:lnTo>
                    <a:pt x="364057" y="185923"/>
                  </a:lnTo>
                  <a:lnTo>
                    <a:pt x="365294" y="183353"/>
                  </a:lnTo>
                  <a:lnTo>
                    <a:pt x="365294" y="180878"/>
                  </a:lnTo>
                  <a:lnTo>
                    <a:pt x="370432" y="180878"/>
                  </a:lnTo>
                  <a:lnTo>
                    <a:pt x="373096" y="182115"/>
                  </a:lnTo>
                  <a:lnTo>
                    <a:pt x="376902" y="184685"/>
                  </a:lnTo>
                  <a:lnTo>
                    <a:pt x="378234" y="186018"/>
                  </a:lnTo>
                  <a:lnTo>
                    <a:pt x="378234" y="189921"/>
                  </a:lnTo>
                  <a:lnTo>
                    <a:pt x="373096" y="204106"/>
                  </a:lnTo>
                  <a:lnTo>
                    <a:pt x="375665" y="216958"/>
                  </a:lnTo>
                  <a:lnTo>
                    <a:pt x="385942" y="231238"/>
                  </a:lnTo>
                  <a:lnTo>
                    <a:pt x="388511" y="231238"/>
                  </a:lnTo>
                  <a:lnTo>
                    <a:pt x="389843" y="228477"/>
                  </a:lnTo>
                  <a:lnTo>
                    <a:pt x="392412" y="229810"/>
                  </a:lnTo>
                  <a:lnTo>
                    <a:pt x="394981" y="231142"/>
                  </a:lnTo>
                  <a:lnTo>
                    <a:pt x="396313" y="233713"/>
                  </a:lnTo>
                  <a:lnTo>
                    <a:pt x="397551" y="234950"/>
                  </a:lnTo>
                  <a:lnTo>
                    <a:pt x="398883" y="237521"/>
                  </a:lnTo>
                  <a:lnTo>
                    <a:pt x="398883" y="240091"/>
                  </a:lnTo>
                  <a:lnTo>
                    <a:pt x="397455" y="240091"/>
                  </a:lnTo>
                  <a:lnTo>
                    <a:pt x="393649" y="237521"/>
                  </a:lnTo>
                  <a:lnTo>
                    <a:pt x="393649" y="233713"/>
                  </a:lnTo>
                  <a:lnTo>
                    <a:pt x="390985" y="233713"/>
                  </a:lnTo>
                  <a:lnTo>
                    <a:pt x="388416" y="237521"/>
                  </a:lnTo>
                  <a:lnTo>
                    <a:pt x="385847" y="242757"/>
                  </a:lnTo>
                  <a:lnTo>
                    <a:pt x="383278" y="243994"/>
                  </a:lnTo>
                  <a:lnTo>
                    <a:pt x="380708" y="245327"/>
                  </a:lnTo>
                  <a:lnTo>
                    <a:pt x="374238" y="246565"/>
                  </a:lnTo>
                  <a:lnTo>
                    <a:pt x="371669" y="245327"/>
                  </a:lnTo>
                  <a:lnTo>
                    <a:pt x="370337" y="245327"/>
                  </a:lnTo>
                  <a:lnTo>
                    <a:pt x="367767" y="250468"/>
                  </a:lnTo>
                  <a:lnTo>
                    <a:pt x="365198" y="255609"/>
                  </a:lnTo>
                  <a:lnTo>
                    <a:pt x="362629" y="260749"/>
                  </a:lnTo>
                  <a:lnTo>
                    <a:pt x="360060" y="264652"/>
                  </a:lnTo>
                  <a:lnTo>
                    <a:pt x="360060" y="265985"/>
                  </a:lnTo>
                  <a:lnTo>
                    <a:pt x="352353" y="271126"/>
                  </a:lnTo>
                  <a:lnTo>
                    <a:pt x="349688" y="272364"/>
                  </a:lnTo>
                  <a:lnTo>
                    <a:pt x="348451" y="273696"/>
                  </a:lnTo>
                  <a:lnTo>
                    <a:pt x="348451" y="281407"/>
                  </a:lnTo>
                  <a:lnTo>
                    <a:pt x="347119" y="286643"/>
                  </a:lnTo>
                  <a:lnTo>
                    <a:pt x="347119" y="294354"/>
                  </a:lnTo>
                  <a:lnTo>
                    <a:pt x="341981" y="296925"/>
                  </a:lnTo>
                  <a:lnTo>
                    <a:pt x="336843" y="299495"/>
                  </a:lnTo>
                  <a:lnTo>
                    <a:pt x="334274" y="300828"/>
                  </a:lnTo>
                  <a:lnTo>
                    <a:pt x="332941" y="300828"/>
                  </a:lnTo>
                  <a:lnTo>
                    <a:pt x="332941" y="304636"/>
                  </a:lnTo>
                  <a:lnTo>
                    <a:pt x="343313" y="315013"/>
                  </a:lnTo>
                  <a:lnTo>
                    <a:pt x="343313" y="317583"/>
                  </a:lnTo>
                  <a:lnTo>
                    <a:pt x="341981" y="325294"/>
                  </a:lnTo>
                  <a:lnTo>
                    <a:pt x="341981" y="326627"/>
                  </a:lnTo>
                  <a:lnTo>
                    <a:pt x="340744" y="325294"/>
                  </a:lnTo>
                  <a:lnTo>
                    <a:pt x="339412" y="322724"/>
                  </a:lnTo>
                  <a:lnTo>
                    <a:pt x="340744" y="320153"/>
                  </a:lnTo>
                  <a:lnTo>
                    <a:pt x="339412" y="320153"/>
                  </a:lnTo>
                  <a:lnTo>
                    <a:pt x="338080" y="318916"/>
                  </a:lnTo>
                  <a:lnTo>
                    <a:pt x="335511" y="321486"/>
                  </a:lnTo>
                  <a:lnTo>
                    <a:pt x="334274" y="321486"/>
                  </a:lnTo>
                  <a:lnTo>
                    <a:pt x="332941" y="324056"/>
                  </a:lnTo>
                  <a:lnTo>
                    <a:pt x="330372" y="331767"/>
                  </a:lnTo>
                  <a:lnTo>
                    <a:pt x="330372" y="337003"/>
                  </a:lnTo>
                  <a:lnTo>
                    <a:pt x="332941" y="342144"/>
                  </a:lnTo>
                  <a:lnTo>
                    <a:pt x="334274" y="343382"/>
                  </a:lnTo>
                  <a:lnTo>
                    <a:pt x="332941" y="345952"/>
                  </a:lnTo>
                  <a:lnTo>
                    <a:pt x="331704" y="348618"/>
                  </a:lnTo>
                  <a:lnTo>
                    <a:pt x="329040" y="351188"/>
                  </a:lnTo>
                  <a:lnTo>
                    <a:pt x="329040" y="352235"/>
                  </a:lnTo>
                  <a:lnTo>
                    <a:pt x="331704" y="360042"/>
                  </a:lnTo>
                  <a:lnTo>
                    <a:pt x="334274" y="365182"/>
                  </a:lnTo>
                  <a:lnTo>
                    <a:pt x="334274" y="367753"/>
                  </a:lnTo>
                  <a:lnTo>
                    <a:pt x="332941" y="372893"/>
                  </a:lnTo>
                  <a:lnTo>
                    <a:pt x="330372" y="375464"/>
                  </a:lnTo>
                  <a:lnTo>
                    <a:pt x="312293" y="378129"/>
                  </a:lnTo>
                  <a:lnTo>
                    <a:pt x="311056" y="378129"/>
                  </a:lnTo>
                  <a:lnTo>
                    <a:pt x="311056" y="380795"/>
                  </a:lnTo>
                  <a:lnTo>
                    <a:pt x="316194" y="385936"/>
                  </a:lnTo>
                  <a:lnTo>
                    <a:pt x="316194" y="388506"/>
                  </a:lnTo>
                  <a:lnTo>
                    <a:pt x="313720" y="390315"/>
                  </a:lnTo>
                  <a:lnTo>
                    <a:pt x="311151" y="390315"/>
                  </a:lnTo>
                  <a:lnTo>
                    <a:pt x="298210" y="376130"/>
                  </a:lnTo>
                  <a:lnTo>
                    <a:pt x="298210" y="374893"/>
                  </a:lnTo>
                  <a:lnTo>
                    <a:pt x="296878" y="374893"/>
                  </a:lnTo>
                  <a:lnTo>
                    <a:pt x="296878" y="380795"/>
                  </a:lnTo>
                  <a:lnTo>
                    <a:pt x="295641" y="383365"/>
                  </a:lnTo>
                  <a:lnTo>
                    <a:pt x="293072" y="387173"/>
                  </a:lnTo>
                  <a:lnTo>
                    <a:pt x="287839" y="393647"/>
                  </a:lnTo>
                  <a:lnTo>
                    <a:pt x="281463" y="400120"/>
                  </a:lnTo>
                  <a:lnTo>
                    <a:pt x="259483" y="413162"/>
                  </a:lnTo>
                  <a:lnTo>
                    <a:pt x="256914" y="414400"/>
                  </a:lnTo>
                  <a:lnTo>
                    <a:pt x="254725" y="414400"/>
                  </a:lnTo>
                  <a:lnTo>
                    <a:pt x="248255" y="396312"/>
                  </a:lnTo>
                  <a:lnTo>
                    <a:pt x="248255" y="393742"/>
                  </a:lnTo>
                  <a:lnTo>
                    <a:pt x="247018" y="393742"/>
                  </a:lnTo>
                  <a:lnTo>
                    <a:pt x="245210" y="395075"/>
                  </a:lnTo>
                  <a:lnTo>
                    <a:pt x="241309" y="407926"/>
                  </a:lnTo>
                  <a:lnTo>
                    <a:pt x="241309" y="409354"/>
                  </a:lnTo>
                  <a:lnTo>
                    <a:pt x="240072" y="408022"/>
                  </a:lnTo>
                  <a:lnTo>
                    <a:pt x="238740" y="402881"/>
                  </a:lnTo>
                  <a:lnTo>
                    <a:pt x="237503" y="401643"/>
                  </a:lnTo>
                  <a:lnTo>
                    <a:pt x="237503" y="399835"/>
                  </a:lnTo>
                  <a:lnTo>
                    <a:pt x="240072" y="394694"/>
                  </a:lnTo>
                  <a:lnTo>
                    <a:pt x="240072" y="393361"/>
                  </a:lnTo>
                  <a:lnTo>
                    <a:pt x="237503" y="392123"/>
                  </a:lnTo>
                  <a:lnTo>
                    <a:pt x="231032" y="394694"/>
                  </a:lnTo>
                  <a:lnTo>
                    <a:pt x="228463" y="413734"/>
                  </a:lnTo>
                  <a:lnTo>
                    <a:pt x="223325" y="413734"/>
                  </a:lnTo>
                  <a:lnTo>
                    <a:pt x="223325" y="404119"/>
                  </a:lnTo>
                  <a:lnTo>
                    <a:pt x="222088" y="404119"/>
                  </a:lnTo>
                  <a:lnTo>
                    <a:pt x="220756" y="402786"/>
                  </a:lnTo>
                  <a:lnTo>
                    <a:pt x="213048" y="406689"/>
                  </a:lnTo>
                  <a:lnTo>
                    <a:pt x="211716" y="405356"/>
                  </a:lnTo>
                  <a:lnTo>
                    <a:pt x="210479" y="404119"/>
                  </a:lnTo>
                  <a:lnTo>
                    <a:pt x="211716" y="402786"/>
                  </a:lnTo>
                  <a:lnTo>
                    <a:pt x="219519" y="398883"/>
                  </a:lnTo>
                  <a:lnTo>
                    <a:pt x="220756" y="397645"/>
                  </a:lnTo>
                  <a:lnTo>
                    <a:pt x="222088" y="393742"/>
                  </a:lnTo>
                  <a:lnTo>
                    <a:pt x="227226" y="391172"/>
                  </a:lnTo>
                  <a:lnTo>
                    <a:pt x="228558" y="388601"/>
                  </a:lnTo>
                  <a:lnTo>
                    <a:pt x="228558" y="386031"/>
                  </a:lnTo>
                  <a:lnTo>
                    <a:pt x="227226" y="386031"/>
                  </a:lnTo>
                  <a:lnTo>
                    <a:pt x="220756" y="392504"/>
                  </a:lnTo>
                  <a:lnTo>
                    <a:pt x="216664" y="392504"/>
                  </a:lnTo>
                  <a:lnTo>
                    <a:pt x="215332" y="391172"/>
                  </a:lnTo>
                  <a:lnTo>
                    <a:pt x="214095" y="393742"/>
                  </a:lnTo>
                  <a:lnTo>
                    <a:pt x="211431" y="397645"/>
                  </a:lnTo>
                  <a:lnTo>
                    <a:pt x="208862" y="397645"/>
                  </a:lnTo>
                  <a:lnTo>
                    <a:pt x="205055" y="398883"/>
                  </a:lnTo>
                  <a:lnTo>
                    <a:pt x="202391" y="398883"/>
                  </a:lnTo>
                  <a:lnTo>
                    <a:pt x="202391" y="396312"/>
                  </a:lnTo>
                  <a:lnTo>
                    <a:pt x="203723" y="393742"/>
                  </a:lnTo>
                  <a:lnTo>
                    <a:pt x="206292" y="392504"/>
                  </a:lnTo>
                  <a:lnTo>
                    <a:pt x="211431" y="391172"/>
                  </a:lnTo>
                  <a:lnTo>
                    <a:pt x="214095" y="388601"/>
                  </a:lnTo>
                  <a:lnTo>
                    <a:pt x="224371" y="384698"/>
                  </a:lnTo>
                  <a:lnTo>
                    <a:pt x="226941" y="382128"/>
                  </a:lnTo>
                  <a:lnTo>
                    <a:pt x="226941" y="379557"/>
                  </a:lnTo>
                  <a:lnTo>
                    <a:pt x="219233" y="378320"/>
                  </a:lnTo>
                  <a:lnTo>
                    <a:pt x="215332" y="376987"/>
                  </a:lnTo>
                  <a:lnTo>
                    <a:pt x="208862" y="374417"/>
                  </a:lnTo>
                  <a:lnTo>
                    <a:pt x="206292" y="373084"/>
                  </a:lnTo>
                  <a:lnTo>
                    <a:pt x="205055" y="370513"/>
                  </a:lnTo>
                  <a:lnTo>
                    <a:pt x="206292" y="370513"/>
                  </a:lnTo>
                  <a:lnTo>
                    <a:pt x="210194" y="369276"/>
                  </a:lnTo>
                  <a:lnTo>
                    <a:pt x="214095" y="367943"/>
                  </a:lnTo>
                  <a:lnTo>
                    <a:pt x="216664" y="369276"/>
                  </a:lnTo>
                  <a:lnTo>
                    <a:pt x="217901" y="370513"/>
                  </a:lnTo>
                  <a:lnTo>
                    <a:pt x="217901" y="373084"/>
                  </a:lnTo>
                  <a:lnTo>
                    <a:pt x="219233" y="374417"/>
                  </a:lnTo>
                  <a:lnTo>
                    <a:pt x="223039" y="374417"/>
                  </a:lnTo>
                  <a:lnTo>
                    <a:pt x="228273" y="376987"/>
                  </a:lnTo>
                  <a:lnTo>
                    <a:pt x="229510" y="376987"/>
                  </a:lnTo>
                  <a:lnTo>
                    <a:pt x="229510" y="375654"/>
                  </a:lnTo>
                  <a:lnTo>
                    <a:pt x="234648" y="364040"/>
                  </a:lnTo>
                  <a:lnTo>
                    <a:pt x="235980" y="364040"/>
                  </a:lnTo>
                  <a:lnTo>
                    <a:pt x="237312" y="362802"/>
                  </a:lnTo>
                  <a:lnTo>
                    <a:pt x="251490" y="360232"/>
                  </a:lnTo>
                  <a:lnTo>
                    <a:pt x="251490" y="358899"/>
                  </a:lnTo>
                  <a:lnTo>
                    <a:pt x="252727" y="358899"/>
                  </a:lnTo>
                  <a:lnTo>
                    <a:pt x="254059" y="349379"/>
                  </a:lnTo>
                  <a:lnTo>
                    <a:pt x="255296" y="348142"/>
                  </a:lnTo>
                  <a:lnTo>
                    <a:pt x="256628" y="346809"/>
                  </a:lnTo>
                  <a:lnTo>
                    <a:pt x="257961" y="346809"/>
                  </a:lnTo>
                  <a:lnTo>
                    <a:pt x="257961" y="348142"/>
                  </a:lnTo>
                  <a:lnTo>
                    <a:pt x="260530" y="354520"/>
                  </a:lnTo>
                  <a:lnTo>
                    <a:pt x="260530" y="364897"/>
                  </a:lnTo>
                  <a:lnTo>
                    <a:pt x="250444" y="376987"/>
                  </a:lnTo>
                  <a:lnTo>
                    <a:pt x="250444" y="379557"/>
                  </a:lnTo>
                  <a:lnTo>
                    <a:pt x="254725" y="392504"/>
                  </a:lnTo>
                  <a:lnTo>
                    <a:pt x="255962" y="393742"/>
                  </a:lnTo>
                  <a:lnTo>
                    <a:pt x="257295" y="393742"/>
                  </a:lnTo>
                  <a:lnTo>
                    <a:pt x="259864" y="391172"/>
                  </a:lnTo>
                  <a:lnTo>
                    <a:pt x="261196" y="391172"/>
                  </a:lnTo>
                  <a:lnTo>
                    <a:pt x="259483" y="390315"/>
                  </a:lnTo>
                  <a:lnTo>
                    <a:pt x="259483" y="386507"/>
                  </a:lnTo>
                  <a:lnTo>
                    <a:pt x="260815" y="386507"/>
                  </a:lnTo>
                  <a:lnTo>
                    <a:pt x="262052" y="385174"/>
                  </a:lnTo>
                  <a:lnTo>
                    <a:pt x="264621" y="386507"/>
                  </a:lnTo>
                  <a:lnTo>
                    <a:pt x="264621" y="385174"/>
                  </a:lnTo>
                  <a:lnTo>
                    <a:pt x="265953" y="383936"/>
                  </a:lnTo>
                  <a:lnTo>
                    <a:pt x="265953" y="378796"/>
                  </a:lnTo>
                  <a:lnTo>
                    <a:pt x="264241" y="376987"/>
                  </a:lnTo>
                  <a:lnTo>
                    <a:pt x="260435" y="374417"/>
                  </a:lnTo>
                  <a:lnTo>
                    <a:pt x="259483" y="374417"/>
                  </a:lnTo>
                  <a:lnTo>
                    <a:pt x="259483" y="373084"/>
                  </a:lnTo>
                  <a:lnTo>
                    <a:pt x="260815" y="371846"/>
                  </a:lnTo>
                  <a:lnTo>
                    <a:pt x="268523" y="364040"/>
                  </a:lnTo>
                  <a:lnTo>
                    <a:pt x="268523" y="362802"/>
                  </a:lnTo>
                  <a:lnTo>
                    <a:pt x="269855" y="360232"/>
                  </a:lnTo>
                  <a:lnTo>
                    <a:pt x="268523" y="358899"/>
                  </a:lnTo>
                  <a:lnTo>
                    <a:pt x="269855" y="357566"/>
                  </a:lnTo>
                  <a:lnTo>
                    <a:pt x="285270" y="353758"/>
                  </a:lnTo>
                  <a:lnTo>
                    <a:pt x="285270" y="354996"/>
                  </a:lnTo>
                  <a:lnTo>
                    <a:pt x="286602" y="354996"/>
                  </a:lnTo>
                  <a:lnTo>
                    <a:pt x="287839" y="356329"/>
                  </a:lnTo>
                  <a:lnTo>
                    <a:pt x="287839" y="357566"/>
                  </a:lnTo>
                  <a:lnTo>
                    <a:pt x="286602" y="358899"/>
                  </a:lnTo>
                  <a:lnTo>
                    <a:pt x="280131" y="360232"/>
                  </a:lnTo>
                  <a:lnTo>
                    <a:pt x="280131" y="361755"/>
                  </a:lnTo>
                  <a:lnTo>
                    <a:pt x="281463" y="364325"/>
                  </a:lnTo>
                  <a:lnTo>
                    <a:pt x="280131" y="364325"/>
                  </a:lnTo>
                  <a:lnTo>
                    <a:pt x="280131" y="365658"/>
                  </a:lnTo>
                  <a:lnTo>
                    <a:pt x="274993" y="366896"/>
                  </a:lnTo>
                  <a:lnTo>
                    <a:pt x="273756" y="366896"/>
                  </a:lnTo>
                  <a:lnTo>
                    <a:pt x="272519" y="372132"/>
                  </a:lnTo>
                  <a:lnTo>
                    <a:pt x="272519" y="374702"/>
                  </a:lnTo>
                  <a:lnTo>
                    <a:pt x="284128" y="379843"/>
                  </a:lnTo>
                  <a:lnTo>
                    <a:pt x="285365" y="382413"/>
                  </a:lnTo>
                  <a:lnTo>
                    <a:pt x="289266" y="384984"/>
                  </a:lnTo>
                  <a:lnTo>
                    <a:pt x="289266" y="383746"/>
                  </a:lnTo>
                  <a:lnTo>
                    <a:pt x="290598" y="383746"/>
                  </a:lnTo>
                  <a:lnTo>
                    <a:pt x="293167" y="379843"/>
                  </a:lnTo>
                  <a:lnTo>
                    <a:pt x="293167" y="367943"/>
                  </a:lnTo>
                  <a:lnTo>
                    <a:pt x="294404" y="367943"/>
                  </a:lnTo>
                  <a:lnTo>
                    <a:pt x="294404" y="366610"/>
                  </a:lnTo>
                  <a:lnTo>
                    <a:pt x="299638" y="360232"/>
                  </a:lnTo>
                  <a:lnTo>
                    <a:pt x="300875" y="360232"/>
                  </a:lnTo>
                  <a:lnTo>
                    <a:pt x="302302" y="348618"/>
                  </a:lnTo>
                  <a:lnTo>
                    <a:pt x="302302" y="347285"/>
                  </a:lnTo>
                  <a:lnTo>
                    <a:pt x="313911" y="334338"/>
                  </a:lnTo>
                  <a:lnTo>
                    <a:pt x="315148" y="333100"/>
                  </a:lnTo>
                  <a:lnTo>
                    <a:pt x="313911" y="331767"/>
                  </a:lnTo>
                  <a:lnTo>
                    <a:pt x="310009" y="329197"/>
                  </a:lnTo>
                  <a:lnTo>
                    <a:pt x="310009" y="326627"/>
                  </a:lnTo>
                  <a:lnTo>
                    <a:pt x="312579" y="315013"/>
                  </a:lnTo>
                  <a:lnTo>
                    <a:pt x="311151" y="314156"/>
                  </a:lnTo>
                  <a:lnTo>
                    <a:pt x="309819" y="314156"/>
                  </a:lnTo>
                  <a:lnTo>
                    <a:pt x="300304" y="320629"/>
                  </a:lnTo>
                  <a:lnTo>
                    <a:pt x="290027" y="321962"/>
                  </a:lnTo>
                  <a:lnTo>
                    <a:pt x="287363" y="321962"/>
                  </a:lnTo>
                  <a:lnTo>
                    <a:pt x="287363" y="320629"/>
                  </a:lnTo>
                  <a:lnTo>
                    <a:pt x="288695" y="319392"/>
                  </a:lnTo>
                  <a:lnTo>
                    <a:pt x="297735" y="316821"/>
                  </a:lnTo>
                  <a:lnTo>
                    <a:pt x="299067" y="315489"/>
                  </a:lnTo>
                  <a:lnTo>
                    <a:pt x="295166" y="310348"/>
                  </a:lnTo>
                  <a:lnTo>
                    <a:pt x="293833" y="309015"/>
                  </a:lnTo>
                  <a:lnTo>
                    <a:pt x="292596" y="310348"/>
                  </a:lnTo>
                  <a:lnTo>
                    <a:pt x="291264" y="310348"/>
                  </a:lnTo>
                  <a:lnTo>
                    <a:pt x="290027" y="309015"/>
                  </a:lnTo>
                  <a:lnTo>
                    <a:pt x="290027" y="300828"/>
                  </a:lnTo>
                  <a:lnTo>
                    <a:pt x="291264" y="300828"/>
                  </a:lnTo>
                  <a:lnTo>
                    <a:pt x="291264" y="299495"/>
                  </a:lnTo>
                  <a:lnTo>
                    <a:pt x="292596" y="298258"/>
                  </a:lnTo>
                  <a:lnTo>
                    <a:pt x="293833" y="296925"/>
                  </a:lnTo>
                  <a:lnTo>
                    <a:pt x="295166" y="298258"/>
                  </a:lnTo>
                  <a:lnTo>
                    <a:pt x="297735" y="309872"/>
                  </a:lnTo>
                  <a:lnTo>
                    <a:pt x="301636" y="312442"/>
                  </a:lnTo>
                  <a:lnTo>
                    <a:pt x="304205" y="312442"/>
                  </a:lnTo>
                  <a:lnTo>
                    <a:pt x="304205" y="311109"/>
                  </a:lnTo>
                  <a:lnTo>
                    <a:pt x="305442" y="309872"/>
                  </a:lnTo>
                  <a:lnTo>
                    <a:pt x="306774" y="300828"/>
                  </a:lnTo>
                  <a:lnTo>
                    <a:pt x="306774" y="286643"/>
                  </a:lnTo>
                  <a:lnTo>
                    <a:pt x="305918" y="285596"/>
                  </a:lnTo>
                  <a:lnTo>
                    <a:pt x="304681" y="283026"/>
                  </a:lnTo>
                  <a:lnTo>
                    <a:pt x="304681" y="280455"/>
                  </a:lnTo>
                  <a:lnTo>
                    <a:pt x="305918" y="279123"/>
                  </a:lnTo>
                  <a:lnTo>
                    <a:pt x="307250" y="280455"/>
                  </a:lnTo>
                  <a:lnTo>
                    <a:pt x="311151" y="285596"/>
                  </a:lnTo>
                  <a:lnTo>
                    <a:pt x="312388" y="289499"/>
                  </a:lnTo>
                  <a:lnTo>
                    <a:pt x="313720" y="289499"/>
                  </a:lnTo>
                  <a:lnTo>
                    <a:pt x="320096" y="283026"/>
                  </a:lnTo>
                  <a:lnTo>
                    <a:pt x="320096" y="279123"/>
                  </a:lnTo>
                  <a:lnTo>
                    <a:pt x="322760" y="279123"/>
                  </a:lnTo>
                  <a:lnTo>
                    <a:pt x="326566" y="280455"/>
                  </a:lnTo>
                  <a:lnTo>
                    <a:pt x="327898" y="283026"/>
                  </a:lnTo>
                  <a:lnTo>
                    <a:pt x="329135" y="283026"/>
                  </a:lnTo>
                  <a:lnTo>
                    <a:pt x="331800" y="280455"/>
                  </a:lnTo>
                  <a:lnTo>
                    <a:pt x="331800" y="279123"/>
                  </a:lnTo>
                  <a:lnTo>
                    <a:pt x="330848" y="271126"/>
                  </a:lnTo>
                  <a:lnTo>
                    <a:pt x="330848" y="268556"/>
                  </a:lnTo>
                  <a:lnTo>
                    <a:pt x="332180" y="267223"/>
                  </a:lnTo>
                  <a:lnTo>
                    <a:pt x="333417" y="267223"/>
                  </a:lnTo>
                  <a:lnTo>
                    <a:pt x="334749" y="265985"/>
                  </a:lnTo>
                  <a:lnTo>
                    <a:pt x="334749" y="263320"/>
                  </a:lnTo>
                  <a:lnTo>
                    <a:pt x="333417" y="263320"/>
                  </a:lnTo>
                  <a:lnTo>
                    <a:pt x="333417" y="262082"/>
                  </a:lnTo>
                  <a:lnTo>
                    <a:pt x="335986" y="246565"/>
                  </a:lnTo>
                  <a:lnTo>
                    <a:pt x="335986" y="245327"/>
                  </a:lnTo>
                  <a:lnTo>
                    <a:pt x="334749" y="242757"/>
                  </a:lnTo>
                  <a:lnTo>
                    <a:pt x="332180" y="240091"/>
                  </a:lnTo>
                  <a:lnTo>
                    <a:pt x="329516" y="238854"/>
                  </a:lnTo>
                  <a:lnTo>
                    <a:pt x="326947" y="240091"/>
                  </a:lnTo>
                  <a:lnTo>
                    <a:pt x="326947" y="242757"/>
                  </a:lnTo>
                  <a:lnTo>
                    <a:pt x="325710" y="263320"/>
                  </a:lnTo>
                  <a:lnTo>
                    <a:pt x="324378" y="264652"/>
                  </a:lnTo>
                  <a:lnTo>
                    <a:pt x="323141" y="264652"/>
                  </a:lnTo>
                  <a:lnTo>
                    <a:pt x="321333" y="263320"/>
                  </a:lnTo>
                  <a:lnTo>
                    <a:pt x="321333" y="262082"/>
                  </a:lnTo>
                  <a:lnTo>
                    <a:pt x="322665" y="256941"/>
                  </a:lnTo>
                  <a:lnTo>
                    <a:pt x="322665" y="255609"/>
                  </a:lnTo>
                  <a:lnTo>
                    <a:pt x="321333" y="254276"/>
                  </a:lnTo>
                  <a:lnTo>
                    <a:pt x="320001" y="255609"/>
                  </a:lnTo>
                  <a:lnTo>
                    <a:pt x="313625" y="258179"/>
                  </a:lnTo>
                  <a:lnTo>
                    <a:pt x="305823" y="262082"/>
                  </a:lnTo>
                  <a:lnTo>
                    <a:pt x="298115" y="268556"/>
                  </a:lnTo>
                  <a:lnTo>
                    <a:pt x="291645" y="277599"/>
                  </a:lnTo>
                  <a:lnTo>
                    <a:pt x="290408" y="284073"/>
                  </a:lnTo>
                  <a:lnTo>
                    <a:pt x="286507" y="289214"/>
                  </a:lnTo>
                  <a:lnTo>
                    <a:pt x="285174" y="290451"/>
                  </a:lnTo>
                  <a:lnTo>
                    <a:pt x="277467" y="293117"/>
                  </a:lnTo>
                  <a:lnTo>
                    <a:pt x="274898" y="291784"/>
                  </a:lnTo>
                  <a:lnTo>
                    <a:pt x="272329" y="289214"/>
                  </a:lnTo>
                  <a:lnTo>
                    <a:pt x="269760" y="289214"/>
                  </a:lnTo>
                  <a:lnTo>
                    <a:pt x="255487" y="294354"/>
                  </a:lnTo>
                  <a:lnTo>
                    <a:pt x="251680" y="296925"/>
                  </a:lnTo>
                  <a:lnTo>
                    <a:pt x="243878" y="302066"/>
                  </a:lnTo>
                  <a:lnTo>
                    <a:pt x="236171" y="309872"/>
                  </a:lnTo>
                  <a:lnTo>
                    <a:pt x="234838" y="315013"/>
                  </a:lnTo>
                  <a:lnTo>
                    <a:pt x="233601" y="316345"/>
                  </a:lnTo>
                  <a:lnTo>
                    <a:pt x="232269" y="317583"/>
                  </a:lnTo>
                  <a:lnTo>
                    <a:pt x="228463" y="317583"/>
                  </a:lnTo>
                  <a:lnTo>
                    <a:pt x="227131" y="318916"/>
                  </a:lnTo>
                  <a:lnTo>
                    <a:pt x="229700" y="321486"/>
                  </a:lnTo>
                  <a:lnTo>
                    <a:pt x="228463" y="322724"/>
                  </a:lnTo>
                  <a:lnTo>
                    <a:pt x="227131" y="322724"/>
                  </a:lnTo>
                  <a:lnTo>
                    <a:pt x="224562" y="321486"/>
                  </a:lnTo>
                  <a:lnTo>
                    <a:pt x="223230" y="322724"/>
                  </a:lnTo>
                  <a:lnTo>
                    <a:pt x="219424" y="327960"/>
                  </a:lnTo>
                  <a:lnTo>
                    <a:pt x="215522" y="331767"/>
                  </a:lnTo>
                  <a:lnTo>
                    <a:pt x="215522" y="335671"/>
                  </a:lnTo>
                  <a:lnTo>
                    <a:pt x="225894" y="342144"/>
                  </a:lnTo>
                  <a:lnTo>
                    <a:pt x="229700" y="342144"/>
                  </a:lnTo>
                  <a:lnTo>
                    <a:pt x="229700" y="344715"/>
                  </a:lnTo>
                  <a:lnTo>
                    <a:pt x="227131" y="344715"/>
                  </a:lnTo>
                  <a:lnTo>
                    <a:pt x="220660" y="343382"/>
                  </a:lnTo>
                  <a:lnTo>
                    <a:pt x="215522" y="339574"/>
                  </a:lnTo>
                  <a:lnTo>
                    <a:pt x="214285" y="340811"/>
                  </a:lnTo>
                  <a:lnTo>
                    <a:pt x="211621" y="343382"/>
                  </a:lnTo>
                  <a:lnTo>
                    <a:pt x="211621" y="342144"/>
                  </a:lnTo>
                  <a:lnTo>
                    <a:pt x="209052" y="339574"/>
                  </a:lnTo>
                  <a:lnTo>
                    <a:pt x="209052" y="333195"/>
                  </a:lnTo>
                  <a:lnTo>
                    <a:pt x="216664" y="321486"/>
                  </a:lnTo>
                  <a:lnTo>
                    <a:pt x="220470" y="317583"/>
                  </a:lnTo>
                  <a:lnTo>
                    <a:pt x="232079" y="311109"/>
                  </a:lnTo>
                  <a:lnTo>
                    <a:pt x="238549" y="300828"/>
                  </a:lnTo>
                  <a:lnTo>
                    <a:pt x="250158" y="290451"/>
                  </a:lnTo>
                  <a:lnTo>
                    <a:pt x="259673" y="284073"/>
                  </a:lnTo>
                  <a:lnTo>
                    <a:pt x="262243" y="284073"/>
                  </a:lnTo>
                  <a:lnTo>
                    <a:pt x="263575" y="282740"/>
                  </a:lnTo>
                  <a:lnTo>
                    <a:pt x="277752" y="267223"/>
                  </a:lnTo>
                  <a:lnTo>
                    <a:pt x="279085" y="264652"/>
                  </a:lnTo>
                  <a:lnTo>
                    <a:pt x="279085" y="262082"/>
                  </a:lnTo>
                  <a:lnTo>
                    <a:pt x="277752" y="255609"/>
                  </a:lnTo>
                  <a:lnTo>
                    <a:pt x="277752" y="253038"/>
                  </a:lnTo>
                  <a:lnTo>
                    <a:pt x="279085" y="250468"/>
                  </a:lnTo>
                  <a:lnTo>
                    <a:pt x="281654" y="249135"/>
                  </a:lnTo>
                  <a:lnTo>
                    <a:pt x="281654" y="250468"/>
                  </a:lnTo>
                  <a:lnTo>
                    <a:pt x="282891" y="254276"/>
                  </a:lnTo>
                  <a:lnTo>
                    <a:pt x="282891" y="255609"/>
                  </a:lnTo>
                  <a:lnTo>
                    <a:pt x="284223" y="256941"/>
                  </a:lnTo>
                  <a:lnTo>
                    <a:pt x="289361" y="245327"/>
                  </a:lnTo>
                  <a:lnTo>
                    <a:pt x="290693" y="243994"/>
                  </a:lnTo>
                  <a:lnTo>
                    <a:pt x="291930" y="245327"/>
                  </a:lnTo>
                  <a:lnTo>
                    <a:pt x="291930" y="249135"/>
                  </a:lnTo>
                  <a:lnTo>
                    <a:pt x="290693" y="253038"/>
                  </a:lnTo>
                  <a:lnTo>
                    <a:pt x="284223" y="271126"/>
                  </a:lnTo>
                  <a:lnTo>
                    <a:pt x="279085" y="276267"/>
                  </a:lnTo>
                  <a:lnTo>
                    <a:pt x="277752" y="277599"/>
                  </a:lnTo>
                  <a:lnTo>
                    <a:pt x="276420" y="281407"/>
                  </a:lnTo>
                  <a:lnTo>
                    <a:pt x="277752" y="282740"/>
                  </a:lnTo>
                  <a:lnTo>
                    <a:pt x="282891" y="282740"/>
                  </a:lnTo>
                  <a:lnTo>
                    <a:pt x="285460" y="281407"/>
                  </a:lnTo>
                  <a:lnTo>
                    <a:pt x="285460" y="273696"/>
                  </a:lnTo>
                  <a:lnTo>
                    <a:pt x="289361" y="271126"/>
                  </a:lnTo>
                  <a:lnTo>
                    <a:pt x="294499" y="264652"/>
                  </a:lnTo>
                  <a:lnTo>
                    <a:pt x="297069" y="256941"/>
                  </a:lnTo>
                  <a:lnTo>
                    <a:pt x="302302" y="255609"/>
                  </a:lnTo>
                  <a:lnTo>
                    <a:pt x="306108" y="253038"/>
                  </a:lnTo>
                  <a:lnTo>
                    <a:pt x="307440" y="249135"/>
                  </a:lnTo>
                  <a:lnTo>
                    <a:pt x="310009" y="246565"/>
                  </a:lnTo>
                  <a:lnTo>
                    <a:pt x="312579" y="247897"/>
                  </a:lnTo>
                  <a:lnTo>
                    <a:pt x="315148" y="249135"/>
                  </a:lnTo>
                  <a:lnTo>
                    <a:pt x="316480" y="249135"/>
                  </a:lnTo>
                  <a:lnTo>
                    <a:pt x="319049" y="247897"/>
                  </a:lnTo>
                  <a:lnTo>
                    <a:pt x="319049" y="246565"/>
                  </a:lnTo>
                  <a:lnTo>
                    <a:pt x="317717" y="243994"/>
                  </a:lnTo>
                  <a:lnTo>
                    <a:pt x="316480" y="242757"/>
                  </a:lnTo>
                  <a:lnTo>
                    <a:pt x="315148" y="240091"/>
                  </a:lnTo>
                  <a:lnTo>
                    <a:pt x="316480" y="238854"/>
                  </a:lnTo>
                  <a:lnTo>
                    <a:pt x="314957" y="237997"/>
                  </a:lnTo>
                  <a:lnTo>
                    <a:pt x="313720" y="237997"/>
                  </a:lnTo>
                  <a:lnTo>
                    <a:pt x="312388" y="235426"/>
                  </a:lnTo>
                  <a:lnTo>
                    <a:pt x="312388" y="230286"/>
                  </a:lnTo>
                  <a:lnTo>
                    <a:pt x="313720" y="227715"/>
                  </a:lnTo>
                  <a:lnTo>
                    <a:pt x="314957" y="226383"/>
                  </a:lnTo>
                  <a:lnTo>
                    <a:pt x="314957" y="224669"/>
                  </a:lnTo>
                  <a:lnTo>
                    <a:pt x="313720" y="222099"/>
                  </a:lnTo>
                  <a:lnTo>
                    <a:pt x="312388" y="220766"/>
                  </a:lnTo>
                  <a:lnTo>
                    <a:pt x="311151" y="219433"/>
                  </a:lnTo>
                  <a:lnTo>
                    <a:pt x="311151" y="214292"/>
                  </a:lnTo>
                  <a:lnTo>
                    <a:pt x="312388" y="211722"/>
                  </a:lnTo>
                  <a:lnTo>
                    <a:pt x="312388" y="209437"/>
                  </a:lnTo>
                  <a:lnTo>
                    <a:pt x="311151" y="206867"/>
                  </a:lnTo>
                  <a:lnTo>
                    <a:pt x="309819" y="204296"/>
                  </a:lnTo>
                  <a:lnTo>
                    <a:pt x="307250" y="199917"/>
                  </a:lnTo>
                  <a:lnTo>
                    <a:pt x="305918" y="197347"/>
                  </a:lnTo>
                  <a:lnTo>
                    <a:pt x="305918" y="194777"/>
                  </a:lnTo>
                  <a:lnTo>
                    <a:pt x="307250" y="194777"/>
                  </a:lnTo>
                  <a:lnTo>
                    <a:pt x="311151" y="193444"/>
                  </a:lnTo>
                  <a:lnTo>
                    <a:pt x="314957" y="192206"/>
                  </a:lnTo>
                  <a:lnTo>
                    <a:pt x="316290" y="190873"/>
                  </a:lnTo>
                  <a:lnTo>
                    <a:pt x="316290" y="185733"/>
                  </a:lnTo>
                  <a:lnTo>
                    <a:pt x="314957" y="184400"/>
                  </a:lnTo>
                  <a:lnTo>
                    <a:pt x="313720" y="183162"/>
                  </a:lnTo>
                  <a:lnTo>
                    <a:pt x="311151" y="183162"/>
                  </a:lnTo>
                  <a:lnTo>
                    <a:pt x="307250" y="181830"/>
                  </a:lnTo>
                  <a:lnTo>
                    <a:pt x="303349" y="183162"/>
                  </a:lnTo>
                  <a:lnTo>
                    <a:pt x="299543" y="184400"/>
                  </a:lnTo>
                  <a:lnTo>
                    <a:pt x="295641" y="186970"/>
                  </a:lnTo>
                  <a:lnTo>
                    <a:pt x="293072" y="189636"/>
                  </a:lnTo>
                  <a:lnTo>
                    <a:pt x="293072" y="194777"/>
                  </a:lnTo>
                  <a:lnTo>
                    <a:pt x="295641" y="198585"/>
                  </a:lnTo>
                  <a:lnTo>
                    <a:pt x="299543" y="202488"/>
                  </a:lnTo>
                  <a:lnTo>
                    <a:pt x="299543" y="206391"/>
                  </a:lnTo>
                  <a:lnTo>
                    <a:pt x="296878" y="208961"/>
                  </a:lnTo>
                  <a:lnTo>
                    <a:pt x="294309" y="212864"/>
                  </a:lnTo>
                  <a:lnTo>
                    <a:pt x="289171" y="212864"/>
                  </a:lnTo>
                  <a:lnTo>
                    <a:pt x="289171" y="210389"/>
                  </a:lnTo>
                  <a:lnTo>
                    <a:pt x="291740" y="207819"/>
                  </a:lnTo>
                  <a:lnTo>
                    <a:pt x="292787" y="206581"/>
                  </a:lnTo>
                  <a:lnTo>
                    <a:pt x="294024" y="204011"/>
                  </a:lnTo>
                  <a:lnTo>
                    <a:pt x="294024" y="202678"/>
                  </a:lnTo>
                  <a:lnTo>
                    <a:pt x="287553" y="194967"/>
                  </a:lnTo>
                  <a:lnTo>
                    <a:pt x="286316" y="193634"/>
                  </a:lnTo>
                  <a:lnTo>
                    <a:pt x="287553" y="191064"/>
                  </a:lnTo>
                  <a:lnTo>
                    <a:pt x="287553" y="187161"/>
                  </a:lnTo>
                  <a:lnTo>
                    <a:pt x="286316" y="185923"/>
                  </a:lnTo>
                  <a:lnTo>
                    <a:pt x="274993" y="185923"/>
                  </a:lnTo>
                  <a:lnTo>
                    <a:pt x="274993" y="198775"/>
                  </a:lnTo>
                  <a:lnTo>
                    <a:pt x="273756" y="199917"/>
                  </a:lnTo>
                  <a:lnTo>
                    <a:pt x="272519" y="198585"/>
                  </a:lnTo>
                  <a:lnTo>
                    <a:pt x="271187" y="197347"/>
                  </a:lnTo>
                  <a:lnTo>
                    <a:pt x="269950" y="192206"/>
                  </a:lnTo>
                  <a:lnTo>
                    <a:pt x="268618" y="181830"/>
                  </a:lnTo>
                  <a:lnTo>
                    <a:pt x="269950" y="176689"/>
                  </a:lnTo>
                  <a:lnTo>
                    <a:pt x="268618" y="174118"/>
                  </a:lnTo>
                  <a:lnTo>
                    <a:pt x="267381" y="170215"/>
                  </a:lnTo>
                  <a:lnTo>
                    <a:pt x="263479" y="167645"/>
                  </a:lnTo>
                  <a:lnTo>
                    <a:pt x="253964" y="166312"/>
                  </a:lnTo>
                  <a:lnTo>
                    <a:pt x="251395" y="167645"/>
                  </a:lnTo>
                  <a:lnTo>
                    <a:pt x="247494" y="170215"/>
                  </a:lnTo>
                  <a:lnTo>
                    <a:pt x="243592" y="170215"/>
                  </a:lnTo>
                  <a:lnTo>
                    <a:pt x="238454" y="168883"/>
                  </a:lnTo>
                  <a:lnTo>
                    <a:pt x="226845" y="166312"/>
                  </a:lnTo>
                  <a:lnTo>
                    <a:pt x="220375" y="163742"/>
                  </a:lnTo>
                  <a:lnTo>
                    <a:pt x="212668" y="157268"/>
                  </a:lnTo>
                  <a:lnTo>
                    <a:pt x="210098" y="157268"/>
                  </a:lnTo>
                  <a:lnTo>
                    <a:pt x="207529" y="156031"/>
                  </a:lnTo>
                  <a:lnTo>
                    <a:pt x="206197" y="157268"/>
                  </a:lnTo>
                  <a:lnTo>
                    <a:pt x="204960" y="156031"/>
                  </a:lnTo>
                  <a:lnTo>
                    <a:pt x="201059" y="153460"/>
                  </a:lnTo>
                  <a:lnTo>
                    <a:pt x="199727" y="150890"/>
                  </a:lnTo>
                  <a:lnTo>
                    <a:pt x="198490" y="149557"/>
                  </a:lnTo>
                  <a:lnTo>
                    <a:pt x="189450" y="148320"/>
                  </a:lnTo>
                  <a:lnTo>
                    <a:pt x="186881" y="149557"/>
                  </a:lnTo>
                  <a:lnTo>
                    <a:pt x="182980" y="146987"/>
                  </a:lnTo>
                  <a:lnTo>
                    <a:pt x="179079" y="140513"/>
                  </a:lnTo>
                  <a:lnTo>
                    <a:pt x="162332" y="137943"/>
                  </a:lnTo>
                  <a:lnTo>
                    <a:pt x="136545" y="127566"/>
                  </a:lnTo>
                  <a:lnTo>
                    <a:pt x="121511" y="116142"/>
                  </a:lnTo>
                  <a:lnTo>
                    <a:pt x="121511" y="113572"/>
                  </a:lnTo>
                  <a:lnTo>
                    <a:pt x="124080" y="111002"/>
                  </a:lnTo>
                  <a:lnTo>
                    <a:pt x="122843" y="109764"/>
                  </a:lnTo>
                  <a:lnTo>
                    <a:pt x="109902" y="96817"/>
                  </a:lnTo>
                  <a:lnTo>
                    <a:pt x="107238" y="96817"/>
                  </a:lnTo>
                  <a:lnTo>
                    <a:pt x="100767" y="95199"/>
                  </a:lnTo>
                  <a:lnTo>
                    <a:pt x="89159" y="86536"/>
                  </a:lnTo>
                  <a:lnTo>
                    <a:pt x="74981" y="71018"/>
                  </a:lnTo>
                  <a:lnTo>
                    <a:pt x="65465" y="59404"/>
                  </a:lnTo>
                  <a:lnTo>
                    <a:pt x="61564" y="59404"/>
                  </a:lnTo>
                  <a:lnTo>
                    <a:pt x="58995" y="58071"/>
                  </a:lnTo>
                  <a:lnTo>
                    <a:pt x="57758" y="58071"/>
                  </a:lnTo>
                  <a:lnTo>
                    <a:pt x="57758" y="57119"/>
                  </a:lnTo>
                  <a:lnTo>
                    <a:pt x="56426" y="57119"/>
                  </a:lnTo>
                  <a:lnTo>
                    <a:pt x="56426" y="51598"/>
                  </a:lnTo>
                  <a:lnTo>
                    <a:pt x="51288" y="49027"/>
                  </a:lnTo>
                  <a:lnTo>
                    <a:pt x="49194" y="49027"/>
                  </a:lnTo>
                  <a:lnTo>
                    <a:pt x="46530" y="47599"/>
                  </a:lnTo>
                  <a:lnTo>
                    <a:pt x="43961" y="48837"/>
                  </a:lnTo>
                  <a:lnTo>
                    <a:pt x="43961" y="54263"/>
                  </a:lnTo>
                  <a:lnTo>
                    <a:pt x="45293" y="58071"/>
                  </a:lnTo>
                  <a:lnTo>
                    <a:pt x="47862" y="60642"/>
                  </a:lnTo>
                  <a:lnTo>
                    <a:pt x="49194" y="64545"/>
                  </a:lnTo>
                  <a:lnTo>
                    <a:pt x="49194" y="65878"/>
                  </a:lnTo>
                  <a:lnTo>
                    <a:pt x="42724" y="75397"/>
                  </a:lnTo>
                  <a:lnTo>
                    <a:pt x="37586" y="80538"/>
                  </a:lnTo>
                  <a:lnTo>
                    <a:pt x="35873" y="91676"/>
                  </a:lnTo>
                  <a:lnTo>
                    <a:pt x="28165" y="98150"/>
                  </a:lnTo>
                  <a:lnTo>
                    <a:pt x="30735" y="108431"/>
                  </a:lnTo>
                  <a:lnTo>
                    <a:pt x="26357" y="139466"/>
                  </a:lnTo>
                  <a:lnTo>
                    <a:pt x="26357" y="158506"/>
                  </a:lnTo>
                  <a:lnTo>
                    <a:pt x="28927" y="163647"/>
                  </a:lnTo>
                  <a:lnTo>
                    <a:pt x="31496" y="162409"/>
                  </a:lnTo>
                  <a:lnTo>
                    <a:pt x="35302" y="166217"/>
                  </a:lnTo>
                  <a:lnTo>
                    <a:pt x="46911" y="198489"/>
                  </a:lnTo>
                  <a:lnTo>
                    <a:pt x="46911" y="224669"/>
                  </a:lnTo>
                  <a:lnTo>
                    <a:pt x="35873" y="286643"/>
                  </a:lnTo>
                  <a:lnTo>
                    <a:pt x="35873" y="287881"/>
                  </a:lnTo>
                  <a:lnTo>
                    <a:pt x="38442" y="287881"/>
                  </a:lnTo>
                  <a:lnTo>
                    <a:pt x="41011" y="289214"/>
                  </a:lnTo>
                  <a:lnTo>
                    <a:pt x="42343" y="290451"/>
                  </a:lnTo>
                  <a:lnTo>
                    <a:pt x="42343" y="291784"/>
                  </a:lnTo>
                  <a:lnTo>
                    <a:pt x="38442" y="291784"/>
                  </a:lnTo>
                  <a:lnTo>
                    <a:pt x="37205" y="294354"/>
                  </a:lnTo>
                  <a:lnTo>
                    <a:pt x="38442" y="299495"/>
                  </a:lnTo>
                  <a:lnTo>
                    <a:pt x="41011" y="303398"/>
                  </a:lnTo>
                  <a:lnTo>
                    <a:pt x="43580" y="307301"/>
                  </a:lnTo>
                  <a:lnTo>
                    <a:pt x="43580" y="317583"/>
                  </a:lnTo>
                  <a:lnTo>
                    <a:pt x="42343" y="331767"/>
                  </a:lnTo>
                  <a:lnTo>
                    <a:pt x="37205" y="364040"/>
                  </a:lnTo>
                  <a:lnTo>
                    <a:pt x="34541" y="366610"/>
                  </a:lnTo>
                  <a:lnTo>
                    <a:pt x="33304" y="370513"/>
                  </a:lnTo>
                  <a:lnTo>
                    <a:pt x="30735" y="376987"/>
                  </a:lnTo>
                  <a:lnTo>
                    <a:pt x="29402" y="380890"/>
                  </a:lnTo>
                  <a:lnTo>
                    <a:pt x="28165" y="383460"/>
                  </a:lnTo>
                  <a:lnTo>
                    <a:pt x="28165" y="384698"/>
                  </a:lnTo>
                  <a:lnTo>
                    <a:pt x="31972" y="384698"/>
                  </a:lnTo>
                  <a:lnTo>
                    <a:pt x="33304" y="383460"/>
                  </a:lnTo>
                  <a:lnTo>
                    <a:pt x="35873" y="382128"/>
                  </a:lnTo>
                  <a:lnTo>
                    <a:pt x="37205" y="380890"/>
                  </a:lnTo>
                  <a:lnTo>
                    <a:pt x="37205" y="379557"/>
                  </a:lnTo>
                  <a:lnTo>
                    <a:pt x="38442" y="376987"/>
                  </a:lnTo>
                  <a:lnTo>
                    <a:pt x="39774" y="371846"/>
                  </a:lnTo>
                  <a:lnTo>
                    <a:pt x="39774" y="366610"/>
                  </a:lnTo>
                  <a:lnTo>
                    <a:pt x="41011" y="364040"/>
                  </a:lnTo>
                  <a:lnTo>
                    <a:pt x="42343" y="364040"/>
                  </a:lnTo>
                  <a:lnTo>
                    <a:pt x="43580" y="362802"/>
                  </a:lnTo>
                  <a:lnTo>
                    <a:pt x="47482" y="364040"/>
                  </a:lnTo>
                  <a:lnTo>
                    <a:pt x="51383" y="364040"/>
                  </a:lnTo>
                  <a:lnTo>
                    <a:pt x="52620" y="365373"/>
                  </a:lnTo>
                  <a:lnTo>
                    <a:pt x="53952" y="365373"/>
                  </a:lnTo>
                  <a:lnTo>
                    <a:pt x="55189" y="369276"/>
                  </a:lnTo>
                  <a:lnTo>
                    <a:pt x="56521" y="374417"/>
                  </a:lnTo>
                  <a:lnTo>
                    <a:pt x="59090" y="380890"/>
                  </a:lnTo>
                  <a:lnTo>
                    <a:pt x="59090" y="382128"/>
                  </a:lnTo>
                  <a:lnTo>
                    <a:pt x="60422" y="382128"/>
                  </a:lnTo>
                  <a:lnTo>
                    <a:pt x="62991" y="383460"/>
                  </a:lnTo>
                  <a:lnTo>
                    <a:pt x="66893" y="384698"/>
                  </a:lnTo>
                  <a:lnTo>
                    <a:pt x="66893" y="387268"/>
                  </a:lnTo>
                  <a:lnTo>
                    <a:pt x="69462" y="387268"/>
                  </a:lnTo>
                  <a:lnTo>
                    <a:pt x="75837" y="388601"/>
                  </a:lnTo>
                  <a:lnTo>
                    <a:pt x="83640" y="391172"/>
                  </a:lnTo>
                  <a:lnTo>
                    <a:pt x="84877" y="391172"/>
                  </a:lnTo>
                  <a:lnTo>
                    <a:pt x="84877" y="393742"/>
                  </a:lnTo>
                  <a:lnTo>
                    <a:pt x="83640" y="395075"/>
                  </a:lnTo>
                  <a:lnTo>
                    <a:pt x="74124" y="395075"/>
                  </a:lnTo>
                  <a:lnTo>
                    <a:pt x="68986" y="396312"/>
                  </a:lnTo>
                  <a:lnTo>
                    <a:pt x="58234" y="396312"/>
                  </a:lnTo>
                  <a:lnTo>
                    <a:pt x="56902" y="397645"/>
                  </a:lnTo>
                  <a:lnTo>
                    <a:pt x="55570" y="397645"/>
                  </a:lnTo>
                  <a:lnTo>
                    <a:pt x="55570" y="398883"/>
                  </a:lnTo>
                  <a:lnTo>
                    <a:pt x="53000" y="399835"/>
                  </a:lnTo>
                  <a:lnTo>
                    <a:pt x="49194" y="399835"/>
                  </a:lnTo>
                  <a:lnTo>
                    <a:pt x="47862" y="398502"/>
                  </a:lnTo>
                  <a:lnTo>
                    <a:pt x="43961" y="398502"/>
                  </a:lnTo>
                  <a:lnTo>
                    <a:pt x="43961" y="401167"/>
                  </a:lnTo>
                  <a:lnTo>
                    <a:pt x="42724" y="402405"/>
                  </a:lnTo>
                  <a:lnTo>
                    <a:pt x="42724" y="403738"/>
                  </a:lnTo>
                  <a:lnTo>
                    <a:pt x="45388" y="403738"/>
                  </a:lnTo>
                  <a:lnTo>
                    <a:pt x="45388" y="404975"/>
                  </a:lnTo>
                  <a:lnTo>
                    <a:pt x="46625" y="404975"/>
                  </a:lnTo>
                  <a:lnTo>
                    <a:pt x="46625" y="406308"/>
                  </a:lnTo>
                  <a:lnTo>
                    <a:pt x="47957" y="408878"/>
                  </a:lnTo>
                  <a:lnTo>
                    <a:pt x="47957" y="410116"/>
                  </a:lnTo>
                  <a:lnTo>
                    <a:pt x="46625" y="411449"/>
                  </a:lnTo>
                  <a:lnTo>
                    <a:pt x="45388" y="413162"/>
                  </a:lnTo>
                  <a:lnTo>
                    <a:pt x="44056" y="413162"/>
                  </a:lnTo>
                  <a:lnTo>
                    <a:pt x="42819" y="411830"/>
                  </a:lnTo>
                  <a:lnTo>
                    <a:pt x="42819" y="410497"/>
                  </a:lnTo>
                  <a:lnTo>
                    <a:pt x="41487" y="407926"/>
                  </a:lnTo>
                  <a:lnTo>
                    <a:pt x="38918" y="407926"/>
                  </a:lnTo>
                  <a:lnTo>
                    <a:pt x="38918" y="406689"/>
                  </a:lnTo>
                  <a:lnTo>
                    <a:pt x="37681" y="406689"/>
                  </a:lnTo>
                  <a:lnTo>
                    <a:pt x="38918" y="402786"/>
                  </a:lnTo>
                  <a:lnTo>
                    <a:pt x="38918" y="391172"/>
                  </a:lnTo>
                  <a:lnTo>
                    <a:pt x="34921" y="391172"/>
                  </a:lnTo>
                  <a:lnTo>
                    <a:pt x="33684" y="392504"/>
                  </a:lnTo>
                  <a:lnTo>
                    <a:pt x="32352" y="392504"/>
                  </a:lnTo>
                  <a:lnTo>
                    <a:pt x="32352" y="393742"/>
                  </a:lnTo>
                  <a:lnTo>
                    <a:pt x="31115" y="397645"/>
                  </a:lnTo>
                  <a:lnTo>
                    <a:pt x="29783" y="409354"/>
                  </a:lnTo>
                  <a:lnTo>
                    <a:pt x="29783" y="419731"/>
                  </a:lnTo>
                  <a:lnTo>
                    <a:pt x="28546" y="428680"/>
                  </a:lnTo>
                  <a:lnTo>
                    <a:pt x="28546" y="431250"/>
                  </a:lnTo>
                  <a:lnTo>
                    <a:pt x="29783" y="432583"/>
                  </a:lnTo>
                  <a:lnTo>
                    <a:pt x="33684" y="436486"/>
                  </a:lnTo>
                  <a:lnTo>
                    <a:pt x="38823" y="439056"/>
                  </a:lnTo>
                  <a:lnTo>
                    <a:pt x="41392" y="441627"/>
                  </a:lnTo>
                  <a:lnTo>
                    <a:pt x="43961" y="442960"/>
                  </a:lnTo>
                  <a:lnTo>
                    <a:pt x="45388" y="442960"/>
                  </a:lnTo>
                  <a:lnTo>
                    <a:pt x="45388" y="439056"/>
                  </a:lnTo>
                  <a:lnTo>
                    <a:pt x="46625" y="436486"/>
                  </a:lnTo>
                  <a:lnTo>
                    <a:pt x="46625" y="435058"/>
                  </a:lnTo>
                  <a:lnTo>
                    <a:pt x="49289" y="435058"/>
                  </a:lnTo>
                  <a:lnTo>
                    <a:pt x="49289" y="436391"/>
                  </a:lnTo>
                  <a:lnTo>
                    <a:pt x="50526" y="437628"/>
                  </a:lnTo>
                  <a:lnTo>
                    <a:pt x="53096" y="438961"/>
                  </a:lnTo>
                  <a:lnTo>
                    <a:pt x="54428" y="438961"/>
                  </a:lnTo>
                  <a:lnTo>
                    <a:pt x="56997" y="437628"/>
                  </a:lnTo>
                  <a:lnTo>
                    <a:pt x="58329" y="436391"/>
                  </a:lnTo>
                  <a:lnTo>
                    <a:pt x="59566" y="435058"/>
                  </a:lnTo>
                  <a:lnTo>
                    <a:pt x="62135" y="438961"/>
                  </a:lnTo>
                  <a:lnTo>
                    <a:pt x="64704" y="442864"/>
                  </a:lnTo>
                  <a:lnTo>
                    <a:pt x="66036" y="444102"/>
                  </a:lnTo>
                  <a:lnTo>
                    <a:pt x="66036" y="445340"/>
                  </a:lnTo>
                  <a:lnTo>
                    <a:pt x="67369" y="449243"/>
                  </a:lnTo>
                  <a:lnTo>
                    <a:pt x="68606" y="453146"/>
                  </a:lnTo>
                  <a:lnTo>
                    <a:pt x="68606" y="455716"/>
                  </a:lnTo>
                  <a:lnTo>
                    <a:pt x="67273" y="455716"/>
                  </a:lnTo>
                  <a:lnTo>
                    <a:pt x="67273" y="454479"/>
                  </a:lnTo>
                  <a:lnTo>
                    <a:pt x="65941" y="454479"/>
                  </a:lnTo>
                  <a:lnTo>
                    <a:pt x="65941" y="451813"/>
                  </a:lnTo>
                  <a:lnTo>
                    <a:pt x="64419" y="450576"/>
                  </a:lnTo>
                  <a:lnTo>
                    <a:pt x="64419" y="449243"/>
                  </a:lnTo>
                  <a:lnTo>
                    <a:pt x="60613" y="448005"/>
                  </a:lnTo>
                  <a:lnTo>
                    <a:pt x="56711" y="448005"/>
                  </a:lnTo>
                  <a:lnTo>
                    <a:pt x="54142" y="449243"/>
                  </a:lnTo>
                  <a:lnTo>
                    <a:pt x="51573" y="449243"/>
                  </a:lnTo>
                  <a:lnTo>
                    <a:pt x="50241" y="450576"/>
                  </a:lnTo>
                  <a:lnTo>
                    <a:pt x="49194" y="450576"/>
                  </a:lnTo>
                  <a:lnTo>
                    <a:pt x="47862" y="453146"/>
                  </a:lnTo>
                  <a:lnTo>
                    <a:pt x="46530" y="454479"/>
                  </a:lnTo>
                  <a:lnTo>
                    <a:pt x="45388" y="456954"/>
                  </a:lnTo>
                  <a:lnTo>
                    <a:pt x="45388" y="460762"/>
                  </a:lnTo>
                  <a:lnTo>
                    <a:pt x="44056" y="460762"/>
                  </a:lnTo>
                  <a:lnTo>
                    <a:pt x="42819" y="459524"/>
                  </a:lnTo>
                  <a:lnTo>
                    <a:pt x="41487" y="459524"/>
                  </a:lnTo>
                  <a:lnTo>
                    <a:pt x="41487" y="460762"/>
                  </a:lnTo>
                  <a:lnTo>
                    <a:pt x="45388" y="478850"/>
                  </a:lnTo>
                  <a:lnTo>
                    <a:pt x="46625" y="478850"/>
                  </a:lnTo>
                  <a:lnTo>
                    <a:pt x="45388" y="483990"/>
                  </a:lnTo>
                  <a:lnTo>
                    <a:pt x="44056" y="486561"/>
                  </a:lnTo>
                  <a:lnTo>
                    <a:pt x="38918" y="486561"/>
                  </a:lnTo>
                  <a:lnTo>
                    <a:pt x="35873" y="489321"/>
                  </a:lnTo>
                  <a:lnTo>
                    <a:pt x="34541" y="491892"/>
                  </a:lnTo>
                  <a:lnTo>
                    <a:pt x="34541" y="493129"/>
                  </a:lnTo>
                  <a:lnTo>
                    <a:pt x="37205" y="495795"/>
                  </a:lnTo>
                  <a:lnTo>
                    <a:pt x="39774" y="502173"/>
                  </a:lnTo>
                  <a:lnTo>
                    <a:pt x="43580" y="509979"/>
                  </a:lnTo>
                  <a:lnTo>
                    <a:pt x="44912" y="512550"/>
                  </a:lnTo>
                  <a:lnTo>
                    <a:pt x="43580" y="512550"/>
                  </a:lnTo>
                  <a:lnTo>
                    <a:pt x="41011" y="511217"/>
                  </a:lnTo>
                  <a:lnTo>
                    <a:pt x="38442" y="508647"/>
                  </a:lnTo>
                  <a:lnTo>
                    <a:pt x="37205" y="506076"/>
                  </a:lnTo>
                  <a:lnTo>
                    <a:pt x="35873" y="503506"/>
                  </a:lnTo>
                  <a:lnTo>
                    <a:pt x="34921" y="503506"/>
                  </a:lnTo>
                  <a:lnTo>
                    <a:pt x="33684" y="504744"/>
                  </a:lnTo>
                  <a:lnTo>
                    <a:pt x="31115" y="507314"/>
                  </a:lnTo>
                  <a:lnTo>
                    <a:pt x="27214" y="512550"/>
                  </a:lnTo>
                  <a:lnTo>
                    <a:pt x="26357" y="514073"/>
                  </a:lnTo>
                  <a:lnTo>
                    <a:pt x="22456" y="512835"/>
                  </a:lnTo>
                  <a:lnTo>
                    <a:pt x="18555" y="510265"/>
                  </a:lnTo>
                  <a:lnTo>
                    <a:pt x="18555" y="508932"/>
                  </a:lnTo>
                  <a:lnTo>
                    <a:pt x="23693" y="488274"/>
                  </a:lnTo>
                  <a:lnTo>
                    <a:pt x="30164" y="465046"/>
                  </a:lnTo>
                  <a:lnTo>
                    <a:pt x="30164" y="454479"/>
                  </a:lnTo>
                  <a:lnTo>
                    <a:pt x="31496" y="453146"/>
                  </a:lnTo>
                  <a:lnTo>
                    <a:pt x="30164" y="451813"/>
                  </a:lnTo>
                  <a:lnTo>
                    <a:pt x="28927" y="451813"/>
                  </a:lnTo>
                  <a:lnTo>
                    <a:pt x="28927" y="450576"/>
                  </a:lnTo>
                  <a:lnTo>
                    <a:pt x="27594" y="450576"/>
                  </a:lnTo>
                  <a:lnTo>
                    <a:pt x="26357" y="451813"/>
                  </a:lnTo>
                  <a:lnTo>
                    <a:pt x="26357" y="453146"/>
                  </a:lnTo>
                  <a:lnTo>
                    <a:pt x="25025" y="457049"/>
                  </a:lnTo>
                  <a:lnTo>
                    <a:pt x="25025" y="458287"/>
                  </a:lnTo>
                  <a:lnTo>
                    <a:pt x="22456" y="468663"/>
                  </a:lnTo>
                  <a:lnTo>
                    <a:pt x="16842" y="484085"/>
                  </a:lnTo>
                  <a:lnTo>
                    <a:pt x="6470" y="521594"/>
                  </a:lnTo>
                  <a:lnTo>
                    <a:pt x="3901" y="524164"/>
                  </a:lnTo>
                  <a:lnTo>
                    <a:pt x="1332" y="528067"/>
                  </a:lnTo>
                  <a:lnTo>
                    <a:pt x="0" y="529305"/>
                  </a:lnTo>
                  <a:lnTo>
                    <a:pt x="0" y="530638"/>
                  </a:lnTo>
                  <a:lnTo>
                    <a:pt x="3901" y="531875"/>
                  </a:lnTo>
                  <a:lnTo>
                    <a:pt x="6470" y="531875"/>
                  </a:lnTo>
                  <a:lnTo>
                    <a:pt x="7803" y="530638"/>
                  </a:lnTo>
                  <a:lnTo>
                    <a:pt x="7803" y="526734"/>
                  </a:lnTo>
                  <a:lnTo>
                    <a:pt x="9040" y="526734"/>
                  </a:lnTo>
                  <a:lnTo>
                    <a:pt x="11609" y="525402"/>
                  </a:lnTo>
                  <a:lnTo>
                    <a:pt x="12941" y="526734"/>
                  </a:lnTo>
                  <a:lnTo>
                    <a:pt x="14178" y="526734"/>
                  </a:lnTo>
                  <a:lnTo>
                    <a:pt x="15510" y="528067"/>
                  </a:lnTo>
                  <a:lnTo>
                    <a:pt x="16842" y="529305"/>
                  </a:lnTo>
                  <a:lnTo>
                    <a:pt x="20648" y="533208"/>
                  </a:lnTo>
                  <a:lnTo>
                    <a:pt x="24550" y="538349"/>
                  </a:lnTo>
                  <a:lnTo>
                    <a:pt x="28451" y="542252"/>
                  </a:lnTo>
                  <a:lnTo>
                    <a:pt x="29688" y="543489"/>
                  </a:lnTo>
                  <a:lnTo>
                    <a:pt x="37490" y="542252"/>
                  </a:lnTo>
                  <a:lnTo>
                    <a:pt x="43866" y="540919"/>
                  </a:lnTo>
                  <a:lnTo>
                    <a:pt x="46435" y="542252"/>
                  </a:lnTo>
                  <a:lnTo>
                    <a:pt x="47767" y="543489"/>
                  </a:lnTo>
                  <a:lnTo>
                    <a:pt x="57282" y="543489"/>
                  </a:lnTo>
                  <a:lnTo>
                    <a:pt x="59851" y="538349"/>
                  </a:lnTo>
                  <a:lnTo>
                    <a:pt x="63753" y="540919"/>
                  </a:lnTo>
                  <a:lnTo>
                    <a:pt x="63753" y="550439"/>
                  </a:lnTo>
                  <a:lnTo>
                    <a:pt x="74029" y="555580"/>
                  </a:lnTo>
                  <a:lnTo>
                    <a:pt x="92108" y="556912"/>
                  </a:lnTo>
                  <a:lnTo>
                    <a:pt x="97247" y="562053"/>
                  </a:lnTo>
                  <a:lnTo>
                    <a:pt x="98579" y="573667"/>
                  </a:lnTo>
                  <a:lnTo>
                    <a:pt x="110188" y="592707"/>
                  </a:lnTo>
                  <a:lnTo>
                    <a:pt x="115326" y="595278"/>
                  </a:lnTo>
                  <a:close/>
                  <a:moveTo>
                    <a:pt x="345977" y="311300"/>
                  </a:moveTo>
                  <a:lnTo>
                    <a:pt x="347214" y="310062"/>
                  </a:lnTo>
                  <a:lnTo>
                    <a:pt x="348547" y="308729"/>
                  </a:lnTo>
                  <a:lnTo>
                    <a:pt x="351116" y="308729"/>
                  </a:lnTo>
                  <a:lnTo>
                    <a:pt x="352448" y="310062"/>
                  </a:lnTo>
                  <a:lnTo>
                    <a:pt x="353685" y="310062"/>
                  </a:lnTo>
                  <a:lnTo>
                    <a:pt x="356254" y="311300"/>
                  </a:lnTo>
                  <a:lnTo>
                    <a:pt x="357586" y="311300"/>
                  </a:lnTo>
                  <a:lnTo>
                    <a:pt x="357586" y="310062"/>
                  </a:lnTo>
                  <a:lnTo>
                    <a:pt x="358823" y="310062"/>
                  </a:lnTo>
                  <a:lnTo>
                    <a:pt x="360155" y="308729"/>
                  </a:lnTo>
                  <a:lnTo>
                    <a:pt x="360155" y="307492"/>
                  </a:lnTo>
                  <a:lnTo>
                    <a:pt x="361392" y="307492"/>
                  </a:lnTo>
                  <a:lnTo>
                    <a:pt x="361392" y="304636"/>
                  </a:lnTo>
                  <a:lnTo>
                    <a:pt x="360155" y="303398"/>
                  </a:lnTo>
                  <a:lnTo>
                    <a:pt x="360155" y="300828"/>
                  </a:lnTo>
                  <a:lnTo>
                    <a:pt x="358823" y="299495"/>
                  </a:lnTo>
                  <a:lnTo>
                    <a:pt x="358823" y="294354"/>
                  </a:lnTo>
                  <a:lnTo>
                    <a:pt x="360155" y="293117"/>
                  </a:lnTo>
                  <a:lnTo>
                    <a:pt x="360155" y="291784"/>
                  </a:lnTo>
                  <a:lnTo>
                    <a:pt x="361392" y="290451"/>
                  </a:lnTo>
                  <a:lnTo>
                    <a:pt x="361392" y="289214"/>
                  </a:lnTo>
                  <a:lnTo>
                    <a:pt x="365294" y="289214"/>
                  </a:lnTo>
                  <a:lnTo>
                    <a:pt x="366626" y="290451"/>
                  </a:lnTo>
                  <a:lnTo>
                    <a:pt x="365294" y="291784"/>
                  </a:lnTo>
                  <a:lnTo>
                    <a:pt x="364057" y="293117"/>
                  </a:lnTo>
                  <a:lnTo>
                    <a:pt x="364057" y="299495"/>
                  </a:lnTo>
                  <a:lnTo>
                    <a:pt x="365294" y="300828"/>
                  </a:lnTo>
                  <a:lnTo>
                    <a:pt x="365294" y="302066"/>
                  </a:lnTo>
                  <a:lnTo>
                    <a:pt x="366626" y="303398"/>
                  </a:lnTo>
                  <a:lnTo>
                    <a:pt x="367863" y="304636"/>
                  </a:lnTo>
                  <a:lnTo>
                    <a:pt x="367863" y="312442"/>
                  </a:lnTo>
                  <a:lnTo>
                    <a:pt x="366626" y="312442"/>
                  </a:lnTo>
                  <a:lnTo>
                    <a:pt x="366626" y="315013"/>
                  </a:lnTo>
                  <a:lnTo>
                    <a:pt x="361392" y="315013"/>
                  </a:lnTo>
                  <a:lnTo>
                    <a:pt x="361392" y="316345"/>
                  </a:lnTo>
                  <a:lnTo>
                    <a:pt x="360155" y="317583"/>
                  </a:lnTo>
                  <a:lnTo>
                    <a:pt x="360155" y="320153"/>
                  </a:lnTo>
                  <a:lnTo>
                    <a:pt x="361392" y="321486"/>
                  </a:lnTo>
                  <a:lnTo>
                    <a:pt x="361392" y="322724"/>
                  </a:lnTo>
                  <a:lnTo>
                    <a:pt x="362724" y="324056"/>
                  </a:lnTo>
                  <a:lnTo>
                    <a:pt x="362724" y="329197"/>
                  </a:lnTo>
                  <a:lnTo>
                    <a:pt x="364057" y="330530"/>
                  </a:lnTo>
                  <a:lnTo>
                    <a:pt x="364057" y="335671"/>
                  </a:lnTo>
                  <a:lnTo>
                    <a:pt x="362724" y="335671"/>
                  </a:lnTo>
                  <a:lnTo>
                    <a:pt x="362724" y="337003"/>
                  </a:lnTo>
                  <a:lnTo>
                    <a:pt x="361392" y="338241"/>
                  </a:lnTo>
                  <a:lnTo>
                    <a:pt x="360155" y="338241"/>
                  </a:lnTo>
                  <a:lnTo>
                    <a:pt x="360155" y="340811"/>
                  </a:lnTo>
                  <a:lnTo>
                    <a:pt x="358823" y="340811"/>
                  </a:lnTo>
                  <a:lnTo>
                    <a:pt x="358823" y="343382"/>
                  </a:lnTo>
                  <a:lnTo>
                    <a:pt x="357586" y="344715"/>
                  </a:lnTo>
                  <a:lnTo>
                    <a:pt x="357586" y="345952"/>
                  </a:lnTo>
                  <a:lnTo>
                    <a:pt x="356254" y="347285"/>
                  </a:lnTo>
                  <a:lnTo>
                    <a:pt x="355017" y="347285"/>
                  </a:lnTo>
                  <a:lnTo>
                    <a:pt x="355017" y="345952"/>
                  </a:lnTo>
                  <a:lnTo>
                    <a:pt x="353685" y="344715"/>
                  </a:lnTo>
                  <a:lnTo>
                    <a:pt x="353685" y="343382"/>
                  </a:lnTo>
                  <a:lnTo>
                    <a:pt x="352448" y="343382"/>
                  </a:lnTo>
                  <a:lnTo>
                    <a:pt x="351116" y="342144"/>
                  </a:lnTo>
                  <a:lnTo>
                    <a:pt x="351116" y="337003"/>
                  </a:lnTo>
                  <a:lnTo>
                    <a:pt x="352448" y="335671"/>
                  </a:lnTo>
                  <a:lnTo>
                    <a:pt x="353685" y="334338"/>
                  </a:lnTo>
                  <a:lnTo>
                    <a:pt x="353685" y="333195"/>
                  </a:lnTo>
                  <a:lnTo>
                    <a:pt x="352448" y="331863"/>
                  </a:lnTo>
                  <a:lnTo>
                    <a:pt x="352448" y="330625"/>
                  </a:lnTo>
                  <a:lnTo>
                    <a:pt x="351116" y="329292"/>
                  </a:lnTo>
                  <a:lnTo>
                    <a:pt x="351116" y="321581"/>
                  </a:lnTo>
                  <a:lnTo>
                    <a:pt x="352448" y="320248"/>
                  </a:lnTo>
                  <a:lnTo>
                    <a:pt x="352448" y="318916"/>
                  </a:lnTo>
                  <a:lnTo>
                    <a:pt x="353685" y="317583"/>
                  </a:lnTo>
                  <a:lnTo>
                    <a:pt x="353685" y="315013"/>
                  </a:lnTo>
                  <a:lnTo>
                    <a:pt x="352448" y="314156"/>
                  </a:lnTo>
                  <a:lnTo>
                    <a:pt x="352448" y="312918"/>
                  </a:lnTo>
                  <a:lnTo>
                    <a:pt x="347214" y="312918"/>
                  </a:lnTo>
                  <a:lnTo>
                    <a:pt x="347214" y="314156"/>
                  </a:lnTo>
                  <a:lnTo>
                    <a:pt x="345977" y="31291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1F17F61-7B69-97EF-10A2-638D4365EF64}"/>
                </a:ext>
              </a:extLst>
            </p:cNvPr>
            <p:cNvSpPr/>
            <p:nvPr/>
          </p:nvSpPr>
          <p:spPr>
            <a:xfrm>
              <a:off x="3874823" y="4459767"/>
              <a:ext cx="1193819" cy="644691"/>
            </a:xfrm>
            <a:custGeom>
              <a:avLst/>
              <a:gdLst>
                <a:gd name="connsiteX0" fmla="*/ 1312354 w 1329196"/>
                <a:gd name="connsiteY0" fmla="*/ 218195 h 717798"/>
                <a:gd name="connsiteX1" fmla="*/ 1302077 w 1329196"/>
                <a:gd name="connsiteY1" fmla="*/ 219528 h 717798"/>
                <a:gd name="connsiteX2" fmla="*/ 1291706 w 1329196"/>
                <a:gd name="connsiteY2" fmla="*/ 213054 h 717798"/>
                <a:gd name="connsiteX3" fmla="*/ 1285236 w 1329196"/>
                <a:gd name="connsiteY3" fmla="*/ 209152 h 717798"/>
                <a:gd name="connsiteX4" fmla="*/ 1283999 w 1329196"/>
                <a:gd name="connsiteY4" fmla="*/ 198870 h 717798"/>
                <a:gd name="connsiteX5" fmla="*/ 1276291 w 1329196"/>
                <a:gd name="connsiteY5" fmla="*/ 193634 h 717798"/>
                <a:gd name="connsiteX6" fmla="*/ 1271058 w 1329196"/>
                <a:gd name="connsiteY6" fmla="*/ 185923 h 717798"/>
                <a:gd name="connsiteX7" fmla="*/ 1272390 w 1329196"/>
                <a:gd name="connsiteY7" fmla="*/ 171738 h 717798"/>
                <a:gd name="connsiteX8" fmla="*/ 1268489 w 1329196"/>
                <a:gd name="connsiteY8" fmla="*/ 171738 h 717798"/>
                <a:gd name="connsiteX9" fmla="*/ 1256880 w 1329196"/>
                <a:gd name="connsiteY9" fmla="*/ 158791 h 717798"/>
                <a:gd name="connsiteX10" fmla="*/ 1247841 w 1329196"/>
                <a:gd name="connsiteY10" fmla="*/ 153651 h 717798"/>
                <a:gd name="connsiteX11" fmla="*/ 1236232 w 1329196"/>
                <a:gd name="connsiteY11" fmla="*/ 134325 h 717798"/>
                <a:gd name="connsiteX12" fmla="*/ 1237564 w 1329196"/>
                <a:gd name="connsiteY12" fmla="*/ 130422 h 717798"/>
                <a:gd name="connsiteX13" fmla="*/ 1245271 w 1329196"/>
                <a:gd name="connsiteY13" fmla="*/ 126519 h 717798"/>
                <a:gd name="connsiteX14" fmla="*/ 1245271 w 1329196"/>
                <a:gd name="connsiteY14" fmla="*/ 116238 h 717798"/>
                <a:gd name="connsiteX15" fmla="*/ 1249172 w 1329196"/>
                <a:gd name="connsiteY15" fmla="*/ 108526 h 717798"/>
                <a:gd name="connsiteX16" fmla="*/ 1258212 w 1329196"/>
                <a:gd name="connsiteY16" fmla="*/ 103290 h 717798"/>
                <a:gd name="connsiteX17" fmla="*/ 1260781 w 1329196"/>
                <a:gd name="connsiteY17" fmla="*/ 93009 h 717798"/>
                <a:gd name="connsiteX18" fmla="*/ 1271058 w 1329196"/>
                <a:gd name="connsiteY18" fmla="*/ 93009 h 717798"/>
                <a:gd name="connsiteX19" fmla="*/ 1274959 w 1329196"/>
                <a:gd name="connsiteY19" fmla="*/ 90439 h 717798"/>
                <a:gd name="connsiteX20" fmla="*/ 1274959 w 1329196"/>
                <a:gd name="connsiteY20" fmla="*/ 85298 h 717798"/>
                <a:gd name="connsiteX21" fmla="*/ 1267252 w 1329196"/>
                <a:gd name="connsiteY21" fmla="*/ 86536 h 717798"/>
                <a:gd name="connsiteX22" fmla="*/ 1265919 w 1329196"/>
                <a:gd name="connsiteY22" fmla="*/ 82632 h 717798"/>
                <a:gd name="connsiteX23" fmla="*/ 1271058 w 1329196"/>
                <a:gd name="connsiteY23" fmla="*/ 78825 h 717798"/>
                <a:gd name="connsiteX24" fmla="*/ 1272390 w 1329196"/>
                <a:gd name="connsiteY24" fmla="*/ 71018 h 717798"/>
                <a:gd name="connsiteX25" fmla="*/ 1264682 w 1329196"/>
                <a:gd name="connsiteY25" fmla="*/ 65877 h 717798"/>
                <a:gd name="connsiteX26" fmla="*/ 1264682 w 1329196"/>
                <a:gd name="connsiteY26" fmla="*/ 55501 h 717798"/>
                <a:gd name="connsiteX27" fmla="*/ 1252979 w 1329196"/>
                <a:gd name="connsiteY27" fmla="*/ 54263 h 717798"/>
                <a:gd name="connsiteX28" fmla="*/ 1243939 w 1329196"/>
                <a:gd name="connsiteY28" fmla="*/ 61974 h 717798"/>
                <a:gd name="connsiteX29" fmla="*/ 1236232 w 1329196"/>
                <a:gd name="connsiteY29" fmla="*/ 60737 h 717798"/>
                <a:gd name="connsiteX30" fmla="*/ 1228524 w 1329196"/>
                <a:gd name="connsiteY30" fmla="*/ 52930 h 717798"/>
                <a:gd name="connsiteX31" fmla="*/ 1220722 w 1329196"/>
                <a:gd name="connsiteY31" fmla="*/ 51693 h 717798"/>
                <a:gd name="connsiteX32" fmla="*/ 1218152 w 1329196"/>
                <a:gd name="connsiteY32" fmla="*/ 45219 h 717798"/>
                <a:gd name="connsiteX33" fmla="*/ 1211682 w 1329196"/>
                <a:gd name="connsiteY33" fmla="*/ 45219 h 717798"/>
                <a:gd name="connsiteX34" fmla="*/ 1201406 w 1329196"/>
                <a:gd name="connsiteY34" fmla="*/ 33605 h 717798"/>
                <a:gd name="connsiteX35" fmla="*/ 943350 w 1329196"/>
                <a:gd name="connsiteY35" fmla="*/ 33605 h 717798"/>
                <a:gd name="connsiteX36" fmla="*/ 650373 w 1329196"/>
                <a:gd name="connsiteY36" fmla="*/ 27131 h 717798"/>
                <a:gd name="connsiteX37" fmla="*/ 267095 w 1329196"/>
                <a:gd name="connsiteY37" fmla="*/ 11614 h 717798"/>
                <a:gd name="connsiteX38" fmla="*/ 41296 w 1329196"/>
                <a:gd name="connsiteY38" fmla="*/ 0 h 717798"/>
                <a:gd name="connsiteX39" fmla="*/ 0 w 1329196"/>
                <a:gd name="connsiteY39" fmla="*/ 684288 h 717798"/>
                <a:gd name="connsiteX40" fmla="*/ 446459 w 1329196"/>
                <a:gd name="connsiteY40" fmla="*/ 706184 h 717798"/>
                <a:gd name="connsiteX41" fmla="*/ 703278 w 1329196"/>
                <a:gd name="connsiteY41" fmla="*/ 712657 h 717798"/>
                <a:gd name="connsiteX42" fmla="*/ 1081417 w 1329196"/>
                <a:gd name="connsiteY42" fmla="*/ 717798 h 717798"/>
                <a:gd name="connsiteX43" fmla="*/ 1329197 w 1329196"/>
                <a:gd name="connsiteY43" fmla="*/ 715228 h 717798"/>
                <a:gd name="connsiteX44" fmla="*/ 1325295 w 1329196"/>
                <a:gd name="connsiteY44" fmla="*/ 226002 h 717798"/>
                <a:gd name="connsiteX45" fmla="*/ 1312354 w 1329196"/>
                <a:gd name="connsiteY45" fmla="*/ 218195 h 71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29196" h="717798">
                  <a:moveTo>
                    <a:pt x="1312354" y="218195"/>
                  </a:moveTo>
                  <a:lnTo>
                    <a:pt x="1302077" y="219528"/>
                  </a:lnTo>
                  <a:lnTo>
                    <a:pt x="1291706" y="213054"/>
                  </a:lnTo>
                  <a:lnTo>
                    <a:pt x="1285236" y="209152"/>
                  </a:lnTo>
                  <a:lnTo>
                    <a:pt x="1283999" y="198870"/>
                  </a:lnTo>
                  <a:lnTo>
                    <a:pt x="1276291" y="193634"/>
                  </a:lnTo>
                  <a:lnTo>
                    <a:pt x="1271058" y="185923"/>
                  </a:lnTo>
                  <a:lnTo>
                    <a:pt x="1272390" y="171738"/>
                  </a:lnTo>
                  <a:lnTo>
                    <a:pt x="1268489" y="171738"/>
                  </a:lnTo>
                  <a:lnTo>
                    <a:pt x="1256880" y="158791"/>
                  </a:lnTo>
                  <a:lnTo>
                    <a:pt x="1247841" y="153651"/>
                  </a:lnTo>
                  <a:lnTo>
                    <a:pt x="1236232" y="134325"/>
                  </a:lnTo>
                  <a:lnTo>
                    <a:pt x="1237564" y="130422"/>
                  </a:lnTo>
                  <a:lnTo>
                    <a:pt x="1245271" y="126519"/>
                  </a:lnTo>
                  <a:lnTo>
                    <a:pt x="1245271" y="116238"/>
                  </a:lnTo>
                  <a:lnTo>
                    <a:pt x="1249172" y="108526"/>
                  </a:lnTo>
                  <a:lnTo>
                    <a:pt x="1258212" y="103290"/>
                  </a:lnTo>
                  <a:lnTo>
                    <a:pt x="1260781" y="93009"/>
                  </a:lnTo>
                  <a:lnTo>
                    <a:pt x="1271058" y="93009"/>
                  </a:lnTo>
                  <a:lnTo>
                    <a:pt x="1274959" y="90439"/>
                  </a:lnTo>
                  <a:lnTo>
                    <a:pt x="1274959" y="85298"/>
                  </a:lnTo>
                  <a:lnTo>
                    <a:pt x="1267252" y="86536"/>
                  </a:lnTo>
                  <a:lnTo>
                    <a:pt x="1265919" y="82632"/>
                  </a:lnTo>
                  <a:lnTo>
                    <a:pt x="1271058" y="78825"/>
                  </a:lnTo>
                  <a:lnTo>
                    <a:pt x="1272390" y="71018"/>
                  </a:lnTo>
                  <a:lnTo>
                    <a:pt x="1264682" y="65877"/>
                  </a:lnTo>
                  <a:lnTo>
                    <a:pt x="1264682" y="55501"/>
                  </a:lnTo>
                  <a:lnTo>
                    <a:pt x="1252979" y="54263"/>
                  </a:lnTo>
                  <a:lnTo>
                    <a:pt x="1243939" y="61974"/>
                  </a:lnTo>
                  <a:lnTo>
                    <a:pt x="1236232" y="60737"/>
                  </a:lnTo>
                  <a:lnTo>
                    <a:pt x="1228524" y="52930"/>
                  </a:lnTo>
                  <a:lnTo>
                    <a:pt x="1220722" y="51693"/>
                  </a:lnTo>
                  <a:lnTo>
                    <a:pt x="1218152" y="45219"/>
                  </a:lnTo>
                  <a:lnTo>
                    <a:pt x="1211682" y="45219"/>
                  </a:lnTo>
                  <a:lnTo>
                    <a:pt x="1201406" y="33605"/>
                  </a:lnTo>
                  <a:lnTo>
                    <a:pt x="943350" y="33605"/>
                  </a:lnTo>
                  <a:lnTo>
                    <a:pt x="650373" y="27131"/>
                  </a:lnTo>
                  <a:lnTo>
                    <a:pt x="267095" y="11614"/>
                  </a:lnTo>
                  <a:lnTo>
                    <a:pt x="41296" y="0"/>
                  </a:lnTo>
                  <a:lnTo>
                    <a:pt x="0" y="684288"/>
                  </a:lnTo>
                  <a:lnTo>
                    <a:pt x="446459" y="706184"/>
                  </a:lnTo>
                  <a:lnTo>
                    <a:pt x="703278" y="712657"/>
                  </a:lnTo>
                  <a:lnTo>
                    <a:pt x="1081417" y="717798"/>
                  </a:lnTo>
                  <a:lnTo>
                    <a:pt x="1329197" y="715228"/>
                  </a:lnTo>
                  <a:lnTo>
                    <a:pt x="1325295" y="226002"/>
                  </a:lnTo>
                  <a:lnTo>
                    <a:pt x="1312354" y="21819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FF6BEDD1-77E9-74A0-45E4-7DE48F7EBFAB}"/>
                </a:ext>
              </a:extLst>
            </p:cNvPr>
            <p:cNvSpPr/>
            <p:nvPr/>
          </p:nvSpPr>
          <p:spPr>
            <a:xfrm>
              <a:off x="2564092" y="3297955"/>
              <a:ext cx="1125279" cy="933434"/>
            </a:xfrm>
            <a:custGeom>
              <a:avLst/>
              <a:gdLst>
                <a:gd name="connsiteX0" fmla="*/ 334179 w 1252883"/>
                <a:gd name="connsiteY0" fmla="*/ 946275 h 1039284"/>
                <a:gd name="connsiteX1" fmla="*/ 814132 w 1252883"/>
                <a:gd name="connsiteY1" fmla="*/ 1005679 h 1039284"/>
                <a:gd name="connsiteX2" fmla="*/ 1027085 w 1252883"/>
                <a:gd name="connsiteY2" fmla="*/ 1027670 h 1039284"/>
                <a:gd name="connsiteX3" fmla="*/ 1176761 w 1252883"/>
                <a:gd name="connsiteY3" fmla="*/ 1039284 h 1039284"/>
                <a:gd name="connsiteX4" fmla="*/ 1214251 w 1252883"/>
                <a:gd name="connsiteY4" fmla="*/ 586138 h 1039284"/>
                <a:gd name="connsiteX5" fmla="*/ 1252884 w 1252883"/>
                <a:gd name="connsiteY5" fmla="*/ 135563 h 1039284"/>
                <a:gd name="connsiteX6" fmla="*/ 834780 w 1252883"/>
                <a:gd name="connsiteY6" fmla="*/ 95484 h 1039284"/>
                <a:gd name="connsiteX7" fmla="*/ 526388 w 1252883"/>
                <a:gd name="connsiteY7" fmla="*/ 56738 h 1039284"/>
                <a:gd name="connsiteX8" fmla="*/ 141969 w 1252883"/>
                <a:gd name="connsiteY8" fmla="*/ 0 h 1039284"/>
                <a:gd name="connsiteX9" fmla="*/ 123890 w 1252883"/>
                <a:gd name="connsiteY9" fmla="*/ 117475 h 1039284"/>
                <a:gd name="connsiteX10" fmla="*/ 36158 w 1252883"/>
                <a:gd name="connsiteY10" fmla="*/ 672579 h 1039284"/>
                <a:gd name="connsiteX11" fmla="*/ 0 w 1252883"/>
                <a:gd name="connsiteY11" fmla="*/ 897248 h 1039284"/>
                <a:gd name="connsiteX12" fmla="*/ 334179 w 1252883"/>
                <a:gd name="connsiteY12" fmla="*/ 946275 h 10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2883" h="1039284">
                  <a:moveTo>
                    <a:pt x="334179" y="946275"/>
                  </a:moveTo>
                  <a:lnTo>
                    <a:pt x="814132" y="1005679"/>
                  </a:lnTo>
                  <a:lnTo>
                    <a:pt x="1027085" y="1027670"/>
                  </a:lnTo>
                  <a:lnTo>
                    <a:pt x="1176761" y="1039284"/>
                  </a:lnTo>
                  <a:lnTo>
                    <a:pt x="1214251" y="586138"/>
                  </a:lnTo>
                  <a:lnTo>
                    <a:pt x="1252884" y="135563"/>
                  </a:lnTo>
                  <a:lnTo>
                    <a:pt x="834780" y="95484"/>
                  </a:lnTo>
                  <a:lnTo>
                    <a:pt x="526388" y="56738"/>
                  </a:lnTo>
                  <a:lnTo>
                    <a:pt x="141969" y="0"/>
                  </a:lnTo>
                  <a:lnTo>
                    <a:pt x="123890" y="117475"/>
                  </a:lnTo>
                  <a:lnTo>
                    <a:pt x="36158" y="672579"/>
                  </a:lnTo>
                  <a:lnTo>
                    <a:pt x="0" y="897248"/>
                  </a:lnTo>
                  <a:lnTo>
                    <a:pt x="334179" y="94627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ECF801A-97F0-12D4-22F2-EE605F4E3499}"/>
                </a:ext>
              </a:extLst>
            </p:cNvPr>
            <p:cNvSpPr/>
            <p:nvPr/>
          </p:nvSpPr>
          <p:spPr>
            <a:xfrm>
              <a:off x="3712617" y="5061621"/>
              <a:ext cx="1391920" cy="729252"/>
            </a:xfrm>
            <a:custGeom>
              <a:avLst/>
              <a:gdLst>
                <a:gd name="connsiteX0" fmla="*/ 1512366 w 1549762"/>
                <a:gd name="connsiteY0" fmla="*/ 160029 h 811949"/>
                <a:gd name="connsiteX1" fmla="*/ 1509798 w 1549762"/>
                <a:gd name="connsiteY1" fmla="*/ 45124 h 811949"/>
                <a:gd name="connsiteX2" fmla="*/ 1262018 w 1549762"/>
                <a:gd name="connsiteY2" fmla="*/ 47695 h 811949"/>
                <a:gd name="connsiteX3" fmla="*/ 883879 w 1549762"/>
                <a:gd name="connsiteY3" fmla="*/ 42554 h 811949"/>
                <a:gd name="connsiteX4" fmla="*/ 627060 w 1549762"/>
                <a:gd name="connsiteY4" fmla="*/ 36080 h 811949"/>
                <a:gd name="connsiteX5" fmla="*/ 180601 w 1549762"/>
                <a:gd name="connsiteY5" fmla="*/ 14185 h 811949"/>
                <a:gd name="connsiteX6" fmla="*/ 9040 w 1549762"/>
                <a:gd name="connsiteY6" fmla="*/ 0 h 811949"/>
                <a:gd name="connsiteX7" fmla="*/ 0 w 1549762"/>
                <a:gd name="connsiteY7" fmla="*/ 114905 h 811949"/>
                <a:gd name="connsiteX8" fmla="*/ 344455 w 1549762"/>
                <a:gd name="connsiteY8" fmla="*/ 138133 h 811949"/>
                <a:gd name="connsiteX9" fmla="*/ 540661 w 1549762"/>
                <a:gd name="connsiteY9" fmla="*/ 145844 h 811949"/>
                <a:gd name="connsiteX10" fmla="*/ 522582 w 1549762"/>
                <a:gd name="connsiteY10" fmla="*/ 584711 h 811949"/>
                <a:gd name="connsiteX11" fmla="*/ 535523 w 1549762"/>
                <a:gd name="connsiteY11" fmla="*/ 582140 h 811949"/>
                <a:gd name="connsiteX12" fmla="*/ 544467 w 1549762"/>
                <a:gd name="connsiteY12" fmla="*/ 588614 h 811949"/>
                <a:gd name="connsiteX13" fmla="*/ 566448 w 1549762"/>
                <a:gd name="connsiteY13" fmla="*/ 618316 h 811949"/>
                <a:gd name="connsiteX14" fmla="*/ 583195 w 1549762"/>
                <a:gd name="connsiteY14" fmla="*/ 631263 h 811949"/>
                <a:gd name="connsiteX15" fmla="*/ 594803 w 1549762"/>
                <a:gd name="connsiteY15" fmla="*/ 632500 h 811949"/>
                <a:gd name="connsiteX16" fmla="*/ 598705 w 1549762"/>
                <a:gd name="connsiteY16" fmla="*/ 623456 h 811949"/>
                <a:gd name="connsiteX17" fmla="*/ 603843 w 1549762"/>
                <a:gd name="connsiteY17" fmla="*/ 622219 h 811949"/>
                <a:gd name="connsiteX18" fmla="*/ 628393 w 1549762"/>
                <a:gd name="connsiteY18" fmla="*/ 633833 h 811949"/>
                <a:gd name="connsiteX19" fmla="*/ 634863 w 1549762"/>
                <a:gd name="connsiteY19" fmla="*/ 616983 h 811949"/>
                <a:gd name="connsiteX20" fmla="*/ 640001 w 1549762"/>
                <a:gd name="connsiteY20" fmla="*/ 615745 h 811949"/>
                <a:gd name="connsiteX21" fmla="*/ 646472 w 1549762"/>
                <a:gd name="connsiteY21" fmla="*/ 623456 h 811949"/>
                <a:gd name="connsiteX22" fmla="*/ 656748 w 1549762"/>
                <a:gd name="connsiteY22" fmla="*/ 627359 h 811949"/>
                <a:gd name="connsiteX23" fmla="*/ 659317 w 1549762"/>
                <a:gd name="connsiteY23" fmla="*/ 633833 h 811949"/>
                <a:gd name="connsiteX24" fmla="*/ 667120 w 1549762"/>
                <a:gd name="connsiteY24" fmla="*/ 642782 h 811949"/>
                <a:gd name="connsiteX25" fmla="*/ 668357 w 1549762"/>
                <a:gd name="connsiteY25" fmla="*/ 663440 h 811949"/>
                <a:gd name="connsiteX26" fmla="*/ 674827 w 1549762"/>
                <a:gd name="connsiteY26" fmla="*/ 671246 h 811949"/>
                <a:gd name="connsiteX27" fmla="*/ 699377 w 1549762"/>
                <a:gd name="connsiteY27" fmla="*/ 673816 h 811949"/>
                <a:gd name="connsiteX28" fmla="*/ 707084 w 1549762"/>
                <a:gd name="connsiteY28" fmla="*/ 672484 h 811949"/>
                <a:gd name="connsiteX29" fmla="*/ 725163 w 1549762"/>
                <a:gd name="connsiteY29" fmla="*/ 684098 h 811949"/>
                <a:gd name="connsiteX30" fmla="*/ 745812 w 1549762"/>
                <a:gd name="connsiteY30" fmla="*/ 690572 h 811949"/>
                <a:gd name="connsiteX31" fmla="*/ 758657 w 1549762"/>
                <a:gd name="connsiteY31" fmla="*/ 691904 h 811949"/>
                <a:gd name="connsiteX32" fmla="*/ 763891 w 1549762"/>
                <a:gd name="connsiteY32" fmla="*/ 686668 h 811949"/>
                <a:gd name="connsiteX33" fmla="*/ 774167 w 1549762"/>
                <a:gd name="connsiteY33" fmla="*/ 685431 h 811949"/>
                <a:gd name="connsiteX34" fmla="*/ 783207 w 1549762"/>
                <a:gd name="connsiteY34" fmla="*/ 689334 h 811949"/>
                <a:gd name="connsiteX35" fmla="*/ 785776 w 1549762"/>
                <a:gd name="connsiteY35" fmla="*/ 698378 h 811949"/>
                <a:gd name="connsiteX36" fmla="*/ 797385 w 1549762"/>
                <a:gd name="connsiteY36" fmla="*/ 707422 h 811949"/>
                <a:gd name="connsiteX37" fmla="*/ 806424 w 1549762"/>
                <a:gd name="connsiteY37" fmla="*/ 709992 h 811949"/>
                <a:gd name="connsiteX38" fmla="*/ 811658 w 1549762"/>
                <a:gd name="connsiteY38" fmla="*/ 707422 h 811949"/>
                <a:gd name="connsiteX39" fmla="*/ 824503 w 1549762"/>
                <a:gd name="connsiteY39" fmla="*/ 690572 h 811949"/>
                <a:gd name="connsiteX40" fmla="*/ 858092 w 1549762"/>
                <a:gd name="connsiteY40" fmla="*/ 697045 h 811949"/>
                <a:gd name="connsiteX41" fmla="*/ 864563 w 1549762"/>
                <a:gd name="connsiteY41" fmla="*/ 693142 h 811949"/>
                <a:gd name="connsiteX42" fmla="*/ 868369 w 1549762"/>
                <a:gd name="connsiteY42" fmla="*/ 690572 h 811949"/>
                <a:gd name="connsiteX43" fmla="*/ 872270 w 1549762"/>
                <a:gd name="connsiteY43" fmla="*/ 693142 h 811949"/>
                <a:gd name="connsiteX44" fmla="*/ 869701 w 1549762"/>
                <a:gd name="connsiteY44" fmla="*/ 708659 h 811949"/>
                <a:gd name="connsiteX45" fmla="*/ 873507 w 1549762"/>
                <a:gd name="connsiteY45" fmla="*/ 722844 h 811949"/>
                <a:gd name="connsiteX46" fmla="*/ 885211 w 1549762"/>
                <a:gd name="connsiteY46" fmla="*/ 726747 h 811949"/>
                <a:gd name="connsiteX47" fmla="*/ 892919 w 1549762"/>
                <a:gd name="connsiteY47" fmla="*/ 724177 h 811949"/>
                <a:gd name="connsiteX48" fmla="*/ 898057 w 1549762"/>
                <a:gd name="connsiteY48" fmla="*/ 730650 h 811949"/>
                <a:gd name="connsiteX49" fmla="*/ 896820 w 1549762"/>
                <a:gd name="connsiteY49" fmla="*/ 735791 h 811949"/>
                <a:gd name="connsiteX50" fmla="*/ 898057 w 1549762"/>
                <a:gd name="connsiteY50" fmla="*/ 739694 h 811949"/>
                <a:gd name="connsiteX51" fmla="*/ 892919 w 1549762"/>
                <a:gd name="connsiteY51" fmla="*/ 744835 h 811949"/>
                <a:gd name="connsiteX52" fmla="*/ 896820 w 1549762"/>
                <a:gd name="connsiteY52" fmla="*/ 751308 h 811949"/>
                <a:gd name="connsiteX53" fmla="*/ 916136 w 1549762"/>
                <a:gd name="connsiteY53" fmla="*/ 757687 h 811949"/>
                <a:gd name="connsiteX54" fmla="*/ 950962 w 1549762"/>
                <a:gd name="connsiteY54" fmla="*/ 728080 h 811949"/>
                <a:gd name="connsiteX55" fmla="*/ 963903 w 1549762"/>
                <a:gd name="connsiteY55" fmla="*/ 733221 h 811949"/>
                <a:gd name="connsiteX56" fmla="*/ 967804 w 1549762"/>
                <a:gd name="connsiteY56" fmla="*/ 747405 h 811949"/>
                <a:gd name="connsiteX57" fmla="*/ 979318 w 1549762"/>
                <a:gd name="connsiteY57" fmla="*/ 744835 h 811949"/>
                <a:gd name="connsiteX58" fmla="*/ 989690 w 1549762"/>
                <a:gd name="connsiteY58" fmla="*/ 748643 h 811949"/>
                <a:gd name="connsiteX59" fmla="*/ 991022 w 1549762"/>
                <a:gd name="connsiteY59" fmla="*/ 762923 h 811949"/>
                <a:gd name="connsiteX60" fmla="*/ 997397 w 1549762"/>
                <a:gd name="connsiteY60" fmla="*/ 766826 h 811949"/>
                <a:gd name="connsiteX61" fmla="*/ 1007769 w 1549762"/>
                <a:gd name="connsiteY61" fmla="*/ 765493 h 811949"/>
                <a:gd name="connsiteX62" fmla="*/ 1011670 w 1549762"/>
                <a:gd name="connsiteY62" fmla="*/ 757687 h 811949"/>
                <a:gd name="connsiteX63" fmla="*/ 1016808 w 1549762"/>
                <a:gd name="connsiteY63" fmla="*/ 756449 h 811949"/>
                <a:gd name="connsiteX64" fmla="*/ 1016808 w 1549762"/>
                <a:gd name="connsiteY64" fmla="*/ 749975 h 811949"/>
                <a:gd name="connsiteX65" fmla="*/ 1025848 w 1549762"/>
                <a:gd name="connsiteY65" fmla="*/ 759019 h 811949"/>
                <a:gd name="connsiteX66" fmla="*/ 1029749 w 1549762"/>
                <a:gd name="connsiteY66" fmla="*/ 751308 h 811949"/>
                <a:gd name="connsiteX67" fmla="*/ 1038789 w 1549762"/>
                <a:gd name="connsiteY67" fmla="*/ 748643 h 811949"/>
                <a:gd name="connsiteX68" fmla="*/ 1045164 w 1549762"/>
                <a:gd name="connsiteY68" fmla="*/ 759019 h 811949"/>
                <a:gd name="connsiteX69" fmla="*/ 1037456 w 1549762"/>
                <a:gd name="connsiteY69" fmla="*/ 765493 h 811949"/>
                <a:gd name="connsiteX70" fmla="*/ 1036219 w 1549762"/>
                <a:gd name="connsiteY70" fmla="*/ 771871 h 811949"/>
                <a:gd name="connsiteX71" fmla="*/ 1040025 w 1549762"/>
                <a:gd name="connsiteY71" fmla="*/ 783581 h 811949"/>
                <a:gd name="connsiteX72" fmla="*/ 1047828 w 1549762"/>
                <a:gd name="connsiteY72" fmla="*/ 788721 h 811949"/>
                <a:gd name="connsiteX73" fmla="*/ 1058105 w 1549762"/>
                <a:gd name="connsiteY73" fmla="*/ 788721 h 811949"/>
                <a:gd name="connsiteX74" fmla="*/ 1058105 w 1549762"/>
                <a:gd name="connsiteY74" fmla="*/ 771871 h 811949"/>
                <a:gd name="connsiteX75" fmla="*/ 1065907 w 1549762"/>
                <a:gd name="connsiteY75" fmla="*/ 766826 h 811949"/>
                <a:gd name="connsiteX76" fmla="*/ 1060674 w 1549762"/>
                <a:gd name="connsiteY76" fmla="*/ 761590 h 811949"/>
                <a:gd name="connsiteX77" fmla="*/ 1071046 w 1549762"/>
                <a:gd name="connsiteY77" fmla="*/ 762923 h 811949"/>
                <a:gd name="connsiteX78" fmla="*/ 1074947 w 1549762"/>
                <a:gd name="connsiteY78" fmla="*/ 761590 h 811949"/>
                <a:gd name="connsiteX79" fmla="*/ 1077516 w 1549762"/>
                <a:gd name="connsiteY79" fmla="*/ 755116 h 811949"/>
                <a:gd name="connsiteX80" fmla="*/ 1077516 w 1549762"/>
                <a:gd name="connsiteY80" fmla="*/ 739694 h 811949"/>
                <a:gd name="connsiteX81" fmla="*/ 1082654 w 1549762"/>
                <a:gd name="connsiteY81" fmla="*/ 740932 h 811949"/>
                <a:gd name="connsiteX82" fmla="*/ 1089125 w 1549762"/>
                <a:gd name="connsiteY82" fmla="*/ 735791 h 811949"/>
                <a:gd name="connsiteX83" fmla="*/ 1094263 w 1549762"/>
                <a:gd name="connsiteY83" fmla="*/ 738361 h 811949"/>
                <a:gd name="connsiteX84" fmla="*/ 1101970 w 1549762"/>
                <a:gd name="connsiteY84" fmla="*/ 759019 h 811949"/>
                <a:gd name="connsiteX85" fmla="*/ 1113579 w 1549762"/>
                <a:gd name="connsiteY85" fmla="*/ 757687 h 811949"/>
                <a:gd name="connsiteX86" fmla="*/ 1122619 w 1549762"/>
                <a:gd name="connsiteY86" fmla="*/ 765493 h 811949"/>
                <a:gd name="connsiteX87" fmla="*/ 1132990 w 1549762"/>
                <a:gd name="connsiteY87" fmla="*/ 762923 h 811949"/>
                <a:gd name="connsiteX88" fmla="*/ 1138129 w 1549762"/>
                <a:gd name="connsiteY88" fmla="*/ 747405 h 811949"/>
                <a:gd name="connsiteX89" fmla="*/ 1153639 w 1549762"/>
                <a:gd name="connsiteY89" fmla="*/ 751308 h 811949"/>
                <a:gd name="connsiteX90" fmla="*/ 1147168 w 1549762"/>
                <a:gd name="connsiteY90" fmla="*/ 759019 h 811949"/>
                <a:gd name="connsiteX91" fmla="*/ 1149737 w 1549762"/>
                <a:gd name="connsiteY91" fmla="*/ 764160 h 811949"/>
                <a:gd name="connsiteX92" fmla="*/ 1166484 w 1549762"/>
                <a:gd name="connsiteY92" fmla="*/ 769396 h 811949"/>
                <a:gd name="connsiteX93" fmla="*/ 1171718 w 1549762"/>
                <a:gd name="connsiteY93" fmla="*/ 778345 h 811949"/>
                <a:gd name="connsiteX94" fmla="*/ 1183326 w 1549762"/>
                <a:gd name="connsiteY94" fmla="*/ 775774 h 811949"/>
                <a:gd name="connsiteX95" fmla="*/ 1197504 w 1549762"/>
                <a:gd name="connsiteY95" fmla="*/ 795195 h 811949"/>
                <a:gd name="connsiteX96" fmla="*/ 1202642 w 1549762"/>
                <a:gd name="connsiteY96" fmla="*/ 796432 h 811949"/>
                <a:gd name="connsiteX97" fmla="*/ 1206544 w 1549762"/>
                <a:gd name="connsiteY97" fmla="*/ 792625 h 811949"/>
                <a:gd name="connsiteX98" fmla="*/ 1210350 w 1549762"/>
                <a:gd name="connsiteY98" fmla="*/ 779677 h 811949"/>
                <a:gd name="connsiteX99" fmla="*/ 1221959 w 1549762"/>
                <a:gd name="connsiteY99" fmla="*/ 783581 h 811949"/>
                <a:gd name="connsiteX100" fmla="*/ 1230998 w 1549762"/>
                <a:gd name="connsiteY100" fmla="*/ 780915 h 811949"/>
                <a:gd name="connsiteX101" fmla="*/ 1236232 w 1549762"/>
                <a:gd name="connsiteY101" fmla="*/ 769396 h 811949"/>
                <a:gd name="connsiteX102" fmla="*/ 1228429 w 1549762"/>
                <a:gd name="connsiteY102" fmla="*/ 771871 h 811949"/>
                <a:gd name="connsiteX103" fmla="*/ 1230998 w 1549762"/>
                <a:gd name="connsiteY103" fmla="*/ 766826 h 811949"/>
                <a:gd name="connsiteX104" fmla="*/ 1241370 w 1549762"/>
                <a:gd name="connsiteY104" fmla="*/ 766826 h 811949"/>
                <a:gd name="connsiteX105" fmla="*/ 1256880 w 1549762"/>
                <a:gd name="connsiteY105" fmla="*/ 761590 h 811949"/>
                <a:gd name="connsiteX106" fmla="*/ 1259354 w 1549762"/>
                <a:gd name="connsiteY106" fmla="*/ 764160 h 811949"/>
                <a:gd name="connsiteX107" fmla="*/ 1262018 w 1549762"/>
                <a:gd name="connsiteY107" fmla="*/ 757687 h 811949"/>
                <a:gd name="connsiteX108" fmla="*/ 1265920 w 1549762"/>
                <a:gd name="connsiteY108" fmla="*/ 760352 h 811949"/>
                <a:gd name="connsiteX109" fmla="*/ 1272295 w 1549762"/>
                <a:gd name="connsiteY109" fmla="*/ 753879 h 811949"/>
                <a:gd name="connsiteX110" fmla="*/ 1294275 w 1549762"/>
                <a:gd name="connsiteY110" fmla="*/ 764160 h 811949"/>
                <a:gd name="connsiteX111" fmla="*/ 1300746 w 1549762"/>
                <a:gd name="connsiteY111" fmla="*/ 759019 h 811949"/>
                <a:gd name="connsiteX112" fmla="*/ 1305884 w 1549762"/>
                <a:gd name="connsiteY112" fmla="*/ 761590 h 811949"/>
                <a:gd name="connsiteX113" fmla="*/ 1308453 w 1549762"/>
                <a:gd name="connsiteY113" fmla="*/ 749975 h 811949"/>
                <a:gd name="connsiteX114" fmla="*/ 1320062 w 1549762"/>
                <a:gd name="connsiteY114" fmla="*/ 751308 h 811949"/>
                <a:gd name="connsiteX115" fmla="*/ 1334240 w 1549762"/>
                <a:gd name="connsiteY115" fmla="*/ 746168 h 811949"/>
                <a:gd name="connsiteX116" fmla="*/ 1335572 w 1549762"/>
                <a:gd name="connsiteY116" fmla="*/ 740932 h 811949"/>
                <a:gd name="connsiteX117" fmla="*/ 1344611 w 1549762"/>
                <a:gd name="connsiteY117" fmla="*/ 743502 h 811949"/>
                <a:gd name="connsiteX118" fmla="*/ 1347180 w 1549762"/>
                <a:gd name="connsiteY118" fmla="*/ 749975 h 811949"/>
                <a:gd name="connsiteX119" fmla="*/ 1352319 w 1549762"/>
                <a:gd name="connsiteY119" fmla="*/ 748643 h 811949"/>
                <a:gd name="connsiteX120" fmla="*/ 1347180 w 1549762"/>
                <a:gd name="connsiteY120" fmla="*/ 753879 h 811949"/>
                <a:gd name="connsiteX121" fmla="*/ 1353651 w 1549762"/>
                <a:gd name="connsiteY121" fmla="*/ 751308 h 811949"/>
                <a:gd name="connsiteX122" fmla="*/ 1356220 w 1549762"/>
                <a:gd name="connsiteY122" fmla="*/ 755116 h 811949"/>
                <a:gd name="connsiteX123" fmla="*/ 1361358 w 1549762"/>
                <a:gd name="connsiteY123" fmla="*/ 753879 h 811949"/>
                <a:gd name="connsiteX124" fmla="*/ 1363927 w 1549762"/>
                <a:gd name="connsiteY124" fmla="*/ 759019 h 811949"/>
                <a:gd name="connsiteX125" fmla="*/ 1385908 w 1549762"/>
                <a:gd name="connsiteY125" fmla="*/ 757687 h 811949"/>
                <a:gd name="connsiteX126" fmla="*/ 1385908 w 1549762"/>
                <a:gd name="connsiteY126" fmla="*/ 751308 h 811949"/>
                <a:gd name="connsiteX127" fmla="*/ 1394947 w 1549762"/>
                <a:gd name="connsiteY127" fmla="*/ 753879 h 811949"/>
                <a:gd name="connsiteX128" fmla="*/ 1397517 w 1549762"/>
                <a:gd name="connsiteY128" fmla="*/ 746168 h 811949"/>
                <a:gd name="connsiteX129" fmla="*/ 1401323 w 1549762"/>
                <a:gd name="connsiteY129" fmla="*/ 749975 h 811949"/>
                <a:gd name="connsiteX130" fmla="*/ 1405224 w 1549762"/>
                <a:gd name="connsiteY130" fmla="*/ 735791 h 811949"/>
                <a:gd name="connsiteX131" fmla="*/ 1420734 w 1549762"/>
                <a:gd name="connsiteY131" fmla="*/ 740932 h 811949"/>
                <a:gd name="connsiteX132" fmla="*/ 1424540 w 1549762"/>
                <a:gd name="connsiteY132" fmla="*/ 740932 h 811949"/>
                <a:gd name="connsiteX133" fmla="*/ 1425872 w 1549762"/>
                <a:gd name="connsiteY133" fmla="*/ 747405 h 811949"/>
                <a:gd name="connsiteX134" fmla="*/ 1433580 w 1549762"/>
                <a:gd name="connsiteY134" fmla="*/ 746168 h 811949"/>
                <a:gd name="connsiteX135" fmla="*/ 1433580 w 1549762"/>
                <a:gd name="connsiteY135" fmla="*/ 752546 h 811949"/>
                <a:gd name="connsiteX136" fmla="*/ 1437481 w 1549762"/>
                <a:gd name="connsiteY136" fmla="*/ 746168 h 811949"/>
                <a:gd name="connsiteX137" fmla="*/ 1441382 w 1549762"/>
                <a:gd name="connsiteY137" fmla="*/ 757687 h 811949"/>
                <a:gd name="connsiteX138" fmla="*/ 1450422 w 1549762"/>
                <a:gd name="connsiteY138" fmla="*/ 760352 h 811949"/>
                <a:gd name="connsiteX139" fmla="*/ 1455560 w 1549762"/>
                <a:gd name="connsiteY139" fmla="*/ 757687 h 811949"/>
                <a:gd name="connsiteX140" fmla="*/ 1460698 w 1549762"/>
                <a:gd name="connsiteY140" fmla="*/ 762923 h 811949"/>
                <a:gd name="connsiteX141" fmla="*/ 1460698 w 1549762"/>
                <a:gd name="connsiteY141" fmla="*/ 769396 h 811949"/>
                <a:gd name="connsiteX142" fmla="*/ 1464600 w 1549762"/>
                <a:gd name="connsiteY142" fmla="*/ 769396 h 811949"/>
                <a:gd name="connsiteX143" fmla="*/ 1464600 w 1549762"/>
                <a:gd name="connsiteY143" fmla="*/ 774537 h 811949"/>
                <a:gd name="connsiteX144" fmla="*/ 1476208 w 1549762"/>
                <a:gd name="connsiteY144" fmla="*/ 783581 h 811949"/>
                <a:gd name="connsiteX145" fmla="*/ 1486580 w 1549762"/>
                <a:gd name="connsiteY145" fmla="*/ 786151 h 811949"/>
                <a:gd name="connsiteX146" fmla="*/ 1492955 w 1549762"/>
                <a:gd name="connsiteY146" fmla="*/ 783581 h 811949"/>
                <a:gd name="connsiteX147" fmla="*/ 1489149 w 1549762"/>
                <a:gd name="connsiteY147" fmla="*/ 786151 h 811949"/>
                <a:gd name="connsiteX148" fmla="*/ 1495525 w 1549762"/>
                <a:gd name="connsiteY148" fmla="*/ 786151 h 811949"/>
                <a:gd name="connsiteX149" fmla="*/ 1494288 w 1549762"/>
                <a:gd name="connsiteY149" fmla="*/ 791292 h 811949"/>
                <a:gd name="connsiteX150" fmla="*/ 1498189 w 1549762"/>
                <a:gd name="connsiteY150" fmla="*/ 791292 h 811949"/>
                <a:gd name="connsiteX151" fmla="*/ 1495525 w 1549762"/>
                <a:gd name="connsiteY151" fmla="*/ 793862 h 811949"/>
                <a:gd name="connsiteX152" fmla="*/ 1513603 w 1549762"/>
                <a:gd name="connsiteY152" fmla="*/ 796432 h 811949"/>
                <a:gd name="connsiteX153" fmla="*/ 1516173 w 1549762"/>
                <a:gd name="connsiteY153" fmla="*/ 800336 h 811949"/>
                <a:gd name="connsiteX154" fmla="*/ 1511035 w 1549762"/>
                <a:gd name="connsiteY154" fmla="*/ 802906 h 811949"/>
                <a:gd name="connsiteX155" fmla="*/ 1516173 w 1549762"/>
                <a:gd name="connsiteY155" fmla="*/ 801668 h 811949"/>
                <a:gd name="connsiteX156" fmla="*/ 1518837 w 1549762"/>
                <a:gd name="connsiteY156" fmla="*/ 797765 h 811949"/>
                <a:gd name="connsiteX157" fmla="*/ 1523975 w 1549762"/>
                <a:gd name="connsiteY157" fmla="*/ 802906 h 811949"/>
                <a:gd name="connsiteX158" fmla="*/ 1526545 w 1549762"/>
                <a:gd name="connsiteY158" fmla="*/ 799098 h 811949"/>
                <a:gd name="connsiteX159" fmla="*/ 1531683 w 1549762"/>
                <a:gd name="connsiteY159" fmla="*/ 801668 h 811949"/>
                <a:gd name="connsiteX160" fmla="*/ 1526545 w 1549762"/>
                <a:gd name="connsiteY160" fmla="*/ 804239 h 811949"/>
                <a:gd name="connsiteX161" fmla="*/ 1535584 w 1549762"/>
                <a:gd name="connsiteY161" fmla="*/ 804239 h 811949"/>
                <a:gd name="connsiteX162" fmla="*/ 1531683 w 1549762"/>
                <a:gd name="connsiteY162" fmla="*/ 808047 h 811949"/>
                <a:gd name="connsiteX163" fmla="*/ 1533015 w 1549762"/>
                <a:gd name="connsiteY163" fmla="*/ 809380 h 811949"/>
                <a:gd name="connsiteX164" fmla="*/ 1539485 w 1549762"/>
                <a:gd name="connsiteY164" fmla="*/ 806809 h 811949"/>
                <a:gd name="connsiteX165" fmla="*/ 1538153 w 1549762"/>
                <a:gd name="connsiteY165" fmla="*/ 811950 h 811949"/>
                <a:gd name="connsiteX166" fmla="*/ 1547193 w 1549762"/>
                <a:gd name="connsiteY166" fmla="*/ 808047 h 811949"/>
                <a:gd name="connsiteX167" fmla="*/ 1549762 w 1549762"/>
                <a:gd name="connsiteY167" fmla="*/ 407831 h 811949"/>
                <a:gd name="connsiteX168" fmla="*/ 1512366 w 1549762"/>
                <a:gd name="connsiteY168" fmla="*/ 160029 h 81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549762" h="811949">
                  <a:moveTo>
                    <a:pt x="1512366" y="160029"/>
                  </a:moveTo>
                  <a:lnTo>
                    <a:pt x="1509798" y="45124"/>
                  </a:lnTo>
                  <a:lnTo>
                    <a:pt x="1262018" y="47695"/>
                  </a:lnTo>
                  <a:lnTo>
                    <a:pt x="883879" y="42554"/>
                  </a:lnTo>
                  <a:lnTo>
                    <a:pt x="627060" y="36080"/>
                  </a:lnTo>
                  <a:lnTo>
                    <a:pt x="180601" y="14185"/>
                  </a:lnTo>
                  <a:lnTo>
                    <a:pt x="9040" y="0"/>
                  </a:lnTo>
                  <a:lnTo>
                    <a:pt x="0" y="114905"/>
                  </a:lnTo>
                  <a:lnTo>
                    <a:pt x="344455" y="138133"/>
                  </a:lnTo>
                  <a:lnTo>
                    <a:pt x="540661" y="145844"/>
                  </a:lnTo>
                  <a:lnTo>
                    <a:pt x="522582" y="584711"/>
                  </a:lnTo>
                  <a:lnTo>
                    <a:pt x="535523" y="582140"/>
                  </a:lnTo>
                  <a:lnTo>
                    <a:pt x="544467" y="588614"/>
                  </a:lnTo>
                  <a:lnTo>
                    <a:pt x="566448" y="618316"/>
                  </a:lnTo>
                  <a:lnTo>
                    <a:pt x="583195" y="631263"/>
                  </a:lnTo>
                  <a:lnTo>
                    <a:pt x="594803" y="632500"/>
                  </a:lnTo>
                  <a:lnTo>
                    <a:pt x="598705" y="623456"/>
                  </a:lnTo>
                  <a:lnTo>
                    <a:pt x="603843" y="622219"/>
                  </a:lnTo>
                  <a:lnTo>
                    <a:pt x="628393" y="633833"/>
                  </a:lnTo>
                  <a:lnTo>
                    <a:pt x="634863" y="616983"/>
                  </a:lnTo>
                  <a:lnTo>
                    <a:pt x="640001" y="615745"/>
                  </a:lnTo>
                  <a:lnTo>
                    <a:pt x="646472" y="623456"/>
                  </a:lnTo>
                  <a:lnTo>
                    <a:pt x="656748" y="627359"/>
                  </a:lnTo>
                  <a:lnTo>
                    <a:pt x="659317" y="633833"/>
                  </a:lnTo>
                  <a:lnTo>
                    <a:pt x="667120" y="642782"/>
                  </a:lnTo>
                  <a:lnTo>
                    <a:pt x="668357" y="663440"/>
                  </a:lnTo>
                  <a:lnTo>
                    <a:pt x="674827" y="671246"/>
                  </a:lnTo>
                  <a:lnTo>
                    <a:pt x="699377" y="673816"/>
                  </a:lnTo>
                  <a:lnTo>
                    <a:pt x="707084" y="672484"/>
                  </a:lnTo>
                  <a:lnTo>
                    <a:pt x="725163" y="684098"/>
                  </a:lnTo>
                  <a:lnTo>
                    <a:pt x="745812" y="690572"/>
                  </a:lnTo>
                  <a:lnTo>
                    <a:pt x="758657" y="691904"/>
                  </a:lnTo>
                  <a:lnTo>
                    <a:pt x="763891" y="686668"/>
                  </a:lnTo>
                  <a:lnTo>
                    <a:pt x="774167" y="685431"/>
                  </a:lnTo>
                  <a:lnTo>
                    <a:pt x="783207" y="689334"/>
                  </a:lnTo>
                  <a:lnTo>
                    <a:pt x="785776" y="698378"/>
                  </a:lnTo>
                  <a:lnTo>
                    <a:pt x="797385" y="707422"/>
                  </a:lnTo>
                  <a:lnTo>
                    <a:pt x="806424" y="709992"/>
                  </a:lnTo>
                  <a:lnTo>
                    <a:pt x="811658" y="707422"/>
                  </a:lnTo>
                  <a:lnTo>
                    <a:pt x="824503" y="690572"/>
                  </a:lnTo>
                  <a:lnTo>
                    <a:pt x="858092" y="697045"/>
                  </a:lnTo>
                  <a:lnTo>
                    <a:pt x="864563" y="693142"/>
                  </a:lnTo>
                  <a:lnTo>
                    <a:pt x="868369" y="690572"/>
                  </a:lnTo>
                  <a:lnTo>
                    <a:pt x="872270" y="693142"/>
                  </a:lnTo>
                  <a:lnTo>
                    <a:pt x="869701" y="708659"/>
                  </a:lnTo>
                  <a:lnTo>
                    <a:pt x="873507" y="722844"/>
                  </a:lnTo>
                  <a:lnTo>
                    <a:pt x="885211" y="726747"/>
                  </a:lnTo>
                  <a:lnTo>
                    <a:pt x="892919" y="724177"/>
                  </a:lnTo>
                  <a:lnTo>
                    <a:pt x="898057" y="730650"/>
                  </a:lnTo>
                  <a:lnTo>
                    <a:pt x="896820" y="735791"/>
                  </a:lnTo>
                  <a:lnTo>
                    <a:pt x="898057" y="739694"/>
                  </a:lnTo>
                  <a:lnTo>
                    <a:pt x="892919" y="744835"/>
                  </a:lnTo>
                  <a:lnTo>
                    <a:pt x="896820" y="751308"/>
                  </a:lnTo>
                  <a:lnTo>
                    <a:pt x="916136" y="757687"/>
                  </a:lnTo>
                  <a:lnTo>
                    <a:pt x="950962" y="728080"/>
                  </a:lnTo>
                  <a:lnTo>
                    <a:pt x="963903" y="733221"/>
                  </a:lnTo>
                  <a:lnTo>
                    <a:pt x="967804" y="747405"/>
                  </a:lnTo>
                  <a:lnTo>
                    <a:pt x="979318" y="744835"/>
                  </a:lnTo>
                  <a:lnTo>
                    <a:pt x="989690" y="748643"/>
                  </a:lnTo>
                  <a:lnTo>
                    <a:pt x="991022" y="762923"/>
                  </a:lnTo>
                  <a:lnTo>
                    <a:pt x="997397" y="766826"/>
                  </a:lnTo>
                  <a:lnTo>
                    <a:pt x="1007769" y="765493"/>
                  </a:lnTo>
                  <a:lnTo>
                    <a:pt x="1011670" y="757687"/>
                  </a:lnTo>
                  <a:lnTo>
                    <a:pt x="1016808" y="756449"/>
                  </a:lnTo>
                  <a:lnTo>
                    <a:pt x="1016808" y="749975"/>
                  </a:lnTo>
                  <a:lnTo>
                    <a:pt x="1025848" y="759019"/>
                  </a:lnTo>
                  <a:lnTo>
                    <a:pt x="1029749" y="751308"/>
                  </a:lnTo>
                  <a:lnTo>
                    <a:pt x="1038789" y="748643"/>
                  </a:lnTo>
                  <a:lnTo>
                    <a:pt x="1045164" y="759019"/>
                  </a:lnTo>
                  <a:lnTo>
                    <a:pt x="1037456" y="765493"/>
                  </a:lnTo>
                  <a:lnTo>
                    <a:pt x="1036219" y="771871"/>
                  </a:lnTo>
                  <a:lnTo>
                    <a:pt x="1040025" y="783581"/>
                  </a:lnTo>
                  <a:lnTo>
                    <a:pt x="1047828" y="788721"/>
                  </a:lnTo>
                  <a:lnTo>
                    <a:pt x="1058105" y="788721"/>
                  </a:lnTo>
                  <a:lnTo>
                    <a:pt x="1058105" y="771871"/>
                  </a:lnTo>
                  <a:lnTo>
                    <a:pt x="1065907" y="766826"/>
                  </a:lnTo>
                  <a:lnTo>
                    <a:pt x="1060674" y="761590"/>
                  </a:lnTo>
                  <a:lnTo>
                    <a:pt x="1071046" y="762923"/>
                  </a:lnTo>
                  <a:lnTo>
                    <a:pt x="1074947" y="761590"/>
                  </a:lnTo>
                  <a:lnTo>
                    <a:pt x="1077516" y="755116"/>
                  </a:lnTo>
                  <a:lnTo>
                    <a:pt x="1077516" y="739694"/>
                  </a:lnTo>
                  <a:lnTo>
                    <a:pt x="1082654" y="740932"/>
                  </a:lnTo>
                  <a:lnTo>
                    <a:pt x="1089125" y="735791"/>
                  </a:lnTo>
                  <a:lnTo>
                    <a:pt x="1094263" y="738361"/>
                  </a:lnTo>
                  <a:lnTo>
                    <a:pt x="1101970" y="759019"/>
                  </a:lnTo>
                  <a:lnTo>
                    <a:pt x="1113579" y="757687"/>
                  </a:lnTo>
                  <a:lnTo>
                    <a:pt x="1122619" y="765493"/>
                  </a:lnTo>
                  <a:lnTo>
                    <a:pt x="1132990" y="762923"/>
                  </a:lnTo>
                  <a:lnTo>
                    <a:pt x="1138129" y="747405"/>
                  </a:lnTo>
                  <a:lnTo>
                    <a:pt x="1153639" y="751308"/>
                  </a:lnTo>
                  <a:lnTo>
                    <a:pt x="1147168" y="759019"/>
                  </a:lnTo>
                  <a:lnTo>
                    <a:pt x="1149737" y="764160"/>
                  </a:lnTo>
                  <a:lnTo>
                    <a:pt x="1166484" y="769396"/>
                  </a:lnTo>
                  <a:lnTo>
                    <a:pt x="1171718" y="778345"/>
                  </a:lnTo>
                  <a:lnTo>
                    <a:pt x="1183326" y="775774"/>
                  </a:lnTo>
                  <a:lnTo>
                    <a:pt x="1197504" y="795195"/>
                  </a:lnTo>
                  <a:lnTo>
                    <a:pt x="1202642" y="796432"/>
                  </a:lnTo>
                  <a:lnTo>
                    <a:pt x="1206544" y="792625"/>
                  </a:lnTo>
                  <a:lnTo>
                    <a:pt x="1210350" y="779677"/>
                  </a:lnTo>
                  <a:lnTo>
                    <a:pt x="1221959" y="783581"/>
                  </a:lnTo>
                  <a:lnTo>
                    <a:pt x="1230998" y="780915"/>
                  </a:lnTo>
                  <a:lnTo>
                    <a:pt x="1236232" y="769396"/>
                  </a:lnTo>
                  <a:lnTo>
                    <a:pt x="1228429" y="771871"/>
                  </a:lnTo>
                  <a:lnTo>
                    <a:pt x="1230998" y="766826"/>
                  </a:lnTo>
                  <a:lnTo>
                    <a:pt x="1241370" y="766826"/>
                  </a:lnTo>
                  <a:lnTo>
                    <a:pt x="1256880" y="761590"/>
                  </a:lnTo>
                  <a:lnTo>
                    <a:pt x="1259354" y="764160"/>
                  </a:lnTo>
                  <a:lnTo>
                    <a:pt x="1262018" y="757687"/>
                  </a:lnTo>
                  <a:lnTo>
                    <a:pt x="1265920" y="760352"/>
                  </a:lnTo>
                  <a:lnTo>
                    <a:pt x="1272295" y="753879"/>
                  </a:lnTo>
                  <a:lnTo>
                    <a:pt x="1294275" y="764160"/>
                  </a:lnTo>
                  <a:lnTo>
                    <a:pt x="1300746" y="759019"/>
                  </a:lnTo>
                  <a:lnTo>
                    <a:pt x="1305884" y="761590"/>
                  </a:lnTo>
                  <a:lnTo>
                    <a:pt x="1308453" y="749975"/>
                  </a:lnTo>
                  <a:lnTo>
                    <a:pt x="1320062" y="751308"/>
                  </a:lnTo>
                  <a:lnTo>
                    <a:pt x="1334240" y="746168"/>
                  </a:lnTo>
                  <a:lnTo>
                    <a:pt x="1335572" y="740932"/>
                  </a:lnTo>
                  <a:lnTo>
                    <a:pt x="1344611" y="743502"/>
                  </a:lnTo>
                  <a:lnTo>
                    <a:pt x="1347180" y="749975"/>
                  </a:lnTo>
                  <a:lnTo>
                    <a:pt x="1352319" y="748643"/>
                  </a:lnTo>
                  <a:lnTo>
                    <a:pt x="1347180" y="753879"/>
                  </a:lnTo>
                  <a:lnTo>
                    <a:pt x="1353651" y="751308"/>
                  </a:lnTo>
                  <a:lnTo>
                    <a:pt x="1356220" y="755116"/>
                  </a:lnTo>
                  <a:lnTo>
                    <a:pt x="1361358" y="753879"/>
                  </a:lnTo>
                  <a:lnTo>
                    <a:pt x="1363927" y="759019"/>
                  </a:lnTo>
                  <a:lnTo>
                    <a:pt x="1385908" y="757687"/>
                  </a:lnTo>
                  <a:lnTo>
                    <a:pt x="1385908" y="751308"/>
                  </a:lnTo>
                  <a:lnTo>
                    <a:pt x="1394947" y="753879"/>
                  </a:lnTo>
                  <a:lnTo>
                    <a:pt x="1397517" y="746168"/>
                  </a:lnTo>
                  <a:lnTo>
                    <a:pt x="1401323" y="749975"/>
                  </a:lnTo>
                  <a:lnTo>
                    <a:pt x="1405224" y="735791"/>
                  </a:lnTo>
                  <a:lnTo>
                    <a:pt x="1420734" y="740932"/>
                  </a:lnTo>
                  <a:lnTo>
                    <a:pt x="1424540" y="740932"/>
                  </a:lnTo>
                  <a:lnTo>
                    <a:pt x="1425872" y="747405"/>
                  </a:lnTo>
                  <a:lnTo>
                    <a:pt x="1433580" y="746168"/>
                  </a:lnTo>
                  <a:lnTo>
                    <a:pt x="1433580" y="752546"/>
                  </a:lnTo>
                  <a:lnTo>
                    <a:pt x="1437481" y="746168"/>
                  </a:lnTo>
                  <a:lnTo>
                    <a:pt x="1441382" y="757687"/>
                  </a:lnTo>
                  <a:lnTo>
                    <a:pt x="1450422" y="760352"/>
                  </a:lnTo>
                  <a:lnTo>
                    <a:pt x="1455560" y="757687"/>
                  </a:lnTo>
                  <a:lnTo>
                    <a:pt x="1460698" y="762923"/>
                  </a:lnTo>
                  <a:lnTo>
                    <a:pt x="1460698" y="769396"/>
                  </a:lnTo>
                  <a:lnTo>
                    <a:pt x="1464600" y="769396"/>
                  </a:lnTo>
                  <a:lnTo>
                    <a:pt x="1464600" y="774537"/>
                  </a:lnTo>
                  <a:lnTo>
                    <a:pt x="1476208" y="783581"/>
                  </a:lnTo>
                  <a:lnTo>
                    <a:pt x="1486580" y="786151"/>
                  </a:lnTo>
                  <a:lnTo>
                    <a:pt x="1492955" y="783581"/>
                  </a:lnTo>
                  <a:lnTo>
                    <a:pt x="1489149" y="786151"/>
                  </a:lnTo>
                  <a:lnTo>
                    <a:pt x="1495525" y="786151"/>
                  </a:lnTo>
                  <a:lnTo>
                    <a:pt x="1494288" y="791292"/>
                  </a:lnTo>
                  <a:lnTo>
                    <a:pt x="1498189" y="791292"/>
                  </a:lnTo>
                  <a:lnTo>
                    <a:pt x="1495525" y="793862"/>
                  </a:lnTo>
                  <a:lnTo>
                    <a:pt x="1513603" y="796432"/>
                  </a:lnTo>
                  <a:lnTo>
                    <a:pt x="1516173" y="800336"/>
                  </a:lnTo>
                  <a:lnTo>
                    <a:pt x="1511035" y="802906"/>
                  </a:lnTo>
                  <a:lnTo>
                    <a:pt x="1516173" y="801668"/>
                  </a:lnTo>
                  <a:lnTo>
                    <a:pt x="1518837" y="797765"/>
                  </a:lnTo>
                  <a:lnTo>
                    <a:pt x="1523975" y="802906"/>
                  </a:lnTo>
                  <a:lnTo>
                    <a:pt x="1526545" y="799098"/>
                  </a:lnTo>
                  <a:lnTo>
                    <a:pt x="1531683" y="801668"/>
                  </a:lnTo>
                  <a:lnTo>
                    <a:pt x="1526545" y="804239"/>
                  </a:lnTo>
                  <a:lnTo>
                    <a:pt x="1535584" y="804239"/>
                  </a:lnTo>
                  <a:lnTo>
                    <a:pt x="1531683" y="808047"/>
                  </a:lnTo>
                  <a:lnTo>
                    <a:pt x="1533015" y="809380"/>
                  </a:lnTo>
                  <a:lnTo>
                    <a:pt x="1539485" y="806809"/>
                  </a:lnTo>
                  <a:lnTo>
                    <a:pt x="1538153" y="811950"/>
                  </a:lnTo>
                  <a:lnTo>
                    <a:pt x="1547193" y="808047"/>
                  </a:lnTo>
                  <a:lnTo>
                    <a:pt x="1549762" y="407831"/>
                  </a:lnTo>
                  <a:lnTo>
                    <a:pt x="1512366" y="16002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B5B088FB-6B91-0C74-AAB7-854AB8949D7A}"/>
                </a:ext>
              </a:extLst>
            </p:cNvPr>
            <p:cNvSpPr/>
            <p:nvPr/>
          </p:nvSpPr>
          <p:spPr>
            <a:xfrm>
              <a:off x="2752962" y="4147853"/>
              <a:ext cx="1172881" cy="926508"/>
            </a:xfrm>
            <a:custGeom>
              <a:avLst/>
              <a:gdLst>
                <a:gd name="connsiteX0" fmla="*/ 1290374 w 1305884"/>
                <a:gd name="connsiteY0" fmla="*/ 347285 h 1031573"/>
                <a:gd name="connsiteX1" fmla="*/ 1305884 w 1305884"/>
                <a:gd name="connsiteY1" fmla="*/ 120141 h 1031573"/>
                <a:gd name="connsiteX2" fmla="*/ 966472 w 1305884"/>
                <a:gd name="connsiteY2" fmla="*/ 93009 h 1031573"/>
                <a:gd name="connsiteX3" fmla="*/ 816796 w 1305884"/>
                <a:gd name="connsiteY3" fmla="*/ 81395 h 1031573"/>
                <a:gd name="connsiteX4" fmla="*/ 603843 w 1305884"/>
                <a:gd name="connsiteY4" fmla="*/ 59404 h 1031573"/>
                <a:gd name="connsiteX5" fmla="*/ 123890 w 1305884"/>
                <a:gd name="connsiteY5" fmla="*/ 0 h 1031573"/>
                <a:gd name="connsiteX6" fmla="*/ 0 w 1305884"/>
                <a:gd name="connsiteY6" fmla="*/ 903721 h 1031573"/>
                <a:gd name="connsiteX7" fmla="*/ 387084 w 1305884"/>
                <a:gd name="connsiteY7" fmla="*/ 951511 h 1031573"/>
                <a:gd name="connsiteX8" fmla="*/ 388416 w 1305884"/>
                <a:gd name="connsiteY8" fmla="*/ 954081 h 1031573"/>
                <a:gd name="connsiteX9" fmla="*/ 541993 w 1305884"/>
                <a:gd name="connsiteY9" fmla="*/ 970837 h 1031573"/>
                <a:gd name="connsiteX10" fmla="*/ 898057 w 1305884"/>
                <a:gd name="connsiteY10" fmla="*/ 1004442 h 1031573"/>
                <a:gd name="connsiteX11" fmla="*/ 1077516 w 1305884"/>
                <a:gd name="connsiteY11" fmla="*/ 1017389 h 1031573"/>
                <a:gd name="connsiteX12" fmla="*/ 1249078 w 1305884"/>
                <a:gd name="connsiteY12" fmla="*/ 1031573 h 1031573"/>
                <a:gd name="connsiteX13" fmla="*/ 1290374 w 1305884"/>
                <a:gd name="connsiteY13" fmla="*/ 347285 h 103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5884" h="1031573">
                  <a:moveTo>
                    <a:pt x="1290374" y="347285"/>
                  </a:moveTo>
                  <a:lnTo>
                    <a:pt x="1305884" y="120141"/>
                  </a:lnTo>
                  <a:lnTo>
                    <a:pt x="966472" y="93009"/>
                  </a:lnTo>
                  <a:lnTo>
                    <a:pt x="816796" y="81395"/>
                  </a:lnTo>
                  <a:lnTo>
                    <a:pt x="603843" y="59404"/>
                  </a:lnTo>
                  <a:lnTo>
                    <a:pt x="123890" y="0"/>
                  </a:lnTo>
                  <a:lnTo>
                    <a:pt x="0" y="903721"/>
                  </a:lnTo>
                  <a:lnTo>
                    <a:pt x="387084" y="951511"/>
                  </a:lnTo>
                  <a:lnTo>
                    <a:pt x="388416" y="954081"/>
                  </a:lnTo>
                  <a:lnTo>
                    <a:pt x="541993" y="970837"/>
                  </a:lnTo>
                  <a:lnTo>
                    <a:pt x="898057" y="1004442"/>
                  </a:lnTo>
                  <a:lnTo>
                    <a:pt x="1077516" y="1017389"/>
                  </a:lnTo>
                  <a:lnTo>
                    <a:pt x="1249078" y="1031573"/>
                  </a:lnTo>
                  <a:lnTo>
                    <a:pt x="1290374" y="34728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81053E5-B88B-6CEF-25D5-E3343B9F5FC9}"/>
                </a:ext>
              </a:extLst>
            </p:cNvPr>
            <p:cNvSpPr/>
            <p:nvPr/>
          </p:nvSpPr>
          <p:spPr>
            <a:xfrm>
              <a:off x="5070950" y="5175169"/>
              <a:ext cx="812402" cy="736349"/>
            </a:xfrm>
            <a:custGeom>
              <a:avLst/>
              <a:gdLst>
                <a:gd name="connsiteX0" fmla="*/ 816796 w 904527"/>
                <a:gd name="connsiteY0" fmla="*/ 333100 h 819851"/>
                <a:gd name="connsiteX1" fmla="*/ 820697 w 904527"/>
                <a:gd name="connsiteY1" fmla="*/ 324056 h 819851"/>
                <a:gd name="connsiteX2" fmla="*/ 818128 w 904527"/>
                <a:gd name="connsiteY2" fmla="*/ 317583 h 819851"/>
                <a:gd name="connsiteX3" fmla="*/ 820697 w 904527"/>
                <a:gd name="connsiteY3" fmla="*/ 312442 h 819851"/>
                <a:gd name="connsiteX4" fmla="*/ 834876 w 904527"/>
                <a:gd name="connsiteY4" fmla="*/ 312442 h 819851"/>
                <a:gd name="connsiteX5" fmla="*/ 838681 w 904527"/>
                <a:gd name="connsiteY5" fmla="*/ 309777 h 819851"/>
                <a:gd name="connsiteX6" fmla="*/ 833543 w 904527"/>
                <a:gd name="connsiteY6" fmla="*/ 283978 h 819851"/>
                <a:gd name="connsiteX7" fmla="*/ 829737 w 904527"/>
                <a:gd name="connsiteY7" fmla="*/ 281407 h 819851"/>
                <a:gd name="connsiteX8" fmla="*/ 820697 w 904527"/>
                <a:gd name="connsiteY8" fmla="*/ 281407 h 819851"/>
                <a:gd name="connsiteX9" fmla="*/ 818128 w 904527"/>
                <a:gd name="connsiteY9" fmla="*/ 277599 h 819851"/>
                <a:gd name="connsiteX10" fmla="*/ 819366 w 904527"/>
                <a:gd name="connsiteY10" fmla="*/ 272364 h 819851"/>
                <a:gd name="connsiteX11" fmla="*/ 828405 w 904527"/>
                <a:gd name="connsiteY11" fmla="*/ 269793 h 819851"/>
                <a:gd name="connsiteX12" fmla="*/ 828405 w 904527"/>
                <a:gd name="connsiteY12" fmla="*/ 258179 h 819851"/>
                <a:gd name="connsiteX13" fmla="*/ 832306 w 904527"/>
                <a:gd name="connsiteY13" fmla="*/ 247898 h 819851"/>
                <a:gd name="connsiteX14" fmla="*/ 824504 w 904527"/>
                <a:gd name="connsiteY14" fmla="*/ 246565 h 819851"/>
                <a:gd name="connsiteX15" fmla="*/ 821934 w 904527"/>
                <a:gd name="connsiteY15" fmla="*/ 254371 h 819851"/>
                <a:gd name="connsiteX16" fmla="*/ 818128 w 904527"/>
                <a:gd name="connsiteY16" fmla="*/ 255609 h 819851"/>
                <a:gd name="connsiteX17" fmla="*/ 815464 w 904527"/>
                <a:gd name="connsiteY17" fmla="*/ 246565 h 819851"/>
                <a:gd name="connsiteX18" fmla="*/ 829737 w 904527"/>
                <a:gd name="connsiteY18" fmla="*/ 232380 h 819851"/>
                <a:gd name="connsiteX19" fmla="*/ 836113 w 904527"/>
                <a:gd name="connsiteY19" fmla="*/ 246565 h 819851"/>
                <a:gd name="connsiteX20" fmla="*/ 846484 w 904527"/>
                <a:gd name="connsiteY20" fmla="*/ 238854 h 819851"/>
                <a:gd name="connsiteX21" fmla="*/ 838681 w 904527"/>
                <a:gd name="connsiteY21" fmla="*/ 225907 h 819851"/>
                <a:gd name="connsiteX22" fmla="*/ 837444 w 904527"/>
                <a:gd name="connsiteY22" fmla="*/ 216863 h 819851"/>
                <a:gd name="connsiteX23" fmla="*/ 846484 w 904527"/>
                <a:gd name="connsiteY23" fmla="*/ 211722 h 819851"/>
                <a:gd name="connsiteX24" fmla="*/ 851622 w 904527"/>
                <a:gd name="connsiteY24" fmla="*/ 218196 h 819851"/>
                <a:gd name="connsiteX25" fmla="*/ 858093 w 904527"/>
                <a:gd name="connsiteY25" fmla="*/ 218196 h 819851"/>
                <a:gd name="connsiteX26" fmla="*/ 859425 w 904527"/>
                <a:gd name="connsiteY26" fmla="*/ 214292 h 819851"/>
                <a:gd name="connsiteX27" fmla="*/ 851622 w 904527"/>
                <a:gd name="connsiteY27" fmla="*/ 207914 h 819851"/>
                <a:gd name="connsiteX28" fmla="*/ 851622 w 904527"/>
                <a:gd name="connsiteY28" fmla="*/ 202678 h 819851"/>
                <a:gd name="connsiteX29" fmla="*/ 871034 w 904527"/>
                <a:gd name="connsiteY29" fmla="*/ 191064 h 819851"/>
                <a:gd name="connsiteX30" fmla="*/ 869701 w 904527"/>
                <a:gd name="connsiteY30" fmla="*/ 185923 h 819851"/>
                <a:gd name="connsiteX31" fmla="*/ 863231 w 904527"/>
                <a:gd name="connsiteY31" fmla="*/ 189731 h 819851"/>
                <a:gd name="connsiteX32" fmla="*/ 855524 w 904527"/>
                <a:gd name="connsiteY32" fmla="*/ 185923 h 819851"/>
                <a:gd name="connsiteX33" fmla="*/ 851622 w 904527"/>
                <a:gd name="connsiteY33" fmla="*/ 172976 h 819851"/>
                <a:gd name="connsiteX34" fmla="*/ 858093 w 904527"/>
                <a:gd name="connsiteY34" fmla="*/ 167835 h 819851"/>
                <a:gd name="connsiteX35" fmla="*/ 873602 w 904527"/>
                <a:gd name="connsiteY35" fmla="*/ 165265 h 819851"/>
                <a:gd name="connsiteX36" fmla="*/ 877409 w 904527"/>
                <a:gd name="connsiteY36" fmla="*/ 161457 h 819851"/>
                <a:gd name="connsiteX37" fmla="*/ 878741 w 904527"/>
                <a:gd name="connsiteY37" fmla="*/ 154983 h 819851"/>
                <a:gd name="connsiteX38" fmla="*/ 885211 w 904527"/>
                <a:gd name="connsiteY38" fmla="*/ 151080 h 819851"/>
                <a:gd name="connsiteX39" fmla="*/ 889112 w 904527"/>
                <a:gd name="connsiteY39" fmla="*/ 153746 h 819851"/>
                <a:gd name="connsiteX40" fmla="*/ 895488 w 904527"/>
                <a:gd name="connsiteY40" fmla="*/ 148510 h 819851"/>
                <a:gd name="connsiteX41" fmla="*/ 882642 w 904527"/>
                <a:gd name="connsiteY41" fmla="*/ 134326 h 819851"/>
                <a:gd name="connsiteX42" fmla="*/ 887781 w 904527"/>
                <a:gd name="connsiteY42" fmla="*/ 129185 h 819851"/>
                <a:gd name="connsiteX43" fmla="*/ 900721 w 904527"/>
                <a:gd name="connsiteY43" fmla="*/ 134326 h 819851"/>
                <a:gd name="connsiteX44" fmla="*/ 904527 w 904527"/>
                <a:gd name="connsiteY44" fmla="*/ 129185 h 819851"/>
                <a:gd name="connsiteX45" fmla="*/ 890350 w 904527"/>
                <a:gd name="connsiteY45" fmla="*/ 117570 h 819851"/>
                <a:gd name="connsiteX46" fmla="*/ 887781 w 904527"/>
                <a:gd name="connsiteY46" fmla="*/ 108526 h 819851"/>
                <a:gd name="connsiteX47" fmla="*/ 769029 w 904527"/>
                <a:gd name="connsiteY47" fmla="*/ 118808 h 819851"/>
                <a:gd name="connsiteX48" fmla="*/ 780638 w 904527"/>
                <a:gd name="connsiteY48" fmla="*/ 94342 h 819851"/>
                <a:gd name="connsiteX49" fmla="*/ 794911 w 904527"/>
                <a:gd name="connsiteY49" fmla="*/ 83965 h 819851"/>
                <a:gd name="connsiteX50" fmla="*/ 794911 w 904527"/>
                <a:gd name="connsiteY50" fmla="*/ 76254 h 819851"/>
                <a:gd name="connsiteX51" fmla="*/ 811658 w 904527"/>
                <a:gd name="connsiteY51" fmla="*/ 65878 h 819851"/>
                <a:gd name="connsiteX52" fmla="*/ 815464 w 904527"/>
                <a:gd name="connsiteY52" fmla="*/ 54263 h 819851"/>
                <a:gd name="connsiteX53" fmla="*/ 823267 w 904527"/>
                <a:gd name="connsiteY53" fmla="*/ 46552 h 819851"/>
                <a:gd name="connsiteX54" fmla="*/ 823267 w 904527"/>
                <a:gd name="connsiteY54" fmla="*/ 25894 h 819851"/>
                <a:gd name="connsiteX55" fmla="*/ 810326 w 904527"/>
                <a:gd name="connsiteY55" fmla="*/ 20658 h 819851"/>
                <a:gd name="connsiteX56" fmla="*/ 810326 w 904527"/>
                <a:gd name="connsiteY56" fmla="*/ 12947 h 819851"/>
                <a:gd name="connsiteX57" fmla="*/ 801286 w 904527"/>
                <a:gd name="connsiteY57" fmla="*/ 0 h 819851"/>
                <a:gd name="connsiteX58" fmla="*/ 627156 w 904527"/>
                <a:gd name="connsiteY58" fmla="*/ 11710 h 819851"/>
                <a:gd name="connsiteX59" fmla="*/ 443890 w 904527"/>
                <a:gd name="connsiteY59" fmla="*/ 20658 h 819851"/>
                <a:gd name="connsiteX60" fmla="*/ 0 w 904527"/>
                <a:gd name="connsiteY60" fmla="*/ 33605 h 819851"/>
                <a:gd name="connsiteX61" fmla="*/ 37396 w 904527"/>
                <a:gd name="connsiteY61" fmla="*/ 281407 h 819851"/>
                <a:gd name="connsiteX62" fmla="*/ 34826 w 904527"/>
                <a:gd name="connsiteY62" fmla="*/ 681623 h 819851"/>
                <a:gd name="connsiteX63" fmla="*/ 42534 w 904527"/>
                <a:gd name="connsiteY63" fmla="*/ 681623 h 819851"/>
                <a:gd name="connsiteX64" fmla="*/ 39965 w 904527"/>
                <a:gd name="connsiteY64" fmla="*/ 689429 h 819851"/>
                <a:gd name="connsiteX65" fmla="*/ 47672 w 904527"/>
                <a:gd name="connsiteY65" fmla="*/ 695903 h 819851"/>
                <a:gd name="connsiteX66" fmla="*/ 55475 w 904527"/>
                <a:gd name="connsiteY66" fmla="*/ 691999 h 819851"/>
                <a:gd name="connsiteX67" fmla="*/ 50336 w 904527"/>
                <a:gd name="connsiteY67" fmla="*/ 699711 h 819851"/>
                <a:gd name="connsiteX68" fmla="*/ 55475 w 904527"/>
                <a:gd name="connsiteY68" fmla="*/ 702281 h 819851"/>
                <a:gd name="connsiteX69" fmla="*/ 63182 w 904527"/>
                <a:gd name="connsiteY69" fmla="*/ 695903 h 819851"/>
                <a:gd name="connsiteX70" fmla="*/ 68321 w 904527"/>
                <a:gd name="connsiteY70" fmla="*/ 699711 h 819851"/>
                <a:gd name="connsiteX71" fmla="*/ 68321 w 904527"/>
                <a:gd name="connsiteY71" fmla="*/ 694570 h 819851"/>
                <a:gd name="connsiteX72" fmla="*/ 72222 w 904527"/>
                <a:gd name="connsiteY72" fmla="*/ 691999 h 819851"/>
                <a:gd name="connsiteX73" fmla="*/ 73554 w 904527"/>
                <a:gd name="connsiteY73" fmla="*/ 698473 h 819851"/>
                <a:gd name="connsiteX74" fmla="*/ 80024 w 904527"/>
                <a:gd name="connsiteY74" fmla="*/ 691999 h 819851"/>
                <a:gd name="connsiteX75" fmla="*/ 82594 w 904527"/>
                <a:gd name="connsiteY75" fmla="*/ 693237 h 819851"/>
                <a:gd name="connsiteX76" fmla="*/ 80024 w 904527"/>
                <a:gd name="connsiteY76" fmla="*/ 698473 h 819851"/>
                <a:gd name="connsiteX77" fmla="*/ 85162 w 904527"/>
                <a:gd name="connsiteY77" fmla="*/ 699711 h 819851"/>
                <a:gd name="connsiteX78" fmla="*/ 86399 w 904527"/>
                <a:gd name="connsiteY78" fmla="*/ 693237 h 819851"/>
                <a:gd name="connsiteX79" fmla="*/ 94202 w 904527"/>
                <a:gd name="connsiteY79" fmla="*/ 690667 h 819851"/>
                <a:gd name="connsiteX80" fmla="*/ 95439 w 904527"/>
                <a:gd name="connsiteY80" fmla="*/ 697140 h 819851"/>
                <a:gd name="connsiteX81" fmla="*/ 108380 w 904527"/>
                <a:gd name="connsiteY81" fmla="*/ 693237 h 819851"/>
                <a:gd name="connsiteX82" fmla="*/ 117419 w 904527"/>
                <a:gd name="connsiteY82" fmla="*/ 698473 h 819851"/>
                <a:gd name="connsiteX83" fmla="*/ 119989 w 904527"/>
                <a:gd name="connsiteY83" fmla="*/ 819851 h 819851"/>
                <a:gd name="connsiteX84" fmla="*/ 492895 w 904527"/>
                <a:gd name="connsiteY84" fmla="*/ 810808 h 819851"/>
                <a:gd name="connsiteX85" fmla="*/ 661982 w 904527"/>
                <a:gd name="connsiteY85" fmla="*/ 803096 h 819851"/>
                <a:gd name="connsiteX86" fmla="*/ 663219 w 904527"/>
                <a:gd name="connsiteY86" fmla="*/ 796623 h 819851"/>
                <a:gd name="connsiteX87" fmla="*/ 669689 w 904527"/>
                <a:gd name="connsiteY87" fmla="*/ 795290 h 819851"/>
                <a:gd name="connsiteX88" fmla="*/ 669689 w 904527"/>
                <a:gd name="connsiteY88" fmla="*/ 790149 h 819851"/>
                <a:gd name="connsiteX89" fmla="*/ 655511 w 904527"/>
                <a:gd name="connsiteY89" fmla="*/ 779773 h 819851"/>
                <a:gd name="connsiteX90" fmla="*/ 654179 w 904527"/>
                <a:gd name="connsiteY90" fmla="*/ 774632 h 819851"/>
                <a:gd name="connsiteX91" fmla="*/ 658081 w 904527"/>
                <a:gd name="connsiteY91" fmla="*/ 772062 h 819851"/>
                <a:gd name="connsiteX92" fmla="*/ 668357 w 904527"/>
                <a:gd name="connsiteY92" fmla="*/ 775965 h 819851"/>
                <a:gd name="connsiteX93" fmla="*/ 673591 w 904527"/>
                <a:gd name="connsiteY93" fmla="*/ 772062 h 819851"/>
                <a:gd name="connsiteX94" fmla="*/ 673591 w 904527"/>
                <a:gd name="connsiteY94" fmla="*/ 753974 h 819851"/>
                <a:gd name="connsiteX95" fmla="*/ 680061 w 904527"/>
                <a:gd name="connsiteY95" fmla="*/ 748833 h 819851"/>
                <a:gd name="connsiteX96" fmla="*/ 682630 w 904527"/>
                <a:gd name="connsiteY96" fmla="*/ 741027 h 819851"/>
                <a:gd name="connsiteX97" fmla="*/ 674828 w 904527"/>
                <a:gd name="connsiteY97" fmla="*/ 738456 h 819851"/>
                <a:gd name="connsiteX98" fmla="*/ 670926 w 904527"/>
                <a:gd name="connsiteY98" fmla="*/ 748833 h 819851"/>
                <a:gd name="connsiteX99" fmla="*/ 661982 w 904527"/>
                <a:gd name="connsiteY99" fmla="*/ 731983 h 819851"/>
                <a:gd name="connsiteX100" fmla="*/ 668357 w 904527"/>
                <a:gd name="connsiteY100" fmla="*/ 716561 h 819851"/>
                <a:gd name="connsiteX101" fmla="*/ 676159 w 904527"/>
                <a:gd name="connsiteY101" fmla="*/ 707517 h 819851"/>
                <a:gd name="connsiteX102" fmla="*/ 676159 w 904527"/>
                <a:gd name="connsiteY102" fmla="*/ 701043 h 819851"/>
                <a:gd name="connsiteX103" fmla="*/ 670926 w 904527"/>
                <a:gd name="connsiteY103" fmla="*/ 699711 h 819851"/>
                <a:gd name="connsiteX104" fmla="*/ 669689 w 904527"/>
                <a:gd name="connsiteY104" fmla="*/ 711325 h 819851"/>
                <a:gd name="connsiteX105" fmla="*/ 661982 w 904527"/>
                <a:gd name="connsiteY105" fmla="*/ 717798 h 819851"/>
                <a:gd name="connsiteX106" fmla="*/ 654179 w 904527"/>
                <a:gd name="connsiteY106" fmla="*/ 717798 h 819851"/>
                <a:gd name="connsiteX107" fmla="*/ 650373 w 904527"/>
                <a:gd name="connsiteY107" fmla="*/ 712658 h 819851"/>
                <a:gd name="connsiteX108" fmla="*/ 664551 w 904527"/>
                <a:gd name="connsiteY108" fmla="*/ 703614 h 819851"/>
                <a:gd name="connsiteX109" fmla="*/ 664551 w 904527"/>
                <a:gd name="connsiteY109" fmla="*/ 697140 h 819851"/>
                <a:gd name="connsiteX110" fmla="*/ 659413 w 904527"/>
                <a:gd name="connsiteY110" fmla="*/ 690667 h 819851"/>
                <a:gd name="connsiteX111" fmla="*/ 654179 w 904527"/>
                <a:gd name="connsiteY111" fmla="*/ 691999 h 819851"/>
                <a:gd name="connsiteX112" fmla="*/ 654179 w 904527"/>
                <a:gd name="connsiteY112" fmla="*/ 704851 h 819851"/>
                <a:gd name="connsiteX113" fmla="*/ 643903 w 904527"/>
                <a:gd name="connsiteY113" fmla="*/ 706184 h 819851"/>
                <a:gd name="connsiteX114" fmla="*/ 652943 w 904527"/>
                <a:gd name="connsiteY114" fmla="*/ 689429 h 819851"/>
                <a:gd name="connsiteX115" fmla="*/ 643903 w 904527"/>
                <a:gd name="connsiteY115" fmla="*/ 680385 h 819851"/>
                <a:gd name="connsiteX116" fmla="*/ 642571 w 904527"/>
                <a:gd name="connsiteY116" fmla="*/ 673912 h 819851"/>
                <a:gd name="connsiteX117" fmla="*/ 654179 w 904527"/>
                <a:gd name="connsiteY117" fmla="*/ 675244 h 819851"/>
                <a:gd name="connsiteX118" fmla="*/ 658081 w 904527"/>
                <a:gd name="connsiteY118" fmla="*/ 666201 h 819851"/>
                <a:gd name="connsiteX119" fmla="*/ 656748 w 904527"/>
                <a:gd name="connsiteY119" fmla="*/ 660965 h 819851"/>
                <a:gd name="connsiteX120" fmla="*/ 646472 w 904527"/>
                <a:gd name="connsiteY120" fmla="*/ 654491 h 819851"/>
                <a:gd name="connsiteX121" fmla="*/ 645140 w 904527"/>
                <a:gd name="connsiteY121" fmla="*/ 648113 h 819851"/>
                <a:gd name="connsiteX122" fmla="*/ 654179 w 904527"/>
                <a:gd name="connsiteY122" fmla="*/ 642972 h 819851"/>
                <a:gd name="connsiteX123" fmla="*/ 669689 w 904527"/>
                <a:gd name="connsiteY123" fmla="*/ 654491 h 819851"/>
                <a:gd name="connsiteX124" fmla="*/ 677396 w 904527"/>
                <a:gd name="connsiteY124" fmla="*/ 649350 h 819851"/>
                <a:gd name="connsiteX125" fmla="*/ 673591 w 904527"/>
                <a:gd name="connsiteY125" fmla="*/ 641639 h 819851"/>
                <a:gd name="connsiteX126" fmla="*/ 660650 w 904527"/>
                <a:gd name="connsiteY126" fmla="*/ 644210 h 819851"/>
                <a:gd name="connsiteX127" fmla="*/ 656748 w 904527"/>
                <a:gd name="connsiteY127" fmla="*/ 630025 h 819851"/>
                <a:gd name="connsiteX128" fmla="*/ 670926 w 904527"/>
                <a:gd name="connsiteY128" fmla="*/ 626122 h 819851"/>
                <a:gd name="connsiteX129" fmla="*/ 680061 w 904527"/>
                <a:gd name="connsiteY129" fmla="*/ 631263 h 819851"/>
                <a:gd name="connsiteX130" fmla="*/ 686436 w 904527"/>
                <a:gd name="connsiteY130" fmla="*/ 627455 h 819851"/>
                <a:gd name="connsiteX131" fmla="*/ 672258 w 904527"/>
                <a:gd name="connsiteY131" fmla="*/ 611937 h 819851"/>
                <a:gd name="connsiteX132" fmla="*/ 678729 w 904527"/>
                <a:gd name="connsiteY132" fmla="*/ 592517 h 819851"/>
                <a:gd name="connsiteX133" fmla="*/ 664551 w 904527"/>
                <a:gd name="connsiteY133" fmla="*/ 579665 h 819851"/>
                <a:gd name="connsiteX134" fmla="*/ 668357 w 904527"/>
                <a:gd name="connsiteY134" fmla="*/ 577095 h 819851"/>
                <a:gd name="connsiteX135" fmla="*/ 674828 w 904527"/>
                <a:gd name="connsiteY135" fmla="*/ 580998 h 819851"/>
                <a:gd name="connsiteX136" fmla="*/ 680061 w 904527"/>
                <a:gd name="connsiteY136" fmla="*/ 579665 h 819851"/>
                <a:gd name="connsiteX137" fmla="*/ 683867 w 904527"/>
                <a:gd name="connsiteY137" fmla="*/ 586139 h 819851"/>
                <a:gd name="connsiteX138" fmla="*/ 687768 w 904527"/>
                <a:gd name="connsiteY138" fmla="*/ 584806 h 819851"/>
                <a:gd name="connsiteX139" fmla="*/ 686436 w 904527"/>
                <a:gd name="connsiteY139" fmla="*/ 574524 h 819851"/>
                <a:gd name="connsiteX140" fmla="*/ 690338 w 904527"/>
                <a:gd name="connsiteY140" fmla="*/ 569288 h 819851"/>
                <a:gd name="connsiteX141" fmla="*/ 701946 w 904527"/>
                <a:gd name="connsiteY141" fmla="*/ 566718 h 819851"/>
                <a:gd name="connsiteX142" fmla="*/ 704515 w 904527"/>
                <a:gd name="connsiteY142" fmla="*/ 552533 h 819851"/>
                <a:gd name="connsiteX143" fmla="*/ 696808 w 904527"/>
                <a:gd name="connsiteY143" fmla="*/ 552533 h 819851"/>
                <a:gd name="connsiteX144" fmla="*/ 690338 w 904527"/>
                <a:gd name="connsiteY144" fmla="*/ 548726 h 819851"/>
                <a:gd name="connsiteX145" fmla="*/ 687768 w 904527"/>
                <a:gd name="connsiteY145" fmla="*/ 542252 h 819851"/>
                <a:gd name="connsiteX146" fmla="*/ 691669 w 904527"/>
                <a:gd name="connsiteY146" fmla="*/ 534446 h 819851"/>
                <a:gd name="connsiteX147" fmla="*/ 708416 w 904527"/>
                <a:gd name="connsiteY147" fmla="*/ 542252 h 819851"/>
                <a:gd name="connsiteX148" fmla="*/ 714887 w 904527"/>
                <a:gd name="connsiteY148" fmla="*/ 538349 h 819851"/>
                <a:gd name="connsiteX149" fmla="*/ 712318 w 904527"/>
                <a:gd name="connsiteY149" fmla="*/ 531875 h 819851"/>
                <a:gd name="connsiteX150" fmla="*/ 692906 w 904527"/>
                <a:gd name="connsiteY150" fmla="*/ 530638 h 819851"/>
                <a:gd name="connsiteX151" fmla="*/ 691669 w 904527"/>
                <a:gd name="connsiteY151" fmla="*/ 520261 h 819851"/>
                <a:gd name="connsiteX152" fmla="*/ 701946 w 904527"/>
                <a:gd name="connsiteY152" fmla="*/ 526735 h 819851"/>
                <a:gd name="connsiteX153" fmla="*/ 708416 w 904527"/>
                <a:gd name="connsiteY153" fmla="*/ 525402 h 819851"/>
                <a:gd name="connsiteX154" fmla="*/ 713555 w 904527"/>
                <a:gd name="connsiteY154" fmla="*/ 507409 h 819851"/>
                <a:gd name="connsiteX155" fmla="*/ 722594 w 904527"/>
                <a:gd name="connsiteY155" fmla="*/ 511217 h 819851"/>
                <a:gd name="connsiteX156" fmla="*/ 723926 w 904527"/>
                <a:gd name="connsiteY156" fmla="*/ 509980 h 819851"/>
                <a:gd name="connsiteX157" fmla="*/ 721357 w 904527"/>
                <a:gd name="connsiteY157" fmla="*/ 490559 h 819851"/>
                <a:gd name="connsiteX158" fmla="*/ 734203 w 904527"/>
                <a:gd name="connsiteY158" fmla="*/ 487989 h 819851"/>
                <a:gd name="connsiteX159" fmla="*/ 736773 w 904527"/>
                <a:gd name="connsiteY159" fmla="*/ 502173 h 819851"/>
                <a:gd name="connsiteX160" fmla="*/ 740674 w 904527"/>
                <a:gd name="connsiteY160" fmla="*/ 499603 h 819851"/>
                <a:gd name="connsiteX161" fmla="*/ 741911 w 904527"/>
                <a:gd name="connsiteY161" fmla="*/ 487989 h 819851"/>
                <a:gd name="connsiteX162" fmla="*/ 753614 w 904527"/>
                <a:gd name="connsiteY162" fmla="*/ 475137 h 819851"/>
                <a:gd name="connsiteX163" fmla="*/ 750950 w 904527"/>
                <a:gd name="connsiteY163" fmla="*/ 458287 h 819851"/>
                <a:gd name="connsiteX164" fmla="*/ 761322 w 904527"/>
                <a:gd name="connsiteY164" fmla="*/ 446672 h 819851"/>
                <a:gd name="connsiteX165" fmla="*/ 749713 w 904527"/>
                <a:gd name="connsiteY165" fmla="*/ 431155 h 819851"/>
                <a:gd name="connsiteX166" fmla="*/ 753614 w 904527"/>
                <a:gd name="connsiteY166" fmla="*/ 414400 h 819851"/>
                <a:gd name="connsiteX167" fmla="*/ 757421 w 904527"/>
                <a:gd name="connsiteY167" fmla="*/ 415733 h 819851"/>
                <a:gd name="connsiteX168" fmla="*/ 757421 w 904527"/>
                <a:gd name="connsiteY168" fmla="*/ 426014 h 819851"/>
                <a:gd name="connsiteX169" fmla="*/ 759990 w 904527"/>
                <a:gd name="connsiteY169" fmla="*/ 428585 h 819851"/>
                <a:gd name="connsiteX170" fmla="*/ 765223 w 904527"/>
                <a:gd name="connsiteY170" fmla="*/ 426014 h 819851"/>
                <a:gd name="connsiteX171" fmla="*/ 771598 w 904527"/>
                <a:gd name="connsiteY171" fmla="*/ 416971 h 819851"/>
                <a:gd name="connsiteX172" fmla="*/ 770361 w 904527"/>
                <a:gd name="connsiteY172" fmla="*/ 411830 h 819851"/>
                <a:gd name="connsiteX173" fmla="*/ 758753 w 904527"/>
                <a:gd name="connsiteY173" fmla="*/ 410497 h 819851"/>
                <a:gd name="connsiteX174" fmla="*/ 754851 w 904527"/>
                <a:gd name="connsiteY174" fmla="*/ 392504 h 819851"/>
                <a:gd name="connsiteX175" fmla="*/ 761322 w 904527"/>
                <a:gd name="connsiteY175" fmla="*/ 389934 h 819851"/>
                <a:gd name="connsiteX176" fmla="*/ 765223 w 904527"/>
                <a:gd name="connsiteY176" fmla="*/ 396312 h 819851"/>
                <a:gd name="connsiteX177" fmla="*/ 761322 w 904527"/>
                <a:gd name="connsiteY177" fmla="*/ 405356 h 819851"/>
                <a:gd name="connsiteX178" fmla="*/ 767792 w 904527"/>
                <a:gd name="connsiteY178" fmla="*/ 406689 h 819851"/>
                <a:gd name="connsiteX179" fmla="*/ 774168 w 904527"/>
                <a:gd name="connsiteY179" fmla="*/ 402786 h 819851"/>
                <a:gd name="connsiteX180" fmla="*/ 770361 w 904527"/>
                <a:gd name="connsiteY180" fmla="*/ 389934 h 819851"/>
                <a:gd name="connsiteX181" fmla="*/ 771598 w 904527"/>
                <a:gd name="connsiteY181" fmla="*/ 384698 h 819851"/>
                <a:gd name="connsiteX182" fmla="*/ 766460 w 904527"/>
                <a:gd name="connsiteY182" fmla="*/ 375654 h 819851"/>
                <a:gd name="connsiteX183" fmla="*/ 769029 w 904527"/>
                <a:gd name="connsiteY183" fmla="*/ 370514 h 819851"/>
                <a:gd name="connsiteX184" fmla="*/ 775499 w 904527"/>
                <a:gd name="connsiteY184" fmla="*/ 371846 h 819851"/>
                <a:gd name="connsiteX185" fmla="*/ 776832 w 904527"/>
                <a:gd name="connsiteY185" fmla="*/ 382128 h 819851"/>
                <a:gd name="connsiteX186" fmla="*/ 792246 w 904527"/>
                <a:gd name="connsiteY186" fmla="*/ 375654 h 819851"/>
                <a:gd name="connsiteX187" fmla="*/ 800049 w 904527"/>
                <a:gd name="connsiteY187" fmla="*/ 376987 h 819851"/>
                <a:gd name="connsiteX188" fmla="*/ 800049 w 904527"/>
                <a:gd name="connsiteY188" fmla="*/ 374417 h 819851"/>
                <a:gd name="connsiteX189" fmla="*/ 800049 w 904527"/>
                <a:gd name="connsiteY189" fmla="*/ 369276 h 819851"/>
                <a:gd name="connsiteX190" fmla="*/ 808994 w 904527"/>
                <a:gd name="connsiteY190" fmla="*/ 360232 h 819851"/>
                <a:gd name="connsiteX191" fmla="*/ 808994 w 904527"/>
                <a:gd name="connsiteY191" fmla="*/ 356329 h 819851"/>
                <a:gd name="connsiteX192" fmla="*/ 797480 w 904527"/>
                <a:gd name="connsiteY192" fmla="*/ 348523 h 819851"/>
                <a:gd name="connsiteX193" fmla="*/ 796148 w 904527"/>
                <a:gd name="connsiteY193" fmla="*/ 343382 h 819851"/>
                <a:gd name="connsiteX194" fmla="*/ 798717 w 904527"/>
                <a:gd name="connsiteY194" fmla="*/ 331768 h 819851"/>
                <a:gd name="connsiteX195" fmla="*/ 816796 w 904527"/>
                <a:gd name="connsiteY195" fmla="*/ 333100 h 81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04527" h="819851">
                  <a:moveTo>
                    <a:pt x="816796" y="333100"/>
                  </a:moveTo>
                  <a:lnTo>
                    <a:pt x="820697" y="324056"/>
                  </a:lnTo>
                  <a:lnTo>
                    <a:pt x="818128" y="317583"/>
                  </a:lnTo>
                  <a:lnTo>
                    <a:pt x="820697" y="312442"/>
                  </a:lnTo>
                  <a:lnTo>
                    <a:pt x="834876" y="312442"/>
                  </a:lnTo>
                  <a:lnTo>
                    <a:pt x="838681" y="309777"/>
                  </a:lnTo>
                  <a:lnTo>
                    <a:pt x="833543" y="283978"/>
                  </a:lnTo>
                  <a:lnTo>
                    <a:pt x="829737" y="281407"/>
                  </a:lnTo>
                  <a:lnTo>
                    <a:pt x="820697" y="281407"/>
                  </a:lnTo>
                  <a:lnTo>
                    <a:pt x="818128" y="277599"/>
                  </a:lnTo>
                  <a:lnTo>
                    <a:pt x="819366" y="272364"/>
                  </a:lnTo>
                  <a:lnTo>
                    <a:pt x="828405" y="269793"/>
                  </a:lnTo>
                  <a:lnTo>
                    <a:pt x="828405" y="258179"/>
                  </a:lnTo>
                  <a:lnTo>
                    <a:pt x="832306" y="247898"/>
                  </a:lnTo>
                  <a:lnTo>
                    <a:pt x="824504" y="246565"/>
                  </a:lnTo>
                  <a:lnTo>
                    <a:pt x="821934" y="254371"/>
                  </a:lnTo>
                  <a:lnTo>
                    <a:pt x="818128" y="255609"/>
                  </a:lnTo>
                  <a:lnTo>
                    <a:pt x="815464" y="246565"/>
                  </a:lnTo>
                  <a:lnTo>
                    <a:pt x="829737" y="232380"/>
                  </a:lnTo>
                  <a:lnTo>
                    <a:pt x="836113" y="246565"/>
                  </a:lnTo>
                  <a:lnTo>
                    <a:pt x="846484" y="238854"/>
                  </a:lnTo>
                  <a:lnTo>
                    <a:pt x="838681" y="225907"/>
                  </a:lnTo>
                  <a:lnTo>
                    <a:pt x="837444" y="216863"/>
                  </a:lnTo>
                  <a:lnTo>
                    <a:pt x="846484" y="211722"/>
                  </a:lnTo>
                  <a:lnTo>
                    <a:pt x="851622" y="218196"/>
                  </a:lnTo>
                  <a:lnTo>
                    <a:pt x="858093" y="218196"/>
                  </a:lnTo>
                  <a:lnTo>
                    <a:pt x="859425" y="214292"/>
                  </a:lnTo>
                  <a:lnTo>
                    <a:pt x="851622" y="207914"/>
                  </a:lnTo>
                  <a:lnTo>
                    <a:pt x="851622" y="202678"/>
                  </a:lnTo>
                  <a:lnTo>
                    <a:pt x="871034" y="191064"/>
                  </a:lnTo>
                  <a:lnTo>
                    <a:pt x="869701" y="185923"/>
                  </a:lnTo>
                  <a:lnTo>
                    <a:pt x="863231" y="189731"/>
                  </a:lnTo>
                  <a:lnTo>
                    <a:pt x="855524" y="185923"/>
                  </a:lnTo>
                  <a:lnTo>
                    <a:pt x="851622" y="172976"/>
                  </a:lnTo>
                  <a:lnTo>
                    <a:pt x="858093" y="167835"/>
                  </a:lnTo>
                  <a:lnTo>
                    <a:pt x="873602" y="165265"/>
                  </a:lnTo>
                  <a:lnTo>
                    <a:pt x="877409" y="161457"/>
                  </a:lnTo>
                  <a:lnTo>
                    <a:pt x="878741" y="154983"/>
                  </a:lnTo>
                  <a:lnTo>
                    <a:pt x="885211" y="151080"/>
                  </a:lnTo>
                  <a:lnTo>
                    <a:pt x="889112" y="153746"/>
                  </a:lnTo>
                  <a:lnTo>
                    <a:pt x="895488" y="148510"/>
                  </a:lnTo>
                  <a:lnTo>
                    <a:pt x="882642" y="134326"/>
                  </a:lnTo>
                  <a:lnTo>
                    <a:pt x="887781" y="129185"/>
                  </a:lnTo>
                  <a:lnTo>
                    <a:pt x="900721" y="134326"/>
                  </a:lnTo>
                  <a:lnTo>
                    <a:pt x="904527" y="129185"/>
                  </a:lnTo>
                  <a:lnTo>
                    <a:pt x="890350" y="117570"/>
                  </a:lnTo>
                  <a:lnTo>
                    <a:pt x="887781" y="108526"/>
                  </a:lnTo>
                  <a:lnTo>
                    <a:pt x="769029" y="118808"/>
                  </a:lnTo>
                  <a:lnTo>
                    <a:pt x="780638" y="94342"/>
                  </a:lnTo>
                  <a:lnTo>
                    <a:pt x="794911" y="83965"/>
                  </a:lnTo>
                  <a:lnTo>
                    <a:pt x="794911" y="76254"/>
                  </a:lnTo>
                  <a:lnTo>
                    <a:pt x="811658" y="65878"/>
                  </a:lnTo>
                  <a:lnTo>
                    <a:pt x="815464" y="54263"/>
                  </a:lnTo>
                  <a:lnTo>
                    <a:pt x="823267" y="46552"/>
                  </a:lnTo>
                  <a:lnTo>
                    <a:pt x="823267" y="25894"/>
                  </a:lnTo>
                  <a:lnTo>
                    <a:pt x="810326" y="20658"/>
                  </a:lnTo>
                  <a:lnTo>
                    <a:pt x="810326" y="12947"/>
                  </a:lnTo>
                  <a:lnTo>
                    <a:pt x="801286" y="0"/>
                  </a:lnTo>
                  <a:lnTo>
                    <a:pt x="627156" y="11710"/>
                  </a:lnTo>
                  <a:lnTo>
                    <a:pt x="443890" y="20658"/>
                  </a:lnTo>
                  <a:lnTo>
                    <a:pt x="0" y="33605"/>
                  </a:lnTo>
                  <a:lnTo>
                    <a:pt x="37396" y="281407"/>
                  </a:lnTo>
                  <a:lnTo>
                    <a:pt x="34826" y="681623"/>
                  </a:lnTo>
                  <a:lnTo>
                    <a:pt x="42534" y="681623"/>
                  </a:lnTo>
                  <a:lnTo>
                    <a:pt x="39965" y="689429"/>
                  </a:lnTo>
                  <a:lnTo>
                    <a:pt x="47672" y="695903"/>
                  </a:lnTo>
                  <a:lnTo>
                    <a:pt x="55475" y="691999"/>
                  </a:lnTo>
                  <a:lnTo>
                    <a:pt x="50336" y="699711"/>
                  </a:lnTo>
                  <a:lnTo>
                    <a:pt x="55475" y="702281"/>
                  </a:lnTo>
                  <a:lnTo>
                    <a:pt x="63182" y="695903"/>
                  </a:lnTo>
                  <a:lnTo>
                    <a:pt x="68321" y="699711"/>
                  </a:lnTo>
                  <a:lnTo>
                    <a:pt x="68321" y="694570"/>
                  </a:lnTo>
                  <a:lnTo>
                    <a:pt x="72222" y="691999"/>
                  </a:lnTo>
                  <a:lnTo>
                    <a:pt x="73554" y="698473"/>
                  </a:lnTo>
                  <a:lnTo>
                    <a:pt x="80024" y="691999"/>
                  </a:lnTo>
                  <a:lnTo>
                    <a:pt x="82594" y="693237"/>
                  </a:lnTo>
                  <a:lnTo>
                    <a:pt x="80024" y="698473"/>
                  </a:lnTo>
                  <a:lnTo>
                    <a:pt x="85162" y="699711"/>
                  </a:lnTo>
                  <a:lnTo>
                    <a:pt x="86399" y="693237"/>
                  </a:lnTo>
                  <a:lnTo>
                    <a:pt x="94202" y="690667"/>
                  </a:lnTo>
                  <a:lnTo>
                    <a:pt x="95439" y="697140"/>
                  </a:lnTo>
                  <a:lnTo>
                    <a:pt x="108380" y="693237"/>
                  </a:lnTo>
                  <a:lnTo>
                    <a:pt x="117419" y="698473"/>
                  </a:lnTo>
                  <a:lnTo>
                    <a:pt x="119989" y="819851"/>
                  </a:lnTo>
                  <a:lnTo>
                    <a:pt x="492895" y="810808"/>
                  </a:lnTo>
                  <a:lnTo>
                    <a:pt x="661982" y="803096"/>
                  </a:lnTo>
                  <a:lnTo>
                    <a:pt x="663219" y="796623"/>
                  </a:lnTo>
                  <a:lnTo>
                    <a:pt x="669689" y="795290"/>
                  </a:lnTo>
                  <a:lnTo>
                    <a:pt x="669689" y="790149"/>
                  </a:lnTo>
                  <a:lnTo>
                    <a:pt x="655511" y="779773"/>
                  </a:lnTo>
                  <a:lnTo>
                    <a:pt x="654179" y="774632"/>
                  </a:lnTo>
                  <a:lnTo>
                    <a:pt x="658081" y="772062"/>
                  </a:lnTo>
                  <a:lnTo>
                    <a:pt x="668357" y="775965"/>
                  </a:lnTo>
                  <a:lnTo>
                    <a:pt x="673591" y="772062"/>
                  </a:lnTo>
                  <a:lnTo>
                    <a:pt x="673591" y="753974"/>
                  </a:lnTo>
                  <a:lnTo>
                    <a:pt x="680061" y="748833"/>
                  </a:lnTo>
                  <a:lnTo>
                    <a:pt x="682630" y="741027"/>
                  </a:lnTo>
                  <a:lnTo>
                    <a:pt x="674828" y="738456"/>
                  </a:lnTo>
                  <a:lnTo>
                    <a:pt x="670926" y="748833"/>
                  </a:lnTo>
                  <a:lnTo>
                    <a:pt x="661982" y="731983"/>
                  </a:lnTo>
                  <a:lnTo>
                    <a:pt x="668357" y="716561"/>
                  </a:lnTo>
                  <a:lnTo>
                    <a:pt x="676159" y="707517"/>
                  </a:lnTo>
                  <a:lnTo>
                    <a:pt x="676159" y="701043"/>
                  </a:lnTo>
                  <a:lnTo>
                    <a:pt x="670926" y="699711"/>
                  </a:lnTo>
                  <a:lnTo>
                    <a:pt x="669689" y="711325"/>
                  </a:lnTo>
                  <a:lnTo>
                    <a:pt x="661982" y="717798"/>
                  </a:lnTo>
                  <a:lnTo>
                    <a:pt x="654179" y="717798"/>
                  </a:lnTo>
                  <a:lnTo>
                    <a:pt x="650373" y="712658"/>
                  </a:lnTo>
                  <a:lnTo>
                    <a:pt x="664551" y="703614"/>
                  </a:lnTo>
                  <a:lnTo>
                    <a:pt x="664551" y="697140"/>
                  </a:lnTo>
                  <a:lnTo>
                    <a:pt x="659413" y="690667"/>
                  </a:lnTo>
                  <a:lnTo>
                    <a:pt x="654179" y="691999"/>
                  </a:lnTo>
                  <a:lnTo>
                    <a:pt x="654179" y="704851"/>
                  </a:lnTo>
                  <a:lnTo>
                    <a:pt x="643903" y="706184"/>
                  </a:lnTo>
                  <a:lnTo>
                    <a:pt x="652943" y="689429"/>
                  </a:lnTo>
                  <a:lnTo>
                    <a:pt x="643903" y="680385"/>
                  </a:lnTo>
                  <a:lnTo>
                    <a:pt x="642571" y="673912"/>
                  </a:lnTo>
                  <a:lnTo>
                    <a:pt x="654179" y="675244"/>
                  </a:lnTo>
                  <a:lnTo>
                    <a:pt x="658081" y="666201"/>
                  </a:lnTo>
                  <a:lnTo>
                    <a:pt x="656748" y="660965"/>
                  </a:lnTo>
                  <a:lnTo>
                    <a:pt x="646472" y="654491"/>
                  </a:lnTo>
                  <a:lnTo>
                    <a:pt x="645140" y="648113"/>
                  </a:lnTo>
                  <a:lnTo>
                    <a:pt x="654179" y="642972"/>
                  </a:lnTo>
                  <a:lnTo>
                    <a:pt x="669689" y="654491"/>
                  </a:lnTo>
                  <a:lnTo>
                    <a:pt x="677396" y="649350"/>
                  </a:lnTo>
                  <a:lnTo>
                    <a:pt x="673591" y="641639"/>
                  </a:lnTo>
                  <a:lnTo>
                    <a:pt x="660650" y="644210"/>
                  </a:lnTo>
                  <a:lnTo>
                    <a:pt x="656748" y="630025"/>
                  </a:lnTo>
                  <a:lnTo>
                    <a:pt x="670926" y="626122"/>
                  </a:lnTo>
                  <a:lnTo>
                    <a:pt x="680061" y="631263"/>
                  </a:lnTo>
                  <a:lnTo>
                    <a:pt x="686436" y="627455"/>
                  </a:lnTo>
                  <a:lnTo>
                    <a:pt x="672258" y="611937"/>
                  </a:lnTo>
                  <a:lnTo>
                    <a:pt x="678729" y="592517"/>
                  </a:lnTo>
                  <a:lnTo>
                    <a:pt x="664551" y="579665"/>
                  </a:lnTo>
                  <a:lnTo>
                    <a:pt x="668357" y="577095"/>
                  </a:lnTo>
                  <a:lnTo>
                    <a:pt x="674828" y="580998"/>
                  </a:lnTo>
                  <a:lnTo>
                    <a:pt x="680061" y="579665"/>
                  </a:lnTo>
                  <a:lnTo>
                    <a:pt x="683867" y="586139"/>
                  </a:lnTo>
                  <a:lnTo>
                    <a:pt x="687768" y="584806"/>
                  </a:lnTo>
                  <a:lnTo>
                    <a:pt x="686436" y="574524"/>
                  </a:lnTo>
                  <a:lnTo>
                    <a:pt x="690338" y="569288"/>
                  </a:lnTo>
                  <a:lnTo>
                    <a:pt x="701946" y="566718"/>
                  </a:lnTo>
                  <a:lnTo>
                    <a:pt x="704515" y="552533"/>
                  </a:lnTo>
                  <a:lnTo>
                    <a:pt x="696808" y="552533"/>
                  </a:lnTo>
                  <a:lnTo>
                    <a:pt x="690338" y="548726"/>
                  </a:lnTo>
                  <a:lnTo>
                    <a:pt x="687768" y="542252"/>
                  </a:lnTo>
                  <a:lnTo>
                    <a:pt x="691669" y="534446"/>
                  </a:lnTo>
                  <a:lnTo>
                    <a:pt x="708416" y="542252"/>
                  </a:lnTo>
                  <a:lnTo>
                    <a:pt x="714887" y="538349"/>
                  </a:lnTo>
                  <a:lnTo>
                    <a:pt x="712318" y="531875"/>
                  </a:lnTo>
                  <a:lnTo>
                    <a:pt x="692906" y="530638"/>
                  </a:lnTo>
                  <a:lnTo>
                    <a:pt x="691669" y="520261"/>
                  </a:lnTo>
                  <a:lnTo>
                    <a:pt x="701946" y="526735"/>
                  </a:lnTo>
                  <a:lnTo>
                    <a:pt x="708416" y="525402"/>
                  </a:lnTo>
                  <a:lnTo>
                    <a:pt x="713555" y="507409"/>
                  </a:lnTo>
                  <a:lnTo>
                    <a:pt x="722594" y="511217"/>
                  </a:lnTo>
                  <a:lnTo>
                    <a:pt x="723926" y="509980"/>
                  </a:lnTo>
                  <a:lnTo>
                    <a:pt x="721357" y="490559"/>
                  </a:lnTo>
                  <a:lnTo>
                    <a:pt x="734203" y="487989"/>
                  </a:lnTo>
                  <a:lnTo>
                    <a:pt x="736773" y="502173"/>
                  </a:lnTo>
                  <a:lnTo>
                    <a:pt x="740674" y="499603"/>
                  </a:lnTo>
                  <a:lnTo>
                    <a:pt x="741911" y="487989"/>
                  </a:lnTo>
                  <a:lnTo>
                    <a:pt x="753614" y="475137"/>
                  </a:lnTo>
                  <a:lnTo>
                    <a:pt x="750950" y="458287"/>
                  </a:lnTo>
                  <a:lnTo>
                    <a:pt x="761322" y="446672"/>
                  </a:lnTo>
                  <a:lnTo>
                    <a:pt x="749713" y="431155"/>
                  </a:lnTo>
                  <a:lnTo>
                    <a:pt x="753614" y="414400"/>
                  </a:lnTo>
                  <a:lnTo>
                    <a:pt x="757421" y="415733"/>
                  </a:lnTo>
                  <a:lnTo>
                    <a:pt x="757421" y="426014"/>
                  </a:lnTo>
                  <a:lnTo>
                    <a:pt x="759990" y="428585"/>
                  </a:lnTo>
                  <a:lnTo>
                    <a:pt x="765223" y="426014"/>
                  </a:lnTo>
                  <a:lnTo>
                    <a:pt x="771598" y="416971"/>
                  </a:lnTo>
                  <a:lnTo>
                    <a:pt x="770361" y="411830"/>
                  </a:lnTo>
                  <a:lnTo>
                    <a:pt x="758753" y="410497"/>
                  </a:lnTo>
                  <a:lnTo>
                    <a:pt x="754851" y="392504"/>
                  </a:lnTo>
                  <a:lnTo>
                    <a:pt x="761322" y="389934"/>
                  </a:lnTo>
                  <a:lnTo>
                    <a:pt x="765223" y="396312"/>
                  </a:lnTo>
                  <a:lnTo>
                    <a:pt x="761322" y="405356"/>
                  </a:lnTo>
                  <a:lnTo>
                    <a:pt x="767792" y="406689"/>
                  </a:lnTo>
                  <a:lnTo>
                    <a:pt x="774168" y="402786"/>
                  </a:lnTo>
                  <a:lnTo>
                    <a:pt x="770361" y="389934"/>
                  </a:lnTo>
                  <a:lnTo>
                    <a:pt x="771598" y="384698"/>
                  </a:lnTo>
                  <a:lnTo>
                    <a:pt x="766460" y="375654"/>
                  </a:lnTo>
                  <a:lnTo>
                    <a:pt x="769029" y="370514"/>
                  </a:lnTo>
                  <a:lnTo>
                    <a:pt x="775499" y="371846"/>
                  </a:lnTo>
                  <a:lnTo>
                    <a:pt x="776832" y="382128"/>
                  </a:lnTo>
                  <a:lnTo>
                    <a:pt x="792246" y="375654"/>
                  </a:lnTo>
                  <a:lnTo>
                    <a:pt x="800049" y="376987"/>
                  </a:lnTo>
                  <a:lnTo>
                    <a:pt x="800049" y="374417"/>
                  </a:lnTo>
                  <a:lnTo>
                    <a:pt x="800049" y="369276"/>
                  </a:lnTo>
                  <a:lnTo>
                    <a:pt x="808994" y="360232"/>
                  </a:lnTo>
                  <a:lnTo>
                    <a:pt x="808994" y="356329"/>
                  </a:lnTo>
                  <a:lnTo>
                    <a:pt x="797480" y="348523"/>
                  </a:lnTo>
                  <a:lnTo>
                    <a:pt x="796148" y="343382"/>
                  </a:lnTo>
                  <a:lnTo>
                    <a:pt x="798717" y="331768"/>
                  </a:lnTo>
                  <a:lnTo>
                    <a:pt x="816796" y="33310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872204C4-D4F7-C5EF-49CB-F4D6B51EA97B}"/>
                </a:ext>
              </a:extLst>
            </p:cNvPr>
            <p:cNvSpPr/>
            <p:nvPr/>
          </p:nvSpPr>
          <p:spPr>
            <a:xfrm>
              <a:off x="1960302" y="3824396"/>
              <a:ext cx="903762" cy="1135134"/>
            </a:xfrm>
            <a:custGeom>
              <a:avLst/>
              <a:gdLst>
                <a:gd name="connsiteX0" fmla="*/ 672258 w 1006246"/>
                <a:gd name="connsiteY0" fmla="*/ 311109 h 1263857"/>
                <a:gd name="connsiteX1" fmla="*/ 708416 w 1006246"/>
                <a:gd name="connsiteY1" fmla="*/ 86440 h 1263857"/>
                <a:gd name="connsiteX2" fmla="*/ 215427 w 1006246"/>
                <a:gd name="connsiteY2" fmla="*/ 0 h 1263857"/>
                <a:gd name="connsiteX3" fmla="*/ 0 w 1006246"/>
                <a:gd name="connsiteY3" fmla="*/ 1118014 h 1263857"/>
                <a:gd name="connsiteX4" fmla="*/ 396123 w 1006246"/>
                <a:gd name="connsiteY4" fmla="*/ 1188937 h 1263857"/>
                <a:gd name="connsiteX5" fmla="*/ 627060 w 1006246"/>
                <a:gd name="connsiteY5" fmla="*/ 1225112 h 1263857"/>
                <a:gd name="connsiteX6" fmla="*/ 661887 w 1006246"/>
                <a:gd name="connsiteY6" fmla="*/ 1232918 h 1263857"/>
                <a:gd name="connsiteX7" fmla="*/ 882547 w 1006246"/>
                <a:gd name="connsiteY7" fmla="*/ 1263858 h 1263857"/>
                <a:gd name="connsiteX8" fmla="*/ 1006246 w 1006246"/>
                <a:gd name="connsiteY8" fmla="*/ 360137 h 126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6246" h="1263857">
                  <a:moveTo>
                    <a:pt x="672258" y="311109"/>
                  </a:moveTo>
                  <a:lnTo>
                    <a:pt x="708416" y="86440"/>
                  </a:lnTo>
                  <a:lnTo>
                    <a:pt x="215427" y="0"/>
                  </a:lnTo>
                  <a:lnTo>
                    <a:pt x="0" y="1118014"/>
                  </a:lnTo>
                  <a:lnTo>
                    <a:pt x="396123" y="1188937"/>
                  </a:lnTo>
                  <a:lnTo>
                    <a:pt x="627060" y="1225112"/>
                  </a:lnTo>
                  <a:lnTo>
                    <a:pt x="661887" y="1232918"/>
                  </a:lnTo>
                  <a:lnTo>
                    <a:pt x="882547" y="1263858"/>
                  </a:lnTo>
                  <a:lnTo>
                    <a:pt x="1006246" y="360137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8DF59720-DB8E-F50C-D21D-D2F3970A0843}"/>
                </a:ext>
              </a:extLst>
            </p:cNvPr>
            <p:cNvSpPr/>
            <p:nvPr/>
          </p:nvSpPr>
          <p:spPr>
            <a:xfrm>
              <a:off x="3654673" y="3228356"/>
              <a:ext cx="1126475" cy="751398"/>
            </a:xfrm>
            <a:custGeom>
              <a:avLst/>
              <a:gdLst>
                <a:gd name="connsiteX0" fmla="*/ 394791 w 1254215"/>
                <a:gd name="connsiteY0" fmla="*/ 694570 h 836606"/>
                <a:gd name="connsiteX1" fmla="*/ 914804 w 1254215"/>
                <a:gd name="connsiteY1" fmla="*/ 716561 h 836606"/>
                <a:gd name="connsiteX2" fmla="*/ 922606 w 1254215"/>
                <a:gd name="connsiteY2" fmla="*/ 730745 h 836606"/>
                <a:gd name="connsiteX3" fmla="*/ 972943 w 1254215"/>
                <a:gd name="connsiteY3" fmla="*/ 753974 h 836606"/>
                <a:gd name="connsiteX4" fmla="*/ 974180 w 1254215"/>
                <a:gd name="connsiteY4" fmla="*/ 757877 h 836606"/>
                <a:gd name="connsiteX5" fmla="*/ 992259 w 1254215"/>
                <a:gd name="connsiteY5" fmla="*/ 769491 h 836606"/>
                <a:gd name="connsiteX6" fmla="*/ 1009006 w 1254215"/>
                <a:gd name="connsiteY6" fmla="*/ 763018 h 836606"/>
                <a:gd name="connsiteX7" fmla="*/ 1016808 w 1254215"/>
                <a:gd name="connsiteY7" fmla="*/ 748833 h 836606"/>
                <a:gd name="connsiteX8" fmla="*/ 1027085 w 1254215"/>
                <a:gd name="connsiteY8" fmla="*/ 748833 h 836606"/>
                <a:gd name="connsiteX9" fmla="*/ 1033555 w 1254215"/>
                <a:gd name="connsiteY9" fmla="*/ 752641 h 836606"/>
                <a:gd name="connsiteX10" fmla="*/ 1043832 w 1254215"/>
                <a:gd name="connsiteY10" fmla="*/ 748833 h 836606"/>
                <a:gd name="connsiteX11" fmla="*/ 1049065 w 1254215"/>
                <a:gd name="connsiteY11" fmla="*/ 753974 h 836606"/>
                <a:gd name="connsiteX12" fmla="*/ 1058105 w 1254215"/>
                <a:gd name="connsiteY12" fmla="*/ 748833 h 836606"/>
                <a:gd name="connsiteX13" fmla="*/ 1064575 w 1254215"/>
                <a:gd name="connsiteY13" fmla="*/ 752641 h 836606"/>
                <a:gd name="connsiteX14" fmla="*/ 1090362 w 1254215"/>
                <a:gd name="connsiteY14" fmla="*/ 750071 h 836606"/>
                <a:gd name="connsiteX15" fmla="*/ 1109678 w 1254215"/>
                <a:gd name="connsiteY15" fmla="*/ 748833 h 836606"/>
                <a:gd name="connsiteX16" fmla="*/ 1121287 w 1254215"/>
                <a:gd name="connsiteY16" fmla="*/ 752641 h 836606"/>
                <a:gd name="connsiteX17" fmla="*/ 1126520 w 1254215"/>
                <a:gd name="connsiteY17" fmla="*/ 761685 h 836606"/>
                <a:gd name="connsiteX18" fmla="*/ 1139461 w 1254215"/>
                <a:gd name="connsiteY18" fmla="*/ 770729 h 836606"/>
                <a:gd name="connsiteX19" fmla="*/ 1166484 w 1254215"/>
                <a:gd name="connsiteY19" fmla="*/ 774632 h 836606"/>
                <a:gd name="connsiteX20" fmla="*/ 1166484 w 1254215"/>
                <a:gd name="connsiteY20" fmla="*/ 782343 h 836606"/>
                <a:gd name="connsiteX21" fmla="*/ 1181994 w 1254215"/>
                <a:gd name="connsiteY21" fmla="*/ 781105 h 836606"/>
                <a:gd name="connsiteX22" fmla="*/ 1192271 w 1254215"/>
                <a:gd name="connsiteY22" fmla="*/ 786246 h 836606"/>
                <a:gd name="connsiteX23" fmla="*/ 1194935 w 1254215"/>
                <a:gd name="connsiteY23" fmla="*/ 794052 h 836606"/>
                <a:gd name="connsiteX24" fmla="*/ 1210350 w 1254215"/>
                <a:gd name="connsiteY24" fmla="*/ 796528 h 836606"/>
                <a:gd name="connsiteX25" fmla="*/ 1207781 w 1254215"/>
                <a:gd name="connsiteY25" fmla="*/ 806904 h 836606"/>
                <a:gd name="connsiteX26" fmla="*/ 1221959 w 1254215"/>
                <a:gd name="connsiteY26" fmla="*/ 822422 h 836606"/>
                <a:gd name="connsiteX27" fmla="*/ 1223291 w 1254215"/>
                <a:gd name="connsiteY27" fmla="*/ 830133 h 836606"/>
                <a:gd name="connsiteX28" fmla="*/ 1230998 w 1254215"/>
                <a:gd name="connsiteY28" fmla="*/ 828895 h 836606"/>
                <a:gd name="connsiteX29" fmla="*/ 1234900 w 1254215"/>
                <a:gd name="connsiteY29" fmla="*/ 828895 h 836606"/>
                <a:gd name="connsiteX30" fmla="*/ 1243939 w 1254215"/>
                <a:gd name="connsiteY30" fmla="*/ 836606 h 836606"/>
                <a:gd name="connsiteX31" fmla="*/ 1254216 w 1254215"/>
                <a:gd name="connsiteY31" fmla="*/ 836606 h 836606"/>
                <a:gd name="connsiteX32" fmla="*/ 1246508 w 1254215"/>
                <a:gd name="connsiteY32" fmla="*/ 830133 h 836606"/>
                <a:gd name="connsiteX33" fmla="*/ 1241370 w 1254215"/>
                <a:gd name="connsiteY33" fmla="*/ 804334 h 836606"/>
                <a:gd name="connsiteX34" fmla="*/ 1237469 w 1254215"/>
                <a:gd name="connsiteY34" fmla="*/ 797860 h 836606"/>
                <a:gd name="connsiteX35" fmla="*/ 1223291 w 1254215"/>
                <a:gd name="connsiteY35" fmla="*/ 786246 h 836606"/>
                <a:gd name="connsiteX36" fmla="*/ 1220722 w 1254215"/>
                <a:gd name="connsiteY36" fmla="*/ 779773 h 836606"/>
                <a:gd name="connsiteX37" fmla="*/ 1221959 w 1254215"/>
                <a:gd name="connsiteY37" fmla="*/ 770729 h 836606"/>
                <a:gd name="connsiteX38" fmla="*/ 1227192 w 1254215"/>
                <a:gd name="connsiteY38" fmla="*/ 765588 h 836606"/>
                <a:gd name="connsiteX39" fmla="*/ 1229761 w 1254215"/>
                <a:gd name="connsiteY39" fmla="*/ 757877 h 836606"/>
                <a:gd name="connsiteX40" fmla="*/ 1234900 w 1254215"/>
                <a:gd name="connsiteY40" fmla="*/ 755211 h 836606"/>
                <a:gd name="connsiteX41" fmla="*/ 1237469 w 1254215"/>
                <a:gd name="connsiteY41" fmla="*/ 739789 h 836606"/>
                <a:gd name="connsiteX42" fmla="*/ 1243939 w 1254215"/>
                <a:gd name="connsiteY42" fmla="*/ 717798 h 836606"/>
                <a:gd name="connsiteX43" fmla="*/ 1241370 w 1254215"/>
                <a:gd name="connsiteY43" fmla="*/ 708754 h 836606"/>
                <a:gd name="connsiteX44" fmla="*/ 1250410 w 1254215"/>
                <a:gd name="connsiteY44" fmla="*/ 703614 h 836606"/>
                <a:gd name="connsiteX45" fmla="*/ 1252979 w 1254215"/>
                <a:gd name="connsiteY45" fmla="*/ 691999 h 836606"/>
                <a:gd name="connsiteX46" fmla="*/ 1249077 w 1254215"/>
                <a:gd name="connsiteY46" fmla="*/ 672674 h 836606"/>
                <a:gd name="connsiteX47" fmla="*/ 1233567 w 1254215"/>
                <a:gd name="connsiteY47" fmla="*/ 667438 h 836606"/>
                <a:gd name="connsiteX48" fmla="*/ 1232331 w 1254215"/>
                <a:gd name="connsiteY48" fmla="*/ 654586 h 836606"/>
                <a:gd name="connsiteX49" fmla="*/ 1237469 w 1254215"/>
                <a:gd name="connsiteY49" fmla="*/ 650683 h 836606"/>
                <a:gd name="connsiteX50" fmla="*/ 1241370 w 1254215"/>
                <a:gd name="connsiteY50" fmla="*/ 633928 h 836606"/>
                <a:gd name="connsiteX51" fmla="*/ 1229761 w 1254215"/>
                <a:gd name="connsiteY51" fmla="*/ 620981 h 836606"/>
                <a:gd name="connsiteX52" fmla="*/ 1228429 w 1254215"/>
                <a:gd name="connsiteY52" fmla="*/ 606797 h 836606"/>
                <a:gd name="connsiteX53" fmla="*/ 1251647 w 1254215"/>
                <a:gd name="connsiteY53" fmla="*/ 608129 h 836606"/>
                <a:gd name="connsiteX54" fmla="*/ 1254216 w 1254215"/>
                <a:gd name="connsiteY54" fmla="*/ 201440 h 836606"/>
                <a:gd name="connsiteX55" fmla="*/ 1242607 w 1254215"/>
                <a:gd name="connsiteY55" fmla="*/ 182020 h 836606"/>
                <a:gd name="connsiteX56" fmla="*/ 1216821 w 1254215"/>
                <a:gd name="connsiteY56" fmla="*/ 174309 h 836606"/>
                <a:gd name="connsiteX57" fmla="*/ 1205212 w 1254215"/>
                <a:gd name="connsiteY57" fmla="*/ 149748 h 836606"/>
                <a:gd name="connsiteX58" fmla="*/ 1191034 w 1254215"/>
                <a:gd name="connsiteY58" fmla="*/ 131660 h 836606"/>
                <a:gd name="connsiteX59" fmla="*/ 1194935 w 1254215"/>
                <a:gd name="connsiteY59" fmla="*/ 120141 h 836606"/>
                <a:gd name="connsiteX60" fmla="*/ 1224528 w 1254215"/>
                <a:gd name="connsiteY60" fmla="*/ 98150 h 836606"/>
                <a:gd name="connsiteX61" fmla="*/ 1234900 w 1254215"/>
                <a:gd name="connsiteY61" fmla="*/ 78729 h 836606"/>
                <a:gd name="connsiteX62" fmla="*/ 1237469 w 1254215"/>
                <a:gd name="connsiteY62" fmla="*/ 55501 h 836606"/>
                <a:gd name="connsiteX63" fmla="*/ 1014239 w 1254215"/>
                <a:gd name="connsiteY63" fmla="*/ 54263 h 836606"/>
                <a:gd name="connsiteX64" fmla="*/ 614214 w 1254215"/>
                <a:gd name="connsiteY64" fmla="*/ 37508 h 836606"/>
                <a:gd name="connsiteX65" fmla="*/ 312198 w 1254215"/>
                <a:gd name="connsiteY65" fmla="*/ 20658 h 836606"/>
                <a:gd name="connsiteX66" fmla="*/ 58044 w 1254215"/>
                <a:gd name="connsiteY66" fmla="*/ 0 h 836606"/>
                <a:gd name="connsiteX67" fmla="*/ 41201 w 1254215"/>
                <a:gd name="connsiteY67" fmla="*/ 213055 h 836606"/>
                <a:gd name="connsiteX68" fmla="*/ 38632 w 1254215"/>
                <a:gd name="connsiteY68" fmla="*/ 213055 h 836606"/>
                <a:gd name="connsiteX69" fmla="*/ 0 w 1254215"/>
                <a:gd name="connsiteY69" fmla="*/ 663630 h 836606"/>
                <a:gd name="connsiteX70" fmla="*/ 394791 w 1254215"/>
                <a:gd name="connsiteY70" fmla="*/ 694570 h 8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254215" h="836606">
                  <a:moveTo>
                    <a:pt x="394791" y="694570"/>
                  </a:moveTo>
                  <a:lnTo>
                    <a:pt x="914804" y="716561"/>
                  </a:lnTo>
                  <a:lnTo>
                    <a:pt x="922606" y="730745"/>
                  </a:lnTo>
                  <a:lnTo>
                    <a:pt x="972943" y="753974"/>
                  </a:lnTo>
                  <a:lnTo>
                    <a:pt x="974180" y="757877"/>
                  </a:lnTo>
                  <a:lnTo>
                    <a:pt x="992259" y="769491"/>
                  </a:lnTo>
                  <a:lnTo>
                    <a:pt x="1009006" y="763018"/>
                  </a:lnTo>
                  <a:lnTo>
                    <a:pt x="1016808" y="748833"/>
                  </a:lnTo>
                  <a:lnTo>
                    <a:pt x="1027085" y="748833"/>
                  </a:lnTo>
                  <a:lnTo>
                    <a:pt x="1033555" y="752641"/>
                  </a:lnTo>
                  <a:lnTo>
                    <a:pt x="1043832" y="748833"/>
                  </a:lnTo>
                  <a:lnTo>
                    <a:pt x="1049065" y="753974"/>
                  </a:lnTo>
                  <a:lnTo>
                    <a:pt x="1058105" y="748833"/>
                  </a:lnTo>
                  <a:lnTo>
                    <a:pt x="1064575" y="752641"/>
                  </a:lnTo>
                  <a:lnTo>
                    <a:pt x="1090362" y="750071"/>
                  </a:lnTo>
                  <a:lnTo>
                    <a:pt x="1109678" y="748833"/>
                  </a:lnTo>
                  <a:lnTo>
                    <a:pt x="1121287" y="752641"/>
                  </a:lnTo>
                  <a:lnTo>
                    <a:pt x="1126520" y="761685"/>
                  </a:lnTo>
                  <a:lnTo>
                    <a:pt x="1139461" y="770729"/>
                  </a:lnTo>
                  <a:lnTo>
                    <a:pt x="1166484" y="774632"/>
                  </a:lnTo>
                  <a:lnTo>
                    <a:pt x="1166484" y="782343"/>
                  </a:lnTo>
                  <a:lnTo>
                    <a:pt x="1181994" y="781105"/>
                  </a:lnTo>
                  <a:lnTo>
                    <a:pt x="1192271" y="786246"/>
                  </a:lnTo>
                  <a:lnTo>
                    <a:pt x="1194935" y="794052"/>
                  </a:lnTo>
                  <a:lnTo>
                    <a:pt x="1210350" y="796528"/>
                  </a:lnTo>
                  <a:lnTo>
                    <a:pt x="1207781" y="806904"/>
                  </a:lnTo>
                  <a:lnTo>
                    <a:pt x="1221959" y="822422"/>
                  </a:lnTo>
                  <a:lnTo>
                    <a:pt x="1223291" y="830133"/>
                  </a:lnTo>
                  <a:lnTo>
                    <a:pt x="1230998" y="828895"/>
                  </a:lnTo>
                  <a:lnTo>
                    <a:pt x="1234900" y="828895"/>
                  </a:lnTo>
                  <a:lnTo>
                    <a:pt x="1243939" y="836606"/>
                  </a:lnTo>
                  <a:lnTo>
                    <a:pt x="1254216" y="836606"/>
                  </a:lnTo>
                  <a:lnTo>
                    <a:pt x="1246508" y="830133"/>
                  </a:lnTo>
                  <a:lnTo>
                    <a:pt x="1241370" y="804334"/>
                  </a:lnTo>
                  <a:lnTo>
                    <a:pt x="1237469" y="797860"/>
                  </a:lnTo>
                  <a:lnTo>
                    <a:pt x="1223291" y="786246"/>
                  </a:lnTo>
                  <a:lnTo>
                    <a:pt x="1220722" y="779773"/>
                  </a:lnTo>
                  <a:lnTo>
                    <a:pt x="1221959" y="770729"/>
                  </a:lnTo>
                  <a:lnTo>
                    <a:pt x="1227192" y="765588"/>
                  </a:lnTo>
                  <a:lnTo>
                    <a:pt x="1229761" y="757877"/>
                  </a:lnTo>
                  <a:lnTo>
                    <a:pt x="1234900" y="755211"/>
                  </a:lnTo>
                  <a:lnTo>
                    <a:pt x="1237469" y="739789"/>
                  </a:lnTo>
                  <a:lnTo>
                    <a:pt x="1243939" y="717798"/>
                  </a:lnTo>
                  <a:lnTo>
                    <a:pt x="1241370" y="708754"/>
                  </a:lnTo>
                  <a:lnTo>
                    <a:pt x="1250410" y="703614"/>
                  </a:lnTo>
                  <a:lnTo>
                    <a:pt x="1252979" y="691999"/>
                  </a:lnTo>
                  <a:lnTo>
                    <a:pt x="1249077" y="672674"/>
                  </a:lnTo>
                  <a:lnTo>
                    <a:pt x="1233567" y="667438"/>
                  </a:lnTo>
                  <a:lnTo>
                    <a:pt x="1232331" y="654586"/>
                  </a:lnTo>
                  <a:lnTo>
                    <a:pt x="1237469" y="650683"/>
                  </a:lnTo>
                  <a:lnTo>
                    <a:pt x="1241370" y="633928"/>
                  </a:lnTo>
                  <a:lnTo>
                    <a:pt x="1229761" y="620981"/>
                  </a:lnTo>
                  <a:lnTo>
                    <a:pt x="1228429" y="606797"/>
                  </a:lnTo>
                  <a:lnTo>
                    <a:pt x="1251647" y="608129"/>
                  </a:lnTo>
                  <a:lnTo>
                    <a:pt x="1254216" y="201440"/>
                  </a:lnTo>
                  <a:lnTo>
                    <a:pt x="1242607" y="182020"/>
                  </a:lnTo>
                  <a:lnTo>
                    <a:pt x="1216821" y="174309"/>
                  </a:lnTo>
                  <a:lnTo>
                    <a:pt x="1205212" y="149748"/>
                  </a:lnTo>
                  <a:lnTo>
                    <a:pt x="1191034" y="131660"/>
                  </a:lnTo>
                  <a:lnTo>
                    <a:pt x="1194935" y="120141"/>
                  </a:lnTo>
                  <a:lnTo>
                    <a:pt x="1224528" y="98150"/>
                  </a:lnTo>
                  <a:lnTo>
                    <a:pt x="1234900" y="78729"/>
                  </a:lnTo>
                  <a:lnTo>
                    <a:pt x="1237469" y="55501"/>
                  </a:lnTo>
                  <a:lnTo>
                    <a:pt x="1014239" y="54263"/>
                  </a:lnTo>
                  <a:lnTo>
                    <a:pt x="614214" y="37508"/>
                  </a:lnTo>
                  <a:lnTo>
                    <a:pt x="312198" y="20658"/>
                  </a:lnTo>
                  <a:lnTo>
                    <a:pt x="58044" y="0"/>
                  </a:lnTo>
                  <a:lnTo>
                    <a:pt x="41201" y="213055"/>
                  </a:lnTo>
                  <a:lnTo>
                    <a:pt x="38632" y="213055"/>
                  </a:lnTo>
                  <a:lnTo>
                    <a:pt x="0" y="663630"/>
                  </a:lnTo>
                  <a:lnTo>
                    <a:pt x="394791" y="69457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9956EF1E-7973-1DD5-05C7-3CB7E983E50B}"/>
                </a:ext>
              </a:extLst>
            </p:cNvPr>
            <p:cNvSpPr/>
            <p:nvPr/>
          </p:nvSpPr>
          <p:spPr>
            <a:xfrm>
              <a:off x="8179290" y="3802336"/>
              <a:ext cx="300143" cy="179726"/>
            </a:xfrm>
            <a:custGeom>
              <a:avLst/>
              <a:gdLst>
                <a:gd name="connsiteX0" fmla="*/ 331609 w 334178"/>
                <a:gd name="connsiteY0" fmla="*/ 2570 h 200107"/>
                <a:gd name="connsiteX1" fmla="*/ 329040 w 334178"/>
                <a:gd name="connsiteY1" fmla="*/ 2570 h 200107"/>
                <a:gd name="connsiteX2" fmla="*/ 326471 w 334178"/>
                <a:gd name="connsiteY2" fmla="*/ 2570 h 200107"/>
                <a:gd name="connsiteX3" fmla="*/ 323902 w 334178"/>
                <a:gd name="connsiteY3" fmla="*/ 3903 h 200107"/>
                <a:gd name="connsiteX4" fmla="*/ 323902 w 334178"/>
                <a:gd name="connsiteY4" fmla="*/ 5141 h 200107"/>
                <a:gd name="connsiteX5" fmla="*/ 326471 w 334178"/>
                <a:gd name="connsiteY5" fmla="*/ 7711 h 200107"/>
                <a:gd name="connsiteX6" fmla="*/ 326471 w 334178"/>
                <a:gd name="connsiteY6" fmla="*/ 9044 h 200107"/>
                <a:gd name="connsiteX7" fmla="*/ 323902 w 334178"/>
                <a:gd name="connsiteY7" fmla="*/ 10377 h 200107"/>
                <a:gd name="connsiteX8" fmla="*/ 318764 w 334178"/>
                <a:gd name="connsiteY8" fmla="*/ 11614 h 200107"/>
                <a:gd name="connsiteX9" fmla="*/ 314863 w 334178"/>
                <a:gd name="connsiteY9" fmla="*/ 12947 h 200107"/>
                <a:gd name="connsiteX10" fmla="*/ 313530 w 334178"/>
                <a:gd name="connsiteY10" fmla="*/ 14185 h 200107"/>
                <a:gd name="connsiteX11" fmla="*/ 312293 w 334178"/>
                <a:gd name="connsiteY11" fmla="*/ 15517 h 200107"/>
                <a:gd name="connsiteX12" fmla="*/ 310961 w 334178"/>
                <a:gd name="connsiteY12" fmla="*/ 18088 h 200107"/>
                <a:gd name="connsiteX13" fmla="*/ 309629 w 334178"/>
                <a:gd name="connsiteY13" fmla="*/ 23229 h 200107"/>
                <a:gd name="connsiteX14" fmla="*/ 307060 w 334178"/>
                <a:gd name="connsiteY14" fmla="*/ 25799 h 200107"/>
                <a:gd name="connsiteX15" fmla="*/ 305823 w 334178"/>
                <a:gd name="connsiteY15" fmla="*/ 25799 h 200107"/>
                <a:gd name="connsiteX16" fmla="*/ 305823 w 334178"/>
                <a:gd name="connsiteY16" fmla="*/ 27132 h 200107"/>
                <a:gd name="connsiteX17" fmla="*/ 303254 w 334178"/>
                <a:gd name="connsiteY17" fmla="*/ 28369 h 200107"/>
                <a:gd name="connsiteX18" fmla="*/ 301921 w 334178"/>
                <a:gd name="connsiteY18" fmla="*/ 29702 h 200107"/>
                <a:gd name="connsiteX19" fmla="*/ 299353 w 334178"/>
                <a:gd name="connsiteY19" fmla="*/ 29702 h 200107"/>
                <a:gd name="connsiteX20" fmla="*/ 298115 w 334178"/>
                <a:gd name="connsiteY20" fmla="*/ 29702 h 200107"/>
                <a:gd name="connsiteX21" fmla="*/ 294214 w 334178"/>
                <a:gd name="connsiteY21" fmla="*/ 28369 h 200107"/>
                <a:gd name="connsiteX22" fmla="*/ 291645 w 334178"/>
                <a:gd name="connsiteY22" fmla="*/ 27132 h 200107"/>
                <a:gd name="connsiteX23" fmla="*/ 290313 w 334178"/>
                <a:gd name="connsiteY23" fmla="*/ 25799 h 200107"/>
                <a:gd name="connsiteX24" fmla="*/ 286506 w 334178"/>
                <a:gd name="connsiteY24" fmla="*/ 20658 h 200107"/>
                <a:gd name="connsiteX25" fmla="*/ 285175 w 334178"/>
                <a:gd name="connsiteY25" fmla="*/ 20658 h 200107"/>
                <a:gd name="connsiteX26" fmla="*/ 283842 w 334178"/>
                <a:gd name="connsiteY26" fmla="*/ 23229 h 200107"/>
                <a:gd name="connsiteX27" fmla="*/ 282605 w 334178"/>
                <a:gd name="connsiteY27" fmla="*/ 24561 h 200107"/>
                <a:gd name="connsiteX28" fmla="*/ 281273 w 334178"/>
                <a:gd name="connsiteY28" fmla="*/ 24561 h 200107"/>
                <a:gd name="connsiteX29" fmla="*/ 277372 w 334178"/>
                <a:gd name="connsiteY29" fmla="*/ 25799 h 200107"/>
                <a:gd name="connsiteX30" fmla="*/ 276135 w 334178"/>
                <a:gd name="connsiteY30" fmla="*/ 28369 h 200107"/>
                <a:gd name="connsiteX31" fmla="*/ 273566 w 334178"/>
                <a:gd name="connsiteY31" fmla="*/ 31035 h 200107"/>
                <a:gd name="connsiteX32" fmla="*/ 273566 w 334178"/>
                <a:gd name="connsiteY32" fmla="*/ 32272 h 200107"/>
                <a:gd name="connsiteX33" fmla="*/ 270996 w 334178"/>
                <a:gd name="connsiteY33" fmla="*/ 34843 h 200107"/>
                <a:gd name="connsiteX34" fmla="*/ 267095 w 334178"/>
                <a:gd name="connsiteY34" fmla="*/ 36176 h 200107"/>
                <a:gd name="connsiteX35" fmla="*/ 264526 w 334178"/>
                <a:gd name="connsiteY35" fmla="*/ 37413 h 200107"/>
                <a:gd name="connsiteX36" fmla="*/ 263194 w 334178"/>
                <a:gd name="connsiteY36" fmla="*/ 37413 h 200107"/>
                <a:gd name="connsiteX37" fmla="*/ 265858 w 334178"/>
                <a:gd name="connsiteY37" fmla="*/ 34843 h 200107"/>
                <a:gd name="connsiteX38" fmla="*/ 264526 w 334178"/>
                <a:gd name="connsiteY38" fmla="*/ 33605 h 200107"/>
                <a:gd name="connsiteX39" fmla="*/ 263194 w 334178"/>
                <a:gd name="connsiteY39" fmla="*/ 31035 h 200107"/>
                <a:gd name="connsiteX40" fmla="*/ 261957 w 334178"/>
                <a:gd name="connsiteY40" fmla="*/ 31035 h 200107"/>
                <a:gd name="connsiteX41" fmla="*/ 260625 w 334178"/>
                <a:gd name="connsiteY41" fmla="*/ 31035 h 200107"/>
                <a:gd name="connsiteX42" fmla="*/ 259388 w 334178"/>
                <a:gd name="connsiteY42" fmla="*/ 31035 h 200107"/>
                <a:gd name="connsiteX43" fmla="*/ 259388 w 334178"/>
                <a:gd name="connsiteY43" fmla="*/ 32272 h 200107"/>
                <a:gd name="connsiteX44" fmla="*/ 259388 w 334178"/>
                <a:gd name="connsiteY44" fmla="*/ 33605 h 200107"/>
                <a:gd name="connsiteX45" fmla="*/ 259388 w 334178"/>
                <a:gd name="connsiteY45" fmla="*/ 36176 h 200107"/>
                <a:gd name="connsiteX46" fmla="*/ 261957 w 334178"/>
                <a:gd name="connsiteY46" fmla="*/ 37413 h 200107"/>
                <a:gd name="connsiteX47" fmla="*/ 261957 w 334178"/>
                <a:gd name="connsiteY47" fmla="*/ 38746 h 200107"/>
                <a:gd name="connsiteX48" fmla="*/ 260625 w 334178"/>
                <a:gd name="connsiteY48" fmla="*/ 38746 h 200107"/>
                <a:gd name="connsiteX49" fmla="*/ 256819 w 334178"/>
                <a:gd name="connsiteY49" fmla="*/ 39983 h 200107"/>
                <a:gd name="connsiteX50" fmla="*/ 256819 w 334178"/>
                <a:gd name="connsiteY50" fmla="*/ 41316 h 200107"/>
                <a:gd name="connsiteX51" fmla="*/ 255486 w 334178"/>
                <a:gd name="connsiteY51" fmla="*/ 42554 h 200107"/>
                <a:gd name="connsiteX52" fmla="*/ 254250 w 334178"/>
                <a:gd name="connsiteY52" fmla="*/ 45219 h 200107"/>
                <a:gd name="connsiteX53" fmla="*/ 251585 w 334178"/>
                <a:gd name="connsiteY53" fmla="*/ 50360 h 200107"/>
                <a:gd name="connsiteX54" fmla="*/ 250348 w 334178"/>
                <a:gd name="connsiteY54" fmla="*/ 51693 h 200107"/>
                <a:gd name="connsiteX55" fmla="*/ 249016 w 334178"/>
                <a:gd name="connsiteY55" fmla="*/ 51693 h 200107"/>
                <a:gd name="connsiteX56" fmla="*/ 246447 w 334178"/>
                <a:gd name="connsiteY56" fmla="*/ 52930 h 200107"/>
                <a:gd name="connsiteX57" fmla="*/ 245115 w 334178"/>
                <a:gd name="connsiteY57" fmla="*/ 55501 h 200107"/>
                <a:gd name="connsiteX58" fmla="*/ 245115 w 334178"/>
                <a:gd name="connsiteY58" fmla="*/ 56834 h 200107"/>
                <a:gd name="connsiteX59" fmla="*/ 246447 w 334178"/>
                <a:gd name="connsiteY59" fmla="*/ 60642 h 200107"/>
                <a:gd name="connsiteX60" fmla="*/ 246447 w 334178"/>
                <a:gd name="connsiteY60" fmla="*/ 61974 h 200107"/>
                <a:gd name="connsiteX61" fmla="*/ 246447 w 334178"/>
                <a:gd name="connsiteY61" fmla="*/ 63307 h 200107"/>
                <a:gd name="connsiteX62" fmla="*/ 239977 w 334178"/>
                <a:gd name="connsiteY62" fmla="*/ 65877 h 200107"/>
                <a:gd name="connsiteX63" fmla="*/ 234838 w 334178"/>
                <a:gd name="connsiteY63" fmla="*/ 67115 h 200107"/>
                <a:gd name="connsiteX64" fmla="*/ 225799 w 334178"/>
                <a:gd name="connsiteY64" fmla="*/ 69686 h 200107"/>
                <a:gd name="connsiteX65" fmla="*/ 220661 w 334178"/>
                <a:gd name="connsiteY65" fmla="*/ 71018 h 200107"/>
                <a:gd name="connsiteX66" fmla="*/ 219328 w 334178"/>
                <a:gd name="connsiteY66" fmla="*/ 71018 h 200107"/>
                <a:gd name="connsiteX67" fmla="*/ 218091 w 334178"/>
                <a:gd name="connsiteY67" fmla="*/ 68448 h 200107"/>
                <a:gd name="connsiteX68" fmla="*/ 218091 w 334178"/>
                <a:gd name="connsiteY68" fmla="*/ 67115 h 200107"/>
                <a:gd name="connsiteX69" fmla="*/ 219328 w 334178"/>
                <a:gd name="connsiteY69" fmla="*/ 67115 h 200107"/>
                <a:gd name="connsiteX70" fmla="*/ 220661 w 334178"/>
                <a:gd name="connsiteY70" fmla="*/ 65877 h 200107"/>
                <a:gd name="connsiteX71" fmla="*/ 221993 w 334178"/>
                <a:gd name="connsiteY71" fmla="*/ 65877 h 200107"/>
                <a:gd name="connsiteX72" fmla="*/ 224562 w 334178"/>
                <a:gd name="connsiteY72" fmla="*/ 63307 h 200107"/>
                <a:gd name="connsiteX73" fmla="*/ 224562 w 334178"/>
                <a:gd name="connsiteY73" fmla="*/ 61974 h 200107"/>
                <a:gd name="connsiteX74" fmla="*/ 225799 w 334178"/>
                <a:gd name="connsiteY74" fmla="*/ 60642 h 200107"/>
                <a:gd name="connsiteX75" fmla="*/ 225799 w 334178"/>
                <a:gd name="connsiteY75" fmla="*/ 56834 h 200107"/>
                <a:gd name="connsiteX76" fmla="*/ 228368 w 334178"/>
                <a:gd name="connsiteY76" fmla="*/ 52930 h 200107"/>
                <a:gd name="connsiteX77" fmla="*/ 229700 w 334178"/>
                <a:gd name="connsiteY77" fmla="*/ 51693 h 200107"/>
                <a:gd name="connsiteX78" fmla="*/ 231032 w 334178"/>
                <a:gd name="connsiteY78" fmla="*/ 51693 h 200107"/>
                <a:gd name="connsiteX79" fmla="*/ 233506 w 334178"/>
                <a:gd name="connsiteY79" fmla="*/ 50360 h 200107"/>
                <a:gd name="connsiteX80" fmla="*/ 237408 w 334178"/>
                <a:gd name="connsiteY80" fmla="*/ 49027 h 200107"/>
                <a:gd name="connsiteX81" fmla="*/ 238740 w 334178"/>
                <a:gd name="connsiteY81" fmla="*/ 46457 h 200107"/>
                <a:gd name="connsiteX82" fmla="*/ 237408 w 334178"/>
                <a:gd name="connsiteY82" fmla="*/ 45219 h 200107"/>
                <a:gd name="connsiteX83" fmla="*/ 237408 w 334178"/>
                <a:gd name="connsiteY83" fmla="*/ 42554 h 200107"/>
                <a:gd name="connsiteX84" fmla="*/ 238740 w 334178"/>
                <a:gd name="connsiteY84" fmla="*/ 41316 h 200107"/>
                <a:gd name="connsiteX85" fmla="*/ 239977 w 334178"/>
                <a:gd name="connsiteY85" fmla="*/ 38746 h 200107"/>
                <a:gd name="connsiteX86" fmla="*/ 242546 w 334178"/>
                <a:gd name="connsiteY86" fmla="*/ 37413 h 200107"/>
                <a:gd name="connsiteX87" fmla="*/ 246447 w 334178"/>
                <a:gd name="connsiteY87" fmla="*/ 34843 h 200107"/>
                <a:gd name="connsiteX88" fmla="*/ 249016 w 334178"/>
                <a:gd name="connsiteY88" fmla="*/ 33605 h 200107"/>
                <a:gd name="connsiteX89" fmla="*/ 249016 w 334178"/>
                <a:gd name="connsiteY89" fmla="*/ 32272 h 200107"/>
                <a:gd name="connsiteX90" fmla="*/ 249016 w 334178"/>
                <a:gd name="connsiteY90" fmla="*/ 31035 h 200107"/>
                <a:gd name="connsiteX91" fmla="*/ 246447 w 334178"/>
                <a:gd name="connsiteY91" fmla="*/ 29702 h 200107"/>
                <a:gd name="connsiteX92" fmla="*/ 243878 w 334178"/>
                <a:gd name="connsiteY92" fmla="*/ 29702 h 200107"/>
                <a:gd name="connsiteX93" fmla="*/ 243878 w 334178"/>
                <a:gd name="connsiteY93" fmla="*/ 28369 h 200107"/>
                <a:gd name="connsiteX94" fmla="*/ 245115 w 334178"/>
                <a:gd name="connsiteY94" fmla="*/ 25799 h 200107"/>
                <a:gd name="connsiteX95" fmla="*/ 249016 w 334178"/>
                <a:gd name="connsiteY95" fmla="*/ 18088 h 200107"/>
                <a:gd name="connsiteX96" fmla="*/ 252918 w 334178"/>
                <a:gd name="connsiteY96" fmla="*/ 10377 h 200107"/>
                <a:gd name="connsiteX97" fmla="*/ 254250 w 334178"/>
                <a:gd name="connsiteY97" fmla="*/ 10377 h 200107"/>
                <a:gd name="connsiteX98" fmla="*/ 255486 w 334178"/>
                <a:gd name="connsiteY98" fmla="*/ 10377 h 200107"/>
                <a:gd name="connsiteX99" fmla="*/ 258056 w 334178"/>
                <a:gd name="connsiteY99" fmla="*/ 9044 h 200107"/>
                <a:gd name="connsiteX100" fmla="*/ 261957 w 334178"/>
                <a:gd name="connsiteY100" fmla="*/ 7711 h 200107"/>
                <a:gd name="connsiteX101" fmla="*/ 264526 w 334178"/>
                <a:gd name="connsiteY101" fmla="*/ 6474 h 200107"/>
                <a:gd name="connsiteX102" fmla="*/ 265858 w 334178"/>
                <a:gd name="connsiteY102" fmla="*/ 5141 h 200107"/>
                <a:gd name="connsiteX103" fmla="*/ 267095 w 334178"/>
                <a:gd name="connsiteY103" fmla="*/ 3903 h 200107"/>
                <a:gd name="connsiteX104" fmla="*/ 267095 w 334178"/>
                <a:gd name="connsiteY104" fmla="*/ 1333 h 200107"/>
                <a:gd name="connsiteX105" fmla="*/ 267095 w 334178"/>
                <a:gd name="connsiteY105" fmla="*/ 0 h 200107"/>
                <a:gd name="connsiteX106" fmla="*/ 265858 w 334178"/>
                <a:gd name="connsiteY106" fmla="*/ 0 h 200107"/>
                <a:gd name="connsiteX107" fmla="*/ 263194 w 334178"/>
                <a:gd name="connsiteY107" fmla="*/ 0 h 200107"/>
                <a:gd name="connsiteX108" fmla="*/ 261957 w 334178"/>
                <a:gd name="connsiteY108" fmla="*/ 1333 h 200107"/>
                <a:gd name="connsiteX109" fmla="*/ 260625 w 334178"/>
                <a:gd name="connsiteY109" fmla="*/ 1333 h 200107"/>
                <a:gd name="connsiteX110" fmla="*/ 256819 w 334178"/>
                <a:gd name="connsiteY110" fmla="*/ 2570 h 200107"/>
                <a:gd name="connsiteX111" fmla="*/ 255486 w 334178"/>
                <a:gd name="connsiteY111" fmla="*/ 3903 h 200107"/>
                <a:gd name="connsiteX112" fmla="*/ 254250 w 334178"/>
                <a:gd name="connsiteY112" fmla="*/ 5141 h 200107"/>
                <a:gd name="connsiteX113" fmla="*/ 251585 w 334178"/>
                <a:gd name="connsiteY113" fmla="*/ 7711 h 200107"/>
                <a:gd name="connsiteX114" fmla="*/ 250348 w 334178"/>
                <a:gd name="connsiteY114" fmla="*/ 9044 h 200107"/>
                <a:gd name="connsiteX115" fmla="*/ 249016 w 334178"/>
                <a:gd name="connsiteY115" fmla="*/ 9044 h 200107"/>
                <a:gd name="connsiteX116" fmla="*/ 243878 w 334178"/>
                <a:gd name="connsiteY116" fmla="*/ 14185 h 200107"/>
                <a:gd name="connsiteX117" fmla="*/ 242546 w 334178"/>
                <a:gd name="connsiteY117" fmla="*/ 16755 h 200107"/>
                <a:gd name="connsiteX118" fmla="*/ 242546 w 334178"/>
                <a:gd name="connsiteY118" fmla="*/ 18088 h 200107"/>
                <a:gd name="connsiteX119" fmla="*/ 236171 w 334178"/>
                <a:gd name="connsiteY119" fmla="*/ 25799 h 200107"/>
                <a:gd name="connsiteX120" fmla="*/ 234838 w 334178"/>
                <a:gd name="connsiteY120" fmla="*/ 27132 h 200107"/>
                <a:gd name="connsiteX121" fmla="*/ 233506 w 334178"/>
                <a:gd name="connsiteY121" fmla="*/ 32272 h 200107"/>
                <a:gd name="connsiteX122" fmla="*/ 232270 w 334178"/>
                <a:gd name="connsiteY122" fmla="*/ 34843 h 200107"/>
                <a:gd name="connsiteX123" fmla="*/ 227131 w 334178"/>
                <a:gd name="connsiteY123" fmla="*/ 41316 h 200107"/>
                <a:gd name="connsiteX124" fmla="*/ 224562 w 334178"/>
                <a:gd name="connsiteY124" fmla="*/ 43887 h 200107"/>
                <a:gd name="connsiteX125" fmla="*/ 221993 w 334178"/>
                <a:gd name="connsiteY125" fmla="*/ 47790 h 200107"/>
                <a:gd name="connsiteX126" fmla="*/ 218091 w 334178"/>
                <a:gd name="connsiteY126" fmla="*/ 52930 h 200107"/>
                <a:gd name="connsiteX127" fmla="*/ 214190 w 334178"/>
                <a:gd name="connsiteY127" fmla="*/ 55501 h 200107"/>
                <a:gd name="connsiteX128" fmla="*/ 187072 w 334178"/>
                <a:gd name="connsiteY128" fmla="*/ 65877 h 200107"/>
                <a:gd name="connsiteX129" fmla="*/ 148344 w 334178"/>
                <a:gd name="connsiteY129" fmla="*/ 74921 h 200107"/>
                <a:gd name="connsiteX130" fmla="*/ 139400 w 334178"/>
                <a:gd name="connsiteY130" fmla="*/ 76159 h 200107"/>
                <a:gd name="connsiteX131" fmla="*/ 138068 w 334178"/>
                <a:gd name="connsiteY131" fmla="*/ 77492 h 200107"/>
                <a:gd name="connsiteX132" fmla="*/ 141874 w 334178"/>
                <a:gd name="connsiteY132" fmla="*/ 78729 h 200107"/>
                <a:gd name="connsiteX133" fmla="*/ 141874 w 334178"/>
                <a:gd name="connsiteY133" fmla="*/ 80062 h 200107"/>
                <a:gd name="connsiteX134" fmla="*/ 140637 w 334178"/>
                <a:gd name="connsiteY134" fmla="*/ 81395 h 200107"/>
                <a:gd name="connsiteX135" fmla="*/ 138068 w 334178"/>
                <a:gd name="connsiteY135" fmla="*/ 82633 h 200107"/>
                <a:gd name="connsiteX136" fmla="*/ 135498 w 334178"/>
                <a:gd name="connsiteY136" fmla="*/ 82633 h 200107"/>
                <a:gd name="connsiteX137" fmla="*/ 134166 w 334178"/>
                <a:gd name="connsiteY137" fmla="*/ 82633 h 200107"/>
                <a:gd name="connsiteX138" fmla="*/ 132929 w 334178"/>
                <a:gd name="connsiteY138" fmla="*/ 80062 h 200107"/>
                <a:gd name="connsiteX139" fmla="*/ 134166 w 334178"/>
                <a:gd name="connsiteY139" fmla="*/ 77492 h 200107"/>
                <a:gd name="connsiteX140" fmla="*/ 131597 w 334178"/>
                <a:gd name="connsiteY140" fmla="*/ 76159 h 200107"/>
                <a:gd name="connsiteX141" fmla="*/ 130360 w 334178"/>
                <a:gd name="connsiteY141" fmla="*/ 77492 h 200107"/>
                <a:gd name="connsiteX142" fmla="*/ 127791 w 334178"/>
                <a:gd name="connsiteY142" fmla="*/ 78729 h 200107"/>
                <a:gd name="connsiteX143" fmla="*/ 126459 w 334178"/>
                <a:gd name="connsiteY143" fmla="*/ 80062 h 200107"/>
                <a:gd name="connsiteX144" fmla="*/ 126459 w 334178"/>
                <a:gd name="connsiteY144" fmla="*/ 82633 h 200107"/>
                <a:gd name="connsiteX145" fmla="*/ 129028 w 334178"/>
                <a:gd name="connsiteY145" fmla="*/ 85203 h 200107"/>
                <a:gd name="connsiteX146" fmla="*/ 130360 w 334178"/>
                <a:gd name="connsiteY146" fmla="*/ 86536 h 200107"/>
                <a:gd name="connsiteX147" fmla="*/ 130360 w 334178"/>
                <a:gd name="connsiteY147" fmla="*/ 87773 h 200107"/>
                <a:gd name="connsiteX148" fmla="*/ 129028 w 334178"/>
                <a:gd name="connsiteY148" fmla="*/ 87773 h 200107"/>
                <a:gd name="connsiteX149" fmla="*/ 126459 w 334178"/>
                <a:gd name="connsiteY149" fmla="*/ 89106 h 200107"/>
                <a:gd name="connsiteX150" fmla="*/ 121320 w 334178"/>
                <a:gd name="connsiteY150" fmla="*/ 92914 h 200107"/>
                <a:gd name="connsiteX151" fmla="*/ 119988 w 334178"/>
                <a:gd name="connsiteY151" fmla="*/ 95580 h 200107"/>
                <a:gd name="connsiteX152" fmla="*/ 117419 w 334178"/>
                <a:gd name="connsiteY152" fmla="*/ 95580 h 200107"/>
                <a:gd name="connsiteX153" fmla="*/ 112281 w 334178"/>
                <a:gd name="connsiteY153" fmla="*/ 95580 h 200107"/>
                <a:gd name="connsiteX154" fmla="*/ 108380 w 334178"/>
                <a:gd name="connsiteY154" fmla="*/ 95580 h 200107"/>
                <a:gd name="connsiteX155" fmla="*/ 105810 w 334178"/>
                <a:gd name="connsiteY155" fmla="*/ 94247 h 200107"/>
                <a:gd name="connsiteX156" fmla="*/ 104478 w 334178"/>
                <a:gd name="connsiteY156" fmla="*/ 94247 h 200107"/>
                <a:gd name="connsiteX157" fmla="*/ 100672 w 334178"/>
                <a:gd name="connsiteY157" fmla="*/ 95580 h 200107"/>
                <a:gd name="connsiteX158" fmla="*/ 98103 w 334178"/>
                <a:gd name="connsiteY158" fmla="*/ 96817 h 200107"/>
                <a:gd name="connsiteX159" fmla="*/ 95439 w 334178"/>
                <a:gd name="connsiteY159" fmla="*/ 96817 h 200107"/>
                <a:gd name="connsiteX160" fmla="*/ 90300 w 334178"/>
                <a:gd name="connsiteY160" fmla="*/ 91676 h 200107"/>
                <a:gd name="connsiteX161" fmla="*/ 89063 w 334178"/>
                <a:gd name="connsiteY161" fmla="*/ 91676 h 200107"/>
                <a:gd name="connsiteX162" fmla="*/ 87732 w 334178"/>
                <a:gd name="connsiteY162" fmla="*/ 92914 h 200107"/>
                <a:gd name="connsiteX163" fmla="*/ 89063 w 334178"/>
                <a:gd name="connsiteY163" fmla="*/ 99387 h 200107"/>
                <a:gd name="connsiteX164" fmla="*/ 90300 w 334178"/>
                <a:gd name="connsiteY164" fmla="*/ 100720 h 200107"/>
                <a:gd name="connsiteX165" fmla="*/ 91633 w 334178"/>
                <a:gd name="connsiteY165" fmla="*/ 102053 h 200107"/>
                <a:gd name="connsiteX166" fmla="*/ 90300 w 334178"/>
                <a:gd name="connsiteY166" fmla="*/ 103291 h 200107"/>
                <a:gd name="connsiteX167" fmla="*/ 89063 w 334178"/>
                <a:gd name="connsiteY167" fmla="*/ 104528 h 200107"/>
                <a:gd name="connsiteX168" fmla="*/ 86495 w 334178"/>
                <a:gd name="connsiteY168" fmla="*/ 104528 h 200107"/>
                <a:gd name="connsiteX169" fmla="*/ 86495 w 334178"/>
                <a:gd name="connsiteY169" fmla="*/ 105861 h 200107"/>
                <a:gd name="connsiteX170" fmla="*/ 87732 w 334178"/>
                <a:gd name="connsiteY170" fmla="*/ 108431 h 200107"/>
                <a:gd name="connsiteX171" fmla="*/ 86495 w 334178"/>
                <a:gd name="connsiteY171" fmla="*/ 108431 h 200107"/>
                <a:gd name="connsiteX172" fmla="*/ 83830 w 334178"/>
                <a:gd name="connsiteY172" fmla="*/ 107194 h 200107"/>
                <a:gd name="connsiteX173" fmla="*/ 82593 w 334178"/>
                <a:gd name="connsiteY173" fmla="*/ 105861 h 200107"/>
                <a:gd name="connsiteX174" fmla="*/ 83830 w 334178"/>
                <a:gd name="connsiteY174" fmla="*/ 105861 h 200107"/>
                <a:gd name="connsiteX175" fmla="*/ 83830 w 334178"/>
                <a:gd name="connsiteY175" fmla="*/ 102053 h 200107"/>
                <a:gd name="connsiteX176" fmla="*/ 83830 w 334178"/>
                <a:gd name="connsiteY176" fmla="*/ 99387 h 200107"/>
                <a:gd name="connsiteX177" fmla="*/ 83830 w 334178"/>
                <a:gd name="connsiteY177" fmla="*/ 98150 h 200107"/>
                <a:gd name="connsiteX178" fmla="*/ 82593 w 334178"/>
                <a:gd name="connsiteY178" fmla="*/ 98150 h 200107"/>
                <a:gd name="connsiteX179" fmla="*/ 80024 w 334178"/>
                <a:gd name="connsiteY179" fmla="*/ 96817 h 200107"/>
                <a:gd name="connsiteX180" fmla="*/ 76123 w 334178"/>
                <a:gd name="connsiteY180" fmla="*/ 96817 h 200107"/>
                <a:gd name="connsiteX181" fmla="*/ 73553 w 334178"/>
                <a:gd name="connsiteY181" fmla="*/ 96817 h 200107"/>
                <a:gd name="connsiteX182" fmla="*/ 73553 w 334178"/>
                <a:gd name="connsiteY182" fmla="*/ 98150 h 200107"/>
                <a:gd name="connsiteX183" fmla="*/ 74790 w 334178"/>
                <a:gd name="connsiteY183" fmla="*/ 103291 h 200107"/>
                <a:gd name="connsiteX184" fmla="*/ 77360 w 334178"/>
                <a:gd name="connsiteY184" fmla="*/ 108431 h 200107"/>
                <a:gd name="connsiteX185" fmla="*/ 80024 w 334178"/>
                <a:gd name="connsiteY185" fmla="*/ 109764 h 200107"/>
                <a:gd name="connsiteX186" fmla="*/ 80024 w 334178"/>
                <a:gd name="connsiteY186" fmla="*/ 111002 h 200107"/>
                <a:gd name="connsiteX187" fmla="*/ 80024 w 334178"/>
                <a:gd name="connsiteY187" fmla="*/ 112335 h 200107"/>
                <a:gd name="connsiteX188" fmla="*/ 78692 w 334178"/>
                <a:gd name="connsiteY188" fmla="*/ 112335 h 200107"/>
                <a:gd name="connsiteX189" fmla="*/ 76123 w 334178"/>
                <a:gd name="connsiteY189" fmla="*/ 109764 h 200107"/>
                <a:gd name="connsiteX190" fmla="*/ 74790 w 334178"/>
                <a:gd name="connsiteY190" fmla="*/ 109764 h 200107"/>
                <a:gd name="connsiteX191" fmla="*/ 73553 w 334178"/>
                <a:gd name="connsiteY191" fmla="*/ 111002 h 200107"/>
                <a:gd name="connsiteX192" fmla="*/ 74790 w 334178"/>
                <a:gd name="connsiteY192" fmla="*/ 113572 h 200107"/>
                <a:gd name="connsiteX193" fmla="*/ 73553 w 334178"/>
                <a:gd name="connsiteY193" fmla="*/ 114905 h 200107"/>
                <a:gd name="connsiteX194" fmla="*/ 72222 w 334178"/>
                <a:gd name="connsiteY194" fmla="*/ 114905 h 200107"/>
                <a:gd name="connsiteX195" fmla="*/ 69652 w 334178"/>
                <a:gd name="connsiteY195" fmla="*/ 112335 h 200107"/>
                <a:gd name="connsiteX196" fmla="*/ 69652 w 334178"/>
                <a:gd name="connsiteY196" fmla="*/ 111002 h 200107"/>
                <a:gd name="connsiteX197" fmla="*/ 69652 w 334178"/>
                <a:gd name="connsiteY197" fmla="*/ 107194 h 200107"/>
                <a:gd name="connsiteX198" fmla="*/ 69652 w 334178"/>
                <a:gd name="connsiteY198" fmla="*/ 105861 h 200107"/>
                <a:gd name="connsiteX199" fmla="*/ 68415 w 334178"/>
                <a:gd name="connsiteY199" fmla="*/ 105861 h 200107"/>
                <a:gd name="connsiteX200" fmla="*/ 60613 w 334178"/>
                <a:gd name="connsiteY200" fmla="*/ 108431 h 200107"/>
                <a:gd name="connsiteX201" fmla="*/ 55475 w 334178"/>
                <a:gd name="connsiteY201" fmla="*/ 111002 h 200107"/>
                <a:gd name="connsiteX202" fmla="*/ 52905 w 334178"/>
                <a:gd name="connsiteY202" fmla="*/ 113572 h 200107"/>
                <a:gd name="connsiteX203" fmla="*/ 50336 w 334178"/>
                <a:gd name="connsiteY203" fmla="*/ 118808 h 200107"/>
                <a:gd name="connsiteX204" fmla="*/ 51573 w 334178"/>
                <a:gd name="connsiteY204" fmla="*/ 126519 h 200107"/>
                <a:gd name="connsiteX205" fmla="*/ 51573 w 334178"/>
                <a:gd name="connsiteY205" fmla="*/ 127852 h 200107"/>
                <a:gd name="connsiteX206" fmla="*/ 50336 w 334178"/>
                <a:gd name="connsiteY206" fmla="*/ 127852 h 200107"/>
                <a:gd name="connsiteX207" fmla="*/ 42534 w 334178"/>
                <a:gd name="connsiteY207" fmla="*/ 122616 h 200107"/>
                <a:gd name="connsiteX208" fmla="*/ 41297 w 334178"/>
                <a:gd name="connsiteY208" fmla="*/ 122616 h 200107"/>
                <a:gd name="connsiteX209" fmla="*/ 41297 w 334178"/>
                <a:gd name="connsiteY209" fmla="*/ 123949 h 200107"/>
                <a:gd name="connsiteX210" fmla="*/ 38727 w 334178"/>
                <a:gd name="connsiteY210" fmla="*/ 127852 h 200107"/>
                <a:gd name="connsiteX211" fmla="*/ 38727 w 334178"/>
                <a:gd name="connsiteY211" fmla="*/ 129089 h 200107"/>
                <a:gd name="connsiteX212" fmla="*/ 39965 w 334178"/>
                <a:gd name="connsiteY212" fmla="*/ 130422 h 200107"/>
                <a:gd name="connsiteX213" fmla="*/ 43866 w 334178"/>
                <a:gd name="connsiteY213" fmla="*/ 129089 h 200107"/>
                <a:gd name="connsiteX214" fmla="*/ 45103 w 334178"/>
                <a:gd name="connsiteY214" fmla="*/ 130422 h 200107"/>
                <a:gd name="connsiteX215" fmla="*/ 45103 w 334178"/>
                <a:gd name="connsiteY215" fmla="*/ 131660 h 200107"/>
                <a:gd name="connsiteX216" fmla="*/ 46435 w 334178"/>
                <a:gd name="connsiteY216" fmla="*/ 134325 h 200107"/>
                <a:gd name="connsiteX217" fmla="*/ 46435 w 334178"/>
                <a:gd name="connsiteY217" fmla="*/ 136896 h 200107"/>
                <a:gd name="connsiteX218" fmla="*/ 45103 w 334178"/>
                <a:gd name="connsiteY218" fmla="*/ 138133 h 200107"/>
                <a:gd name="connsiteX219" fmla="*/ 43866 w 334178"/>
                <a:gd name="connsiteY219" fmla="*/ 138133 h 200107"/>
                <a:gd name="connsiteX220" fmla="*/ 38727 w 334178"/>
                <a:gd name="connsiteY220" fmla="*/ 134325 h 200107"/>
                <a:gd name="connsiteX221" fmla="*/ 37395 w 334178"/>
                <a:gd name="connsiteY221" fmla="*/ 134325 h 200107"/>
                <a:gd name="connsiteX222" fmla="*/ 36158 w 334178"/>
                <a:gd name="connsiteY222" fmla="*/ 134325 h 200107"/>
                <a:gd name="connsiteX223" fmla="*/ 38727 w 334178"/>
                <a:gd name="connsiteY223" fmla="*/ 142036 h 200107"/>
                <a:gd name="connsiteX224" fmla="*/ 37395 w 334178"/>
                <a:gd name="connsiteY224" fmla="*/ 143274 h 200107"/>
                <a:gd name="connsiteX225" fmla="*/ 36158 w 334178"/>
                <a:gd name="connsiteY225" fmla="*/ 144607 h 200107"/>
                <a:gd name="connsiteX226" fmla="*/ 34826 w 334178"/>
                <a:gd name="connsiteY226" fmla="*/ 143274 h 200107"/>
                <a:gd name="connsiteX227" fmla="*/ 29688 w 334178"/>
                <a:gd name="connsiteY227" fmla="*/ 142036 h 200107"/>
                <a:gd name="connsiteX228" fmla="*/ 27118 w 334178"/>
                <a:gd name="connsiteY228" fmla="*/ 142036 h 200107"/>
                <a:gd name="connsiteX229" fmla="*/ 25787 w 334178"/>
                <a:gd name="connsiteY229" fmla="*/ 143274 h 200107"/>
                <a:gd name="connsiteX230" fmla="*/ 24550 w 334178"/>
                <a:gd name="connsiteY230" fmla="*/ 143274 h 200107"/>
                <a:gd name="connsiteX231" fmla="*/ 21885 w 334178"/>
                <a:gd name="connsiteY231" fmla="*/ 143274 h 200107"/>
                <a:gd name="connsiteX232" fmla="*/ 19316 w 334178"/>
                <a:gd name="connsiteY232" fmla="*/ 145940 h 200107"/>
                <a:gd name="connsiteX233" fmla="*/ 19316 w 334178"/>
                <a:gd name="connsiteY233" fmla="*/ 147177 h 200107"/>
                <a:gd name="connsiteX234" fmla="*/ 19316 w 334178"/>
                <a:gd name="connsiteY234" fmla="*/ 148510 h 200107"/>
                <a:gd name="connsiteX235" fmla="*/ 14178 w 334178"/>
                <a:gd name="connsiteY235" fmla="*/ 151080 h 200107"/>
                <a:gd name="connsiteX236" fmla="*/ 12941 w 334178"/>
                <a:gd name="connsiteY236" fmla="*/ 151080 h 200107"/>
                <a:gd name="connsiteX237" fmla="*/ 11609 w 334178"/>
                <a:gd name="connsiteY237" fmla="*/ 153651 h 200107"/>
                <a:gd name="connsiteX238" fmla="*/ 9040 w 334178"/>
                <a:gd name="connsiteY238" fmla="*/ 157459 h 200107"/>
                <a:gd name="connsiteX239" fmla="*/ 7707 w 334178"/>
                <a:gd name="connsiteY239" fmla="*/ 167835 h 200107"/>
                <a:gd name="connsiteX240" fmla="*/ 6470 w 334178"/>
                <a:gd name="connsiteY240" fmla="*/ 169073 h 200107"/>
                <a:gd name="connsiteX241" fmla="*/ 5138 w 334178"/>
                <a:gd name="connsiteY241" fmla="*/ 172976 h 200107"/>
                <a:gd name="connsiteX242" fmla="*/ 1237 w 334178"/>
                <a:gd name="connsiteY242" fmla="*/ 178212 h 200107"/>
                <a:gd name="connsiteX243" fmla="*/ 0 w 334178"/>
                <a:gd name="connsiteY243" fmla="*/ 179450 h 200107"/>
                <a:gd name="connsiteX244" fmla="*/ 0 w 334178"/>
                <a:gd name="connsiteY244" fmla="*/ 184590 h 200107"/>
                <a:gd name="connsiteX245" fmla="*/ 1237 w 334178"/>
                <a:gd name="connsiteY245" fmla="*/ 192397 h 200107"/>
                <a:gd name="connsiteX246" fmla="*/ 5138 w 334178"/>
                <a:gd name="connsiteY246" fmla="*/ 196205 h 200107"/>
                <a:gd name="connsiteX247" fmla="*/ 6470 w 334178"/>
                <a:gd name="connsiteY247" fmla="*/ 198775 h 200107"/>
                <a:gd name="connsiteX248" fmla="*/ 7707 w 334178"/>
                <a:gd name="connsiteY248" fmla="*/ 198775 h 200107"/>
                <a:gd name="connsiteX249" fmla="*/ 9040 w 334178"/>
                <a:gd name="connsiteY249" fmla="*/ 200108 h 200107"/>
                <a:gd name="connsiteX250" fmla="*/ 11609 w 334178"/>
                <a:gd name="connsiteY250" fmla="*/ 198775 h 200107"/>
                <a:gd name="connsiteX251" fmla="*/ 16747 w 334178"/>
                <a:gd name="connsiteY251" fmla="*/ 197537 h 200107"/>
                <a:gd name="connsiteX252" fmla="*/ 19316 w 334178"/>
                <a:gd name="connsiteY252" fmla="*/ 196205 h 200107"/>
                <a:gd name="connsiteX253" fmla="*/ 20648 w 334178"/>
                <a:gd name="connsiteY253" fmla="*/ 194967 h 200107"/>
                <a:gd name="connsiteX254" fmla="*/ 21885 w 334178"/>
                <a:gd name="connsiteY254" fmla="*/ 192397 h 200107"/>
                <a:gd name="connsiteX255" fmla="*/ 21885 w 334178"/>
                <a:gd name="connsiteY255" fmla="*/ 189826 h 200107"/>
                <a:gd name="connsiteX256" fmla="*/ 23217 w 334178"/>
                <a:gd name="connsiteY256" fmla="*/ 188493 h 200107"/>
                <a:gd name="connsiteX257" fmla="*/ 24550 w 334178"/>
                <a:gd name="connsiteY257" fmla="*/ 188493 h 200107"/>
                <a:gd name="connsiteX258" fmla="*/ 25787 w 334178"/>
                <a:gd name="connsiteY258" fmla="*/ 187161 h 200107"/>
                <a:gd name="connsiteX259" fmla="*/ 25787 w 334178"/>
                <a:gd name="connsiteY259" fmla="*/ 185923 h 200107"/>
                <a:gd name="connsiteX260" fmla="*/ 24550 w 334178"/>
                <a:gd name="connsiteY260" fmla="*/ 184590 h 200107"/>
                <a:gd name="connsiteX261" fmla="*/ 20648 w 334178"/>
                <a:gd name="connsiteY261" fmla="*/ 185923 h 200107"/>
                <a:gd name="connsiteX262" fmla="*/ 19316 w 334178"/>
                <a:gd name="connsiteY262" fmla="*/ 184590 h 200107"/>
                <a:gd name="connsiteX263" fmla="*/ 30925 w 334178"/>
                <a:gd name="connsiteY263" fmla="*/ 176879 h 200107"/>
                <a:gd name="connsiteX264" fmla="*/ 45103 w 334178"/>
                <a:gd name="connsiteY264" fmla="*/ 178212 h 200107"/>
                <a:gd name="connsiteX265" fmla="*/ 46435 w 334178"/>
                <a:gd name="connsiteY265" fmla="*/ 183353 h 200107"/>
                <a:gd name="connsiteX266" fmla="*/ 43866 w 334178"/>
                <a:gd name="connsiteY266" fmla="*/ 184590 h 200107"/>
                <a:gd name="connsiteX267" fmla="*/ 38727 w 334178"/>
                <a:gd name="connsiteY267" fmla="*/ 185923 h 200107"/>
                <a:gd name="connsiteX268" fmla="*/ 36158 w 334178"/>
                <a:gd name="connsiteY268" fmla="*/ 188493 h 200107"/>
                <a:gd name="connsiteX269" fmla="*/ 36158 w 334178"/>
                <a:gd name="connsiteY269" fmla="*/ 189826 h 200107"/>
                <a:gd name="connsiteX270" fmla="*/ 33494 w 334178"/>
                <a:gd name="connsiteY270" fmla="*/ 192397 h 200107"/>
                <a:gd name="connsiteX271" fmla="*/ 33494 w 334178"/>
                <a:gd name="connsiteY271" fmla="*/ 193634 h 200107"/>
                <a:gd name="connsiteX272" fmla="*/ 33494 w 334178"/>
                <a:gd name="connsiteY272" fmla="*/ 194967 h 200107"/>
                <a:gd name="connsiteX273" fmla="*/ 37395 w 334178"/>
                <a:gd name="connsiteY273" fmla="*/ 193634 h 200107"/>
                <a:gd name="connsiteX274" fmla="*/ 39965 w 334178"/>
                <a:gd name="connsiteY274" fmla="*/ 192397 h 200107"/>
                <a:gd name="connsiteX275" fmla="*/ 49004 w 334178"/>
                <a:gd name="connsiteY275" fmla="*/ 185923 h 200107"/>
                <a:gd name="connsiteX276" fmla="*/ 50336 w 334178"/>
                <a:gd name="connsiteY276" fmla="*/ 187161 h 200107"/>
                <a:gd name="connsiteX277" fmla="*/ 59376 w 334178"/>
                <a:gd name="connsiteY277" fmla="*/ 185923 h 200107"/>
                <a:gd name="connsiteX278" fmla="*/ 67083 w 334178"/>
                <a:gd name="connsiteY278" fmla="*/ 184590 h 200107"/>
                <a:gd name="connsiteX279" fmla="*/ 73553 w 334178"/>
                <a:gd name="connsiteY279" fmla="*/ 183353 h 200107"/>
                <a:gd name="connsiteX280" fmla="*/ 77360 w 334178"/>
                <a:gd name="connsiteY280" fmla="*/ 182020 h 200107"/>
                <a:gd name="connsiteX281" fmla="*/ 77360 w 334178"/>
                <a:gd name="connsiteY281" fmla="*/ 180782 h 200107"/>
                <a:gd name="connsiteX282" fmla="*/ 78692 w 334178"/>
                <a:gd name="connsiteY282" fmla="*/ 180782 h 200107"/>
                <a:gd name="connsiteX283" fmla="*/ 78692 w 334178"/>
                <a:gd name="connsiteY283" fmla="*/ 179450 h 200107"/>
                <a:gd name="connsiteX284" fmla="*/ 78692 w 334178"/>
                <a:gd name="connsiteY284" fmla="*/ 178212 h 200107"/>
                <a:gd name="connsiteX285" fmla="*/ 77360 w 334178"/>
                <a:gd name="connsiteY285" fmla="*/ 178212 h 200107"/>
                <a:gd name="connsiteX286" fmla="*/ 76123 w 334178"/>
                <a:gd name="connsiteY286" fmla="*/ 178212 h 200107"/>
                <a:gd name="connsiteX287" fmla="*/ 68415 w 334178"/>
                <a:gd name="connsiteY287" fmla="*/ 180782 h 200107"/>
                <a:gd name="connsiteX288" fmla="*/ 61945 w 334178"/>
                <a:gd name="connsiteY288" fmla="*/ 182020 h 200107"/>
                <a:gd name="connsiteX289" fmla="*/ 60613 w 334178"/>
                <a:gd name="connsiteY289" fmla="*/ 182020 h 200107"/>
                <a:gd name="connsiteX290" fmla="*/ 59376 w 334178"/>
                <a:gd name="connsiteY290" fmla="*/ 182020 h 200107"/>
                <a:gd name="connsiteX291" fmla="*/ 58043 w 334178"/>
                <a:gd name="connsiteY291" fmla="*/ 182020 h 200107"/>
                <a:gd name="connsiteX292" fmla="*/ 56807 w 334178"/>
                <a:gd name="connsiteY292" fmla="*/ 182020 h 200107"/>
                <a:gd name="connsiteX293" fmla="*/ 55475 w 334178"/>
                <a:gd name="connsiteY293" fmla="*/ 180782 h 200107"/>
                <a:gd name="connsiteX294" fmla="*/ 56807 w 334178"/>
                <a:gd name="connsiteY294" fmla="*/ 179450 h 200107"/>
                <a:gd name="connsiteX295" fmla="*/ 58043 w 334178"/>
                <a:gd name="connsiteY295" fmla="*/ 176879 h 200107"/>
                <a:gd name="connsiteX296" fmla="*/ 60613 w 334178"/>
                <a:gd name="connsiteY296" fmla="*/ 175546 h 200107"/>
                <a:gd name="connsiteX297" fmla="*/ 61945 w 334178"/>
                <a:gd name="connsiteY297" fmla="*/ 175546 h 200107"/>
                <a:gd name="connsiteX298" fmla="*/ 63182 w 334178"/>
                <a:gd name="connsiteY298" fmla="*/ 175546 h 200107"/>
                <a:gd name="connsiteX299" fmla="*/ 65751 w 334178"/>
                <a:gd name="connsiteY299" fmla="*/ 175546 h 200107"/>
                <a:gd name="connsiteX300" fmla="*/ 73553 w 334178"/>
                <a:gd name="connsiteY300" fmla="*/ 171739 h 200107"/>
                <a:gd name="connsiteX301" fmla="*/ 77360 w 334178"/>
                <a:gd name="connsiteY301" fmla="*/ 169073 h 200107"/>
                <a:gd name="connsiteX302" fmla="*/ 77360 w 334178"/>
                <a:gd name="connsiteY302" fmla="*/ 167835 h 200107"/>
                <a:gd name="connsiteX303" fmla="*/ 78692 w 334178"/>
                <a:gd name="connsiteY303" fmla="*/ 166503 h 200107"/>
                <a:gd name="connsiteX304" fmla="*/ 80024 w 334178"/>
                <a:gd name="connsiteY304" fmla="*/ 165265 h 200107"/>
                <a:gd name="connsiteX305" fmla="*/ 89063 w 334178"/>
                <a:gd name="connsiteY305" fmla="*/ 163932 h 200107"/>
                <a:gd name="connsiteX306" fmla="*/ 96771 w 334178"/>
                <a:gd name="connsiteY306" fmla="*/ 161362 h 200107"/>
                <a:gd name="connsiteX307" fmla="*/ 104478 w 334178"/>
                <a:gd name="connsiteY307" fmla="*/ 158792 h 200107"/>
                <a:gd name="connsiteX308" fmla="*/ 108380 w 334178"/>
                <a:gd name="connsiteY308" fmla="*/ 156221 h 200107"/>
                <a:gd name="connsiteX309" fmla="*/ 110949 w 334178"/>
                <a:gd name="connsiteY309" fmla="*/ 152318 h 200107"/>
                <a:gd name="connsiteX310" fmla="*/ 116087 w 334178"/>
                <a:gd name="connsiteY310" fmla="*/ 149748 h 200107"/>
                <a:gd name="connsiteX311" fmla="*/ 119988 w 334178"/>
                <a:gd name="connsiteY311" fmla="*/ 145940 h 200107"/>
                <a:gd name="connsiteX312" fmla="*/ 123890 w 334178"/>
                <a:gd name="connsiteY312" fmla="*/ 144607 h 200107"/>
                <a:gd name="connsiteX313" fmla="*/ 126459 w 334178"/>
                <a:gd name="connsiteY313" fmla="*/ 143274 h 200107"/>
                <a:gd name="connsiteX314" fmla="*/ 127791 w 334178"/>
                <a:gd name="connsiteY314" fmla="*/ 140704 h 200107"/>
                <a:gd name="connsiteX315" fmla="*/ 129028 w 334178"/>
                <a:gd name="connsiteY315" fmla="*/ 136896 h 200107"/>
                <a:gd name="connsiteX316" fmla="*/ 130360 w 334178"/>
                <a:gd name="connsiteY316" fmla="*/ 136896 h 200107"/>
                <a:gd name="connsiteX317" fmla="*/ 136830 w 334178"/>
                <a:gd name="connsiteY317" fmla="*/ 138133 h 200107"/>
                <a:gd name="connsiteX318" fmla="*/ 141874 w 334178"/>
                <a:gd name="connsiteY318" fmla="*/ 138133 h 200107"/>
                <a:gd name="connsiteX319" fmla="*/ 143206 w 334178"/>
                <a:gd name="connsiteY319" fmla="*/ 138133 h 200107"/>
                <a:gd name="connsiteX320" fmla="*/ 144538 w 334178"/>
                <a:gd name="connsiteY320" fmla="*/ 136896 h 200107"/>
                <a:gd name="connsiteX321" fmla="*/ 144538 w 334178"/>
                <a:gd name="connsiteY321" fmla="*/ 134325 h 200107"/>
                <a:gd name="connsiteX322" fmla="*/ 144538 w 334178"/>
                <a:gd name="connsiteY322" fmla="*/ 132993 h 200107"/>
                <a:gd name="connsiteX323" fmla="*/ 143206 w 334178"/>
                <a:gd name="connsiteY323" fmla="*/ 132993 h 200107"/>
                <a:gd name="connsiteX324" fmla="*/ 141874 w 334178"/>
                <a:gd name="connsiteY324" fmla="*/ 131660 h 200107"/>
                <a:gd name="connsiteX325" fmla="*/ 140637 w 334178"/>
                <a:gd name="connsiteY325" fmla="*/ 130422 h 200107"/>
                <a:gd name="connsiteX326" fmla="*/ 141874 w 334178"/>
                <a:gd name="connsiteY326" fmla="*/ 129089 h 200107"/>
                <a:gd name="connsiteX327" fmla="*/ 145775 w 334178"/>
                <a:gd name="connsiteY327" fmla="*/ 130422 h 200107"/>
                <a:gd name="connsiteX328" fmla="*/ 151008 w 334178"/>
                <a:gd name="connsiteY328" fmla="*/ 131660 h 200107"/>
                <a:gd name="connsiteX329" fmla="*/ 154815 w 334178"/>
                <a:gd name="connsiteY329" fmla="*/ 131660 h 200107"/>
                <a:gd name="connsiteX330" fmla="*/ 156147 w 334178"/>
                <a:gd name="connsiteY330" fmla="*/ 129089 h 200107"/>
                <a:gd name="connsiteX331" fmla="*/ 158716 w 334178"/>
                <a:gd name="connsiteY331" fmla="*/ 129089 h 200107"/>
                <a:gd name="connsiteX332" fmla="*/ 161285 w 334178"/>
                <a:gd name="connsiteY332" fmla="*/ 126519 h 200107"/>
                <a:gd name="connsiteX333" fmla="*/ 162617 w 334178"/>
                <a:gd name="connsiteY333" fmla="*/ 122616 h 200107"/>
                <a:gd name="connsiteX334" fmla="*/ 163854 w 334178"/>
                <a:gd name="connsiteY334" fmla="*/ 122616 h 200107"/>
                <a:gd name="connsiteX335" fmla="*/ 166423 w 334178"/>
                <a:gd name="connsiteY335" fmla="*/ 122616 h 200107"/>
                <a:gd name="connsiteX336" fmla="*/ 171562 w 334178"/>
                <a:gd name="connsiteY336" fmla="*/ 121378 h 200107"/>
                <a:gd name="connsiteX337" fmla="*/ 175463 w 334178"/>
                <a:gd name="connsiteY337" fmla="*/ 121378 h 200107"/>
                <a:gd name="connsiteX338" fmla="*/ 176795 w 334178"/>
                <a:gd name="connsiteY338" fmla="*/ 120046 h 200107"/>
                <a:gd name="connsiteX339" fmla="*/ 176795 w 334178"/>
                <a:gd name="connsiteY339" fmla="*/ 118808 h 200107"/>
                <a:gd name="connsiteX340" fmla="*/ 176795 w 334178"/>
                <a:gd name="connsiteY340" fmla="*/ 116142 h 200107"/>
                <a:gd name="connsiteX341" fmla="*/ 178032 w 334178"/>
                <a:gd name="connsiteY341" fmla="*/ 116142 h 200107"/>
                <a:gd name="connsiteX342" fmla="*/ 178032 w 334178"/>
                <a:gd name="connsiteY342" fmla="*/ 114905 h 200107"/>
                <a:gd name="connsiteX343" fmla="*/ 181933 w 334178"/>
                <a:gd name="connsiteY343" fmla="*/ 113572 h 200107"/>
                <a:gd name="connsiteX344" fmla="*/ 183265 w 334178"/>
                <a:gd name="connsiteY344" fmla="*/ 112335 h 200107"/>
                <a:gd name="connsiteX345" fmla="*/ 184502 w 334178"/>
                <a:gd name="connsiteY345" fmla="*/ 113572 h 200107"/>
                <a:gd name="connsiteX346" fmla="*/ 185835 w 334178"/>
                <a:gd name="connsiteY346" fmla="*/ 114905 h 200107"/>
                <a:gd name="connsiteX347" fmla="*/ 185835 w 334178"/>
                <a:gd name="connsiteY347" fmla="*/ 117475 h 200107"/>
                <a:gd name="connsiteX348" fmla="*/ 187072 w 334178"/>
                <a:gd name="connsiteY348" fmla="*/ 117475 h 200107"/>
                <a:gd name="connsiteX349" fmla="*/ 190973 w 334178"/>
                <a:gd name="connsiteY349" fmla="*/ 114905 h 200107"/>
                <a:gd name="connsiteX350" fmla="*/ 192305 w 334178"/>
                <a:gd name="connsiteY350" fmla="*/ 113572 h 200107"/>
                <a:gd name="connsiteX351" fmla="*/ 193542 w 334178"/>
                <a:gd name="connsiteY351" fmla="*/ 111002 h 200107"/>
                <a:gd name="connsiteX352" fmla="*/ 196111 w 334178"/>
                <a:gd name="connsiteY352" fmla="*/ 109764 h 200107"/>
                <a:gd name="connsiteX353" fmla="*/ 196111 w 334178"/>
                <a:gd name="connsiteY353" fmla="*/ 108431 h 200107"/>
                <a:gd name="connsiteX354" fmla="*/ 192305 w 334178"/>
                <a:gd name="connsiteY354" fmla="*/ 105861 h 200107"/>
                <a:gd name="connsiteX355" fmla="*/ 192305 w 334178"/>
                <a:gd name="connsiteY355" fmla="*/ 104528 h 200107"/>
                <a:gd name="connsiteX356" fmla="*/ 194874 w 334178"/>
                <a:gd name="connsiteY356" fmla="*/ 104528 h 200107"/>
                <a:gd name="connsiteX357" fmla="*/ 197443 w 334178"/>
                <a:gd name="connsiteY357" fmla="*/ 105861 h 200107"/>
                <a:gd name="connsiteX358" fmla="*/ 198680 w 334178"/>
                <a:gd name="connsiteY358" fmla="*/ 105861 h 200107"/>
                <a:gd name="connsiteX359" fmla="*/ 201249 w 334178"/>
                <a:gd name="connsiteY359" fmla="*/ 104528 h 200107"/>
                <a:gd name="connsiteX360" fmla="*/ 203913 w 334178"/>
                <a:gd name="connsiteY360" fmla="*/ 103291 h 200107"/>
                <a:gd name="connsiteX361" fmla="*/ 205150 w 334178"/>
                <a:gd name="connsiteY361" fmla="*/ 103291 h 200107"/>
                <a:gd name="connsiteX362" fmla="*/ 205150 w 334178"/>
                <a:gd name="connsiteY362" fmla="*/ 100720 h 200107"/>
                <a:gd name="connsiteX363" fmla="*/ 206483 w 334178"/>
                <a:gd name="connsiteY363" fmla="*/ 98150 h 200107"/>
                <a:gd name="connsiteX364" fmla="*/ 206483 w 334178"/>
                <a:gd name="connsiteY364" fmla="*/ 95580 h 200107"/>
                <a:gd name="connsiteX365" fmla="*/ 207720 w 334178"/>
                <a:gd name="connsiteY365" fmla="*/ 95580 h 200107"/>
                <a:gd name="connsiteX366" fmla="*/ 209052 w 334178"/>
                <a:gd name="connsiteY366" fmla="*/ 96817 h 200107"/>
                <a:gd name="connsiteX367" fmla="*/ 211621 w 334178"/>
                <a:gd name="connsiteY367" fmla="*/ 98150 h 200107"/>
                <a:gd name="connsiteX368" fmla="*/ 212953 w 334178"/>
                <a:gd name="connsiteY368" fmla="*/ 98150 h 200107"/>
                <a:gd name="connsiteX369" fmla="*/ 214190 w 334178"/>
                <a:gd name="connsiteY369" fmla="*/ 96817 h 200107"/>
                <a:gd name="connsiteX370" fmla="*/ 215522 w 334178"/>
                <a:gd name="connsiteY370" fmla="*/ 94247 h 200107"/>
                <a:gd name="connsiteX371" fmla="*/ 216760 w 334178"/>
                <a:gd name="connsiteY371" fmla="*/ 92914 h 200107"/>
                <a:gd name="connsiteX372" fmla="*/ 218091 w 334178"/>
                <a:gd name="connsiteY372" fmla="*/ 92914 h 200107"/>
                <a:gd name="connsiteX373" fmla="*/ 219328 w 334178"/>
                <a:gd name="connsiteY373" fmla="*/ 92914 h 200107"/>
                <a:gd name="connsiteX374" fmla="*/ 220661 w 334178"/>
                <a:gd name="connsiteY374" fmla="*/ 92914 h 200107"/>
                <a:gd name="connsiteX375" fmla="*/ 221993 w 334178"/>
                <a:gd name="connsiteY375" fmla="*/ 94247 h 200107"/>
                <a:gd name="connsiteX376" fmla="*/ 221993 w 334178"/>
                <a:gd name="connsiteY376" fmla="*/ 95580 h 200107"/>
                <a:gd name="connsiteX377" fmla="*/ 220661 w 334178"/>
                <a:gd name="connsiteY377" fmla="*/ 95580 h 200107"/>
                <a:gd name="connsiteX378" fmla="*/ 218091 w 334178"/>
                <a:gd name="connsiteY378" fmla="*/ 96817 h 200107"/>
                <a:gd name="connsiteX379" fmla="*/ 207720 w 334178"/>
                <a:gd name="connsiteY379" fmla="*/ 105861 h 200107"/>
                <a:gd name="connsiteX380" fmla="*/ 206483 w 334178"/>
                <a:gd name="connsiteY380" fmla="*/ 107194 h 200107"/>
                <a:gd name="connsiteX381" fmla="*/ 207720 w 334178"/>
                <a:gd name="connsiteY381" fmla="*/ 107194 h 200107"/>
                <a:gd name="connsiteX382" fmla="*/ 215522 w 334178"/>
                <a:gd name="connsiteY382" fmla="*/ 102053 h 200107"/>
                <a:gd name="connsiteX383" fmla="*/ 220661 w 334178"/>
                <a:gd name="connsiteY383" fmla="*/ 99387 h 200107"/>
                <a:gd name="connsiteX384" fmla="*/ 225799 w 334178"/>
                <a:gd name="connsiteY384" fmla="*/ 95580 h 200107"/>
                <a:gd name="connsiteX385" fmla="*/ 231032 w 334178"/>
                <a:gd name="connsiteY385" fmla="*/ 92914 h 200107"/>
                <a:gd name="connsiteX386" fmla="*/ 237408 w 334178"/>
                <a:gd name="connsiteY386" fmla="*/ 87773 h 200107"/>
                <a:gd name="connsiteX387" fmla="*/ 241309 w 334178"/>
                <a:gd name="connsiteY387" fmla="*/ 85203 h 200107"/>
                <a:gd name="connsiteX388" fmla="*/ 243878 w 334178"/>
                <a:gd name="connsiteY388" fmla="*/ 83965 h 200107"/>
                <a:gd name="connsiteX389" fmla="*/ 245115 w 334178"/>
                <a:gd name="connsiteY389" fmla="*/ 82633 h 200107"/>
                <a:gd name="connsiteX390" fmla="*/ 245115 w 334178"/>
                <a:gd name="connsiteY390" fmla="*/ 81395 h 200107"/>
                <a:gd name="connsiteX391" fmla="*/ 243878 w 334178"/>
                <a:gd name="connsiteY391" fmla="*/ 80062 h 200107"/>
                <a:gd name="connsiteX392" fmla="*/ 242546 w 334178"/>
                <a:gd name="connsiteY392" fmla="*/ 77492 h 200107"/>
                <a:gd name="connsiteX393" fmla="*/ 241309 w 334178"/>
                <a:gd name="connsiteY393" fmla="*/ 74921 h 200107"/>
                <a:gd name="connsiteX394" fmla="*/ 241309 w 334178"/>
                <a:gd name="connsiteY394" fmla="*/ 73589 h 200107"/>
                <a:gd name="connsiteX395" fmla="*/ 241309 w 334178"/>
                <a:gd name="connsiteY395" fmla="*/ 72351 h 200107"/>
                <a:gd name="connsiteX396" fmla="*/ 242546 w 334178"/>
                <a:gd name="connsiteY396" fmla="*/ 71018 h 200107"/>
                <a:gd name="connsiteX397" fmla="*/ 245115 w 334178"/>
                <a:gd name="connsiteY397" fmla="*/ 71018 h 200107"/>
                <a:gd name="connsiteX398" fmla="*/ 249016 w 334178"/>
                <a:gd name="connsiteY398" fmla="*/ 69686 h 200107"/>
                <a:gd name="connsiteX399" fmla="*/ 250348 w 334178"/>
                <a:gd name="connsiteY399" fmla="*/ 71018 h 200107"/>
                <a:gd name="connsiteX400" fmla="*/ 251585 w 334178"/>
                <a:gd name="connsiteY400" fmla="*/ 71018 h 200107"/>
                <a:gd name="connsiteX401" fmla="*/ 251585 w 334178"/>
                <a:gd name="connsiteY401" fmla="*/ 72351 h 200107"/>
                <a:gd name="connsiteX402" fmla="*/ 250348 w 334178"/>
                <a:gd name="connsiteY402" fmla="*/ 73589 h 200107"/>
                <a:gd name="connsiteX403" fmla="*/ 249016 w 334178"/>
                <a:gd name="connsiteY403" fmla="*/ 74921 h 200107"/>
                <a:gd name="connsiteX404" fmla="*/ 247779 w 334178"/>
                <a:gd name="connsiteY404" fmla="*/ 77492 h 200107"/>
                <a:gd name="connsiteX405" fmla="*/ 247779 w 334178"/>
                <a:gd name="connsiteY405" fmla="*/ 78729 h 200107"/>
                <a:gd name="connsiteX406" fmla="*/ 249016 w 334178"/>
                <a:gd name="connsiteY406" fmla="*/ 78729 h 200107"/>
                <a:gd name="connsiteX407" fmla="*/ 251585 w 334178"/>
                <a:gd name="connsiteY407" fmla="*/ 77492 h 200107"/>
                <a:gd name="connsiteX408" fmla="*/ 254250 w 334178"/>
                <a:gd name="connsiteY408" fmla="*/ 74921 h 200107"/>
                <a:gd name="connsiteX409" fmla="*/ 258056 w 334178"/>
                <a:gd name="connsiteY409" fmla="*/ 73589 h 200107"/>
                <a:gd name="connsiteX410" fmla="*/ 264526 w 334178"/>
                <a:gd name="connsiteY410" fmla="*/ 67115 h 200107"/>
                <a:gd name="connsiteX411" fmla="*/ 272233 w 334178"/>
                <a:gd name="connsiteY411" fmla="*/ 60642 h 200107"/>
                <a:gd name="connsiteX412" fmla="*/ 273566 w 334178"/>
                <a:gd name="connsiteY412" fmla="*/ 59404 h 200107"/>
                <a:gd name="connsiteX413" fmla="*/ 276135 w 334178"/>
                <a:gd name="connsiteY413" fmla="*/ 58071 h 200107"/>
                <a:gd name="connsiteX414" fmla="*/ 281273 w 334178"/>
                <a:gd name="connsiteY414" fmla="*/ 52930 h 200107"/>
                <a:gd name="connsiteX415" fmla="*/ 289076 w 334178"/>
                <a:gd name="connsiteY415" fmla="*/ 45219 h 200107"/>
                <a:gd name="connsiteX416" fmla="*/ 295546 w 334178"/>
                <a:gd name="connsiteY416" fmla="*/ 39983 h 200107"/>
                <a:gd name="connsiteX417" fmla="*/ 301921 w 334178"/>
                <a:gd name="connsiteY417" fmla="*/ 36176 h 200107"/>
                <a:gd name="connsiteX418" fmla="*/ 307060 w 334178"/>
                <a:gd name="connsiteY418" fmla="*/ 32272 h 200107"/>
                <a:gd name="connsiteX419" fmla="*/ 316194 w 334178"/>
                <a:gd name="connsiteY419" fmla="*/ 24561 h 200107"/>
                <a:gd name="connsiteX420" fmla="*/ 321333 w 334178"/>
                <a:gd name="connsiteY420" fmla="*/ 20658 h 200107"/>
                <a:gd name="connsiteX421" fmla="*/ 326471 w 334178"/>
                <a:gd name="connsiteY421" fmla="*/ 16755 h 200107"/>
                <a:gd name="connsiteX422" fmla="*/ 331609 w 334178"/>
                <a:gd name="connsiteY422" fmla="*/ 10377 h 200107"/>
                <a:gd name="connsiteX423" fmla="*/ 332941 w 334178"/>
                <a:gd name="connsiteY423" fmla="*/ 7711 h 200107"/>
                <a:gd name="connsiteX424" fmla="*/ 334178 w 334178"/>
                <a:gd name="connsiteY424" fmla="*/ 3903 h 200107"/>
                <a:gd name="connsiteX425" fmla="*/ 334178 w 334178"/>
                <a:gd name="connsiteY425" fmla="*/ 2570 h 200107"/>
                <a:gd name="connsiteX426" fmla="*/ 332941 w 334178"/>
                <a:gd name="connsiteY426" fmla="*/ 2570 h 200107"/>
                <a:gd name="connsiteX427" fmla="*/ 331609 w 334178"/>
                <a:gd name="connsiteY427" fmla="*/ 2570 h 20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</a:cxnLst>
              <a:rect l="l" t="t" r="r" b="b"/>
              <a:pathLst>
                <a:path w="334178" h="200107">
                  <a:moveTo>
                    <a:pt x="331609" y="2570"/>
                  </a:moveTo>
                  <a:lnTo>
                    <a:pt x="329040" y="2570"/>
                  </a:lnTo>
                  <a:lnTo>
                    <a:pt x="326471" y="2570"/>
                  </a:lnTo>
                  <a:lnTo>
                    <a:pt x="323902" y="3903"/>
                  </a:lnTo>
                  <a:lnTo>
                    <a:pt x="323902" y="5141"/>
                  </a:lnTo>
                  <a:lnTo>
                    <a:pt x="326471" y="7711"/>
                  </a:lnTo>
                  <a:lnTo>
                    <a:pt x="326471" y="9044"/>
                  </a:lnTo>
                  <a:lnTo>
                    <a:pt x="323902" y="10377"/>
                  </a:lnTo>
                  <a:lnTo>
                    <a:pt x="318764" y="11614"/>
                  </a:lnTo>
                  <a:lnTo>
                    <a:pt x="314863" y="12947"/>
                  </a:lnTo>
                  <a:lnTo>
                    <a:pt x="313530" y="14185"/>
                  </a:lnTo>
                  <a:lnTo>
                    <a:pt x="312293" y="15517"/>
                  </a:lnTo>
                  <a:lnTo>
                    <a:pt x="310961" y="18088"/>
                  </a:lnTo>
                  <a:lnTo>
                    <a:pt x="309629" y="23229"/>
                  </a:lnTo>
                  <a:lnTo>
                    <a:pt x="307060" y="25799"/>
                  </a:lnTo>
                  <a:lnTo>
                    <a:pt x="305823" y="25799"/>
                  </a:lnTo>
                  <a:lnTo>
                    <a:pt x="305823" y="27132"/>
                  </a:lnTo>
                  <a:lnTo>
                    <a:pt x="303254" y="28369"/>
                  </a:lnTo>
                  <a:lnTo>
                    <a:pt x="301921" y="29702"/>
                  </a:lnTo>
                  <a:lnTo>
                    <a:pt x="299353" y="29702"/>
                  </a:lnTo>
                  <a:lnTo>
                    <a:pt x="298115" y="29702"/>
                  </a:lnTo>
                  <a:lnTo>
                    <a:pt x="294214" y="28369"/>
                  </a:lnTo>
                  <a:lnTo>
                    <a:pt x="291645" y="27132"/>
                  </a:lnTo>
                  <a:lnTo>
                    <a:pt x="290313" y="25799"/>
                  </a:lnTo>
                  <a:lnTo>
                    <a:pt x="286506" y="20658"/>
                  </a:lnTo>
                  <a:lnTo>
                    <a:pt x="285175" y="20658"/>
                  </a:lnTo>
                  <a:lnTo>
                    <a:pt x="283842" y="23229"/>
                  </a:lnTo>
                  <a:lnTo>
                    <a:pt x="282605" y="24561"/>
                  </a:lnTo>
                  <a:lnTo>
                    <a:pt x="281273" y="24561"/>
                  </a:lnTo>
                  <a:lnTo>
                    <a:pt x="277372" y="25799"/>
                  </a:lnTo>
                  <a:lnTo>
                    <a:pt x="276135" y="28369"/>
                  </a:lnTo>
                  <a:lnTo>
                    <a:pt x="273566" y="31035"/>
                  </a:lnTo>
                  <a:lnTo>
                    <a:pt x="273566" y="32272"/>
                  </a:lnTo>
                  <a:lnTo>
                    <a:pt x="270996" y="34843"/>
                  </a:lnTo>
                  <a:lnTo>
                    <a:pt x="267095" y="36176"/>
                  </a:lnTo>
                  <a:lnTo>
                    <a:pt x="264526" y="37413"/>
                  </a:lnTo>
                  <a:lnTo>
                    <a:pt x="263194" y="37413"/>
                  </a:lnTo>
                  <a:lnTo>
                    <a:pt x="265858" y="34843"/>
                  </a:lnTo>
                  <a:lnTo>
                    <a:pt x="264526" y="33605"/>
                  </a:lnTo>
                  <a:lnTo>
                    <a:pt x="263194" y="31035"/>
                  </a:lnTo>
                  <a:lnTo>
                    <a:pt x="261957" y="31035"/>
                  </a:lnTo>
                  <a:lnTo>
                    <a:pt x="260625" y="31035"/>
                  </a:lnTo>
                  <a:lnTo>
                    <a:pt x="259388" y="31035"/>
                  </a:lnTo>
                  <a:lnTo>
                    <a:pt x="259388" y="32272"/>
                  </a:lnTo>
                  <a:lnTo>
                    <a:pt x="259388" y="33605"/>
                  </a:lnTo>
                  <a:lnTo>
                    <a:pt x="259388" y="36176"/>
                  </a:lnTo>
                  <a:lnTo>
                    <a:pt x="261957" y="37413"/>
                  </a:lnTo>
                  <a:lnTo>
                    <a:pt x="261957" y="38746"/>
                  </a:lnTo>
                  <a:lnTo>
                    <a:pt x="260625" y="38746"/>
                  </a:lnTo>
                  <a:lnTo>
                    <a:pt x="256819" y="39983"/>
                  </a:lnTo>
                  <a:lnTo>
                    <a:pt x="256819" y="41316"/>
                  </a:lnTo>
                  <a:lnTo>
                    <a:pt x="255486" y="42554"/>
                  </a:lnTo>
                  <a:lnTo>
                    <a:pt x="254250" y="45219"/>
                  </a:lnTo>
                  <a:lnTo>
                    <a:pt x="251585" y="50360"/>
                  </a:lnTo>
                  <a:lnTo>
                    <a:pt x="250348" y="51693"/>
                  </a:lnTo>
                  <a:lnTo>
                    <a:pt x="249016" y="51693"/>
                  </a:lnTo>
                  <a:lnTo>
                    <a:pt x="246447" y="52930"/>
                  </a:lnTo>
                  <a:lnTo>
                    <a:pt x="245115" y="55501"/>
                  </a:lnTo>
                  <a:lnTo>
                    <a:pt x="245115" y="56834"/>
                  </a:lnTo>
                  <a:lnTo>
                    <a:pt x="246447" y="60642"/>
                  </a:lnTo>
                  <a:lnTo>
                    <a:pt x="246447" y="61974"/>
                  </a:lnTo>
                  <a:lnTo>
                    <a:pt x="246447" y="63307"/>
                  </a:lnTo>
                  <a:lnTo>
                    <a:pt x="239977" y="65877"/>
                  </a:lnTo>
                  <a:lnTo>
                    <a:pt x="234838" y="67115"/>
                  </a:lnTo>
                  <a:lnTo>
                    <a:pt x="225799" y="69686"/>
                  </a:lnTo>
                  <a:lnTo>
                    <a:pt x="220661" y="71018"/>
                  </a:lnTo>
                  <a:lnTo>
                    <a:pt x="219328" y="71018"/>
                  </a:lnTo>
                  <a:lnTo>
                    <a:pt x="218091" y="68448"/>
                  </a:lnTo>
                  <a:lnTo>
                    <a:pt x="218091" y="67115"/>
                  </a:lnTo>
                  <a:lnTo>
                    <a:pt x="219328" y="67115"/>
                  </a:lnTo>
                  <a:lnTo>
                    <a:pt x="220661" y="65877"/>
                  </a:lnTo>
                  <a:lnTo>
                    <a:pt x="221993" y="65877"/>
                  </a:lnTo>
                  <a:lnTo>
                    <a:pt x="224562" y="63307"/>
                  </a:lnTo>
                  <a:lnTo>
                    <a:pt x="224562" y="61974"/>
                  </a:lnTo>
                  <a:lnTo>
                    <a:pt x="225799" y="60642"/>
                  </a:lnTo>
                  <a:lnTo>
                    <a:pt x="225799" y="56834"/>
                  </a:lnTo>
                  <a:lnTo>
                    <a:pt x="228368" y="52930"/>
                  </a:lnTo>
                  <a:lnTo>
                    <a:pt x="229700" y="51693"/>
                  </a:lnTo>
                  <a:lnTo>
                    <a:pt x="231032" y="51693"/>
                  </a:lnTo>
                  <a:lnTo>
                    <a:pt x="233506" y="50360"/>
                  </a:lnTo>
                  <a:lnTo>
                    <a:pt x="237408" y="49027"/>
                  </a:lnTo>
                  <a:lnTo>
                    <a:pt x="238740" y="46457"/>
                  </a:lnTo>
                  <a:lnTo>
                    <a:pt x="237408" y="45219"/>
                  </a:lnTo>
                  <a:lnTo>
                    <a:pt x="237408" y="42554"/>
                  </a:lnTo>
                  <a:lnTo>
                    <a:pt x="238740" y="41316"/>
                  </a:lnTo>
                  <a:lnTo>
                    <a:pt x="239977" y="38746"/>
                  </a:lnTo>
                  <a:lnTo>
                    <a:pt x="242546" y="37413"/>
                  </a:lnTo>
                  <a:lnTo>
                    <a:pt x="246447" y="34843"/>
                  </a:lnTo>
                  <a:lnTo>
                    <a:pt x="249016" y="33605"/>
                  </a:lnTo>
                  <a:lnTo>
                    <a:pt x="249016" y="32272"/>
                  </a:lnTo>
                  <a:lnTo>
                    <a:pt x="249016" y="31035"/>
                  </a:lnTo>
                  <a:lnTo>
                    <a:pt x="246447" y="29702"/>
                  </a:lnTo>
                  <a:lnTo>
                    <a:pt x="243878" y="29702"/>
                  </a:lnTo>
                  <a:lnTo>
                    <a:pt x="243878" y="28369"/>
                  </a:lnTo>
                  <a:lnTo>
                    <a:pt x="245115" y="25799"/>
                  </a:lnTo>
                  <a:lnTo>
                    <a:pt x="249016" y="18088"/>
                  </a:lnTo>
                  <a:lnTo>
                    <a:pt x="252918" y="10377"/>
                  </a:lnTo>
                  <a:lnTo>
                    <a:pt x="254250" y="10377"/>
                  </a:lnTo>
                  <a:lnTo>
                    <a:pt x="255486" y="10377"/>
                  </a:lnTo>
                  <a:lnTo>
                    <a:pt x="258056" y="9044"/>
                  </a:lnTo>
                  <a:lnTo>
                    <a:pt x="261957" y="7711"/>
                  </a:lnTo>
                  <a:lnTo>
                    <a:pt x="264526" y="6474"/>
                  </a:lnTo>
                  <a:lnTo>
                    <a:pt x="265858" y="5141"/>
                  </a:lnTo>
                  <a:lnTo>
                    <a:pt x="267095" y="3903"/>
                  </a:lnTo>
                  <a:lnTo>
                    <a:pt x="267095" y="1333"/>
                  </a:lnTo>
                  <a:lnTo>
                    <a:pt x="267095" y="0"/>
                  </a:lnTo>
                  <a:lnTo>
                    <a:pt x="265858" y="0"/>
                  </a:lnTo>
                  <a:lnTo>
                    <a:pt x="263194" y="0"/>
                  </a:lnTo>
                  <a:lnTo>
                    <a:pt x="261957" y="1333"/>
                  </a:lnTo>
                  <a:lnTo>
                    <a:pt x="260625" y="1333"/>
                  </a:lnTo>
                  <a:lnTo>
                    <a:pt x="256819" y="2570"/>
                  </a:lnTo>
                  <a:lnTo>
                    <a:pt x="255486" y="3903"/>
                  </a:lnTo>
                  <a:lnTo>
                    <a:pt x="254250" y="5141"/>
                  </a:lnTo>
                  <a:lnTo>
                    <a:pt x="251585" y="7711"/>
                  </a:lnTo>
                  <a:lnTo>
                    <a:pt x="250348" y="9044"/>
                  </a:lnTo>
                  <a:lnTo>
                    <a:pt x="249016" y="9044"/>
                  </a:lnTo>
                  <a:lnTo>
                    <a:pt x="243878" y="14185"/>
                  </a:lnTo>
                  <a:lnTo>
                    <a:pt x="242546" y="16755"/>
                  </a:lnTo>
                  <a:lnTo>
                    <a:pt x="242546" y="18088"/>
                  </a:lnTo>
                  <a:lnTo>
                    <a:pt x="236171" y="25799"/>
                  </a:lnTo>
                  <a:lnTo>
                    <a:pt x="234838" y="27132"/>
                  </a:lnTo>
                  <a:lnTo>
                    <a:pt x="233506" y="32272"/>
                  </a:lnTo>
                  <a:lnTo>
                    <a:pt x="232270" y="34843"/>
                  </a:lnTo>
                  <a:lnTo>
                    <a:pt x="227131" y="41316"/>
                  </a:lnTo>
                  <a:lnTo>
                    <a:pt x="224562" y="43887"/>
                  </a:lnTo>
                  <a:lnTo>
                    <a:pt x="221993" y="47790"/>
                  </a:lnTo>
                  <a:lnTo>
                    <a:pt x="218091" y="52930"/>
                  </a:lnTo>
                  <a:lnTo>
                    <a:pt x="214190" y="55501"/>
                  </a:lnTo>
                  <a:lnTo>
                    <a:pt x="187072" y="65877"/>
                  </a:lnTo>
                  <a:lnTo>
                    <a:pt x="148344" y="74921"/>
                  </a:lnTo>
                  <a:lnTo>
                    <a:pt x="139400" y="76159"/>
                  </a:lnTo>
                  <a:lnTo>
                    <a:pt x="138068" y="77492"/>
                  </a:lnTo>
                  <a:lnTo>
                    <a:pt x="141874" y="78729"/>
                  </a:lnTo>
                  <a:lnTo>
                    <a:pt x="141874" y="80062"/>
                  </a:lnTo>
                  <a:lnTo>
                    <a:pt x="140637" y="81395"/>
                  </a:lnTo>
                  <a:lnTo>
                    <a:pt x="138068" y="82633"/>
                  </a:lnTo>
                  <a:lnTo>
                    <a:pt x="135498" y="82633"/>
                  </a:lnTo>
                  <a:lnTo>
                    <a:pt x="134166" y="82633"/>
                  </a:lnTo>
                  <a:lnTo>
                    <a:pt x="132929" y="80062"/>
                  </a:lnTo>
                  <a:lnTo>
                    <a:pt x="134166" y="77492"/>
                  </a:lnTo>
                  <a:lnTo>
                    <a:pt x="131597" y="76159"/>
                  </a:lnTo>
                  <a:lnTo>
                    <a:pt x="130360" y="77492"/>
                  </a:lnTo>
                  <a:lnTo>
                    <a:pt x="127791" y="78729"/>
                  </a:lnTo>
                  <a:lnTo>
                    <a:pt x="126459" y="80062"/>
                  </a:lnTo>
                  <a:lnTo>
                    <a:pt x="126459" y="82633"/>
                  </a:lnTo>
                  <a:lnTo>
                    <a:pt x="129028" y="85203"/>
                  </a:lnTo>
                  <a:lnTo>
                    <a:pt x="130360" y="86536"/>
                  </a:lnTo>
                  <a:lnTo>
                    <a:pt x="130360" y="87773"/>
                  </a:lnTo>
                  <a:lnTo>
                    <a:pt x="129028" y="87773"/>
                  </a:lnTo>
                  <a:lnTo>
                    <a:pt x="126459" y="89106"/>
                  </a:lnTo>
                  <a:lnTo>
                    <a:pt x="121320" y="92914"/>
                  </a:lnTo>
                  <a:lnTo>
                    <a:pt x="119988" y="95580"/>
                  </a:lnTo>
                  <a:lnTo>
                    <a:pt x="117419" y="95580"/>
                  </a:lnTo>
                  <a:lnTo>
                    <a:pt x="112281" y="95580"/>
                  </a:lnTo>
                  <a:lnTo>
                    <a:pt x="108380" y="95580"/>
                  </a:lnTo>
                  <a:lnTo>
                    <a:pt x="105810" y="94247"/>
                  </a:lnTo>
                  <a:lnTo>
                    <a:pt x="104478" y="94247"/>
                  </a:lnTo>
                  <a:lnTo>
                    <a:pt x="100672" y="95580"/>
                  </a:lnTo>
                  <a:lnTo>
                    <a:pt x="98103" y="96817"/>
                  </a:lnTo>
                  <a:lnTo>
                    <a:pt x="95439" y="96817"/>
                  </a:lnTo>
                  <a:lnTo>
                    <a:pt x="90300" y="91676"/>
                  </a:lnTo>
                  <a:lnTo>
                    <a:pt x="89063" y="91676"/>
                  </a:lnTo>
                  <a:lnTo>
                    <a:pt x="87732" y="92914"/>
                  </a:lnTo>
                  <a:lnTo>
                    <a:pt x="89063" y="99387"/>
                  </a:lnTo>
                  <a:lnTo>
                    <a:pt x="90300" y="100720"/>
                  </a:lnTo>
                  <a:lnTo>
                    <a:pt x="91633" y="102053"/>
                  </a:lnTo>
                  <a:lnTo>
                    <a:pt x="90300" y="103291"/>
                  </a:lnTo>
                  <a:lnTo>
                    <a:pt x="89063" y="104528"/>
                  </a:lnTo>
                  <a:lnTo>
                    <a:pt x="86495" y="104528"/>
                  </a:lnTo>
                  <a:lnTo>
                    <a:pt x="86495" y="105861"/>
                  </a:lnTo>
                  <a:lnTo>
                    <a:pt x="87732" y="108431"/>
                  </a:lnTo>
                  <a:lnTo>
                    <a:pt x="86495" y="108431"/>
                  </a:lnTo>
                  <a:lnTo>
                    <a:pt x="83830" y="107194"/>
                  </a:lnTo>
                  <a:lnTo>
                    <a:pt x="82593" y="105861"/>
                  </a:lnTo>
                  <a:lnTo>
                    <a:pt x="83830" y="105861"/>
                  </a:lnTo>
                  <a:lnTo>
                    <a:pt x="83830" y="102053"/>
                  </a:lnTo>
                  <a:lnTo>
                    <a:pt x="83830" y="99387"/>
                  </a:lnTo>
                  <a:lnTo>
                    <a:pt x="83830" y="98150"/>
                  </a:lnTo>
                  <a:lnTo>
                    <a:pt x="82593" y="98150"/>
                  </a:lnTo>
                  <a:lnTo>
                    <a:pt x="80024" y="96817"/>
                  </a:lnTo>
                  <a:lnTo>
                    <a:pt x="76123" y="96817"/>
                  </a:lnTo>
                  <a:lnTo>
                    <a:pt x="73553" y="96817"/>
                  </a:lnTo>
                  <a:lnTo>
                    <a:pt x="73553" y="98150"/>
                  </a:lnTo>
                  <a:lnTo>
                    <a:pt x="74790" y="103291"/>
                  </a:lnTo>
                  <a:lnTo>
                    <a:pt x="77360" y="108431"/>
                  </a:lnTo>
                  <a:lnTo>
                    <a:pt x="80024" y="109764"/>
                  </a:lnTo>
                  <a:lnTo>
                    <a:pt x="80024" y="111002"/>
                  </a:lnTo>
                  <a:lnTo>
                    <a:pt x="80024" y="112335"/>
                  </a:lnTo>
                  <a:lnTo>
                    <a:pt x="78692" y="112335"/>
                  </a:lnTo>
                  <a:lnTo>
                    <a:pt x="76123" y="109764"/>
                  </a:lnTo>
                  <a:lnTo>
                    <a:pt x="74790" y="109764"/>
                  </a:lnTo>
                  <a:lnTo>
                    <a:pt x="73553" y="111002"/>
                  </a:lnTo>
                  <a:lnTo>
                    <a:pt x="74790" y="113572"/>
                  </a:lnTo>
                  <a:lnTo>
                    <a:pt x="73553" y="114905"/>
                  </a:lnTo>
                  <a:lnTo>
                    <a:pt x="72222" y="114905"/>
                  </a:lnTo>
                  <a:lnTo>
                    <a:pt x="69652" y="112335"/>
                  </a:lnTo>
                  <a:lnTo>
                    <a:pt x="69652" y="111002"/>
                  </a:lnTo>
                  <a:lnTo>
                    <a:pt x="69652" y="107194"/>
                  </a:lnTo>
                  <a:lnTo>
                    <a:pt x="69652" y="105861"/>
                  </a:lnTo>
                  <a:lnTo>
                    <a:pt x="68415" y="105861"/>
                  </a:lnTo>
                  <a:lnTo>
                    <a:pt x="60613" y="108431"/>
                  </a:lnTo>
                  <a:lnTo>
                    <a:pt x="55475" y="111002"/>
                  </a:lnTo>
                  <a:lnTo>
                    <a:pt x="52905" y="113572"/>
                  </a:lnTo>
                  <a:lnTo>
                    <a:pt x="50336" y="118808"/>
                  </a:lnTo>
                  <a:lnTo>
                    <a:pt x="51573" y="126519"/>
                  </a:lnTo>
                  <a:lnTo>
                    <a:pt x="51573" y="127852"/>
                  </a:lnTo>
                  <a:lnTo>
                    <a:pt x="50336" y="127852"/>
                  </a:lnTo>
                  <a:lnTo>
                    <a:pt x="42534" y="122616"/>
                  </a:lnTo>
                  <a:lnTo>
                    <a:pt x="41297" y="122616"/>
                  </a:lnTo>
                  <a:lnTo>
                    <a:pt x="41297" y="123949"/>
                  </a:lnTo>
                  <a:lnTo>
                    <a:pt x="38727" y="127852"/>
                  </a:lnTo>
                  <a:lnTo>
                    <a:pt x="38727" y="129089"/>
                  </a:lnTo>
                  <a:lnTo>
                    <a:pt x="39965" y="130422"/>
                  </a:lnTo>
                  <a:lnTo>
                    <a:pt x="43866" y="129089"/>
                  </a:lnTo>
                  <a:lnTo>
                    <a:pt x="45103" y="130422"/>
                  </a:lnTo>
                  <a:lnTo>
                    <a:pt x="45103" y="131660"/>
                  </a:lnTo>
                  <a:lnTo>
                    <a:pt x="46435" y="134325"/>
                  </a:lnTo>
                  <a:lnTo>
                    <a:pt x="46435" y="136896"/>
                  </a:lnTo>
                  <a:lnTo>
                    <a:pt x="45103" y="138133"/>
                  </a:lnTo>
                  <a:lnTo>
                    <a:pt x="43866" y="138133"/>
                  </a:lnTo>
                  <a:lnTo>
                    <a:pt x="38727" y="134325"/>
                  </a:lnTo>
                  <a:lnTo>
                    <a:pt x="37395" y="134325"/>
                  </a:lnTo>
                  <a:lnTo>
                    <a:pt x="36158" y="134325"/>
                  </a:lnTo>
                  <a:lnTo>
                    <a:pt x="38727" y="142036"/>
                  </a:lnTo>
                  <a:lnTo>
                    <a:pt x="37395" y="143274"/>
                  </a:lnTo>
                  <a:lnTo>
                    <a:pt x="36158" y="144607"/>
                  </a:lnTo>
                  <a:lnTo>
                    <a:pt x="34826" y="143274"/>
                  </a:lnTo>
                  <a:lnTo>
                    <a:pt x="29688" y="142036"/>
                  </a:lnTo>
                  <a:lnTo>
                    <a:pt x="27118" y="142036"/>
                  </a:lnTo>
                  <a:lnTo>
                    <a:pt x="25787" y="143274"/>
                  </a:lnTo>
                  <a:lnTo>
                    <a:pt x="24550" y="143274"/>
                  </a:lnTo>
                  <a:lnTo>
                    <a:pt x="21885" y="143274"/>
                  </a:lnTo>
                  <a:lnTo>
                    <a:pt x="19316" y="145940"/>
                  </a:lnTo>
                  <a:lnTo>
                    <a:pt x="19316" y="147177"/>
                  </a:lnTo>
                  <a:lnTo>
                    <a:pt x="19316" y="148510"/>
                  </a:lnTo>
                  <a:lnTo>
                    <a:pt x="14178" y="151080"/>
                  </a:lnTo>
                  <a:lnTo>
                    <a:pt x="12941" y="151080"/>
                  </a:lnTo>
                  <a:lnTo>
                    <a:pt x="11609" y="153651"/>
                  </a:lnTo>
                  <a:lnTo>
                    <a:pt x="9040" y="157459"/>
                  </a:lnTo>
                  <a:lnTo>
                    <a:pt x="7707" y="167835"/>
                  </a:lnTo>
                  <a:lnTo>
                    <a:pt x="6470" y="169073"/>
                  </a:lnTo>
                  <a:lnTo>
                    <a:pt x="5138" y="172976"/>
                  </a:lnTo>
                  <a:lnTo>
                    <a:pt x="1237" y="178212"/>
                  </a:lnTo>
                  <a:lnTo>
                    <a:pt x="0" y="179450"/>
                  </a:lnTo>
                  <a:lnTo>
                    <a:pt x="0" y="184590"/>
                  </a:lnTo>
                  <a:lnTo>
                    <a:pt x="1237" y="192397"/>
                  </a:lnTo>
                  <a:lnTo>
                    <a:pt x="5138" y="196205"/>
                  </a:lnTo>
                  <a:lnTo>
                    <a:pt x="6470" y="198775"/>
                  </a:lnTo>
                  <a:lnTo>
                    <a:pt x="7707" y="198775"/>
                  </a:lnTo>
                  <a:lnTo>
                    <a:pt x="9040" y="200108"/>
                  </a:lnTo>
                  <a:lnTo>
                    <a:pt x="11609" y="198775"/>
                  </a:lnTo>
                  <a:lnTo>
                    <a:pt x="16747" y="197537"/>
                  </a:lnTo>
                  <a:lnTo>
                    <a:pt x="19316" y="196205"/>
                  </a:lnTo>
                  <a:lnTo>
                    <a:pt x="20648" y="194967"/>
                  </a:lnTo>
                  <a:lnTo>
                    <a:pt x="21885" y="192397"/>
                  </a:lnTo>
                  <a:lnTo>
                    <a:pt x="21885" y="189826"/>
                  </a:lnTo>
                  <a:lnTo>
                    <a:pt x="23217" y="188493"/>
                  </a:lnTo>
                  <a:lnTo>
                    <a:pt x="24550" y="188493"/>
                  </a:lnTo>
                  <a:lnTo>
                    <a:pt x="25787" y="187161"/>
                  </a:lnTo>
                  <a:lnTo>
                    <a:pt x="25787" y="185923"/>
                  </a:lnTo>
                  <a:lnTo>
                    <a:pt x="24550" y="184590"/>
                  </a:lnTo>
                  <a:lnTo>
                    <a:pt x="20648" y="185923"/>
                  </a:lnTo>
                  <a:lnTo>
                    <a:pt x="19316" y="184590"/>
                  </a:lnTo>
                  <a:lnTo>
                    <a:pt x="30925" y="176879"/>
                  </a:lnTo>
                  <a:lnTo>
                    <a:pt x="45103" y="178212"/>
                  </a:lnTo>
                  <a:lnTo>
                    <a:pt x="46435" y="183353"/>
                  </a:lnTo>
                  <a:lnTo>
                    <a:pt x="43866" y="184590"/>
                  </a:lnTo>
                  <a:lnTo>
                    <a:pt x="38727" y="185923"/>
                  </a:lnTo>
                  <a:lnTo>
                    <a:pt x="36158" y="188493"/>
                  </a:lnTo>
                  <a:lnTo>
                    <a:pt x="36158" y="189826"/>
                  </a:lnTo>
                  <a:lnTo>
                    <a:pt x="33494" y="192397"/>
                  </a:lnTo>
                  <a:lnTo>
                    <a:pt x="33494" y="193634"/>
                  </a:lnTo>
                  <a:lnTo>
                    <a:pt x="33494" y="194967"/>
                  </a:lnTo>
                  <a:lnTo>
                    <a:pt x="37395" y="193634"/>
                  </a:lnTo>
                  <a:lnTo>
                    <a:pt x="39965" y="192397"/>
                  </a:lnTo>
                  <a:lnTo>
                    <a:pt x="49004" y="185923"/>
                  </a:lnTo>
                  <a:lnTo>
                    <a:pt x="50336" y="187161"/>
                  </a:lnTo>
                  <a:lnTo>
                    <a:pt x="59376" y="185923"/>
                  </a:lnTo>
                  <a:lnTo>
                    <a:pt x="67083" y="184590"/>
                  </a:lnTo>
                  <a:lnTo>
                    <a:pt x="73553" y="183353"/>
                  </a:lnTo>
                  <a:lnTo>
                    <a:pt x="77360" y="182020"/>
                  </a:lnTo>
                  <a:lnTo>
                    <a:pt x="77360" y="180782"/>
                  </a:lnTo>
                  <a:lnTo>
                    <a:pt x="78692" y="180782"/>
                  </a:lnTo>
                  <a:lnTo>
                    <a:pt x="78692" y="179450"/>
                  </a:lnTo>
                  <a:lnTo>
                    <a:pt x="78692" y="178212"/>
                  </a:lnTo>
                  <a:lnTo>
                    <a:pt x="77360" y="178212"/>
                  </a:lnTo>
                  <a:lnTo>
                    <a:pt x="76123" y="178212"/>
                  </a:lnTo>
                  <a:lnTo>
                    <a:pt x="68415" y="180782"/>
                  </a:lnTo>
                  <a:lnTo>
                    <a:pt x="61945" y="182020"/>
                  </a:lnTo>
                  <a:lnTo>
                    <a:pt x="60613" y="182020"/>
                  </a:lnTo>
                  <a:lnTo>
                    <a:pt x="59376" y="182020"/>
                  </a:lnTo>
                  <a:lnTo>
                    <a:pt x="58043" y="182020"/>
                  </a:lnTo>
                  <a:lnTo>
                    <a:pt x="56807" y="182020"/>
                  </a:lnTo>
                  <a:lnTo>
                    <a:pt x="55475" y="180782"/>
                  </a:lnTo>
                  <a:lnTo>
                    <a:pt x="56807" y="179450"/>
                  </a:lnTo>
                  <a:lnTo>
                    <a:pt x="58043" y="176879"/>
                  </a:lnTo>
                  <a:lnTo>
                    <a:pt x="60613" y="175546"/>
                  </a:lnTo>
                  <a:lnTo>
                    <a:pt x="61945" y="175546"/>
                  </a:lnTo>
                  <a:lnTo>
                    <a:pt x="63182" y="175546"/>
                  </a:lnTo>
                  <a:lnTo>
                    <a:pt x="65751" y="175546"/>
                  </a:lnTo>
                  <a:lnTo>
                    <a:pt x="73553" y="171739"/>
                  </a:lnTo>
                  <a:lnTo>
                    <a:pt x="77360" y="169073"/>
                  </a:lnTo>
                  <a:lnTo>
                    <a:pt x="77360" y="167835"/>
                  </a:lnTo>
                  <a:lnTo>
                    <a:pt x="78692" y="166503"/>
                  </a:lnTo>
                  <a:lnTo>
                    <a:pt x="80024" y="165265"/>
                  </a:lnTo>
                  <a:lnTo>
                    <a:pt x="89063" y="163932"/>
                  </a:lnTo>
                  <a:lnTo>
                    <a:pt x="96771" y="161362"/>
                  </a:lnTo>
                  <a:lnTo>
                    <a:pt x="104478" y="158792"/>
                  </a:lnTo>
                  <a:lnTo>
                    <a:pt x="108380" y="156221"/>
                  </a:lnTo>
                  <a:lnTo>
                    <a:pt x="110949" y="152318"/>
                  </a:lnTo>
                  <a:lnTo>
                    <a:pt x="116087" y="149748"/>
                  </a:lnTo>
                  <a:lnTo>
                    <a:pt x="119988" y="145940"/>
                  </a:lnTo>
                  <a:lnTo>
                    <a:pt x="123890" y="144607"/>
                  </a:lnTo>
                  <a:lnTo>
                    <a:pt x="126459" y="143274"/>
                  </a:lnTo>
                  <a:lnTo>
                    <a:pt x="127791" y="140704"/>
                  </a:lnTo>
                  <a:lnTo>
                    <a:pt x="129028" y="136896"/>
                  </a:lnTo>
                  <a:lnTo>
                    <a:pt x="130360" y="136896"/>
                  </a:lnTo>
                  <a:lnTo>
                    <a:pt x="136830" y="138133"/>
                  </a:lnTo>
                  <a:lnTo>
                    <a:pt x="141874" y="138133"/>
                  </a:lnTo>
                  <a:lnTo>
                    <a:pt x="143206" y="138133"/>
                  </a:lnTo>
                  <a:lnTo>
                    <a:pt x="144538" y="136896"/>
                  </a:lnTo>
                  <a:lnTo>
                    <a:pt x="144538" y="134325"/>
                  </a:lnTo>
                  <a:lnTo>
                    <a:pt x="144538" y="132993"/>
                  </a:lnTo>
                  <a:lnTo>
                    <a:pt x="143206" y="132993"/>
                  </a:lnTo>
                  <a:lnTo>
                    <a:pt x="141874" y="131660"/>
                  </a:lnTo>
                  <a:lnTo>
                    <a:pt x="140637" y="130422"/>
                  </a:lnTo>
                  <a:lnTo>
                    <a:pt x="141874" y="129089"/>
                  </a:lnTo>
                  <a:lnTo>
                    <a:pt x="145775" y="130422"/>
                  </a:lnTo>
                  <a:lnTo>
                    <a:pt x="151008" y="131660"/>
                  </a:lnTo>
                  <a:lnTo>
                    <a:pt x="154815" y="131660"/>
                  </a:lnTo>
                  <a:lnTo>
                    <a:pt x="156147" y="129089"/>
                  </a:lnTo>
                  <a:lnTo>
                    <a:pt x="158716" y="129089"/>
                  </a:lnTo>
                  <a:lnTo>
                    <a:pt x="161285" y="126519"/>
                  </a:lnTo>
                  <a:lnTo>
                    <a:pt x="162617" y="122616"/>
                  </a:lnTo>
                  <a:lnTo>
                    <a:pt x="163854" y="122616"/>
                  </a:lnTo>
                  <a:lnTo>
                    <a:pt x="166423" y="122616"/>
                  </a:lnTo>
                  <a:lnTo>
                    <a:pt x="171562" y="121378"/>
                  </a:lnTo>
                  <a:lnTo>
                    <a:pt x="175463" y="121378"/>
                  </a:lnTo>
                  <a:lnTo>
                    <a:pt x="176795" y="120046"/>
                  </a:lnTo>
                  <a:lnTo>
                    <a:pt x="176795" y="118808"/>
                  </a:lnTo>
                  <a:lnTo>
                    <a:pt x="176795" y="116142"/>
                  </a:lnTo>
                  <a:lnTo>
                    <a:pt x="178032" y="116142"/>
                  </a:lnTo>
                  <a:lnTo>
                    <a:pt x="178032" y="114905"/>
                  </a:lnTo>
                  <a:lnTo>
                    <a:pt x="181933" y="113572"/>
                  </a:lnTo>
                  <a:lnTo>
                    <a:pt x="183265" y="112335"/>
                  </a:lnTo>
                  <a:lnTo>
                    <a:pt x="184502" y="113572"/>
                  </a:lnTo>
                  <a:lnTo>
                    <a:pt x="185835" y="114905"/>
                  </a:lnTo>
                  <a:lnTo>
                    <a:pt x="185835" y="117475"/>
                  </a:lnTo>
                  <a:lnTo>
                    <a:pt x="187072" y="117475"/>
                  </a:lnTo>
                  <a:lnTo>
                    <a:pt x="190973" y="114905"/>
                  </a:lnTo>
                  <a:lnTo>
                    <a:pt x="192305" y="113572"/>
                  </a:lnTo>
                  <a:lnTo>
                    <a:pt x="193542" y="111002"/>
                  </a:lnTo>
                  <a:lnTo>
                    <a:pt x="196111" y="109764"/>
                  </a:lnTo>
                  <a:lnTo>
                    <a:pt x="196111" y="108431"/>
                  </a:lnTo>
                  <a:lnTo>
                    <a:pt x="192305" y="105861"/>
                  </a:lnTo>
                  <a:lnTo>
                    <a:pt x="192305" y="104528"/>
                  </a:lnTo>
                  <a:lnTo>
                    <a:pt x="194874" y="104528"/>
                  </a:lnTo>
                  <a:lnTo>
                    <a:pt x="197443" y="105861"/>
                  </a:lnTo>
                  <a:lnTo>
                    <a:pt x="198680" y="105861"/>
                  </a:lnTo>
                  <a:lnTo>
                    <a:pt x="201249" y="104528"/>
                  </a:lnTo>
                  <a:lnTo>
                    <a:pt x="203913" y="103291"/>
                  </a:lnTo>
                  <a:lnTo>
                    <a:pt x="205150" y="103291"/>
                  </a:lnTo>
                  <a:lnTo>
                    <a:pt x="205150" y="100720"/>
                  </a:lnTo>
                  <a:lnTo>
                    <a:pt x="206483" y="98150"/>
                  </a:lnTo>
                  <a:lnTo>
                    <a:pt x="206483" y="95580"/>
                  </a:lnTo>
                  <a:lnTo>
                    <a:pt x="207720" y="95580"/>
                  </a:lnTo>
                  <a:lnTo>
                    <a:pt x="209052" y="96817"/>
                  </a:lnTo>
                  <a:lnTo>
                    <a:pt x="211621" y="98150"/>
                  </a:lnTo>
                  <a:lnTo>
                    <a:pt x="212953" y="98150"/>
                  </a:lnTo>
                  <a:lnTo>
                    <a:pt x="214190" y="96817"/>
                  </a:lnTo>
                  <a:lnTo>
                    <a:pt x="215522" y="94247"/>
                  </a:lnTo>
                  <a:lnTo>
                    <a:pt x="216760" y="92914"/>
                  </a:lnTo>
                  <a:lnTo>
                    <a:pt x="218091" y="92914"/>
                  </a:lnTo>
                  <a:lnTo>
                    <a:pt x="219328" y="92914"/>
                  </a:lnTo>
                  <a:lnTo>
                    <a:pt x="220661" y="92914"/>
                  </a:lnTo>
                  <a:lnTo>
                    <a:pt x="221993" y="94247"/>
                  </a:lnTo>
                  <a:lnTo>
                    <a:pt x="221993" y="95580"/>
                  </a:lnTo>
                  <a:lnTo>
                    <a:pt x="220661" y="95580"/>
                  </a:lnTo>
                  <a:lnTo>
                    <a:pt x="218091" y="96817"/>
                  </a:lnTo>
                  <a:lnTo>
                    <a:pt x="207720" y="105861"/>
                  </a:lnTo>
                  <a:lnTo>
                    <a:pt x="206483" y="107194"/>
                  </a:lnTo>
                  <a:lnTo>
                    <a:pt x="207720" y="107194"/>
                  </a:lnTo>
                  <a:lnTo>
                    <a:pt x="215522" y="102053"/>
                  </a:lnTo>
                  <a:lnTo>
                    <a:pt x="220661" y="99387"/>
                  </a:lnTo>
                  <a:lnTo>
                    <a:pt x="225799" y="95580"/>
                  </a:lnTo>
                  <a:lnTo>
                    <a:pt x="231032" y="92914"/>
                  </a:lnTo>
                  <a:lnTo>
                    <a:pt x="237408" y="87773"/>
                  </a:lnTo>
                  <a:lnTo>
                    <a:pt x="241309" y="85203"/>
                  </a:lnTo>
                  <a:lnTo>
                    <a:pt x="243878" y="83965"/>
                  </a:lnTo>
                  <a:lnTo>
                    <a:pt x="245115" y="82633"/>
                  </a:lnTo>
                  <a:lnTo>
                    <a:pt x="245115" y="81395"/>
                  </a:lnTo>
                  <a:lnTo>
                    <a:pt x="243878" y="80062"/>
                  </a:lnTo>
                  <a:lnTo>
                    <a:pt x="242546" y="77492"/>
                  </a:lnTo>
                  <a:lnTo>
                    <a:pt x="241309" y="74921"/>
                  </a:lnTo>
                  <a:lnTo>
                    <a:pt x="241309" y="73589"/>
                  </a:lnTo>
                  <a:lnTo>
                    <a:pt x="241309" y="72351"/>
                  </a:lnTo>
                  <a:lnTo>
                    <a:pt x="242546" y="71018"/>
                  </a:lnTo>
                  <a:lnTo>
                    <a:pt x="245115" y="71018"/>
                  </a:lnTo>
                  <a:lnTo>
                    <a:pt x="249016" y="69686"/>
                  </a:lnTo>
                  <a:lnTo>
                    <a:pt x="250348" y="71018"/>
                  </a:lnTo>
                  <a:lnTo>
                    <a:pt x="251585" y="71018"/>
                  </a:lnTo>
                  <a:lnTo>
                    <a:pt x="251585" y="72351"/>
                  </a:lnTo>
                  <a:lnTo>
                    <a:pt x="250348" y="73589"/>
                  </a:lnTo>
                  <a:lnTo>
                    <a:pt x="249016" y="74921"/>
                  </a:lnTo>
                  <a:lnTo>
                    <a:pt x="247779" y="77492"/>
                  </a:lnTo>
                  <a:lnTo>
                    <a:pt x="247779" y="78729"/>
                  </a:lnTo>
                  <a:lnTo>
                    <a:pt x="249016" y="78729"/>
                  </a:lnTo>
                  <a:lnTo>
                    <a:pt x="251585" y="77492"/>
                  </a:lnTo>
                  <a:lnTo>
                    <a:pt x="254250" y="74921"/>
                  </a:lnTo>
                  <a:lnTo>
                    <a:pt x="258056" y="73589"/>
                  </a:lnTo>
                  <a:lnTo>
                    <a:pt x="264526" y="67115"/>
                  </a:lnTo>
                  <a:lnTo>
                    <a:pt x="272233" y="60642"/>
                  </a:lnTo>
                  <a:lnTo>
                    <a:pt x="273566" y="59404"/>
                  </a:lnTo>
                  <a:lnTo>
                    <a:pt x="276135" y="58071"/>
                  </a:lnTo>
                  <a:lnTo>
                    <a:pt x="281273" y="52930"/>
                  </a:lnTo>
                  <a:lnTo>
                    <a:pt x="289076" y="45219"/>
                  </a:lnTo>
                  <a:lnTo>
                    <a:pt x="295546" y="39983"/>
                  </a:lnTo>
                  <a:lnTo>
                    <a:pt x="301921" y="36176"/>
                  </a:lnTo>
                  <a:lnTo>
                    <a:pt x="307060" y="32272"/>
                  </a:lnTo>
                  <a:lnTo>
                    <a:pt x="316194" y="24561"/>
                  </a:lnTo>
                  <a:lnTo>
                    <a:pt x="321333" y="20658"/>
                  </a:lnTo>
                  <a:lnTo>
                    <a:pt x="326471" y="16755"/>
                  </a:lnTo>
                  <a:lnTo>
                    <a:pt x="331609" y="10377"/>
                  </a:lnTo>
                  <a:lnTo>
                    <a:pt x="332941" y="7711"/>
                  </a:lnTo>
                  <a:lnTo>
                    <a:pt x="334178" y="3903"/>
                  </a:lnTo>
                  <a:lnTo>
                    <a:pt x="334178" y="2570"/>
                  </a:lnTo>
                  <a:lnTo>
                    <a:pt x="332941" y="2570"/>
                  </a:lnTo>
                  <a:lnTo>
                    <a:pt x="331609" y="257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D3919C1-B91A-C264-54D5-4FD914D96113}"/>
                </a:ext>
              </a:extLst>
            </p:cNvPr>
            <p:cNvSpPr/>
            <p:nvPr/>
          </p:nvSpPr>
          <p:spPr>
            <a:xfrm>
              <a:off x="8380489" y="2432924"/>
              <a:ext cx="593277" cy="933434"/>
            </a:xfrm>
            <a:custGeom>
              <a:avLst/>
              <a:gdLst>
                <a:gd name="connsiteX0" fmla="*/ 588333 w 660554"/>
                <a:gd name="connsiteY0" fmla="*/ 435058 h 1039284"/>
                <a:gd name="connsiteX1" fmla="*/ 584527 w 660554"/>
                <a:gd name="connsiteY1" fmla="*/ 440294 h 1039284"/>
                <a:gd name="connsiteX2" fmla="*/ 571586 w 660554"/>
                <a:gd name="connsiteY2" fmla="*/ 436391 h 1039284"/>
                <a:gd name="connsiteX3" fmla="*/ 554744 w 660554"/>
                <a:gd name="connsiteY3" fmla="*/ 415733 h 1039284"/>
                <a:gd name="connsiteX4" fmla="*/ 556171 w 660554"/>
                <a:gd name="connsiteY4" fmla="*/ 389934 h 1039284"/>
                <a:gd name="connsiteX5" fmla="*/ 535428 w 660554"/>
                <a:gd name="connsiteY5" fmla="*/ 369276 h 1039284"/>
                <a:gd name="connsiteX6" fmla="*/ 540566 w 660554"/>
                <a:gd name="connsiteY6" fmla="*/ 361565 h 1039284"/>
                <a:gd name="connsiteX7" fmla="*/ 544467 w 660554"/>
                <a:gd name="connsiteY7" fmla="*/ 364040 h 1039284"/>
                <a:gd name="connsiteX8" fmla="*/ 548369 w 660554"/>
                <a:gd name="connsiteY8" fmla="*/ 360232 h 1039284"/>
                <a:gd name="connsiteX9" fmla="*/ 540566 w 660554"/>
                <a:gd name="connsiteY9" fmla="*/ 344715 h 1039284"/>
                <a:gd name="connsiteX10" fmla="*/ 534191 w 660554"/>
                <a:gd name="connsiteY10" fmla="*/ 342144 h 1039284"/>
                <a:gd name="connsiteX11" fmla="*/ 527720 w 660554"/>
                <a:gd name="connsiteY11" fmla="*/ 347285 h 1039284"/>
                <a:gd name="connsiteX12" fmla="*/ 501934 w 660554"/>
                <a:gd name="connsiteY12" fmla="*/ 347285 h 1039284"/>
                <a:gd name="connsiteX13" fmla="*/ 488993 w 660554"/>
                <a:gd name="connsiteY13" fmla="*/ 337003 h 1039284"/>
                <a:gd name="connsiteX14" fmla="*/ 486424 w 660554"/>
                <a:gd name="connsiteY14" fmla="*/ 343477 h 1039284"/>
                <a:gd name="connsiteX15" fmla="*/ 477384 w 660554"/>
                <a:gd name="connsiteY15" fmla="*/ 342144 h 1039284"/>
                <a:gd name="connsiteX16" fmla="*/ 473483 w 660554"/>
                <a:gd name="connsiteY16" fmla="*/ 333100 h 1039284"/>
                <a:gd name="connsiteX17" fmla="*/ 476147 w 660554"/>
                <a:gd name="connsiteY17" fmla="*/ 327960 h 1039284"/>
                <a:gd name="connsiteX18" fmla="*/ 470914 w 660554"/>
                <a:gd name="connsiteY18" fmla="*/ 324056 h 1039284"/>
                <a:gd name="connsiteX19" fmla="*/ 469677 w 660554"/>
                <a:gd name="connsiteY19" fmla="*/ 316345 h 1039284"/>
                <a:gd name="connsiteX20" fmla="*/ 474815 w 660554"/>
                <a:gd name="connsiteY20" fmla="*/ 308634 h 1039284"/>
                <a:gd name="connsiteX21" fmla="*/ 474815 w 660554"/>
                <a:gd name="connsiteY21" fmla="*/ 307301 h 1039284"/>
                <a:gd name="connsiteX22" fmla="*/ 465776 w 660554"/>
                <a:gd name="connsiteY22" fmla="*/ 299495 h 1039284"/>
                <a:gd name="connsiteX23" fmla="*/ 469677 w 660554"/>
                <a:gd name="connsiteY23" fmla="*/ 287881 h 1039284"/>
                <a:gd name="connsiteX24" fmla="*/ 464538 w 660554"/>
                <a:gd name="connsiteY24" fmla="*/ 284073 h 1039284"/>
                <a:gd name="connsiteX25" fmla="*/ 388416 w 660554"/>
                <a:gd name="connsiteY25" fmla="*/ 42649 h 1039284"/>
                <a:gd name="connsiteX26" fmla="*/ 371574 w 660554"/>
                <a:gd name="connsiteY26" fmla="*/ 37508 h 1039284"/>
                <a:gd name="connsiteX27" fmla="*/ 353495 w 660554"/>
                <a:gd name="connsiteY27" fmla="*/ 21991 h 1039284"/>
                <a:gd name="connsiteX28" fmla="*/ 304491 w 660554"/>
                <a:gd name="connsiteY28" fmla="*/ 0 h 1039284"/>
                <a:gd name="connsiteX29" fmla="*/ 287744 w 660554"/>
                <a:gd name="connsiteY29" fmla="*/ 3903 h 1039284"/>
                <a:gd name="connsiteX30" fmla="*/ 283842 w 660554"/>
                <a:gd name="connsiteY30" fmla="*/ 11614 h 1039284"/>
                <a:gd name="connsiteX31" fmla="*/ 285174 w 660554"/>
                <a:gd name="connsiteY31" fmla="*/ 21991 h 1039284"/>
                <a:gd name="connsiteX32" fmla="*/ 265763 w 660554"/>
                <a:gd name="connsiteY32" fmla="*/ 24561 h 1039284"/>
                <a:gd name="connsiteX33" fmla="*/ 258056 w 660554"/>
                <a:gd name="connsiteY33" fmla="*/ 31035 h 1039284"/>
                <a:gd name="connsiteX34" fmla="*/ 254155 w 660554"/>
                <a:gd name="connsiteY34" fmla="*/ 38746 h 1039284"/>
                <a:gd name="connsiteX35" fmla="*/ 238645 w 660554"/>
                <a:gd name="connsiteY35" fmla="*/ 46457 h 1039284"/>
                <a:gd name="connsiteX36" fmla="*/ 216760 w 660554"/>
                <a:gd name="connsiteY36" fmla="*/ 65877 h 1039284"/>
                <a:gd name="connsiteX37" fmla="*/ 190973 w 660554"/>
                <a:gd name="connsiteY37" fmla="*/ 55596 h 1039284"/>
                <a:gd name="connsiteX38" fmla="*/ 185739 w 660554"/>
                <a:gd name="connsiteY38" fmla="*/ 47790 h 1039284"/>
                <a:gd name="connsiteX39" fmla="*/ 178032 w 660554"/>
                <a:gd name="connsiteY39" fmla="*/ 20658 h 1039284"/>
                <a:gd name="connsiteX40" fmla="*/ 167660 w 660554"/>
                <a:gd name="connsiteY40" fmla="*/ 21991 h 1039284"/>
                <a:gd name="connsiteX41" fmla="*/ 163854 w 660554"/>
                <a:gd name="connsiteY41" fmla="*/ 18088 h 1039284"/>
                <a:gd name="connsiteX42" fmla="*/ 149676 w 660554"/>
                <a:gd name="connsiteY42" fmla="*/ 21991 h 1039284"/>
                <a:gd name="connsiteX43" fmla="*/ 83830 w 660554"/>
                <a:gd name="connsiteY43" fmla="*/ 219433 h 1039284"/>
                <a:gd name="connsiteX44" fmla="*/ 86399 w 660554"/>
                <a:gd name="connsiteY44" fmla="*/ 246660 h 1039284"/>
                <a:gd name="connsiteX45" fmla="*/ 90300 w 660554"/>
                <a:gd name="connsiteY45" fmla="*/ 278932 h 1039284"/>
                <a:gd name="connsiteX46" fmla="*/ 74790 w 660554"/>
                <a:gd name="connsiteY46" fmla="*/ 304731 h 1039284"/>
                <a:gd name="connsiteX47" fmla="*/ 76123 w 660554"/>
                <a:gd name="connsiteY47" fmla="*/ 315013 h 1039284"/>
                <a:gd name="connsiteX48" fmla="*/ 70889 w 660554"/>
                <a:gd name="connsiteY48" fmla="*/ 322819 h 1039284"/>
                <a:gd name="connsiteX49" fmla="*/ 69652 w 660554"/>
                <a:gd name="connsiteY49" fmla="*/ 340811 h 1039284"/>
                <a:gd name="connsiteX50" fmla="*/ 81261 w 660554"/>
                <a:gd name="connsiteY50" fmla="*/ 349950 h 1039284"/>
                <a:gd name="connsiteX51" fmla="*/ 73553 w 660554"/>
                <a:gd name="connsiteY51" fmla="*/ 369276 h 1039284"/>
                <a:gd name="connsiteX52" fmla="*/ 78692 w 660554"/>
                <a:gd name="connsiteY52" fmla="*/ 370513 h 1039284"/>
                <a:gd name="connsiteX53" fmla="*/ 78692 w 660554"/>
                <a:gd name="connsiteY53" fmla="*/ 389934 h 1039284"/>
                <a:gd name="connsiteX54" fmla="*/ 88968 w 660554"/>
                <a:gd name="connsiteY54" fmla="*/ 392504 h 1039284"/>
                <a:gd name="connsiteX55" fmla="*/ 91633 w 660554"/>
                <a:gd name="connsiteY55" fmla="*/ 404119 h 1039284"/>
                <a:gd name="connsiteX56" fmla="*/ 73553 w 660554"/>
                <a:gd name="connsiteY56" fmla="*/ 432488 h 1039284"/>
                <a:gd name="connsiteX57" fmla="*/ 79929 w 660554"/>
                <a:gd name="connsiteY57" fmla="*/ 446672 h 1039284"/>
                <a:gd name="connsiteX58" fmla="*/ 51573 w 660554"/>
                <a:gd name="connsiteY58" fmla="*/ 477707 h 1039284"/>
                <a:gd name="connsiteX59" fmla="*/ 45103 w 660554"/>
                <a:gd name="connsiteY59" fmla="*/ 493224 h 1039284"/>
                <a:gd name="connsiteX60" fmla="*/ 43866 w 660554"/>
                <a:gd name="connsiteY60" fmla="*/ 506076 h 1039284"/>
                <a:gd name="connsiteX61" fmla="*/ 45103 w 660554"/>
                <a:gd name="connsiteY61" fmla="*/ 512550 h 1039284"/>
                <a:gd name="connsiteX62" fmla="*/ 60613 w 660554"/>
                <a:gd name="connsiteY62" fmla="*/ 522927 h 1039284"/>
                <a:gd name="connsiteX63" fmla="*/ 63182 w 660554"/>
                <a:gd name="connsiteY63" fmla="*/ 529305 h 1039284"/>
                <a:gd name="connsiteX64" fmla="*/ 56712 w 660554"/>
                <a:gd name="connsiteY64" fmla="*/ 533208 h 1039284"/>
                <a:gd name="connsiteX65" fmla="*/ 43866 w 660554"/>
                <a:gd name="connsiteY65" fmla="*/ 526734 h 1039284"/>
                <a:gd name="connsiteX66" fmla="*/ 36063 w 660554"/>
                <a:gd name="connsiteY66" fmla="*/ 528067 h 1039284"/>
                <a:gd name="connsiteX67" fmla="*/ 33494 w 660554"/>
                <a:gd name="connsiteY67" fmla="*/ 537111 h 1039284"/>
                <a:gd name="connsiteX68" fmla="*/ 38632 w 660554"/>
                <a:gd name="connsiteY68" fmla="*/ 544822 h 1039284"/>
                <a:gd name="connsiteX69" fmla="*/ 37395 w 660554"/>
                <a:gd name="connsiteY69" fmla="*/ 574524 h 1039284"/>
                <a:gd name="connsiteX70" fmla="*/ 33494 w 660554"/>
                <a:gd name="connsiteY70" fmla="*/ 574524 h 1039284"/>
                <a:gd name="connsiteX71" fmla="*/ 16747 w 660554"/>
                <a:gd name="connsiteY71" fmla="*/ 553866 h 1039284"/>
                <a:gd name="connsiteX72" fmla="*/ 9040 w 660554"/>
                <a:gd name="connsiteY72" fmla="*/ 555199 h 1039284"/>
                <a:gd name="connsiteX73" fmla="*/ 9040 w 660554"/>
                <a:gd name="connsiteY73" fmla="*/ 560340 h 1039284"/>
                <a:gd name="connsiteX74" fmla="*/ 0 w 660554"/>
                <a:gd name="connsiteY74" fmla="*/ 566813 h 1039284"/>
                <a:gd name="connsiteX75" fmla="*/ 45103 w 660554"/>
                <a:gd name="connsiteY75" fmla="*/ 703614 h 1039284"/>
                <a:gd name="connsiteX76" fmla="*/ 118656 w 660554"/>
                <a:gd name="connsiteY76" fmla="*/ 941134 h 1039284"/>
                <a:gd name="connsiteX77" fmla="*/ 123795 w 660554"/>
                <a:gd name="connsiteY77" fmla="*/ 945038 h 1039284"/>
                <a:gd name="connsiteX78" fmla="*/ 127696 w 660554"/>
                <a:gd name="connsiteY78" fmla="*/ 979880 h 1039284"/>
                <a:gd name="connsiteX79" fmla="*/ 147107 w 660554"/>
                <a:gd name="connsiteY79" fmla="*/ 1000538 h 1039284"/>
                <a:gd name="connsiteX80" fmla="*/ 163854 w 660554"/>
                <a:gd name="connsiteY80" fmla="*/ 1008250 h 1039284"/>
                <a:gd name="connsiteX81" fmla="*/ 166423 w 660554"/>
                <a:gd name="connsiteY81" fmla="*/ 1025100 h 1039284"/>
                <a:gd name="connsiteX82" fmla="*/ 170325 w 660554"/>
                <a:gd name="connsiteY82" fmla="*/ 1032811 h 1039284"/>
                <a:gd name="connsiteX83" fmla="*/ 175463 w 660554"/>
                <a:gd name="connsiteY83" fmla="*/ 1034144 h 1039284"/>
                <a:gd name="connsiteX84" fmla="*/ 181933 w 660554"/>
                <a:gd name="connsiteY84" fmla="*/ 1037952 h 1039284"/>
                <a:gd name="connsiteX85" fmla="*/ 183170 w 660554"/>
                <a:gd name="connsiteY85" fmla="*/ 1039284 h 1039284"/>
                <a:gd name="connsiteX86" fmla="*/ 184502 w 660554"/>
                <a:gd name="connsiteY86" fmla="*/ 1039284 h 1039284"/>
                <a:gd name="connsiteX87" fmla="*/ 184502 w 660554"/>
                <a:gd name="connsiteY87" fmla="*/ 1037952 h 1039284"/>
                <a:gd name="connsiteX88" fmla="*/ 184502 w 660554"/>
                <a:gd name="connsiteY88" fmla="*/ 1034144 h 1039284"/>
                <a:gd name="connsiteX89" fmla="*/ 184502 w 660554"/>
                <a:gd name="connsiteY89" fmla="*/ 1032811 h 1039284"/>
                <a:gd name="connsiteX90" fmla="*/ 188308 w 660554"/>
                <a:gd name="connsiteY90" fmla="*/ 1032811 h 1039284"/>
                <a:gd name="connsiteX91" fmla="*/ 190973 w 660554"/>
                <a:gd name="connsiteY91" fmla="*/ 1036714 h 1039284"/>
                <a:gd name="connsiteX92" fmla="*/ 192210 w 660554"/>
                <a:gd name="connsiteY92" fmla="*/ 1039284 h 1039284"/>
                <a:gd name="connsiteX93" fmla="*/ 194779 w 660554"/>
                <a:gd name="connsiteY93" fmla="*/ 1039284 h 1039284"/>
                <a:gd name="connsiteX94" fmla="*/ 196111 w 660554"/>
                <a:gd name="connsiteY94" fmla="*/ 1037952 h 1039284"/>
                <a:gd name="connsiteX95" fmla="*/ 197443 w 660554"/>
                <a:gd name="connsiteY95" fmla="*/ 1035381 h 1039284"/>
                <a:gd name="connsiteX96" fmla="*/ 198680 w 660554"/>
                <a:gd name="connsiteY96" fmla="*/ 1032811 h 1039284"/>
                <a:gd name="connsiteX97" fmla="*/ 198680 w 660554"/>
                <a:gd name="connsiteY97" fmla="*/ 1029003 h 1039284"/>
                <a:gd name="connsiteX98" fmla="*/ 197443 w 660554"/>
                <a:gd name="connsiteY98" fmla="*/ 1023767 h 1039284"/>
                <a:gd name="connsiteX99" fmla="*/ 199917 w 660554"/>
                <a:gd name="connsiteY99" fmla="*/ 1021197 h 1039284"/>
                <a:gd name="connsiteX100" fmla="*/ 199917 w 660554"/>
                <a:gd name="connsiteY100" fmla="*/ 1014723 h 1039284"/>
                <a:gd name="connsiteX101" fmla="*/ 201249 w 660554"/>
                <a:gd name="connsiteY101" fmla="*/ 1010915 h 1039284"/>
                <a:gd name="connsiteX102" fmla="*/ 201249 w 660554"/>
                <a:gd name="connsiteY102" fmla="*/ 1005774 h 1039284"/>
                <a:gd name="connsiteX103" fmla="*/ 199917 w 660554"/>
                <a:gd name="connsiteY103" fmla="*/ 996635 h 1039284"/>
                <a:gd name="connsiteX104" fmla="*/ 198680 w 660554"/>
                <a:gd name="connsiteY104" fmla="*/ 992827 h 1039284"/>
                <a:gd name="connsiteX105" fmla="*/ 198680 w 660554"/>
                <a:gd name="connsiteY105" fmla="*/ 982451 h 1039284"/>
                <a:gd name="connsiteX106" fmla="*/ 199917 w 660554"/>
                <a:gd name="connsiteY106" fmla="*/ 976072 h 1039284"/>
                <a:gd name="connsiteX107" fmla="*/ 201249 w 660554"/>
                <a:gd name="connsiteY107" fmla="*/ 973407 h 1039284"/>
                <a:gd name="connsiteX108" fmla="*/ 206388 w 660554"/>
                <a:gd name="connsiteY108" fmla="*/ 973407 h 1039284"/>
                <a:gd name="connsiteX109" fmla="*/ 212858 w 660554"/>
                <a:gd name="connsiteY109" fmla="*/ 969599 h 1039284"/>
                <a:gd name="connsiteX110" fmla="*/ 214190 w 660554"/>
                <a:gd name="connsiteY110" fmla="*/ 967028 h 1039284"/>
                <a:gd name="connsiteX111" fmla="*/ 214190 w 660554"/>
                <a:gd name="connsiteY111" fmla="*/ 961793 h 1039284"/>
                <a:gd name="connsiteX112" fmla="*/ 215427 w 660554"/>
                <a:gd name="connsiteY112" fmla="*/ 956652 h 1039284"/>
                <a:gd name="connsiteX113" fmla="*/ 216760 w 660554"/>
                <a:gd name="connsiteY113" fmla="*/ 955319 h 1039284"/>
                <a:gd name="connsiteX114" fmla="*/ 220565 w 660554"/>
                <a:gd name="connsiteY114" fmla="*/ 952749 h 1039284"/>
                <a:gd name="connsiteX115" fmla="*/ 221898 w 660554"/>
                <a:gd name="connsiteY115" fmla="*/ 946370 h 1039284"/>
                <a:gd name="connsiteX116" fmla="*/ 221898 w 660554"/>
                <a:gd name="connsiteY116" fmla="*/ 942467 h 1039284"/>
                <a:gd name="connsiteX117" fmla="*/ 220565 w 660554"/>
                <a:gd name="connsiteY117" fmla="*/ 938564 h 1039284"/>
                <a:gd name="connsiteX118" fmla="*/ 219328 w 660554"/>
                <a:gd name="connsiteY118" fmla="*/ 933423 h 1039284"/>
                <a:gd name="connsiteX119" fmla="*/ 216760 w 660554"/>
                <a:gd name="connsiteY119" fmla="*/ 930853 h 1039284"/>
                <a:gd name="connsiteX120" fmla="*/ 216760 w 660554"/>
                <a:gd name="connsiteY120" fmla="*/ 928283 h 1039284"/>
                <a:gd name="connsiteX121" fmla="*/ 217996 w 660554"/>
                <a:gd name="connsiteY121" fmla="*/ 924379 h 1039284"/>
                <a:gd name="connsiteX122" fmla="*/ 219328 w 660554"/>
                <a:gd name="connsiteY122" fmla="*/ 917906 h 1039284"/>
                <a:gd name="connsiteX123" fmla="*/ 220565 w 660554"/>
                <a:gd name="connsiteY123" fmla="*/ 916668 h 1039284"/>
                <a:gd name="connsiteX124" fmla="*/ 223230 w 660554"/>
                <a:gd name="connsiteY124" fmla="*/ 916668 h 1039284"/>
                <a:gd name="connsiteX125" fmla="*/ 225799 w 660554"/>
                <a:gd name="connsiteY125" fmla="*/ 917906 h 1039284"/>
                <a:gd name="connsiteX126" fmla="*/ 228368 w 660554"/>
                <a:gd name="connsiteY126" fmla="*/ 914003 h 1039284"/>
                <a:gd name="connsiteX127" fmla="*/ 230937 w 660554"/>
                <a:gd name="connsiteY127" fmla="*/ 911528 h 1039284"/>
                <a:gd name="connsiteX128" fmla="*/ 236075 w 660554"/>
                <a:gd name="connsiteY128" fmla="*/ 911528 h 1039284"/>
                <a:gd name="connsiteX129" fmla="*/ 239976 w 660554"/>
                <a:gd name="connsiteY129" fmla="*/ 908862 h 1039284"/>
                <a:gd name="connsiteX130" fmla="*/ 239976 w 660554"/>
                <a:gd name="connsiteY130" fmla="*/ 906292 h 1039284"/>
                <a:gd name="connsiteX131" fmla="*/ 239976 w 660554"/>
                <a:gd name="connsiteY131" fmla="*/ 901151 h 1039284"/>
                <a:gd name="connsiteX132" fmla="*/ 237408 w 660554"/>
                <a:gd name="connsiteY132" fmla="*/ 896010 h 1039284"/>
                <a:gd name="connsiteX133" fmla="*/ 236075 w 660554"/>
                <a:gd name="connsiteY133" fmla="*/ 893440 h 1039284"/>
                <a:gd name="connsiteX134" fmla="*/ 233506 w 660554"/>
                <a:gd name="connsiteY134" fmla="*/ 892107 h 1039284"/>
                <a:gd name="connsiteX135" fmla="*/ 232174 w 660554"/>
                <a:gd name="connsiteY135" fmla="*/ 890774 h 1039284"/>
                <a:gd name="connsiteX136" fmla="*/ 228368 w 660554"/>
                <a:gd name="connsiteY136" fmla="*/ 896010 h 1039284"/>
                <a:gd name="connsiteX137" fmla="*/ 227036 w 660554"/>
                <a:gd name="connsiteY137" fmla="*/ 897248 h 1039284"/>
                <a:gd name="connsiteX138" fmla="*/ 224467 w 660554"/>
                <a:gd name="connsiteY138" fmla="*/ 897248 h 1039284"/>
                <a:gd name="connsiteX139" fmla="*/ 223230 w 660554"/>
                <a:gd name="connsiteY139" fmla="*/ 896010 h 1039284"/>
                <a:gd name="connsiteX140" fmla="*/ 224467 w 660554"/>
                <a:gd name="connsiteY140" fmla="*/ 892107 h 1039284"/>
                <a:gd name="connsiteX141" fmla="*/ 228368 w 660554"/>
                <a:gd name="connsiteY141" fmla="*/ 888204 h 1039284"/>
                <a:gd name="connsiteX142" fmla="*/ 229605 w 660554"/>
                <a:gd name="connsiteY142" fmla="*/ 886966 h 1039284"/>
                <a:gd name="connsiteX143" fmla="*/ 225799 w 660554"/>
                <a:gd name="connsiteY143" fmla="*/ 881826 h 1039284"/>
                <a:gd name="connsiteX144" fmla="*/ 225799 w 660554"/>
                <a:gd name="connsiteY144" fmla="*/ 879160 h 1039284"/>
                <a:gd name="connsiteX145" fmla="*/ 229605 w 660554"/>
                <a:gd name="connsiteY145" fmla="*/ 874019 h 1039284"/>
                <a:gd name="connsiteX146" fmla="*/ 230937 w 660554"/>
                <a:gd name="connsiteY146" fmla="*/ 867546 h 1039284"/>
                <a:gd name="connsiteX147" fmla="*/ 230937 w 660554"/>
                <a:gd name="connsiteY147" fmla="*/ 863738 h 1039284"/>
                <a:gd name="connsiteX148" fmla="*/ 234838 w 660554"/>
                <a:gd name="connsiteY148" fmla="*/ 857264 h 1039284"/>
                <a:gd name="connsiteX149" fmla="*/ 238645 w 660554"/>
                <a:gd name="connsiteY149" fmla="*/ 853361 h 1039284"/>
                <a:gd name="connsiteX150" fmla="*/ 241213 w 660554"/>
                <a:gd name="connsiteY150" fmla="*/ 852124 h 1039284"/>
                <a:gd name="connsiteX151" fmla="*/ 242546 w 660554"/>
                <a:gd name="connsiteY151" fmla="*/ 849553 h 1039284"/>
                <a:gd name="connsiteX152" fmla="*/ 246447 w 660554"/>
                <a:gd name="connsiteY152" fmla="*/ 845650 h 1039284"/>
                <a:gd name="connsiteX153" fmla="*/ 250253 w 660554"/>
                <a:gd name="connsiteY153" fmla="*/ 840509 h 1039284"/>
                <a:gd name="connsiteX154" fmla="*/ 251585 w 660554"/>
                <a:gd name="connsiteY154" fmla="*/ 836606 h 1039284"/>
                <a:gd name="connsiteX155" fmla="*/ 255486 w 660554"/>
                <a:gd name="connsiteY155" fmla="*/ 832703 h 1039284"/>
                <a:gd name="connsiteX156" fmla="*/ 259293 w 660554"/>
                <a:gd name="connsiteY156" fmla="*/ 831466 h 1039284"/>
                <a:gd name="connsiteX157" fmla="*/ 261862 w 660554"/>
                <a:gd name="connsiteY157" fmla="*/ 832703 h 1039284"/>
                <a:gd name="connsiteX158" fmla="*/ 263194 w 660554"/>
                <a:gd name="connsiteY158" fmla="*/ 835369 h 1039284"/>
                <a:gd name="connsiteX159" fmla="*/ 261862 w 660554"/>
                <a:gd name="connsiteY159" fmla="*/ 840509 h 1039284"/>
                <a:gd name="connsiteX160" fmla="*/ 259293 w 660554"/>
                <a:gd name="connsiteY160" fmla="*/ 845650 h 1039284"/>
                <a:gd name="connsiteX161" fmla="*/ 258056 w 660554"/>
                <a:gd name="connsiteY161" fmla="*/ 853361 h 1039284"/>
                <a:gd name="connsiteX162" fmla="*/ 255486 w 660554"/>
                <a:gd name="connsiteY162" fmla="*/ 859835 h 1039284"/>
                <a:gd name="connsiteX163" fmla="*/ 256723 w 660554"/>
                <a:gd name="connsiteY163" fmla="*/ 862405 h 1039284"/>
                <a:gd name="connsiteX164" fmla="*/ 256723 w 660554"/>
                <a:gd name="connsiteY164" fmla="*/ 863738 h 1039284"/>
                <a:gd name="connsiteX165" fmla="*/ 258056 w 660554"/>
                <a:gd name="connsiteY165" fmla="*/ 863738 h 1039284"/>
                <a:gd name="connsiteX166" fmla="*/ 260625 w 660554"/>
                <a:gd name="connsiteY166" fmla="*/ 863738 h 1039284"/>
                <a:gd name="connsiteX167" fmla="*/ 261862 w 660554"/>
                <a:gd name="connsiteY167" fmla="*/ 862405 h 1039284"/>
                <a:gd name="connsiteX168" fmla="*/ 261862 w 660554"/>
                <a:gd name="connsiteY168" fmla="*/ 858502 h 1039284"/>
                <a:gd name="connsiteX169" fmla="*/ 264431 w 660554"/>
                <a:gd name="connsiteY169" fmla="*/ 855932 h 1039284"/>
                <a:gd name="connsiteX170" fmla="*/ 265763 w 660554"/>
                <a:gd name="connsiteY170" fmla="*/ 850791 h 1039284"/>
                <a:gd name="connsiteX171" fmla="*/ 265763 w 660554"/>
                <a:gd name="connsiteY171" fmla="*/ 841747 h 1039284"/>
                <a:gd name="connsiteX172" fmla="*/ 265763 w 660554"/>
                <a:gd name="connsiteY172" fmla="*/ 836606 h 1039284"/>
                <a:gd name="connsiteX173" fmla="*/ 267095 w 660554"/>
                <a:gd name="connsiteY173" fmla="*/ 835369 h 1039284"/>
                <a:gd name="connsiteX174" fmla="*/ 269665 w 660554"/>
                <a:gd name="connsiteY174" fmla="*/ 836606 h 1039284"/>
                <a:gd name="connsiteX175" fmla="*/ 270901 w 660554"/>
                <a:gd name="connsiteY175" fmla="*/ 837844 h 1039284"/>
                <a:gd name="connsiteX176" fmla="*/ 272233 w 660554"/>
                <a:gd name="connsiteY176" fmla="*/ 845650 h 1039284"/>
                <a:gd name="connsiteX177" fmla="*/ 272233 w 660554"/>
                <a:gd name="connsiteY177" fmla="*/ 846888 h 1039284"/>
                <a:gd name="connsiteX178" fmla="*/ 274803 w 660554"/>
                <a:gd name="connsiteY178" fmla="*/ 846888 h 1039284"/>
                <a:gd name="connsiteX179" fmla="*/ 276135 w 660554"/>
                <a:gd name="connsiteY179" fmla="*/ 844413 h 1039284"/>
                <a:gd name="connsiteX180" fmla="*/ 274803 w 660554"/>
                <a:gd name="connsiteY180" fmla="*/ 840509 h 1039284"/>
                <a:gd name="connsiteX181" fmla="*/ 273471 w 660554"/>
                <a:gd name="connsiteY181" fmla="*/ 834036 h 1039284"/>
                <a:gd name="connsiteX182" fmla="*/ 272233 w 660554"/>
                <a:gd name="connsiteY182" fmla="*/ 831466 h 1039284"/>
                <a:gd name="connsiteX183" fmla="*/ 268332 w 660554"/>
                <a:gd name="connsiteY183" fmla="*/ 828895 h 1039284"/>
                <a:gd name="connsiteX184" fmla="*/ 270901 w 660554"/>
                <a:gd name="connsiteY184" fmla="*/ 827562 h 1039284"/>
                <a:gd name="connsiteX185" fmla="*/ 276135 w 660554"/>
                <a:gd name="connsiteY185" fmla="*/ 827562 h 1039284"/>
                <a:gd name="connsiteX186" fmla="*/ 279941 w 660554"/>
                <a:gd name="connsiteY186" fmla="*/ 832703 h 1039284"/>
                <a:gd name="connsiteX187" fmla="*/ 281273 w 660554"/>
                <a:gd name="connsiteY187" fmla="*/ 835369 h 1039284"/>
                <a:gd name="connsiteX188" fmla="*/ 282510 w 660554"/>
                <a:gd name="connsiteY188" fmla="*/ 839177 h 1039284"/>
                <a:gd name="connsiteX189" fmla="*/ 282510 w 660554"/>
                <a:gd name="connsiteY189" fmla="*/ 840509 h 1039284"/>
                <a:gd name="connsiteX190" fmla="*/ 278704 w 660554"/>
                <a:gd name="connsiteY190" fmla="*/ 841747 h 1039284"/>
                <a:gd name="connsiteX191" fmla="*/ 278704 w 660554"/>
                <a:gd name="connsiteY191" fmla="*/ 843080 h 1039284"/>
                <a:gd name="connsiteX192" fmla="*/ 278704 w 660554"/>
                <a:gd name="connsiteY192" fmla="*/ 844413 h 1039284"/>
                <a:gd name="connsiteX193" fmla="*/ 285174 w 660554"/>
                <a:gd name="connsiteY193" fmla="*/ 849553 h 1039284"/>
                <a:gd name="connsiteX194" fmla="*/ 286411 w 660554"/>
                <a:gd name="connsiteY194" fmla="*/ 852124 h 1039284"/>
                <a:gd name="connsiteX195" fmla="*/ 285174 w 660554"/>
                <a:gd name="connsiteY195" fmla="*/ 858502 h 1039284"/>
                <a:gd name="connsiteX196" fmla="*/ 286411 w 660554"/>
                <a:gd name="connsiteY196" fmla="*/ 861168 h 1039284"/>
                <a:gd name="connsiteX197" fmla="*/ 286411 w 660554"/>
                <a:gd name="connsiteY197" fmla="*/ 862405 h 1039284"/>
                <a:gd name="connsiteX198" fmla="*/ 288981 w 660554"/>
                <a:gd name="connsiteY198" fmla="*/ 862405 h 1039284"/>
                <a:gd name="connsiteX199" fmla="*/ 290313 w 660554"/>
                <a:gd name="connsiteY199" fmla="*/ 861168 h 1039284"/>
                <a:gd name="connsiteX200" fmla="*/ 291550 w 660554"/>
                <a:gd name="connsiteY200" fmla="*/ 858502 h 1039284"/>
                <a:gd name="connsiteX201" fmla="*/ 291550 w 660554"/>
                <a:gd name="connsiteY201" fmla="*/ 855932 h 1039284"/>
                <a:gd name="connsiteX202" fmla="*/ 291550 w 660554"/>
                <a:gd name="connsiteY202" fmla="*/ 853361 h 1039284"/>
                <a:gd name="connsiteX203" fmla="*/ 291550 w 660554"/>
                <a:gd name="connsiteY203" fmla="*/ 850791 h 1039284"/>
                <a:gd name="connsiteX204" fmla="*/ 294119 w 660554"/>
                <a:gd name="connsiteY204" fmla="*/ 848221 h 1039284"/>
                <a:gd name="connsiteX205" fmla="*/ 294119 w 660554"/>
                <a:gd name="connsiteY205" fmla="*/ 845650 h 1039284"/>
                <a:gd name="connsiteX206" fmla="*/ 291550 w 660554"/>
                <a:gd name="connsiteY206" fmla="*/ 845650 h 1039284"/>
                <a:gd name="connsiteX207" fmla="*/ 290313 w 660554"/>
                <a:gd name="connsiteY207" fmla="*/ 844413 h 1039284"/>
                <a:gd name="connsiteX208" fmla="*/ 290313 w 660554"/>
                <a:gd name="connsiteY208" fmla="*/ 840509 h 1039284"/>
                <a:gd name="connsiteX209" fmla="*/ 285174 w 660554"/>
                <a:gd name="connsiteY209" fmla="*/ 832703 h 1039284"/>
                <a:gd name="connsiteX210" fmla="*/ 282510 w 660554"/>
                <a:gd name="connsiteY210" fmla="*/ 823659 h 1039284"/>
                <a:gd name="connsiteX211" fmla="*/ 281273 w 660554"/>
                <a:gd name="connsiteY211" fmla="*/ 819756 h 1039284"/>
                <a:gd name="connsiteX212" fmla="*/ 278704 w 660554"/>
                <a:gd name="connsiteY212" fmla="*/ 814615 h 1039284"/>
                <a:gd name="connsiteX213" fmla="*/ 274803 w 660554"/>
                <a:gd name="connsiteY213" fmla="*/ 805667 h 1039284"/>
                <a:gd name="connsiteX214" fmla="*/ 273471 w 660554"/>
                <a:gd name="connsiteY214" fmla="*/ 801764 h 1039284"/>
                <a:gd name="connsiteX215" fmla="*/ 272233 w 660554"/>
                <a:gd name="connsiteY215" fmla="*/ 803001 h 1039284"/>
                <a:gd name="connsiteX216" fmla="*/ 269665 w 660554"/>
                <a:gd name="connsiteY216" fmla="*/ 809475 h 1039284"/>
                <a:gd name="connsiteX217" fmla="*/ 267095 w 660554"/>
                <a:gd name="connsiteY217" fmla="*/ 810807 h 1039284"/>
                <a:gd name="connsiteX218" fmla="*/ 265763 w 660554"/>
                <a:gd name="connsiteY218" fmla="*/ 809475 h 1039284"/>
                <a:gd name="connsiteX219" fmla="*/ 265763 w 660554"/>
                <a:gd name="connsiteY219" fmla="*/ 805667 h 1039284"/>
                <a:gd name="connsiteX220" fmla="*/ 267095 w 660554"/>
                <a:gd name="connsiteY220" fmla="*/ 797860 h 1039284"/>
                <a:gd name="connsiteX221" fmla="*/ 268332 w 660554"/>
                <a:gd name="connsiteY221" fmla="*/ 796623 h 1039284"/>
                <a:gd name="connsiteX222" fmla="*/ 270901 w 660554"/>
                <a:gd name="connsiteY222" fmla="*/ 796623 h 1039284"/>
                <a:gd name="connsiteX223" fmla="*/ 270901 w 660554"/>
                <a:gd name="connsiteY223" fmla="*/ 795290 h 1039284"/>
                <a:gd name="connsiteX224" fmla="*/ 270901 w 660554"/>
                <a:gd name="connsiteY224" fmla="*/ 787579 h 1039284"/>
                <a:gd name="connsiteX225" fmla="*/ 273471 w 660554"/>
                <a:gd name="connsiteY225" fmla="*/ 779773 h 1039284"/>
                <a:gd name="connsiteX226" fmla="*/ 274803 w 660554"/>
                <a:gd name="connsiteY226" fmla="*/ 778440 h 1039284"/>
                <a:gd name="connsiteX227" fmla="*/ 276135 w 660554"/>
                <a:gd name="connsiteY227" fmla="*/ 779773 h 1039284"/>
                <a:gd name="connsiteX228" fmla="*/ 278704 w 660554"/>
                <a:gd name="connsiteY228" fmla="*/ 783676 h 1039284"/>
                <a:gd name="connsiteX229" fmla="*/ 279941 w 660554"/>
                <a:gd name="connsiteY229" fmla="*/ 785009 h 1039284"/>
                <a:gd name="connsiteX230" fmla="*/ 278704 w 660554"/>
                <a:gd name="connsiteY230" fmla="*/ 786246 h 1039284"/>
                <a:gd name="connsiteX231" fmla="*/ 276135 w 660554"/>
                <a:gd name="connsiteY231" fmla="*/ 788817 h 1039284"/>
                <a:gd name="connsiteX232" fmla="*/ 274803 w 660554"/>
                <a:gd name="connsiteY232" fmla="*/ 797860 h 1039284"/>
                <a:gd name="connsiteX233" fmla="*/ 279941 w 660554"/>
                <a:gd name="connsiteY233" fmla="*/ 804334 h 1039284"/>
                <a:gd name="connsiteX234" fmla="*/ 285174 w 660554"/>
                <a:gd name="connsiteY234" fmla="*/ 815948 h 1039284"/>
                <a:gd name="connsiteX235" fmla="*/ 290313 w 660554"/>
                <a:gd name="connsiteY235" fmla="*/ 827562 h 1039284"/>
                <a:gd name="connsiteX236" fmla="*/ 291550 w 660554"/>
                <a:gd name="connsiteY236" fmla="*/ 834036 h 1039284"/>
                <a:gd name="connsiteX237" fmla="*/ 294119 w 660554"/>
                <a:gd name="connsiteY237" fmla="*/ 835369 h 1039284"/>
                <a:gd name="connsiteX238" fmla="*/ 295451 w 660554"/>
                <a:gd name="connsiteY238" fmla="*/ 836606 h 1039284"/>
                <a:gd name="connsiteX239" fmla="*/ 296688 w 660554"/>
                <a:gd name="connsiteY239" fmla="*/ 846888 h 1039284"/>
                <a:gd name="connsiteX240" fmla="*/ 298020 w 660554"/>
                <a:gd name="connsiteY240" fmla="*/ 848221 h 1039284"/>
                <a:gd name="connsiteX241" fmla="*/ 299353 w 660554"/>
                <a:gd name="connsiteY241" fmla="*/ 848221 h 1039284"/>
                <a:gd name="connsiteX242" fmla="*/ 300590 w 660554"/>
                <a:gd name="connsiteY242" fmla="*/ 846888 h 1039284"/>
                <a:gd name="connsiteX243" fmla="*/ 303158 w 660554"/>
                <a:gd name="connsiteY243" fmla="*/ 843080 h 1039284"/>
                <a:gd name="connsiteX244" fmla="*/ 303158 w 660554"/>
                <a:gd name="connsiteY244" fmla="*/ 836606 h 1039284"/>
                <a:gd name="connsiteX245" fmla="*/ 303158 w 660554"/>
                <a:gd name="connsiteY245" fmla="*/ 830133 h 1039284"/>
                <a:gd name="connsiteX246" fmla="*/ 301921 w 660554"/>
                <a:gd name="connsiteY246" fmla="*/ 827562 h 1039284"/>
                <a:gd name="connsiteX247" fmla="*/ 299353 w 660554"/>
                <a:gd name="connsiteY247" fmla="*/ 826230 h 1039284"/>
                <a:gd name="connsiteX248" fmla="*/ 299353 w 660554"/>
                <a:gd name="connsiteY248" fmla="*/ 828895 h 1039284"/>
                <a:gd name="connsiteX249" fmla="*/ 298020 w 660554"/>
                <a:gd name="connsiteY249" fmla="*/ 830133 h 1039284"/>
                <a:gd name="connsiteX250" fmla="*/ 296688 w 660554"/>
                <a:gd name="connsiteY250" fmla="*/ 828895 h 1039284"/>
                <a:gd name="connsiteX251" fmla="*/ 296688 w 660554"/>
                <a:gd name="connsiteY251" fmla="*/ 826230 h 1039284"/>
                <a:gd name="connsiteX252" fmla="*/ 288981 w 660554"/>
                <a:gd name="connsiteY252" fmla="*/ 819756 h 1039284"/>
                <a:gd name="connsiteX253" fmla="*/ 288981 w 660554"/>
                <a:gd name="connsiteY253" fmla="*/ 818519 h 1039284"/>
                <a:gd name="connsiteX254" fmla="*/ 291550 w 660554"/>
                <a:gd name="connsiteY254" fmla="*/ 815948 h 1039284"/>
                <a:gd name="connsiteX255" fmla="*/ 292882 w 660554"/>
                <a:gd name="connsiteY255" fmla="*/ 814615 h 1039284"/>
                <a:gd name="connsiteX256" fmla="*/ 292882 w 660554"/>
                <a:gd name="connsiteY256" fmla="*/ 810807 h 1039284"/>
                <a:gd name="connsiteX257" fmla="*/ 291550 w 660554"/>
                <a:gd name="connsiteY257" fmla="*/ 808237 h 1039284"/>
                <a:gd name="connsiteX258" fmla="*/ 298020 w 660554"/>
                <a:gd name="connsiteY258" fmla="*/ 786246 h 1039284"/>
                <a:gd name="connsiteX259" fmla="*/ 299353 w 660554"/>
                <a:gd name="connsiteY259" fmla="*/ 783676 h 1039284"/>
                <a:gd name="connsiteX260" fmla="*/ 301921 w 660554"/>
                <a:gd name="connsiteY260" fmla="*/ 781105 h 1039284"/>
                <a:gd name="connsiteX261" fmla="*/ 303158 w 660554"/>
                <a:gd name="connsiteY261" fmla="*/ 781105 h 1039284"/>
                <a:gd name="connsiteX262" fmla="*/ 305728 w 660554"/>
                <a:gd name="connsiteY262" fmla="*/ 782343 h 1039284"/>
                <a:gd name="connsiteX263" fmla="*/ 305728 w 660554"/>
                <a:gd name="connsiteY263" fmla="*/ 783676 h 1039284"/>
                <a:gd name="connsiteX264" fmla="*/ 303158 w 660554"/>
                <a:gd name="connsiteY264" fmla="*/ 799193 h 1039284"/>
                <a:gd name="connsiteX265" fmla="*/ 303158 w 660554"/>
                <a:gd name="connsiteY265" fmla="*/ 801764 h 1039284"/>
                <a:gd name="connsiteX266" fmla="*/ 309629 w 660554"/>
                <a:gd name="connsiteY266" fmla="*/ 803001 h 1039284"/>
                <a:gd name="connsiteX267" fmla="*/ 310961 w 660554"/>
                <a:gd name="connsiteY267" fmla="*/ 804334 h 1039284"/>
                <a:gd name="connsiteX268" fmla="*/ 310961 w 660554"/>
                <a:gd name="connsiteY268" fmla="*/ 806904 h 1039284"/>
                <a:gd name="connsiteX269" fmla="*/ 309629 w 660554"/>
                <a:gd name="connsiteY269" fmla="*/ 809475 h 1039284"/>
                <a:gd name="connsiteX270" fmla="*/ 308392 w 660554"/>
                <a:gd name="connsiteY270" fmla="*/ 809475 h 1039284"/>
                <a:gd name="connsiteX271" fmla="*/ 304491 w 660554"/>
                <a:gd name="connsiteY271" fmla="*/ 806904 h 1039284"/>
                <a:gd name="connsiteX272" fmla="*/ 304491 w 660554"/>
                <a:gd name="connsiteY272" fmla="*/ 808237 h 1039284"/>
                <a:gd name="connsiteX273" fmla="*/ 307060 w 660554"/>
                <a:gd name="connsiteY273" fmla="*/ 819756 h 1039284"/>
                <a:gd name="connsiteX274" fmla="*/ 307060 w 660554"/>
                <a:gd name="connsiteY274" fmla="*/ 822422 h 1039284"/>
                <a:gd name="connsiteX275" fmla="*/ 316099 w 660554"/>
                <a:gd name="connsiteY275" fmla="*/ 826230 h 1039284"/>
                <a:gd name="connsiteX276" fmla="*/ 317431 w 660554"/>
                <a:gd name="connsiteY276" fmla="*/ 828895 h 1039284"/>
                <a:gd name="connsiteX277" fmla="*/ 320001 w 660554"/>
                <a:gd name="connsiteY277" fmla="*/ 828895 h 1039284"/>
                <a:gd name="connsiteX278" fmla="*/ 321238 w 660554"/>
                <a:gd name="connsiteY278" fmla="*/ 826230 h 1039284"/>
                <a:gd name="connsiteX279" fmla="*/ 322570 w 660554"/>
                <a:gd name="connsiteY279" fmla="*/ 821089 h 1039284"/>
                <a:gd name="connsiteX280" fmla="*/ 322570 w 660554"/>
                <a:gd name="connsiteY280" fmla="*/ 818519 h 1039284"/>
                <a:gd name="connsiteX281" fmla="*/ 317431 w 660554"/>
                <a:gd name="connsiteY281" fmla="*/ 812045 h 1039284"/>
                <a:gd name="connsiteX282" fmla="*/ 314767 w 660554"/>
                <a:gd name="connsiteY282" fmla="*/ 806904 h 1039284"/>
                <a:gd name="connsiteX283" fmla="*/ 313530 w 660554"/>
                <a:gd name="connsiteY283" fmla="*/ 796623 h 1039284"/>
                <a:gd name="connsiteX284" fmla="*/ 316099 w 660554"/>
                <a:gd name="connsiteY284" fmla="*/ 778440 h 1039284"/>
                <a:gd name="connsiteX285" fmla="*/ 316099 w 660554"/>
                <a:gd name="connsiteY285" fmla="*/ 777202 h 1039284"/>
                <a:gd name="connsiteX286" fmla="*/ 317431 w 660554"/>
                <a:gd name="connsiteY286" fmla="*/ 777202 h 1039284"/>
                <a:gd name="connsiteX287" fmla="*/ 318668 w 660554"/>
                <a:gd name="connsiteY287" fmla="*/ 779773 h 1039284"/>
                <a:gd name="connsiteX288" fmla="*/ 320001 w 660554"/>
                <a:gd name="connsiteY288" fmla="*/ 783676 h 1039284"/>
                <a:gd name="connsiteX289" fmla="*/ 320001 w 660554"/>
                <a:gd name="connsiteY289" fmla="*/ 786246 h 1039284"/>
                <a:gd name="connsiteX290" fmla="*/ 320001 w 660554"/>
                <a:gd name="connsiteY290" fmla="*/ 792720 h 1039284"/>
                <a:gd name="connsiteX291" fmla="*/ 317431 w 660554"/>
                <a:gd name="connsiteY291" fmla="*/ 797860 h 1039284"/>
                <a:gd name="connsiteX292" fmla="*/ 320001 w 660554"/>
                <a:gd name="connsiteY292" fmla="*/ 805667 h 1039284"/>
                <a:gd name="connsiteX293" fmla="*/ 322570 w 660554"/>
                <a:gd name="connsiteY293" fmla="*/ 813378 h 1039284"/>
                <a:gd name="connsiteX294" fmla="*/ 322570 w 660554"/>
                <a:gd name="connsiteY294" fmla="*/ 814615 h 1039284"/>
                <a:gd name="connsiteX295" fmla="*/ 323807 w 660554"/>
                <a:gd name="connsiteY295" fmla="*/ 814615 h 1039284"/>
                <a:gd name="connsiteX296" fmla="*/ 325139 w 660554"/>
                <a:gd name="connsiteY296" fmla="*/ 814615 h 1039284"/>
                <a:gd name="connsiteX297" fmla="*/ 326471 w 660554"/>
                <a:gd name="connsiteY297" fmla="*/ 810807 h 1039284"/>
                <a:gd name="connsiteX298" fmla="*/ 327708 w 660554"/>
                <a:gd name="connsiteY298" fmla="*/ 806904 h 1039284"/>
                <a:gd name="connsiteX299" fmla="*/ 329040 w 660554"/>
                <a:gd name="connsiteY299" fmla="*/ 806904 h 1039284"/>
                <a:gd name="connsiteX300" fmla="*/ 330277 w 660554"/>
                <a:gd name="connsiteY300" fmla="*/ 806904 h 1039284"/>
                <a:gd name="connsiteX301" fmla="*/ 330277 w 660554"/>
                <a:gd name="connsiteY301" fmla="*/ 809475 h 1039284"/>
                <a:gd name="connsiteX302" fmla="*/ 331609 w 660554"/>
                <a:gd name="connsiteY302" fmla="*/ 818519 h 1039284"/>
                <a:gd name="connsiteX303" fmla="*/ 332846 w 660554"/>
                <a:gd name="connsiteY303" fmla="*/ 818519 h 1039284"/>
                <a:gd name="connsiteX304" fmla="*/ 334178 w 660554"/>
                <a:gd name="connsiteY304" fmla="*/ 817281 h 1039284"/>
                <a:gd name="connsiteX305" fmla="*/ 334178 w 660554"/>
                <a:gd name="connsiteY305" fmla="*/ 814615 h 1039284"/>
                <a:gd name="connsiteX306" fmla="*/ 332846 w 660554"/>
                <a:gd name="connsiteY306" fmla="*/ 793957 h 1039284"/>
                <a:gd name="connsiteX307" fmla="*/ 335415 w 660554"/>
                <a:gd name="connsiteY307" fmla="*/ 781105 h 1039284"/>
                <a:gd name="connsiteX308" fmla="*/ 336748 w 660554"/>
                <a:gd name="connsiteY308" fmla="*/ 770729 h 1039284"/>
                <a:gd name="connsiteX309" fmla="*/ 336748 w 660554"/>
                <a:gd name="connsiteY309" fmla="*/ 760447 h 1039284"/>
                <a:gd name="connsiteX310" fmla="*/ 339316 w 660554"/>
                <a:gd name="connsiteY310" fmla="*/ 759115 h 1039284"/>
                <a:gd name="connsiteX311" fmla="*/ 343218 w 660554"/>
                <a:gd name="connsiteY311" fmla="*/ 760447 h 1039284"/>
                <a:gd name="connsiteX312" fmla="*/ 344455 w 660554"/>
                <a:gd name="connsiteY312" fmla="*/ 761685 h 1039284"/>
                <a:gd name="connsiteX313" fmla="*/ 345787 w 660554"/>
                <a:gd name="connsiteY313" fmla="*/ 766921 h 1039284"/>
                <a:gd name="connsiteX314" fmla="*/ 347024 w 660554"/>
                <a:gd name="connsiteY314" fmla="*/ 773299 h 1039284"/>
                <a:gd name="connsiteX315" fmla="*/ 345787 w 660554"/>
                <a:gd name="connsiteY315" fmla="*/ 781105 h 1039284"/>
                <a:gd name="connsiteX316" fmla="*/ 347024 w 660554"/>
                <a:gd name="connsiteY316" fmla="*/ 782343 h 1039284"/>
                <a:gd name="connsiteX317" fmla="*/ 354826 w 660554"/>
                <a:gd name="connsiteY317" fmla="*/ 778440 h 1039284"/>
                <a:gd name="connsiteX318" fmla="*/ 358728 w 660554"/>
                <a:gd name="connsiteY318" fmla="*/ 775965 h 1039284"/>
                <a:gd name="connsiteX319" fmla="*/ 362534 w 660554"/>
                <a:gd name="connsiteY319" fmla="*/ 774632 h 1039284"/>
                <a:gd name="connsiteX320" fmla="*/ 363866 w 660554"/>
                <a:gd name="connsiteY320" fmla="*/ 777202 h 1039284"/>
                <a:gd name="connsiteX321" fmla="*/ 365103 w 660554"/>
                <a:gd name="connsiteY321" fmla="*/ 779773 h 1039284"/>
                <a:gd name="connsiteX322" fmla="*/ 365103 w 660554"/>
                <a:gd name="connsiteY322" fmla="*/ 787579 h 1039284"/>
                <a:gd name="connsiteX323" fmla="*/ 366435 w 660554"/>
                <a:gd name="connsiteY323" fmla="*/ 788817 h 1039284"/>
                <a:gd name="connsiteX324" fmla="*/ 367673 w 660554"/>
                <a:gd name="connsiteY324" fmla="*/ 788817 h 1039284"/>
                <a:gd name="connsiteX325" fmla="*/ 374143 w 660554"/>
                <a:gd name="connsiteY325" fmla="*/ 778440 h 1039284"/>
                <a:gd name="connsiteX326" fmla="*/ 374143 w 660554"/>
                <a:gd name="connsiteY326" fmla="*/ 772062 h 1039284"/>
                <a:gd name="connsiteX327" fmla="*/ 374143 w 660554"/>
                <a:gd name="connsiteY327" fmla="*/ 770729 h 1039284"/>
                <a:gd name="connsiteX328" fmla="*/ 381945 w 660554"/>
                <a:gd name="connsiteY328" fmla="*/ 766921 h 1039284"/>
                <a:gd name="connsiteX329" fmla="*/ 383183 w 660554"/>
                <a:gd name="connsiteY329" fmla="*/ 765588 h 1039284"/>
                <a:gd name="connsiteX330" fmla="*/ 383183 w 660554"/>
                <a:gd name="connsiteY330" fmla="*/ 759115 h 1039284"/>
                <a:gd name="connsiteX331" fmla="*/ 383183 w 660554"/>
                <a:gd name="connsiteY331" fmla="*/ 756544 h 1039284"/>
                <a:gd name="connsiteX332" fmla="*/ 388416 w 660554"/>
                <a:gd name="connsiteY332" fmla="*/ 753974 h 1039284"/>
                <a:gd name="connsiteX333" fmla="*/ 390985 w 660554"/>
                <a:gd name="connsiteY333" fmla="*/ 746263 h 1039284"/>
                <a:gd name="connsiteX334" fmla="*/ 390985 w 660554"/>
                <a:gd name="connsiteY334" fmla="*/ 744930 h 1039284"/>
                <a:gd name="connsiteX335" fmla="*/ 389653 w 660554"/>
                <a:gd name="connsiteY335" fmla="*/ 743692 h 1039284"/>
                <a:gd name="connsiteX336" fmla="*/ 388416 w 660554"/>
                <a:gd name="connsiteY336" fmla="*/ 742360 h 1039284"/>
                <a:gd name="connsiteX337" fmla="*/ 383183 w 660554"/>
                <a:gd name="connsiteY337" fmla="*/ 746263 h 1039284"/>
                <a:gd name="connsiteX338" fmla="*/ 381945 w 660554"/>
                <a:gd name="connsiteY338" fmla="*/ 746263 h 1039284"/>
                <a:gd name="connsiteX339" fmla="*/ 380613 w 660554"/>
                <a:gd name="connsiteY339" fmla="*/ 741122 h 1039284"/>
                <a:gd name="connsiteX340" fmla="*/ 379281 w 660554"/>
                <a:gd name="connsiteY340" fmla="*/ 734648 h 1039284"/>
                <a:gd name="connsiteX341" fmla="*/ 380613 w 660554"/>
                <a:gd name="connsiteY341" fmla="*/ 724272 h 1039284"/>
                <a:gd name="connsiteX342" fmla="*/ 380613 w 660554"/>
                <a:gd name="connsiteY342" fmla="*/ 717798 h 1039284"/>
                <a:gd name="connsiteX343" fmla="*/ 383183 w 660554"/>
                <a:gd name="connsiteY343" fmla="*/ 697140 h 1039284"/>
                <a:gd name="connsiteX344" fmla="*/ 383183 w 660554"/>
                <a:gd name="connsiteY344" fmla="*/ 695903 h 1039284"/>
                <a:gd name="connsiteX345" fmla="*/ 385751 w 660554"/>
                <a:gd name="connsiteY345" fmla="*/ 695903 h 1039284"/>
                <a:gd name="connsiteX346" fmla="*/ 388416 w 660554"/>
                <a:gd name="connsiteY346" fmla="*/ 694570 h 1039284"/>
                <a:gd name="connsiteX347" fmla="*/ 388416 w 660554"/>
                <a:gd name="connsiteY347" fmla="*/ 685526 h 1039284"/>
                <a:gd name="connsiteX348" fmla="*/ 389653 w 660554"/>
                <a:gd name="connsiteY348" fmla="*/ 682956 h 1039284"/>
                <a:gd name="connsiteX349" fmla="*/ 388416 w 660554"/>
                <a:gd name="connsiteY349" fmla="*/ 680385 h 1039284"/>
                <a:gd name="connsiteX350" fmla="*/ 387084 w 660554"/>
                <a:gd name="connsiteY350" fmla="*/ 677815 h 1039284"/>
                <a:gd name="connsiteX351" fmla="*/ 385751 w 660554"/>
                <a:gd name="connsiteY351" fmla="*/ 677815 h 1039284"/>
                <a:gd name="connsiteX352" fmla="*/ 379281 w 660554"/>
                <a:gd name="connsiteY352" fmla="*/ 673912 h 1039284"/>
                <a:gd name="connsiteX353" fmla="*/ 375475 w 660554"/>
                <a:gd name="connsiteY353" fmla="*/ 668771 h 1039284"/>
                <a:gd name="connsiteX354" fmla="*/ 376712 w 660554"/>
                <a:gd name="connsiteY354" fmla="*/ 666201 h 1039284"/>
                <a:gd name="connsiteX355" fmla="*/ 378044 w 660554"/>
                <a:gd name="connsiteY355" fmla="*/ 664868 h 1039284"/>
                <a:gd name="connsiteX356" fmla="*/ 384514 w 660554"/>
                <a:gd name="connsiteY356" fmla="*/ 664868 h 1039284"/>
                <a:gd name="connsiteX357" fmla="*/ 385751 w 660554"/>
                <a:gd name="connsiteY357" fmla="*/ 663630 h 1039284"/>
                <a:gd name="connsiteX358" fmla="*/ 385751 w 660554"/>
                <a:gd name="connsiteY358" fmla="*/ 658489 h 1039284"/>
                <a:gd name="connsiteX359" fmla="*/ 394791 w 660554"/>
                <a:gd name="connsiteY359" fmla="*/ 650683 h 1039284"/>
                <a:gd name="connsiteX360" fmla="*/ 398693 w 660554"/>
                <a:gd name="connsiteY360" fmla="*/ 648113 h 1039284"/>
                <a:gd name="connsiteX361" fmla="*/ 399930 w 660554"/>
                <a:gd name="connsiteY361" fmla="*/ 646875 h 1039284"/>
                <a:gd name="connsiteX362" fmla="*/ 399930 w 660554"/>
                <a:gd name="connsiteY362" fmla="*/ 641639 h 1039284"/>
                <a:gd name="connsiteX363" fmla="*/ 399930 w 660554"/>
                <a:gd name="connsiteY363" fmla="*/ 639069 h 1039284"/>
                <a:gd name="connsiteX364" fmla="*/ 396123 w 660554"/>
                <a:gd name="connsiteY364" fmla="*/ 635166 h 1039284"/>
                <a:gd name="connsiteX365" fmla="*/ 394791 w 660554"/>
                <a:gd name="connsiteY365" fmla="*/ 628788 h 1039284"/>
                <a:gd name="connsiteX366" fmla="*/ 396123 w 660554"/>
                <a:gd name="connsiteY366" fmla="*/ 627455 h 1039284"/>
                <a:gd name="connsiteX367" fmla="*/ 398693 w 660554"/>
                <a:gd name="connsiteY367" fmla="*/ 628788 h 1039284"/>
                <a:gd name="connsiteX368" fmla="*/ 403831 w 660554"/>
                <a:gd name="connsiteY368" fmla="*/ 630025 h 1039284"/>
                <a:gd name="connsiteX369" fmla="*/ 405163 w 660554"/>
                <a:gd name="connsiteY369" fmla="*/ 628788 h 1039284"/>
                <a:gd name="connsiteX370" fmla="*/ 407732 w 660554"/>
                <a:gd name="connsiteY370" fmla="*/ 628788 h 1039284"/>
                <a:gd name="connsiteX371" fmla="*/ 407732 w 660554"/>
                <a:gd name="connsiteY371" fmla="*/ 630025 h 1039284"/>
                <a:gd name="connsiteX372" fmla="*/ 408969 w 660554"/>
                <a:gd name="connsiteY372" fmla="*/ 644210 h 1039284"/>
                <a:gd name="connsiteX373" fmla="*/ 407732 w 660554"/>
                <a:gd name="connsiteY373" fmla="*/ 653254 h 1039284"/>
                <a:gd name="connsiteX374" fmla="*/ 403831 w 660554"/>
                <a:gd name="connsiteY374" fmla="*/ 657157 h 1039284"/>
                <a:gd name="connsiteX375" fmla="*/ 403831 w 660554"/>
                <a:gd name="connsiteY375" fmla="*/ 659727 h 1039284"/>
                <a:gd name="connsiteX376" fmla="*/ 406400 w 660554"/>
                <a:gd name="connsiteY376" fmla="*/ 660965 h 1039284"/>
                <a:gd name="connsiteX377" fmla="*/ 410301 w 660554"/>
                <a:gd name="connsiteY377" fmla="*/ 659727 h 1039284"/>
                <a:gd name="connsiteX378" fmla="*/ 411538 w 660554"/>
                <a:gd name="connsiteY378" fmla="*/ 657157 h 1039284"/>
                <a:gd name="connsiteX379" fmla="*/ 415439 w 660554"/>
                <a:gd name="connsiteY379" fmla="*/ 653254 h 1039284"/>
                <a:gd name="connsiteX380" fmla="*/ 414203 w 660554"/>
                <a:gd name="connsiteY380" fmla="*/ 646875 h 1039284"/>
                <a:gd name="connsiteX381" fmla="*/ 415439 w 660554"/>
                <a:gd name="connsiteY381" fmla="*/ 645542 h 1039284"/>
                <a:gd name="connsiteX382" fmla="*/ 416771 w 660554"/>
                <a:gd name="connsiteY382" fmla="*/ 645542 h 1039284"/>
                <a:gd name="connsiteX383" fmla="*/ 419341 w 660554"/>
                <a:gd name="connsiteY383" fmla="*/ 646875 h 1039284"/>
                <a:gd name="connsiteX384" fmla="*/ 419341 w 660554"/>
                <a:gd name="connsiteY384" fmla="*/ 648113 h 1039284"/>
                <a:gd name="connsiteX385" fmla="*/ 420673 w 660554"/>
                <a:gd name="connsiteY385" fmla="*/ 650683 h 1039284"/>
                <a:gd name="connsiteX386" fmla="*/ 419341 w 660554"/>
                <a:gd name="connsiteY386" fmla="*/ 654586 h 1039284"/>
                <a:gd name="connsiteX387" fmla="*/ 418104 w 660554"/>
                <a:gd name="connsiteY387" fmla="*/ 655824 h 1039284"/>
                <a:gd name="connsiteX388" fmla="*/ 414203 w 660554"/>
                <a:gd name="connsiteY388" fmla="*/ 658489 h 1039284"/>
                <a:gd name="connsiteX389" fmla="*/ 412870 w 660554"/>
                <a:gd name="connsiteY389" fmla="*/ 666201 h 1039284"/>
                <a:gd name="connsiteX390" fmla="*/ 408969 w 660554"/>
                <a:gd name="connsiteY390" fmla="*/ 668771 h 1039284"/>
                <a:gd name="connsiteX391" fmla="*/ 407732 w 660554"/>
                <a:gd name="connsiteY391" fmla="*/ 675244 h 1039284"/>
                <a:gd name="connsiteX392" fmla="*/ 408969 w 660554"/>
                <a:gd name="connsiteY392" fmla="*/ 682956 h 1039284"/>
                <a:gd name="connsiteX393" fmla="*/ 410301 w 660554"/>
                <a:gd name="connsiteY393" fmla="*/ 684288 h 1039284"/>
                <a:gd name="connsiteX394" fmla="*/ 412870 w 660554"/>
                <a:gd name="connsiteY394" fmla="*/ 684288 h 1039284"/>
                <a:gd name="connsiteX395" fmla="*/ 416771 w 660554"/>
                <a:gd name="connsiteY395" fmla="*/ 680385 h 1039284"/>
                <a:gd name="connsiteX396" fmla="*/ 418104 w 660554"/>
                <a:gd name="connsiteY396" fmla="*/ 673912 h 1039284"/>
                <a:gd name="connsiteX397" fmla="*/ 420673 w 660554"/>
                <a:gd name="connsiteY397" fmla="*/ 672674 h 1039284"/>
                <a:gd name="connsiteX398" fmla="*/ 421910 w 660554"/>
                <a:gd name="connsiteY398" fmla="*/ 673912 h 1039284"/>
                <a:gd name="connsiteX399" fmla="*/ 429617 w 660554"/>
                <a:gd name="connsiteY399" fmla="*/ 680385 h 1039284"/>
                <a:gd name="connsiteX400" fmla="*/ 432186 w 660554"/>
                <a:gd name="connsiteY400" fmla="*/ 681718 h 1039284"/>
                <a:gd name="connsiteX401" fmla="*/ 442558 w 660554"/>
                <a:gd name="connsiteY401" fmla="*/ 680385 h 1039284"/>
                <a:gd name="connsiteX402" fmla="*/ 447696 w 660554"/>
                <a:gd name="connsiteY402" fmla="*/ 682956 h 1039284"/>
                <a:gd name="connsiteX403" fmla="*/ 452929 w 660554"/>
                <a:gd name="connsiteY403" fmla="*/ 685526 h 1039284"/>
                <a:gd name="connsiteX404" fmla="*/ 455499 w 660554"/>
                <a:gd name="connsiteY404" fmla="*/ 688096 h 1039284"/>
                <a:gd name="connsiteX405" fmla="*/ 459305 w 660554"/>
                <a:gd name="connsiteY405" fmla="*/ 686859 h 1039284"/>
                <a:gd name="connsiteX406" fmla="*/ 460637 w 660554"/>
                <a:gd name="connsiteY406" fmla="*/ 684288 h 1039284"/>
                <a:gd name="connsiteX407" fmla="*/ 460637 w 660554"/>
                <a:gd name="connsiteY407" fmla="*/ 680385 h 1039284"/>
                <a:gd name="connsiteX408" fmla="*/ 456736 w 660554"/>
                <a:gd name="connsiteY408" fmla="*/ 673912 h 1039284"/>
                <a:gd name="connsiteX409" fmla="*/ 449028 w 660554"/>
                <a:gd name="connsiteY409" fmla="*/ 668771 h 1039284"/>
                <a:gd name="connsiteX410" fmla="*/ 446459 w 660554"/>
                <a:gd name="connsiteY410" fmla="*/ 664868 h 1039284"/>
                <a:gd name="connsiteX411" fmla="*/ 442558 w 660554"/>
                <a:gd name="connsiteY411" fmla="*/ 658489 h 1039284"/>
                <a:gd name="connsiteX412" fmla="*/ 441226 w 660554"/>
                <a:gd name="connsiteY412" fmla="*/ 654586 h 1039284"/>
                <a:gd name="connsiteX413" fmla="*/ 442558 w 660554"/>
                <a:gd name="connsiteY413" fmla="*/ 653254 h 1039284"/>
                <a:gd name="connsiteX414" fmla="*/ 443795 w 660554"/>
                <a:gd name="connsiteY414" fmla="*/ 652016 h 1039284"/>
                <a:gd name="connsiteX415" fmla="*/ 450361 w 660554"/>
                <a:gd name="connsiteY415" fmla="*/ 652016 h 1039284"/>
                <a:gd name="connsiteX416" fmla="*/ 451598 w 660554"/>
                <a:gd name="connsiteY416" fmla="*/ 650683 h 1039284"/>
                <a:gd name="connsiteX417" fmla="*/ 454167 w 660554"/>
                <a:gd name="connsiteY417" fmla="*/ 645542 h 1039284"/>
                <a:gd name="connsiteX418" fmla="*/ 455499 w 660554"/>
                <a:gd name="connsiteY418" fmla="*/ 640402 h 1039284"/>
                <a:gd name="connsiteX419" fmla="*/ 455499 w 660554"/>
                <a:gd name="connsiteY419" fmla="*/ 639069 h 1039284"/>
                <a:gd name="connsiteX420" fmla="*/ 450361 w 660554"/>
                <a:gd name="connsiteY420" fmla="*/ 631358 h 1039284"/>
                <a:gd name="connsiteX421" fmla="*/ 450361 w 660554"/>
                <a:gd name="connsiteY421" fmla="*/ 628788 h 1039284"/>
                <a:gd name="connsiteX422" fmla="*/ 451598 w 660554"/>
                <a:gd name="connsiteY422" fmla="*/ 628788 h 1039284"/>
                <a:gd name="connsiteX423" fmla="*/ 456736 w 660554"/>
                <a:gd name="connsiteY423" fmla="*/ 626122 h 1039284"/>
                <a:gd name="connsiteX424" fmla="*/ 459305 w 660554"/>
                <a:gd name="connsiteY424" fmla="*/ 626122 h 1039284"/>
                <a:gd name="connsiteX425" fmla="*/ 460637 w 660554"/>
                <a:gd name="connsiteY425" fmla="*/ 627455 h 1039284"/>
                <a:gd name="connsiteX426" fmla="*/ 464538 w 660554"/>
                <a:gd name="connsiteY426" fmla="*/ 642972 h 1039284"/>
                <a:gd name="connsiteX427" fmla="*/ 464538 w 660554"/>
                <a:gd name="connsiteY427" fmla="*/ 645542 h 1039284"/>
                <a:gd name="connsiteX428" fmla="*/ 465776 w 660554"/>
                <a:gd name="connsiteY428" fmla="*/ 646875 h 1039284"/>
                <a:gd name="connsiteX429" fmla="*/ 467108 w 660554"/>
                <a:gd name="connsiteY429" fmla="*/ 646875 h 1039284"/>
                <a:gd name="connsiteX430" fmla="*/ 468344 w 660554"/>
                <a:gd name="connsiteY430" fmla="*/ 645542 h 1039284"/>
                <a:gd name="connsiteX431" fmla="*/ 469677 w 660554"/>
                <a:gd name="connsiteY431" fmla="*/ 639069 h 1039284"/>
                <a:gd name="connsiteX432" fmla="*/ 472246 w 660554"/>
                <a:gd name="connsiteY432" fmla="*/ 635166 h 1039284"/>
                <a:gd name="connsiteX433" fmla="*/ 474815 w 660554"/>
                <a:gd name="connsiteY433" fmla="*/ 631358 h 1039284"/>
                <a:gd name="connsiteX434" fmla="*/ 477384 w 660554"/>
                <a:gd name="connsiteY434" fmla="*/ 630025 h 1039284"/>
                <a:gd name="connsiteX435" fmla="*/ 482617 w 660554"/>
                <a:gd name="connsiteY435" fmla="*/ 628788 h 1039284"/>
                <a:gd name="connsiteX436" fmla="*/ 486424 w 660554"/>
                <a:gd name="connsiteY436" fmla="*/ 627455 h 1039284"/>
                <a:gd name="connsiteX437" fmla="*/ 485187 w 660554"/>
                <a:gd name="connsiteY437" fmla="*/ 622314 h 1039284"/>
                <a:gd name="connsiteX438" fmla="*/ 481286 w 660554"/>
                <a:gd name="connsiteY438" fmla="*/ 618411 h 1039284"/>
                <a:gd name="connsiteX439" fmla="*/ 476147 w 660554"/>
                <a:gd name="connsiteY439" fmla="*/ 619744 h 1039284"/>
                <a:gd name="connsiteX440" fmla="*/ 473483 w 660554"/>
                <a:gd name="connsiteY440" fmla="*/ 618411 h 1039284"/>
                <a:gd name="connsiteX441" fmla="*/ 473483 w 660554"/>
                <a:gd name="connsiteY441" fmla="*/ 614508 h 1039284"/>
                <a:gd name="connsiteX442" fmla="*/ 473483 w 660554"/>
                <a:gd name="connsiteY442" fmla="*/ 613270 h 1039284"/>
                <a:gd name="connsiteX443" fmla="*/ 476147 w 660554"/>
                <a:gd name="connsiteY443" fmla="*/ 613270 h 1039284"/>
                <a:gd name="connsiteX444" fmla="*/ 481286 w 660554"/>
                <a:gd name="connsiteY444" fmla="*/ 613270 h 1039284"/>
                <a:gd name="connsiteX445" fmla="*/ 483854 w 660554"/>
                <a:gd name="connsiteY445" fmla="*/ 613270 h 1039284"/>
                <a:gd name="connsiteX446" fmla="*/ 488993 w 660554"/>
                <a:gd name="connsiteY446" fmla="*/ 619744 h 1039284"/>
                <a:gd name="connsiteX447" fmla="*/ 490325 w 660554"/>
                <a:gd name="connsiteY447" fmla="*/ 622314 h 1039284"/>
                <a:gd name="connsiteX448" fmla="*/ 491562 w 660554"/>
                <a:gd name="connsiteY448" fmla="*/ 620981 h 1039284"/>
                <a:gd name="connsiteX449" fmla="*/ 491562 w 660554"/>
                <a:gd name="connsiteY449" fmla="*/ 619744 h 1039284"/>
                <a:gd name="connsiteX450" fmla="*/ 488993 w 660554"/>
                <a:gd name="connsiteY450" fmla="*/ 611937 h 1039284"/>
                <a:gd name="connsiteX451" fmla="*/ 490325 w 660554"/>
                <a:gd name="connsiteY451" fmla="*/ 610700 h 1039284"/>
                <a:gd name="connsiteX452" fmla="*/ 491562 w 660554"/>
                <a:gd name="connsiteY452" fmla="*/ 610700 h 1039284"/>
                <a:gd name="connsiteX453" fmla="*/ 494226 w 660554"/>
                <a:gd name="connsiteY453" fmla="*/ 610700 h 1039284"/>
                <a:gd name="connsiteX454" fmla="*/ 495463 w 660554"/>
                <a:gd name="connsiteY454" fmla="*/ 611937 h 1039284"/>
                <a:gd name="connsiteX455" fmla="*/ 496796 w 660554"/>
                <a:gd name="connsiteY455" fmla="*/ 618411 h 1039284"/>
                <a:gd name="connsiteX456" fmla="*/ 498033 w 660554"/>
                <a:gd name="connsiteY456" fmla="*/ 619744 h 1039284"/>
                <a:gd name="connsiteX457" fmla="*/ 503171 w 660554"/>
                <a:gd name="connsiteY457" fmla="*/ 618411 h 1039284"/>
                <a:gd name="connsiteX458" fmla="*/ 509641 w 660554"/>
                <a:gd name="connsiteY458" fmla="*/ 618411 h 1039284"/>
                <a:gd name="connsiteX459" fmla="*/ 510973 w 660554"/>
                <a:gd name="connsiteY459" fmla="*/ 619744 h 1039284"/>
                <a:gd name="connsiteX460" fmla="*/ 512210 w 660554"/>
                <a:gd name="connsiteY460" fmla="*/ 628788 h 1039284"/>
                <a:gd name="connsiteX461" fmla="*/ 514874 w 660554"/>
                <a:gd name="connsiteY461" fmla="*/ 631358 h 1039284"/>
                <a:gd name="connsiteX462" fmla="*/ 520013 w 660554"/>
                <a:gd name="connsiteY462" fmla="*/ 637831 h 1039284"/>
                <a:gd name="connsiteX463" fmla="*/ 522582 w 660554"/>
                <a:gd name="connsiteY463" fmla="*/ 639069 h 1039284"/>
                <a:gd name="connsiteX464" fmla="*/ 526483 w 660554"/>
                <a:gd name="connsiteY464" fmla="*/ 637831 h 1039284"/>
                <a:gd name="connsiteX465" fmla="*/ 529052 w 660554"/>
                <a:gd name="connsiteY465" fmla="*/ 636499 h 1039284"/>
                <a:gd name="connsiteX466" fmla="*/ 529052 w 660554"/>
                <a:gd name="connsiteY466" fmla="*/ 632595 h 1039284"/>
                <a:gd name="connsiteX467" fmla="*/ 529052 w 660554"/>
                <a:gd name="connsiteY467" fmla="*/ 627455 h 1039284"/>
                <a:gd name="connsiteX468" fmla="*/ 530289 w 660554"/>
                <a:gd name="connsiteY468" fmla="*/ 624884 h 1039284"/>
                <a:gd name="connsiteX469" fmla="*/ 531621 w 660554"/>
                <a:gd name="connsiteY469" fmla="*/ 626122 h 1039284"/>
                <a:gd name="connsiteX470" fmla="*/ 532859 w 660554"/>
                <a:gd name="connsiteY470" fmla="*/ 630025 h 1039284"/>
                <a:gd name="connsiteX471" fmla="*/ 534191 w 660554"/>
                <a:gd name="connsiteY471" fmla="*/ 630025 h 1039284"/>
                <a:gd name="connsiteX472" fmla="*/ 536760 w 660554"/>
                <a:gd name="connsiteY472" fmla="*/ 628788 h 1039284"/>
                <a:gd name="connsiteX473" fmla="*/ 537997 w 660554"/>
                <a:gd name="connsiteY473" fmla="*/ 626122 h 1039284"/>
                <a:gd name="connsiteX474" fmla="*/ 537997 w 660554"/>
                <a:gd name="connsiteY474" fmla="*/ 623552 h 1039284"/>
                <a:gd name="connsiteX475" fmla="*/ 534191 w 660554"/>
                <a:gd name="connsiteY475" fmla="*/ 622314 h 1039284"/>
                <a:gd name="connsiteX476" fmla="*/ 531621 w 660554"/>
                <a:gd name="connsiteY476" fmla="*/ 617078 h 1039284"/>
                <a:gd name="connsiteX477" fmla="*/ 523914 w 660554"/>
                <a:gd name="connsiteY477" fmla="*/ 614508 h 1039284"/>
                <a:gd name="connsiteX478" fmla="*/ 522582 w 660554"/>
                <a:gd name="connsiteY478" fmla="*/ 614508 h 1039284"/>
                <a:gd name="connsiteX479" fmla="*/ 521250 w 660554"/>
                <a:gd name="connsiteY479" fmla="*/ 610700 h 1039284"/>
                <a:gd name="connsiteX480" fmla="*/ 521250 w 660554"/>
                <a:gd name="connsiteY480" fmla="*/ 609367 h 1039284"/>
                <a:gd name="connsiteX481" fmla="*/ 526483 w 660554"/>
                <a:gd name="connsiteY481" fmla="*/ 604226 h 1039284"/>
                <a:gd name="connsiteX482" fmla="*/ 529052 w 660554"/>
                <a:gd name="connsiteY482" fmla="*/ 602989 h 1039284"/>
                <a:gd name="connsiteX483" fmla="*/ 530289 w 660554"/>
                <a:gd name="connsiteY483" fmla="*/ 602989 h 1039284"/>
                <a:gd name="connsiteX484" fmla="*/ 531621 w 660554"/>
                <a:gd name="connsiteY484" fmla="*/ 604226 h 1039284"/>
                <a:gd name="connsiteX485" fmla="*/ 530289 w 660554"/>
                <a:gd name="connsiteY485" fmla="*/ 609367 h 1039284"/>
                <a:gd name="connsiteX486" fmla="*/ 531621 w 660554"/>
                <a:gd name="connsiteY486" fmla="*/ 610700 h 1039284"/>
                <a:gd name="connsiteX487" fmla="*/ 536760 w 660554"/>
                <a:gd name="connsiteY487" fmla="*/ 619744 h 1039284"/>
                <a:gd name="connsiteX488" fmla="*/ 540566 w 660554"/>
                <a:gd name="connsiteY488" fmla="*/ 620981 h 1039284"/>
                <a:gd name="connsiteX489" fmla="*/ 541898 w 660554"/>
                <a:gd name="connsiteY489" fmla="*/ 620981 h 1039284"/>
                <a:gd name="connsiteX490" fmla="*/ 541898 w 660554"/>
                <a:gd name="connsiteY490" fmla="*/ 619744 h 1039284"/>
                <a:gd name="connsiteX491" fmla="*/ 536760 w 660554"/>
                <a:gd name="connsiteY491" fmla="*/ 610700 h 1039284"/>
                <a:gd name="connsiteX492" fmla="*/ 536760 w 660554"/>
                <a:gd name="connsiteY492" fmla="*/ 608129 h 1039284"/>
                <a:gd name="connsiteX493" fmla="*/ 537997 w 660554"/>
                <a:gd name="connsiteY493" fmla="*/ 604226 h 1039284"/>
                <a:gd name="connsiteX494" fmla="*/ 539329 w 660554"/>
                <a:gd name="connsiteY494" fmla="*/ 601656 h 1039284"/>
                <a:gd name="connsiteX495" fmla="*/ 544467 w 660554"/>
                <a:gd name="connsiteY495" fmla="*/ 599086 h 1039284"/>
                <a:gd name="connsiteX496" fmla="*/ 545799 w 660554"/>
                <a:gd name="connsiteY496" fmla="*/ 597753 h 1039284"/>
                <a:gd name="connsiteX497" fmla="*/ 545799 w 660554"/>
                <a:gd name="connsiteY497" fmla="*/ 595182 h 1039284"/>
                <a:gd name="connsiteX498" fmla="*/ 543230 w 660554"/>
                <a:gd name="connsiteY498" fmla="*/ 591279 h 1039284"/>
                <a:gd name="connsiteX499" fmla="*/ 543230 w 660554"/>
                <a:gd name="connsiteY499" fmla="*/ 587471 h 1039284"/>
                <a:gd name="connsiteX500" fmla="*/ 541898 w 660554"/>
                <a:gd name="connsiteY500" fmla="*/ 582235 h 1039284"/>
                <a:gd name="connsiteX501" fmla="*/ 543230 w 660554"/>
                <a:gd name="connsiteY501" fmla="*/ 580998 h 1039284"/>
                <a:gd name="connsiteX502" fmla="*/ 545799 w 660554"/>
                <a:gd name="connsiteY502" fmla="*/ 580998 h 1039284"/>
                <a:gd name="connsiteX503" fmla="*/ 547036 w 660554"/>
                <a:gd name="connsiteY503" fmla="*/ 578427 h 1039284"/>
                <a:gd name="connsiteX504" fmla="*/ 548369 w 660554"/>
                <a:gd name="connsiteY504" fmla="*/ 573191 h 1039284"/>
                <a:gd name="connsiteX505" fmla="*/ 549701 w 660554"/>
                <a:gd name="connsiteY505" fmla="*/ 571954 h 1039284"/>
                <a:gd name="connsiteX506" fmla="*/ 550938 w 660554"/>
                <a:gd name="connsiteY506" fmla="*/ 571954 h 1039284"/>
                <a:gd name="connsiteX507" fmla="*/ 553507 w 660554"/>
                <a:gd name="connsiteY507" fmla="*/ 580998 h 1039284"/>
                <a:gd name="connsiteX508" fmla="*/ 553507 w 660554"/>
                <a:gd name="connsiteY508" fmla="*/ 590042 h 1039284"/>
                <a:gd name="connsiteX509" fmla="*/ 553507 w 660554"/>
                <a:gd name="connsiteY509" fmla="*/ 591279 h 1039284"/>
                <a:gd name="connsiteX510" fmla="*/ 554744 w 660554"/>
                <a:gd name="connsiteY510" fmla="*/ 591279 h 1039284"/>
                <a:gd name="connsiteX511" fmla="*/ 556171 w 660554"/>
                <a:gd name="connsiteY511" fmla="*/ 590042 h 1039284"/>
                <a:gd name="connsiteX512" fmla="*/ 557408 w 660554"/>
                <a:gd name="connsiteY512" fmla="*/ 580998 h 1039284"/>
                <a:gd name="connsiteX513" fmla="*/ 556171 w 660554"/>
                <a:gd name="connsiteY513" fmla="*/ 573191 h 1039284"/>
                <a:gd name="connsiteX514" fmla="*/ 557408 w 660554"/>
                <a:gd name="connsiteY514" fmla="*/ 570621 h 1039284"/>
                <a:gd name="connsiteX515" fmla="*/ 558645 w 660554"/>
                <a:gd name="connsiteY515" fmla="*/ 570621 h 1039284"/>
                <a:gd name="connsiteX516" fmla="*/ 559977 w 660554"/>
                <a:gd name="connsiteY516" fmla="*/ 571954 h 1039284"/>
                <a:gd name="connsiteX517" fmla="*/ 559977 w 660554"/>
                <a:gd name="connsiteY517" fmla="*/ 579665 h 1039284"/>
                <a:gd name="connsiteX518" fmla="*/ 561309 w 660554"/>
                <a:gd name="connsiteY518" fmla="*/ 583568 h 1039284"/>
                <a:gd name="connsiteX519" fmla="*/ 563879 w 660554"/>
                <a:gd name="connsiteY519" fmla="*/ 587471 h 1039284"/>
                <a:gd name="connsiteX520" fmla="*/ 565116 w 660554"/>
                <a:gd name="connsiteY520" fmla="*/ 593850 h 1039284"/>
                <a:gd name="connsiteX521" fmla="*/ 566448 w 660554"/>
                <a:gd name="connsiteY521" fmla="*/ 595182 h 1039284"/>
                <a:gd name="connsiteX522" fmla="*/ 569017 w 660554"/>
                <a:gd name="connsiteY522" fmla="*/ 593850 h 1039284"/>
                <a:gd name="connsiteX523" fmla="*/ 569017 w 660554"/>
                <a:gd name="connsiteY523" fmla="*/ 591279 h 1039284"/>
                <a:gd name="connsiteX524" fmla="*/ 570254 w 660554"/>
                <a:gd name="connsiteY524" fmla="*/ 590042 h 1039284"/>
                <a:gd name="connsiteX525" fmla="*/ 569017 w 660554"/>
                <a:gd name="connsiteY525" fmla="*/ 586138 h 1039284"/>
                <a:gd name="connsiteX526" fmla="*/ 569017 w 660554"/>
                <a:gd name="connsiteY526" fmla="*/ 582235 h 1039284"/>
                <a:gd name="connsiteX527" fmla="*/ 571586 w 660554"/>
                <a:gd name="connsiteY527" fmla="*/ 579665 h 1039284"/>
                <a:gd name="connsiteX528" fmla="*/ 570254 w 660554"/>
                <a:gd name="connsiteY528" fmla="*/ 575857 h 1039284"/>
                <a:gd name="connsiteX529" fmla="*/ 571586 w 660554"/>
                <a:gd name="connsiteY529" fmla="*/ 574524 h 1039284"/>
                <a:gd name="connsiteX530" fmla="*/ 574155 w 660554"/>
                <a:gd name="connsiteY530" fmla="*/ 573191 h 1039284"/>
                <a:gd name="connsiteX531" fmla="*/ 578056 w 660554"/>
                <a:gd name="connsiteY531" fmla="*/ 574524 h 1039284"/>
                <a:gd name="connsiteX532" fmla="*/ 579293 w 660554"/>
                <a:gd name="connsiteY532" fmla="*/ 575857 h 1039284"/>
                <a:gd name="connsiteX533" fmla="*/ 578056 w 660554"/>
                <a:gd name="connsiteY533" fmla="*/ 580998 h 1039284"/>
                <a:gd name="connsiteX534" fmla="*/ 578056 w 660554"/>
                <a:gd name="connsiteY534" fmla="*/ 582235 h 1039284"/>
                <a:gd name="connsiteX535" fmla="*/ 580626 w 660554"/>
                <a:gd name="connsiteY535" fmla="*/ 583568 h 1039284"/>
                <a:gd name="connsiteX536" fmla="*/ 587001 w 660554"/>
                <a:gd name="connsiteY536" fmla="*/ 579665 h 1039284"/>
                <a:gd name="connsiteX537" fmla="*/ 589570 w 660554"/>
                <a:gd name="connsiteY537" fmla="*/ 578427 h 1039284"/>
                <a:gd name="connsiteX538" fmla="*/ 589570 w 660554"/>
                <a:gd name="connsiteY538" fmla="*/ 575857 h 1039284"/>
                <a:gd name="connsiteX539" fmla="*/ 587001 w 660554"/>
                <a:gd name="connsiteY539" fmla="*/ 573191 h 1039284"/>
                <a:gd name="connsiteX540" fmla="*/ 585764 w 660554"/>
                <a:gd name="connsiteY540" fmla="*/ 564148 h 1039284"/>
                <a:gd name="connsiteX541" fmla="*/ 584527 w 660554"/>
                <a:gd name="connsiteY541" fmla="*/ 561577 h 1039284"/>
                <a:gd name="connsiteX542" fmla="*/ 583194 w 660554"/>
                <a:gd name="connsiteY542" fmla="*/ 559007 h 1039284"/>
                <a:gd name="connsiteX543" fmla="*/ 583194 w 660554"/>
                <a:gd name="connsiteY543" fmla="*/ 553866 h 1039284"/>
                <a:gd name="connsiteX544" fmla="*/ 585764 w 660554"/>
                <a:gd name="connsiteY544" fmla="*/ 552533 h 1039284"/>
                <a:gd name="connsiteX545" fmla="*/ 587001 w 660554"/>
                <a:gd name="connsiteY545" fmla="*/ 553866 h 1039284"/>
                <a:gd name="connsiteX546" fmla="*/ 588333 w 660554"/>
                <a:gd name="connsiteY546" fmla="*/ 553866 h 1039284"/>
                <a:gd name="connsiteX547" fmla="*/ 590902 w 660554"/>
                <a:gd name="connsiteY547" fmla="*/ 551296 h 1039284"/>
                <a:gd name="connsiteX548" fmla="*/ 592234 w 660554"/>
                <a:gd name="connsiteY548" fmla="*/ 551296 h 1039284"/>
                <a:gd name="connsiteX549" fmla="*/ 593471 w 660554"/>
                <a:gd name="connsiteY549" fmla="*/ 553866 h 1039284"/>
                <a:gd name="connsiteX550" fmla="*/ 594803 w 660554"/>
                <a:gd name="connsiteY550" fmla="*/ 557769 h 1039284"/>
                <a:gd name="connsiteX551" fmla="*/ 599941 w 660554"/>
                <a:gd name="connsiteY551" fmla="*/ 557769 h 1039284"/>
                <a:gd name="connsiteX552" fmla="*/ 603843 w 660554"/>
                <a:gd name="connsiteY552" fmla="*/ 556436 h 1039284"/>
                <a:gd name="connsiteX553" fmla="*/ 603843 w 660554"/>
                <a:gd name="connsiteY553" fmla="*/ 555199 h 1039284"/>
                <a:gd name="connsiteX554" fmla="*/ 601274 w 660554"/>
                <a:gd name="connsiteY554" fmla="*/ 551296 h 1039284"/>
                <a:gd name="connsiteX555" fmla="*/ 598704 w 660554"/>
                <a:gd name="connsiteY555" fmla="*/ 544822 h 1039284"/>
                <a:gd name="connsiteX556" fmla="*/ 598704 w 660554"/>
                <a:gd name="connsiteY556" fmla="*/ 543489 h 1039284"/>
                <a:gd name="connsiteX557" fmla="*/ 599941 w 660554"/>
                <a:gd name="connsiteY557" fmla="*/ 542252 h 1039284"/>
                <a:gd name="connsiteX558" fmla="*/ 601274 w 660554"/>
                <a:gd name="connsiteY558" fmla="*/ 542252 h 1039284"/>
                <a:gd name="connsiteX559" fmla="*/ 602511 w 660554"/>
                <a:gd name="connsiteY559" fmla="*/ 543489 h 1039284"/>
                <a:gd name="connsiteX560" fmla="*/ 605080 w 660554"/>
                <a:gd name="connsiteY560" fmla="*/ 552533 h 1039284"/>
                <a:gd name="connsiteX561" fmla="*/ 606412 w 660554"/>
                <a:gd name="connsiteY561" fmla="*/ 553866 h 1039284"/>
                <a:gd name="connsiteX562" fmla="*/ 608981 w 660554"/>
                <a:gd name="connsiteY562" fmla="*/ 556436 h 1039284"/>
                <a:gd name="connsiteX563" fmla="*/ 608981 w 660554"/>
                <a:gd name="connsiteY563" fmla="*/ 555199 h 1039284"/>
                <a:gd name="connsiteX564" fmla="*/ 610313 w 660554"/>
                <a:gd name="connsiteY564" fmla="*/ 549963 h 1039284"/>
                <a:gd name="connsiteX565" fmla="*/ 614119 w 660554"/>
                <a:gd name="connsiteY565" fmla="*/ 549963 h 1039284"/>
                <a:gd name="connsiteX566" fmla="*/ 614119 w 660554"/>
                <a:gd name="connsiteY566" fmla="*/ 547393 h 1039284"/>
                <a:gd name="connsiteX567" fmla="*/ 611550 w 660554"/>
                <a:gd name="connsiteY567" fmla="*/ 544822 h 1039284"/>
                <a:gd name="connsiteX568" fmla="*/ 608981 w 660554"/>
                <a:gd name="connsiteY568" fmla="*/ 538349 h 1039284"/>
                <a:gd name="connsiteX569" fmla="*/ 606412 w 660554"/>
                <a:gd name="connsiteY569" fmla="*/ 538349 h 1039284"/>
                <a:gd name="connsiteX570" fmla="*/ 605080 w 660554"/>
                <a:gd name="connsiteY570" fmla="*/ 537111 h 1039284"/>
                <a:gd name="connsiteX571" fmla="*/ 605080 w 660554"/>
                <a:gd name="connsiteY571" fmla="*/ 534541 h 1039284"/>
                <a:gd name="connsiteX572" fmla="*/ 603843 w 660554"/>
                <a:gd name="connsiteY572" fmla="*/ 531875 h 1039284"/>
                <a:gd name="connsiteX573" fmla="*/ 602511 w 660554"/>
                <a:gd name="connsiteY573" fmla="*/ 530638 h 1039284"/>
                <a:gd name="connsiteX574" fmla="*/ 603843 w 660554"/>
                <a:gd name="connsiteY574" fmla="*/ 529305 h 1039284"/>
                <a:gd name="connsiteX575" fmla="*/ 605080 w 660554"/>
                <a:gd name="connsiteY575" fmla="*/ 530638 h 1039284"/>
                <a:gd name="connsiteX576" fmla="*/ 606412 w 660554"/>
                <a:gd name="connsiteY576" fmla="*/ 533208 h 1039284"/>
                <a:gd name="connsiteX577" fmla="*/ 608981 w 660554"/>
                <a:gd name="connsiteY577" fmla="*/ 535778 h 1039284"/>
                <a:gd name="connsiteX578" fmla="*/ 611550 w 660554"/>
                <a:gd name="connsiteY578" fmla="*/ 535778 h 1039284"/>
                <a:gd name="connsiteX579" fmla="*/ 611550 w 660554"/>
                <a:gd name="connsiteY579" fmla="*/ 534541 h 1039284"/>
                <a:gd name="connsiteX580" fmla="*/ 608981 w 660554"/>
                <a:gd name="connsiteY580" fmla="*/ 531875 h 1039284"/>
                <a:gd name="connsiteX581" fmla="*/ 610313 w 660554"/>
                <a:gd name="connsiteY581" fmla="*/ 531875 h 1039284"/>
                <a:gd name="connsiteX582" fmla="*/ 614119 w 660554"/>
                <a:gd name="connsiteY582" fmla="*/ 530638 h 1039284"/>
                <a:gd name="connsiteX583" fmla="*/ 616689 w 660554"/>
                <a:gd name="connsiteY583" fmla="*/ 528067 h 1039284"/>
                <a:gd name="connsiteX584" fmla="*/ 619258 w 660554"/>
                <a:gd name="connsiteY584" fmla="*/ 528067 h 1039284"/>
                <a:gd name="connsiteX585" fmla="*/ 619258 w 660554"/>
                <a:gd name="connsiteY585" fmla="*/ 529305 h 1039284"/>
                <a:gd name="connsiteX586" fmla="*/ 619258 w 660554"/>
                <a:gd name="connsiteY586" fmla="*/ 534541 h 1039284"/>
                <a:gd name="connsiteX587" fmla="*/ 619258 w 660554"/>
                <a:gd name="connsiteY587" fmla="*/ 535778 h 1039284"/>
                <a:gd name="connsiteX588" fmla="*/ 620590 w 660554"/>
                <a:gd name="connsiteY588" fmla="*/ 538349 h 1039284"/>
                <a:gd name="connsiteX589" fmla="*/ 625728 w 660554"/>
                <a:gd name="connsiteY589" fmla="*/ 544822 h 1039284"/>
                <a:gd name="connsiteX590" fmla="*/ 627061 w 660554"/>
                <a:gd name="connsiteY590" fmla="*/ 544822 h 1039284"/>
                <a:gd name="connsiteX591" fmla="*/ 628298 w 660554"/>
                <a:gd name="connsiteY591" fmla="*/ 544822 h 1039284"/>
                <a:gd name="connsiteX592" fmla="*/ 629629 w 660554"/>
                <a:gd name="connsiteY592" fmla="*/ 543489 h 1039284"/>
                <a:gd name="connsiteX593" fmla="*/ 629629 w 660554"/>
                <a:gd name="connsiteY593" fmla="*/ 542252 h 1039284"/>
                <a:gd name="connsiteX594" fmla="*/ 627061 w 660554"/>
                <a:gd name="connsiteY594" fmla="*/ 538349 h 1039284"/>
                <a:gd name="connsiteX595" fmla="*/ 627061 w 660554"/>
                <a:gd name="connsiteY595" fmla="*/ 535778 h 1039284"/>
                <a:gd name="connsiteX596" fmla="*/ 627061 w 660554"/>
                <a:gd name="connsiteY596" fmla="*/ 534541 h 1039284"/>
                <a:gd name="connsiteX597" fmla="*/ 628298 w 660554"/>
                <a:gd name="connsiteY597" fmla="*/ 534541 h 1039284"/>
                <a:gd name="connsiteX598" fmla="*/ 629629 w 660554"/>
                <a:gd name="connsiteY598" fmla="*/ 534541 h 1039284"/>
                <a:gd name="connsiteX599" fmla="*/ 630866 w 660554"/>
                <a:gd name="connsiteY599" fmla="*/ 534541 h 1039284"/>
                <a:gd name="connsiteX600" fmla="*/ 629629 w 660554"/>
                <a:gd name="connsiteY600" fmla="*/ 538349 h 1039284"/>
                <a:gd name="connsiteX601" fmla="*/ 634768 w 660554"/>
                <a:gd name="connsiteY601" fmla="*/ 538349 h 1039284"/>
                <a:gd name="connsiteX602" fmla="*/ 638669 w 660554"/>
                <a:gd name="connsiteY602" fmla="*/ 537111 h 1039284"/>
                <a:gd name="connsiteX603" fmla="*/ 638669 w 660554"/>
                <a:gd name="connsiteY603" fmla="*/ 534541 h 1039284"/>
                <a:gd name="connsiteX604" fmla="*/ 642475 w 660554"/>
                <a:gd name="connsiteY604" fmla="*/ 529305 h 1039284"/>
                <a:gd name="connsiteX605" fmla="*/ 647709 w 660554"/>
                <a:gd name="connsiteY605" fmla="*/ 516453 h 1039284"/>
                <a:gd name="connsiteX606" fmla="*/ 646376 w 660554"/>
                <a:gd name="connsiteY606" fmla="*/ 513883 h 1039284"/>
                <a:gd name="connsiteX607" fmla="*/ 643807 w 660554"/>
                <a:gd name="connsiteY607" fmla="*/ 512550 h 1039284"/>
                <a:gd name="connsiteX608" fmla="*/ 643807 w 660554"/>
                <a:gd name="connsiteY608" fmla="*/ 511312 h 1039284"/>
                <a:gd name="connsiteX609" fmla="*/ 643807 w 660554"/>
                <a:gd name="connsiteY609" fmla="*/ 509979 h 1039284"/>
                <a:gd name="connsiteX610" fmla="*/ 648946 w 660554"/>
                <a:gd name="connsiteY610" fmla="*/ 508647 h 1039284"/>
                <a:gd name="connsiteX611" fmla="*/ 648946 w 660554"/>
                <a:gd name="connsiteY611" fmla="*/ 506076 h 1039284"/>
                <a:gd name="connsiteX612" fmla="*/ 647709 w 660554"/>
                <a:gd name="connsiteY612" fmla="*/ 503506 h 1039284"/>
                <a:gd name="connsiteX613" fmla="*/ 648946 w 660554"/>
                <a:gd name="connsiteY613" fmla="*/ 502268 h 1039284"/>
                <a:gd name="connsiteX614" fmla="*/ 650278 w 660554"/>
                <a:gd name="connsiteY614" fmla="*/ 502268 h 1039284"/>
                <a:gd name="connsiteX615" fmla="*/ 652847 w 660554"/>
                <a:gd name="connsiteY615" fmla="*/ 502268 h 1039284"/>
                <a:gd name="connsiteX616" fmla="*/ 656748 w 660554"/>
                <a:gd name="connsiteY616" fmla="*/ 499698 h 1039284"/>
                <a:gd name="connsiteX617" fmla="*/ 656748 w 660554"/>
                <a:gd name="connsiteY617" fmla="*/ 497032 h 1039284"/>
                <a:gd name="connsiteX618" fmla="*/ 660554 w 660554"/>
                <a:gd name="connsiteY618" fmla="*/ 490559 h 1039284"/>
                <a:gd name="connsiteX619" fmla="*/ 660554 w 660554"/>
                <a:gd name="connsiteY619" fmla="*/ 487989 h 1039284"/>
                <a:gd name="connsiteX620" fmla="*/ 659317 w 660554"/>
                <a:gd name="connsiteY620" fmla="*/ 487989 h 1039284"/>
                <a:gd name="connsiteX621" fmla="*/ 656748 w 660554"/>
                <a:gd name="connsiteY621" fmla="*/ 485418 h 1039284"/>
                <a:gd name="connsiteX622" fmla="*/ 656748 w 660554"/>
                <a:gd name="connsiteY622" fmla="*/ 481610 h 1039284"/>
                <a:gd name="connsiteX623" fmla="*/ 656748 w 660554"/>
                <a:gd name="connsiteY623" fmla="*/ 480277 h 1039284"/>
                <a:gd name="connsiteX624" fmla="*/ 654179 w 660554"/>
                <a:gd name="connsiteY624" fmla="*/ 480277 h 1039284"/>
                <a:gd name="connsiteX625" fmla="*/ 651610 w 660554"/>
                <a:gd name="connsiteY625" fmla="*/ 477707 h 1039284"/>
                <a:gd name="connsiteX626" fmla="*/ 643807 w 660554"/>
                <a:gd name="connsiteY626" fmla="*/ 473804 h 1039284"/>
                <a:gd name="connsiteX627" fmla="*/ 642475 w 660554"/>
                <a:gd name="connsiteY627" fmla="*/ 473804 h 1039284"/>
                <a:gd name="connsiteX628" fmla="*/ 641238 w 660554"/>
                <a:gd name="connsiteY628" fmla="*/ 473804 h 1039284"/>
                <a:gd name="connsiteX629" fmla="*/ 641238 w 660554"/>
                <a:gd name="connsiteY629" fmla="*/ 475137 h 1039284"/>
                <a:gd name="connsiteX630" fmla="*/ 648946 w 660554"/>
                <a:gd name="connsiteY630" fmla="*/ 482848 h 1039284"/>
                <a:gd name="connsiteX631" fmla="*/ 648946 w 660554"/>
                <a:gd name="connsiteY631" fmla="*/ 484181 h 1039284"/>
                <a:gd name="connsiteX632" fmla="*/ 650278 w 660554"/>
                <a:gd name="connsiteY632" fmla="*/ 485418 h 1039284"/>
                <a:gd name="connsiteX633" fmla="*/ 647709 w 660554"/>
                <a:gd name="connsiteY633" fmla="*/ 489321 h 1039284"/>
                <a:gd name="connsiteX634" fmla="*/ 646376 w 660554"/>
                <a:gd name="connsiteY634" fmla="*/ 490559 h 1039284"/>
                <a:gd name="connsiteX635" fmla="*/ 645139 w 660554"/>
                <a:gd name="connsiteY635" fmla="*/ 490559 h 1039284"/>
                <a:gd name="connsiteX636" fmla="*/ 645139 w 660554"/>
                <a:gd name="connsiteY636" fmla="*/ 489321 h 1039284"/>
                <a:gd name="connsiteX637" fmla="*/ 645139 w 660554"/>
                <a:gd name="connsiteY637" fmla="*/ 484181 h 1039284"/>
                <a:gd name="connsiteX638" fmla="*/ 645139 w 660554"/>
                <a:gd name="connsiteY638" fmla="*/ 482848 h 1039284"/>
                <a:gd name="connsiteX639" fmla="*/ 639906 w 660554"/>
                <a:gd name="connsiteY639" fmla="*/ 481610 h 1039284"/>
                <a:gd name="connsiteX640" fmla="*/ 638669 w 660554"/>
                <a:gd name="connsiteY640" fmla="*/ 481610 h 1039284"/>
                <a:gd name="connsiteX641" fmla="*/ 639906 w 660554"/>
                <a:gd name="connsiteY641" fmla="*/ 484181 h 1039284"/>
                <a:gd name="connsiteX642" fmla="*/ 641238 w 660554"/>
                <a:gd name="connsiteY642" fmla="*/ 486751 h 1039284"/>
                <a:gd name="connsiteX643" fmla="*/ 641238 w 660554"/>
                <a:gd name="connsiteY643" fmla="*/ 487989 h 1039284"/>
                <a:gd name="connsiteX644" fmla="*/ 637337 w 660554"/>
                <a:gd name="connsiteY644" fmla="*/ 487989 h 1039284"/>
                <a:gd name="connsiteX645" fmla="*/ 636100 w 660554"/>
                <a:gd name="connsiteY645" fmla="*/ 487989 h 1039284"/>
                <a:gd name="connsiteX646" fmla="*/ 634768 w 660554"/>
                <a:gd name="connsiteY646" fmla="*/ 485418 h 1039284"/>
                <a:gd name="connsiteX647" fmla="*/ 634768 w 660554"/>
                <a:gd name="connsiteY647" fmla="*/ 484181 h 1039284"/>
                <a:gd name="connsiteX648" fmla="*/ 632199 w 660554"/>
                <a:gd name="connsiteY648" fmla="*/ 485418 h 1039284"/>
                <a:gd name="connsiteX649" fmla="*/ 630866 w 660554"/>
                <a:gd name="connsiteY649" fmla="*/ 486751 h 1039284"/>
                <a:gd name="connsiteX650" fmla="*/ 634768 w 660554"/>
                <a:gd name="connsiteY650" fmla="*/ 490559 h 1039284"/>
                <a:gd name="connsiteX651" fmla="*/ 636100 w 660554"/>
                <a:gd name="connsiteY651" fmla="*/ 497032 h 1039284"/>
                <a:gd name="connsiteX652" fmla="*/ 633531 w 660554"/>
                <a:gd name="connsiteY652" fmla="*/ 495795 h 1039284"/>
                <a:gd name="connsiteX653" fmla="*/ 630866 w 660554"/>
                <a:gd name="connsiteY653" fmla="*/ 490559 h 1039284"/>
                <a:gd name="connsiteX654" fmla="*/ 628298 w 660554"/>
                <a:gd name="connsiteY654" fmla="*/ 487989 h 1039284"/>
                <a:gd name="connsiteX655" fmla="*/ 621922 w 660554"/>
                <a:gd name="connsiteY655" fmla="*/ 482848 h 1039284"/>
                <a:gd name="connsiteX656" fmla="*/ 621922 w 660554"/>
                <a:gd name="connsiteY656" fmla="*/ 481610 h 1039284"/>
                <a:gd name="connsiteX657" fmla="*/ 618021 w 660554"/>
                <a:gd name="connsiteY657" fmla="*/ 478945 h 1039284"/>
                <a:gd name="connsiteX658" fmla="*/ 618021 w 660554"/>
                <a:gd name="connsiteY658" fmla="*/ 477707 h 1039284"/>
                <a:gd name="connsiteX659" fmla="*/ 619258 w 660554"/>
                <a:gd name="connsiteY659" fmla="*/ 477707 h 1039284"/>
                <a:gd name="connsiteX660" fmla="*/ 621922 w 660554"/>
                <a:gd name="connsiteY660" fmla="*/ 477707 h 1039284"/>
                <a:gd name="connsiteX661" fmla="*/ 630866 w 660554"/>
                <a:gd name="connsiteY661" fmla="*/ 481610 h 1039284"/>
                <a:gd name="connsiteX662" fmla="*/ 632199 w 660554"/>
                <a:gd name="connsiteY662" fmla="*/ 481610 h 1039284"/>
                <a:gd name="connsiteX663" fmla="*/ 633531 w 660554"/>
                <a:gd name="connsiteY663" fmla="*/ 477707 h 1039284"/>
                <a:gd name="connsiteX664" fmla="*/ 632199 w 660554"/>
                <a:gd name="connsiteY664" fmla="*/ 473804 h 1039284"/>
                <a:gd name="connsiteX665" fmla="*/ 628298 w 660554"/>
                <a:gd name="connsiteY665" fmla="*/ 473804 h 1039284"/>
                <a:gd name="connsiteX666" fmla="*/ 625728 w 660554"/>
                <a:gd name="connsiteY666" fmla="*/ 473804 h 1039284"/>
                <a:gd name="connsiteX667" fmla="*/ 623159 w 660554"/>
                <a:gd name="connsiteY667" fmla="*/ 471234 h 1039284"/>
                <a:gd name="connsiteX668" fmla="*/ 627061 w 660554"/>
                <a:gd name="connsiteY668" fmla="*/ 467330 h 1039284"/>
                <a:gd name="connsiteX669" fmla="*/ 630866 w 660554"/>
                <a:gd name="connsiteY669" fmla="*/ 466093 h 1039284"/>
                <a:gd name="connsiteX670" fmla="*/ 632199 w 660554"/>
                <a:gd name="connsiteY670" fmla="*/ 466093 h 1039284"/>
                <a:gd name="connsiteX671" fmla="*/ 636100 w 660554"/>
                <a:gd name="connsiteY671" fmla="*/ 471234 h 1039284"/>
                <a:gd name="connsiteX672" fmla="*/ 637337 w 660554"/>
                <a:gd name="connsiteY672" fmla="*/ 472566 h 1039284"/>
                <a:gd name="connsiteX673" fmla="*/ 638669 w 660554"/>
                <a:gd name="connsiteY673" fmla="*/ 472566 h 1039284"/>
                <a:gd name="connsiteX674" fmla="*/ 638669 w 660554"/>
                <a:gd name="connsiteY674" fmla="*/ 471234 h 1039284"/>
                <a:gd name="connsiteX675" fmla="*/ 638669 w 660554"/>
                <a:gd name="connsiteY675" fmla="*/ 467330 h 1039284"/>
                <a:gd name="connsiteX676" fmla="*/ 638669 w 660554"/>
                <a:gd name="connsiteY676" fmla="*/ 464760 h 1039284"/>
                <a:gd name="connsiteX677" fmla="*/ 641238 w 660554"/>
                <a:gd name="connsiteY677" fmla="*/ 460952 h 1039284"/>
                <a:gd name="connsiteX678" fmla="*/ 639906 w 660554"/>
                <a:gd name="connsiteY678" fmla="*/ 459619 h 1039284"/>
                <a:gd name="connsiteX679" fmla="*/ 628298 w 660554"/>
                <a:gd name="connsiteY679" fmla="*/ 448005 h 1039284"/>
                <a:gd name="connsiteX680" fmla="*/ 624491 w 660554"/>
                <a:gd name="connsiteY680" fmla="*/ 446672 h 1039284"/>
                <a:gd name="connsiteX681" fmla="*/ 621922 w 660554"/>
                <a:gd name="connsiteY681" fmla="*/ 437724 h 1039284"/>
                <a:gd name="connsiteX682" fmla="*/ 608981 w 660554"/>
                <a:gd name="connsiteY682" fmla="*/ 424777 h 1039284"/>
                <a:gd name="connsiteX683" fmla="*/ 589570 w 660554"/>
                <a:gd name="connsiteY683" fmla="*/ 424777 h 1039284"/>
                <a:gd name="connsiteX684" fmla="*/ 588333 w 660554"/>
                <a:gd name="connsiteY684" fmla="*/ 435058 h 10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</a:cxnLst>
              <a:rect l="l" t="t" r="r" b="b"/>
              <a:pathLst>
                <a:path w="660554" h="1039284">
                  <a:moveTo>
                    <a:pt x="588333" y="435058"/>
                  </a:moveTo>
                  <a:lnTo>
                    <a:pt x="584527" y="440294"/>
                  </a:lnTo>
                  <a:lnTo>
                    <a:pt x="571586" y="436391"/>
                  </a:lnTo>
                  <a:lnTo>
                    <a:pt x="554744" y="415733"/>
                  </a:lnTo>
                  <a:lnTo>
                    <a:pt x="556171" y="389934"/>
                  </a:lnTo>
                  <a:lnTo>
                    <a:pt x="535428" y="369276"/>
                  </a:lnTo>
                  <a:lnTo>
                    <a:pt x="540566" y="361565"/>
                  </a:lnTo>
                  <a:lnTo>
                    <a:pt x="544467" y="364040"/>
                  </a:lnTo>
                  <a:lnTo>
                    <a:pt x="548369" y="360232"/>
                  </a:lnTo>
                  <a:lnTo>
                    <a:pt x="540566" y="344715"/>
                  </a:lnTo>
                  <a:lnTo>
                    <a:pt x="534191" y="342144"/>
                  </a:lnTo>
                  <a:lnTo>
                    <a:pt x="527720" y="347285"/>
                  </a:lnTo>
                  <a:lnTo>
                    <a:pt x="501934" y="347285"/>
                  </a:lnTo>
                  <a:lnTo>
                    <a:pt x="488993" y="337003"/>
                  </a:lnTo>
                  <a:lnTo>
                    <a:pt x="486424" y="343477"/>
                  </a:lnTo>
                  <a:lnTo>
                    <a:pt x="477384" y="342144"/>
                  </a:lnTo>
                  <a:lnTo>
                    <a:pt x="473483" y="333100"/>
                  </a:lnTo>
                  <a:lnTo>
                    <a:pt x="476147" y="327960"/>
                  </a:lnTo>
                  <a:lnTo>
                    <a:pt x="470914" y="324056"/>
                  </a:lnTo>
                  <a:lnTo>
                    <a:pt x="469677" y="316345"/>
                  </a:lnTo>
                  <a:lnTo>
                    <a:pt x="474815" y="308634"/>
                  </a:lnTo>
                  <a:lnTo>
                    <a:pt x="474815" y="307301"/>
                  </a:lnTo>
                  <a:lnTo>
                    <a:pt x="465776" y="299495"/>
                  </a:lnTo>
                  <a:lnTo>
                    <a:pt x="469677" y="287881"/>
                  </a:lnTo>
                  <a:lnTo>
                    <a:pt x="464538" y="284073"/>
                  </a:lnTo>
                  <a:lnTo>
                    <a:pt x="388416" y="42649"/>
                  </a:lnTo>
                  <a:lnTo>
                    <a:pt x="371574" y="37508"/>
                  </a:lnTo>
                  <a:lnTo>
                    <a:pt x="353495" y="21991"/>
                  </a:lnTo>
                  <a:lnTo>
                    <a:pt x="304491" y="0"/>
                  </a:lnTo>
                  <a:lnTo>
                    <a:pt x="287744" y="3903"/>
                  </a:lnTo>
                  <a:lnTo>
                    <a:pt x="283842" y="11614"/>
                  </a:lnTo>
                  <a:lnTo>
                    <a:pt x="285174" y="21991"/>
                  </a:lnTo>
                  <a:lnTo>
                    <a:pt x="265763" y="24561"/>
                  </a:lnTo>
                  <a:lnTo>
                    <a:pt x="258056" y="31035"/>
                  </a:lnTo>
                  <a:lnTo>
                    <a:pt x="254155" y="38746"/>
                  </a:lnTo>
                  <a:lnTo>
                    <a:pt x="238645" y="46457"/>
                  </a:lnTo>
                  <a:lnTo>
                    <a:pt x="216760" y="65877"/>
                  </a:lnTo>
                  <a:lnTo>
                    <a:pt x="190973" y="55596"/>
                  </a:lnTo>
                  <a:lnTo>
                    <a:pt x="185739" y="47790"/>
                  </a:lnTo>
                  <a:lnTo>
                    <a:pt x="178032" y="20658"/>
                  </a:lnTo>
                  <a:lnTo>
                    <a:pt x="167660" y="21991"/>
                  </a:lnTo>
                  <a:lnTo>
                    <a:pt x="163854" y="18088"/>
                  </a:lnTo>
                  <a:lnTo>
                    <a:pt x="149676" y="21991"/>
                  </a:lnTo>
                  <a:lnTo>
                    <a:pt x="83830" y="219433"/>
                  </a:lnTo>
                  <a:lnTo>
                    <a:pt x="86399" y="246660"/>
                  </a:lnTo>
                  <a:lnTo>
                    <a:pt x="90300" y="278932"/>
                  </a:lnTo>
                  <a:lnTo>
                    <a:pt x="74790" y="304731"/>
                  </a:lnTo>
                  <a:lnTo>
                    <a:pt x="76123" y="315013"/>
                  </a:lnTo>
                  <a:lnTo>
                    <a:pt x="70889" y="322819"/>
                  </a:lnTo>
                  <a:lnTo>
                    <a:pt x="69652" y="340811"/>
                  </a:lnTo>
                  <a:lnTo>
                    <a:pt x="81261" y="349950"/>
                  </a:lnTo>
                  <a:lnTo>
                    <a:pt x="73553" y="369276"/>
                  </a:lnTo>
                  <a:lnTo>
                    <a:pt x="78692" y="370513"/>
                  </a:lnTo>
                  <a:lnTo>
                    <a:pt x="78692" y="389934"/>
                  </a:lnTo>
                  <a:lnTo>
                    <a:pt x="88968" y="392504"/>
                  </a:lnTo>
                  <a:lnTo>
                    <a:pt x="91633" y="404119"/>
                  </a:lnTo>
                  <a:lnTo>
                    <a:pt x="73553" y="432488"/>
                  </a:lnTo>
                  <a:lnTo>
                    <a:pt x="79929" y="446672"/>
                  </a:lnTo>
                  <a:lnTo>
                    <a:pt x="51573" y="477707"/>
                  </a:lnTo>
                  <a:lnTo>
                    <a:pt x="45103" y="493224"/>
                  </a:lnTo>
                  <a:lnTo>
                    <a:pt x="43866" y="506076"/>
                  </a:lnTo>
                  <a:lnTo>
                    <a:pt x="45103" y="512550"/>
                  </a:lnTo>
                  <a:lnTo>
                    <a:pt x="60613" y="522927"/>
                  </a:lnTo>
                  <a:lnTo>
                    <a:pt x="63182" y="529305"/>
                  </a:lnTo>
                  <a:lnTo>
                    <a:pt x="56712" y="533208"/>
                  </a:lnTo>
                  <a:lnTo>
                    <a:pt x="43866" y="526734"/>
                  </a:lnTo>
                  <a:lnTo>
                    <a:pt x="36063" y="528067"/>
                  </a:lnTo>
                  <a:lnTo>
                    <a:pt x="33494" y="537111"/>
                  </a:lnTo>
                  <a:lnTo>
                    <a:pt x="38632" y="544822"/>
                  </a:lnTo>
                  <a:lnTo>
                    <a:pt x="37395" y="574524"/>
                  </a:lnTo>
                  <a:lnTo>
                    <a:pt x="33494" y="574524"/>
                  </a:lnTo>
                  <a:lnTo>
                    <a:pt x="16747" y="553866"/>
                  </a:lnTo>
                  <a:lnTo>
                    <a:pt x="9040" y="555199"/>
                  </a:lnTo>
                  <a:lnTo>
                    <a:pt x="9040" y="560340"/>
                  </a:lnTo>
                  <a:lnTo>
                    <a:pt x="0" y="566813"/>
                  </a:lnTo>
                  <a:lnTo>
                    <a:pt x="45103" y="703614"/>
                  </a:lnTo>
                  <a:lnTo>
                    <a:pt x="118656" y="941134"/>
                  </a:lnTo>
                  <a:lnTo>
                    <a:pt x="123795" y="945038"/>
                  </a:lnTo>
                  <a:lnTo>
                    <a:pt x="127696" y="979880"/>
                  </a:lnTo>
                  <a:lnTo>
                    <a:pt x="147107" y="1000538"/>
                  </a:lnTo>
                  <a:lnTo>
                    <a:pt x="163854" y="1008250"/>
                  </a:lnTo>
                  <a:lnTo>
                    <a:pt x="166423" y="1025100"/>
                  </a:lnTo>
                  <a:lnTo>
                    <a:pt x="170325" y="1032811"/>
                  </a:lnTo>
                  <a:lnTo>
                    <a:pt x="175463" y="1034144"/>
                  </a:lnTo>
                  <a:lnTo>
                    <a:pt x="181933" y="1037952"/>
                  </a:lnTo>
                  <a:lnTo>
                    <a:pt x="183170" y="1039284"/>
                  </a:lnTo>
                  <a:lnTo>
                    <a:pt x="184502" y="1039284"/>
                  </a:lnTo>
                  <a:lnTo>
                    <a:pt x="184502" y="1037952"/>
                  </a:lnTo>
                  <a:lnTo>
                    <a:pt x="184502" y="1034144"/>
                  </a:lnTo>
                  <a:lnTo>
                    <a:pt x="184502" y="1032811"/>
                  </a:lnTo>
                  <a:lnTo>
                    <a:pt x="188308" y="1032811"/>
                  </a:lnTo>
                  <a:lnTo>
                    <a:pt x="190973" y="1036714"/>
                  </a:lnTo>
                  <a:lnTo>
                    <a:pt x="192210" y="1039284"/>
                  </a:lnTo>
                  <a:lnTo>
                    <a:pt x="194779" y="1039284"/>
                  </a:lnTo>
                  <a:lnTo>
                    <a:pt x="196111" y="1037952"/>
                  </a:lnTo>
                  <a:lnTo>
                    <a:pt x="197443" y="1035381"/>
                  </a:lnTo>
                  <a:lnTo>
                    <a:pt x="198680" y="1032811"/>
                  </a:lnTo>
                  <a:lnTo>
                    <a:pt x="198680" y="1029003"/>
                  </a:lnTo>
                  <a:lnTo>
                    <a:pt x="197443" y="1023767"/>
                  </a:lnTo>
                  <a:lnTo>
                    <a:pt x="199917" y="1021197"/>
                  </a:lnTo>
                  <a:lnTo>
                    <a:pt x="199917" y="1014723"/>
                  </a:lnTo>
                  <a:lnTo>
                    <a:pt x="201249" y="1010915"/>
                  </a:lnTo>
                  <a:lnTo>
                    <a:pt x="201249" y="1005774"/>
                  </a:lnTo>
                  <a:lnTo>
                    <a:pt x="199917" y="996635"/>
                  </a:lnTo>
                  <a:lnTo>
                    <a:pt x="198680" y="992827"/>
                  </a:lnTo>
                  <a:lnTo>
                    <a:pt x="198680" y="982451"/>
                  </a:lnTo>
                  <a:lnTo>
                    <a:pt x="199917" y="976072"/>
                  </a:lnTo>
                  <a:lnTo>
                    <a:pt x="201249" y="973407"/>
                  </a:lnTo>
                  <a:lnTo>
                    <a:pt x="206388" y="973407"/>
                  </a:lnTo>
                  <a:lnTo>
                    <a:pt x="212858" y="969599"/>
                  </a:lnTo>
                  <a:lnTo>
                    <a:pt x="214190" y="967028"/>
                  </a:lnTo>
                  <a:lnTo>
                    <a:pt x="214190" y="961793"/>
                  </a:lnTo>
                  <a:lnTo>
                    <a:pt x="215427" y="956652"/>
                  </a:lnTo>
                  <a:lnTo>
                    <a:pt x="216760" y="955319"/>
                  </a:lnTo>
                  <a:lnTo>
                    <a:pt x="220565" y="952749"/>
                  </a:lnTo>
                  <a:lnTo>
                    <a:pt x="221898" y="946370"/>
                  </a:lnTo>
                  <a:lnTo>
                    <a:pt x="221898" y="942467"/>
                  </a:lnTo>
                  <a:lnTo>
                    <a:pt x="220565" y="938564"/>
                  </a:lnTo>
                  <a:lnTo>
                    <a:pt x="219328" y="933423"/>
                  </a:lnTo>
                  <a:lnTo>
                    <a:pt x="216760" y="930853"/>
                  </a:lnTo>
                  <a:lnTo>
                    <a:pt x="216760" y="928283"/>
                  </a:lnTo>
                  <a:lnTo>
                    <a:pt x="217996" y="924379"/>
                  </a:lnTo>
                  <a:lnTo>
                    <a:pt x="219328" y="917906"/>
                  </a:lnTo>
                  <a:lnTo>
                    <a:pt x="220565" y="916668"/>
                  </a:lnTo>
                  <a:lnTo>
                    <a:pt x="223230" y="916668"/>
                  </a:lnTo>
                  <a:lnTo>
                    <a:pt x="225799" y="917906"/>
                  </a:lnTo>
                  <a:lnTo>
                    <a:pt x="228368" y="914003"/>
                  </a:lnTo>
                  <a:lnTo>
                    <a:pt x="230937" y="911528"/>
                  </a:lnTo>
                  <a:lnTo>
                    <a:pt x="236075" y="911528"/>
                  </a:lnTo>
                  <a:lnTo>
                    <a:pt x="239976" y="908862"/>
                  </a:lnTo>
                  <a:lnTo>
                    <a:pt x="239976" y="906292"/>
                  </a:lnTo>
                  <a:lnTo>
                    <a:pt x="239976" y="901151"/>
                  </a:lnTo>
                  <a:lnTo>
                    <a:pt x="237408" y="896010"/>
                  </a:lnTo>
                  <a:lnTo>
                    <a:pt x="236075" y="893440"/>
                  </a:lnTo>
                  <a:lnTo>
                    <a:pt x="233506" y="892107"/>
                  </a:lnTo>
                  <a:lnTo>
                    <a:pt x="232174" y="890774"/>
                  </a:lnTo>
                  <a:lnTo>
                    <a:pt x="228368" y="896010"/>
                  </a:lnTo>
                  <a:lnTo>
                    <a:pt x="227036" y="897248"/>
                  </a:lnTo>
                  <a:lnTo>
                    <a:pt x="224467" y="897248"/>
                  </a:lnTo>
                  <a:lnTo>
                    <a:pt x="223230" y="896010"/>
                  </a:lnTo>
                  <a:lnTo>
                    <a:pt x="224467" y="892107"/>
                  </a:lnTo>
                  <a:lnTo>
                    <a:pt x="228368" y="888204"/>
                  </a:lnTo>
                  <a:lnTo>
                    <a:pt x="229605" y="886966"/>
                  </a:lnTo>
                  <a:lnTo>
                    <a:pt x="225799" y="881826"/>
                  </a:lnTo>
                  <a:lnTo>
                    <a:pt x="225799" y="879160"/>
                  </a:lnTo>
                  <a:lnTo>
                    <a:pt x="229605" y="874019"/>
                  </a:lnTo>
                  <a:lnTo>
                    <a:pt x="230937" y="867546"/>
                  </a:lnTo>
                  <a:lnTo>
                    <a:pt x="230937" y="863738"/>
                  </a:lnTo>
                  <a:lnTo>
                    <a:pt x="234838" y="857264"/>
                  </a:lnTo>
                  <a:lnTo>
                    <a:pt x="238645" y="853361"/>
                  </a:lnTo>
                  <a:lnTo>
                    <a:pt x="241213" y="852124"/>
                  </a:lnTo>
                  <a:lnTo>
                    <a:pt x="242546" y="849553"/>
                  </a:lnTo>
                  <a:lnTo>
                    <a:pt x="246447" y="845650"/>
                  </a:lnTo>
                  <a:lnTo>
                    <a:pt x="250253" y="840509"/>
                  </a:lnTo>
                  <a:lnTo>
                    <a:pt x="251585" y="836606"/>
                  </a:lnTo>
                  <a:lnTo>
                    <a:pt x="255486" y="832703"/>
                  </a:lnTo>
                  <a:lnTo>
                    <a:pt x="259293" y="831466"/>
                  </a:lnTo>
                  <a:lnTo>
                    <a:pt x="261862" y="832703"/>
                  </a:lnTo>
                  <a:lnTo>
                    <a:pt x="263194" y="835369"/>
                  </a:lnTo>
                  <a:lnTo>
                    <a:pt x="261862" y="840509"/>
                  </a:lnTo>
                  <a:lnTo>
                    <a:pt x="259293" y="845650"/>
                  </a:lnTo>
                  <a:lnTo>
                    <a:pt x="258056" y="853361"/>
                  </a:lnTo>
                  <a:lnTo>
                    <a:pt x="255486" y="859835"/>
                  </a:lnTo>
                  <a:lnTo>
                    <a:pt x="256723" y="862405"/>
                  </a:lnTo>
                  <a:lnTo>
                    <a:pt x="256723" y="863738"/>
                  </a:lnTo>
                  <a:lnTo>
                    <a:pt x="258056" y="863738"/>
                  </a:lnTo>
                  <a:lnTo>
                    <a:pt x="260625" y="863738"/>
                  </a:lnTo>
                  <a:lnTo>
                    <a:pt x="261862" y="862405"/>
                  </a:lnTo>
                  <a:lnTo>
                    <a:pt x="261862" y="858502"/>
                  </a:lnTo>
                  <a:lnTo>
                    <a:pt x="264431" y="855932"/>
                  </a:lnTo>
                  <a:lnTo>
                    <a:pt x="265763" y="850791"/>
                  </a:lnTo>
                  <a:lnTo>
                    <a:pt x="265763" y="841747"/>
                  </a:lnTo>
                  <a:lnTo>
                    <a:pt x="265763" y="836606"/>
                  </a:lnTo>
                  <a:lnTo>
                    <a:pt x="267095" y="835369"/>
                  </a:lnTo>
                  <a:lnTo>
                    <a:pt x="269665" y="836606"/>
                  </a:lnTo>
                  <a:lnTo>
                    <a:pt x="270901" y="837844"/>
                  </a:lnTo>
                  <a:lnTo>
                    <a:pt x="272233" y="845650"/>
                  </a:lnTo>
                  <a:lnTo>
                    <a:pt x="272233" y="846888"/>
                  </a:lnTo>
                  <a:lnTo>
                    <a:pt x="274803" y="846888"/>
                  </a:lnTo>
                  <a:lnTo>
                    <a:pt x="276135" y="844413"/>
                  </a:lnTo>
                  <a:lnTo>
                    <a:pt x="274803" y="840509"/>
                  </a:lnTo>
                  <a:lnTo>
                    <a:pt x="273471" y="834036"/>
                  </a:lnTo>
                  <a:lnTo>
                    <a:pt x="272233" y="831466"/>
                  </a:lnTo>
                  <a:lnTo>
                    <a:pt x="268332" y="828895"/>
                  </a:lnTo>
                  <a:lnTo>
                    <a:pt x="270901" y="827562"/>
                  </a:lnTo>
                  <a:lnTo>
                    <a:pt x="276135" y="827562"/>
                  </a:lnTo>
                  <a:lnTo>
                    <a:pt x="279941" y="832703"/>
                  </a:lnTo>
                  <a:lnTo>
                    <a:pt x="281273" y="835369"/>
                  </a:lnTo>
                  <a:lnTo>
                    <a:pt x="282510" y="839177"/>
                  </a:lnTo>
                  <a:lnTo>
                    <a:pt x="282510" y="840509"/>
                  </a:lnTo>
                  <a:lnTo>
                    <a:pt x="278704" y="841747"/>
                  </a:lnTo>
                  <a:lnTo>
                    <a:pt x="278704" y="843080"/>
                  </a:lnTo>
                  <a:lnTo>
                    <a:pt x="278704" y="844413"/>
                  </a:lnTo>
                  <a:lnTo>
                    <a:pt x="285174" y="849553"/>
                  </a:lnTo>
                  <a:lnTo>
                    <a:pt x="286411" y="852124"/>
                  </a:lnTo>
                  <a:lnTo>
                    <a:pt x="285174" y="858502"/>
                  </a:lnTo>
                  <a:lnTo>
                    <a:pt x="286411" y="861168"/>
                  </a:lnTo>
                  <a:lnTo>
                    <a:pt x="286411" y="862405"/>
                  </a:lnTo>
                  <a:lnTo>
                    <a:pt x="288981" y="862405"/>
                  </a:lnTo>
                  <a:lnTo>
                    <a:pt x="290313" y="861168"/>
                  </a:lnTo>
                  <a:lnTo>
                    <a:pt x="291550" y="858502"/>
                  </a:lnTo>
                  <a:lnTo>
                    <a:pt x="291550" y="855932"/>
                  </a:lnTo>
                  <a:lnTo>
                    <a:pt x="291550" y="853361"/>
                  </a:lnTo>
                  <a:lnTo>
                    <a:pt x="291550" y="850791"/>
                  </a:lnTo>
                  <a:lnTo>
                    <a:pt x="294119" y="848221"/>
                  </a:lnTo>
                  <a:lnTo>
                    <a:pt x="294119" y="845650"/>
                  </a:lnTo>
                  <a:lnTo>
                    <a:pt x="291550" y="845650"/>
                  </a:lnTo>
                  <a:lnTo>
                    <a:pt x="290313" y="844413"/>
                  </a:lnTo>
                  <a:lnTo>
                    <a:pt x="290313" y="840509"/>
                  </a:lnTo>
                  <a:lnTo>
                    <a:pt x="285174" y="832703"/>
                  </a:lnTo>
                  <a:lnTo>
                    <a:pt x="282510" y="823659"/>
                  </a:lnTo>
                  <a:lnTo>
                    <a:pt x="281273" y="819756"/>
                  </a:lnTo>
                  <a:lnTo>
                    <a:pt x="278704" y="814615"/>
                  </a:lnTo>
                  <a:lnTo>
                    <a:pt x="274803" y="805667"/>
                  </a:lnTo>
                  <a:lnTo>
                    <a:pt x="273471" y="801764"/>
                  </a:lnTo>
                  <a:lnTo>
                    <a:pt x="272233" y="803001"/>
                  </a:lnTo>
                  <a:lnTo>
                    <a:pt x="269665" y="809475"/>
                  </a:lnTo>
                  <a:lnTo>
                    <a:pt x="267095" y="810807"/>
                  </a:lnTo>
                  <a:lnTo>
                    <a:pt x="265763" y="809475"/>
                  </a:lnTo>
                  <a:lnTo>
                    <a:pt x="265763" y="805667"/>
                  </a:lnTo>
                  <a:lnTo>
                    <a:pt x="267095" y="797860"/>
                  </a:lnTo>
                  <a:lnTo>
                    <a:pt x="268332" y="796623"/>
                  </a:lnTo>
                  <a:lnTo>
                    <a:pt x="270901" y="796623"/>
                  </a:lnTo>
                  <a:lnTo>
                    <a:pt x="270901" y="795290"/>
                  </a:lnTo>
                  <a:lnTo>
                    <a:pt x="270901" y="787579"/>
                  </a:lnTo>
                  <a:lnTo>
                    <a:pt x="273471" y="779773"/>
                  </a:lnTo>
                  <a:lnTo>
                    <a:pt x="274803" y="778440"/>
                  </a:lnTo>
                  <a:lnTo>
                    <a:pt x="276135" y="779773"/>
                  </a:lnTo>
                  <a:lnTo>
                    <a:pt x="278704" y="783676"/>
                  </a:lnTo>
                  <a:lnTo>
                    <a:pt x="279941" y="785009"/>
                  </a:lnTo>
                  <a:lnTo>
                    <a:pt x="278704" y="786246"/>
                  </a:lnTo>
                  <a:lnTo>
                    <a:pt x="276135" y="788817"/>
                  </a:lnTo>
                  <a:lnTo>
                    <a:pt x="274803" y="797860"/>
                  </a:lnTo>
                  <a:lnTo>
                    <a:pt x="279941" y="804334"/>
                  </a:lnTo>
                  <a:lnTo>
                    <a:pt x="285174" y="815948"/>
                  </a:lnTo>
                  <a:lnTo>
                    <a:pt x="290313" y="827562"/>
                  </a:lnTo>
                  <a:lnTo>
                    <a:pt x="291550" y="834036"/>
                  </a:lnTo>
                  <a:lnTo>
                    <a:pt x="294119" y="835369"/>
                  </a:lnTo>
                  <a:lnTo>
                    <a:pt x="295451" y="836606"/>
                  </a:lnTo>
                  <a:lnTo>
                    <a:pt x="296688" y="846888"/>
                  </a:lnTo>
                  <a:lnTo>
                    <a:pt x="298020" y="848221"/>
                  </a:lnTo>
                  <a:lnTo>
                    <a:pt x="299353" y="848221"/>
                  </a:lnTo>
                  <a:lnTo>
                    <a:pt x="300590" y="846888"/>
                  </a:lnTo>
                  <a:lnTo>
                    <a:pt x="303158" y="843080"/>
                  </a:lnTo>
                  <a:lnTo>
                    <a:pt x="303158" y="836606"/>
                  </a:lnTo>
                  <a:lnTo>
                    <a:pt x="303158" y="830133"/>
                  </a:lnTo>
                  <a:lnTo>
                    <a:pt x="301921" y="827562"/>
                  </a:lnTo>
                  <a:lnTo>
                    <a:pt x="299353" y="826230"/>
                  </a:lnTo>
                  <a:lnTo>
                    <a:pt x="299353" y="828895"/>
                  </a:lnTo>
                  <a:lnTo>
                    <a:pt x="298020" y="830133"/>
                  </a:lnTo>
                  <a:lnTo>
                    <a:pt x="296688" y="828895"/>
                  </a:lnTo>
                  <a:lnTo>
                    <a:pt x="296688" y="826230"/>
                  </a:lnTo>
                  <a:lnTo>
                    <a:pt x="288981" y="819756"/>
                  </a:lnTo>
                  <a:lnTo>
                    <a:pt x="288981" y="818519"/>
                  </a:lnTo>
                  <a:lnTo>
                    <a:pt x="291550" y="815948"/>
                  </a:lnTo>
                  <a:lnTo>
                    <a:pt x="292882" y="814615"/>
                  </a:lnTo>
                  <a:lnTo>
                    <a:pt x="292882" y="810807"/>
                  </a:lnTo>
                  <a:lnTo>
                    <a:pt x="291550" y="808237"/>
                  </a:lnTo>
                  <a:lnTo>
                    <a:pt x="298020" y="786246"/>
                  </a:lnTo>
                  <a:lnTo>
                    <a:pt x="299353" y="783676"/>
                  </a:lnTo>
                  <a:lnTo>
                    <a:pt x="301921" y="781105"/>
                  </a:lnTo>
                  <a:lnTo>
                    <a:pt x="303158" y="781105"/>
                  </a:lnTo>
                  <a:lnTo>
                    <a:pt x="305728" y="782343"/>
                  </a:lnTo>
                  <a:lnTo>
                    <a:pt x="305728" y="783676"/>
                  </a:lnTo>
                  <a:lnTo>
                    <a:pt x="303158" y="799193"/>
                  </a:lnTo>
                  <a:lnTo>
                    <a:pt x="303158" y="801764"/>
                  </a:lnTo>
                  <a:lnTo>
                    <a:pt x="309629" y="803001"/>
                  </a:lnTo>
                  <a:lnTo>
                    <a:pt x="310961" y="804334"/>
                  </a:lnTo>
                  <a:lnTo>
                    <a:pt x="310961" y="806904"/>
                  </a:lnTo>
                  <a:lnTo>
                    <a:pt x="309629" y="809475"/>
                  </a:lnTo>
                  <a:lnTo>
                    <a:pt x="308392" y="809475"/>
                  </a:lnTo>
                  <a:lnTo>
                    <a:pt x="304491" y="806904"/>
                  </a:lnTo>
                  <a:lnTo>
                    <a:pt x="304491" y="808237"/>
                  </a:lnTo>
                  <a:lnTo>
                    <a:pt x="307060" y="819756"/>
                  </a:lnTo>
                  <a:lnTo>
                    <a:pt x="307060" y="822422"/>
                  </a:lnTo>
                  <a:lnTo>
                    <a:pt x="316099" y="826230"/>
                  </a:lnTo>
                  <a:lnTo>
                    <a:pt x="317431" y="828895"/>
                  </a:lnTo>
                  <a:lnTo>
                    <a:pt x="320001" y="828895"/>
                  </a:lnTo>
                  <a:lnTo>
                    <a:pt x="321238" y="826230"/>
                  </a:lnTo>
                  <a:lnTo>
                    <a:pt x="322570" y="821089"/>
                  </a:lnTo>
                  <a:lnTo>
                    <a:pt x="322570" y="818519"/>
                  </a:lnTo>
                  <a:lnTo>
                    <a:pt x="317431" y="812045"/>
                  </a:lnTo>
                  <a:lnTo>
                    <a:pt x="314767" y="806904"/>
                  </a:lnTo>
                  <a:lnTo>
                    <a:pt x="313530" y="796623"/>
                  </a:lnTo>
                  <a:lnTo>
                    <a:pt x="316099" y="778440"/>
                  </a:lnTo>
                  <a:lnTo>
                    <a:pt x="316099" y="777202"/>
                  </a:lnTo>
                  <a:lnTo>
                    <a:pt x="317431" y="777202"/>
                  </a:lnTo>
                  <a:lnTo>
                    <a:pt x="318668" y="779773"/>
                  </a:lnTo>
                  <a:lnTo>
                    <a:pt x="320001" y="783676"/>
                  </a:lnTo>
                  <a:lnTo>
                    <a:pt x="320001" y="786246"/>
                  </a:lnTo>
                  <a:lnTo>
                    <a:pt x="320001" y="792720"/>
                  </a:lnTo>
                  <a:lnTo>
                    <a:pt x="317431" y="797860"/>
                  </a:lnTo>
                  <a:lnTo>
                    <a:pt x="320001" y="805667"/>
                  </a:lnTo>
                  <a:lnTo>
                    <a:pt x="322570" y="813378"/>
                  </a:lnTo>
                  <a:lnTo>
                    <a:pt x="322570" y="814615"/>
                  </a:lnTo>
                  <a:lnTo>
                    <a:pt x="323807" y="814615"/>
                  </a:lnTo>
                  <a:lnTo>
                    <a:pt x="325139" y="814615"/>
                  </a:lnTo>
                  <a:lnTo>
                    <a:pt x="326471" y="810807"/>
                  </a:lnTo>
                  <a:lnTo>
                    <a:pt x="327708" y="806904"/>
                  </a:lnTo>
                  <a:lnTo>
                    <a:pt x="329040" y="806904"/>
                  </a:lnTo>
                  <a:lnTo>
                    <a:pt x="330277" y="806904"/>
                  </a:lnTo>
                  <a:lnTo>
                    <a:pt x="330277" y="809475"/>
                  </a:lnTo>
                  <a:lnTo>
                    <a:pt x="331609" y="818519"/>
                  </a:lnTo>
                  <a:lnTo>
                    <a:pt x="332846" y="818519"/>
                  </a:lnTo>
                  <a:lnTo>
                    <a:pt x="334178" y="817281"/>
                  </a:lnTo>
                  <a:lnTo>
                    <a:pt x="334178" y="814615"/>
                  </a:lnTo>
                  <a:lnTo>
                    <a:pt x="332846" y="793957"/>
                  </a:lnTo>
                  <a:lnTo>
                    <a:pt x="335415" y="781105"/>
                  </a:lnTo>
                  <a:lnTo>
                    <a:pt x="336748" y="770729"/>
                  </a:lnTo>
                  <a:lnTo>
                    <a:pt x="336748" y="760447"/>
                  </a:lnTo>
                  <a:lnTo>
                    <a:pt x="339316" y="759115"/>
                  </a:lnTo>
                  <a:lnTo>
                    <a:pt x="343218" y="760447"/>
                  </a:lnTo>
                  <a:lnTo>
                    <a:pt x="344455" y="761685"/>
                  </a:lnTo>
                  <a:lnTo>
                    <a:pt x="345787" y="766921"/>
                  </a:lnTo>
                  <a:lnTo>
                    <a:pt x="347024" y="773299"/>
                  </a:lnTo>
                  <a:lnTo>
                    <a:pt x="345787" y="781105"/>
                  </a:lnTo>
                  <a:lnTo>
                    <a:pt x="347024" y="782343"/>
                  </a:lnTo>
                  <a:lnTo>
                    <a:pt x="354826" y="778440"/>
                  </a:lnTo>
                  <a:lnTo>
                    <a:pt x="358728" y="775965"/>
                  </a:lnTo>
                  <a:lnTo>
                    <a:pt x="362534" y="774632"/>
                  </a:lnTo>
                  <a:lnTo>
                    <a:pt x="363866" y="777202"/>
                  </a:lnTo>
                  <a:lnTo>
                    <a:pt x="365103" y="779773"/>
                  </a:lnTo>
                  <a:lnTo>
                    <a:pt x="365103" y="787579"/>
                  </a:lnTo>
                  <a:lnTo>
                    <a:pt x="366435" y="788817"/>
                  </a:lnTo>
                  <a:lnTo>
                    <a:pt x="367673" y="788817"/>
                  </a:lnTo>
                  <a:lnTo>
                    <a:pt x="374143" y="778440"/>
                  </a:lnTo>
                  <a:lnTo>
                    <a:pt x="374143" y="772062"/>
                  </a:lnTo>
                  <a:lnTo>
                    <a:pt x="374143" y="770729"/>
                  </a:lnTo>
                  <a:lnTo>
                    <a:pt x="381945" y="766921"/>
                  </a:lnTo>
                  <a:lnTo>
                    <a:pt x="383183" y="765588"/>
                  </a:lnTo>
                  <a:lnTo>
                    <a:pt x="383183" y="759115"/>
                  </a:lnTo>
                  <a:lnTo>
                    <a:pt x="383183" y="756544"/>
                  </a:lnTo>
                  <a:lnTo>
                    <a:pt x="388416" y="753974"/>
                  </a:lnTo>
                  <a:lnTo>
                    <a:pt x="390985" y="746263"/>
                  </a:lnTo>
                  <a:lnTo>
                    <a:pt x="390985" y="744930"/>
                  </a:lnTo>
                  <a:lnTo>
                    <a:pt x="389653" y="743692"/>
                  </a:lnTo>
                  <a:lnTo>
                    <a:pt x="388416" y="742360"/>
                  </a:lnTo>
                  <a:lnTo>
                    <a:pt x="383183" y="746263"/>
                  </a:lnTo>
                  <a:lnTo>
                    <a:pt x="381945" y="746263"/>
                  </a:lnTo>
                  <a:lnTo>
                    <a:pt x="380613" y="741122"/>
                  </a:lnTo>
                  <a:lnTo>
                    <a:pt x="379281" y="734648"/>
                  </a:lnTo>
                  <a:lnTo>
                    <a:pt x="380613" y="724272"/>
                  </a:lnTo>
                  <a:lnTo>
                    <a:pt x="380613" y="717798"/>
                  </a:lnTo>
                  <a:lnTo>
                    <a:pt x="383183" y="697140"/>
                  </a:lnTo>
                  <a:lnTo>
                    <a:pt x="383183" y="695903"/>
                  </a:lnTo>
                  <a:lnTo>
                    <a:pt x="385751" y="695903"/>
                  </a:lnTo>
                  <a:lnTo>
                    <a:pt x="388416" y="694570"/>
                  </a:lnTo>
                  <a:lnTo>
                    <a:pt x="388416" y="685526"/>
                  </a:lnTo>
                  <a:lnTo>
                    <a:pt x="389653" y="682956"/>
                  </a:lnTo>
                  <a:lnTo>
                    <a:pt x="388416" y="680385"/>
                  </a:lnTo>
                  <a:lnTo>
                    <a:pt x="387084" y="677815"/>
                  </a:lnTo>
                  <a:lnTo>
                    <a:pt x="385751" y="677815"/>
                  </a:lnTo>
                  <a:lnTo>
                    <a:pt x="379281" y="673912"/>
                  </a:lnTo>
                  <a:lnTo>
                    <a:pt x="375475" y="668771"/>
                  </a:lnTo>
                  <a:lnTo>
                    <a:pt x="376712" y="666201"/>
                  </a:lnTo>
                  <a:lnTo>
                    <a:pt x="378044" y="664868"/>
                  </a:lnTo>
                  <a:lnTo>
                    <a:pt x="384514" y="664868"/>
                  </a:lnTo>
                  <a:lnTo>
                    <a:pt x="385751" y="663630"/>
                  </a:lnTo>
                  <a:lnTo>
                    <a:pt x="385751" y="658489"/>
                  </a:lnTo>
                  <a:lnTo>
                    <a:pt x="394791" y="650683"/>
                  </a:lnTo>
                  <a:lnTo>
                    <a:pt x="398693" y="648113"/>
                  </a:lnTo>
                  <a:lnTo>
                    <a:pt x="399930" y="646875"/>
                  </a:lnTo>
                  <a:lnTo>
                    <a:pt x="399930" y="641639"/>
                  </a:lnTo>
                  <a:lnTo>
                    <a:pt x="399930" y="639069"/>
                  </a:lnTo>
                  <a:lnTo>
                    <a:pt x="396123" y="635166"/>
                  </a:lnTo>
                  <a:lnTo>
                    <a:pt x="394791" y="628788"/>
                  </a:lnTo>
                  <a:lnTo>
                    <a:pt x="396123" y="627455"/>
                  </a:lnTo>
                  <a:lnTo>
                    <a:pt x="398693" y="628788"/>
                  </a:lnTo>
                  <a:lnTo>
                    <a:pt x="403831" y="630025"/>
                  </a:lnTo>
                  <a:lnTo>
                    <a:pt x="405163" y="628788"/>
                  </a:lnTo>
                  <a:lnTo>
                    <a:pt x="407732" y="628788"/>
                  </a:lnTo>
                  <a:lnTo>
                    <a:pt x="407732" y="630025"/>
                  </a:lnTo>
                  <a:lnTo>
                    <a:pt x="408969" y="644210"/>
                  </a:lnTo>
                  <a:lnTo>
                    <a:pt x="407732" y="653254"/>
                  </a:lnTo>
                  <a:lnTo>
                    <a:pt x="403831" y="657157"/>
                  </a:lnTo>
                  <a:lnTo>
                    <a:pt x="403831" y="659727"/>
                  </a:lnTo>
                  <a:lnTo>
                    <a:pt x="406400" y="660965"/>
                  </a:lnTo>
                  <a:lnTo>
                    <a:pt x="410301" y="659727"/>
                  </a:lnTo>
                  <a:lnTo>
                    <a:pt x="411538" y="657157"/>
                  </a:lnTo>
                  <a:lnTo>
                    <a:pt x="415439" y="653254"/>
                  </a:lnTo>
                  <a:lnTo>
                    <a:pt x="414203" y="646875"/>
                  </a:lnTo>
                  <a:lnTo>
                    <a:pt x="415439" y="645542"/>
                  </a:lnTo>
                  <a:lnTo>
                    <a:pt x="416771" y="645542"/>
                  </a:lnTo>
                  <a:lnTo>
                    <a:pt x="419341" y="646875"/>
                  </a:lnTo>
                  <a:lnTo>
                    <a:pt x="419341" y="648113"/>
                  </a:lnTo>
                  <a:lnTo>
                    <a:pt x="420673" y="650683"/>
                  </a:lnTo>
                  <a:lnTo>
                    <a:pt x="419341" y="654586"/>
                  </a:lnTo>
                  <a:lnTo>
                    <a:pt x="418104" y="655824"/>
                  </a:lnTo>
                  <a:lnTo>
                    <a:pt x="414203" y="658489"/>
                  </a:lnTo>
                  <a:lnTo>
                    <a:pt x="412870" y="666201"/>
                  </a:lnTo>
                  <a:lnTo>
                    <a:pt x="408969" y="668771"/>
                  </a:lnTo>
                  <a:lnTo>
                    <a:pt x="407732" y="675244"/>
                  </a:lnTo>
                  <a:lnTo>
                    <a:pt x="408969" y="682956"/>
                  </a:lnTo>
                  <a:lnTo>
                    <a:pt x="410301" y="684288"/>
                  </a:lnTo>
                  <a:lnTo>
                    <a:pt x="412870" y="684288"/>
                  </a:lnTo>
                  <a:lnTo>
                    <a:pt x="416771" y="680385"/>
                  </a:lnTo>
                  <a:lnTo>
                    <a:pt x="418104" y="673912"/>
                  </a:lnTo>
                  <a:lnTo>
                    <a:pt x="420673" y="672674"/>
                  </a:lnTo>
                  <a:lnTo>
                    <a:pt x="421910" y="673912"/>
                  </a:lnTo>
                  <a:lnTo>
                    <a:pt x="429617" y="680385"/>
                  </a:lnTo>
                  <a:lnTo>
                    <a:pt x="432186" y="681718"/>
                  </a:lnTo>
                  <a:lnTo>
                    <a:pt x="442558" y="680385"/>
                  </a:lnTo>
                  <a:lnTo>
                    <a:pt x="447696" y="682956"/>
                  </a:lnTo>
                  <a:lnTo>
                    <a:pt x="452929" y="685526"/>
                  </a:lnTo>
                  <a:lnTo>
                    <a:pt x="455499" y="688096"/>
                  </a:lnTo>
                  <a:lnTo>
                    <a:pt x="459305" y="686859"/>
                  </a:lnTo>
                  <a:lnTo>
                    <a:pt x="460637" y="684288"/>
                  </a:lnTo>
                  <a:lnTo>
                    <a:pt x="460637" y="680385"/>
                  </a:lnTo>
                  <a:lnTo>
                    <a:pt x="456736" y="673912"/>
                  </a:lnTo>
                  <a:lnTo>
                    <a:pt x="449028" y="668771"/>
                  </a:lnTo>
                  <a:lnTo>
                    <a:pt x="446459" y="664868"/>
                  </a:lnTo>
                  <a:lnTo>
                    <a:pt x="442558" y="658489"/>
                  </a:lnTo>
                  <a:lnTo>
                    <a:pt x="441226" y="654586"/>
                  </a:lnTo>
                  <a:lnTo>
                    <a:pt x="442558" y="653254"/>
                  </a:lnTo>
                  <a:lnTo>
                    <a:pt x="443795" y="652016"/>
                  </a:lnTo>
                  <a:lnTo>
                    <a:pt x="450361" y="652016"/>
                  </a:lnTo>
                  <a:lnTo>
                    <a:pt x="451598" y="650683"/>
                  </a:lnTo>
                  <a:lnTo>
                    <a:pt x="454167" y="645542"/>
                  </a:lnTo>
                  <a:lnTo>
                    <a:pt x="455499" y="640402"/>
                  </a:lnTo>
                  <a:lnTo>
                    <a:pt x="455499" y="639069"/>
                  </a:lnTo>
                  <a:lnTo>
                    <a:pt x="450361" y="631358"/>
                  </a:lnTo>
                  <a:lnTo>
                    <a:pt x="450361" y="628788"/>
                  </a:lnTo>
                  <a:lnTo>
                    <a:pt x="451598" y="628788"/>
                  </a:lnTo>
                  <a:lnTo>
                    <a:pt x="456736" y="626122"/>
                  </a:lnTo>
                  <a:lnTo>
                    <a:pt x="459305" y="626122"/>
                  </a:lnTo>
                  <a:lnTo>
                    <a:pt x="460637" y="627455"/>
                  </a:lnTo>
                  <a:lnTo>
                    <a:pt x="464538" y="642972"/>
                  </a:lnTo>
                  <a:lnTo>
                    <a:pt x="464538" y="645542"/>
                  </a:lnTo>
                  <a:lnTo>
                    <a:pt x="465776" y="646875"/>
                  </a:lnTo>
                  <a:lnTo>
                    <a:pt x="467108" y="646875"/>
                  </a:lnTo>
                  <a:lnTo>
                    <a:pt x="468344" y="645542"/>
                  </a:lnTo>
                  <a:lnTo>
                    <a:pt x="469677" y="639069"/>
                  </a:lnTo>
                  <a:lnTo>
                    <a:pt x="472246" y="635166"/>
                  </a:lnTo>
                  <a:lnTo>
                    <a:pt x="474815" y="631358"/>
                  </a:lnTo>
                  <a:lnTo>
                    <a:pt x="477384" y="630025"/>
                  </a:lnTo>
                  <a:lnTo>
                    <a:pt x="482617" y="628788"/>
                  </a:lnTo>
                  <a:lnTo>
                    <a:pt x="486424" y="627455"/>
                  </a:lnTo>
                  <a:lnTo>
                    <a:pt x="485187" y="622314"/>
                  </a:lnTo>
                  <a:lnTo>
                    <a:pt x="481286" y="618411"/>
                  </a:lnTo>
                  <a:lnTo>
                    <a:pt x="476147" y="619744"/>
                  </a:lnTo>
                  <a:lnTo>
                    <a:pt x="473483" y="618411"/>
                  </a:lnTo>
                  <a:lnTo>
                    <a:pt x="473483" y="614508"/>
                  </a:lnTo>
                  <a:lnTo>
                    <a:pt x="473483" y="613270"/>
                  </a:lnTo>
                  <a:lnTo>
                    <a:pt x="476147" y="613270"/>
                  </a:lnTo>
                  <a:lnTo>
                    <a:pt x="481286" y="613270"/>
                  </a:lnTo>
                  <a:lnTo>
                    <a:pt x="483854" y="613270"/>
                  </a:lnTo>
                  <a:lnTo>
                    <a:pt x="488993" y="619744"/>
                  </a:lnTo>
                  <a:lnTo>
                    <a:pt x="490325" y="622314"/>
                  </a:lnTo>
                  <a:lnTo>
                    <a:pt x="491562" y="620981"/>
                  </a:lnTo>
                  <a:lnTo>
                    <a:pt x="491562" y="619744"/>
                  </a:lnTo>
                  <a:lnTo>
                    <a:pt x="488993" y="611937"/>
                  </a:lnTo>
                  <a:lnTo>
                    <a:pt x="490325" y="610700"/>
                  </a:lnTo>
                  <a:lnTo>
                    <a:pt x="491562" y="610700"/>
                  </a:lnTo>
                  <a:lnTo>
                    <a:pt x="494226" y="610700"/>
                  </a:lnTo>
                  <a:lnTo>
                    <a:pt x="495463" y="611937"/>
                  </a:lnTo>
                  <a:lnTo>
                    <a:pt x="496796" y="618411"/>
                  </a:lnTo>
                  <a:lnTo>
                    <a:pt x="498033" y="619744"/>
                  </a:lnTo>
                  <a:lnTo>
                    <a:pt x="503171" y="618411"/>
                  </a:lnTo>
                  <a:lnTo>
                    <a:pt x="509641" y="618411"/>
                  </a:lnTo>
                  <a:lnTo>
                    <a:pt x="510973" y="619744"/>
                  </a:lnTo>
                  <a:lnTo>
                    <a:pt x="512210" y="628788"/>
                  </a:lnTo>
                  <a:lnTo>
                    <a:pt x="514874" y="631358"/>
                  </a:lnTo>
                  <a:lnTo>
                    <a:pt x="520013" y="637831"/>
                  </a:lnTo>
                  <a:lnTo>
                    <a:pt x="522582" y="639069"/>
                  </a:lnTo>
                  <a:lnTo>
                    <a:pt x="526483" y="637831"/>
                  </a:lnTo>
                  <a:lnTo>
                    <a:pt x="529052" y="636499"/>
                  </a:lnTo>
                  <a:lnTo>
                    <a:pt x="529052" y="632595"/>
                  </a:lnTo>
                  <a:lnTo>
                    <a:pt x="529052" y="627455"/>
                  </a:lnTo>
                  <a:lnTo>
                    <a:pt x="530289" y="624884"/>
                  </a:lnTo>
                  <a:lnTo>
                    <a:pt x="531621" y="626122"/>
                  </a:lnTo>
                  <a:lnTo>
                    <a:pt x="532859" y="630025"/>
                  </a:lnTo>
                  <a:lnTo>
                    <a:pt x="534191" y="630025"/>
                  </a:lnTo>
                  <a:lnTo>
                    <a:pt x="536760" y="628788"/>
                  </a:lnTo>
                  <a:lnTo>
                    <a:pt x="537997" y="626122"/>
                  </a:lnTo>
                  <a:lnTo>
                    <a:pt x="537997" y="623552"/>
                  </a:lnTo>
                  <a:lnTo>
                    <a:pt x="534191" y="622314"/>
                  </a:lnTo>
                  <a:lnTo>
                    <a:pt x="531621" y="617078"/>
                  </a:lnTo>
                  <a:lnTo>
                    <a:pt x="523914" y="614508"/>
                  </a:lnTo>
                  <a:lnTo>
                    <a:pt x="522582" y="614508"/>
                  </a:lnTo>
                  <a:lnTo>
                    <a:pt x="521250" y="610700"/>
                  </a:lnTo>
                  <a:lnTo>
                    <a:pt x="521250" y="609367"/>
                  </a:lnTo>
                  <a:lnTo>
                    <a:pt x="526483" y="604226"/>
                  </a:lnTo>
                  <a:lnTo>
                    <a:pt x="529052" y="602989"/>
                  </a:lnTo>
                  <a:lnTo>
                    <a:pt x="530289" y="602989"/>
                  </a:lnTo>
                  <a:lnTo>
                    <a:pt x="531621" y="604226"/>
                  </a:lnTo>
                  <a:lnTo>
                    <a:pt x="530289" y="609367"/>
                  </a:lnTo>
                  <a:lnTo>
                    <a:pt x="531621" y="610700"/>
                  </a:lnTo>
                  <a:lnTo>
                    <a:pt x="536760" y="619744"/>
                  </a:lnTo>
                  <a:lnTo>
                    <a:pt x="540566" y="620981"/>
                  </a:lnTo>
                  <a:lnTo>
                    <a:pt x="541898" y="620981"/>
                  </a:lnTo>
                  <a:lnTo>
                    <a:pt x="541898" y="619744"/>
                  </a:lnTo>
                  <a:lnTo>
                    <a:pt x="536760" y="610700"/>
                  </a:lnTo>
                  <a:lnTo>
                    <a:pt x="536760" y="608129"/>
                  </a:lnTo>
                  <a:lnTo>
                    <a:pt x="537997" y="604226"/>
                  </a:lnTo>
                  <a:lnTo>
                    <a:pt x="539329" y="601656"/>
                  </a:lnTo>
                  <a:lnTo>
                    <a:pt x="544467" y="599086"/>
                  </a:lnTo>
                  <a:lnTo>
                    <a:pt x="545799" y="597753"/>
                  </a:lnTo>
                  <a:lnTo>
                    <a:pt x="545799" y="595182"/>
                  </a:lnTo>
                  <a:lnTo>
                    <a:pt x="543230" y="591279"/>
                  </a:lnTo>
                  <a:lnTo>
                    <a:pt x="543230" y="587471"/>
                  </a:lnTo>
                  <a:lnTo>
                    <a:pt x="541898" y="582235"/>
                  </a:lnTo>
                  <a:lnTo>
                    <a:pt x="543230" y="580998"/>
                  </a:lnTo>
                  <a:lnTo>
                    <a:pt x="545799" y="580998"/>
                  </a:lnTo>
                  <a:lnTo>
                    <a:pt x="547036" y="578427"/>
                  </a:lnTo>
                  <a:lnTo>
                    <a:pt x="548369" y="573191"/>
                  </a:lnTo>
                  <a:lnTo>
                    <a:pt x="549701" y="571954"/>
                  </a:lnTo>
                  <a:lnTo>
                    <a:pt x="550938" y="571954"/>
                  </a:lnTo>
                  <a:lnTo>
                    <a:pt x="553507" y="580998"/>
                  </a:lnTo>
                  <a:lnTo>
                    <a:pt x="553507" y="590042"/>
                  </a:lnTo>
                  <a:lnTo>
                    <a:pt x="553507" y="591279"/>
                  </a:lnTo>
                  <a:lnTo>
                    <a:pt x="554744" y="591279"/>
                  </a:lnTo>
                  <a:lnTo>
                    <a:pt x="556171" y="590042"/>
                  </a:lnTo>
                  <a:lnTo>
                    <a:pt x="557408" y="580998"/>
                  </a:lnTo>
                  <a:lnTo>
                    <a:pt x="556171" y="573191"/>
                  </a:lnTo>
                  <a:lnTo>
                    <a:pt x="557408" y="570621"/>
                  </a:lnTo>
                  <a:lnTo>
                    <a:pt x="558645" y="570621"/>
                  </a:lnTo>
                  <a:lnTo>
                    <a:pt x="559977" y="571954"/>
                  </a:lnTo>
                  <a:lnTo>
                    <a:pt x="559977" y="579665"/>
                  </a:lnTo>
                  <a:lnTo>
                    <a:pt x="561309" y="583568"/>
                  </a:lnTo>
                  <a:lnTo>
                    <a:pt x="563879" y="587471"/>
                  </a:lnTo>
                  <a:lnTo>
                    <a:pt x="565116" y="593850"/>
                  </a:lnTo>
                  <a:lnTo>
                    <a:pt x="566448" y="595182"/>
                  </a:lnTo>
                  <a:lnTo>
                    <a:pt x="569017" y="593850"/>
                  </a:lnTo>
                  <a:lnTo>
                    <a:pt x="569017" y="591279"/>
                  </a:lnTo>
                  <a:lnTo>
                    <a:pt x="570254" y="590042"/>
                  </a:lnTo>
                  <a:lnTo>
                    <a:pt x="569017" y="586138"/>
                  </a:lnTo>
                  <a:lnTo>
                    <a:pt x="569017" y="582235"/>
                  </a:lnTo>
                  <a:lnTo>
                    <a:pt x="571586" y="579665"/>
                  </a:lnTo>
                  <a:lnTo>
                    <a:pt x="570254" y="575857"/>
                  </a:lnTo>
                  <a:lnTo>
                    <a:pt x="571586" y="574524"/>
                  </a:lnTo>
                  <a:lnTo>
                    <a:pt x="574155" y="573191"/>
                  </a:lnTo>
                  <a:lnTo>
                    <a:pt x="578056" y="574524"/>
                  </a:lnTo>
                  <a:lnTo>
                    <a:pt x="579293" y="575857"/>
                  </a:lnTo>
                  <a:lnTo>
                    <a:pt x="578056" y="580998"/>
                  </a:lnTo>
                  <a:lnTo>
                    <a:pt x="578056" y="582235"/>
                  </a:lnTo>
                  <a:lnTo>
                    <a:pt x="580626" y="583568"/>
                  </a:lnTo>
                  <a:lnTo>
                    <a:pt x="587001" y="579665"/>
                  </a:lnTo>
                  <a:lnTo>
                    <a:pt x="589570" y="578427"/>
                  </a:lnTo>
                  <a:lnTo>
                    <a:pt x="589570" y="575857"/>
                  </a:lnTo>
                  <a:lnTo>
                    <a:pt x="587001" y="573191"/>
                  </a:lnTo>
                  <a:lnTo>
                    <a:pt x="585764" y="564148"/>
                  </a:lnTo>
                  <a:lnTo>
                    <a:pt x="584527" y="561577"/>
                  </a:lnTo>
                  <a:lnTo>
                    <a:pt x="583194" y="559007"/>
                  </a:lnTo>
                  <a:lnTo>
                    <a:pt x="583194" y="553866"/>
                  </a:lnTo>
                  <a:lnTo>
                    <a:pt x="585764" y="552533"/>
                  </a:lnTo>
                  <a:lnTo>
                    <a:pt x="587001" y="553866"/>
                  </a:lnTo>
                  <a:lnTo>
                    <a:pt x="588333" y="553866"/>
                  </a:lnTo>
                  <a:lnTo>
                    <a:pt x="590902" y="551296"/>
                  </a:lnTo>
                  <a:lnTo>
                    <a:pt x="592234" y="551296"/>
                  </a:lnTo>
                  <a:lnTo>
                    <a:pt x="593471" y="553866"/>
                  </a:lnTo>
                  <a:lnTo>
                    <a:pt x="594803" y="557769"/>
                  </a:lnTo>
                  <a:lnTo>
                    <a:pt x="599941" y="557769"/>
                  </a:lnTo>
                  <a:lnTo>
                    <a:pt x="603843" y="556436"/>
                  </a:lnTo>
                  <a:lnTo>
                    <a:pt x="603843" y="555199"/>
                  </a:lnTo>
                  <a:lnTo>
                    <a:pt x="601274" y="551296"/>
                  </a:lnTo>
                  <a:lnTo>
                    <a:pt x="598704" y="544822"/>
                  </a:lnTo>
                  <a:lnTo>
                    <a:pt x="598704" y="543489"/>
                  </a:lnTo>
                  <a:lnTo>
                    <a:pt x="599941" y="542252"/>
                  </a:lnTo>
                  <a:lnTo>
                    <a:pt x="601274" y="542252"/>
                  </a:lnTo>
                  <a:lnTo>
                    <a:pt x="602511" y="543489"/>
                  </a:lnTo>
                  <a:lnTo>
                    <a:pt x="605080" y="552533"/>
                  </a:lnTo>
                  <a:lnTo>
                    <a:pt x="606412" y="553866"/>
                  </a:lnTo>
                  <a:lnTo>
                    <a:pt x="608981" y="556436"/>
                  </a:lnTo>
                  <a:lnTo>
                    <a:pt x="608981" y="555199"/>
                  </a:lnTo>
                  <a:lnTo>
                    <a:pt x="610313" y="549963"/>
                  </a:lnTo>
                  <a:lnTo>
                    <a:pt x="614119" y="549963"/>
                  </a:lnTo>
                  <a:lnTo>
                    <a:pt x="614119" y="547393"/>
                  </a:lnTo>
                  <a:lnTo>
                    <a:pt x="611550" y="544822"/>
                  </a:lnTo>
                  <a:lnTo>
                    <a:pt x="608981" y="538349"/>
                  </a:lnTo>
                  <a:lnTo>
                    <a:pt x="606412" y="538349"/>
                  </a:lnTo>
                  <a:lnTo>
                    <a:pt x="605080" y="537111"/>
                  </a:lnTo>
                  <a:lnTo>
                    <a:pt x="605080" y="534541"/>
                  </a:lnTo>
                  <a:lnTo>
                    <a:pt x="603843" y="531875"/>
                  </a:lnTo>
                  <a:lnTo>
                    <a:pt x="602511" y="530638"/>
                  </a:lnTo>
                  <a:lnTo>
                    <a:pt x="603843" y="529305"/>
                  </a:lnTo>
                  <a:lnTo>
                    <a:pt x="605080" y="530638"/>
                  </a:lnTo>
                  <a:lnTo>
                    <a:pt x="606412" y="533208"/>
                  </a:lnTo>
                  <a:lnTo>
                    <a:pt x="608981" y="535778"/>
                  </a:lnTo>
                  <a:lnTo>
                    <a:pt x="611550" y="535778"/>
                  </a:lnTo>
                  <a:lnTo>
                    <a:pt x="611550" y="534541"/>
                  </a:lnTo>
                  <a:lnTo>
                    <a:pt x="608981" y="531875"/>
                  </a:lnTo>
                  <a:lnTo>
                    <a:pt x="610313" y="531875"/>
                  </a:lnTo>
                  <a:lnTo>
                    <a:pt x="614119" y="530638"/>
                  </a:lnTo>
                  <a:lnTo>
                    <a:pt x="616689" y="528067"/>
                  </a:lnTo>
                  <a:lnTo>
                    <a:pt x="619258" y="528067"/>
                  </a:lnTo>
                  <a:lnTo>
                    <a:pt x="619258" y="529305"/>
                  </a:lnTo>
                  <a:lnTo>
                    <a:pt x="619258" y="534541"/>
                  </a:lnTo>
                  <a:lnTo>
                    <a:pt x="619258" y="535778"/>
                  </a:lnTo>
                  <a:lnTo>
                    <a:pt x="620590" y="538349"/>
                  </a:lnTo>
                  <a:lnTo>
                    <a:pt x="625728" y="544822"/>
                  </a:lnTo>
                  <a:lnTo>
                    <a:pt x="627061" y="544822"/>
                  </a:lnTo>
                  <a:lnTo>
                    <a:pt x="628298" y="544822"/>
                  </a:lnTo>
                  <a:lnTo>
                    <a:pt x="629629" y="543489"/>
                  </a:lnTo>
                  <a:lnTo>
                    <a:pt x="629629" y="542252"/>
                  </a:lnTo>
                  <a:lnTo>
                    <a:pt x="627061" y="538349"/>
                  </a:lnTo>
                  <a:lnTo>
                    <a:pt x="627061" y="535778"/>
                  </a:lnTo>
                  <a:lnTo>
                    <a:pt x="627061" y="534541"/>
                  </a:lnTo>
                  <a:lnTo>
                    <a:pt x="628298" y="534541"/>
                  </a:lnTo>
                  <a:lnTo>
                    <a:pt x="629629" y="534541"/>
                  </a:lnTo>
                  <a:lnTo>
                    <a:pt x="630866" y="534541"/>
                  </a:lnTo>
                  <a:lnTo>
                    <a:pt x="629629" y="538349"/>
                  </a:lnTo>
                  <a:lnTo>
                    <a:pt x="634768" y="538349"/>
                  </a:lnTo>
                  <a:lnTo>
                    <a:pt x="638669" y="537111"/>
                  </a:lnTo>
                  <a:lnTo>
                    <a:pt x="638669" y="534541"/>
                  </a:lnTo>
                  <a:lnTo>
                    <a:pt x="642475" y="529305"/>
                  </a:lnTo>
                  <a:lnTo>
                    <a:pt x="647709" y="516453"/>
                  </a:lnTo>
                  <a:lnTo>
                    <a:pt x="646376" y="513883"/>
                  </a:lnTo>
                  <a:lnTo>
                    <a:pt x="643807" y="512550"/>
                  </a:lnTo>
                  <a:lnTo>
                    <a:pt x="643807" y="511312"/>
                  </a:lnTo>
                  <a:lnTo>
                    <a:pt x="643807" y="509979"/>
                  </a:lnTo>
                  <a:lnTo>
                    <a:pt x="648946" y="508647"/>
                  </a:lnTo>
                  <a:lnTo>
                    <a:pt x="648946" y="506076"/>
                  </a:lnTo>
                  <a:lnTo>
                    <a:pt x="647709" y="503506"/>
                  </a:lnTo>
                  <a:lnTo>
                    <a:pt x="648946" y="502268"/>
                  </a:lnTo>
                  <a:lnTo>
                    <a:pt x="650278" y="502268"/>
                  </a:lnTo>
                  <a:lnTo>
                    <a:pt x="652847" y="502268"/>
                  </a:lnTo>
                  <a:lnTo>
                    <a:pt x="656748" y="499698"/>
                  </a:lnTo>
                  <a:lnTo>
                    <a:pt x="656748" y="497032"/>
                  </a:lnTo>
                  <a:lnTo>
                    <a:pt x="660554" y="490559"/>
                  </a:lnTo>
                  <a:lnTo>
                    <a:pt x="660554" y="487989"/>
                  </a:lnTo>
                  <a:lnTo>
                    <a:pt x="659317" y="487989"/>
                  </a:lnTo>
                  <a:lnTo>
                    <a:pt x="656748" y="485418"/>
                  </a:lnTo>
                  <a:lnTo>
                    <a:pt x="656748" y="481610"/>
                  </a:lnTo>
                  <a:lnTo>
                    <a:pt x="656748" y="480277"/>
                  </a:lnTo>
                  <a:lnTo>
                    <a:pt x="654179" y="480277"/>
                  </a:lnTo>
                  <a:lnTo>
                    <a:pt x="651610" y="477707"/>
                  </a:lnTo>
                  <a:lnTo>
                    <a:pt x="643807" y="473804"/>
                  </a:lnTo>
                  <a:lnTo>
                    <a:pt x="642475" y="473804"/>
                  </a:lnTo>
                  <a:lnTo>
                    <a:pt x="641238" y="473804"/>
                  </a:lnTo>
                  <a:lnTo>
                    <a:pt x="641238" y="475137"/>
                  </a:lnTo>
                  <a:lnTo>
                    <a:pt x="648946" y="482848"/>
                  </a:lnTo>
                  <a:lnTo>
                    <a:pt x="648946" y="484181"/>
                  </a:lnTo>
                  <a:lnTo>
                    <a:pt x="650278" y="485418"/>
                  </a:lnTo>
                  <a:lnTo>
                    <a:pt x="647709" y="489321"/>
                  </a:lnTo>
                  <a:lnTo>
                    <a:pt x="646376" y="490559"/>
                  </a:lnTo>
                  <a:lnTo>
                    <a:pt x="645139" y="490559"/>
                  </a:lnTo>
                  <a:lnTo>
                    <a:pt x="645139" y="489321"/>
                  </a:lnTo>
                  <a:lnTo>
                    <a:pt x="645139" y="484181"/>
                  </a:lnTo>
                  <a:lnTo>
                    <a:pt x="645139" y="482848"/>
                  </a:lnTo>
                  <a:lnTo>
                    <a:pt x="639906" y="481610"/>
                  </a:lnTo>
                  <a:lnTo>
                    <a:pt x="638669" y="481610"/>
                  </a:lnTo>
                  <a:lnTo>
                    <a:pt x="639906" y="484181"/>
                  </a:lnTo>
                  <a:lnTo>
                    <a:pt x="641238" y="486751"/>
                  </a:lnTo>
                  <a:lnTo>
                    <a:pt x="641238" y="487989"/>
                  </a:lnTo>
                  <a:lnTo>
                    <a:pt x="637337" y="487989"/>
                  </a:lnTo>
                  <a:lnTo>
                    <a:pt x="636100" y="487989"/>
                  </a:lnTo>
                  <a:lnTo>
                    <a:pt x="634768" y="485418"/>
                  </a:lnTo>
                  <a:lnTo>
                    <a:pt x="634768" y="484181"/>
                  </a:lnTo>
                  <a:lnTo>
                    <a:pt x="632199" y="485418"/>
                  </a:lnTo>
                  <a:lnTo>
                    <a:pt x="630866" y="486751"/>
                  </a:lnTo>
                  <a:lnTo>
                    <a:pt x="634768" y="490559"/>
                  </a:lnTo>
                  <a:lnTo>
                    <a:pt x="636100" y="497032"/>
                  </a:lnTo>
                  <a:lnTo>
                    <a:pt x="633531" y="495795"/>
                  </a:lnTo>
                  <a:lnTo>
                    <a:pt x="630866" y="490559"/>
                  </a:lnTo>
                  <a:lnTo>
                    <a:pt x="628298" y="487989"/>
                  </a:lnTo>
                  <a:lnTo>
                    <a:pt x="621922" y="482848"/>
                  </a:lnTo>
                  <a:lnTo>
                    <a:pt x="621922" y="481610"/>
                  </a:lnTo>
                  <a:lnTo>
                    <a:pt x="618021" y="478945"/>
                  </a:lnTo>
                  <a:lnTo>
                    <a:pt x="618021" y="477707"/>
                  </a:lnTo>
                  <a:lnTo>
                    <a:pt x="619258" y="477707"/>
                  </a:lnTo>
                  <a:lnTo>
                    <a:pt x="621922" y="477707"/>
                  </a:lnTo>
                  <a:lnTo>
                    <a:pt x="630866" y="481610"/>
                  </a:lnTo>
                  <a:lnTo>
                    <a:pt x="632199" y="481610"/>
                  </a:lnTo>
                  <a:lnTo>
                    <a:pt x="633531" y="477707"/>
                  </a:lnTo>
                  <a:lnTo>
                    <a:pt x="632199" y="473804"/>
                  </a:lnTo>
                  <a:lnTo>
                    <a:pt x="628298" y="473804"/>
                  </a:lnTo>
                  <a:lnTo>
                    <a:pt x="625728" y="473804"/>
                  </a:lnTo>
                  <a:lnTo>
                    <a:pt x="623159" y="471234"/>
                  </a:lnTo>
                  <a:lnTo>
                    <a:pt x="627061" y="467330"/>
                  </a:lnTo>
                  <a:lnTo>
                    <a:pt x="630866" y="466093"/>
                  </a:lnTo>
                  <a:lnTo>
                    <a:pt x="632199" y="466093"/>
                  </a:lnTo>
                  <a:lnTo>
                    <a:pt x="636100" y="471234"/>
                  </a:lnTo>
                  <a:lnTo>
                    <a:pt x="637337" y="472566"/>
                  </a:lnTo>
                  <a:lnTo>
                    <a:pt x="638669" y="472566"/>
                  </a:lnTo>
                  <a:lnTo>
                    <a:pt x="638669" y="471234"/>
                  </a:lnTo>
                  <a:lnTo>
                    <a:pt x="638669" y="467330"/>
                  </a:lnTo>
                  <a:lnTo>
                    <a:pt x="638669" y="464760"/>
                  </a:lnTo>
                  <a:lnTo>
                    <a:pt x="641238" y="460952"/>
                  </a:lnTo>
                  <a:lnTo>
                    <a:pt x="639906" y="459619"/>
                  </a:lnTo>
                  <a:lnTo>
                    <a:pt x="628298" y="448005"/>
                  </a:lnTo>
                  <a:lnTo>
                    <a:pt x="624491" y="446672"/>
                  </a:lnTo>
                  <a:lnTo>
                    <a:pt x="621922" y="437724"/>
                  </a:lnTo>
                  <a:lnTo>
                    <a:pt x="608981" y="424777"/>
                  </a:lnTo>
                  <a:lnTo>
                    <a:pt x="589570" y="424777"/>
                  </a:lnTo>
                  <a:lnTo>
                    <a:pt x="588333" y="43505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EBA64F8B-FFD0-1B2D-BD6A-69BE7589FFD0}"/>
                </a:ext>
              </a:extLst>
            </p:cNvPr>
            <p:cNvSpPr/>
            <p:nvPr/>
          </p:nvSpPr>
          <p:spPr>
            <a:xfrm>
              <a:off x="8189716" y="3410392"/>
              <a:ext cx="538922" cy="282928"/>
            </a:xfrm>
            <a:custGeom>
              <a:avLst/>
              <a:gdLst>
                <a:gd name="connsiteX0" fmla="*/ 370336 w 600036"/>
                <a:gd name="connsiteY0" fmla="*/ 0 h 315012"/>
                <a:gd name="connsiteX1" fmla="*/ 354826 w 600036"/>
                <a:gd name="connsiteY1" fmla="*/ 12947 h 315012"/>
                <a:gd name="connsiteX2" fmla="*/ 351020 w 600036"/>
                <a:gd name="connsiteY2" fmla="*/ 24561 h 315012"/>
                <a:gd name="connsiteX3" fmla="*/ 340649 w 600036"/>
                <a:gd name="connsiteY3" fmla="*/ 24561 h 315012"/>
                <a:gd name="connsiteX4" fmla="*/ 331609 w 600036"/>
                <a:gd name="connsiteY4" fmla="*/ 29797 h 315012"/>
                <a:gd name="connsiteX5" fmla="*/ 335510 w 600036"/>
                <a:gd name="connsiteY5" fmla="*/ 43887 h 315012"/>
                <a:gd name="connsiteX6" fmla="*/ 326471 w 600036"/>
                <a:gd name="connsiteY6" fmla="*/ 45219 h 315012"/>
                <a:gd name="connsiteX7" fmla="*/ 321332 w 600036"/>
                <a:gd name="connsiteY7" fmla="*/ 58166 h 315012"/>
                <a:gd name="connsiteX8" fmla="*/ 132929 w 600036"/>
                <a:gd name="connsiteY8" fmla="*/ 100720 h 315012"/>
                <a:gd name="connsiteX9" fmla="*/ 2569 w 600036"/>
                <a:gd name="connsiteY9" fmla="*/ 127852 h 315012"/>
                <a:gd name="connsiteX10" fmla="*/ 0 w 600036"/>
                <a:gd name="connsiteY10" fmla="*/ 285311 h 315012"/>
                <a:gd name="connsiteX11" fmla="*/ 3901 w 600036"/>
                <a:gd name="connsiteY11" fmla="*/ 290547 h 315012"/>
                <a:gd name="connsiteX12" fmla="*/ 113518 w 600036"/>
                <a:gd name="connsiteY12" fmla="*/ 267318 h 315012"/>
                <a:gd name="connsiteX13" fmla="*/ 114850 w 600036"/>
                <a:gd name="connsiteY13" fmla="*/ 275029 h 315012"/>
                <a:gd name="connsiteX14" fmla="*/ 122557 w 600036"/>
                <a:gd name="connsiteY14" fmla="*/ 272459 h 315012"/>
                <a:gd name="connsiteX15" fmla="*/ 122557 w 600036"/>
                <a:gd name="connsiteY15" fmla="*/ 264748 h 315012"/>
                <a:gd name="connsiteX16" fmla="*/ 152245 w 600036"/>
                <a:gd name="connsiteY16" fmla="*/ 260844 h 315012"/>
                <a:gd name="connsiteX17" fmla="*/ 162617 w 600036"/>
                <a:gd name="connsiteY17" fmla="*/ 255609 h 315012"/>
                <a:gd name="connsiteX18" fmla="*/ 278704 w 600036"/>
                <a:gd name="connsiteY18" fmla="*/ 228572 h 315012"/>
                <a:gd name="connsiteX19" fmla="*/ 280036 w 600036"/>
                <a:gd name="connsiteY19" fmla="*/ 232380 h 315012"/>
                <a:gd name="connsiteX20" fmla="*/ 347119 w 600036"/>
                <a:gd name="connsiteY20" fmla="*/ 211817 h 315012"/>
                <a:gd name="connsiteX21" fmla="*/ 353589 w 600036"/>
                <a:gd name="connsiteY21" fmla="*/ 240186 h 315012"/>
                <a:gd name="connsiteX22" fmla="*/ 361297 w 600036"/>
                <a:gd name="connsiteY22" fmla="*/ 236283 h 315012"/>
                <a:gd name="connsiteX23" fmla="*/ 366530 w 600036"/>
                <a:gd name="connsiteY23" fmla="*/ 260844 h 315012"/>
                <a:gd name="connsiteX24" fmla="*/ 380708 w 600036"/>
                <a:gd name="connsiteY24" fmla="*/ 264748 h 315012"/>
                <a:gd name="connsiteX25" fmla="*/ 388415 w 600036"/>
                <a:gd name="connsiteY25" fmla="*/ 272459 h 315012"/>
                <a:gd name="connsiteX26" fmla="*/ 389652 w 600036"/>
                <a:gd name="connsiteY26" fmla="*/ 269888 h 315012"/>
                <a:gd name="connsiteX27" fmla="*/ 390985 w 600036"/>
                <a:gd name="connsiteY27" fmla="*/ 269888 h 315012"/>
                <a:gd name="connsiteX28" fmla="*/ 390985 w 600036"/>
                <a:gd name="connsiteY28" fmla="*/ 272459 h 315012"/>
                <a:gd name="connsiteX29" fmla="*/ 393554 w 600036"/>
                <a:gd name="connsiteY29" fmla="*/ 272459 h 315012"/>
                <a:gd name="connsiteX30" fmla="*/ 394886 w 600036"/>
                <a:gd name="connsiteY30" fmla="*/ 272459 h 315012"/>
                <a:gd name="connsiteX31" fmla="*/ 394886 w 600036"/>
                <a:gd name="connsiteY31" fmla="*/ 268556 h 315012"/>
                <a:gd name="connsiteX32" fmla="*/ 396123 w 600036"/>
                <a:gd name="connsiteY32" fmla="*/ 263415 h 315012"/>
                <a:gd name="connsiteX33" fmla="*/ 397455 w 600036"/>
                <a:gd name="connsiteY33" fmla="*/ 262082 h 315012"/>
                <a:gd name="connsiteX34" fmla="*/ 398787 w 600036"/>
                <a:gd name="connsiteY34" fmla="*/ 259512 h 315012"/>
                <a:gd name="connsiteX35" fmla="*/ 398787 w 600036"/>
                <a:gd name="connsiteY35" fmla="*/ 250468 h 315012"/>
                <a:gd name="connsiteX36" fmla="*/ 400024 w 600036"/>
                <a:gd name="connsiteY36" fmla="*/ 243994 h 315012"/>
                <a:gd name="connsiteX37" fmla="*/ 402594 w 600036"/>
                <a:gd name="connsiteY37" fmla="*/ 243994 h 315012"/>
                <a:gd name="connsiteX38" fmla="*/ 403925 w 600036"/>
                <a:gd name="connsiteY38" fmla="*/ 246660 h 315012"/>
                <a:gd name="connsiteX39" fmla="*/ 405162 w 600036"/>
                <a:gd name="connsiteY39" fmla="*/ 250468 h 315012"/>
                <a:gd name="connsiteX40" fmla="*/ 405162 w 600036"/>
                <a:gd name="connsiteY40" fmla="*/ 251801 h 315012"/>
                <a:gd name="connsiteX41" fmla="*/ 405162 w 600036"/>
                <a:gd name="connsiteY41" fmla="*/ 256941 h 315012"/>
                <a:gd name="connsiteX42" fmla="*/ 402594 w 600036"/>
                <a:gd name="connsiteY42" fmla="*/ 263415 h 315012"/>
                <a:gd name="connsiteX43" fmla="*/ 401261 w 600036"/>
                <a:gd name="connsiteY43" fmla="*/ 268556 h 315012"/>
                <a:gd name="connsiteX44" fmla="*/ 397455 w 600036"/>
                <a:gd name="connsiteY44" fmla="*/ 275029 h 315012"/>
                <a:gd name="connsiteX45" fmla="*/ 396123 w 600036"/>
                <a:gd name="connsiteY45" fmla="*/ 277599 h 315012"/>
                <a:gd name="connsiteX46" fmla="*/ 406495 w 600036"/>
                <a:gd name="connsiteY46" fmla="*/ 280170 h 315012"/>
                <a:gd name="connsiteX47" fmla="*/ 419340 w 600036"/>
                <a:gd name="connsiteY47" fmla="*/ 315013 h 315012"/>
                <a:gd name="connsiteX48" fmla="*/ 421909 w 600036"/>
                <a:gd name="connsiteY48" fmla="*/ 315013 h 315012"/>
                <a:gd name="connsiteX49" fmla="*/ 421909 w 600036"/>
                <a:gd name="connsiteY49" fmla="*/ 312442 h 315012"/>
                <a:gd name="connsiteX50" fmla="*/ 421909 w 600036"/>
                <a:gd name="connsiteY50" fmla="*/ 311205 h 315012"/>
                <a:gd name="connsiteX51" fmla="*/ 418104 w 600036"/>
                <a:gd name="connsiteY51" fmla="*/ 305969 h 315012"/>
                <a:gd name="connsiteX52" fmla="*/ 418104 w 600036"/>
                <a:gd name="connsiteY52" fmla="*/ 304731 h 315012"/>
                <a:gd name="connsiteX53" fmla="*/ 419340 w 600036"/>
                <a:gd name="connsiteY53" fmla="*/ 304731 h 315012"/>
                <a:gd name="connsiteX54" fmla="*/ 421909 w 600036"/>
                <a:gd name="connsiteY54" fmla="*/ 308539 h 315012"/>
                <a:gd name="connsiteX55" fmla="*/ 424574 w 600036"/>
                <a:gd name="connsiteY55" fmla="*/ 305969 h 315012"/>
                <a:gd name="connsiteX56" fmla="*/ 424574 w 600036"/>
                <a:gd name="connsiteY56" fmla="*/ 304731 h 315012"/>
                <a:gd name="connsiteX57" fmla="*/ 421909 w 600036"/>
                <a:gd name="connsiteY57" fmla="*/ 296925 h 315012"/>
                <a:gd name="connsiteX58" fmla="*/ 420672 w 600036"/>
                <a:gd name="connsiteY58" fmla="*/ 291784 h 315012"/>
                <a:gd name="connsiteX59" fmla="*/ 420672 w 600036"/>
                <a:gd name="connsiteY59" fmla="*/ 289214 h 315012"/>
                <a:gd name="connsiteX60" fmla="*/ 423242 w 600036"/>
                <a:gd name="connsiteY60" fmla="*/ 290547 h 315012"/>
                <a:gd name="connsiteX61" fmla="*/ 425811 w 600036"/>
                <a:gd name="connsiteY61" fmla="*/ 294354 h 315012"/>
                <a:gd name="connsiteX62" fmla="*/ 428380 w 600036"/>
                <a:gd name="connsiteY62" fmla="*/ 300828 h 315012"/>
                <a:gd name="connsiteX63" fmla="*/ 430949 w 600036"/>
                <a:gd name="connsiteY63" fmla="*/ 305969 h 315012"/>
                <a:gd name="connsiteX64" fmla="*/ 429712 w 600036"/>
                <a:gd name="connsiteY64" fmla="*/ 307301 h 315012"/>
                <a:gd name="connsiteX65" fmla="*/ 427143 w 600036"/>
                <a:gd name="connsiteY65" fmla="*/ 308539 h 315012"/>
                <a:gd name="connsiteX66" fmla="*/ 425811 w 600036"/>
                <a:gd name="connsiteY66" fmla="*/ 311205 h 315012"/>
                <a:gd name="connsiteX67" fmla="*/ 428380 w 600036"/>
                <a:gd name="connsiteY67" fmla="*/ 312442 h 315012"/>
                <a:gd name="connsiteX68" fmla="*/ 430949 w 600036"/>
                <a:gd name="connsiteY68" fmla="*/ 311205 h 315012"/>
                <a:gd name="connsiteX69" fmla="*/ 432281 w 600036"/>
                <a:gd name="connsiteY69" fmla="*/ 311205 h 315012"/>
                <a:gd name="connsiteX70" fmla="*/ 434850 w 600036"/>
                <a:gd name="connsiteY70" fmla="*/ 311205 h 315012"/>
                <a:gd name="connsiteX71" fmla="*/ 437419 w 600036"/>
                <a:gd name="connsiteY71" fmla="*/ 309872 h 315012"/>
                <a:gd name="connsiteX72" fmla="*/ 438752 w 600036"/>
                <a:gd name="connsiteY72" fmla="*/ 308539 h 315012"/>
                <a:gd name="connsiteX73" fmla="*/ 439989 w 600036"/>
                <a:gd name="connsiteY73" fmla="*/ 305969 h 315012"/>
                <a:gd name="connsiteX74" fmla="*/ 439989 w 600036"/>
                <a:gd name="connsiteY74" fmla="*/ 304731 h 315012"/>
                <a:gd name="connsiteX75" fmla="*/ 437419 w 600036"/>
                <a:gd name="connsiteY75" fmla="*/ 302161 h 315012"/>
                <a:gd name="connsiteX76" fmla="*/ 437419 w 600036"/>
                <a:gd name="connsiteY76" fmla="*/ 300828 h 315012"/>
                <a:gd name="connsiteX77" fmla="*/ 438752 w 600036"/>
                <a:gd name="connsiteY77" fmla="*/ 299590 h 315012"/>
                <a:gd name="connsiteX78" fmla="*/ 441320 w 600036"/>
                <a:gd name="connsiteY78" fmla="*/ 298258 h 315012"/>
                <a:gd name="connsiteX79" fmla="*/ 445222 w 600036"/>
                <a:gd name="connsiteY79" fmla="*/ 298258 h 315012"/>
                <a:gd name="connsiteX80" fmla="*/ 446459 w 600036"/>
                <a:gd name="connsiteY80" fmla="*/ 298258 h 315012"/>
                <a:gd name="connsiteX81" fmla="*/ 447791 w 600036"/>
                <a:gd name="connsiteY81" fmla="*/ 296925 h 315012"/>
                <a:gd name="connsiteX82" fmla="*/ 447791 w 600036"/>
                <a:gd name="connsiteY82" fmla="*/ 295687 h 315012"/>
                <a:gd name="connsiteX83" fmla="*/ 438752 w 600036"/>
                <a:gd name="connsiteY83" fmla="*/ 287976 h 315012"/>
                <a:gd name="connsiteX84" fmla="*/ 438752 w 600036"/>
                <a:gd name="connsiteY84" fmla="*/ 286643 h 315012"/>
                <a:gd name="connsiteX85" fmla="*/ 439989 w 600036"/>
                <a:gd name="connsiteY85" fmla="*/ 285311 h 315012"/>
                <a:gd name="connsiteX86" fmla="*/ 441320 w 600036"/>
                <a:gd name="connsiteY86" fmla="*/ 284073 h 315012"/>
                <a:gd name="connsiteX87" fmla="*/ 442558 w 600036"/>
                <a:gd name="connsiteY87" fmla="*/ 286643 h 315012"/>
                <a:gd name="connsiteX88" fmla="*/ 445222 w 600036"/>
                <a:gd name="connsiteY88" fmla="*/ 286643 h 315012"/>
                <a:gd name="connsiteX89" fmla="*/ 445222 w 600036"/>
                <a:gd name="connsiteY89" fmla="*/ 284073 h 315012"/>
                <a:gd name="connsiteX90" fmla="*/ 443890 w 600036"/>
                <a:gd name="connsiteY90" fmla="*/ 281503 h 315012"/>
                <a:gd name="connsiteX91" fmla="*/ 442558 w 600036"/>
                <a:gd name="connsiteY91" fmla="*/ 273696 h 315012"/>
                <a:gd name="connsiteX92" fmla="*/ 441320 w 600036"/>
                <a:gd name="connsiteY92" fmla="*/ 271126 h 315012"/>
                <a:gd name="connsiteX93" fmla="*/ 441320 w 600036"/>
                <a:gd name="connsiteY93" fmla="*/ 268556 h 315012"/>
                <a:gd name="connsiteX94" fmla="*/ 442558 w 600036"/>
                <a:gd name="connsiteY94" fmla="*/ 267318 h 315012"/>
                <a:gd name="connsiteX95" fmla="*/ 443890 w 600036"/>
                <a:gd name="connsiteY95" fmla="*/ 268556 h 315012"/>
                <a:gd name="connsiteX96" fmla="*/ 445222 w 600036"/>
                <a:gd name="connsiteY96" fmla="*/ 275029 h 315012"/>
                <a:gd name="connsiteX97" fmla="*/ 450360 w 600036"/>
                <a:gd name="connsiteY97" fmla="*/ 276267 h 315012"/>
                <a:gd name="connsiteX98" fmla="*/ 451597 w 600036"/>
                <a:gd name="connsiteY98" fmla="*/ 275029 h 315012"/>
                <a:gd name="connsiteX99" fmla="*/ 460637 w 600036"/>
                <a:gd name="connsiteY99" fmla="*/ 275029 h 315012"/>
                <a:gd name="connsiteX100" fmla="*/ 461969 w 600036"/>
                <a:gd name="connsiteY100" fmla="*/ 272459 h 315012"/>
                <a:gd name="connsiteX101" fmla="*/ 461969 w 600036"/>
                <a:gd name="connsiteY101" fmla="*/ 271126 h 315012"/>
                <a:gd name="connsiteX102" fmla="*/ 459400 w 600036"/>
                <a:gd name="connsiteY102" fmla="*/ 268556 h 315012"/>
                <a:gd name="connsiteX103" fmla="*/ 459400 w 600036"/>
                <a:gd name="connsiteY103" fmla="*/ 265985 h 315012"/>
                <a:gd name="connsiteX104" fmla="*/ 460637 w 600036"/>
                <a:gd name="connsiteY104" fmla="*/ 264748 h 315012"/>
                <a:gd name="connsiteX105" fmla="*/ 463206 w 600036"/>
                <a:gd name="connsiteY105" fmla="*/ 264748 h 315012"/>
                <a:gd name="connsiteX106" fmla="*/ 464538 w 600036"/>
                <a:gd name="connsiteY106" fmla="*/ 265985 h 315012"/>
                <a:gd name="connsiteX107" fmla="*/ 465775 w 600036"/>
                <a:gd name="connsiteY107" fmla="*/ 268556 h 315012"/>
                <a:gd name="connsiteX108" fmla="*/ 467107 w 600036"/>
                <a:gd name="connsiteY108" fmla="*/ 268556 h 315012"/>
                <a:gd name="connsiteX109" fmla="*/ 468440 w 600036"/>
                <a:gd name="connsiteY109" fmla="*/ 265985 h 315012"/>
                <a:gd name="connsiteX110" fmla="*/ 467107 w 600036"/>
                <a:gd name="connsiteY110" fmla="*/ 259512 h 315012"/>
                <a:gd name="connsiteX111" fmla="*/ 467107 w 600036"/>
                <a:gd name="connsiteY111" fmla="*/ 253038 h 315012"/>
                <a:gd name="connsiteX112" fmla="*/ 468440 w 600036"/>
                <a:gd name="connsiteY112" fmla="*/ 246660 h 315012"/>
                <a:gd name="connsiteX113" fmla="*/ 469677 w 600036"/>
                <a:gd name="connsiteY113" fmla="*/ 242757 h 315012"/>
                <a:gd name="connsiteX114" fmla="*/ 472245 w 600036"/>
                <a:gd name="connsiteY114" fmla="*/ 241424 h 315012"/>
                <a:gd name="connsiteX115" fmla="*/ 473578 w 600036"/>
                <a:gd name="connsiteY115" fmla="*/ 242757 h 315012"/>
                <a:gd name="connsiteX116" fmla="*/ 473578 w 600036"/>
                <a:gd name="connsiteY116" fmla="*/ 246660 h 315012"/>
                <a:gd name="connsiteX117" fmla="*/ 474815 w 600036"/>
                <a:gd name="connsiteY117" fmla="*/ 246660 h 315012"/>
                <a:gd name="connsiteX118" fmla="*/ 477479 w 600036"/>
                <a:gd name="connsiteY118" fmla="*/ 246660 h 315012"/>
                <a:gd name="connsiteX119" fmla="*/ 480048 w 600036"/>
                <a:gd name="connsiteY119" fmla="*/ 241424 h 315012"/>
                <a:gd name="connsiteX120" fmla="*/ 483854 w 600036"/>
                <a:gd name="connsiteY120" fmla="*/ 238854 h 315012"/>
                <a:gd name="connsiteX121" fmla="*/ 486518 w 600036"/>
                <a:gd name="connsiteY121" fmla="*/ 238854 h 315012"/>
                <a:gd name="connsiteX122" fmla="*/ 486518 w 600036"/>
                <a:gd name="connsiteY122" fmla="*/ 241424 h 315012"/>
                <a:gd name="connsiteX123" fmla="*/ 485187 w 600036"/>
                <a:gd name="connsiteY123" fmla="*/ 243994 h 315012"/>
                <a:gd name="connsiteX124" fmla="*/ 487755 w 600036"/>
                <a:gd name="connsiteY124" fmla="*/ 246660 h 315012"/>
                <a:gd name="connsiteX125" fmla="*/ 489088 w 600036"/>
                <a:gd name="connsiteY125" fmla="*/ 249230 h 315012"/>
                <a:gd name="connsiteX126" fmla="*/ 490325 w 600036"/>
                <a:gd name="connsiteY126" fmla="*/ 253038 h 315012"/>
                <a:gd name="connsiteX127" fmla="*/ 489088 w 600036"/>
                <a:gd name="connsiteY127" fmla="*/ 258274 h 315012"/>
                <a:gd name="connsiteX128" fmla="*/ 486518 w 600036"/>
                <a:gd name="connsiteY128" fmla="*/ 262082 h 315012"/>
                <a:gd name="connsiteX129" fmla="*/ 486518 w 600036"/>
                <a:gd name="connsiteY129" fmla="*/ 264748 h 315012"/>
                <a:gd name="connsiteX130" fmla="*/ 491657 w 600036"/>
                <a:gd name="connsiteY130" fmla="*/ 277599 h 315012"/>
                <a:gd name="connsiteX131" fmla="*/ 490325 w 600036"/>
                <a:gd name="connsiteY131" fmla="*/ 284073 h 315012"/>
                <a:gd name="connsiteX132" fmla="*/ 491657 w 600036"/>
                <a:gd name="connsiteY132" fmla="*/ 285311 h 315012"/>
                <a:gd name="connsiteX133" fmla="*/ 494226 w 600036"/>
                <a:gd name="connsiteY133" fmla="*/ 285311 h 315012"/>
                <a:gd name="connsiteX134" fmla="*/ 501934 w 600036"/>
                <a:gd name="connsiteY134" fmla="*/ 281503 h 315012"/>
                <a:gd name="connsiteX135" fmla="*/ 503265 w 600036"/>
                <a:gd name="connsiteY135" fmla="*/ 280170 h 315012"/>
                <a:gd name="connsiteX136" fmla="*/ 510973 w 600036"/>
                <a:gd name="connsiteY136" fmla="*/ 277599 h 315012"/>
                <a:gd name="connsiteX137" fmla="*/ 513542 w 600036"/>
                <a:gd name="connsiteY137" fmla="*/ 276267 h 315012"/>
                <a:gd name="connsiteX138" fmla="*/ 518775 w 600036"/>
                <a:gd name="connsiteY138" fmla="*/ 275029 h 315012"/>
                <a:gd name="connsiteX139" fmla="*/ 520012 w 600036"/>
                <a:gd name="connsiteY139" fmla="*/ 272459 h 315012"/>
                <a:gd name="connsiteX140" fmla="*/ 521345 w 600036"/>
                <a:gd name="connsiteY140" fmla="*/ 269888 h 315012"/>
                <a:gd name="connsiteX141" fmla="*/ 522582 w 600036"/>
                <a:gd name="connsiteY141" fmla="*/ 264748 h 315012"/>
                <a:gd name="connsiteX142" fmla="*/ 525151 w 600036"/>
                <a:gd name="connsiteY142" fmla="*/ 258274 h 315012"/>
                <a:gd name="connsiteX143" fmla="*/ 526483 w 600036"/>
                <a:gd name="connsiteY143" fmla="*/ 256941 h 315012"/>
                <a:gd name="connsiteX144" fmla="*/ 530384 w 600036"/>
                <a:gd name="connsiteY144" fmla="*/ 258274 h 315012"/>
                <a:gd name="connsiteX145" fmla="*/ 532953 w 600036"/>
                <a:gd name="connsiteY145" fmla="*/ 256941 h 315012"/>
                <a:gd name="connsiteX146" fmla="*/ 536760 w 600036"/>
                <a:gd name="connsiteY146" fmla="*/ 250468 h 315012"/>
                <a:gd name="connsiteX147" fmla="*/ 539329 w 600036"/>
                <a:gd name="connsiteY147" fmla="*/ 247897 h 315012"/>
                <a:gd name="connsiteX148" fmla="*/ 547132 w 600036"/>
                <a:gd name="connsiteY148" fmla="*/ 245327 h 315012"/>
                <a:gd name="connsiteX149" fmla="*/ 549700 w 600036"/>
                <a:gd name="connsiteY149" fmla="*/ 245327 h 315012"/>
                <a:gd name="connsiteX150" fmla="*/ 553602 w 600036"/>
                <a:gd name="connsiteY150" fmla="*/ 245327 h 315012"/>
                <a:gd name="connsiteX151" fmla="*/ 552270 w 600036"/>
                <a:gd name="connsiteY151" fmla="*/ 247897 h 315012"/>
                <a:gd name="connsiteX152" fmla="*/ 549700 w 600036"/>
                <a:gd name="connsiteY152" fmla="*/ 249230 h 315012"/>
                <a:gd name="connsiteX153" fmla="*/ 548368 w 600036"/>
                <a:gd name="connsiteY153" fmla="*/ 251801 h 315012"/>
                <a:gd name="connsiteX154" fmla="*/ 549700 w 600036"/>
                <a:gd name="connsiteY154" fmla="*/ 253038 h 315012"/>
                <a:gd name="connsiteX155" fmla="*/ 551033 w 600036"/>
                <a:gd name="connsiteY155" fmla="*/ 253038 h 315012"/>
                <a:gd name="connsiteX156" fmla="*/ 556171 w 600036"/>
                <a:gd name="connsiteY156" fmla="*/ 250468 h 315012"/>
                <a:gd name="connsiteX157" fmla="*/ 560072 w 600036"/>
                <a:gd name="connsiteY157" fmla="*/ 243994 h 315012"/>
                <a:gd name="connsiteX158" fmla="*/ 561309 w 600036"/>
                <a:gd name="connsiteY158" fmla="*/ 240186 h 315012"/>
                <a:gd name="connsiteX159" fmla="*/ 569017 w 600036"/>
                <a:gd name="connsiteY159" fmla="*/ 238854 h 315012"/>
                <a:gd name="connsiteX160" fmla="*/ 580625 w 600036"/>
                <a:gd name="connsiteY160" fmla="*/ 236283 h 315012"/>
                <a:gd name="connsiteX161" fmla="*/ 589760 w 600036"/>
                <a:gd name="connsiteY161" fmla="*/ 231142 h 315012"/>
                <a:gd name="connsiteX162" fmla="*/ 597467 w 600036"/>
                <a:gd name="connsiteY162" fmla="*/ 226002 h 315012"/>
                <a:gd name="connsiteX163" fmla="*/ 596135 w 600036"/>
                <a:gd name="connsiteY163" fmla="*/ 216958 h 315012"/>
                <a:gd name="connsiteX164" fmla="*/ 587095 w 600036"/>
                <a:gd name="connsiteY164" fmla="*/ 216958 h 315012"/>
                <a:gd name="connsiteX165" fmla="*/ 590997 w 600036"/>
                <a:gd name="connsiteY165" fmla="*/ 211817 h 315012"/>
                <a:gd name="connsiteX166" fmla="*/ 588428 w 600036"/>
                <a:gd name="connsiteY166" fmla="*/ 202678 h 315012"/>
                <a:gd name="connsiteX167" fmla="*/ 592329 w 600036"/>
                <a:gd name="connsiteY167" fmla="*/ 201441 h 315012"/>
                <a:gd name="connsiteX168" fmla="*/ 594898 w 600036"/>
                <a:gd name="connsiteY168" fmla="*/ 206581 h 315012"/>
                <a:gd name="connsiteX169" fmla="*/ 600037 w 600036"/>
                <a:gd name="connsiteY169" fmla="*/ 227239 h 315012"/>
                <a:gd name="connsiteX170" fmla="*/ 600037 w 600036"/>
                <a:gd name="connsiteY170" fmla="*/ 216958 h 315012"/>
                <a:gd name="connsiteX171" fmla="*/ 593566 w 600036"/>
                <a:gd name="connsiteY171" fmla="*/ 196300 h 315012"/>
                <a:gd name="connsiteX172" fmla="*/ 590997 w 600036"/>
                <a:gd name="connsiteY172" fmla="*/ 198870 h 315012"/>
                <a:gd name="connsiteX173" fmla="*/ 589760 w 600036"/>
                <a:gd name="connsiteY173" fmla="*/ 196300 h 315012"/>
                <a:gd name="connsiteX174" fmla="*/ 585858 w 600036"/>
                <a:gd name="connsiteY174" fmla="*/ 200108 h 315012"/>
                <a:gd name="connsiteX175" fmla="*/ 588428 w 600036"/>
                <a:gd name="connsiteY175" fmla="*/ 188493 h 315012"/>
                <a:gd name="connsiteX176" fmla="*/ 581957 w 600036"/>
                <a:gd name="connsiteY176" fmla="*/ 173071 h 315012"/>
                <a:gd name="connsiteX177" fmla="*/ 560072 w 600036"/>
                <a:gd name="connsiteY177" fmla="*/ 151080 h 315012"/>
                <a:gd name="connsiteX178" fmla="*/ 552270 w 600036"/>
                <a:gd name="connsiteY178" fmla="*/ 145940 h 315012"/>
                <a:gd name="connsiteX179" fmla="*/ 538092 w 600036"/>
                <a:gd name="connsiteY179" fmla="*/ 144607 h 315012"/>
                <a:gd name="connsiteX180" fmla="*/ 527815 w 600036"/>
                <a:gd name="connsiteY180" fmla="*/ 147177 h 315012"/>
                <a:gd name="connsiteX181" fmla="*/ 525151 w 600036"/>
                <a:gd name="connsiteY181" fmla="*/ 152413 h 315012"/>
                <a:gd name="connsiteX182" fmla="*/ 535522 w 600036"/>
                <a:gd name="connsiteY182" fmla="*/ 157554 h 315012"/>
                <a:gd name="connsiteX183" fmla="*/ 539329 w 600036"/>
                <a:gd name="connsiteY183" fmla="*/ 151080 h 315012"/>
                <a:gd name="connsiteX184" fmla="*/ 549700 w 600036"/>
                <a:gd name="connsiteY184" fmla="*/ 152413 h 315012"/>
                <a:gd name="connsiteX185" fmla="*/ 556171 w 600036"/>
                <a:gd name="connsiteY185" fmla="*/ 161457 h 315012"/>
                <a:gd name="connsiteX186" fmla="*/ 565210 w 600036"/>
                <a:gd name="connsiteY186" fmla="*/ 184685 h 315012"/>
                <a:gd name="connsiteX187" fmla="*/ 566447 w 600036"/>
                <a:gd name="connsiteY187" fmla="*/ 182115 h 315012"/>
                <a:gd name="connsiteX188" fmla="*/ 563878 w 600036"/>
                <a:gd name="connsiteY188" fmla="*/ 174309 h 315012"/>
                <a:gd name="connsiteX189" fmla="*/ 567780 w 600036"/>
                <a:gd name="connsiteY189" fmla="*/ 171738 h 315012"/>
                <a:gd name="connsiteX190" fmla="*/ 569017 w 600036"/>
                <a:gd name="connsiteY190" fmla="*/ 175642 h 315012"/>
                <a:gd name="connsiteX191" fmla="*/ 572918 w 600036"/>
                <a:gd name="connsiteY191" fmla="*/ 175642 h 315012"/>
                <a:gd name="connsiteX192" fmla="*/ 571585 w 600036"/>
                <a:gd name="connsiteY192" fmla="*/ 179450 h 315012"/>
                <a:gd name="connsiteX193" fmla="*/ 575487 w 600036"/>
                <a:gd name="connsiteY193" fmla="*/ 182115 h 315012"/>
                <a:gd name="connsiteX194" fmla="*/ 580625 w 600036"/>
                <a:gd name="connsiteY194" fmla="*/ 196300 h 315012"/>
                <a:gd name="connsiteX195" fmla="*/ 576819 w 600036"/>
                <a:gd name="connsiteY195" fmla="*/ 205344 h 315012"/>
                <a:gd name="connsiteX196" fmla="*/ 574250 w 600036"/>
                <a:gd name="connsiteY196" fmla="*/ 207914 h 315012"/>
                <a:gd name="connsiteX197" fmla="*/ 567780 w 600036"/>
                <a:gd name="connsiteY197" fmla="*/ 214388 h 315012"/>
                <a:gd name="connsiteX198" fmla="*/ 558740 w 600036"/>
                <a:gd name="connsiteY198" fmla="*/ 218195 h 315012"/>
                <a:gd name="connsiteX199" fmla="*/ 552270 w 600036"/>
                <a:gd name="connsiteY199" fmla="*/ 220766 h 315012"/>
                <a:gd name="connsiteX200" fmla="*/ 549700 w 600036"/>
                <a:gd name="connsiteY200" fmla="*/ 223431 h 315012"/>
                <a:gd name="connsiteX201" fmla="*/ 548368 w 600036"/>
                <a:gd name="connsiteY201" fmla="*/ 226002 h 315012"/>
                <a:gd name="connsiteX202" fmla="*/ 545799 w 600036"/>
                <a:gd name="connsiteY202" fmla="*/ 231142 h 315012"/>
                <a:gd name="connsiteX203" fmla="*/ 540661 w 600036"/>
                <a:gd name="connsiteY203" fmla="*/ 233713 h 315012"/>
                <a:gd name="connsiteX204" fmla="*/ 534190 w 600036"/>
                <a:gd name="connsiteY204" fmla="*/ 235046 h 315012"/>
                <a:gd name="connsiteX205" fmla="*/ 531621 w 600036"/>
                <a:gd name="connsiteY205" fmla="*/ 233713 h 315012"/>
                <a:gd name="connsiteX206" fmla="*/ 530384 w 600036"/>
                <a:gd name="connsiteY206" fmla="*/ 231142 h 315012"/>
                <a:gd name="connsiteX207" fmla="*/ 517443 w 600036"/>
                <a:gd name="connsiteY207" fmla="*/ 229810 h 315012"/>
                <a:gd name="connsiteX208" fmla="*/ 507072 w 600036"/>
                <a:gd name="connsiteY208" fmla="*/ 227239 h 315012"/>
                <a:gd name="connsiteX209" fmla="*/ 499364 w 600036"/>
                <a:gd name="connsiteY209" fmla="*/ 223431 h 315012"/>
                <a:gd name="connsiteX210" fmla="*/ 494226 w 600036"/>
                <a:gd name="connsiteY210" fmla="*/ 220766 h 315012"/>
                <a:gd name="connsiteX211" fmla="*/ 490325 w 600036"/>
                <a:gd name="connsiteY211" fmla="*/ 215625 h 315012"/>
                <a:gd name="connsiteX212" fmla="*/ 487755 w 600036"/>
                <a:gd name="connsiteY212" fmla="*/ 207914 h 315012"/>
                <a:gd name="connsiteX213" fmla="*/ 486518 w 600036"/>
                <a:gd name="connsiteY213" fmla="*/ 197537 h 315012"/>
                <a:gd name="connsiteX214" fmla="*/ 486518 w 600036"/>
                <a:gd name="connsiteY214" fmla="*/ 193729 h 315012"/>
                <a:gd name="connsiteX215" fmla="*/ 483854 w 600036"/>
                <a:gd name="connsiteY215" fmla="*/ 192397 h 315012"/>
                <a:gd name="connsiteX216" fmla="*/ 480048 w 600036"/>
                <a:gd name="connsiteY216" fmla="*/ 192397 h 315012"/>
                <a:gd name="connsiteX217" fmla="*/ 478716 w 600036"/>
                <a:gd name="connsiteY217" fmla="*/ 192397 h 315012"/>
                <a:gd name="connsiteX218" fmla="*/ 473578 w 600036"/>
                <a:gd name="connsiteY218" fmla="*/ 194967 h 315012"/>
                <a:gd name="connsiteX219" fmla="*/ 469677 w 600036"/>
                <a:gd name="connsiteY219" fmla="*/ 193729 h 315012"/>
                <a:gd name="connsiteX220" fmla="*/ 461969 w 600036"/>
                <a:gd name="connsiteY220" fmla="*/ 192397 h 315012"/>
                <a:gd name="connsiteX221" fmla="*/ 456831 w 600036"/>
                <a:gd name="connsiteY221" fmla="*/ 188493 h 315012"/>
                <a:gd name="connsiteX222" fmla="*/ 456831 w 600036"/>
                <a:gd name="connsiteY222" fmla="*/ 185923 h 315012"/>
                <a:gd name="connsiteX223" fmla="*/ 455499 w 600036"/>
                <a:gd name="connsiteY223" fmla="*/ 183353 h 315012"/>
                <a:gd name="connsiteX224" fmla="*/ 456831 w 600036"/>
                <a:gd name="connsiteY224" fmla="*/ 182115 h 315012"/>
                <a:gd name="connsiteX225" fmla="*/ 459400 w 600036"/>
                <a:gd name="connsiteY225" fmla="*/ 183353 h 315012"/>
                <a:gd name="connsiteX226" fmla="*/ 461969 w 600036"/>
                <a:gd name="connsiteY226" fmla="*/ 182115 h 315012"/>
                <a:gd name="connsiteX227" fmla="*/ 459400 w 600036"/>
                <a:gd name="connsiteY227" fmla="*/ 178212 h 315012"/>
                <a:gd name="connsiteX228" fmla="*/ 459400 w 600036"/>
                <a:gd name="connsiteY228" fmla="*/ 173071 h 315012"/>
                <a:gd name="connsiteX229" fmla="*/ 459400 w 600036"/>
                <a:gd name="connsiteY229" fmla="*/ 170406 h 315012"/>
                <a:gd name="connsiteX230" fmla="*/ 461969 w 600036"/>
                <a:gd name="connsiteY230" fmla="*/ 171738 h 315012"/>
                <a:gd name="connsiteX231" fmla="*/ 464538 w 600036"/>
                <a:gd name="connsiteY231" fmla="*/ 173071 h 315012"/>
                <a:gd name="connsiteX232" fmla="*/ 467107 w 600036"/>
                <a:gd name="connsiteY232" fmla="*/ 176879 h 315012"/>
                <a:gd name="connsiteX233" fmla="*/ 468440 w 600036"/>
                <a:gd name="connsiteY233" fmla="*/ 178212 h 315012"/>
                <a:gd name="connsiteX234" fmla="*/ 467107 w 600036"/>
                <a:gd name="connsiteY234" fmla="*/ 180782 h 315012"/>
                <a:gd name="connsiteX235" fmla="*/ 465775 w 600036"/>
                <a:gd name="connsiteY235" fmla="*/ 182115 h 315012"/>
                <a:gd name="connsiteX236" fmla="*/ 465775 w 600036"/>
                <a:gd name="connsiteY236" fmla="*/ 184685 h 315012"/>
                <a:gd name="connsiteX237" fmla="*/ 467107 w 600036"/>
                <a:gd name="connsiteY237" fmla="*/ 184685 h 315012"/>
                <a:gd name="connsiteX238" fmla="*/ 471009 w 600036"/>
                <a:gd name="connsiteY238" fmla="*/ 184685 h 315012"/>
                <a:gd name="connsiteX239" fmla="*/ 472245 w 600036"/>
                <a:gd name="connsiteY239" fmla="*/ 182115 h 315012"/>
                <a:gd name="connsiteX240" fmla="*/ 473578 w 600036"/>
                <a:gd name="connsiteY240" fmla="*/ 180782 h 315012"/>
                <a:gd name="connsiteX241" fmla="*/ 472245 w 600036"/>
                <a:gd name="connsiteY241" fmla="*/ 176879 h 315012"/>
                <a:gd name="connsiteX242" fmla="*/ 467107 w 600036"/>
                <a:gd name="connsiteY242" fmla="*/ 171738 h 315012"/>
                <a:gd name="connsiteX243" fmla="*/ 463206 w 600036"/>
                <a:gd name="connsiteY243" fmla="*/ 166598 h 315012"/>
                <a:gd name="connsiteX244" fmla="*/ 452929 w 600036"/>
                <a:gd name="connsiteY244" fmla="*/ 156221 h 315012"/>
                <a:gd name="connsiteX245" fmla="*/ 447791 w 600036"/>
                <a:gd name="connsiteY245" fmla="*/ 152413 h 315012"/>
                <a:gd name="connsiteX246" fmla="*/ 446459 w 600036"/>
                <a:gd name="connsiteY246" fmla="*/ 151080 h 315012"/>
                <a:gd name="connsiteX247" fmla="*/ 443890 w 600036"/>
                <a:gd name="connsiteY247" fmla="*/ 153651 h 315012"/>
                <a:gd name="connsiteX248" fmla="*/ 442558 w 600036"/>
                <a:gd name="connsiteY248" fmla="*/ 152413 h 315012"/>
                <a:gd name="connsiteX249" fmla="*/ 443890 w 600036"/>
                <a:gd name="connsiteY249" fmla="*/ 151080 h 315012"/>
                <a:gd name="connsiteX250" fmla="*/ 442558 w 600036"/>
                <a:gd name="connsiteY250" fmla="*/ 142036 h 315012"/>
                <a:gd name="connsiteX251" fmla="*/ 441320 w 600036"/>
                <a:gd name="connsiteY251" fmla="*/ 140704 h 315012"/>
                <a:gd name="connsiteX252" fmla="*/ 437419 w 600036"/>
                <a:gd name="connsiteY252" fmla="*/ 136896 h 315012"/>
                <a:gd name="connsiteX253" fmla="*/ 433518 w 600036"/>
                <a:gd name="connsiteY253" fmla="*/ 135563 h 315012"/>
                <a:gd name="connsiteX254" fmla="*/ 430949 w 600036"/>
                <a:gd name="connsiteY254" fmla="*/ 134325 h 315012"/>
                <a:gd name="connsiteX255" fmla="*/ 429712 w 600036"/>
                <a:gd name="connsiteY255" fmla="*/ 134325 h 315012"/>
                <a:gd name="connsiteX256" fmla="*/ 428380 w 600036"/>
                <a:gd name="connsiteY256" fmla="*/ 136896 h 315012"/>
                <a:gd name="connsiteX257" fmla="*/ 427143 w 600036"/>
                <a:gd name="connsiteY257" fmla="*/ 136896 h 315012"/>
                <a:gd name="connsiteX258" fmla="*/ 424574 w 600036"/>
                <a:gd name="connsiteY258" fmla="*/ 134325 h 315012"/>
                <a:gd name="connsiteX259" fmla="*/ 420672 w 600036"/>
                <a:gd name="connsiteY259" fmla="*/ 132993 h 315012"/>
                <a:gd name="connsiteX260" fmla="*/ 411633 w 600036"/>
                <a:gd name="connsiteY260" fmla="*/ 127852 h 315012"/>
                <a:gd name="connsiteX261" fmla="*/ 409064 w 600036"/>
                <a:gd name="connsiteY261" fmla="*/ 127852 h 315012"/>
                <a:gd name="connsiteX262" fmla="*/ 407732 w 600036"/>
                <a:gd name="connsiteY262" fmla="*/ 126519 h 315012"/>
                <a:gd name="connsiteX263" fmla="*/ 406495 w 600036"/>
                <a:gd name="connsiteY263" fmla="*/ 126519 h 315012"/>
                <a:gd name="connsiteX264" fmla="*/ 405162 w 600036"/>
                <a:gd name="connsiteY264" fmla="*/ 127852 h 315012"/>
                <a:gd name="connsiteX265" fmla="*/ 405162 w 600036"/>
                <a:gd name="connsiteY265" fmla="*/ 129089 h 315012"/>
                <a:gd name="connsiteX266" fmla="*/ 403925 w 600036"/>
                <a:gd name="connsiteY266" fmla="*/ 129089 h 315012"/>
                <a:gd name="connsiteX267" fmla="*/ 405162 w 600036"/>
                <a:gd name="connsiteY267" fmla="*/ 130422 h 315012"/>
                <a:gd name="connsiteX268" fmla="*/ 407732 w 600036"/>
                <a:gd name="connsiteY268" fmla="*/ 131755 h 315012"/>
                <a:gd name="connsiteX269" fmla="*/ 410301 w 600036"/>
                <a:gd name="connsiteY269" fmla="*/ 132993 h 315012"/>
                <a:gd name="connsiteX270" fmla="*/ 411633 w 600036"/>
                <a:gd name="connsiteY270" fmla="*/ 135563 h 315012"/>
                <a:gd name="connsiteX271" fmla="*/ 412965 w 600036"/>
                <a:gd name="connsiteY271" fmla="*/ 136896 h 315012"/>
                <a:gd name="connsiteX272" fmla="*/ 412965 w 600036"/>
                <a:gd name="connsiteY272" fmla="*/ 138133 h 315012"/>
                <a:gd name="connsiteX273" fmla="*/ 411633 w 600036"/>
                <a:gd name="connsiteY273" fmla="*/ 140704 h 315012"/>
                <a:gd name="connsiteX274" fmla="*/ 410301 w 600036"/>
                <a:gd name="connsiteY274" fmla="*/ 142036 h 315012"/>
                <a:gd name="connsiteX275" fmla="*/ 407732 w 600036"/>
                <a:gd name="connsiteY275" fmla="*/ 143369 h 315012"/>
                <a:gd name="connsiteX276" fmla="*/ 406495 w 600036"/>
                <a:gd name="connsiteY276" fmla="*/ 144607 h 315012"/>
                <a:gd name="connsiteX277" fmla="*/ 405162 w 600036"/>
                <a:gd name="connsiteY277" fmla="*/ 144607 h 315012"/>
                <a:gd name="connsiteX278" fmla="*/ 403925 w 600036"/>
                <a:gd name="connsiteY278" fmla="*/ 144607 h 315012"/>
                <a:gd name="connsiteX279" fmla="*/ 403925 w 600036"/>
                <a:gd name="connsiteY279" fmla="*/ 143369 h 315012"/>
                <a:gd name="connsiteX280" fmla="*/ 403925 w 600036"/>
                <a:gd name="connsiteY280" fmla="*/ 140704 h 315012"/>
                <a:gd name="connsiteX281" fmla="*/ 402594 w 600036"/>
                <a:gd name="connsiteY281" fmla="*/ 140704 h 315012"/>
                <a:gd name="connsiteX282" fmla="*/ 401261 w 600036"/>
                <a:gd name="connsiteY282" fmla="*/ 142036 h 315012"/>
                <a:gd name="connsiteX283" fmla="*/ 402594 w 600036"/>
                <a:gd name="connsiteY283" fmla="*/ 145940 h 315012"/>
                <a:gd name="connsiteX284" fmla="*/ 401261 w 600036"/>
                <a:gd name="connsiteY284" fmla="*/ 147177 h 315012"/>
                <a:gd name="connsiteX285" fmla="*/ 400024 w 600036"/>
                <a:gd name="connsiteY285" fmla="*/ 147177 h 315012"/>
                <a:gd name="connsiteX286" fmla="*/ 398787 w 600036"/>
                <a:gd name="connsiteY286" fmla="*/ 145940 h 315012"/>
                <a:gd name="connsiteX287" fmla="*/ 397455 w 600036"/>
                <a:gd name="connsiteY287" fmla="*/ 143369 h 315012"/>
                <a:gd name="connsiteX288" fmla="*/ 398787 w 600036"/>
                <a:gd name="connsiteY288" fmla="*/ 143369 h 315012"/>
                <a:gd name="connsiteX289" fmla="*/ 400024 w 600036"/>
                <a:gd name="connsiteY289" fmla="*/ 142036 h 315012"/>
                <a:gd name="connsiteX290" fmla="*/ 400024 w 600036"/>
                <a:gd name="connsiteY290" fmla="*/ 140704 h 315012"/>
                <a:gd name="connsiteX291" fmla="*/ 400024 w 600036"/>
                <a:gd name="connsiteY291" fmla="*/ 139466 h 315012"/>
                <a:gd name="connsiteX292" fmla="*/ 400024 w 600036"/>
                <a:gd name="connsiteY292" fmla="*/ 138133 h 315012"/>
                <a:gd name="connsiteX293" fmla="*/ 398787 w 600036"/>
                <a:gd name="connsiteY293" fmla="*/ 138133 h 315012"/>
                <a:gd name="connsiteX294" fmla="*/ 398787 w 600036"/>
                <a:gd name="connsiteY294" fmla="*/ 139466 h 315012"/>
                <a:gd name="connsiteX295" fmla="*/ 397455 w 600036"/>
                <a:gd name="connsiteY295" fmla="*/ 139466 h 315012"/>
                <a:gd name="connsiteX296" fmla="*/ 396123 w 600036"/>
                <a:gd name="connsiteY296" fmla="*/ 139466 h 315012"/>
                <a:gd name="connsiteX297" fmla="*/ 392317 w 600036"/>
                <a:gd name="connsiteY297" fmla="*/ 140704 h 315012"/>
                <a:gd name="connsiteX298" fmla="*/ 390985 w 600036"/>
                <a:gd name="connsiteY298" fmla="*/ 140704 h 315012"/>
                <a:gd name="connsiteX299" fmla="*/ 389652 w 600036"/>
                <a:gd name="connsiteY299" fmla="*/ 139466 h 315012"/>
                <a:gd name="connsiteX300" fmla="*/ 388415 w 600036"/>
                <a:gd name="connsiteY300" fmla="*/ 138133 h 315012"/>
                <a:gd name="connsiteX301" fmla="*/ 388415 w 600036"/>
                <a:gd name="connsiteY301" fmla="*/ 136896 h 315012"/>
                <a:gd name="connsiteX302" fmla="*/ 389652 w 600036"/>
                <a:gd name="connsiteY302" fmla="*/ 136896 h 315012"/>
                <a:gd name="connsiteX303" fmla="*/ 390985 w 600036"/>
                <a:gd name="connsiteY303" fmla="*/ 135563 h 315012"/>
                <a:gd name="connsiteX304" fmla="*/ 392317 w 600036"/>
                <a:gd name="connsiteY304" fmla="*/ 134325 h 315012"/>
                <a:gd name="connsiteX305" fmla="*/ 392317 w 600036"/>
                <a:gd name="connsiteY305" fmla="*/ 132993 h 315012"/>
                <a:gd name="connsiteX306" fmla="*/ 390985 w 600036"/>
                <a:gd name="connsiteY306" fmla="*/ 132993 h 315012"/>
                <a:gd name="connsiteX307" fmla="*/ 389652 w 600036"/>
                <a:gd name="connsiteY307" fmla="*/ 131755 h 315012"/>
                <a:gd name="connsiteX308" fmla="*/ 389652 w 600036"/>
                <a:gd name="connsiteY308" fmla="*/ 132993 h 315012"/>
                <a:gd name="connsiteX309" fmla="*/ 388415 w 600036"/>
                <a:gd name="connsiteY309" fmla="*/ 132993 h 315012"/>
                <a:gd name="connsiteX310" fmla="*/ 387084 w 600036"/>
                <a:gd name="connsiteY310" fmla="*/ 134325 h 315012"/>
                <a:gd name="connsiteX311" fmla="*/ 385847 w 600036"/>
                <a:gd name="connsiteY311" fmla="*/ 136896 h 315012"/>
                <a:gd name="connsiteX312" fmla="*/ 384514 w 600036"/>
                <a:gd name="connsiteY312" fmla="*/ 136896 h 315012"/>
                <a:gd name="connsiteX313" fmla="*/ 383277 w 600036"/>
                <a:gd name="connsiteY313" fmla="*/ 135563 h 315012"/>
                <a:gd name="connsiteX314" fmla="*/ 381945 w 600036"/>
                <a:gd name="connsiteY314" fmla="*/ 132993 h 315012"/>
                <a:gd name="connsiteX315" fmla="*/ 381945 w 600036"/>
                <a:gd name="connsiteY315" fmla="*/ 130422 h 315012"/>
                <a:gd name="connsiteX316" fmla="*/ 383277 w 600036"/>
                <a:gd name="connsiteY316" fmla="*/ 129089 h 315012"/>
                <a:gd name="connsiteX317" fmla="*/ 387084 w 600036"/>
                <a:gd name="connsiteY317" fmla="*/ 126519 h 315012"/>
                <a:gd name="connsiteX318" fmla="*/ 387084 w 600036"/>
                <a:gd name="connsiteY318" fmla="*/ 125282 h 315012"/>
                <a:gd name="connsiteX319" fmla="*/ 385847 w 600036"/>
                <a:gd name="connsiteY319" fmla="*/ 125282 h 315012"/>
                <a:gd name="connsiteX320" fmla="*/ 380708 w 600036"/>
                <a:gd name="connsiteY320" fmla="*/ 125282 h 315012"/>
                <a:gd name="connsiteX321" fmla="*/ 379376 w 600036"/>
                <a:gd name="connsiteY321" fmla="*/ 123949 h 315012"/>
                <a:gd name="connsiteX322" fmla="*/ 380708 w 600036"/>
                <a:gd name="connsiteY322" fmla="*/ 122711 h 315012"/>
                <a:gd name="connsiteX323" fmla="*/ 381945 w 600036"/>
                <a:gd name="connsiteY323" fmla="*/ 121378 h 315012"/>
                <a:gd name="connsiteX324" fmla="*/ 383277 w 600036"/>
                <a:gd name="connsiteY324" fmla="*/ 121378 h 315012"/>
                <a:gd name="connsiteX325" fmla="*/ 384514 w 600036"/>
                <a:gd name="connsiteY325" fmla="*/ 121378 h 315012"/>
                <a:gd name="connsiteX326" fmla="*/ 385847 w 600036"/>
                <a:gd name="connsiteY326" fmla="*/ 122711 h 315012"/>
                <a:gd name="connsiteX327" fmla="*/ 387084 w 600036"/>
                <a:gd name="connsiteY327" fmla="*/ 122711 h 315012"/>
                <a:gd name="connsiteX328" fmla="*/ 388415 w 600036"/>
                <a:gd name="connsiteY328" fmla="*/ 121378 h 315012"/>
                <a:gd name="connsiteX329" fmla="*/ 387084 w 600036"/>
                <a:gd name="connsiteY329" fmla="*/ 121378 h 315012"/>
                <a:gd name="connsiteX330" fmla="*/ 384514 w 600036"/>
                <a:gd name="connsiteY330" fmla="*/ 120141 h 315012"/>
                <a:gd name="connsiteX331" fmla="*/ 383277 w 600036"/>
                <a:gd name="connsiteY331" fmla="*/ 118808 h 315012"/>
                <a:gd name="connsiteX332" fmla="*/ 383277 w 600036"/>
                <a:gd name="connsiteY332" fmla="*/ 117475 h 315012"/>
                <a:gd name="connsiteX333" fmla="*/ 384514 w 600036"/>
                <a:gd name="connsiteY333" fmla="*/ 117475 h 315012"/>
                <a:gd name="connsiteX334" fmla="*/ 385847 w 600036"/>
                <a:gd name="connsiteY334" fmla="*/ 116238 h 315012"/>
                <a:gd name="connsiteX335" fmla="*/ 387084 w 600036"/>
                <a:gd name="connsiteY335" fmla="*/ 116238 h 315012"/>
                <a:gd name="connsiteX336" fmla="*/ 392317 w 600036"/>
                <a:gd name="connsiteY336" fmla="*/ 122711 h 315012"/>
                <a:gd name="connsiteX337" fmla="*/ 393554 w 600036"/>
                <a:gd name="connsiteY337" fmla="*/ 122711 h 315012"/>
                <a:gd name="connsiteX338" fmla="*/ 394886 w 600036"/>
                <a:gd name="connsiteY338" fmla="*/ 122711 h 315012"/>
                <a:gd name="connsiteX339" fmla="*/ 396123 w 600036"/>
                <a:gd name="connsiteY339" fmla="*/ 121378 h 315012"/>
                <a:gd name="connsiteX340" fmla="*/ 394886 w 600036"/>
                <a:gd name="connsiteY340" fmla="*/ 120141 h 315012"/>
                <a:gd name="connsiteX341" fmla="*/ 393554 w 600036"/>
                <a:gd name="connsiteY341" fmla="*/ 117475 h 315012"/>
                <a:gd name="connsiteX342" fmla="*/ 390985 w 600036"/>
                <a:gd name="connsiteY342" fmla="*/ 114905 h 315012"/>
                <a:gd name="connsiteX343" fmla="*/ 388415 w 600036"/>
                <a:gd name="connsiteY343" fmla="*/ 112335 h 315012"/>
                <a:gd name="connsiteX344" fmla="*/ 387084 w 600036"/>
                <a:gd name="connsiteY344" fmla="*/ 107194 h 315012"/>
                <a:gd name="connsiteX345" fmla="*/ 387084 w 600036"/>
                <a:gd name="connsiteY345" fmla="*/ 102053 h 315012"/>
                <a:gd name="connsiteX346" fmla="*/ 388415 w 600036"/>
                <a:gd name="connsiteY346" fmla="*/ 99387 h 315012"/>
                <a:gd name="connsiteX347" fmla="*/ 389652 w 600036"/>
                <a:gd name="connsiteY347" fmla="*/ 98150 h 315012"/>
                <a:gd name="connsiteX348" fmla="*/ 393554 w 600036"/>
                <a:gd name="connsiteY348" fmla="*/ 104623 h 315012"/>
                <a:gd name="connsiteX349" fmla="*/ 393554 w 600036"/>
                <a:gd name="connsiteY349" fmla="*/ 105861 h 315012"/>
                <a:gd name="connsiteX350" fmla="*/ 394886 w 600036"/>
                <a:gd name="connsiteY350" fmla="*/ 105861 h 315012"/>
                <a:gd name="connsiteX351" fmla="*/ 396123 w 600036"/>
                <a:gd name="connsiteY351" fmla="*/ 105861 h 315012"/>
                <a:gd name="connsiteX352" fmla="*/ 397455 w 600036"/>
                <a:gd name="connsiteY352" fmla="*/ 104623 h 315012"/>
                <a:gd name="connsiteX353" fmla="*/ 397455 w 600036"/>
                <a:gd name="connsiteY353" fmla="*/ 103291 h 315012"/>
                <a:gd name="connsiteX354" fmla="*/ 394886 w 600036"/>
                <a:gd name="connsiteY354" fmla="*/ 103291 h 315012"/>
                <a:gd name="connsiteX355" fmla="*/ 393554 w 600036"/>
                <a:gd name="connsiteY355" fmla="*/ 96912 h 315012"/>
                <a:gd name="connsiteX356" fmla="*/ 393554 w 600036"/>
                <a:gd name="connsiteY356" fmla="*/ 95579 h 315012"/>
                <a:gd name="connsiteX357" fmla="*/ 394886 w 600036"/>
                <a:gd name="connsiteY357" fmla="*/ 94247 h 315012"/>
                <a:gd name="connsiteX358" fmla="*/ 396123 w 600036"/>
                <a:gd name="connsiteY358" fmla="*/ 94247 h 315012"/>
                <a:gd name="connsiteX359" fmla="*/ 398787 w 600036"/>
                <a:gd name="connsiteY359" fmla="*/ 94247 h 315012"/>
                <a:gd name="connsiteX360" fmla="*/ 400024 w 600036"/>
                <a:gd name="connsiteY360" fmla="*/ 94247 h 315012"/>
                <a:gd name="connsiteX361" fmla="*/ 402594 w 600036"/>
                <a:gd name="connsiteY361" fmla="*/ 91676 h 315012"/>
                <a:gd name="connsiteX362" fmla="*/ 405162 w 600036"/>
                <a:gd name="connsiteY362" fmla="*/ 87868 h 315012"/>
                <a:gd name="connsiteX363" fmla="*/ 405162 w 600036"/>
                <a:gd name="connsiteY363" fmla="*/ 85203 h 315012"/>
                <a:gd name="connsiteX364" fmla="*/ 405162 w 600036"/>
                <a:gd name="connsiteY364" fmla="*/ 82632 h 315012"/>
                <a:gd name="connsiteX365" fmla="*/ 403925 w 600036"/>
                <a:gd name="connsiteY365" fmla="*/ 81395 h 315012"/>
                <a:gd name="connsiteX366" fmla="*/ 401261 w 600036"/>
                <a:gd name="connsiteY366" fmla="*/ 80062 h 315012"/>
                <a:gd name="connsiteX367" fmla="*/ 400024 w 600036"/>
                <a:gd name="connsiteY367" fmla="*/ 80062 h 315012"/>
                <a:gd name="connsiteX368" fmla="*/ 400024 w 600036"/>
                <a:gd name="connsiteY368" fmla="*/ 81395 h 315012"/>
                <a:gd name="connsiteX369" fmla="*/ 398787 w 600036"/>
                <a:gd name="connsiteY369" fmla="*/ 82632 h 315012"/>
                <a:gd name="connsiteX370" fmla="*/ 398787 w 600036"/>
                <a:gd name="connsiteY370" fmla="*/ 85203 h 315012"/>
                <a:gd name="connsiteX371" fmla="*/ 397455 w 600036"/>
                <a:gd name="connsiteY371" fmla="*/ 83965 h 315012"/>
                <a:gd name="connsiteX372" fmla="*/ 396123 w 600036"/>
                <a:gd name="connsiteY372" fmla="*/ 82632 h 315012"/>
                <a:gd name="connsiteX373" fmla="*/ 397455 w 600036"/>
                <a:gd name="connsiteY373" fmla="*/ 78825 h 315012"/>
                <a:gd name="connsiteX374" fmla="*/ 398787 w 600036"/>
                <a:gd name="connsiteY374" fmla="*/ 76254 h 315012"/>
                <a:gd name="connsiteX375" fmla="*/ 405162 w 600036"/>
                <a:gd name="connsiteY375" fmla="*/ 71018 h 315012"/>
                <a:gd name="connsiteX376" fmla="*/ 411633 w 600036"/>
                <a:gd name="connsiteY376" fmla="*/ 69781 h 315012"/>
                <a:gd name="connsiteX377" fmla="*/ 420672 w 600036"/>
                <a:gd name="connsiteY377" fmla="*/ 63307 h 315012"/>
                <a:gd name="connsiteX378" fmla="*/ 421909 w 600036"/>
                <a:gd name="connsiteY378" fmla="*/ 60737 h 315012"/>
                <a:gd name="connsiteX379" fmla="*/ 421909 w 600036"/>
                <a:gd name="connsiteY379" fmla="*/ 58166 h 315012"/>
                <a:gd name="connsiteX380" fmla="*/ 424574 w 600036"/>
                <a:gd name="connsiteY380" fmla="*/ 54263 h 315012"/>
                <a:gd name="connsiteX381" fmla="*/ 427143 w 600036"/>
                <a:gd name="connsiteY381" fmla="*/ 54263 h 315012"/>
                <a:gd name="connsiteX382" fmla="*/ 429712 w 600036"/>
                <a:gd name="connsiteY382" fmla="*/ 56834 h 315012"/>
                <a:gd name="connsiteX383" fmla="*/ 430949 w 600036"/>
                <a:gd name="connsiteY383" fmla="*/ 56834 h 315012"/>
                <a:gd name="connsiteX384" fmla="*/ 432281 w 600036"/>
                <a:gd name="connsiteY384" fmla="*/ 54263 h 315012"/>
                <a:gd name="connsiteX385" fmla="*/ 433518 w 600036"/>
                <a:gd name="connsiteY385" fmla="*/ 47790 h 315012"/>
                <a:gd name="connsiteX386" fmla="*/ 433518 w 600036"/>
                <a:gd name="connsiteY386" fmla="*/ 43887 h 315012"/>
                <a:gd name="connsiteX387" fmla="*/ 436182 w 600036"/>
                <a:gd name="connsiteY387" fmla="*/ 43887 h 315012"/>
                <a:gd name="connsiteX388" fmla="*/ 436182 w 600036"/>
                <a:gd name="connsiteY388" fmla="*/ 42649 h 315012"/>
                <a:gd name="connsiteX389" fmla="*/ 436182 w 600036"/>
                <a:gd name="connsiteY389" fmla="*/ 40079 h 315012"/>
                <a:gd name="connsiteX390" fmla="*/ 436182 w 600036"/>
                <a:gd name="connsiteY390" fmla="*/ 37508 h 315012"/>
                <a:gd name="connsiteX391" fmla="*/ 434850 w 600036"/>
                <a:gd name="connsiteY391" fmla="*/ 37508 h 315012"/>
                <a:gd name="connsiteX392" fmla="*/ 432281 w 600036"/>
                <a:gd name="connsiteY392" fmla="*/ 37508 h 315012"/>
                <a:gd name="connsiteX393" fmla="*/ 430949 w 600036"/>
                <a:gd name="connsiteY393" fmla="*/ 38746 h 315012"/>
                <a:gd name="connsiteX394" fmla="*/ 428380 w 600036"/>
                <a:gd name="connsiteY394" fmla="*/ 36176 h 315012"/>
                <a:gd name="connsiteX395" fmla="*/ 427143 w 600036"/>
                <a:gd name="connsiteY395" fmla="*/ 36176 h 315012"/>
                <a:gd name="connsiteX396" fmla="*/ 423242 w 600036"/>
                <a:gd name="connsiteY396" fmla="*/ 40079 h 315012"/>
                <a:gd name="connsiteX397" fmla="*/ 421909 w 600036"/>
                <a:gd name="connsiteY397" fmla="*/ 41316 h 315012"/>
                <a:gd name="connsiteX398" fmla="*/ 419340 w 600036"/>
                <a:gd name="connsiteY398" fmla="*/ 40079 h 315012"/>
                <a:gd name="connsiteX399" fmla="*/ 416771 w 600036"/>
                <a:gd name="connsiteY399" fmla="*/ 41316 h 315012"/>
                <a:gd name="connsiteX400" fmla="*/ 415534 w 600036"/>
                <a:gd name="connsiteY400" fmla="*/ 42649 h 315012"/>
                <a:gd name="connsiteX401" fmla="*/ 415534 w 600036"/>
                <a:gd name="connsiteY401" fmla="*/ 45219 h 315012"/>
                <a:gd name="connsiteX402" fmla="*/ 412965 w 600036"/>
                <a:gd name="connsiteY402" fmla="*/ 47790 h 315012"/>
                <a:gd name="connsiteX403" fmla="*/ 411633 w 600036"/>
                <a:gd name="connsiteY403" fmla="*/ 49123 h 315012"/>
                <a:gd name="connsiteX404" fmla="*/ 409064 w 600036"/>
                <a:gd name="connsiteY404" fmla="*/ 47790 h 315012"/>
                <a:gd name="connsiteX405" fmla="*/ 407732 w 600036"/>
                <a:gd name="connsiteY405" fmla="*/ 46457 h 315012"/>
                <a:gd name="connsiteX406" fmla="*/ 406495 w 600036"/>
                <a:gd name="connsiteY406" fmla="*/ 43887 h 315012"/>
                <a:gd name="connsiteX407" fmla="*/ 407732 w 600036"/>
                <a:gd name="connsiteY407" fmla="*/ 42649 h 315012"/>
                <a:gd name="connsiteX408" fmla="*/ 409064 w 600036"/>
                <a:gd name="connsiteY408" fmla="*/ 41316 h 315012"/>
                <a:gd name="connsiteX409" fmla="*/ 410301 w 600036"/>
                <a:gd name="connsiteY409" fmla="*/ 42649 h 315012"/>
                <a:gd name="connsiteX410" fmla="*/ 412965 w 600036"/>
                <a:gd name="connsiteY410" fmla="*/ 42649 h 315012"/>
                <a:gd name="connsiteX411" fmla="*/ 411633 w 600036"/>
                <a:gd name="connsiteY411" fmla="*/ 40079 h 315012"/>
                <a:gd name="connsiteX412" fmla="*/ 410301 w 600036"/>
                <a:gd name="connsiteY412" fmla="*/ 38746 h 315012"/>
                <a:gd name="connsiteX413" fmla="*/ 409064 w 600036"/>
                <a:gd name="connsiteY413" fmla="*/ 38746 h 315012"/>
                <a:gd name="connsiteX414" fmla="*/ 401261 w 600036"/>
                <a:gd name="connsiteY414" fmla="*/ 40079 h 315012"/>
                <a:gd name="connsiteX415" fmla="*/ 394886 w 600036"/>
                <a:gd name="connsiteY415" fmla="*/ 37508 h 315012"/>
                <a:gd name="connsiteX416" fmla="*/ 393554 w 600036"/>
                <a:gd name="connsiteY416" fmla="*/ 36176 h 315012"/>
                <a:gd name="connsiteX417" fmla="*/ 393554 w 600036"/>
                <a:gd name="connsiteY417" fmla="*/ 33605 h 315012"/>
                <a:gd name="connsiteX418" fmla="*/ 394886 w 600036"/>
                <a:gd name="connsiteY418" fmla="*/ 28464 h 315012"/>
                <a:gd name="connsiteX419" fmla="*/ 394886 w 600036"/>
                <a:gd name="connsiteY419" fmla="*/ 27132 h 315012"/>
                <a:gd name="connsiteX420" fmla="*/ 396123 w 600036"/>
                <a:gd name="connsiteY420" fmla="*/ 27132 h 315012"/>
                <a:gd name="connsiteX421" fmla="*/ 402594 w 600036"/>
                <a:gd name="connsiteY421" fmla="*/ 36176 h 315012"/>
                <a:gd name="connsiteX422" fmla="*/ 403925 w 600036"/>
                <a:gd name="connsiteY422" fmla="*/ 36176 h 315012"/>
                <a:gd name="connsiteX423" fmla="*/ 403925 w 600036"/>
                <a:gd name="connsiteY423" fmla="*/ 34843 h 315012"/>
                <a:gd name="connsiteX424" fmla="*/ 392317 w 600036"/>
                <a:gd name="connsiteY424" fmla="*/ 14280 h 315012"/>
                <a:gd name="connsiteX425" fmla="*/ 389652 w 600036"/>
                <a:gd name="connsiteY425" fmla="*/ 14280 h 315012"/>
                <a:gd name="connsiteX426" fmla="*/ 387084 w 600036"/>
                <a:gd name="connsiteY426" fmla="*/ 18088 h 315012"/>
                <a:gd name="connsiteX427" fmla="*/ 385847 w 600036"/>
                <a:gd name="connsiteY427" fmla="*/ 18088 h 315012"/>
                <a:gd name="connsiteX428" fmla="*/ 384514 w 600036"/>
                <a:gd name="connsiteY428" fmla="*/ 18088 h 315012"/>
                <a:gd name="connsiteX429" fmla="*/ 381945 w 600036"/>
                <a:gd name="connsiteY429" fmla="*/ 18088 h 315012"/>
                <a:gd name="connsiteX430" fmla="*/ 379376 w 600036"/>
                <a:gd name="connsiteY430" fmla="*/ 15517 h 315012"/>
                <a:gd name="connsiteX431" fmla="*/ 376807 w 600036"/>
                <a:gd name="connsiteY431" fmla="*/ 12947 h 315012"/>
                <a:gd name="connsiteX432" fmla="*/ 380708 w 600036"/>
                <a:gd name="connsiteY432" fmla="*/ 11614 h 315012"/>
                <a:gd name="connsiteX433" fmla="*/ 385847 w 600036"/>
                <a:gd name="connsiteY433" fmla="*/ 10377 h 315012"/>
                <a:gd name="connsiteX434" fmla="*/ 389652 w 600036"/>
                <a:gd name="connsiteY434" fmla="*/ 10377 h 315012"/>
                <a:gd name="connsiteX435" fmla="*/ 387084 w 600036"/>
                <a:gd name="connsiteY435" fmla="*/ 0 h 315012"/>
                <a:gd name="connsiteX436" fmla="*/ 381945 w 600036"/>
                <a:gd name="connsiteY436" fmla="*/ 2570 h 315012"/>
                <a:gd name="connsiteX437" fmla="*/ 370336 w 600036"/>
                <a:gd name="connsiteY437" fmla="*/ 0 h 31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</a:cxnLst>
              <a:rect l="l" t="t" r="r" b="b"/>
              <a:pathLst>
                <a:path w="600036" h="315012">
                  <a:moveTo>
                    <a:pt x="370336" y="0"/>
                  </a:moveTo>
                  <a:lnTo>
                    <a:pt x="354826" y="12947"/>
                  </a:lnTo>
                  <a:lnTo>
                    <a:pt x="351020" y="24561"/>
                  </a:lnTo>
                  <a:lnTo>
                    <a:pt x="340649" y="24561"/>
                  </a:lnTo>
                  <a:lnTo>
                    <a:pt x="331609" y="29797"/>
                  </a:lnTo>
                  <a:lnTo>
                    <a:pt x="335510" y="43887"/>
                  </a:lnTo>
                  <a:lnTo>
                    <a:pt x="326471" y="45219"/>
                  </a:lnTo>
                  <a:lnTo>
                    <a:pt x="321332" y="58166"/>
                  </a:lnTo>
                  <a:lnTo>
                    <a:pt x="132929" y="100720"/>
                  </a:lnTo>
                  <a:lnTo>
                    <a:pt x="2569" y="127852"/>
                  </a:lnTo>
                  <a:lnTo>
                    <a:pt x="0" y="285311"/>
                  </a:lnTo>
                  <a:lnTo>
                    <a:pt x="3901" y="290547"/>
                  </a:lnTo>
                  <a:lnTo>
                    <a:pt x="113518" y="267318"/>
                  </a:lnTo>
                  <a:lnTo>
                    <a:pt x="114850" y="275029"/>
                  </a:lnTo>
                  <a:lnTo>
                    <a:pt x="122557" y="272459"/>
                  </a:lnTo>
                  <a:lnTo>
                    <a:pt x="122557" y="264748"/>
                  </a:lnTo>
                  <a:lnTo>
                    <a:pt x="152245" y="260844"/>
                  </a:lnTo>
                  <a:lnTo>
                    <a:pt x="162617" y="255609"/>
                  </a:lnTo>
                  <a:lnTo>
                    <a:pt x="278704" y="228572"/>
                  </a:lnTo>
                  <a:lnTo>
                    <a:pt x="280036" y="232380"/>
                  </a:lnTo>
                  <a:lnTo>
                    <a:pt x="347119" y="211817"/>
                  </a:lnTo>
                  <a:lnTo>
                    <a:pt x="353589" y="240186"/>
                  </a:lnTo>
                  <a:lnTo>
                    <a:pt x="361297" y="236283"/>
                  </a:lnTo>
                  <a:lnTo>
                    <a:pt x="366530" y="260844"/>
                  </a:lnTo>
                  <a:lnTo>
                    <a:pt x="380708" y="264748"/>
                  </a:lnTo>
                  <a:lnTo>
                    <a:pt x="388415" y="272459"/>
                  </a:lnTo>
                  <a:lnTo>
                    <a:pt x="389652" y="269888"/>
                  </a:lnTo>
                  <a:lnTo>
                    <a:pt x="390985" y="269888"/>
                  </a:lnTo>
                  <a:lnTo>
                    <a:pt x="390985" y="272459"/>
                  </a:lnTo>
                  <a:lnTo>
                    <a:pt x="393554" y="272459"/>
                  </a:lnTo>
                  <a:lnTo>
                    <a:pt x="394886" y="272459"/>
                  </a:lnTo>
                  <a:lnTo>
                    <a:pt x="394886" y="268556"/>
                  </a:lnTo>
                  <a:lnTo>
                    <a:pt x="396123" y="263415"/>
                  </a:lnTo>
                  <a:lnTo>
                    <a:pt x="397455" y="262082"/>
                  </a:lnTo>
                  <a:lnTo>
                    <a:pt x="398787" y="259512"/>
                  </a:lnTo>
                  <a:lnTo>
                    <a:pt x="398787" y="250468"/>
                  </a:lnTo>
                  <a:lnTo>
                    <a:pt x="400024" y="243994"/>
                  </a:lnTo>
                  <a:lnTo>
                    <a:pt x="402594" y="243994"/>
                  </a:lnTo>
                  <a:lnTo>
                    <a:pt x="403925" y="246660"/>
                  </a:lnTo>
                  <a:lnTo>
                    <a:pt x="405162" y="250468"/>
                  </a:lnTo>
                  <a:lnTo>
                    <a:pt x="405162" y="251801"/>
                  </a:lnTo>
                  <a:lnTo>
                    <a:pt x="405162" y="256941"/>
                  </a:lnTo>
                  <a:lnTo>
                    <a:pt x="402594" y="263415"/>
                  </a:lnTo>
                  <a:lnTo>
                    <a:pt x="401261" y="268556"/>
                  </a:lnTo>
                  <a:lnTo>
                    <a:pt x="397455" y="275029"/>
                  </a:lnTo>
                  <a:lnTo>
                    <a:pt x="396123" y="277599"/>
                  </a:lnTo>
                  <a:lnTo>
                    <a:pt x="406495" y="280170"/>
                  </a:lnTo>
                  <a:lnTo>
                    <a:pt x="419340" y="315013"/>
                  </a:lnTo>
                  <a:lnTo>
                    <a:pt x="421909" y="315013"/>
                  </a:lnTo>
                  <a:lnTo>
                    <a:pt x="421909" y="312442"/>
                  </a:lnTo>
                  <a:lnTo>
                    <a:pt x="421909" y="311205"/>
                  </a:lnTo>
                  <a:lnTo>
                    <a:pt x="418104" y="305969"/>
                  </a:lnTo>
                  <a:lnTo>
                    <a:pt x="418104" y="304731"/>
                  </a:lnTo>
                  <a:lnTo>
                    <a:pt x="419340" y="304731"/>
                  </a:lnTo>
                  <a:lnTo>
                    <a:pt x="421909" y="308539"/>
                  </a:lnTo>
                  <a:lnTo>
                    <a:pt x="424574" y="305969"/>
                  </a:lnTo>
                  <a:lnTo>
                    <a:pt x="424574" y="304731"/>
                  </a:lnTo>
                  <a:lnTo>
                    <a:pt x="421909" y="296925"/>
                  </a:lnTo>
                  <a:lnTo>
                    <a:pt x="420672" y="291784"/>
                  </a:lnTo>
                  <a:lnTo>
                    <a:pt x="420672" y="289214"/>
                  </a:lnTo>
                  <a:lnTo>
                    <a:pt x="423242" y="290547"/>
                  </a:lnTo>
                  <a:lnTo>
                    <a:pt x="425811" y="294354"/>
                  </a:lnTo>
                  <a:lnTo>
                    <a:pt x="428380" y="300828"/>
                  </a:lnTo>
                  <a:lnTo>
                    <a:pt x="430949" y="305969"/>
                  </a:lnTo>
                  <a:lnTo>
                    <a:pt x="429712" y="307301"/>
                  </a:lnTo>
                  <a:lnTo>
                    <a:pt x="427143" y="308539"/>
                  </a:lnTo>
                  <a:lnTo>
                    <a:pt x="425811" y="311205"/>
                  </a:lnTo>
                  <a:lnTo>
                    <a:pt x="428380" y="312442"/>
                  </a:lnTo>
                  <a:lnTo>
                    <a:pt x="430949" y="311205"/>
                  </a:lnTo>
                  <a:lnTo>
                    <a:pt x="432281" y="311205"/>
                  </a:lnTo>
                  <a:lnTo>
                    <a:pt x="434850" y="311205"/>
                  </a:lnTo>
                  <a:lnTo>
                    <a:pt x="437419" y="309872"/>
                  </a:lnTo>
                  <a:lnTo>
                    <a:pt x="438752" y="308539"/>
                  </a:lnTo>
                  <a:lnTo>
                    <a:pt x="439989" y="305969"/>
                  </a:lnTo>
                  <a:lnTo>
                    <a:pt x="439989" y="304731"/>
                  </a:lnTo>
                  <a:lnTo>
                    <a:pt x="437419" y="302161"/>
                  </a:lnTo>
                  <a:lnTo>
                    <a:pt x="437419" y="300828"/>
                  </a:lnTo>
                  <a:lnTo>
                    <a:pt x="438752" y="299590"/>
                  </a:lnTo>
                  <a:lnTo>
                    <a:pt x="441320" y="298258"/>
                  </a:lnTo>
                  <a:lnTo>
                    <a:pt x="445222" y="298258"/>
                  </a:lnTo>
                  <a:lnTo>
                    <a:pt x="446459" y="298258"/>
                  </a:lnTo>
                  <a:lnTo>
                    <a:pt x="447791" y="296925"/>
                  </a:lnTo>
                  <a:lnTo>
                    <a:pt x="447791" y="295687"/>
                  </a:lnTo>
                  <a:lnTo>
                    <a:pt x="438752" y="287976"/>
                  </a:lnTo>
                  <a:lnTo>
                    <a:pt x="438752" y="286643"/>
                  </a:lnTo>
                  <a:lnTo>
                    <a:pt x="439989" y="285311"/>
                  </a:lnTo>
                  <a:lnTo>
                    <a:pt x="441320" y="284073"/>
                  </a:lnTo>
                  <a:lnTo>
                    <a:pt x="442558" y="286643"/>
                  </a:lnTo>
                  <a:lnTo>
                    <a:pt x="445222" y="286643"/>
                  </a:lnTo>
                  <a:lnTo>
                    <a:pt x="445222" y="284073"/>
                  </a:lnTo>
                  <a:lnTo>
                    <a:pt x="443890" y="281503"/>
                  </a:lnTo>
                  <a:lnTo>
                    <a:pt x="442558" y="273696"/>
                  </a:lnTo>
                  <a:lnTo>
                    <a:pt x="441320" y="271126"/>
                  </a:lnTo>
                  <a:lnTo>
                    <a:pt x="441320" y="268556"/>
                  </a:lnTo>
                  <a:lnTo>
                    <a:pt x="442558" y="267318"/>
                  </a:lnTo>
                  <a:lnTo>
                    <a:pt x="443890" y="268556"/>
                  </a:lnTo>
                  <a:lnTo>
                    <a:pt x="445222" y="275029"/>
                  </a:lnTo>
                  <a:lnTo>
                    <a:pt x="450360" y="276267"/>
                  </a:lnTo>
                  <a:lnTo>
                    <a:pt x="451597" y="275029"/>
                  </a:lnTo>
                  <a:lnTo>
                    <a:pt x="460637" y="275029"/>
                  </a:lnTo>
                  <a:lnTo>
                    <a:pt x="461969" y="272459"/>
                  </a:lnTo>
                  <a:lnTo>
                    <a:pt x="461969" y="271126"/>
                  </a:lnTo>
                  <a:lnTo>
                    <a:pt x="459400" y="268556"/>
                  </a:lnTo>
                  <a:lnTo>
                    <a:pt x="459400" y="265985"/>
                  </a:lnTo>
                  <a:lnTo>
                    <a:pt x="460637" y="264748"/>
                  </a:lnTo>
                  <a:lnTo>
                    <a:pt x="463206" y="264748"/>
                  </a:lnTo>
                  <a:lnTo>
                    <a:pt x="464538" y="265985"/>
                  </a:lnTo>
                  <a:lnTo>
                    <a:pt x="465775" y="268556"/>
                  </a:lnTo>
                  <a:lnTo>
                    <a:pt x="467107" y="268556"/>
                  </a:lnTo>
                  <a:lnTo>
                    <a:pt x="468440" y="265985"/>
                  </a:lnTo>
                  <a:lnTo>
                    <a:pt x="467107" y="259512"/>
                  </a:lnTo>
                  <a:lnTo>
                    <a:pt x="467107" y="253038"/>
                  </a:lnTo>
                  <a:lnTo>
                    <a:pt x="468440" y="246660"/>
                  </a:lnTo>
                  <a:lnTo>
                    <a:pt x="469677" y="242757"/>
                  </a:lnTo>
                  <a:lnTo>
                    <a:pt x="472245" y="241424"/>
                  </a:lnTo>
                  <a:lnTo>
                    <a:pt x="473578" y="242757"/>
                  </a:lnTo>
                  <a:lnTo>
                    <a:pt x="473578" y="246660"/>
                  </a:lnTo>
                  <a:lnTo>
                    <a:pt x="474815" y="246660"/>
                  </a:lnTo>
                  <a:lnTo>
                    <a:pt x="477479" y="246660"/>
                  </a:lnTo>
                  <a:lnTo>
                    <a:pt x="480048" y="241424"/>
                  </a:lnTo>
                  <a:lnTo>
                    <a:pt x="483854" y="238854"/>
                  </a:lnTo>
                  <a:lnTo>
                    <a:pt x="486518" y="238854"/>
                  </a:lnTo>
                  <a:lnTo>
                    <a:pt x="486518" y="241424"/>
                  </a:lnTo>
                  <a:lnTo>
                    <a:pt x="485187" y="243994"/>
                  </a:lnTo>
                  <a:lnTo>
                    <a:pt x="487755" y="246660"/>
                  </a:lnTo>
                  <a:lnTo>
                    <a:pt x="489088" y="249230"/>
                  </a:lnTo>
                  <a:lnTo>
                    <a:pt x="490325" y="253038"/>
                  </a:lnTo>
                  <a:lnTo>
                    <a:pt x="489088" y="258274"/>
                  </a:lnTo>
                  <a:lnTo>
                    <a:pt x="486518" y="262082"/>
                  </a:lnTo>
                  <a:lnTo>
                    <a:pt x="486518" y="264748"/>
                  </a:lnTo>
                  <a:lnTo>
                    <a:pt x="491657" y="277599"/>
                  </a:lnTo>
                  <a:lnTo>
                    <a:pt x="490325" y="284073"/>
                  </a:lnTo>
                  <a:lnTo>
                    <a:pt x="491657" y="285311"/>
                  </a:lnTo>
                  <a:lnTo>
                    <a:pt x="494226" y="285311"/>
                  </a:lnTo>
                  <a:lnTo>
                    <a:pt x="501934" y="281503"/>
                  </a:lnTo>
                  <a:lnTo>
                    <a:pt x="503265" y="280170"/>
                  </a:lnTo>
                  <a:lnTo>
                    <a:pt x="510973" y="277599"/>
                  </a:lnTo>
                  <a:lnTo>
                    <a:pt x="513542" y="276267"/>
                  </a:lnTo>
                  <a:lnTo>
                    <a:pt x="518775" y="275029"/>
                  </a:lnTo>
                  <a:lnTo>
                    <a:pt x="520012" y="272459"/>
                  </a:lnTo>
                  <a:lnTo>
                    <a:pt x="521345" y="269888"/>
                  </a:lnTo>
                  <a:lnTo>
                    <a:pt x="522582" y="264748"/>
                  </a:lnTo>
                  <a:lnTo>
                    <a:pt x="525151" y="258274"/>
                  </a:lnTo>
                  <a:lnTo>
                    <a:pt x="526483" y="256941"/>
                  </a:lnTo>
                  <a:lnTo>
                    <a:pt x="530384" y="258274"/>
                  </a:lnTo>
                  <a:lnTo>
                    <a:pt x="532953" y="256941"/>
                  </a:lnTo>
                  <a:lnTo>
                    <a:pt x="536760" y="250468"/>
                  </a:lnTo>
                  <a:lnTo>
                    <a:pt x="539329" y="247897"/>
                  </a:lnTo>
                  <a:lnTo>
                    <a:pt x="547132" y="245327"/>
                  </a:lnTo>
                  <a:lnTo>
                    <a:pt x="549700" y="245327"/>
                  </a:lnTo>
                  <a:lnTo>
                    <a:pt x="553602" y="245327"/>
                  </a:lnTo>
                  <a:lnTo>
                    <a:pt x="552270" y="247897"/>
                  </a:lnTo>
                  <a:lnTo>
                    <a:pt x="549700" y="249230"/>
                  </a:lnTo>
                  <a:lnTo>
                    <a:pt x="548368" y="251801"/>
                  </a:lnTo>
                  <a:lnTo>
                    <a:pt x="549700" y="253038"/>
                  </a:lnTo>
                  <a:lnTo>
                    <a:pt x="551033" y="253038"/>
                  </a:lnTo>
                  <a:lnTo>
                    <a:pt x="556171" y="250468"/>
                  </a:lnTo>
                  <a:lnTo>
                    <a:pt x="560072" y="243994"/>
                  </a:lnTo>
                  <a:lnTo>
                    <a:pt x="561309" y="240186"/>
                  </a:lnTo>
                  <a:lnTo>
                    <a:pt x="569017" y="238854"/>
                  </a:lnTo>
                  <a:lnTo>
                    <a:pt x="580625" y="236283"/>
                  </a:lnTo>
                  <a:lnTo>
                    <a:pt x="589760" y="231142"/>
                  </a:lnTo>
                  <a:lnTo>
                    <a:pt x="597467" y="226002"/>
                  </a:lnTo>
                  <a:lnTo>
                    <a:pt x="596135" y="216958"/>
                  </a:lnTo>
                  <a:lnTo>
                    <a:pt x="587095" y="216958"/>
                  </a:lnTo>
                  <a:lnTo>
                    <a:pt x="590997" y="211817"/>
                  </a:lnTo>
                  <a:lnTo>
                    <a:pt x="588428" y="202678"/>
                  </a:lnTo>
                  <a:lnTo>
                    <a:pt x="592329" y="201441"/>
                  </a:lnTo>
                  <a:lnTo>
                    <a:pt x="594898" y="206581"/>
                  </a:lnTo>
                  <a:lnTo>
                    <a:pt x="600037" y="227239"/>
                  </a:lnTo>
                  <a:lnTo>
                    <a:pt x="600037" y="216958"/>
                  </a:lnTo>
                  <a:lnTo>
                    <a:pt x="593566" y="196300"/>
                  </a:lnTo>
                  <a:lnTo>
                    <a:pt x="590997" y="198870"/>
                  </a:lnTo>
                  <a:lnTo>
                    <a:pt x="589760" y="196300"/>
                  </a:lnTo>
                  <a:lnTo>
                    <a:pt x="585858" y="200108"/>
                  </a:lnTo>
                  <a:lnTo>
                    <a:pt x="588428" y="188493"/>
                  </a:lnTo>
                  <a:lnTo>
                    <a:pt x="581957" y="173071"/>
                  </a:lnTo>
                  <a:lnTo>
                    <a:pt x="560072" y="151080"/>
                  </a:lnTo>
                  <a:lnTo>
                    <a:pt x="552270" y="145940"/>
                  </a:lnTo>
                  <a:lnTo>
                    <a:pt x="538092" y="144607"/>
                  </a:lnTo>
                  <a:lnTo>
                    <a:pt x="527815" y="147177"/>
                  </a:lnTo>
                  <a:lnTo>
                    <a:pt x="525151" y="152413"/>
                  </a:lnTo>
                  <a:lnTo>
                    <a:pt x="535522" y="157554"/>
                  </a:lnTo>
                  <a:lnTo>
                    <a:pt x="539329" y="151080"/>
                  </a:lnTo>
                  <a:lnTo>
                    <a:pt x="549700" y="152413"/>
                  </a:lnTo>
                  <a:lnTo>
                    <a:pt x="556171" y="161457"/>
                  </a:lnTo>
                  <a:lnTo>
                    <a:pt x="565210" y="184685"/>
                  </a:lnTo>
                  <a:lnTo>
                    <a:pt x="566447" y="182115"/>
                  </a:lnTo>
                  <a:lnTo>
                    <a:pt x="563878" y="174309"/>
                  </a:lnTo>
                  <a:lnTo>
                    <a:pt x="567780" y="171738"/>
                  </a:lnTo>
                  <a:lnTo>
                    <a:pt x="569017" y="175642"/>
                  </a:lnTo>
                  <a:lnTo>
                    <a:pt x="572918" y="175642"/>
                  </a:lnTo>
                  <a:lnTo>
                    <a:pt x="571585" y="179450"/>
                  </a:lnTo>
                  <a:lnTo>
                    <a:pt x="575487" y="182115"/>
                  </a:lnTo>
                  <a:lnTo>
                    <a:pt x="580625" y="196300"/>
                  </a:lnTo>
                  <a:lnTo>
                    <a:pt x="576819" y="205344"/>
                  </a:lnTo>
                  <a:lnTo>
                    <a:pt x="574250" y="207914"/>
                  </a:lnTo>
                  <a:lnTo>
                    <a:pt x="567780" y="214388"/>
                  </a:lnTo>
                  <a:lnTo>
                    <a:pt x="558740" y="218195"/>
                  </a:lnTo>
                  <a:lnTo>
                    <a:pt x="552270" y="220766"/>
                  </a:lnTo>
                  <a:lnTo>
                    <a:pt x="549700" y="223431"/>
                  </a:lnTo>
                  <a:lnTo>
                    <a:pt x="548368" y="226002"/>
                  </a:lnTo>
                  <a:lnTo>
                    <a:pt x="545799" y="231142"/>
                  </a:lnTo>
                  <a:lnTo>
                    <a:pt x="540661" y="233713"/>
                  </a:lnTo>
                  <a:lnTo>
                    <a:pt x="534190" y="235046"/>
                  </a:lnTo>
                  <a:lnTo>
                    <a:pt x="531621" y="233713"/>
                  </a:lnTo>
                  <a:lnTo>
                    <a:pt x="530384" y="231142"/>
                  </a:lnTo>
                  <a:lnTo>
                    <a:pt x="517443" y="229810"/>
                  </a:lnTo>
                  <a:lnTo>
                    <a:pt x="507072" y="227239"/>
                  </a:lnTo>
                  <a:lnTo>
                    <a:pt x="499364" y="223431"/>
                  </a:lnTo>
                  <a:lnTo>
                    <a:pt x="494226" y="220766"/>
                  </a:lnTo>
                  <a:lnTo>
                    <a:pt x="490325" y="215625"/>
                  </a:lnTo>
                  <a:lnTo>
                    <a:pt x="487755" y="207914"/>
                  </a:lnTo>
                  <a:lnTo>
                    <a:pt x="486518" y="197537"/>
                  </a:lnTo>
                  <a:lnTo>
                    <a:pt x="486518" y="193729"/>
                  </a:lnTo>
                  <a:lnTo>
                    <a:pt x="483854" y="192397"/>
                  </a:lnTo>
                  <a:lnTo>
                    <a:pt x="480048" y="192397"/>
                  </a:lnTo>
                  <a:lnTo>
                    <a:pt x="478716" y="192397"/>
                  </a:lnTo>
                  <a:lnTo>
                    <a:pt x="473578" y="194967"/>
                  </a:lnTo>
                  <a:lnTo>
                    <a:pt x="469677" y="193729"/>
                  </a:lnTo>
                  <a:lnTo>
                    <a:pt x="461969" y="192397"/>
                  </a:lnTo>
                  <a:lnTo>
                    <a:pt x="456831" y="188493"/>
                  </a:lnTo>
                  <a:lnTo>
                    <a:pt x="456831" y="185923"/>
                  </a:lnTo>
                  <a:lnTo>
                    <a:pt x="455499" y="183353"/>
                  </a:lnTo>
                  <a:lnTo>
                    <a:pt x="456831" y="182115"/>
                  </a:lnTo>
                  <a:lnTo>
                    <a:pt x="459400" y="183353"/>
                  </a:lnTo>
                  <a:lnTo>
                    <a:pt x="461969" y="182115"/>
                  </a:lnTo>
                  <a:lnTo>
                    <a:pt x="459400" y="178212"/>
                  </a:lnTo>
                  <a:lnTo>
                    <a:pt x="459400" y="173071"/>
                  </a:lnTo>
                  <a:lnTo>
                    <a:pt x="459400" y="170406"/>
                  </a:lnTo>
                  <a:lnTo>
                    <a:pt x="461969" y="171738"/>
                  </a:lnTo>
                  <a:lnTo>
                    <a:pt x="464538" y="173071"/>
                  </a:lnTo>
                  <a:lnTo>
                    <a:pt x="467107" y="176879"/>
                  </a:lnTo>
                  <a:lnTo>
                    <a:pt x="468440" y="178212"/>
                  </a:lnTo>
                  <a:lnTo>
                    <a:pt x="467107" y="180782"/>
                  </a:lnTo>
                  <a:lnTo>
                    <a:pt x="465775" y="182115"/>
                  </a:lnTo>
                  <a:lnTo>
                    <a:pt x="465775" y="184685"/>
                  </a:lnTo>
                  <a:lnTo>
                    <a:pt x="467107" y="184685"/>
                  </a:lnTo>
                  <a:lnTo>
                    <a:pt x="471009" y="184685"/>
                  </a:lnTo>
                  <a:lnTo>
                    <a:pt x="472245" y="182115"/>
                  </a:lnTo>
                  <a:lnTo>
                    <a:pt x="473578" y="180782"/>
                  </a:lnTo>
                  <a:lnTo>
                    <a:pt x="472245" y="176879"/>
                  </a:lnTo>
                  <a:lnTo>
                    <a:pt x="467107" y="171738"/>
                  </a:lnTo>
                  <a:lnTo>
                    <a:pt x="463206" y="166598"/>
                  </a:lnTo>
                  <a:lnTo>
                    <a:pt x="452929" y="156221"/>
                  </a:lnTo>
                  <a:lnTo>
                    <a:pt x="447791" y="152413"/>
                  </a:lnTo>
                  <a:lnTo>
                    <a:pt x="446459" y="151080"/>
                  </a:lnTo>
                  <a:lnTo>
                    <a:pt x="443890" y="153651"/>
                  </a:lnTo>
                  <a:lnTo>
                    <a:pt x="442558" y="152413"/>
                  </a:lnTo>
                  <a:lnTo>
                    <a:pt x="443890" y="151080"/>
                  </a:lnTo>
                  <a:lnTo>
                    <a:pt x="442558" y="142036"/>
                  </a:lnTo>
                  <a:lnTo>
                    <a:pt x="441320" y="140704"/>
                  </a:lnTo>
                  <a:lnTo>
                    <a:pt x="437419" y="136896"/>
                  </a:lnTo>
                  <a:lnTo>
                    <a:pt x="433518" y="135563"/>
                  </a:lnTo>
                  <a:lnTo>
                    <a:pt x="430949" y="134325"/>
                  </a:lnTo>
                  <a:lnTo>
                    <a:pt x="429712" y="134325"/>
                  </a:lnTo>
                  <a:lnTo>
                    <a:pt x="428380" y="136896"/>
                  </a:lnTo>
                  <a:lnTo>
                    <a:pt x="427143" y="136896"/>
                  </a:lnTo>
                  <a:lnTo>
                    <a:pt x="424574" y="134325"/>
                  </a:lnTo>
                  <a:lnTo>
                    <a:pt x="420672" y="132993"/>
                  </a:lnTo>
                  <a:lnTo>
                    <a:pt x="411633" y="127852"/>
                  </a:lnTo>
                  <a:lnTo>
                    <a:pt x="409064" y="127852"/>
                  </a:lnTo>
                  <a:lnTo>
                    <a:pt x="407732" y="126519"/>
                  </a:lnTo>
                  <a:lnTo>
                    <a:pt x="406495" y="126519"/>
                  </a:lnTo>
                  <a:lnTo>
                    <a:pt x="405162" y="127852"/>
                  </a:lnTo>
                  <a:lnTo>
                    <a:pt x="405162" y="129089"/>
                  </a:lnTo>
                  <a:lnTo>
                    <a:pt x="403925" y="129089"/>
                  </a:lnTo>
                  <a:lnTo>
                    <a:pt x="405162" y="130422"/>
                  </a:lnTo>
                  <a:lnTo>
                    <a:pt x="407732" y="131755"/>
                  </a:lnTo>
                  <a:lnTo>
                    <a:pt x="410301" y="132993"/>
                  </a:lnTo>
                  <a:lnTo>
                    <a:pt x="411633" y="135563"/>
                  </a:lnTo>
                  <a:lnTo>
                    <a:pt x="412965" y="136896"/>
                  </a:lnTo>
                  <a:lnTo>
                    <a:pt x="412965" y="138133"/>
                  </a:lnTo>
                  <a:lnTo>
                    <a:pt x="411633" y="140704"/>
                  </a:lnTo>
                  <a:lnTo>
                    <a:pt x="410301" y="142036"/>
                  </a:lnTo>
                  <a:lnTo>
                    <a:pt x="407732" y="143369"/>
                  </a:lnTo>
                  <a:lnTo>
                    <a:pt x="406495" y="144607"/>
                  </a:lnTo>
                  <a:lnTo>
                    <a:pt x="405162" y="144607"/>
                  </a:lnTo>
                  <a:lnTo>
                    <a:pt x="403925" y="144607"/>
                  </a:lnTo>
                  <a:lnTo>
                    <a:pt x="403925" y="143369"/>
                  </a:lnTo>
                  <a:lnTo>
                    <a:pt x="403925" y="140704"/>
                  </a:lnTo>
                  <a:lnTo>
                    <a:pt x="402594" y="140704"/>
                  </a:lnTo>
                  <a:lnTo>
                    <a:pt x="401261" y="142036"/>
                  </a:lnTo>
                  <a:lnTo>
                    <a:pt x="402594" y="145940"/>
                  </a:lnTo>
                  <a:lnTo>
                    <a:pt x="401261" y="147177"/>
                  </a:lnTo>
                  <a:lnTo>
                    <a:pt x="400024" y="147177"/>
                  </a:lnTo>
                  <a:lnTo>
                    <a:pt x="398787" y="145940"/>
                  </a:lnTo>
                  <a:lnTo>
                    <a:pt x="397455" y="143369"/>
                  </a:lnTo>
                  <a:lnTo>
                    <a:pt x="398787" y="143369"/>
                  </a:lnTo>
                  <a:lnTo>
                    <a:pt x="400024" y="142036"/>
                  </a:lnTo>
                  <a:lnTo>
                    <a:pt x="400024" y="140704"/>
                  </a:lnTo>
                  <a:lnTo>
                    <a:pt x="400024" y="139466"/>
                  </a:lnTo>
                  <a:lnTo>
                    <a:pt x="400024" y="138133"/>
                  </a:lnTo>
                  <a:lnTo>
                    <a:pt x="398787" y="138133"/>
                  </a:lnTo>
                  <a:lnTo>
                    <a:pt x="398787" y="139466"/>
                  </a:lnTo>
                  <a:lnTo>
                    <a:pt x="397455" y="139466"/>
                  </a:lnTo>
                  <a:lnTo>
                    <a:pt x="396123" y="139466"/>
                  </a:lnTo>
                  <a:lnTo>
                    <a:pt x="392317" y="140704"/>
                  </a:lnTo>
                  <a:lnTo>
                    <a:pt x="390985" y="140704"/>
                  </a:lnTo>
                  <a:lnTo>
                    <a:pt x="389652" y="139466"/>
                  </a:lnTo>
                  <a:lnTo>
                    <a:pt x="388415" y="138133"/>
                  </a:lnTo>
                  <a:lnTo>
                    <a:pt x="388415" y="136896"/>
                  </a:lnTo>
                  <a:lnTo>
                    <a:pt x="389652" y="136896"/>
                  </a:lnTo>
                  <a:lnTo>
                    <a:pt x="390985" y="135563"/>
                  </a:lnTo>
                  <a:lnTo>
                    <a:pt x="392317" y="134325"/>
                  </a:lnTo>
                  <a:lnTo>
                    <a:pt x="392317" y="132993"/>
                  </a:lnTo>
                  <a:lnTo>
                    <a:pt x="390985" y="132993"/>
                  </a:lnTo>
                  <a:lnTo>
                    <a:pt x="389652" y="131755"/>
                  </a:lnTo>
                  <a:lnTo>
                    <a:pt x="389652" y="132993"/>
                  </a:lnTo>
                  <a:lnTo>
                    <a:pt x="388415" y="132993"/>
                  </a:lnTo>
                  <a:lnTo>
                    <a:pt x="387084" y="134325"/>
                  </a:lnTo>
                  <a:lnTo>
                    <a:pt x="385847" y="136896"/>
                  </a:lnTo>
                  <a:lnTo>
                    <a:pt x="384514" y="136896"/>
                  </a:lnTo>
                  <a:lnTo>
                    <a:pt x="383277" y="135563"/>
                  </a:lnTo>
                  <a:lnTo>
                    <a:pt x="381945" y="132993"/>
                  </a:lnTo>
                  <a:lnTo>
                    <a:pt x="381945" y="130422"/>
                  </a:lnTo>
                  <a:lnTo>
                    <a:pt x="383277" y="129089"/>
                  </a:lnTo>
                  <a:lnTo>
                    <a:pt x="387084" y="126519"/>
                  </a:lnTo>
                  <a:lnTo>
                    <a:pt x="387084" y="125282"/>
                  </a:lnTo>
                  <a:lnTo>
                    <a:pt x="385847" y="125282"/>
                  </a:lnTo>
                  <a:lnTo>
                    <a:pt x="380708" y="125282"/>
                  </a:lnTo>
                  <a:lnTo>
                    <a:pt x="379376" y="123949"/>
                  </a:lnTo>
                  <a:lnTo>
                    <a:pt x="380708" y="122711"/>
                  </a:lnTo>
                  <a:lnTo>
                    <a:pt x="381945" y="121378"/>
                  </a:lnTo>
                  <a:lnTo>
                    <a:pt x="383277" y="121378"/>
                  </a:lnTo>
                  <a:lnTo>
                    <a:pt x="384514" y="121378"/>
                  </a:lnTo>
                  <a:lnTo>
                    <a:pt x="385847" y="122711"/>
                  </a:lnTo>
                  <a:lnTo>
                    <a:pt x="387084" y="122711"/>
                  </a:lnTo>
                  <a:lnTo>
                    <a:pt x="388415" y="121378"/>
                  </a:lnTo>
                  <a:lnTo>
                    <a:pt x="387084" y="121378"/>
                  </a:lnTo>
                  <a:lnTo>
                    <a:pt x="384514" y="120141"/>
                  </a:lnTo>
                  <a:lnTo>
                    <a:pt x="383277" y="118808"/>
                  </a:lnTo>
                  <a:lnTo>
                    <a:pt x="383277" y="117475"/>
                  </a:lnTo>
                  <a:lnTo>
                    <a:pt x="384514" y="117475"/>
                  </a:lnTo>
                  <a:lnTo>
                    <a:pt x="385847" y="116238"/>
                  </a:lnTo>
                  <a:lnTo>
                    <a:pt x="387084" y="116238"/>
                  </a:lnTo>
                  <a:lnTo>
                    <a:pt x="392317" y="122711"/>
                  </a:lnTo>
                  <a:lnTo>
                    <a:pt x="393554" y="122711"/>
                  </a:lnTo>
                  <a:lnTo>
                    <a:pt x="394886" y="122711"/>
                  </a:lnTo>
                  <a:lnTo>
                    <a:pt x="396123" y="121378"/>
                  </a:lnTo>
                  <a:lnTo>
                    <a:pt x="394886" y="120141"/>
                  </a:lnTo>
                  <a:lnTo>
                    <a:pt x="393554" y="117475"/>
                  </a:lnTo>
                  <a:lnTo>
                    <a:pt x="390985" y="114905"/>
                  </a:lnTo>
                  <a:lnTo>
                    <a:pt x="388415" y="112335"/>
                  </a:lnTo>
                  <a:lnTo>
                    <a:pt x="387084" y="107194"/>
                  </a:lnTo>
                  <a:lnTo>
                    <a:pt x="387084" y="102053"/>
                  </a:lnTo>
                  <a:lnTo>
                    <a:pt x="388415" y="99387"/>
                  </a:lnTo>
                  <a:lnTo>
                    <a:pt x="389652" y="98150"/>
                  </a:lnTo>
                  <a:lnTo>
                    <a:pt x="393554" y="104623"/>
                  </a:lnTo>
                  <a:lnTo>
                    <a:pt x="393554" y="105861"/>
                  </a:lnTo>
                  <a:lnTo>
                    <a:pt x="394886" y="105861"/>
                  </a:lnTo>
                  <a:lnTo>
                    <a:pt x="396123" y="105861"/>
                  </a:lnTo>
                  <a:lnTo>
                    <a:pt x="397455" y="104623"/>
                  </a:lnTo>
                  <a:lnTo>
                    <a:pt x="397455" y="103291"/>
                  </a:lnTo>
                  <a:lnTo>
                    <a:pt x="394886" y="103291"/>
                  </a:lnTo>
                  <a:lnTo>
                    <a:pt x="393554" y="96912"/>
                  </a:lnTo>
                  <a:lnTo>
                    <a:pt x="393554" y="95579"/>
                  </a:lnTo>
                  <a:lnTo>
                    <a:pt x="394886" y="94247"/>
                  </a:lnTo>
                  <a:lnTo>
                    <a:pt x="396123" y="94247"/>
                  </a:lnTo>
                  <a:lnTo>
                    <a:pt x="398787" y="94247"/>
                  </a:lnTo>
                  <a:lnTo>
                    <a:pt x="400024" y="94247"/>
                  </a:lnTo>
                  <a:lnTo>
                    <a:pt x="402594" y="91676"/>
                  </a:lnTo>
                  <a:lnTo>
                    <a:pt x="405162" y="87868"/>
                  </a:lnTo>
                  <a:lnTo>
                    <a:pt x="405162" y="85203"/>
                  </a:lnTo>
                  <a:lnTo>
                    <a:pt x="405162" y="82632"/>
                  </a:lnTo>
                  <a:lnTo>
                    <a:pt x="403925" y="81395"/>
                  </a:lnTo>
                  <a:lnTo>
                    <a:pt x="401261" y="80062"/>
                  </a:lnTo>
                  <a:lnTo>
                    <a:pt x="400024" y="80062"/>
                  </a:lnTo>
                  <a:lnTo>
                    <a:pt x="400024" y="81395"/>
                  </a:lnTo>
                  <a:lnTo>
                    <a:pt x="398787" y="82632"/>
                  </a:lnTo>
                  <a:lnTo>
                    <a:pt x="398787" y="85203"/>
                  </a:lnTo>
                  <a:lnTo>
                    <a:pt x="397455" y="83965"/>
                  </a:lnTo>
                  <a:lnTo>
                    <a:pt x="396123" y="82632"/>
                  </a:lnTo>
                  <a:lnTo>
                    <a:pt x="397455" y="78825"/>
                  </a:lnTo>
                  <a:lnTo>
                    <a:pt x="398787" y="76254"/>
                  </a:lnTo>
                  <a:lnTo>
                    <a:pt x="405162" y="71018"/>
                  </a:lnTo>
                  <a:lnTo>
                    <a:pt x="411633" y="69781"/>
                  </a:lnTo>
                  <a:lnTo>
                    <a:pt x="420672" y="63307"/>
                  </a:lnTo>
                  <a:lnTo>
                    <a:pt x="421909" y="60737"/>
                  </a:lnTo>
                  <a:lnTo>
                    <a:pt x="421909" y="58166"/>
                  </a:lnTo>
                  <a:lnTo>
                    <a:pt x="424574" y="54263"/>
                  </a:lnTo>
                  <a:lnTo>
                    <a:pt x="427143" y="54263"/>
                  </a:lnTo>
                  <a:lnTo>
                    <a:pt x="429712" y="56834"/>
                  </a:lnTo>
                  <a:lnTo>
                    <a:pt x="430949" y="56834"/>
                  </a:lnTo>
                  <a:lnTo>
                    <a:pt x="432281" y="54263"/>
                  </a:lnTo>
                  <a:lnTo>
                    <a:pt x="433518" y="47790"/>
                  </a:lnTo>
                  <a:lnTo>
                    <a:pt x="433518" y="43887"/>
                  </a:lnTo>
                  <a:lnTo>
                    <a:pt x="436182" y="43887"/>
                  </a:lnTo>
                  <a:lnTo>
                    <a:pt x="436182" y="42649"/>
                  </a:lnTo>
                  <a:lnTo>
                    <a:pt x="436182" y="40079"/>
                  </a:lnTo>
                  <a:lnTo>
                    <a:pt x="436182" y="37508"/>
                  </a:lnTo>
                  <a:lnTo>
                    <a:pt x="434850" y="37508"/>
                  </a:lnTo>
                  <a:lnTo>
                    <a:pt x="432281" y="37508"/>
                  </a:lnTo>
                  <a:lnTo>
                    <a:pt x="430949" y="38746"/>
                  </a:lnTo>
                  <a:lnTo>
                    <a:pt x="428380" y="36176"/>
                  </a:lnTo>
                  <a:lnTo>
                    <a:pt x="427143" y="36176"/>
                  </a:lnTo>
                  <a:lnTo>
                    <a:pt x="423242" y="40079"/>
                  </a:lnTo>
                  <a:lnTo>
                    <a:pt x="421909" y="41316"/>
                  </a:lnTo>
                  <a:lnTo>
                    <a:pt x="419340" y="40079"/>
                  </a:lnTo>
                  <a:lnTo>
                    <a:pt x="416771" y="41316"/>
                  </a:lnTo>
                  <a:lnTo>
                    <a:pt x="415534" y="42649"/>
                  </a:lnTo>
                  <a:lnTo>
                    <a:pt x="415534" y="45219"/>
                  </a:lnTo>
                  <a:lnTo>
                    <a:pt x="412965" y="47790"/>
                  </a:lnTo>
                  <a:lnTo>
                    <a:pt x="411633" y="49123"/>
                  </a:lnTo>
                  <a:lnTo>
                    <a:pt x="409064" y="47790"/>
                  </a:lnTo>
                  <a:lnTo>
                    <a:pt x="407732" y="46457"/>
                  </a:lnTo>
                  <a:lnTo>
                    <a:pt x="406495" y="43887"/>
                  </a:lnTo>
                  <a:lnTo>
                    <a:pt x="407732" y="42649"/>
                  </a:lnTo>
                  <a:lnTo>
                    <a:pt x="409064" y="41316"/>
                  </a:lnTo>
                  <a:lnTo>
                    <a:pt x="410301" y="42649"/>
                  </a:lnTo>
                  <a:lnTo>
                    <a:pt x="412965" y="42649"/>
                  </a:lnTo>
                  <a:lnTo>
                    <a:pt x="411633" y="40079"/>
                  </a:lnTo>
                  <a:lnTo>
                    <a:pt x="410301" y="38746"/>
                  </a:lnTo>
                  <a:lnTo>
                    <a:pt x="409064" y="38746"/>
                  </a:lnTo>
                  <a:lnTo>
                    <a:pt x="401261" y="40079"/>
                  </a:lnTo>
                  <a:lnTo>
                    <a:pt x="394886" y="37508"/>
                  </a:lnTo>
                  <a:lnTo>
                    <a:pt x="393554" y="36176"/>
                  </a:lnTo>
                  <a:lnTo>
                    <a:pt x="393554" y="33605"/>
                  </a:lnTo>
                  <a:lnTo>
                    <a:pt x="394886" y="28464"/>
                  </a:lnTo>
                  <a:lnTo>
                    <a:pt x="394886" y="27132"/>
                  </a:lnTo>
                  <a:lnTo>
                    <a:pt x="396123" y="27132"/>
                  </a:lnTo>
                  <a:lnTo>
                    <a:pt x="402594" y="36176"/>
                  </a:lnTo>
                  <a:lnTo>
                    <a:pt x="403925" y="36176"/>
                  </a:lnTo>
                  <a:lnTo>
                    <a:pt x="403925" y="34843"/>
                  </a:lnTo>
                  <a:lnTo>
                    <a:pt x="392317" y="14280"/>
                  </a:lnTo>
                  <a:lnTo>
                    <a:pt x="389652" y="14280"/>
                  </a:lnTo>
                  <a:lnTo>
                    <a:pt x="387084" y="18088"/>
                  </a:lnTo>
                  <a:lnTo>
                    <a:pt x="385847" y="18088"/>
                  </a:lnTo>
                  <a:lnTo>
                    <a:pt x="384514" y="18088"/>
                  </a:lnTo>
                  <a:lnTo>
                    <a:pt x="381945" y="18088"/>
                  </a:lnTo>
                  <a:lnTo>
                    <a:pt x="379376" y="15517"/>
                  </a:lnTo>
                  <a:lnTo>
                    <a:pt x="376807" y="12947"/>
                  </a:lnTo>
                  <a:lnTo>
                    <a:pt x="380708" y="11614"/>
                  </a:lnTo>
                  <a:lnTo>
                    <a:pt x="385847" y="10377"/>
                  </a:lnTo>
                  <a:lnTo>
                    <a:pt x="389652" y="10377"/>
                  </a:lnTo>
                  <a:lnTo>
                    <a:pt x="387084" y="0"/>
                  </a:lnTo>
                  <a:lnTo>
                    <a:pt x="381945" y="2570"/>
                  </a:lnTo>
                  <a:lnTo>
                    <a:pt x="37033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42EA8E00-9D58-AEB2-C814-76F1D8A4900F}"/>
                </a:ext>
              </a:extLst>
            </p:cNvPr>
            <p:cNvSpPr/>
            <p:nvPr/>
          </p:nvSpPr>
          <p:spPr>
            <a:xfrm>
              <a:off x="8193220" y="3615685"/>
              <a:ext cx="276982" cy="270103"/>
            </a:xfrm>
            <a:custGeom>
              <a:avLst/>
              <a:gdLst>
                <a:gd name="connsiteX0" fmla="*/ 301921 w 308391"/>
                <a:gd name="connsiteY0" fmla="*/ 138133 h 300732"/>
                <a:gd name="connsiteX1" fmla="*/ 308392 w 308391"/>
                <a:gd name="connsiteY1" fmla="*/ 132897 h 300732"/>
                <a:gd name="connsiteX2" fmla="*/ 276135 w 308391"/>
                <a:gd name="connsiteY2" fmla="*/ 3808 h 300732"/>
                <a:gd name="connsiteX3" fmla="*/ 274803 w 308391"/>
                <a:gd name="connsiteY3" fmla="*/ 0 h 300732"/>
                <a:gd name="connsiteX4" fmla="*/ 158716 w 308391"/>
                <a:gd name="connsiteY4" fmla="*/ 27037 h 300732"/>
                <a:gd name="connsiteX5" fmla="*/ 148344 w 308391"/>
                <a:gd name="connsiteY5" fmla="*/ 32272 h 300732"/>
                <a:gd name="connsiteX6" fmla="*/ 118656 w 308391"/>
                <a:gd name="connsiteY6" fmla="*/ 36176 h 300732"/>
                <a:gd name="connsiteX7" fmla="*/ 118656 w 308391"/>
                <a:gd name="connsiteY7" fmla="*/ 43887 h 300732"/>
                <a:gd name="connsiteX8" fmla="*/ 110948 w 308391"/>
                <a:gd name="connsiteY8" fmla="*/ 46457 h 300732"/>
                <a:gd name="connsiteX9" fmla="*/ 109617 w 308391"/>
                <a:gd name="connsiteY9" fmla="*/ 38746 h 300732"/>
                <a:gd name="connsiteX10" fmla="*/ 0 w 308391"/>
                <a:gd name="connsiteY10" fmla="*/ 61974 h 300732"/>
                <a:gd name="connsiteX11" fmla="*/ 29593 w 308391"/>
                <a:gd name="connsiteY11" fmla="*/ 231047 h 300732"/>
                <a:gd name="connsiteX12" fmla="*/ 45103 w 308391"/>
                <a:gd name="connsiteY12" fmla="*/ 246565 h 300732"/>
                <a:gd name="connsiteX13" fmla="*/ 10277 w 308391"/>
                <a:gd name="connsiteY13" fmla="*/ 281408 h 300732"/>
                <a:gd name="connsiteX14" fmla="*/ 28355 w 308391"/>
                <a:gd name="connsiteY14" fmla="*/ 300733 h 300732"/>
                <a:gd name="connsiteX15" fmla="*/ 28355 w 308391"/>
                <a:gd name="connsiteY15" fmla="*/ 296925 h 300732"/>
                <a:gd name="connsiteX16" fmla="*/ 33494 w 308391"/>
                <a:gd name="connsiteY16" fmla="*/ 293022 h 300732"/>
                <a:gd name="connsiteX17" fmla="*/ 36063 w 308391"/>
                <a:gd name="connsiteY17" fmla="*/ 293022 h 300732"/>
                <a:gd name="connsiteX18" fmla="*/ 37395 w 308391"/>
                <a:gd name="connsiteY18" fmla="*/ 294354 h 300732"/>
                <a:gd name="connsiteX19" fmla="*/ 39965 w 308391"/>
                <a:gd name="connsiteY19" fmla="*/ 296925 h 300732"/>
                <a:gd name="connsiteX20" fmla="*/ 42533 w 308391"/>
                <a:gd name="connsiteY20" fmla="*/ 295592 h 300732"/>
                <a:gd name="connsiteX21" fmla="*/ 45103 w 308391"/>
                <a:gd name="connsiteY21" fmla="*/ 289214 h 300732"/>
                <a:gd name="connsiteX22" fmla="*/ 46435 w 308391"/>
                <a:gd name="connsiteY22" fmla="*/ 285311 h 300732"/>
                <a:gd name="connsiteX23" fmla="*/ 49004 w 308391"/>
                <a:gd name="connsiteY23" fmla="*/ 282740 h 300732"/>
                <a:gd name="connsiteX24" fmla="*/ 51573 w 308391"/>
                <a:gd name="connsiteY24" fmla="*/ 282740 h 300732"/>
                <a:gd name="connsiteX25" fmla="*/ 56712 w 308391"/>
                <a:gd name="connsiteY25" fmla="*/ 283978 h 300732"/>
                <a:gd name="connsiteX26" fmla="*/ 59280 w 308391"/>
                <a:gd name="connsiteY26" fmla="*/ 282740 h 300732"/>
                <a:gd name="connsiteX27" fmla="*/ 64514 w 308391"/>
                <a:gd name="connsiteY27" fmla="*/ 276267 h 300732"/>
                <a:gd name="connsiteX28" fmla="*/ 69652 w 308391"/>
                <a:gd name="connsiteY28" fmla="*/ 265890 h 300732"/>
                <a:gd name="connsiteX29" fmla="*/ 73553 w 308391"/>
                <a:gd name="connsiteY29" fmla="*/ 262082 h 300732"/>
                <a:gd name="connsiteX30" fmla="*/ 79929 w 308391"/>
                <a:gd name="connsiteY30" fmla="*/ 258179 h 300732"/>
                <a:gd name="connsiteX31" fmla="*/ 83830 w 308391"/>
                <a:gd name="connsiteY31" fmla="*/ 256846 h 300732"/>
                <a:gd name="connsiteX32" fmla="*/ 87731 w 308391"/>
                <a:gd name="connsiteY32" fmla="*/ 259512 h 300732"/>
                <a:gd name="connsiteX33" fmla="*/ 90300 w 308391"/>
                <a:gd name="connsiteY33" fmla="*/ 258179 h 300732"/>
                <a:gd name="connsiteX34" fmla="*/ 91537 w 308391"/>
                <a:gd name="connsiteY34" fmla="*/ 255609 h 300732"/>
                <a:gd name="connsiteX35" fmla="*/ 96771 w 308391"/>
                <a:gd name="connsiteY35" fmla="*/ 247802 h 300732"/>
                <a:gd name="connsiteX36" fmla="*/ 96771 w 308391"/>
                <a:gd name="connsiteY36" fmla="*/ 242662 h 300732"/>
                <a:gd name="connsiteX37" fmla="*/ 99340 w 308391"/>
                <a:gd name="connsiteY37" fmla="*/ 241424 h 300732"/>
                <a:gd name="connsiteX38" fmla="*/ 101909 w 308391"/>
                <a:gd name="connsiteY38" fmla="*/ 242662 h 300732"/>
                <a:gd name="connsiteX39" fmla="*/ 103241 w 308391"/>
                <a:gd name="connsiteY39" fmla="*/ 243994 h 300732"/>
                <a:gd name="connsiteX40" fmla="*/ 103241 w 308391"/>
                <a:gd name="connsiteY40" fmla="*/ 247802 h 300732"/>
                <a:gd name="connsiteX41" fmla="*/ 105810 w 308391"/>
                <a:gd name="connsiteY41" fmla="*/ 249135 h 300732"/>
                <a:gd name="connsiteX42" fmla="*/ 109617 w 308391"/>
                <a:gd name="connsiteY42" fmla="*/ 246565 h 300732"/>
                <a:gd name="connsiteX43" fmla="*/ 110948 w 308391"/>
                <a:gd name="connsiteY43" fmla="*/ 245232 h 300732"/>
                <a:gd name="connsiteX44" fmla="*/ 110948 w 308391"/>
                <a:gd name="connsiteY44" fmla="*/ 242662 h 300732"/>
                <a:gd name="connsiteX45" fmla="*/ 110948 w 308391"/>
                <a:gd name="connsiteY45" fmla="*/ 237521 h 300732"/>
                <a:gd name="connsiteX46" fmla="*/ 113518 w 308391"/>
                <a:gd name="connsiteY46" fmla="*/ 236188 h 300732"/>
                <a:gd name="connsiteX47" fmla="*/ 116087 w 308391"/>
                <a:gd name="connsiteY47" fmla="*/ 236188 h 300732"/>
                <a:gd name="connsiteX48" fmla="*/ 116087 w 308391"/>
                <a:gd name="connsiteY48" fmla="*/ 233618 h 300732"/>
                <a:gd name="connsiteX49" fmla="*/ 114850 w 308391"/>
                <a:gd name="connsiteY49" fmla="*/ 231047 h 300732"/>
                <a:gd name="connsiteX50" fmla="*/ 116087 w 308391"/>
                <a:gd name="connsiteY50" fmla="*/ 229810 h 300732"/>
                <a:gd name="connsiteX51" fmla="*/ 121320 w 308391"/>
                <a:gd name="connsiteY51" fmla="*/ 231047 h 300732"/>
                <a:gd name="connsiteX52" fmla="*/ 122558 w 308391"/>
                <a:gd name="connsiteY52" fmla="*/ 229810 h 300732"/>
                <a:gd name="connsiteX53" fmla="*/ 123890 w 308391"/>
                <a:gd name="connsiteY53" fmla="*/ 222003 h 300732"/>
                <a:gd name="connsiteX54" fmla="*/ 127696 w 308391"/>
                <a:gd name="connsiteY54" fmla="*/ 215530 h 300732"/>
                <a:gd name="connsiteX55" fmla="*/ 130265 w 308391"/>
                <a:gd name="connsiteY55" fmla="*/ 207819 h 300732"/>
                <a:gd name="connsiteX56" fmla="*/ 132834 w 308391"/>
                <a:gd name="connsiteY56" fmla="*/ 205249 h 300732"/>
                <a:gd name="connsiteX57" fmla="*/ 134166 w 308391"/>
                <a:gd name="connsiteY57" fmla="*/ 202678 h 300732"/>
                <a:gd name="connsiteX58" fmla="*/ 136735 w 308391"/>
                <a:gd name="connsiteY58" fmla="*/ 202678 h 300732"/>
                <a:gd name="connsiteX59" fmla="*/ 138068 w 308391"/>
                <a:gd name="connsiteY59" fmla="*/ 205249 h 300732"/>
                <a:gd name="connsiteX60" fmla="*/ 139305 w 308391"/>
                <a:gd name="connsiteY60" fmla="*/ 214292 h 300732"/>
                <a:gd name="connsiteX61" fmla="*/ 139305 w 308391"/>
                <a:gd name="connsiteY61" fmla="*/ 216863 h 300732"/>
                <a:gd name="connsiteX62" fmla="*/ 140637 w 308391"/>
                <a:gd name="connsiteY62" fmla="*/ 216863 h 300732"/>
                <a:gd name="connsiteX63" fmla="*/ 144538 w 308391"/>
                <a:gd name="connsiteY63" fmla="*/ 215530 h 300732"/>
                <a:gd name="connsiteX64" fmla="*/ 144538 w 308391"/>
                <a:gd name="connsiteY64" fmla="*/ 212960 h 300732"/>
                <a:gd name="connsiteX65" fmla="*/ 148344 w 308391"/>
                <a:gd name="connsiteY65" fmla="*/ 210389 h 300732"/>
                <a:gd name="connsiteX66" fmla="*/ 150913 w 308391"/>
                <a:gd name="connsiteY66" fmla="*/ 209152 h 300732"/>
                <a:gd name="connsiteX67" fmla="*/ 152245 w 308391"/>
                <a:gd name="connsiteY67" fmla="*/ 211722 h 300732"/>
                <a:gd name="connsiteX68" fmla="*/ 153482 w 308391"/>
                <a:gd name="connsiteY68" fmla="*/ 211722 h 300732"/>
                <a:gd name="connsiteX69" fmla="*/ 156052 w 308391"/>
                <a:gd name="connsiteY69" fmla="*/ 206581 h 300732"/>
                <a:gd name="connsiteX70" fmla="*/ 161285 w 308391"/>
                <a:gd name="connsiteY70" fmla="*/ 205249 h 300732"/>
                <a:gd name="connsiteX71" fmla="*/ 165186 w 308391"/>
                <a:gd name="connsiteY71" fmla="*/ 207819 h 300732"/>
                <a:gd name="connsiteX72" fmla="*/ 170325 w 308391"/>
                <a:gd name="connsiteY72" fmla="*/ 209152 h 300732"/>
                <a:gd name="connsiteX73" fmla="*/ 174226 w 308391"/>
                <a:gd name="connsiteY73" fmla="*/ 207819 h 300732"/>
                <a:gd name="connsiteX74" fmla="*/ 174226 w 308391"/>
                <a:gd name="connsiteY74" fmla="*/ 203916 h 300732"/>
                <a:gd name="connsiteX75" fmla="*/ 175463 w 308391"/>
                <a:gd name="connsiteY75" fmla="*/ 202678 h 300732"/>
                <a:gd name="connsiteX76" fmla="*/ 179364 w 308391"/>
                <a:gd name="connsiteY76" fmla="*/ 201345 h 300732"/>
                <a:gd name="connsiteX77" fmla="*/ 183170 w 308391"/>
                <a:gd name="connsiteY77" fmla="*/ 198775 h 300732"/>
                <a:gd name="connsiteX78" fmla="*/ 188403 w 308391"/>
                <a:gd name="connsiteY78" fmla="*/ 197537 h 300732"/>
                <a:gd name="connsiteX79" fmla="*/ 192210 w 308391"/>
                <a:gd name="connsiteY79" fmla="*/ 197537 h 300732"/>
                <a:gd name="connsiteX80" fmla="*/ 194779 w 308391"/>
                <a:gd name="connsiteY80" fmla="*/ 200108 h 300732"/>
                <a:gd name="connsiteX81" fmla="*/ 198680 w 308391"/>
                <a:gd name="connsiteY81" fmla="*/ 200108 h 300732"/>
                <a:gd name="connsiteX82" fmla="*/ 202581 w 308391"/>
                <a:gd name="connsiteY82" fmla="*/ 197537 h 300732"/>
                <a:gd name="connsiteX83" fmla="*/ 211621 w 308391"/>
                <a:gd name="connsiteY83" fmla="*/ 189731 h 300732"/>
                <a:gd name="connsiteX84" fmla="*/ 215522 w 308391"/>
                <a:gd name="connsiteY84" fmla="*/ 188493 h 300732"/>
                <a:gd name="connsiteX85" fmla="*/ 217996 w 308391"/>
                <a:gd name="connsiteY85" fmla="*/ 188493 h 300732"/>
                <a:gd name="connsiteX86" fmla="*/ 221898 w 308391"/>
                <a:gd name="connsiteY86" fmla="*/ 192302 h 300732"/>
                <a:gd name="connsiteX87" fmla="*/ 224467 w 308391"/>
                <a:gd name="connsiteY87" fmla="*/ 192302 h 300732"/>
                <a:gd name="connsiteX88" fmla="*/ 228368 w 308391"/>
                <a:gd name="connsiteY88" fmla="*/ 189731 h 300732"/>
                <a:gd name="connsiteX89" fmla="*/ 228368 w 308391"/>
                <a:gd name="connsiteY89" fmla="*/ 188493 h 300732"/>
                <a:gd name="connsiteX90" fmla="*/ 225799 w 308391"/>
                <a:gd name="connsiteY90" fmla="*/ 187161 h 300732"/>
                <a:gd name="connsiteX91" fmla="*/ 225799 w 308391"/>
                <a:gd name="connsiteY91" fmla="*/ 185828 h 300732"/>
                <a:gd name="connsiteX92" fmla="*/ 223230 w 308391"/>
                <a:gd name="connsiteY92" fmla="*/ 184590 h 300732"/>
                <a:gd name="connsiteX93" fmla="*/ 223230 w 308391"/>
                <a:gd name="connsiteY93" fmla="*/ 179450 h 300732"/>
                <a:gd name="connsiteX94" fmla="*/ 220661 w 308391"/>
                <a:gd name="connsiteY94" fmla="*/ 175546 h 300732"/>
                <a:gd name="connsiteX95" fmla="*/ 216760 w 308391"/>
                <a:gd name="connsiteY95" fmla="*/ 174214 h 300732"/>
                <a:gd name="connsiteX96" fmla="*/ 214190 w 308391"/>
                <a:gd name="connsiteY96" fmla="*/ 171643 h 300732"/>
                <a:gd name="connsiteX97" fmla="*/ 215522 w 308391"/>
                <a:gd name="connsiteY97" fmla="*/ 169073 h 300732"/>
                <a:gd name="connsiteX98" fmla="*/ 216760 w 308391"/>
                <a:gd name="connsiteY98" fmla="*/ 167835 h 300732"/>
                <a:gd name="connsiteX99" fmla="*/ 217996 w 308391"/>
                <a:gd name="connsiteY99" fmla="*/ 166503 h 300732"/>
                <a:gd name="connsiteX100" fmla="*/ 221898 w 308391"/>
                <a:gd name="connsiteY100" fmla="*/ 169073 h 300732"/>
                <a:gd name="connsiteX101" fmla="*/ 225799 w 308391"/>
                <a:gd name="connsiteY101" fmla="*/ 174214 h 300732"/>
                <a:gd name="connsiteX102" fmla="*/ 227036 w 308391"/>
                <a:gd name="connsiteY102" fmla="*/ 179450 h 300732"/>
                <a:gd name="connsiteX103" fmla="*/ 230937 w 308391"/>
                <a:gd name="connsiteY103" fmla="*/ 184590 h 300732"/>
                <a:gd name="connsiteX104" fmla="*/ 233506 w 308391"/>
                <a:gd name="connsiteY104" fmla="*/ 185828 h 300732"/>
                <a:gd name="connsiteX105" fmla="*/ 237408 w 308391"/>
                <a:gd name="connsiteY105" fmla="*/ 184590 h 300732"/>
                <a:gd name="connsiteX106" fmla="*/ 243878 w 308391"/>
                <a:gd name="connsiteY106" fmla="*/ 180687 h 300732"/>
                <a:gd name="connsiteX107" fmla="*/ 249016 w 308391"/>
                <a:gd name="connsiteY107" fmla="*/ 178117 h 300732"/>
                <a:gd name="connsiteX108" fmla="*/ 249016 w 308391"/>
                <a:gd name="connsiteY108" fmla="*/ 174214 h 300732"/>
                <a:gd name="connsiteX109" fmla="*/ 251585 w 308391"/>
                <a:gd name="connsiteY109" fmla="*/ 172976 h 300732"/>
                <a:gd name="connsiteX110" fmla="*/ 259388 w 308391"/>
                <a:gd name="connsiteY110" fmla="*/ 172976 h 300732"/>
                <a:gd name="connsiteX111" fmla="*/ 264526 w 308391"/>
                <a:gd name="connsiteY111" fmla="*/ 171643 h 300732"/>
                <a:gd name="connsiteX112" fmla="*/ 265763 w 308391"/>
                <a:gd name="connsiteY112" fmla="*/ 169073 h 300732"/>
                <a:gd name="connsiteX113" fmla="*/ 260625 w 308391"/>
                <a:gd name="connsiteY113" fmla="*/ 161362 h 300732"/>
                <a:gd name="connsiteX114" fmla="*/ 259388 w 308391"/>
                <a:gd name="connsiteY114" fmla="*/ 153651 h 300732"/>
                <a:gd name="connsiteX115" fmla="*/ 261862 w 308391"/>
                <a:gd name="connsiteY115" fmla="*/ 149748 h 300732"/>
                <a:gd name="connsiteX116" fmla="*/ 264526 w 308391"/>
                <a:gd name="connsiteY116" fmla="*/ 149748 h 300732"/>
                <a:gd name="connsiteX117" fmla="*/ 267095 w 308391"/>
                <a:gd name="connsiteY117" fmla="*/ 152318 h 300732"/>
                <a:gd name="connsiteX118" fmla="*/ 268332 w 308391"/>
                <a:gd name="connsiteY118" fmla="*/ 156221 h 300732"/>
                <a:gd name="connsiteX119" fmla="*/ 267095 w 308391"/>
                <a:gd name="connsiteY119" fmla="*/ 162599 h 300732"/>
                <a:gd name="connsiteX120" fmla="*/ 270996 w 308391"/>
                <a:gd name="connsiteY120" fmla="*/ 165265 h 300732"/>
                <a:gd name="connsiteX121" fmla="*/ 274803 w 308391"/>
                <a:gd name="connsiteY121" fmla="*/ 166503 h 300732"/>
                <a:gd name="connsiteX122" fmla="*/ 280036 w 308391"/>
                <a:gd name="connsiteY122" fmla="*/ 165265 h 300732"/>
                <a:gd name="connsiteX123" fmla="*/ 281273 w 308391"/>
                <a:gd name="connsiteY123" fmla="*/ 161362 h 300732"/>
                <a:gd name="connsiteX124" fmla="*/ 283842 w 308391"/>
                <a:gd name="connsiteY124" fmla="*/ 158792 h 300732"/>
                <a:gd name="connsiteX125" fmla="*/ 286411 w 308391"/>
                <a:gd name="connsiteY125" fmla="*/ 157459 h 300732"/>
                <a:gd name="connsiteX126" fmla="*/ 294119 w 308391"/>
                <a:gd name="connsiteY126" fmla="*/ 156221 h 300732"/>
                <a:gd name="connsiteX127" fmla="*/ 298020 w 308391"/>
                <a:gd name="connsiteY127" fmla="*/ 154888 h 300732"/>
                <a:gd name="connsiteX128" fmla="*/ 301921 w 308391"/>
                <a:gd name="connsiteY128" fmla="*/ 154888 h 300732"/>
                <a:gd name="connsiteX129" fmla="*/ 303254 w 308391"/>
                <a:gd name="connsiteY129" fmla="*/ 156221 h 300732"/>
                <a:gd name="connsiteX130" fmla="*/ 307060 w 308391"/>
                <a:gd name="connsiteY130" fmla="*/ 150985 h 300732"/>
                <a:gd name="connsiteX131" fmla="*/ 301921 w 308391"/>
                <a:gd name="connsiteY131" fmla="*/ 138133 h 30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308391" h="300732">
                  <a:moveTo>
                    <a:pt x="301921" y="138133"/>
                  </a:moveTo>
                  <a:lnTo>
                    <a:pt x="308392" y="132897"/>
                  </a:lnTo>
                  <a:lnTo>
                    <a:pt x="276135" y="3808"/>
                  </a:lnTo>
                  <a:lnTo>
                    <a:pt x="274803" y="0"/>
                  </a:lnTo>
                  <a:lnTo>
                    <a:pt x="158716" y="27037"/>
                  </a:lnTo>
                  <a:lnTo>
                    <a:pt x="148344" y="32272"/>
                  </a:lnTo>
                  <a:lnTo>
                    <a:pt x="118656" y="36176"/>
                  </a:lnTo>
                  <a:lnTo>
                    <a:pt x="118656" y="43887"/>
                  </a:lnTo>
                  <a:lnTo>
                    <a:pt x="110948" y="46457"/>
                  </a:lnTo>
                  <a:lnTo>
                    <a:pt x="109617" y="38746"/>
                  </a:lnTo>
                  <a:lnTo>
                    <a:pt x="0" y="61974"/>
                  </a:lnTo>
                  <a:lnTo>
                    <a:pt x="29593" y="231047"/>
                  </a:lnTo>
                  <a:lnTo>
                    <a:pt x="45103" y="246565"/>
                  </a:lnTo>
                  <a:lnTo>
                    <a:pt x="10277" y="281408"/>
                  </a:lnTo>
                  <a:lnTo>
                    <a:pt x="28355" y="300733"/>
                  </a:lnTo>
                  <a:lnTo>
                    <a:pt x="28355" y="296925"/>
                  </a:lnTo>
                  <a:lnTo>
                    <a:pt x="33494" y="293022"/>
                  </a:lnTo>
                  <a:lnTo>
                    <a:pt x="36063" y="293022"/>
                  </a:lnTo>
                  <a:lnTo>
                    <a:pt x="37395" y="294354"/>
                  </a:lnTo>
                  <a:lnTo>
                    <a:pt x="39965" y="296925"/>
                  </a:lnTo>
                  <a:lnTo>
                    <a:pt x="42533" y="295592"/>
                  </a:lnTo>
                  <a:lnTo>
                    <a:pt x="45103" y="289214"/>
                  </a:lnTo>
                  <a:lnTo>
                    <a:pt x="46435" y="285311"/>
                  </a:lnTo>
                  <a:lnTo>
                    <a:pt x="49004" y="282740"/>
                  </a:lnTo>
                  <a:lnTo>
                    <a:pt x="51573" y="282740"/>
                  </a:lnTo>
                  <a:lnTo>
                    <a:pt x="56712" y="283978"/>
                  </a:lnTo>
                  <a:lnTo>
                    <a:pt x="59280" y="282740"/>
                  </a:lnTo>
                  <a:lnTo>
                    <a:pt x="64514" y="276267"/>
                  </a:lnTo>
                  <a:lnTo>
                    <a:pt x="69652" y="265890"/>
                  </a:lnTo>
                  <a:lnTo>
                    <a:pt x="73553" y="262082"/>
                  </a:lnTo>
                  <a:lnTo>
                    <a:pt x="79929" y="258179"/>
                  </a:lnTo>
                  <a:lnTo>
                    <a:pt x="83830" y="256846"/>
                  </a:lnTo>
                  <a:lnTo>
                    <a:pt x="87731" y="259512"/>
                  </a:lnTo>
                  <a:lnTo>
                    <a:pt x="90300" y="258179"/>
                  </a:lnTo>
                  <a:lnTo>
                    <a:pt x="91537" y="255609"/>
                  </a:lnTo>
                  <a:lnTo>
                    <a:pt x="96771" y="247802"/>
                  </a:lnTo>
                  <a:lnTo>
                    <a:pt x="96771" y="242662"/>
                  </a:lnTo>
                  <a:lnTo>
                    <a:pt x="99340" y="241424"/>
                  </a:lnTo>
                  <a:lnTo>
                    <a:pt x="101909" y="242662"/>
                  </a:lnTo>
                  <a:lnTo>
                    <a:pt x="103241" y="243994"/>
                  </a:lnTo>
                  <a:lnTo>
                    <a:pt x="103241" y="247802"/>
                  </a:lnTo>
                  <a:lnTo>
                    <a:pt x="105810" y="249135"/>
                  </a:lnTo>
                  <a:lnTo>
                    <a:pt x="109617" y="246565"/>
                  </a:lnTo>
                  <a:lnTo>
                    <a:pt x="110948" y="245232"/>
                  </a:lnTo>
                  <a:lnTo>
                    <a:pt x="110948" y="242662"/>
                  </a:lnTo>
                  <a:lnTo>
                    <a:pt x="110948" y="237521"/>
                  </a:lnTo>
                  <a:lnTo>
                    <a:pt x="113518" y="236188"/>
                  </a:lnTo>
                  <a:lnTo>
                    <a:pt x="116087" y="236188"/>
                  </a:lnTo>
                  <a:lnTo>
                    <a:pt x="116087" y="233618"/>
                  </a:lnTo>
                  <a:lnTo>
                    <a:pt x="114850" y="231047"/>
                  </a:lnTo>
                  <a:lnTo>
                    <a:pt x="116087" y="229810"/>
                  </a:lnTo>
                  <a:lnTo>
                    <a:pt x="121320" y="231047"/>
                  </a:lnTo>
                  <a:lnTo>
                    <a:pt x="122558" y="229810"/>
                  </a:lnTo>
                  <a:lnTo>
                    <a:pt x="123890" y="222003"/>
                  </a:lnTo>
                  <a:lnTo>
                    <a:pt x="127696" y="215530"/>
                  </a:lnTo>
                  <a:lnTo>
                    <a:pt x="130265" y="207819"/>
                  </a:lnTo>
                  <a:lnTo>
                    <a:pt x="132834" y="205249"/>
                  </a:lnTo>
                  <a:lnTo>
                    <a:pt x="134166" y="202678"/>
                  </a:lnTo>
                  <a:lnTo>
                    <a:pt x="136735" y="202678"/>
                  </a:lnTo>
                  <a:lnTo>
                    <a:pt x="138068" y="205249"/>
                  </a:lnTo>
                  <a:lnTo>
                    <a:pt x="139305" y="214292"/>
                  </a:lnTo>
                  <a:lnTo>
                    <a:pt x="139305" y="216863"/>
                  </a:lnTo>
                  <a:lnTo>
                    <a:pt x="140637" y="216863"/>
                  </a:lnTo>
                  <a:lnTo>
                    <a:pt x="144538" y="215530"/>
                  </a:lnTo>
                  <a:lnTo>
                    <a:pt x="144538" y="212960"/>
                  </a:lnTo>
                  <a:lnTo>
                    <a:pt x="148344" y="210389"/>
                  </a:lnTo>
                  <a:lnTo>
                    <a:pt x="150913" y="209152"/>
                  </a:lnTo>
                  <a:lnTo>
                    <a:pt x="152245" y="211722"/>
                  </a:lnTo>
                  <a:lnTo>
                    <a:pt x="153482" y="211722"/>
                  </a:lnTo>
                  <a:lnTo>
                    <a:pt x="156052" y="206581"/>
                  </a:lnTo>
                  <a:lnTo>
                    <a:pt x="161285" y="205249"/>
                  </a:lnTo>
                  <a:lnTo>
                    <a:pt x="165186" y="207819"/>
                  </a:lnTo>
                  <a:lnTo>
                    <a:pt x="170325" y="209152"/>
                  </a:lnTo>
                  <a:lnTo>
                    <a:pt x="174226" y="207819"/>
                  </a:lnTo>
                  <a:lnTo>
                    <a:pt x="174226" y="203916"/>
                  </a:lnTo>
                  <a:lnTo>
                    <a:pt x="175463" y="202678"/>
                  </a:lnTo>
                  <a:lnTo>
                    <a:pt x="179364" y="201345"/>
                  </a:lnTo>
                  <a:lnTo>
                    <a:pt x="183170" y="198775"/>
                  </a:lnTo>
                  <a:lnTo>
                    <a:pt x="188403" y="197537"/>
                  </a:lnTo>
                  <a:lnTo>
                    <a:pt x="192210" y="197537"/>
                  </a:lnTo>
                  <a:lnTo>
                    <a:pt x="194779" y="200108"/>
                  </a:lnTo>
                  <a:lnTo>
                    <a:pt x="198680" y="200108"/>
                  </a:lnTo>
                  <a:lnTo>
                    <a:pt x="202581" y="197537"/>
                  </a:lnTo>
                  <a:lnTo>
                    <a:pt x="211621" y="189731"/>
                  </a:lnTo>
                  <a:lnTo>
                    <a:pt x="215522" y="188493"/>
                  </a:lnTo>
                  <a:lnTo>
                    <a:pt x="217996" y="188493"/>
                  </a:lnTo>
                  <a:lnTo>
                    <a:pt x="221898" y="192302"/>
                  </a:lnTo>
                  <a:lnTo>
                    <a:pt x="224467" y="192302"/>
                  </a:lnTo>
                  <a:lnTo>
                    <a:pt x="228368" y="189731"/>
                  </a:lnTo>
                  <a:lnTo>
                    <a:pt x="228368" y="188493"/>
                  </a:lnTo>
                  <a:lnTo>
                    <a:pt x="225799" y="187161"/>
                  </a:lnTo>
                  <a:lnTo>
                    <a:pt x="225799" y="185828"/>
                  </a:lnTo>
                  <a:lnTo>
                    <a:pt x="223230" y="184590"/>
                  </a:lnTo>
                  <a:lnTo>
                    <a:pt x="223230" y="179450"/>
                  </a:lnTo>
                  <a:lnTo>
                    <a:pt x="220661" y="175546"/>
                  </a:lnTo>
                  <a:lnTo>
                    <a:pt x="216760" y="174214"/>
                  </a:lnTo>
                  <a:lnTo>
                    <a:pt x="214190" y="171643"/>
                  </a:lnTo>
                  <a:lnTo>
                    <a:pt x="215522" y="169073"/>
                  </a:lnTo>
                  <a:lnTo>
                    <a:pt x="216760" y="167835"/>
                  </a:lnTo>
                  <a:lnTo>
                    <a:pt x="217996" y="166503"/>
                  </a:lnTo>
                  <a:lnTo>
                    <a:pt x="221898" y="169073"/>
                  </a:lnTo>
                  <a:lnTo>
                    <a:pt x="225799" y="174214"/>
                  </a:lnTo>
                  <a:lnTo>
                    <a:pt x="227036" y="179450"/>
                  </a:lnTo>
                  <a:lnTo>
                    <a:pt x="230937" y="184590"/>
                  </a:lnTo>
                  <a:lnTo>
                    <a:pt x="233506" y="185828"/>
                  </a:lnTo>
                  <a:lnTo>
                    <a:pt x="237408" y="184590"/>
                  </a:lnTo>
                  <a:lnTo>
                    <a:pt x="243878" y="180687"/>
                  </a:lnTo>
                  <a:lnTo>
                    <a:pt x="249016" y="178117"/>
                  </a:lnTo>
                  <a:lnTo>
                    <a:pt x="249016" y="174214"/>
                  </a:lnTo>
                  <a:lnTo>
                    <a:pt x="251585" y="172976"/>
                  </a:lnTo>
                  <a:lnTo>
                    <a:pt x="259388" y="172976"/>
                  </a:lnTo>
                  <a:lnTo>
                    <a:pt x="264526" y="171643"/>
                  </a:lnTo>
                  <a:lnTo>
                    <a:pt x="265763" y="169073"/>
                  </a:lnTo>
                  <a:lnTo>
                    <a:pt x="260625" y="161362"/>
                  </a:lnTo>
                  <a:lnTo>
                    <a:pt x="259388" y="153651"/>
                  </a:lnTo>
                  <a:lnTo>
                    <a:pt x="261862" y="149748"/>
                  </a:lnTo>
                  <a:lnTo>
                    <a:pt x="264526" y="149748"/>
                  </a:lnTo>
                  <a:lnTo>
                    <a:pt x="267095" y="152318"/>
                  </a:lnTo>
                  <a:lnTo>
                    <a:pt x="268332" y="156221"/>
                  </a:lnTo>
                  <a:lnTo>
                    <a:pt x="267095" y="162599"/>
                  </a:lnTo>
                  <a:lnTo>
                    <a:pt x="270996" y="165265"/>
                  </a:lnTo>
                  <a:lnTo>
                    <a:pt x="274803" y="166503"/>
                  </a:lnTo>
                  <a:lnTo>
                    <a:pt x="280036" y="165265"/>
                  </a:lnTo>
                  <a:lnTo>
                    <a:pt x="281273" y="161362"/>
                  </a:lnTo>
                  <a:lnTo>
                    <a:pt x="283842" y="158792"/>
                  </a:lnTo>
                  <a:lnTo>
                    <a:pt x="286411" y="157459"/>
                  </a:lnTo>
                  <a:lnTo>
                    <a:pt x="294119" y="156221"/>
                  </a:lnTo>
                  <a:lnTo>
                    <a:pt x="298020" y="154888"/>
                  </a:lnTo>
                  <a:lnTo>
                    <a:pt x="301921" y="154888"/>
                  </a:lnTo>
                  <a:lnTo>
                    <a:pt x="303254" y="156221"/>
                  </a:lnTo>
                  <a:lnTo>
                    <a:pt x="307060" y="150985"/>
                  </a:lnTo>
                  <a:lnTo>
                    <a:pt x="301921" y="13813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B0AF481-1248-2E9B-E9DC-CE4B825AA53E}"/>
                </a:ext>
              </a:extLst>
            </p:cNvPr>
            <p:cNvSpPr/>
            <p:nvPr/>
          </p:nvSpPr>
          <p:spPr>
            <a:xfrm>
              <a:off x="8441232" y="3600636"/>
              <a:ext cx="97340" cy="159975"/>
            </a:xfrm>
            <a:custGeom>
              <a:avLst/>
              <a:gdLst>
                <a:gd name="connsiteX0" fmla="*/ 86494 w 108379"/>
                <a:gd name="connsiteY0" fmla="*/ 49027 h 178116"/>
                <a:gd name="connsiteX1" fmla="*/ 81261 w 108379"/>
                <a:gd name="connsiteY1" fmla="*/ 24466 h 178116"/>
                <a:gd name="connsiteX2" fmla="*/ 73553 w 108379"/>
                <a:gd name="connsiteY2" fmla="*/ 28369 h 178116"/>
                <a:gd name="connsiteX3" fmla="*/ 67083 w 108379"/>
                <a:gd name="connsiteY3" fmla="*/ 0 h 178116"/>
                <a:gd name="connsiteX4" fmla="*/ 0 w 108379"/>
                <a:gd name="connsiteY4" fmla="*/ 20563 h 178116"/>
                <a:gd name="connsiteX5" fmla="*/ 32257 w 108379"/>
                <a:gd name="connsiteY5" fmla="*/ 149652 h 178116"/>
                <a:gd name="connsiteX6" fmla="*/ 25786 w 108379"/>
                <a:gd name="connsiteY6" fmla="*/ 154888 h 178116"/>
                <a:gd name="connsiteX7" fmla="*/ 30925 w 108379"/>
                <a:gd name="connsiteY7" fmla="*/ 167740 h 178116"/>
                <a:gd name="connsiteX8" fmla="*/ 27118 w 108379"/>
                <a:gd name="connsiteY8" fmla="*/ 172976 h 178116"/>
                <a:gd name="connsiteX9" fmla="*/ 24549 w 108379"/>
                <a:gd name="connsiteY9" fmla="*/ 174214 h 178116"/>
                <a:gd name="connsiteX10" fmla="*/ 23217 w 108379"/>
                <a:gd name="connsiteY10" fmla="*/ 176784 h 178116"/>
                <a:gd name="connsiteX11" fmla="*/ 24549 w 108379"/>
                <a:gd name="connsiteY11" fmla="*/ 178117 h 178116"/>
                <a:gd name="connsiteX12" fmla="*/ 25786 w 108379"/>
                <a:gd name="connsiteY12" fmla="*/ 178117 h 178116"/>
                <a:gd name="connsiteX13" fmla="*/ 29688 w 108379"/>
                <a:gd name="connsiteY13" fmla="*/ 175546 h 178116"/>
                <a:gd name="connsiteX14" fmla="*/ 33494 w 108379"/>
                <a:gd name="connsiteY14" fmla="*/ 175546 h 178116"/>
                <a:gd name="connsiteX15" fmla="*/ 41296 w 108379"/>
                <a:gd name="connsiteY15" fmla="*/ 172976 h 178116"/>
                <a:gd name="connsiteX16" fmla="*/ 47672 w 108379"/>
                <a:gd name="connsiteY16" fmla="*/ 169073 h 178116"/>
                <a:gd name="connsiteX17" fmla="*/ 50336 w 108379"/>
                <a:gd name="connsiteY17" fmla="*/ 165170 h 178116"/>
                <a:gd name="connsiteX18" fmla="*/ 54142 w 108379"/>
                <a:gd name="connsiteY18" fmla="*/ 161362 h 178116"/>
                <a:gd name="connsiteX19" fmla="*/ 60613 w 108379"/>
                <a:gd name="connsiteY19" fmla="*/ 156126 h 178116"/>
                <a:gd name="connsiteX20" fmla="*/ 67083 w 108379"/>
                <a:gd name="connsiteY20" fmla="*/ 152318 h 178116"/>
                <a:gd name="connsiteX21" fmla="*/ 69652 w 108379"/>
                <a:gd name="connsiteY21" fmla="*/ 150985 h 178116"/>
                <a:gd name="connsiteX22" fmla="*/ 73553 w 108379"/>
                <a:gd name="connsiteY22" fmla="*/ 150985 h 178116"/>
                <a:gd name="connsiteX23" fmla="*/ 77454 w 108379"/>
                <a:gd name="connsiteY23" fmla="*/ 149652 h 178116"/>
                <a:gd name="connsiteX24" fmla="*/ 78691 w 108379"/>
                <a:gd name="connsiteY24" fmla="*/ 148415 h 178116"/>
                <a:gd name="connsiteX25" fmla="*/ 77454 w 108379"/>
                <a:gd name="connsiteY25" fmla="*/ 145844 h 178116"/>
                <a:gd name="connsiteX26" fmla="*/ 77454 w 108379"/>
                <a:gd name="connsiteY26" fmla="*/ 141941 h 178116"/>
                <a:gd name="connsiteX27" fmla="*/ 77454 w 108379"/>
                <a:gd name="connsiteY27" fmla="*/ 138038 h 178116"/>
                <a:gd name="connsiteX28" fmla="*/ 79928 w 108379"/>
                <a:gd name="connsiteY28" fmla="*/ 136801 h 178116"/>
                <a:gd name="connsiteX29" fmla="*/ 82593 w 108379"/>
                <a:gd name="connsiteY29" fmla="*/ 140704 h 178116"/>
                <a:gd name="connsiteX30" fmla="*/ 82593 w 108379"/>
                <a:gd name="connsiteY30" fmla="*/ 143274 h 178116"/>
                <a:gd name="connsiteX31" fmla="*/ 82593 w 108379"/>
                <a:gd name="connsiteY31" fmla="*/ 145844 h 178116"/>
                <a:gd name="connsiteX32" fmla="*/ 81261 w 108379"/>
                <a:gd name="connsiteY32" fmla="*/ 147082 h 178116"/>
                <a:gd name="connsiteX33" fmla="*/ 82593 w 108379"/>
                <a:gd name="connsiteY33" fmla="*/ 149652 h 178116"/>
                <a:gd name="connsiteX34" fmla="*/ 86494 w 108379"/>
                <a:gd name="connsiteY34" fmla="*/ 150985 h 178116"/>
                <a:gd name="connsiteX35" fmla="*/ 86494 w 108379"/>
                <a:gd name="connsiteY35" fmla="*/ 149652 h 178116"/>
                <a:gd name="connsiteX36" fmla="*/ 88968 w 108379"/>
                <a:gd name="connsiteY36" fmla="*/ 145844 h 178116"/>
                <a:gd name="connsiteX37" fmla="*/ 90300 w 108379"/>
                <a:gd name="connsiteY37" fmla="*/ 139371 h 178116"/>
                <a:gd name="connsiteX38" fmla="*/ 90300 w 108379"/>
                <a:gd name="connsiteY38" fmla="*/ 129089 h 178116"/>
                <a:gd name="connsiteX39" fmla="*/ 90300 w 108379"/>
                <a:gd name="connsiteY39" fmla="*/ 122616 h 178116"/>
                <a:gd name="connsiteX40" fmla="*/ 90300 w 108379"/>
                <a:gd name="connsiteY40" fmla="*/ 119950 h 178116"/>
                <a:gd name="connsiteX41" fmla="*/ 87731 w 108379"/>
                <a:gd name="connsiteY41" fmla="*/ 119950 h 178116"/>
                <a:gd name="connsiteX42" fmla="*/ 85162 w 108379"/>
                <a:gd name="connsiteY42" fmla="*/ 116142 h 178116"/>
                <a:gd name="connsiteX43" fmla="*/ 82593 w 108379"/>
                <a:gd name="connsiteY43" fmla="*/ 109669 h 178116"/>
                <a:gd name="connsiteX44" fmla="*/ 79928 w 108379"/>
                <a:gd name="connsiteY44" fmla="*/ 103195 h 178116"/>
                <a:gd name="connsiteX45" fmla="*/ 81261 w 108379"/>
                <a:gd name="connsiteY45" fmla="*/ 100625 h 178116"/>
                <a:gd name="connsiteX46" fmla="*/ 83830 w 108379"/>
                <a:gd name="connsiteY46" fmla="*/ 99387 h 178116"/>
                <a:gd name="connsiteX47" fmla="*/ 85162 w 108379"/>
                <a:gd name="connsiteY47" fmla="*/ 95484 h 178116"/>
                <a:gd name="connsiteX48" fmla="*/ 86494 w 108379"/>
                <a:gd name="connsiteY48" fmla="*/ 92914 h 178116"/>
                <a:gd name="connsiteX49" fmla="*/ 85162 w 108379"/>
                <a:gd name="connsiteY49" fmla="*/ 86440 h 178116"/>
                <a:gd name="connsiteX50" fmla="*/ 82593 w 108379"/>
                <a:gd name="connsiteY50" fmla="*/ 82537 h 178116"/>
                <a:gd name="connsiteX51" fmla="*/ 81261 w 108379"/>
                <a:gd name="connsiteY51" fmla="*/ 79967 h 178116"/>
                <a:gd name="connsiteX52" fmla="*/ 78691 w 108379"/>
                <a:gd name="connsiteY52" fmla="*/ 79967 h 178116"/>
                <a:gd name="connsiteX53" fmla="*/ 76123 w 108379"/>
                <a:gd name="connsiteY53" fmla="*/ 78729 h 178116"/>
                <a:gd name="connsiteX54" fmla="*/ 74790 w 108379"/>
                <a:gd name="connsiteY54" fmla="*/ 76159 h 178116"/>
                <a:gd name="connsiteX55" fmla="*/ 74790 w 108379"/>
                <a:gd name="connsiteY55" fmla="*/ 73493 h 178116"/>
                <a:gd name="connsiteX56" fmla="*/ 78691 w 108379"/>
                <a:gd name="connsiteY56" fmla="*/ 72256 h 178116"/>
                <a:gd name="connsiteX57" fmla="*/ 79928 w 108379"/>
                <a:gd name="connsiteY57" fmla="*/ 72256 h 178116"/>
                <a:gd name="connsiteX58" fmla="*/ 81261 w 108379"/>
                <a:gd name="connsiteY58" fmla="*/ 73493 h 178116"/>
                <a:gd name="connsiteX59" fmla="*/ 85162 w 108379"/>
                <a:gd name="connsiteY59" fmla="*/ 76159 h 178116"/>
                <a:gd name="connsiteX60" fmla="*/ 86494 w 108379"/>
                <a:gd name="connsiteY60" fmla="*/ 76159 h 178116"/>
                <a:gd name="connsiteX61" fmla="*/ 87731 w 108379"/>
                <a:gd name="connsiteY61" fmla="*/ 74826 h 178116"/>
                <a:gd name="connsiteX62" fmla="*/ 87731 w 108379"/>
                <a:gd name="connsiteY62" fmla="*/ 70923 h 178116"/>
                <a:gd name="connsiteX63" fmla="*/ 87731 w 108379"/>
                <a:gd name="connsiteY63" fmla="*/ 67115 h 178116"/>
                <a:gd name="connsiteX64" fmla="*/ 86494 w 108379"/>
                <a:gd name="connsiteY64" fmla="*/ 64450 h 178116"/>
                <a:gd name="connsiteX65" fmla="*/ 79928 w 108379"/>
                <a:gd name="connsiteY65" fmla="*/ 61879 h 178116"/>
                <a:gd name="connsiteX66" fmla="*/ 77454 w 108379"/>
                <a:gd name="connsiteY66" fmla="*/ 58071 h 178116"/>
                <a:gd name="connsiteX67" fmla="*/ 73553 w 108379"/>
                <a:gd name="connsiteY67" fmla="*/ 49027 h 178116"/>
                <a:gd name="connsiteX68" fmla="*/ 74790 w 108379"/>
                <a:gd name="connsiteY68" fmla="*/ 46457 h 178116"/>
                <a:gd name="connsiteX69" fmla="*/ 73553 w 108379"/>
                <a:gd name="connsiteY69" fmla="*/ 41221 h 178116"/>
                <a:gd name="connsiteX70" fmla="*/ 73553 w 108379"/>
                <a:gd name="connsiteY70" fmla="*/ 36080 h 178116"/>
                <a:gd name="connsiteX71" fmla="*/ 74790 w 108379"/>
                <a:gd name="connsiteY71" fmla="*/ 36080 h 178116"/>
                <a:gd name="connsiteX72" fmla="*/ 76123 w 108379"/>
                <a:gd name="connsiteY72" fmla="*/ 36080 h 178116"/>
                <a:gd name="connsiteX73" fmla="*/ 77454 w 108379"/>
                <a:gd name="connsiteY73" fmla="*/ 37413 h 178116"/>
                <a:gd name="connsiteX74" fmla="*/ 78691 w 108379"/>
                <a:gd name="connsiteY74" fmla="*/ 38651 h 178116"/>
                <a:gd name="connsiteX75" fmla="*/ 77454 w 108379"/>
                <a:gd name="connsiteY75" fmla="*/ 43791 h 178116"/>
                <a:gd name="connsiteX76" fmla="*/ 77454 w 108379"/>
                <a:gd name="connsiteY76" fmla="*/ 46457 h 178116"/>
                <a:gd name="connsiteX77" fmla="*/ 79928 w 108379"/>
                <a:gd name="connsiteY77" fmla="*/ 50265 h 178116"/>
                <a:gd name="connsiteX78" fmla="*/ 83830 w 108379"/>
                <a:gd name="connsiteY78" fmla="*/ 55501 h 178116"/>
                <a:gd name="connsiteX79" fmla="*/ 83830 w 108379"/>
                <a:gd name="connsiteY79" fmla="*/ 58071 h 178116"/>
                <a:gd name="connsiteX80" fmla="*/ 91633 w 108379"/>
                <a:gd name="connsiteY80" fmla="*/ 63212 h 178116"/>
                <a:gd name="connsiteX81" fmla="*/ 94201 w 108379"/>
                <a:gd name="connsiteY81" fmla="*/ 63212 h 178116"/>
                <a:gd name="connsiteX82" fmla="*/ 95438 w 108379"/>
                <a:gd name="connsiteY82" fmla="*/ 61879 h 178116"/>
                <a:gd name="connsiteX83" fmla="*/ 95438 w 108379"/>
                <a:gd name="connsiteY83" fmla="*/ 60642 h 178116"/>
                <a:gd name="connsiteX84" fmla="*/ 92870 w 108379"/>
                <a:gd name="connsiteY84" fmla="*/ 58071 h 178116"/>
                <a:gd name="connsiteX85" fmla="*/ 91633 w 108379"/>
                <a:gd name="connsiteY85" fmla="*/ 54168 h 178116"/>
                <a:gd name="connsiteX86" fmla="*/ 91633 w 108379"/>
                <a:gd name="connsiteY86" fmla="*/ 52930 h 178116"/>
                <a:gd name="connsiteX87" fmla="*/ 94201 w 108379"/>
                <a:gd name="connsiteY87" fmla="*/ 52930 h 178116"/>
                <a:gd name="connsiteX88" fmla="*/ 96771 w 108379"/>
                <a:gd name="connsiteY88" fmla="*/ 55501 h 178116"/>
                <a:gd name="connsiteX89" fmla="*/ 98008 w 108379"/>
                <a:gd name="connsiteY89" fmla="*/ 56738 h 178116"/>
                <a:gd name="connsiteX90" fmla="*/ 100672 w 108379"/>
                <a:gd name="connsiteY90" fmla="*/ 58071 h 178116"/>
                <a:gd name="connsiteX91" fmla="*/ 100672 w 108379"/>
                <a:gd name="connsiteY91" fmla="*/ 61879 h 178116"/>
                <a:gd name="connsiteX92" fmla="*/ 99340 w 108379"/>
                <a:gd name="connsiteY92" fmla="*/ 65782 h 178116"/>
                <a:gd name="connsiteX93" fmla="*/ 98008 w 108379"/>
                <a:gd name="connsiteY93" fmla="*/ 70923 h 178116"/>
                <a:gd name="connsiteX94" fmla="*/ 99340 w 108379"/>
                <a:gd name="connsiteY94" fmla="*/ 72256 h 178116"/>
                <a:gd name="connsiteX95" fmla="*/ 101909 w 108379"/>
                <a:gd name="connsiteY95" fmla="*/ 72256 h 178116"/>
                <a:gd name="connsiteX96" fmla="*/ 105810 w 108379"/>
                <a:gd name="connsiteY96" fmla="*/ 74826 h 178116"/>
                <a:gd name="connsiteX97" fmla="*/ 107047 w 108379"/>
                <a:gd name="connsiteY97" fmla="*/ 74826 h 178116"/>
                <a:gd name="connsiteX98" fmla="*/ 108379 w 108379"/>
                <a:gd name="connsiteY98" fmla="*/ 73493 h 178116"/>
                <a:gd name="connsiteX99" fmla="*/ 108379 w 108379"/>
                <a:gd name="connsiteY99" fmla="*/ 68353 h 178116"/>
                <a:gd name="connsiteX100" fmla="*/ 108379 w 108379"/>
                <a:gd name="connsiteY100" fmla="*/ 63212 h 178116"/>
                <a:gd name="connsiteX101" fmla="*/ 108379 w 108379"/>
                <a:gd name="connsiteY101" fmla="*/ 60642 h 178116"/>
                <a:gd name="connsiteX102" fmla="*/ 100672 w 108379"/>
                <a:gd name="connsiteY102" fmla="*/ 52930 h 178116"/>
                <a:gd name="connsiteX103" fmla="*/ 86494 w 108379"/>
                <a:gd name="connsiteY103" fmla="*/ 49027 h 1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08379" h="178116">
                  <a:moveTo>
                    <a:pt x="86494" y="49027"/>
                  </a:moveTo>
                  <a:lnTo>
                    <a:pt x="81261" y="24466"/>
                  </a:lnTo>
                  <a:lnTo>
                    <a:pt x="73553" y="28369"/>
                  </a:lnTo>
                  <a:lnTo>
                    <a:pt x="67083" y="0"/>
                  </a:lnTo>
                  <a:lnTo>
                    <a:pt x="0" y="20563"/>
                  </a:lnTo>
                  <a:lnTo>
                    <a:pt x="32257" y="149652"/>
                  </a:lnTo>
                  <a:lnTo>
                    <a:pt x="25786" y="154888"/>
                  </a:lnTo>
                  <a:lnTo>
                    <a:pt x="30925" y="167740"/>
                  </a:lnTo>
                  <a:lnTo>
                    <a:pt x="27118" y="172976"/>
                  </a:lnTo>
                  <a:lnTo>
                    <a:pt x="24549" y="174214"/>
                  </a:lnTo>
                  <a:lnTo>
                    <a:pt x="23217" y="176784"/>
                  </a:lnTo>
                  <a:lnTo>
                    <a:pt x="24549" y="178117"/>
                  </a:lnTo>
                  <a:lnTo>
                    <a:pt x="25786" y="178117"/>
                  </a:lnTo>
                  <a:lnTo>
                    <a:pt x="29688" y="175546"/>
                  </a:lnTo>
                  <a:lnTo>
                    <a:pt x="33494" y="175546"/>
                  </a:lnTo>
                  <a:lnTo>
                    <a:pt x="41296" y="172976"/>
                  </a:lnTo>
                  <a:lnTo>
                    <a:pt x="47672" y="169073"/>
                  </a:lnTo>
                  <a:lnTo>
                    <a:pt x="50336" y="165170"/>
                  </a:lnTo>
                  <a:lnTo>
                    <a:pt x="54142" y="161362"/>
                  </a:lnTo>
                  <a:lnTo>
                    <a:pt x="60613" y="156126"/>
                  </a:lnTo>
                  <a:lnTo>
                    <a:pt x="67083" y="152318"/>
                  </a:lnTo>
                  <a:lnTo>
                    <a:pt x="69652" y="150985"/>
                  </a:lnTo>
                  <a:lnTo>
                    <a:pt x="73553" y="150985"/>
                  </a:lnTo>
                  <a:lnTo>
                    <a:pt x="77454" y="149652"/>
                  </a:lnTo>
                  <a:lnTo>
                    <a:pt x="78691" y="148415"/>
                  </a:lnTo>
                  <a:lnTo>
                    <a:pt x="77454" y="145844"/>
                  </a:lnTo>
                  <a:lnTo>
                    <a:pt x="77454" y="141941"/>
                  </a:lnTo>
                  <a:lnTo>
                    <a:pt x="77454" y="138038"/>
                  </a:lnTo>
                  <a:lnTo>
                    <a:pt x="79928" y="136801"/>
                  </a:lnTo>
                  <a:lnTo>
                    <a:pt x="82593" y="140704"/>
                  </a:lnTo>
                  <a:lnTo>
                    <a:pt x="82593" y="143274"/>
                  </a:lnTo>
                  <a:lnTo>
                    <a:pt x="82593" y="145844"/>
                  </a:lnTo>
                  <a:lnTo>
                    <a:pt x="81261" y="147082"/>
                  </a:lnTo>
                  <a:lnTo>
                    <a:pt x="82593" y="149652"/>
                  </a:lnTo>
                  <a:lnTo>
                    <a:pt x="86494" y="150985"/>
                  </a:lnTo>
                  <a:lnTo>
                    <a:pt x="86494" y="149652"/>
                  </a:lnTo>
                  <a:lnTo>
                    <a:pt x="88968" y="145844"/>
                  </a:lnTo>
                  <a:lnTo>
                    <a:pt x="90300" y="139371"/>
                  </a:lnTo>
                  <a:lnTo>
                    <a:pt x="90300" y="129089"/>
                  </a:lnTo>
                  <a:lnTo>
                    <a:pt x="90300" y="122616"/>
                  </a:lnTo>
                  <a:lnTo>
                    <a:pt x="90300" y="119950"/>
                  </a:lnTo>
                  <a:lnTo>
                    <a:pt x="87731" y="119950"/>
                  </a:lnTo>
                  <a:lnTo>
                    <a:pt x="85162" y="116142"/>
                  </a:lnTo>
                  <a:lnTo>
                    <a:pt x="82593" y="109669"/>
                  </a:lnTo>
                  <a:lnTo>
                    <a:pt x="79928" y="103195"/>
                  </a:lnTo>
                  <a:lnTo>
                    <a:pt x="81261" y="100625"/>
                  </a:lnTo>
                  <a:lnTo>
                    <a:pt x="83830" y="99387"/>
                  </a:lnTo>
                  <a:lnTo>
                    <a:pt x="85162" y="95484"/>
                  </a:lnTo>
                  <a:lnTo>
                    <a:pt x="86494" y="92914"/>
                  </a:lnTo>
                  <a:lnTo>
                    <a:pt x="85162" y="86440"/>
                  </a:lnTo>
                  <a:lnTo>
                    <a:pt x="82593" y="82537"/>
                  </a:lnTo>
                  <a:lnTo>
                    <a:pt x="81261" y="79967"/>
                  </a:lnTo>
                  <a:lnTo>
                    <a:pt x="78691" y="79967"/>
                  </a:lnTo>
                  <a:lnTo>
                    <a:pt x="76123" y="78729"/>
                  </a:lnTo>
                  <a:lnTo>
                    <a:pt x="74790" y="76159"/>
                  </a:lnTo>
                  <a:lnTo>
                    <a:pt x="74790" y="73493"/>
                  </a:lnTo>
                  <a:lnTo>
                    <a:pt x="78691" y="72256"/>
                  </a:lnTo>
                  <a:lnTo>
                    <a:pt x="79928" y="72256"/>
                  </a:lnTo>
                  <a:lnTo>
                    <a:pt x="81261" y="73493"/>
                  </a:lnTo>
                  <a:lnTo>
                    <a:pt x="85162" y="76159"/>
                  </a:lnTo>
                  <a:lnTo>
                    <a:pt x="86494" y="76159"/>
                  </a:lnTo>
                  <a:lnTo>
                    <a:pt x="87731" y="74826"/>
                  </a:lnTo>
                  <a:lnTo>
                    <a:pt x="87731" y="70923"/>
                  </a:lnTo>
                  <a:lnTo>
                    <a:pt x="87731" y="67115"/>
                  </a:lnTo>
                  <a:lnTo>
                    <a:pt x="86494" y="64450"/>
                  </a:lnTo>
                  <a:lnTo>
                    <a:pt x="79928" y="61879"/>
                  </a:lnTo>
                  <a:lnTo>
                    <a:pt x="77454" y="58071"/>
                  </a:lnTo>
                  <a:lnTo>
                    <a:pt x="73553" y="49027"/>
                  </a:lnTo>
                  <a:lnTo>
                    <a:pt x="74790" y="46457"/>
                  </a:lnTo>
                  <a:lnTo>
                    <a:pt x="73553" y="41221"/>
                  </a:lnTo>
                  <a:lnTo>
                    <a:pt x="73553" y="36080"/>
                  </a:lnTo>
                  <a:lnTo>
                    <a:pt x="74790" y="36080"/>
                  </a:lnTo>
                  <a:lnTo>
                    <a:pt x="76123" y="36080"/>
                  </a:lnTo>
                  <a:lnTo>
                    <a:pt x="77454" y="37413"/>
                  </a:lnTo>
                  <a:lnTo>
                    <a:pt x="78691" y="38651"/>
                  </a:lnTo>
                  <a:lnTo>
                    <a:pt x="77454" y="43791"/>
                  </a:lnTo>
                  <a:lnTo>
                    <a:pt x="77454" y="46457"/>
                  </a:lnTo>
                  <a:lnTo>
                    <a:pt x="79928" y="50265"/>
                  </a:lnTo>
                  <a:lnTo>
                    <a:pt x="83830" y="55501"/>
                  </a:lnTo>
                  <a:lnTo>
                    <a:pt x="83830" y="58071"/>
                  </a:lnTo>
                  <a:lnTo>
                    <a:pt x="91633" y="63212"/>
                  </a:lnTo>
                  <a:lnTo>
                    <a:pt x="94201" y="63212"/>
                  </a:lnTo>
                  <a:lnTo>
                    <a:pt x="95438" y="61879"/>
                  </a:lnTo>
                  <a:lnTo>
                    <a:pt x="95438" y="60642"/>
                  </a:lnTo>
                  <a:lnTo>
                    <a:pt x="92870" y="58071"/>
                  </a:lnTo>
                  <a:lnTo>
                    <a:pt x="91633" y="54168"/>
                  </a:lnTo>
                  <a:lnTo>
                    <a:pt x="91633" y="52930"/>
                  </a:lnTo>
                  <a:lnTo>
                    <a:pt x="94201" y="52930"/>
                  </a:lnTo>
                  <a:lnTo>
                    <a:pt x="96771" y="55501"/>
                  </a:lnTo>
                  <a:lnTo>
                    <a:pt x="98008" y="56738"/>
                  </a:lnTo>
                  <a:lnTo>
                    <a:pt x="100672" y="58071"/>
                  </a:lnTo>
                  <a:lnTo>
                    <a:pt x="100672" y="61879"/>
                  </a:lnTo>
                  <a:lnTo>
                    <a:pt x="99340" y="65782"/>
                  </a:lnTo>
                  <a:lnTo>
                    <a:pt x="98008" y="70923"/>
                  </a:lnTo>
                  <a:lnTo>
                    <a:pt x="99340" y="72256"/>
                  </a:lnTo>
                  <a:lnTo>
                    <a:pt x="101909" y="72256"/>
                  </a:lnTo>
                  <a:lnTo>
                    <a:pt x="105810" y="74826"/>
                  </a:lnTo>
                  <a:lnTo>
                    <a:pt x="107047" y="74826"/>
                  </a:lnTo>
                  <a:lnTo>
                    <a:pt x="108379" y="73493"/>
                  </a:lnTo>
                  <a:lnTo>
                    <a:pt x="108379" y="68353"/>
                  </a:lnTo>
                  <a:lnTo>
                    <a:pt x="108379" y="63212"/>
                  </a:lnTo>
                  <a:lnTo>
                    <a:pt x="108379" y="60642"/>
                  </a:lnTo>
                  <a:lnTo>
                    <a:pt x="100672" y="52930"/>
                  </a:lnTo>
                  <a:lnTo>
                    <a:pt x="86494" y="49027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7950B142-D84B-5CF1-7B25-E06FC323348B}"/>
                </a:ext>
              </a:extLst>
            </p:cNvPr>
            <p:cNvSpPr/>
            <p:nvPr/>
          </p:nvSpPr>
          <p:spPr>
            <a:xfrm>
              <a:off x="7955636" y="4181541"/>
              <a:ext cx="170325" cy="280534"/>
            </a:xfrm>
            <a:custGeom>
              <a:avLst/>
              <a:gdLst>
                <a:gd name="connsiteX0" fmla="*/ 60613 w 189640"/>
                <a:gd name="connsiteY0" fmla="*/ 6378 h 312346"/>
                <a:gd name="connsiteX1" fmla="*/ 59280 w 189640"/>
                <a:gd name="connsiteY1" fmla="*/ 5141 h 312346"/>
                <a:gd name="connsiteX2" fmla="*/ 39965 w 189640"/>
                <a:gd name="connsiteY2" fmla="*/ 0 h 312346"/>
                <a:gd name="connsiteX3" fmla="*/ 19316 w 189640"/>
                <a:gd name="connsiteY3" fmla="*/ 3808 h 312346"/>
                <a:gd name="connsiteX4" fmla="*/ 10277 w 189640"/>
                <a:gd name="connsiteY4" fmla="*/ 12852 h 312346"/>
                <a:gd name="connsiteX5" fmla="*/ 2569 w 189640"/>
                <a:gd name="connsiteY5" fmla="*/ 34843 h 312346"/>
                <a:gd name="connsiteX6" fmla="*/ 0 w 189640"/>
                <a:gd name="connsiteY6" fmla="*/ 34843 h 312346"/>
                <a:gd name="connsiteX7" fmla="*/ 77360 w 189640"/>
                <a:gd name="connsiteY7" fmla="*/ 312347 h 312346"/>
                <a:gd name="connsiteX8" fmla="*/ 175463 w 189640"/>
                <a:gd name="connsiteY8" fmla="*/ 293022 h 312346"/>
                <a:gd name="connsiteX9" fmla="*/ 176700 w 189640"/>
                <a:gd name="connsiteY9" fmla="*/ 293022 h 312346"/>
                <a:gd name="connsiteX10" fmla="*/ 181933 w 189640"/>
                <a:gd name="connsiteY10" fmla="*/ 293022 h 312346"/>
                <a:gd name="connsiteX11" fmla="*/ 180601 w 189640"/>
                <a:gd name="connsiteY11" fmla="*/ 291689 h 312346"/>
                <a:gd name="connsiteX12" fmla="*/ 180601 w 189640"/>
                <a:gd name="connsiteY12" fmla="*/ 290451 h 312346"/>
                <a:gd name="connsiteX13" fmla="*/ 180601 w 189640"/>
                <a:gd name="connsiteY13" fmla="*/ 289118 h 312346"/>
                <a:gd name="connsiteX14" fmla="*/ 181933 w 189640"/>
                <a:gd name="connsiteY14" fmla="*/ 289118 h 312346"/>
                <a:gd name="connsiteX15" fmla="*/ 183170 w 189640"/>
                <a:gd name="connsiteY15" fmla="*/ 290451 h 312346"/>
                <a:gd name="connsiteX16" fmla="*/ 184502 w 189640"/>
                <a:gd name="connsiteY16" fmla="*/ 290451 h 312346"/>
                <a:gd name="connsiteX17" fmla="*/ 185739 w 189640"/>
                <a:gd name="connsiteY17" fmla="*/ 291689 h 312346"/>
                <a:gd name="connsiteX18" fmla="*/ 189640 w 189640"/>
                <a:gd name="connsiteY18" fmla="*/ 290451 h 312346"/>
                <a:gd name="connsiteX19" fmla="*/ 188403 w 189640"/>
                <a:gd name="connsiteY19" fmla="*/ 287881 h 312346"/>
                <a:gd name="connsiteX20" fmla="*/ 188403 w 189640"/>
                <a:gd name="connsiteY20" fmla="*/ 283978 h 312346"/>
                <a:gd name="connsiteX21" fmla="*/ 187071 w 189640"/>
                <a:gd name="connsiteY21" fmla="*/ 280074 h 312346"/>
                <a:gd name="connsiteX22" fmla="*/ 187071 w 189640"/>
                <a:gd name="connsiteY22" fmla="*/ 276267 h 312346"/>
                <a:gd name="connsiteX23" fmla="*/ 184502 w 189640"/>
                <a:gd name="connsiteY23" fmla="*/ 272363 h 312346"/>
                <a:gd name="connsiteX24" fmla="*/ 184502 w 189640"/>
                <a:gd name="connsiteY24" fmla="*/ 267223 h 312346"/>
                <a:gd name="connsiteX25" fmla="*/ 181933 w 189640"/>
                <a:gd name="connsiteY25" fmla="*/ 263320 h 312346"/>
                <a:gd name="connsiteX26" fmla="*/ 181933 w 189640"/>
                <a:gd name="connsiteY26" fmla="*/ 259416 h 312346"/>
                <a:gd name="connsiteX27" fmla="*/ 180601 w 189640"/>
                <a:gd name="connsiteY27" fmla="*/ 256846 h 312346"/>
                <a:gd name="connsiteX28" fmla="*/ 179364 w 189640"/>
                <a:gd name="connsiteY28" fmla="*/ 255609 h 312346"/>
                <a:gd name="connsiteX29" fmla="*/ 178031 w 189640"/>
                <a:gd name="connsiteY29" fmla="*/ 254276 h 312346"/>
                <a:gd name="connsiteX30" fmla="*/ 178031 w 189640"/>
                <a:gd name="connsiteY30" fmla="*/ 255609 h 312346"/>
                <a:gd name="connsiteX31" fmla="*/ 176700 w 189640"/>
                <a:gd name="connsiteY31" fmla="*/ 255609 h 312346"/>
                <a:gd name="connsiteX32" fmla="*/ 176700 w 189640"/>
                <a:gd name="connsiteY32" fmla="*/ 256846 h 312346"/>
                <a:gd name="connsiteX33" fmla="*/ 176700 w 189640"/>
                <a:gd name="connsiteY33" fmla="*/ 259416 h 312346"/>
                <a:gd name="connsiteX34" fmla="*/ 178031 w 189640"/>
                <a:gd name="connsiteY34" fmla="*/ 260749 h 312346"/>
                <a:gd name="connsiteX35" fmla="*/ 179364 w 189640"/>
                <a:gd name="connsiteY35" fmla="*/ 262082 h 312346"/>
                <a:gd name="connsiteX36" fmla="*/ 179364 w 189640"/>
                <a:gd name="connsiteY36" fmla="*/ 263320 h 312346"/>
                <a:gd name="connsiteX37" fmla="*/ 178031 w 189640"/>
                <a:gd name="connsiteY37" fmla="*/ 265890 h 312346"/>
                <a:gd name="connsiteX38" fmla="*/ 176700 w 189640"/>
                <a:gd name="connsiteY38" fmla="*/ 267223 h 312346"/>
                <a:gd name="connsiteX39" fmla="*/ 176700 w 189640"/>
                <a:gd name="connsiteY39" fmla="*/ 268460 h 312346"/>
                <a:gd name="connsiteX40" fmla="*/ 175463 w 189640"/>
                <a:gd name="connsiteY40" fmla="*/ 267223 h 312346"/>
                <a:gd name="connsiteX41" fmla="*/ 172893 w 189640"/>
                <a:gd name="connsiteY41" fmla="*/ 265890 h 312346"/>
                <a:gd name="connsiteX42" fmla="*/ 171561 w 189640"/>
                <a:gd name="connsiteY42" fmla="*/ 263320 h 312346"/>
                <a:gd name="connsiteX43" fmla="*/ 170324 w 189640"/>
                <a:gd name="connsiteY43" fmla="*/ 260749 h 312346"/>
                <a:gd name="connsiteX44" fmla="*/ 168992 w 189640"/>
                <a:gd name="connsiteY44" fmla="*/ 260749 h 312346"/>
                <a:gd name="connsiteX45" fmla="*/ 167755 w 189640"/>
                <a:gd name="connsiteY45" fmla="*/ 262082 h 312346"/>
                <a:gd name="connsiteX46" fmla="*/ 166423 w 189640"/>
                <a:gd name="connsiteY46" fmla="*/ 262082 h 312346"/>
                <a:gd name="connsiteX47" fmla="*/ 165186 w 189640"/>
                <a:gd name="connsiteY47" fmla="*/ 263320 h 312346"/>
                <a:gd name="connsiteX48" fmla="*/ 165186 w 189640"/>
                <a:gd name="connsiteY48" fmla="*/ 265890 h 312346"/>
                <a:gd name="connsiteX49" fmla="*/ 162522 w 189640"/>
                <a:gd name="connsiteY49" fmla="*/ 267223 h 312346"/>
                <a:gd name="connsiteX50" fmla="*/ 159953 w 189640"/>
                <a:gd name="connsiteY50" fmla="*/ 269793 h 312346"/>
                <a:gd name="connsiteX51" fmla="*/ 158716 w 189640"/>
                <a:gd name="connsiteY51" fmla="*/ 271126 h 312346"/>
                <a:gd name="connsiteX52" fmla="*/ 158716 w 189640"/>
                <a:gd name="connsiteY52" fmla="*/ 269793 h 312346"/>
                <a:gd name="connsiteX53" fmla="*/ 158716 w 189640"/>
                <a:gd name="connsiteY53" fmla="*/ 268460 h 312346"/>
                <a:gd name="connsiteX54" fmla="*/ 158716 w 189640"/>
                <a:gd name="connsiteY54" fmla="*/ 265890 h 312346"/>
                <a:gd name="connsiteX55" fmla="*/ 158716 w 189640"/>
                <a:gd name="connsiteY55" fmla="*/ 264652 h 312346"/>
                <a:gd name="connsiteX56" fmla="*/ 159953 w 189640"/>
                <a:gd name="connsiteY56" fmla="*/ 263320 h 312346"/>
                <a:gd name="connsiteX57" fmla="*/ 161285 w 189640"/>
                <a:gd name="connsiteY57" fmla="*/ 260749 h 312346"/>
                <a:gd name="connsiteX58" fmla="*/ 162522 w 189640"/>
                <a:gd name="connsiteY58" fmla="*/ 258179 h 312346"/>
                <a:gd name="connsiteX59" fmla="*/ 163854 w 189640"/>
                <a:gd name="connsiteY59" fmla="*/ 256846 h 312346"/>
                <a:gd name="connsiteX60" fmla="*/ 166423 w 189640"/>
                <a:gd name="connsiteY60" fmla="*/ 254276 h 312346"/>
                <a:gd name="connsiteX61" fmla="*/ 167755 w 189640"/>
                <a:gd name="connsiteY61" fmla="*/ 254276 h 312346"/>
                <a:gd name="connsiteX62" fmla="*/ 168992 w 189640"/>
                <a:gd name="connsiteY62" fmla="*/ 253038 h 312346"/>
                <a:gd name="connsiteX63" fmla="*/ 167755 w 189640"/>
                <a:gd name="connsiteY63" fmla="*/ 251705 h 312346"/>
                <a:gd name="connsiteX64" fmla="*/ 157383 w 189640"/>
                <a:gd name="connsiteY64" fmla="*/ 250372 h 312346"/>
                <a:gd name="connsiteX65" fmla="*/ 156146 w 189640"/>
                <a:gd name="connsiteY65" fmla="*/ 250372 h 312346"/>
                <a:gd name="connsiteX66" fmla="*/ 156146 w 189640"/>
                <a:gd name="connsiteY66" fmla="*/ 249135 h 312346"/>
                <a:gd name="connsiteX67" fmla="*/ 156146 w 189640"/>
                <a:gd name="connsiteY67" fmla="*/ 247898 h 312346"/>
                <a:gd name="connsiteX68" fmla="*/ 157383 w 189640"/>
                <a:gd name="connsiteY68" fmla="*/ 246565 h 312346"/>
                <a:gd name="connsiteX69" fmla="*/ 161285 w 189640"/>
                <a:gd name="connsiteY69" fmla="*/ 246565 h 312346"/>
                <a:gd name="connsiteX70" fmla="*/ 162522 w 189640"/>
                <a:gd name="connsiteY70" fmla="*/ 245232 h 312346"/>
                <a:gd name="connsiteX71" fmla="*/ 162522 w 189640"/>
                <a:gd name="connsiteY71" fmla="*/ 241424 h 312346"/>
                <a:gd name="connsiteX72" fmla="*/ 163854 w 189640"/>
                <a:gd name="connsiteY72" fmla="*/ 240091 h 312346"/>
                <a:gd name="connsiteX73" fmla="*/ 166423 w 189640"/>
                <a:gd name="connsiteY73" fmla="*/ 238758 h 312346"/>
                <a:gd name="connsiteX74" fmla="*/ 168992 w 189640"/>
                <a:gd name="connsiteY74" fmla="*/ 238758 h 312346"/>
                <a:gd name="connsiteX75" fmla="*/ 170324 w 189640"/>
                <a:gd name="connsiteY75" fmla="*/ 240091 h 312346"/>
                <a:gd name="connsiteX76" fmla="*/ 171561 w 189640"/>
                <a:gd name="connsiteY76" fmla="*/ 240091 h 312346"/>
                <a:gd name="connsiteX77" fmla="*/ 171561 w 189640"/>
                <a:gd name="connsiteY77" fmla="*/ 242661 h 312346"/>
                <a:gd name="connsiteX78" fmla="*/ 172893 w 189640"/>
                <a:gd name="connsiteY78" fmla="*/ 246565 h 312346"/>
                <a:gd name="connsiteX79" fmla="*/ 172893 w 189640"/>
                <a:gd name="connsiteY79" fmla="*/ 250372 h 312346"/>
                <a:gd name="connsiteX80" fmla="*/ 174130 w 189640"/>
                <a:gd name="connsiteY80" fmla="*/ 253038 h 312346"/>
                <a:gd name="connsiteX81" fmla="*/ 175463 w 189640"/>
                <a:gd name="connsiteY81" fmla="*/ 254276 h 312346"/>
                <a:gd name="connsiteX82" fmla="*/ 176700 w 189640"/>
                <a:gd name="connsiteY82" fmla="*/ 253038 h 312346"/>
                <a:gd name="connsiteX83" fmla="*/ 178031 w 189640"/>
                <a:gd name="connsiteY83" fmla="*/ 251705 h 312346"/>
                <a:gd name="connsiteX84" fmla="*/ 178031 w 189640"/>
                <a:gd name="connsiteY84" fmla="*/ 250372 h 312346"/>
                <a:gd name="connsiteX85" fmla="*/ 178031 w 189640"/>
                <a:gd name="connsiteY85" fmla="*/ 249135 h 312346"/>
                <a:gd name="connsiteX86" fmla="*/ 175463 w 189640"/>
                <a:gd name="connsiteY86" fmla="*/ 242661 h 312346"/>
                <a:gd name="connsiteX87" fmla="*/ 174130 w 189640"/>
                <a:gd name="connsiteY87" fmla="*/ 234950 h 312346"/>
                <a:gd name="connsiteX88" fmla="*/ 170324 w 189640"/>
                <a:gd name="connsiteY88" fmla="*/ 225907 h 312346"/>
                <a:gd name="connsiteX89" fmla="*/ 168992 w 189640"/>
                <a:gd name="connsiteY89" fmla="*/ 219433 h 312346"/>
                <a:gd name="connsiteX90" fmla="*/ 165186 w 189640"/>
                <a:gd name="connsiteY90" fmla="*/ 214292 h 312346"/>
                <a:gd name="connsiteX91" fmla="*/ 165186 w 189640"/>
                <a:gd name="connsiteY91" fmla="*/ 215530 h 312346"/>
                <a:gd name="connsiteX92" fmla="*/ 163854 w 189640"/>
                <a:gd name="connsiteY92" fmla="*/ 216863 h 312346"/>
                <a:gd name="connsiteX93" fmla="*/ 163854 w 189640"/>
                <a:gd name="connsiteY93" fmla="*/ 218100 h 312346"/>
                <a:gd name="connsiteX94" fmla="*/ 158716 w 189640"/>
                <a:gd name="connsiteY94" fmla="*/ 219433 h 312346"/>
                <a:gd name="connsiteX95" fmla="*/ 152245 w 189640"/>
                <a:gd name="connsiteY95" fmla="*/ 219433 h 312346"/>
                <a:gd name="connsiteX96" fmla="*/ 147107 w 189640"/>
                <a:gd name="connsiteY96" fmla="*/ 216863 h 312346"/>
                <a:gd name="connsiteX97" fmla="*/ 139399 w 189640"/>
                <a:gd name="connsiteY97" fmla="*/ 212959 h 312346"/>
                <a:gd name="connsiteX98" fmla="*/ 134166 w 189640"/>
                <a:gd name="connsiteY98" fmla="*/ 209056 h 312346"/>
                <a:gd name="connsiteX99" fmla="*/ 127696 w 189640"/>
                <a:gd name="connsiteY99" fmla="*/ 202678 h 312346"/>
                <a:gd name="connsiteX100" fmla="*/ 122558 w 189640"/>
                <a:gd name="connsiteY100" fmla="*/ 197537 h 312346"/>
                <a:gd name="connsiteX101" fmla="*/ 119988 w 189640"/>
                <a:gd name="connsiteY101" fmla="*/ 191064 h 312346"/>
                <a:gd name="connsiteX102" fmla="*/ 119988 w 189640"/>
                <a:gd name="connsiteY102" fmla="*/ 184590 h 312346"/>
                <a:gd name="connsiteX103" fmla="*/ 117419 w 189640"/>
                <a:gd name="connsiteY103" fmla="*/ 179450 h 312346"/>
                <a:gd name="connsiteX104" fmla="*/ 113518 w 189640"/>
                <a:gd name="connsiteY104" fmla="*/ 176879 h 312346"/>
                <a:gd name="connsiteX105" fmla="*/ 104478 w 189640"/>
                <a:gd name="connsiteY105" fmla="*/ 170406 h 312346"/>
                <a:gd name="connsiteX106" fmla="*/ 98008 w 189640"/>
                <a:gd name="connsiteY106" fmla="*/ 165170 h 312346"/>
                <a:gd name="connsiteX107" fmla="*/ 94201 w 189640"/>
                <a:gd name="connsiteY107" fmla="*/ 156126 h 312346"/>
                <a:gd name="connsiteX108" fmla="*/ 92870 w 189640"/>
                <a:gd name="connsiteY108" fmla="*/ 148415 h 312346"/>
                <a:gd name="connsiteX109" fmla="*/ 92870 w 189640"/>
                <a:gd name="connsiteY109" fmla="*/ 138133 h 312346"/>
                <a:gd name="connsiteX110" fmla="*/ 92870 w 189640"/>
                <a:gd name="connsiteY110" fmla="*/ 135563 h 312346"/>
                <a:gd name="connsiteX111" fmla="*/ 91537 w 189640"/>
                <a:gd name="connsiteY111" fmla="*/ 129089 h 312346"/>
                <a:gd name="connsiteX112" fmla="*/ 88968 w 189640"/>
                <a:gd name="connsiteY112" fmla="*/ 125186 h 312346"/>
                <a:gd name="connsiteX113" fmla="*/ 86399 w 189640"/>
                <a:gd name="connsiteY113" fmla="*/ 120046 h 312346"/>
                <a:gd name="connsiteX114" fmla="*/ 83830 w 189640"/>
                <a:gd name="connsiteY114" fmla="*/ 117475 h 312346"/>
                <a:gd name="connsiteX115" fmla="*/ 82498 w 189640"/>
                <a:gd name="connsiteY115" fmla="*/ 114810 h 312346"/>
                <a:gd name="connsiteX116" fmla="*/ 79928 w 189640"/>
                <a:gd name="connsiteY116" fmla="*/ 112239 h 312346"/>
                <a:gd name="connsiteX117" fmla="*/ 77360 w 189640"/>
                <a:gd name="connsiteY117" fmla="*/ 112239 h 312346"/>
                <a:gd name="connsiteX118" fmla="*/ 74790 w 189640"/>
                <a:gd name="connsiteY118" fmla="*/ 111002 h 312346"/>
                <a:gd name="connsiteX119" fmla="*/ 70889 w 189640"/>
                <a:gd name="connsiteY119" fmla="*/ 112239 h 312346"/>
                <a:gd name="connsiteX120" fmla="*/ 69652 w 189640"/>
                <a:gd name="connsiteY120" fmla="*/ 112239 h 312346"/>
                <a:gd name="connsiteX121" fmla="*/ 67083 w 189640"/>
                <a:gd name="connsiteY121" fmla="*/ 111002 h 312346"/>
                <a:gd name="connsiteX122" fmla="*/ 67083 w 189640"/>
                <a:gd name="connsiteY122" fmla="*/ 109669 h 312346"/>
                <a:gd name="connsiteX123" fmla="*/ 68320 w 189640"/>
                <a:gd name="connsiteY123" fmla="*/ 107099 h 312346"/>
                <a:gd name="connsiteX124" fmla="*/ 67083 w 189640"/>
                <a:gd name="connsiteY124" fmla="*/ 105861 h 312346"/>
                <a:gd name="connsiteX125" fmla="*/ 61945 w 189640"/>
                <a:gd name="connsiteY125" fmla="*/ 103195 h 312346"/>
                <a:gd name="connsiteX126" fmla="*/ 58043 w 189640"/>
                <a:gd name="connsiteY126" fmla="*/ 99387 h 312346"/>
                <a:gd name="connsiteX127" fmla="*/ 58043 w 189640"/>
                <a:gd name="connsiteY127" fmla="*/ 95484 h 312346"/>
                <a:gd name="connsiteX128" fmla="*/ 56711 w 189640"/>
                <a:gd name="connsiteY128" fmla="*/ 94247 h 312346"/>
                <a:gd name="connsiteX129" fmla="*/ 51573 w 189640"/>
                <a:gd name="connsiteY129" fmla="*/ 92914 h 312346"/>
                <a:gd name="connsiteX130" fmla="*/ 46435 w 189640"/>
                <a:gd name="connsiteY130" fmla="*/ 87773 h 312346"/>
                <a:gd name="connsiteX131" fmla="*/ 46435 w 189640"/>
                <a:gd name="connsiteY131" fmla="*/ 85203 h 312346"/>
                <a:gd name="connsiteX132" fmla="*/ 47672 w 189640"/>
                <a:gd name="connsiteY132" fmla="*/ 79967 h 312346"/>
                <a:gd name="connsiteX133" fmla="*/ 47672 w 189640"/>
                <a:gd name="connsiteY133" fmla="*/ 72256 h 312346"/>
                <a:gd name="connsiteX134" fmla="*/ 46435 w 189640"/>
                <a:gd name="connsiteY134" fmla="*/ 64545 h 312346"/>
                <a:gd name="connsiteX135" fmla="*/ 46435 w 189640"/>
                <a:gd name="connsiteY135" fmla="*/ 61879 h 312346"/>
                <a:gd name="connsiteX136" fmla="*/ 45103 w 189640"/>
                <a:gd name="connsiteY136" fmla="*/ 60642 h 312346"/>
                <a:gd name="connsiteX137" fmla="*/ 41202 w 189640"/>
                <a:gd name="connsiteY137" fmla="*/ 59309 h 312346"/>
                <a:gd name="connsiteX138" fmla="*/ 37395 w 189640"/>
                <a:gd name="connsiteY138" fmla="*/ 56738 h 312346"/>
                <a:gd name="connsiteX139" fmla="*/ 37395 w 189640"/>
                <a:gd name="connsiteY139" fmla="*/ 52930 h 312346"/>
                <a:gd name="connsiteX140" fmla="*/ 36063 w 189640"/>
                <a:gd name="connsiteY140" fmla="*/ 50265 h 312346"/>
                <a:gd name="connsiteX141" fmla="*/ 37395 w 189640"/>
                <a:gd name="connsiteY141" fmla="*/ 45124 h 312346"/>
                <a:gd name="connsiteX142" fmla="*/ 38632 w 189640"/>
                <a:gd name="connsiteY142" fmla="*/ 42554 h 312346"/>
                <a:gd name="connsiteX143" fmla="*/ 41202 w 189640"/>
                <a:gd name="connsiteY143" fmla="*/ 41316 h 312346"/>
                <a:gd name="connsiteX144" fmla="*/ 42533 w 189640"/>
                <a:gd name="connsiteY144" fmla="*/ 41316 h 312346"/>
                <a:gd name="connsiteX145" fmla="*/ 43866 w 189640"/>
                <a:gd name="connsiteY145" fmla="*/ 38651 h 312346"/>
                <a:gd name="connsiteX146" fmla="*/ 45103 w 189640"/>
                <a:gd name="connsiteY146" fmla="*/ 34843 h 312346"/>
                <a:gd name="connsiteX147" fmla="*/ 46435 w 189640"/>
                <a:gd name="connsiteY147" fmla="*/ 28369 h 312346"/>
                <a:gd name="connsiteX148" fmla="*/ 46435 w 189640"/>
                <a:gd name="connsiteY148" fmla="*/ 27036 h 312346"/>
                <a:gd name="connsiteX149" fmla="*/ 47672 w 189640"/>
                <a:gd name="connsiteY149" fmla="*/ 25799 h 312346"/>
                <a:gd name="connsiteX150" fmla="*/ 50241 w 189640"/>
                <a:gd name="connsiteY150" fmla="*/ 25799 h 312346"/>
                <a:gd name="connsiteX151" fmla="*/ 51573 w 189640"/>
                <a:gd name="connsiteY151" fmla="*/ 25799 h 312346"/>
                <a:gd name="connsiteX152" fmla="*/ 54142 w 189640"/>
                <a:gd name="connsiteY152" fmla="*/ 14185 h 312346"/>
                <a:gd name="connsiteX153" fmla="*/ 60613 w 189640"/>
                <a:gd name="connsiteY153" fmla="*/ 6378 h 31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89640" h="312346">
                  <a:moveTo>
                    <a:pt x="60613" y="6378"/>
                  </a:moveTo>
                  <a:lnTo>
                    <a:pt x="59280" y="5141"/>
                  </a:lnTo>
                  <a:lnTo>
                    <a:pt x="39965" y="0"/>
                  </a:lnTo>
                  <a:lnTo>
                    <a:pt x="19316" y="3808"/>
                  </a:lnTo>
                  <a:lnTo>
                    <a:pt x="10277" y="12852"/>
                  </a:lnTo>
                  <a:lnTo>
                    <a:pt x="2569" y="34843"/>
                  </a:lnTo>
                  <a:lnTo>
                    <a:pt x="0" y="34843"/>
                  </a:lnTo>
                  <a:lnTo>
                    <a:pt x="77360" y="312347"/>
                  </a:lnTo>
                  <a:lnTo>
                    <a:pt x="175463" y="293022"/>
                  </a:lnTo>
                  <a:lnTo>
                    <a:pt x="176700" y="293022"/>
                  </a:lnTo>
                  <a:lnTo>
                    <a:pt x="181933" y="293022"/>
                  </a:lnTo>
                  <a:lnTo>
                    <a:pt x="180601" y="291689"/>
                  </a:lnTo>
                  <a:lnTo>
                    <a:pt x="180601" y="290451"/>
                  </a:lnTo>
                  <a:lnTo>
                    <a:pt x="180601" y="289118"/>
                  </a:lnTo>
                  <a:lnTo>
                    <a:pt x="181933" y="289118"/>
                  </a:lnTo>
                  <a:lnTo>
                    <a:pt x="183170" y="290451"/>
                  </a:lnTo>
                  <a:lnTo>
                    <a:pt x="184502" y="290451"/>
                  </a:lnTo>
                  <a:lnTo>
                    <a:pt x="185739" y="291689"/>
                  </a:lnTo>
                  <a:lnTo>
                    <a:pt x="189640" y="290451"/>
                  </a:lnTo>
                  <a:lnTo>
                    <a:pt x="188403" y="287881"/>
                  </a:lnTo>
                  <a:lnTo>
                    <a:pt x="188403" y="283978"/>
                  </a:lnTo>
                  <a:lnTo>
                    <a:pt x="187071" y="280074"/>
                  </a:lnTo>
                  <a:lnTo>
                    <a:pt x="187071" y="276267"/>
                  </a:lnTo>
                  <a:lnTo>
                    <a:pt x="184502" y="272363"/>
                  </a:lnTo>
                  <a:lnTo>
                    <a:pt x="184502" y="267223"/>
                  </a:lnTo>
                  <a:lnTo>
                    <a:pt x="181933" y="263320"/>
                  </a:lnTo>
                  <a:lnTo>
                    <a:pt x="181933" y="259416"/>
                  </a:lnTo>
                  <a:lnTo>
                    <a:pt x="180601" y="256846"/>
                  </a:lnTo>
                  <a:lnTo>
                    <a:pt x="179364" y="255609"/>
                  </a:lnTo>
                  <a:lnTo>
                    <a:pt x="178031" y="254276"/>
                  </a:lnTo>
                  <a:lnTo>
                    <a:pt x="178031" y="255609"/>
                  </a:lnTo>
                  <a:lnTo>
                    <a:pt x="176700" y="255609"/>
                  </a:lnTo>
                  <a:lnTo>
                    <a:pt x="176700" y="256846"/>
                  </a:lnTo>
                  <a:lnTo>
                    <a:pt x="176700" y="259416"/>
                  </a:lnTo>
                  <a:lnTo>
                    <a:pt x="178031" y="260749"/>
                  </a:lnTo>
                  <a:lnTo>
                    <a:pt x="179364" y="262082"/>
                  </a:lnTo>
                  <a:lnTo>
                    <a:pt x="179364" y="263320"/>
                  </a:lnTo>
                  <a:lnTo>
                    <a:pt x="178031" y="265890"/>
                  </a:lnTo>
                  <a:lnTo>
                    <a:pt x="176700" y="267223"/>
                  </a:lnTo>
                  <a:lnTo>
                    <a:pt x="176700" y="268460"/>
                  </a:lnTo>
                  <a:lnTo>
                    <a:pt x="175463" y="267223"/>
                  </a:lnTo>
                  <a:lnTo>
                    <a:pt x="172893" y="265890"/>
                  </a:lnTo>
                  <a:lnTo>
                    <a:pt x="171561" y="263320"/>
                  </a:lnTo>
                  <a:lnTo>
                    <a:pt x="170324" y="260749"/>
                  </a:lnTo>
                  <a:lnTo>
                    <a:pt x="168992" y="260749"/>
                  </a:lnTo>
                  <a:lnTo>
                    <a:pt x="167755" y="262082"/>
                  </a:lnTo>
                  <a:lnTo>
                    <a:pt x="166423" y="262082"/>
                  </a:lnTo>
                  <a:lnTo>
                    <a:pt x="165186" y="263320"/>
                  </a:lnTo>
                  <a:lnTo>
                    <a:pt x="165186" y="265890"/>
                  </a:lnTo>
                  <a:lnTo>
                    <a:pt x="162522" y="267223"/>
                  </a:lnTo>
                  <a:lnTo>
                    <a:pt x="159953" y="269793"/>
                  </a:lnTo>
                  <a:lnTo>
                    <a:pt x="158716" y="271126"/>
                  </a:lnTo>
                  <a:lnTo>
                    <a:pt x="158716" y="269793"/>
                  </a:lnTo>
                  <a:lnTo>
                    <a:pt x="158716" y="268460"/>
                  </a:lnTo>
                  <a:lnTo>
                    <a:pt x="158716" y="265890"/>
                  </a:lnTo>
                  <a:lnTo>
                    <a:pt x="158716" y="264652"/>
                  </a:lnTo>
                  <a:lnTo>
                    <a:pt x="159953" y="263320"/>
                  </a:lnTo>
                  <a:lnTo>
                    <a:pt x="161285" y="260749"/>
                  </a:lnTo>
                  <a:lnTo>
                    <a:pt x="162522" y="258179"/>
                  </a:lnTo>
                  <a:lnTo>
                    <a:pt x="163854" y="256846"/>
                  </a:lnTo>
                  <a:lnTo>
                    <a:pt x="166423" y="254276"/>
                  </a:lnTo>
                  <a:lnTo>
                    <a:pt x="167755" y="254276"/>
                  </a:lnTo>
                  <a:lnTo>
                    <a:pt x="168992" y="253038"/>
                  </a:lnTo>
                  <a:lnTo>
                    <a:pt x="167755" y="251705"/>
                  </a:lnTo>
                  <a:lnTo>
                    <a:pt x="157383" y="250372"/>
                  </a:lnTo>
                  <a:lnTo>
                    <a:pt x="156146" y="250372"/>
                  </a:lnTo>
                  <a:lnTo>
                    <a:pt x="156146" y="249135"/>
                  </a:lnTo>
                  <a:lnTo>
                    <a:pt x="156146" y="247898"/>
                  </a:lnTo>
                  <a:lnTo>
                    <a:pt x="157383" y="246565"/>
                  </a:lnTo>
                  <a:lnTo>
                    <a:pt x="161285" y="246565"/>
                  </a:lnTo>
                  <a:lnTo>
                    <a:pt x="162522" y="245232"/>
                  </a:lnTo>
                  <a:lnTo>
                    <a:pt x="162522" y="241424"/>
                  </a:lnTo>
                  <a:lnTo>
                    <a:pt x="163854" y="240091"/>
                  </a:lnTo>
                  <a:lnTo>
                    <a:pt x="166423" y="238758"/>
                  </a:lnTo>
                  <a:lnTo>
                    <a:pt x="168992" y="238758"/>
                  </a:lnTo>
                  <a:lnTo>
                    <a:pt x="170324" y="240091"/>
                  </a:lnTo>
                  <a:lnTo>
                    <a:pt x="171561" y="240091"/>
                  </a:lnTo>
                  <a:lnTo>
                    <a:pt x="171561" y="242661"/>
                  </a:lnTo>
                  <a:lnTo>
                    <a:pt x="172893" y="246565"/>
                  </a:lnTo>
                  <a:lnTo>
                    <a:pt x="172893" y="250372"/>
                  </a:lnTo>
                  <a:lnTo>
                    <a:pt x="174130" y="253038"/>
                  </a:lnTo>
                  <a:lnTo>
                    <a:pt x="175463" y="254276"/>
                  </a:lnTo>
                  <a:lnTo>
                    <a:pt x="176700" y="253038"/>
                  </a:lnTo>
                  <a:lnTo>
                    <a:pt x="178031" y="251705"/>
                  </a:lnTo>
                  <a:lnTo>
                    <a:pt x="178031" y="250372"/>
                  </a:lnTo>
                  <a:lnTo>
                    <a:pt x="178031" y="249135"/>
                  </a:lnTo>
                  <a:lnTo>
                    <a:pt x="175463" y="242661"/>
                  </a:lnTo>
                  <a:lnTo>
                    <a:pt x="174130" y="234950"/>
                  </a:lnTo>
                  <a:lnTo>
                    <a:pt x="170324" y="225907"/>
                  </a:lnTo>
                  <a:lnTo>
                    <a:pt x="168992" y="219433"/>
                  </a:lnTo>
                  <a:lnTo>
                    <a:pt x="165186" y="214292"/>
                  </a:lnTo>
                  <a:lnTo>
                    <a:pt x="165186" y="215530"/>
                  </a:lnTo>
                  <a:lnTo>
                    <a:pt x="163854" y="216863"/>
                  </a:lnTo>
                  <a:lnTo>
                    <a:pt x="163854" y="218100"/>
                  </a:lnTo>
                  <a:lnTo>
                    <a:pt x="158716" y="219433"/>
                  </a:lnTo>
                  <a:lnTo>
                    <a:pt x="152245" y="219433"/>
                  </a:lnTo>
                  <a:lnTo>
                    <a:pt x="147107" y="216863"/>
                  </a:lnTo>
                  <a:lnTo>
                    <a:pt x="139399" y="212959"/>
                  </a:lnTo>
                  <a:lnTo>
                    <a:pt x="134166" y="209056"/>
                  </a:lnTo>
                  <a:lnTo>
                    <a:pt x="127696" y="202678"/>
                  </a:lnTo>
                  <a:lnTo>
                    <a:pt x="122558" y="197537"/>
                  </a:lnTo>
                  <a:lnTo>
                    <a:pt x="119988" y="191064"/>
                  </a:lnTo>
                  <a:lnTo>
                    <a:pt x="119988" y="184590"/>
                  </a:lnTo>
                  <a:lnTo>
                    <a:pt x="117419" y="179450"/>
                  </a:lnTo>
                  <a:lnTo>
                    <a:pt x="113518" y="176879"/>
                  </a:lnTo>
                  <a:lnTo>
                    <a:pt x="104478" y="170406"/>
                  </a:lnTo>
                  <a:lnTo>
                    <a:pt x="98008" y="165170"/>
                  </a:lnTo>
                  <a:lnTo>
                    <a:pt x="94201" y="156126"/>
                  </a:lnTo>
                  <a:lnTo>
                    <a:pt x="92870" y="148415"/>
                  </a:lnTo>
                  <a:lnTo>
                    <a:pt x="92870" y="138133"/>
                  </a:lnTo>
                  <a:lnTo>
                    <a:pt x="92870" y="135563"/>
                  </a:lnTo>
                  <a:lnTo>
                    <a:pt x="91537" y="129089"/>
                  </a:lnTo>
                  <a:lnTo>
                    <a:pt x="88968" y="125186"/>
                  </a:lnTo>
                  <a:lnTo>
                    <a:pt x="86399" y="120046"/>
                  </a:lnTo>
                  <a:lnTo>
                    <a:pt x="83830" y="117475"/>
                  </a:lnTo>
                  <a:lnTo>
                    <a:pt x="82498" y="114810"/>
                  </a:lnTo>
                  <a:lnTo>
                    <a:pt x="79928" y="112239"/>
                  </a:lnTo>
                  <a:lnTo>
                    <a:pt x="77360" y="112239"/>
                  </a:lnTo>
                  <a:lnTo>
                    <a:pt x="74790" y="111002"/>
                  </a:lnTo>
                  <a:lnTo>
                    <a:pt x="70889" y="112239"/>
                  </a:lnTo>
                  <a:lnTo>
                    <a:pt x="69652" y="112239"/>
                  </a:lnTo>
                  <a:lnTo>
                    <a:pt x="67083" y="111002"/>
                  </a:lnTo>
                  <a:lnTo>
                    <a:pt x="67083" y="109669"/>
                  </a:lnTo>
                  <a:lnTo>
                    <a:pt x="68320" y="107099"/>
                  </a:lnTo>
                  <a:lnTo>
                    <a:pt x="67083" y="105861"/>
                  </a:lnTo>
                  <a:lnTo>
                    <a:pt x="61945" y="103195"/>
                  </a:lnTo>
                  <a:lnTo>
                    <a:pt x="58043" y="99387"/>
                  </a:lnTo>
                  <a:lnTo>
                    <a:pt x="58043" y="95484"/>
                  </a:lnTo>
                  <a:lnTo>
                    <a:pt x="56711" y="94247"/>
                  </a:lnTo>
                  <a:lnTo>
                    <a:pt x="51573" y="92914"/>
                  </a:lnTo>
                  <a:lnTo>
                    <a:pt x="46435" y="87773"/>
                  </a:lnTo>
                  <a:lnTo>
                    <a:pt x="46435" y="85203"/>
                  </a:lnTo>
                  <a:lnTo>
                    <a:pt x="47672" y="79967"/>
                  </a:lnTo>
                  <a:lnTo>
                    <a:pt x="47672" y="72256"/>
                  </a:lnTo>
                  <a:lnTo>
                    <a:pt x="46435" y="64545"/>
                  </a:lnTo>
                  <a:lnTo>
                    <a:pt x="46435" y="61879"/>
                  </a:lnTo>
                  <a:lnTo>
                    <a:pt x="45103" y="60642"/>
                  </a:lnTo>
                  <a:lnTo>
                    <a:pt x="41202" y="59309"/>
                  </a:lnTo>
                  <a:lnTo>
                    <a:pt x="37395" y="56738"/>
                  </a:lnTo>
                  <a:lnTo>
                    <a:pt x="37395" y="52930"/>
                  </a:lnTo>
                  <a:lnTo>
                    <a:pt x="36063" y="50265"/>
                  </a:lnTo>
                  <a:lnTo>
                    <a:pt x="37395" y="45124"/>
                  </a:lnTo>
                  <a:lnTo>
                    <a:pt x="38632" y="42554"/>
                  </a:lnTo>
                  <a:lnTo>
                    <a:pt x="41202" y="41316"/>
                  </a:lnTo>
                  <a:lnTo>
                    <a:pt x="42533" y="41316"/>
                  </a:lnTo>
                  <a:lnTo>
                    <a:pt x="43866" y="38651"/>
                  </a:lnTo>
                  <a:lnTo>
                    <a:pt x="45103" y="34843"/>
                  </a:lnTo>
                  <a:lnTo>
                    <a:pt x="46435" y="28369"/>
                  </a:lnTo>
                  <a:lnTo>
                    <a:pt x="46435" y="27036"/>
                  </a:lnTo>
                  <a:lnTo>
                    <a:pt x="47672" y="25799"/>
                  </a:lnTo>
                  <a:lnTo>
                    <a:pt x="50241" y="25799"/>
                  </a:lnTo>
                  <a:lnTo>
                    <a:pt x="51573" y="25799"/>
                  </a:lnTo>
                  <a:lnTo>
                    <a:pt x="54142" y="14185"/>
                  </a:lnTo>
                  <a:lnTo>
                    <a:pt x="60613" y="637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CB55E1BB-D148-45D2-22FB-7A3D2CAFFD35}"/>
                </a:ext>
              </a:extLst>
            </p:cNvPr>
            <p:cNvSpPr/>
            <p:nvPr/>
          </p:nvSpPr>
          <p:spPr>
            <a:xfrm>
              <a:off x="7262538" y="3081120"/>
              <a:ext cx="971191" cy="875462"/>
            </a:xfrm>
            <a:custGeom>
              <a:avLst/>
              <a:gdLst>
                <a:gd name="connsiteX0" fmla="*/ 1081322 w 1081322"/>
                <a:gd name="connsiteY0" fmla="*/ 841747 h 974739"/>
                <a:gd name="connsiteX1" fmla="*/ 1065812 w 1081322"/>
                <a:gd name="connsiteY1" fmla="*/ 826230 h 974739"/>
                <a:gd name="connsiteX2" fmla="*/ 1036220 w 1081322"/>
                <a:gd name="connsiteY2" fmla="*/ 657157 h 974739"/>
                <a:gd name="connsiteX3" fmla="*/ 1032319 w 1081322"/>
                <a:gd name="connsiteY3" fmla="*/ 651921 h 974739"/>
                <a:gd name="connsiteX4" fmla="*/ 1034887 w 1081322"/>
                <a:gd name="connsiteY4" fmla="*/ 494462 h 974739"/>
                <a:gd name="connsiteX5" fmla="*/ 1025848 w 1081322"/>
                <a:gd name="connsiteY5" fmla="*/ 482848 h 974739"/>
                <a:gd name="connsiteX6" fmla="*/ 1027180 w 1081322"/>
                <a:gd name="connsiteY6" fmla="*/ 475042 h 974739"/>
                <a:gd name="connsiteX7" fmla="*/ 997492 w 1081322"/>
                <a:gd name="connsiteY7" fmla="*/ 324056 h 974739"/>
                <a:gd name="connsiteX8" fmla="*/ 991022 w 1081322"/>
                <a:gd name="connsiteY8" fmla="*/ 315013 h 974739"/>
                <a:gd name="connsiteX9" fmla="*/ 985884 w 1081322"/>
                <a:gd name="connsiteY9" fmla="*/ 312442 h 974739"/>
                <a:gd name="connsiteX10" fmla="*/ 981982 w 1081322"/>
                <a:gd name="connsiteY10" fmla="*/ 302066 h 974739"/>
                <a:gd name="connsiteX11" fmla="*/ 971705 w 1081322"/>
                <a:gd name="connsiteY11" fmla="*/ 307302 h 974739"/>
                <a:gd name="connsiteX12" fmla="*/ 969041 w 1081322"/>
                <a:gd name="connsiteY12" fmla="*/ 317583 h 974739"/>
                <a:gd name="connsiteX13" fmla="*/ 965235 w 1081322"/>
                <a:gd name="connsiteY13" fmla="*/ 316250 h 974739"/>
                <a:gd name="connsiteX14" fmla="*/ 961334 w 1081322"/>
                <a:gd name="connsiteY14" fmla="*/ 305969 h 974739"/>
                <a:gd name="connsiteX15" fmla="*/ 965235 w 1081322"/>
                <a:gd name="connsiteY15" fmla="*/ 274934 h 974739"/>
                <a:gd name="connsiteX16" fmla="*/ 957432 w 1081322"/>
                <a:gd name="connsiteY16" fmla="*/ 263320 h 974739"/>
                <a:gd name="connsiteX17" fmla="*/ 954864 w 1081322"/>
                <a:gd name="connsiteY17" fmla="*/ 247897 h 974739"/>
                <a:gd name="connsiteX18" fmla="*/ 949725 w 1081322"/>
                <a:gd name="connsiteY18" fmla="*/ 242661 h 974739"/>
                <a:gd name="connsiteX19" fmla="*/ 943255 w 1081322"/>
                <a:gd name="connsiteY19" fmla="*/ 219433 h 974739"/>
                <a:gd name="connsiteX20" fmla="*/ 936880 w 1081322"/>
                <a:gd name="connsiteY20" fmla="*/ 213055 h 974739"/>
                <a:gd name="connsiteX21" fmla="*/ 938117 w 1081322"/>
                <a:gd name="connsiteY21" fmla="*/ 178117 h 974739"/>
                <a:gd name="connsiteX22" fmla="*/ 945824 w 1081322"/>
                <a:gd name="connsiteY22" fmla="*/ 162695 h 974739"/>
                <a:gd name="connsiteX23" fmla="*/ 936880 w 1081322"/>
                <a:gd name="connsiteY23" fmla="*/ 139466 h 974739"/>
                <a:gd name="connsiteX24" fmla="*/ 939449 w 1081322"/>
                <a:gd name="connsiteY24" fmla="*/ 125186 h 974739"/>
                <a:gd name="connsiteX25" fmla="*/ 930409 w 1081322"/>
                <a:gd name="connsiteY25" fmla="*/ 107194 h 974739"/>
                <a:gd name="connsiteX26" fmla="*/ 920037 w 1081322"/>
                <a:gd name="connsiteY26" fmla="*/ 96817 h 974739"/>
                <a:gd name="connsiteX27" fmla="*/ 914899 w 1081322"/>
                <a:gd name="connsiteY27" fmla="*/ 86536 h 974739"/>
                <a:gd name="connsiteX28" fmla="*/ 916136 w 1081322"/>
                <a:gd name="connsiteY28" fmla="*/ 72256 h 974739"/>
                <a:gd name="connsiteX29" fmla="*/ 911093 w 1081322"/>
                <a:gd name="connsiteY29" fmla="*/ 60642 h 974739"/>
                <a:gd name="connsiteX30" fmla="*/ 914899 w 1081322"/>
                <a:gd name="connsiteY30" fmla="*/ 46457 h 974739"/>
                <a:gd name="connsiteX31" fmla="*/ 903291 w 1081322"/>
                <a:gd name="connsiteY31" fmla="*/ 36176 h 974739"/>
                <a:gd name="connsiteX32" fmla="*/ 905860 w 1081322"/>
                <a:gd name="connsiteY32" fmla="*/ 15517 h 974739"/>
                <a:gd name="connsiteX33" fmla="*/ 900721 w 1081322"/>
                <a:gd name="connsiteY33" fmla="*/ 0 h 974739"/>
                <a:gd name="connsiteX34" fmla="*/ 888637 w 1081322"/>
                <a:gd name="connsiteY34" fmla="*/ 3237 h 974739"/>
                <a:gd name="connsiteX35" fmla="*/ 750950 w 1081322"/>
                <a:gd name="connsiteY35" fmla="*/ 39984 h 974739"/>
                <a:gd name="connsiteX36" fmla="*/ 698140 w 1081322"/>
                <a:gd name="connsiteY36" fmla="*/ 50360 h 974739"/>
                <a:gd name="connsiteX37" fmla="*/ 693192 w 1081322"/>
                <a:gd name="connsiteY37" fmla="*/ 52645 h 974739"/>
                <a:gd name="connsiteX38" fmla="*/ 691669 w 1081322"/>
                <a:gd name="connsiteY38" fmla="*/ 54263 h 974739"/>
                <a:gd name="connsiteX39" fmla="*/ 690528 w 1081322"/>
                <a:gd name="connsiteY39" fmla="*/ 53978 h 974739"/>
                <a:gd name="connsiteX40" fmla="*/ 686817 w 1081322"/>
                <a:gd name="connsiteY40" fmla="*/ 55691 h 974739"/>
                <a:gd name="connsiteX41" fmla="*/ 682535 w 1081322"/>
                <a:gd name="connsiteY41" fmla="*/ 56548 h 974739"/>
                <a:gd name="connsiteX42" fmla="*/ 680822 w 1081322"/>
                <a:gd name="connsiteY42" fmla="*/ 56548 h 974739"/>
                <a:gd name="connsiteX43" fmla="*/ 680061 w 1081322"/>
                <a:gd name="connsiteY43" fmla="*/ 55501 h 974739"/>
                <a:gd name="connsiteX44" fmla="*/ 680061 w 1081322"/>
                <a:gd name="connsiteY44" fmla="*/ 55501 h 974739"/>
                <a:gd name="connsiteX45" fmla="*/ 678729 w 1081322"/>
                <a:gd name="connsiteY45" fmla="*/ 54168 h 974739"/>
                <a:gd name="connsiteX46" fmla="*/ 675684 w 1081322"/>
                <a:gd name="connsiteY46" fmla="*/ 55691 h 974739"/>
                <a:gd name="connsiteX47" fmla="*/ 674542 w 1081322"/>
                <a:gd name="connsiteY47" fmla="*/ 54549 h 974739"/>
                <a:gd name="connsiteX48" fmla="*/ 665883 w 1081322"/>
                <a:gd name="connsiteY48" fmla="*/ 59404 h 974739"/>
                <a:gd name="connsiteX49" fmla="*/ 664551 w 1081322"/>
                <a:gd name="connsiteY49" fmla="*/ 64545 h 974739"/>
                <a:gd name="connsiteX50" fmla="*/ 652942 w 1081322"/>
                <a:gd name="connsiteY50" fmla="*/ 71018 h 974739"/>
                <a:gd name="connsiteX51" fmla="*/ 650373 w 1081322"/>
                <a:gd name="connsiteY51" fmla="*/ 69685 h 974739"/>
                <a:gd name="connsiteX52" fmla="*/ 643903 w 1081322"/>
                <a:gd name="connsiteY52" fmla="*/ 80062 h 974739"/>
                <a:gd name="connsiteX53" fmla="*/ 632294 w 1081322"/>
                <a:gd name="connsiteY53" fmla="*/ 85203 h 974739"/>
                <a:gd name="connsiteX54" fmla="*/ 626299 w 1081322"/>
                <a:gd name="connsiteY54" fmla="*/ 90058 h 974739"/>
                <a:gd name="connsiteX55" fmla="*/ 625728 w 1081322"/>
                <a:gd name="connsiteY55" fmla="*/ 91867 h 974739"/>
                <a:gd name="connsiteX56" fmla="*/ 614595 w 1081322"/>
                <a:gd name="connsiteY56" fmla="*/ 99578 h 974739"/>
                <a:gd name="connsiteX57" fmla="*/ 605080 w 1081322"/>
                <a:gd name="connsiteY57" fmla="*/ 108241 h 974739"/>
                <a:gd name="connsiteX58" fmla="*/ 604223 w 1081322"/>
                <a:gd name="connsiteY58" fmla="*/ 109955 h 974739"/>
                <a:gd name="connsiteX59" fmla="*/ 604223 w 1081322"/>
                <a:gd name="connsiteY59" fmla="*/ 114238 h 974739"/>
                <a:gd name="connsiteX60" fmla="*/ 600798 w 1081322"/>
                <a:gd name="connsiteY60" fmla="*/ 117666 h 974739"/>
                <a:gd name="connsiteX61" fmla="*/ 599656 w 1081322"/>
                <a:gd name="connsiteY61" fmla="*/ 118237 h 974739"/>
                <a:gd name="connsiteX62" fmla="*/ 597468 w 1081322"/>
                <a:gd name="connsiteY62" fmla="*/ 122711 h 974739"/>
                <a:gd name="connsiteX63" fmla="*/ 580721 w 1081322"/>
                <a:gd name="connsiteY63" fmla="*/ 143274 h 974739"/>
                <a:gd name="connsiteX64" fmla="*/ 571396 w 1081322"/>
                <a:gd name="connsiteY64" fmla="*/ 157839 h 974739"/>
                <a:gd name="connsiteX65" fmla="*/ 563783 w 1081322"/>
                <a:gd name="connsiteY65" fmla="*/ 171072 h 974739"/>
                <a:gd name="connsiteX66" fmla="*/ 559216 w 1081322"/>
                <a:gd name="connsiteY66" fmla="*/ 176784 h 974739"/>
                <a:gd name="connsiteX67" fmla="*/ 548464 w 1081322"/>
                <a:gd name="connsiteY67" fmla="*/ 193634 h 974739"/>
                <a:gd name="connsiteX68" fmla="*/ 545894 w 1081322"/>
                <a:gd name="connsiteY68" fmla="*/ 206581 h 974739"/>
                <a:gd name="connsiteX69" fmla="*/ 549701 w 1081322"/>
                <a:gd name="connsiteY69" fmla="*/ 210484 h 974739"/>
                <a:gd name="connsiteX70" fmla="*/ 544563 w 1081322"/>
                <a:gd name="connsiteY70" fmla="*/ 222003 h 974739"/>
                <a:gd name="connsiteX71" fmla="*/ 543230 w 1081322"/>
                <a:gd name="connsiteY71" fmla="*/ 222003 h 974739"/>
                <a:gd name="connsiteX72" fmla="*/ 539329 w 1081322"/>
                <a:gd name="connsiteY72" fmla="*/ 225907 h 974739"/>
                <a:gd name="connsiteX73" fmla="*/ 539329 w 1081322"/>
                <a:gd name="connsiteY73" fmla="*/ 227239 h 974739"/>
                <a:gd name="connsiteX74" fmla="*/ 540661 w 1081322"/>
                <a:gd name="connsiteY74" fmla="*/ 229810 h 974739"/>
                <a:gd name="connsiteX75" fmla="*/ 530385 w 1081322"/>
                <a:gd name="connsiteY75" fmla="*/ 238854 h 974739"/>
                <a:gd name="connsiteX76" fmla="*/ 518776 w 1081322"/>
                <a:gd name="connsiteY76" fmla="*/ 258179 h 974739"/>
                <a:gd name="connsiteX77" fmla="*/ 493560 w 1081322"/>
                <a:gd name="connsiteY77" fmla="*/ 276171 h 974739"/>
                <a:gd name="connsiteX78" fmla="*/ 492418 w 1081322"/>
                <a:gd name="connsiteY78" fmla="*/ 277790 h 974739"/>
                <a:gd name="connsiteX79" fmla="*/ 490420 w 1081322"/>
                <a:gd name="connsiteY79" fmla="*/ 279218 h 974739"/>
                <a:gd name="connsiteX80" fmla="*/ 471009 w 1081322"/>
                <a:gd name="connsiteY80" fmla="*/ 304636 h 974739"/>
                <a:gd name="connsiteX81" fmla="*/ 473578 w 1081322"/>
                <a:gd name="connsiteY81" fmla="*/ 313680 h 974739"/>
                <a:gd name="connsiteX82" fmla="*/ 477385 w 1081322"/>
                <a:gd name="connsiteY82" fmla="*/ 312442 h 974739"/>
                <a:gd name="connsiteX83" fmla="*/ 478716 w 1081322"/>
                <a:gd name="connsiteY83" fmla="*/ 313680 h 974739"/>
                <a:gd name="connsiteX84" fmla="*/ 482618 w 1081322"/>
                <a:gd name="connsiteY84" fmla="*/ 315013 h 974739"/>
                <a:gd name="connsiteX85" fmla="*/ 485187 w 1081322"/>
                <a:gd name="connsiteY85" fmla="*/ 325294 h 974739"/>
                <a:gd name="connsiteX86" fmla="*/ 487756 w 1081322"/>
                <a:gd name="connsiteY86" fmla="*/ 322724 h 974739"/>
                <a:gd name="connsiteX87" fmla="*/ 487756 w 1081322"/>
                <a:gd name="connsiteY87" fmla="*/ 318916 h 974739"/>
                <a:gd name="connsiteX88" fmla="*/ 487756 w 1081322"/>
                <a:gd name="connsiteY88" fmla="*/ 317583 h 974739"/>
                <a:gd name="connsiteX89" fmla="*/ 489088 w 1081322"/>
                <a:gd name="connsiteY89" fmla="*/ 313680 h 974739"/>
                <a:gd name="connsiteX90" fmla="*/ 496796 w 1081322"/>
                <a:gd name="connsiteY90" fmla="*/ 307302 h 974739"/>
                <a:gd name="connsiteX91" fmla="*/ 499365 w 1081322"/>
                <a:gd name="connsiteY91" fmla="*/ 308539 h 974739"/>
                <a:gd name="connsiteX92" fmla="*/ 507168 w 1081322"/>
                <a:gd name="connsiteY92" fmla="*/ 307302 h 974739"/>
                <a:gd name="connsiteX93" fmla="*/ 509641 w 1081322"/>
                <a:gd name="connsiteY93" fmla="*/ 309872 h 974739"/>
                <a:gd name="connsiteX94" fmla="*/ 509641 w 1081322"/>
                <a:gd name="connsiteY94" fmla="*/ 312442 h 974739"/>
                <a:gd name="connsiteX95" fmla="*/ 513543 w 1081322"/>
                <a:gd name="connsiteY95" fmla="*/ 309872 h 974739"/>
                <a:gd name="connsiteX96" fmla="*/ 512306 w 1081322"/>
                <a:gd name="connsiteY96" fmla="*/ 317583 h 974739"/>
                <a:gd name="connsiteX97" fmla="*/ 503266 w 1081322"/>
                <a:gd name="connsiteY97" fmla="*/ 325294 h 974739"/>
                <a:gd name="connsiteX98" fmla="*/ 503266 w 1081322"/>
                <a:gd name="connsiteY98" fmla="*/ 330530 h 974739"/>
                <a:gd name="connsiteX99" fmla="*/ 510973 w 1081322"/>
                <a:gd name="connsiteY99" fmla="*/ 330530 h 974739"/>
                <a:gd name="connsiteX100" fmla="*/ 521345 w 1081322"/>
                <a:gd name="connsiteY100" fmla="*/ 317583 h 974739"/>
                <a:gd name="connsiteX101" fmla="*/ 522582 w 1081322"/>
                <a:gd name="connsiteY101" fmla="*/ 318916 h 974739"/>
                <a:gd name="connsiteX102" fmla="*/ 525151 w 1081322"/>
                <a:gd name="connsiteY102" fmla="*/ 318916 h 974739"/>
                <a:gd name="connsiteX103" fmla="*/ 523914 w 1081322"/>
                <a:gd name="connsiteY103" fmla="*/ 327960 h 974739"/>
                <a:gd name="connsiteX104" fmla="*/ 522582 w 1081322"/>
                <a:gd name="connsiteY104" fmla="*/ 326627 h 974739"/>
                <a:gd name="connsiteX105" fmla="*/ 513543 w 1081322"/>
                <a:gd name="connsiteY105" fmla="*/ 335671 h 974739"/>
                <a:gd name="connsiteX106" fmla="*/ 517444 w 1081322"/>
                <a:gd name="connsiteY106" fmla="*/ 344715 h 974739"/>
                <a:gd name="connsiteX107" fmla="*/ 507168 w 1081322"/>
                <a:gd name="connsiteY107" fmla="*/ 356329 h 974739"/>
                <a:gd name="connsiteX108" fmla="*/ 503266 w 1081322"/>
                <a:gd name="connsiteY108" fmla="*/ 353758 h 974739"/>
                <a:gd name="connsiteX109" fmla="*/ 503266 w 1081322"/>
                <a:gd name="connsiteY109" fmla="*/ 349855 h 974739"/>
                <a:gd name="connsiteX110" fmla="*/ 495559 w 1081322"/>
                <a:gd name="connsiteY110" fmla="*/ 353758 h 974739"/>
                <a:gd name="connsiteX111" fmla="*/ 492895 w 1081322"/>
                <a:gd name="connsiteY111" fmla="*/ 360232 h 974739"/>
                <a:gd name="connsiteX112" fmla="*/ 494226 w 1081322"/>
                <a:gd name="connsiteY112" fmla="*/ 362802 h 974739"/>
                <a:gd name="connsiteX113" fmla="*/ 496796 w 1081322"/>
                <a:gd name="connsiteY113" fmla="*/ 364040 h 974739"/>
                <a:gd name="connsiteX114" fmla="*/ 498128 w 1081322"/>
                <a:gd name="connsiteY114" fmla="*/ 365373 h 974739"/>
                <a:gd name="connsiteX115" fmla="*/ 504598 w 1081322"/>
                <a:gd name="connsiteY115" fmla="*/ 365373 h 974739"/>
                <a:gd name="connsiteX116" fmla="*/ 514875 w 1081322"/>
                <a:gd name="connsiteY116" fmla="*/ 387268 h 974739"/>
                <a:gd name="connsiteX117" fmla="*/ 517444 w 1081322"/>
                <a:gd name="connsiteY117" fmla="*/ 400215 h 974739"/>
                <a:gd name="connsiteX118" fmla="*/ 518776 w 1081322"/>
                <a:gd name="connsiteY118" fmla="*/ 395075 h 974739"/>
                <a:gd name="connsiteX119" fmla="*/ 523914 w 1081322"/>
                <a:gd name="connsiteY119" fmla="*/ 398883 h 974739"/>
                <a:gd name="connsiteX120" fmla="*/ 521345 w 1081322"/>
                <a:gd name="connsiteY120" fmla="*/ 409259 h 974739"/>
                <a:gd name="connsiteX121" fmla="*/ 518776 w 1081322"/>
                <a:gd name="connsiteY121" fmla="*/ 407926 h 974739"/>
                <a:gd name="connsiteX122" fmla="*/ 520013 w 1081322"/>
                <a:gd name="connsiteY122" fmla="*/ 416970 h 974739"/>
                <a:gd name="connsiteX123" fmla="*/ 522582 w 1081322"/>
                <a:gd name="connsiteY123" fmla="*/ 418303 h 974739"/>
                <a:gd name="connsiteX124" fmla="*/ 521345 w 1081322"/>
                <a:gd name="connsiteY124" fmla="*/ 420873 h 974739"/>
                <a:gd name="connsiteX125" fmla="*/ 517444 w 1081322"/>
                <a:gd name="connsiteY125" fmla="*/ 429917 h 974739"/>
                <a:gd name="connsiteX126" fmla="*/ 508405 w 1081322"/>
                <a:gd name="connsiteY126" fmla="*/ 435058 h 974739"/>
                <a:gd name="connsiteX127" fmla="*/ 489088 w 1081322"/>
                <a:gd name="connsiteY127" fmla="*/ 437629 h 974739"/>
                <a:gd name="connsiteX128" fmla="*/ 459400 w 1081322"/>
                <a:gd name="connsiteY128" fmla="*/ 469901 h 974739"/>
                <a:gd name="connsiteX129" fmla="*/ 451598 w 1081322"/>
                <a:gd name="connsiteY129" fmla="*/ 486751 h 974739"/>
                <a:gd name="connsiteX130" fmla="*/ 449028 w 1081322"/>
                <a:gd name="connsiteY130" fmla="*/ 486751 h 974739"/>
                <a:gd name="connsiteX131" fmla="*/ 446460 w 1081322"/>
                <a:gd name="connsiteY131" fmla="*/ 487989 h 974739"/>
                <a:gd name="connsiteX132" fmla="*/ 441321 w 1081322"/>
                <a:gd name="connsiteY132" fmla="*/ 494462 h 974739"/>
                <a:gd name="connsiteX133" fmla="*/ 433614 w 1081322"/>
                <a:gd name="connsiteY133" fmla="*/ 499603 h 974739"/>
                <a:gd name="connsiteX134" fmla="*/ 429713 w 1081322"/>
                <a:gd name="connsiteY134" fmla="*/ 499603 h 974739"/>
                <a:gd name="connsiteX135" fmla="*/ 415535 w 1081322"/>
                <a:gd name="connsiteY135" fmla="*/ 508647 h 974739"/>
                <a:gd name="connsiteX136" fmla="*/ 420673 w 1081322"/>
                <a:gd name="connsiteY136" fmla="*/ 517691 h 974739"/>
                <a:gd name="connsiteX137" fmla="*/ 411633 w 1081322"/>
                <a:gd name="connsiteY137" fmla="*/ 513788 h 974739"/>
                <a:gd name="connsiteX138" fmla="*/ 411633 w 1081322"/>
                <a:gd name="connsiteY138" fmla="*/ 509979 h 974739"/>
                <a:gd name="connsiteX139" fmla="*/ 390985 w 1081322"/>
                <a:gd name="connsiteY139" fmla="*/ 511217 h 974739"/>
                <a:gd name="connsiteX140" fmla="*/ 343218 w 1081322"/>
                <a:gd name="connsiteY140" fmla="*/ 524164 h 974739"/>
                <a:gd name="connsiteX141" fmla="*/ 316100 w 1081322"/>
                <a:gd name="connsiteY141" fmla="*/ 537016 h 974739"/>
                <a:gd name="connsiteX142" fmla="*/ 281273 w 1081322"/>
                <a:gd name="connsiteY142" fmla="*/ 521594 h 974739"/>
                <a:gd name="connsiteX143" fmla="*/ 223230 w 1081322"/>
                <a:gd name="connsiteY143" fmla="*/ 525497 h 974739"/>
                <a:gd name="connsiteX144" fmla="*/ 209052 w 1081322"/>
                <a:gd name="connsiteY144" fmla="*/ 529305 h 974739"/>
                <a:gd name="connsiteX145" fmla="*/ 162617 w 1081322"/>
                <a:gd name="connsiteY145" fmla="*/ 535778 h 974739"/>
                <a:gd name="connsiteX146" fmla="*/ 143206 w 1081322"/>
                <a:gd name="connsiteY146" fmla="*/ 542252 h 974739"/>
                <a:gd name="connsiteX147" fmla="*/ 76123 w 1081322"/>
                <a:gd name="connsiteY147" fmla="*/ 575762 h 974739"/>
                <a:gd name="connsiteX148" fmla="*/ 76123 w 1081322"/>
                <a:gd name="connsiteY148" fmla="*/ 577095 h 974739"/>
                <a:gd name="connsiteX149" fmla="*/ 83830 w 1081322"/>
                <a:gd name="connsiteY149" fmla="*/ 602894 h 974739"/>
                <a:gd name="connsiteX150" fmla="*/ 82594 w 1081322"/>
                <a:gd name="connsiteY150" fmla="*/ 609367 h 974739"/>
                <a:gd name="connsiteX151" fmla="*/ 83830 w 1081322"/>
                <a:gd name="connsiteY151" fmla="*/ 614508 h 974739"/>
                <a:gd name="connsiteX152" fmla="*/ 101909 w 1081322"/>
                <a:gd name="connsiteY152" fmla="*/ 617078 h 974739"/>
                <a:gd name="connsiteX153" fmla="*/ 112281 w 1081322"/>
                <a:gd name="connsiteY153" fmla="*/ 620981 h 974739"/>
                <a:gd name="connsiteX154" fmla="*/ 114850 w 1081322"/>
                <a:gd name="connsiteY154" fmla="*/ 626122 h 974739"/>
                <a:gd name="connsiteX155" fmla="*/ 107143 w 1081322"/>
                <a:gd name="connsiteY155" fmla="*/ 639069 h 974739"/>
                <a:gd name="connsiteX156" fmla="*/ 113518 w 1081322"/>
                <a:gd name="connsiteY156" fmla="*/ 645543 h 974739"/>
                <a:gd name="connsiteX157" fmla="*/ 114850 w 1081322"/>
                <a:gd name="connsiteY157" fmla="*/ 648113 h 974739"/>
                <a:gd name="connsiteX158" fmla="*/ 126459 w 1081322"/>
                <a:gd name="connsiteY158" fmla="*/ 668771 h 974739"/>
                <a:gd name="connsiteX159" fmla="*/ 127696 w 1081322"/>
                <a:gd name="connsiteY159" fmla="*/ 676482 h 974739"/>
                <a:gd name="connsiteX160" fmla="*/ 119989 w 1081322"/>
                <a:gd name="connsiteY160" fmla="*/ 688096 h 974739"/>
                <a:gd name="connsiteX161" fmla="*/ 100672 w 1081322"/>
                <a:gd name="connsiteY161" fmla="*/ 703614 h 974739"/>
                <a:gd name="connsiteX162" fmla="*/ 100672 w 1081322"/>
                <a:gd name="connsiteY162" fmla="*/ 713895 h 974739"/>
                <a:gd name="connsiteX163" fmla="*/ 92870 w 1081322"/>
                <a:gd name="connsiteY163" fmla="*/ 721701 h 974739"/>
                <a:gd name="connsiteX164" fmla="*/ 89064 w 1081322"/>
                <a:gd name="connsiteY164" fmla="*/ 734553 h 974739"/>
                <a:gd name="connsiteX165" fmla="*/ 58044 w 1081322"/>
                <a:gd name="connsiteY165" fmla="*/ 757782 h 974739"/>
                <a:gd name="connsiteX166" fmla="*/ 46435 w 1081322"/>
                <a:gd name="connsiteY166" fmla="*/ 777202 h 974739"/>
                <a:gd name="connsiteX167" fmla="*/ 12941 w 1081322"/>
                <a:gd name="connsiteY167" fmla="*/ 812045 h 974739"/>
                <a:gd name="connsiteX168" fmla="*/ 0 w 1081322"/>
                <a:gd name="connsiteY168" fmla="*/ 821089 h 974739"/>
                <a:gd name="connsiteX169" fmla="*/ 11609 w 1081322"/>
                <a:gd name="connsiteY169" fmla="*/ 880493 h 974739"/>
                <a:gd name="connsiteX170" fmla="*/ 343218 w 1081322"/>
                <a:gd name="connsiteY170" fmla="*/ 819756 h 974739"/>
                <a:gd name="connsiteX171" fmla="*/ 734298 w 1081322"/>
                <a:gd name="connsiteY171" fmla="*/ 739789 h 974739"/>
                <a:gd name="connsiteX172" fmla="*/ 740674 w 1081322"/>
                <a:gd name="connsiteY172" fmla="*/ 746167 h 974739"/>
                <a:gd name="connsiteX173" fmla="*/ 742006 w 1081322"/>
                <a:gd name="connsiteY173" fmla="*/ 746167 h 974739"/>
                <a:gd name="connsiteX174" fmla="*/ 748381 w 1081322"/>
                <a:gd name="connsiteY174" fmla="*/ 747500 h 974739"/>
                <a:gd name="connsiteX175" fmla="*/ 757421 w 1081322"/>
                <a:gd name="connsiteY175" fmla="*/ 764255 h 974739"/>
                <a:gd name="connsiteX176" fmla="*/ 772931 w 1081322"/>
                <a:gd name="connsiteY176" fmla="*/ 761685 h 974739"/>
                <a:gd name="connsiteX177" fmla="*/ 788441 w 1081322"/>
                <a:gd name="connsiteY177" fmla="*/ 769396 h 974739"/>
                <a:gd name="connsiteX178" fmla="*/ 785871 w 1081322"/>
                <a:gd name="connsiteY178" fmla="*/ 775870 h 974739"/>
                <a:gd name="connsiteX179" fmla="*/ 793579 w 1081322"/>
                <a:gd name="connsiteY179" fmla="*/ 781010 h 974739"/>
                <a:gd name="connsiteX180" fmla="*/ 801381 w 1081322"/>
                <a:gd name="connsiteY180" fmla="*/ 808142 h 974739"/>
                <a:gd name="connsiteX181" fmla="*/ 800049 w 1081322"/>
                <a:gd name="connsiteY181" fmla="*/ 815948 h 974739"/>
                <a:gd name="connsiteX182" fmla="*/ 820697 w 1081322"/>
                <a:gd name="connsiteY182" fmla="*/ 837844 h 974739"/>
                <a:gd name="connsiteX183" fmla="*/ 828405 w 1081322"/>
                <a:gd name="connsiteY183" fmla="*/ 837844 h 974739"/>
                <a:gd name="connsiteX184" fmla="*/ 837444 w 1081322"/>
                <a:gd name="connsiteY184" fmla="*/ 844317 h 974739"/>
                <a:gd name="connsiteX185" fmla="*/ 863231 w 1081322"/>
                <a:gd name="connsiteY185" fmla="*/ 842985 h 974739"/>
                <a:gd name="connsiteX186" fmla="*/ 864563 w 1081322"/>
                <a:gd name="connsiteY186" fmla="*/ 846888 h 974739"/>
                <a:gd name="connsiteX187" fmla="*/ 873602 w 1081322"/>
                <a:gd name="connsiteY187" fmla="*/ 858502 h 974739"/>
                <a:gd name="connsiteX188" fmla="*/ 965235 w 1081322"/>
                <a:gd name="connsiteY188" fmla="*/ 890774 h 974739"/>
                <a:gd name="connsiteX189" fmla="*/ 1024516 w 1081322"/>
                <a:gd name="connsiteY189" fmla="*/ 906292 h 974739"/>
                <a:gd name="connsiteX190" fmla="*/ 1025848 w 1081322"/>
                <a:gd name="connsiteY190" fmla="*/ 928188 h 974739"/>
                <a:gd name="connsiteX191" fmla="*/ 1020710 w 1081322"/>
                <a:gd name="connsiteY191" fmla="*/ 957985 h 974739"/>
                <a:gd name="connsiteX192" fmla="*/ 1021947 w 1081322"/>
                <a:gd name="connsiteY192" fmla="*/ 974740 h 974739"/>
                <a:gd name="connsiteX193" fmla="*/ 1023279 w 1081322"/>
                <a:gd name="connsiteY193" fmla="*/ 968266 h 974739"/>
                <a:gd name="connsiteX194" fmla="*/ 1028417 w 1081322"/>
                <a:gd name="connsiteY194" fmla="*/ 952749 h 974739"/>
                <a:gd name="connsiteX195" fmla="*/ 1030986 w 1081322"/>
                <a:gd name="connsiteY195" fmla="*/ 948941 h 974739"/>
                <a:gd name="connsiteX196" fmla="*/ 1034887 w 1081322"/>
                <a:gd name="connsiteY196" fmla="*/ 945038 h 974739"/>
                <a:gd name="connsiteX197" fmla="*/ 1041358 w 1081322"/>
                <a:gd name="connsiteY197" fmla="*/ 942467 h 974739"/>
                <a:gd name="connsiteX198" fmla="*/ 1043927 w 1081322"/>
                <a:gd name="connsiteY198" fmla="*/ 942467 h 974739"/>
                <a:gd name="connsiteX199" fmla="*/ 1046496 w 1081322"/>
                <a:gd name="connsiteY199" fmla="*/ 941135 h 974739"/>
                <a:gd name="connsiteX200" fmla="*/ 1049065 w 1081322"/>
                <a:gd name="connsiteY200" fmla="*/ 939897 h 974739"/>
                <a:gd name="connsiteX201" fmla="*/ 1049065 w 1081322"/>
                <a:gd name="connsiteY201" fmla="*/ 937326 h 974739"/>
                <a:gd name="connsiteX202" fmla="*/ 1046496 w 1081322"/>
                <a:gd name="connsiteY202" fmla="*/ 935994 h 974739"/>
                <a:gd name="connsiteX203" fmla="*/ 1045259 w 1081322"/>
                <a:gd name="connsiteY203" fmla="*/ 932091 h 974739"/>
                <a:gd name="connsiteX204" fmla="*/ 1046496 w 1081322"/>
                <a:gd name="connsiteY204" fmla="*/ 932091 h 974739"/>
                <a:gd name="connsiteX205" fmla="*/ 1049065 w 1081322"/>
                <a:gd name="connsiteY205" fmla="*/ 930853 h 974739"/>
                <a:gd name="connsiteX206" fmla="*/ 1051635 w 1081322"/>
                <a:gd name="connsiteY206" fmla="*/ 928188 h 974739"/>
                <a:gd name="connsiteX207" fmla="*/ 1050397 w 1081322"/>
                <a:gd name="connsiteY207" fmla="*/ 920476 h 974739"/>
                <a:gd name="connsiteX208" fmla="*/ 1051635 w 1081322"/>
                <a:gd name="connsiteY208" fmla="*/ 919144 h 974739"/>
                <a:gd name="connsiteX209" fmla="*/ 1055536 w 1081322"/>
                <a:gd name="connsiteY209" fmla="*/ 917906 h 974739"/>
                <a:gd name="connsiteX210" fmla="*/ 1058105 w 1081322"/>
                <a:gd name="connsiteY210" fmla="*/ 915336 h 974739"/>
                <a:gd name="connsiteX211" fmla="*/ 1055536 w 1081322"/>
                <a:gd name="connsiteY211" fmla="*/ 912765 h 974739"/>
                <a:gd name="connsiteX212" fmla="*/ 1056868 w 1081322"/>
                <a:gd name="connsiteY212" fmla="*/ 908862 h 974739"/>
                <a:gd name="connsiteX213" fmla="*/ 1060674 w 1081322"/>
                <a:gd name="connsiteY213" fmla="*/ 907529 h 974739"/>
                <a:gd name="connsiteX214" fmla="*/ 1063244 w 1081322"/>
                <a:gd name="connsiteY214" fmla="*/ 907529 h 974739"/>
                <a:gd name="connsiteX215" fmla="*/ 1065812 w 1081322"/>
                <a:gd name="connsiteY215" fmla="*/ 905054 h 974739"/>
                <a:gd name="connsiteX216" fmla="*/ 1065812 w 1081322"/>
                <a:gd name="connsiteY216" fmla="*/ 899818 h 974739"/>
                <a:gd name="connsiteX217" fmla="*/ 1064575 w 1081322"/>
                <a:gd name="connsiteY217" fmla="*/ 895915 h 974739"/>
                <a:gd name="connsiteX218" fmla="*/ 1046496 w 1081322"/>
                <a:gd name="connsiteY218" fmla="*/ 876590 h 974739"/>
                <a:gd name="connsiteX219" fmla="*/ 1081322 w 1081322"/>
                <a:gd name="connsiteY219" fmla="*/ 841747 h 97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1081322" h="974739">
                  <a:moveTo>
                    <a:pt x="1081322" y="841747"/>
                  </a:moveTo>
                  <a:lnTo>
                    <a:pt x="1065812" y="826230"/>
                  </a:lnTo>
                  <a:lnTo>
                    <a:pt x="1036220" y="657157"/>
                  </a:lnTo>
                  <a:lnTo>
                    <a:pt x="1032319" y="651921"/>
                  </a:lnTo>
                  <a:lnTo>
                    <a:pt x="1034887" y="494462"/>
                  </a:lnTo>
                  <a:lnTo>
                    <a:pt x="1025848" y="482848"/>
                  </a:lnTo>
                  <a:lnTo>
                    <a:pt x="1027180" y="475042"/>
                  </a:lnTo>
                  <a:lnTo>
                    <a:pt x="997492" y="324056"/>
                  </a:lnTo>
                  <a:lnTo>
                    <a:pt x="991022" y="315013"/>
                  </a:lnTo>
                  <a:lnTo>
                    <a:pt x="985884" y="312442"/>
                  </a:lnTo>
                  <a:lnTo>
                    <a:pt x="981982" y="302066"/>
                  </a:lnTo>
                  <a:lnTo>
                    <a:pt x="971705" y="307302"/>
                  </a:lnTo>
                  <a:lnTo>
                    <a:pt x="969041" y="317583"/>
                  </a:lnTo>
                  <a:lnTo>
                    <a:pt x="965235" y="316250"/>
                  </a:lnTo>
                  <a:lnTo>
                    <a:pt x="961334" y="305969"/>
                  </a:lnTo>
                  <a:lnTo>
                    <a:pt x="965235" y="274934"/>
                  </a:lnTo>
                  <a:lnTo>
                    <a:pt x="957432" y="263320"/>
                  </a:lnTo>
                  <a:lnTo>
                    <a:pt x="954864" y="247897"/>
                  </a:lnTo>
                  <a:lnTo>
                    <a:pt x="949725" y="242661"/>
                  </a:lnTo>
                  <a:lnTo>
                    <a:pt x="943255" y="219433"/>
                  </a:lnTo>
                  <a:lnTo>
                    <a:pt x="936880" y="213055"/>
                  </a:lnTo>
                  <a:lnTo>
                    <a:pt x="938117" y="178117"/>
                  </a:lnTo>
                  <a:lnTo>
                    <a:pt x="945824" y="162695"/>
                  </a:lnTo>
                  <a:lnTo>
                    <a:pt x="936880" y="139466"/>
                  </a:lnTo>
                  <a:lnTo>
                    <a:pt x="939449" y="125186"/>
                  </a:lnTo>
                  <a:lnTo>
                    <a:pt x="930409" y="107194"/>
                  </a:lnTo>
                  <a:lnTo>
                    <a:pt x="920037" y="96817"/>
                  </a:lnTo>
                  <a:lnTo>
                    <a:pt x="914899" y="86536"/>
                  </a:lnTo>
                  <a:lnTo>
                    <a:pt x="916136" y="72256"/>
                  </a:lnTo>
                  <a:lnTo>
                    <a:pt x="911093" y="60642"/>
                  </a:lnTo>
                  <a:lnTo>
                    <a:pt x="914899" y="46457"/>
                  </a:lnTo>
                  <a:lnTo>
                    <a:pt x="903291" y="36176"/>
                  </a:lnTo>
                  <a:lnTo>
                    <a:pt x="905860" y="15517"/>
                  </a:lnTo>
                  <a:lnTo>
                    <a:pt x="900721" y="0"/>
                  </a:lnTo>
                  <a:lnTo>
                    <a:pt x="888637" y="3237"/>
                  </a:lnTo>
                  <a:lnTo>
                    <a:pt x="750950" y="39984"/>
                  </a:lnTo>
                  <a:lnTo>
                    <a:pt x="698140" y="50360"/>
                  </a:lnTo>
                  <a:lnTo>
                    <a:pt x="693192" y="52645"/>
                  </a:lnTo>
                  <a:lnTo>
                    <a:pt x="691669" y="54263"/>
                  </a:lnTo>
                  <a:lnTo>
                    <a:pt x="690528" y="53978"/>
                  </a:lnTo>
                  <a:lnTo>
                    <a:pt x="686817" y="55691"/>
                  </a:lnTo>
                  <a:lnTo>
                    <a:pt x="682535" y="56548"/>
                  </a:lnTo>
                  <a:lnTo>
                    <a:pt x="680822" y="56548"/>
                  </a:lnTo>
                  <a:lnTo>
                    <a:pt x="680061" y="55501"/>
                  </a:lnTo>
                  <a:lnTo>
                    <a:pt x="680061" y="55501"/>
                  </a:lnTo>
                  <a:lnTo>
                    <a:pt x="678729" y="54168"/>
                  </a:lnTo>
                  <a:lnTo>
                    <a:pt x="675684" y="55691"/>
                  </a:lnTo>
                  <a:lnTo>
                    <a:pt x="674542" y="54549"/>
                  </a:lnTo>
                  <a:lnTo>
                    <a:pt x="665883" y="59404"/>
                  </a:lnTo>
                  <a:lnTo>
                    <a:pt x="664551" y="64545"/>
                  </a:lnTo>
                  <a:lnTo>
                    <a:pt x="652942" y="71018"/>
                  </a:lnTo>
                  <a:lnTo>
                    <a:pt x="650373" y="69685"/>
                  </a:lnTo>
                  <a:lnTo>
                    <a:pt x="643903" y="80062"/>
                  </a:lnTo>
                  <a:lnTo>
                    <a:pt x="632294" y="85203"/>
                  </a:lnTo>
                  <a:lnTo>
                    <a:pt x="626299" y="90058"/>
                  </a:lnTo>
                  <a:lnTo>
                    <a:pt x="625728" y="91867"/>
                  </a:lnTo>
                  <a:lnTo>
                    <a:pt x="614595" y="99578"/>
                  </a:lnTo>
                  <a:lnTo>
                    <a:pt x="605080" y="108241"/>
                  </a:lnTo>
                  <a:lnTo>
                    <a:pt x="604223" y="109955"/>
                  </a:lnTo>
                  <a:lnTo>
                    <a:pt x="604223" y="114238"/>
                  </a:lnTo>
                  <a:lnTo>
                    <a:pt x="600798" y="117666"/>
                  </a:lnTo>
                  <a:lnTo>
                    <a:pt x="599656" y="118237"/>
                  </a:lnTo>
                  <a:lnTo>
                    <a:pt x="597468" y="122711"/>
                  </a:lnTo>
                  <a:lnTo>
                    <a:pt x="580721" y="143274"/>
                  </a:lnTo>
                  <a:lnTo>
                    <a:pt x="571396" y="157839"/>
                  </a:lnTo>
                  <a:lnTo>
                    <a:pt x="563783" y="171072"/>
                  </a:lnTo>
                  <a:lnTo>
                    <a:pt x="559216" y="176784"/>
                  </a:lnTo>
                  <a:lnTo>
                    <a:pt x="548464" y="193634"/>
                  </a:lnTo>
                  <a:lnTo>
                    <a:pt x="545894" y="206581"/>
                  </a:lnTo>
                  <a:lnTo>
                    <a:pt x="549701" y="210484"/>
                  </a:lnTo>
                  <a:lnTo>
                    <a:pt x="544563" y="222003"/>
                  </a:lnTo>
                  <a:lnTo>
                    <a:pt x="543230" y="222003"/>
                  </a:lnTo>
                  <a:lnTo>
                    <a:pt x="539329" y="225907"/>
                  </a:lnTo>
                  <a:lnTo>
                    <a:pt x="539329" y="227239"/>
                  </a:lnTo>
                  <a:lnTo>
                    <a:pt x="540661" y="229810"/>
                  </a:lnTo>
                  <a:lnTo>
                    <a:pt x="530385" y="238854"/>
                  </a:lnTo>
                  <a:lnTo>
                    <a:pt x="518776" y="258179"/>
                  </a:lnTo>
                  <a:lnTo>
                    <a:pt x="493560" y="276171"/>
                  </a:lnTo>
                  <a:lnTo>
                    <a:pt x="492418" y="277790"/>
                  </a:lnTo>
                  <a:lnTo>
                    <a:pt x="490420" y="279218"/>
                  </a:lnTo>
                  <a:lnTo>
                    <a:pt x="471009" y="304636"/>
                  </a:lnTo>
                  <a:lnTo>
                    <a:pt x="473578" y="313680"/>
                  </a:lnTo>
                  <a:lnTo>
                    <a:pt x="477385" y="312442"/>
                  </a:lnTo>
                  <a:lnTo>
                    <a:pt x="478716" y="313680"/>
                  </a:lnTo>
                  <a:lnTo>
                    <a:pt x="482618" y="315013"/>
                  </a:lnTo>
                  <a:lnTo>
                    <a:pt x="485187" y="325294"/>
                  </a:lnTo>
                  <a:lnTo>
                    <a:pt x="487756" y="322724"/>
                  </a:lnTo>
                  <a:lnTo>
                    <a:pt x="487756" y="318916"/>
                  </a:lnTo>
                  <a:lnTo>
                    <a:pt x="487756" y="317583"/>
                  </a:lnTo>
                  <a:lnTo>
                    <a:pt x="489088" y="313680"/>
                  </a:lnTo>
                  <a:lnTo>
                    <a:pt x="496796" y="307302"/>
                  </a:lnTo>
                  <a:lnTo>
                    <a:pt x="499365" y="308539"/>
                  </a:lnTo>
                  <a:lnTo>
                    <a:pt x="507168" y="307302"/>
                  </a:lnTo>
                  <a:lnTo>
                    <a:pt x="509641" y="309872"/>
                  </a:lnTo>
                  <a:lnTo>
                    <a:pt x="509641" y="312442"/>
                  </a:lnTo>
                  <a:lnTo>
                    <a:pt x="513543" y="309872"/>
                  </a:lnTo>
                  <a:lnTo>
                    <a:pt x="512306" y="317583"/>
                  </a:lnTo>
                  <a:lnTo>
                    <a:pt x="503266" y="325294"/>
                  </a:lnTo>
                  <a:lnTo>
                    <a:pt x="503266" y="330530"/>
                  </a:lnTo>
                  <a:lnTo>
                    <a:pt x="510973" y="330530"/>
                  </a:lnTo>
                  <a:lnTo>
                    <a:pt x="521345" y="317583"/>
                  </a:lnTo>
                  <a:lnTo>
                    <a:pt x="522582" y="318916"/>
                  </a:lnTo>
                  <a:lnTo>
                    <a:pt x="525151" y="318916"/>
                  </a:lnTo>
                  <a:lnTo>
                    <a:pt x="523914" y="327960"/>
                  </a:lnTo>
                  <a:lnTo>
                    <a:pt x="522582" y="326627"/>
                  </a:lnTo>
                  <a:lnTo>
                    <a:pt x="513543" y="335671"/>
                  </a:lnTo>
                  <a:lnTo>
                    <a:pt x="517444" y="344715"/>
                  </a:lnTo>
                  <a:lnTo>
                    <a:pt x="507168" y="356329"/>
                  </a:lnTo>
                  <a:lnTo>
                    <a:pt x="503266" y="353758"/>
                  </a:lnTo>
                  <a:lnTo>
                    <a:pt x="503266" y="349855"/>
                  </a:lnTo>
                  <a:lnTo>
                    <a:pt x="495559" y="353758"/>
                  </a:lnTo>
                  <a:lnTo>
                    <a:pt x="492895" y="360232"/>
                  </a:lnTo>
                  <a:lnTo>
                    <a:pt x="494226" y="362802"/>
                  </a:lnTo>
                  <a:lnTo>
                    <a:pt x="496796" y="364040"/>
                  </a:lnTo>
                  <a:lnTo>
                    <a:pt x="498128" y="365373"/>
                  </a:lnTo>
                  <a:lnTo>
                    <a:pt x="504598" y="365373"/>
                  </a:lnTo>
                  <a:lnTo>
                    <a:pt x="514875" y="387268"/>
                  </a:lnTo>
                  <a:lnTo>
                    <a:pt x="517444" y="400215"/>
                  </a:lnTo>
                  <a:lnTo>
                    <a:pt x="518776" y="395075"/>
                  </a:lnTo>
                  <a:lnTo>
                    <a:pt x="523914" y="398883"/>
                  </a:lnTo>
                  <a:lnTo>
                    <a:pt x="521345" y="409259"/>
                  </a:lnTo>
                  <a:lnTo>
                    <a:pt x="518776" y="407926"/>
                  </a:lnTo>
                  <a:lnTo>
                    <a:pt x="520013" y="416970"/>
                  </a:lnTo>
                  <a:lnTo>
                    <a:pt x="522582" y="418303"/>
                  </a:lnTo>
                  <a:lnTo>
                    <a:pt x="521345" y="420873"/>
                  </a:lnTo>
                  <a:lnTo>
                    <a:pt x="517444" y="429917"/>
                  </a:lnTo>
                  <a:lnTo>
                    <a:pt x="508405" y="435058"/>
                  </a:lnTo>
                  <a:lnTo>
                    <a:pt x="489088" y="437629"/>
                  </a:lnTo>
                  <a:lnTo>
                    <a:pt x="459400" y="469901"/>
                  </a:lnTo>
                  <a:lnTo>
                    <a:pt x="451598" y="486751"/>
                  </a:lnTo>
                  <a:lnTo>
                    <a:pt x="449028" y="486751"/>
                  </a:lnTo>
                  <a:lnTo>
                    <a:pt x="446460" y="487989"/>
                  </a:lnTo>
                  <a:lnTo>
                    <a:pt x="441321" y="494462"/>
                  </a:lnTo>
                  <a:lnTo>
                    <a:pt x="433614" y="499603"/>
                  </a:lnTo>
                  <a:lnTo>
                    <a:pt x="429713" y="499603"/>
                  </a:lnTo>
                  <a:lnTo>
                    <a:pt x="415535" y="508647"/>
                  </a:lnTo>
                  <a:lnTo>
                    <a:pt x="420673" y="517691"/>
                  </a:lnTo>
                  <a:lnTo>
                    <a:pt x="411633" y="513788"/>
                  </a:lnTo>
                  <a:lnTo>
                    <a:pt x="411633" y="509979"/>
                  </a:lnTo>
                  <a:lnTo>
                    <a:pt x="390985" y="511217"/>
                  </a:lnTo>
                  <a:lnTo>
                    <a:pt x="343218" y="524164"/>
                  </a:lnTo>
                  <a:lnTo>
                    <a:pt x="316100" y="537016"/>
                  </a:lnTo>
                  <a:lnTo>
                    <a:pt x="281273" y="521594"/>
                  </a:lnTo>
                  <a:lnTo>
                    <a:pt x="223230" y="525497"/>
                  </a:lnTo>
                  <a:lnTo>
                    <a:pt x="209052" y="529305"/>
                  </a:lnTo>
                  <a:lnTo>
                    <a:pt x="162617" y="535778"/>
                  </a:lnTo>
                  <a:lnTo>
                    <a:pt x="143206" y="542252"/>
                  </a:lnTo>
                  <a:lnTo>
                    <a:pt x="76123" y="575762"/>
                  </a:lnTo>
                  <a:lnTo>
                    <a:pt x="76123" y="577095"/>
                  </a:lnTo>
                  <a:lnTo>
                    <a:pt x="83830" y="602894"/>
                  </a:lnTo>
                  <a:lnTo>
                    <a:pt x="82594" y="609367"/>
                  </a:lnTo>
                  <a:lnTo>
                    <a:pt x="83830" y="614508"/>
                  </a:lnTo>
                  <a:lnTo>
                    <a:pt x="101909" y="617078"/>
                  </a:lnTo>
                  <a:lnTo>
                    <a:pt x="112281" y="620981"/>
                  </a:lnTo>
                  <a:lnTo>
                    <a:pt x="114850" y="626122"/>
                  </a:lnTo>
                  <a:lnTo>
                    <a:pt x="107143" y="639069"/>
                  </a:lnTo>
                  <a:lnTo>
                    <a:pt x="113518" y="645543"/>
                  </a:lnTo>
                  <a:lnTo>
                    <a:pt x="114850" y="648113"/>
                  </a:lnTo>
                  <a:lnTo>
                    <a:pt x="126459" y="668771"/>
                  </a:lnTo>
                  <a:lnTo>
                    <a:pt x="127696" y="676482"/>
                  </a:lnTo>
                  <a:lnTo>
                    <a:pt x="119989" y="688096"/>
                  </a:lnTo>
                  <a:lnTo>
                    <a:pt x="100672" y="703614"/>
                  </a:lnTo>
                  <a:lnTo>
                    <a:pt x="100672" y="713895"/>
                  </a:lnTo>
                  <a:lnTo>
                    <a:pt x="92870" y="721701"/>
                  </a:lnTo>
                  <a:lnTo>
                    <a:pt x="89064" y="734553"/>
                  </a:lnTo>
                  <a:lnTo>
                    <a:pt x="58044" y="757782"/>
                  </a:lnTo>
                  <a:lnTo>
                    <a:pt x="46435" y="777202"/>
                  </a:lnTo>
                  <a:lnTo>
                    <a:pt x="12941" y="812045"/>
                  </a:lnTo>
                  <a:lnTo>
                    <a:pt x="0" y="821089"/>
                  </a:lnTo>
                  <a:lnTo>
                    <a:pt x="11609" y="880493"/>
                  </a:lnTo>
                  <a:lnTo>
                    <a:pt x="343218" y="819756"/>
                  </a:lnTo>
                  <a:lnTo>
                    <a:pt x="734298" y="739789"/>
                  </a:lnTo>
                  <a:lnTo>
                    <a:pt x="740674" y="746167"/>
                  </a:lnTo>
                  <a:lnTo>
                    <a:pt x="742006" y="746167"/>
                  </a:lnTo>
                  <a:lnTo>
                    <a:pt x="748381" y="747500"/>
                  </a:lnTo>
                  <a:lnTo>
                    <a:pt x="757421" y="764255"/>
                  </a:lnTo>
                  <a:lnTo>
                    <a:pt x="772931" y="761685"/>
                  </a:lnTo>
                  <a:lnTo>
                    <a:pt x="788441" y="769396"/>
                  </a:lnTo>
                  <a:lnTo>
                    <a:pt x="785871" y="775870"/>
                  </a:lnTo>
                  <a:lnTo>
                    <a:pt x="793579" y="781010"/>
                  </a:lnTo>
                  <a:lnTo>
                    <a:pt x="801381" y="808142"/>
                  </a:lnTo>
                  <a:lnTo>
                    <a:pt x="800049" y="815948"/>
                  </a:lnTo>
                  <a:lnTo>
                    <a:pt x="820697" y="837844"/>
                  </a:lnTo>
                  <a:lnTo>
                    <a:pt x="828405" y="837844"/>
                  </a:lnTo>
                  <a:lnTo>
                    <a:pt x="837444" y="844317"/>
                  </a:lnTo>
                  <a:lnTo>
                    <a:pt x="863231" y="842985"/>
                  </a:lnTo>
                  <a:lnTo>
                    <a:pt x="864563" y="846888"/>
                  </a:lnTo>
                  <a:lnTo>
                    <a:pt x="873602" y="858502"/>
                  </a:lnTo>
                  <a:lnTo>
                    <a:pt x="965235" y="890774"/>
                  </a:lnTo>
                  <a:lnTo>
                    <a:pt x="1024516" y="906292"/>
                  </a:lnTo>
                  <a:lnTo>
                    <a:pt x="1025848" y="928188"/>
                  </a:lnTo>
                  <a:lnTo>
                    <a:pt x="1020710" y="957985"/>
                  </a:lnTo>
                  <a:lnTo>
                    <a:pt x="1021947" y="974740"/>
                  </a:lnTo>
                  <a:lnTo>
                    <a:pt x="1023279" y="968266"/>
                  </a:lnTo>
                  <a:lnTo>
                    <a:pt x="1028417" y="952749"/>
                  </a:lnTo>
                  <a:lnTo>
                    <a:pt x="1030986" y="948941"/>
                  </a:lnTo>
                  <a:lnTo>
                    <a:pt x="1034887" y="945038"/>
                  </a:lnTo>
                  <a:lnTo>
                    <a:pt x="1041358" y="942467"/>
                  </a:lnTo>
                  <a:lnTo>
                    <a:pt x="1043927" y="942467"/>
                  </a:lnTo>
                  <a:lnTo>
                    <a:pt x="1046496" y="941135"/>
                  </a:lnTo>
                  <a:lnTo>
                    <a:pt x="1049065" y="939897"/>
                  </a:lnTo>
                  <a:lnTo>
                    <a:pt x="1049065" y="937326"/>
                  </a:lnTo>
                  <a:lnTo>
                    <a:pt x="1046496" y="935994"/>
                  </a:lnTo>
                  <a:lnTo>
                    <a:pt x="1045259" y="932091"/>
                  </a:lnTo>
                  <a:lnTo>
                    <a:pt x="1046496" y="932091"/>
                  </a:lnTo>
                  <a:lnTo>
                    <a:pt x="1049065" y="930853"/>
                  </a:lnTo>
                  <a:lnTo>
                    <a:pt x="1051635" y="928188"/>
                  </a:lnTo>
                  <a:lnTo>
                    <a:pt x="1050397" y="920476"/>
                  </a:lnTo>
                  <a:lnTo>
                    <a:pt x="1051635" y="919144"/>
                  </a:lnTo>
                  <a:lnTo>
                    <a:pt x="1055536" y="917906"/>
                  </a:lnTo>
                  <a:lnTo>
                    <a:pt x="1058105" y="915336"/>
                  </a:lnTo>
                  <a:lnTo>
                    <a:pt x="1055536" y="912765"/>
                  </a:lnTo>
                  <a:lnTo>
                    <a:pt x="1056868" y="908862"/>
                  </a:lnTo>
                  <a:lnTo>
                    <a:pt x="1060674" y="907529"/>
                  </a:lnTo>
                  <a:lnTo>
                    <a:pt x="1063244" y="907529"/>
                  </a:lnTo>
                  <a:lnTo>
                    <a:pt x="1065812" y="905054"/>
                  </a:lnTo>
                  <a:lnTo>
                    <a:pt x="1065812" y="899818"/>
                  </a:lnTo>
                  <a:lnTo>
                    <a:pt x="1064575" y="895915"/>
                  </a:lnTo>
                  <a:lnTo>
                    <a:pt x="1046496" y="876590"/>
                  </a:lnTo>
                  <a:lnTo>
                    <a:pt x="1081322" y="841747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2B45824A-3205-AFD7-C21A-B154883D0AF8}"/>
                </a:ext>
              </a:extLst>
            </p:cNvPr>
            <p:cNvSpPr/>
            <p:nvPr/>
          </p:nvSpPr>
          <p:spPr>
            <a:xfrm>
              <a:off x="7993837" y="3852184"/>
              <a:ext cx="212116" cy="484715"/>
            </a:xfrm>
            <a:custGeom>
              <a:avLst/>
              <a:gdLst>
                <a:gd name="connsiteX0" fmla="*/ 211621 w 236170"/>
                <a:gd name="connsiteY0" fmla="*/ 69686 h 539681"/>
                <a:gd name="connsiteX1" fmla="*/ 210289 w 236170"/>
                <a:gd name="connsiteY1" fmla="*/ 47790 h 539681"/>
                <a:gd name="connsiteX2" fmla="*/ 151008 w 236170"/>
                <a:gd name="connsiteY2" fmla="*/ 32272 h 539681"/>
                <a:gd name="connsiteX3" fmla="*/ 59376 w 236170"/>
                <a:gd name="connsiteY3" fmla="*/ 0 h 539681"/>
                <a:gd name="connsiteX4" fmla="*/ 42629 w 236170"/>
                <a:gd name="connsiteY4" fmla="*/ 19421 h 539681"/>
                <a:gd name="connsiteX5" fmla="*/ 34826 w 236170"/>
                <a:gd name="connsiteY5" fmla="*/ 54263 h 539681"/>
                <a:gd name="connsiteX6" fmla="*/ 24550 w 236170"/>
                <a:gd name="connsiteY6" fmla="*/ 65877 h 539681"/>
                <a:gd name="connsiteX7" fmla="*/ 25787 w 236170"/>
                <a:gd name="connsiteY7" fmla="*/ 71018 h 539681"/>
                <a:gd name="connsiteX8" fmla="*/ 28356 w 236170"/>
                <a:gd name="connsiteY8" fmla="*/ 69686 h 539681"/>
                <a:gd name="connsiteX9" fmla="*/ 28356 w 236170"/>
                <a:gd name="connsiteY9" fmla="*/ 71018 h 539681"/>
                <a:gd name="connsiteX10" fmla="*/ 5139 w 236170"/>
                <a:gd name="connsiteY10" fmla="*/ 99483 h 539681"/>
                <a:gd name="connsiteX11" fmla="*/ 25787 w 236170"/>
                <a:gd name="connsiteY11" fmla="*/ 122711 h 539681"/>
                <a:gd name="connsiteX12" fmla="*/ 19412 w 236170"/>
                <a:gd name="connsiteY12" fmla="*/ 127852 h 539681"/>
                <a:gd name="connsiteX13" fmla="*/ 20649 w 236170"/>
                <a:gd name="connsiteY13" fmla="*/ 139466 h 539681"/>
                <a:gd name="connsiteX14" fmla="*/ 16747 w 236170"/>
                <a:gd name="connsiteY14" fmla="*/ 144607 h 539681"/>
                <a:gd name="connsiteX15" fmla="*/ 10277 w 236170"/>
                <a:gd name="connsiteY15" fmla="*/ 145940 h 539681"/>
                <a:gd name="connsiteX16" fmla="*/ 7707 w 236170"/>
                <a:gd name="connsiteY16" fmla="*/ 152318 h 539681"/>
                <a:gd name="connsiteX17" fmla="*/ 9040 w 236170"/>
                <a:gd name="connsiteY17" fmla="*/ 166598 h 539681"/>
                <a:gd name="connsiteX18" fmla="*/ 12941 w 236170"/>
                <a:gd name="connsiteY18" fmla="*/ 169168 h 539681"/>
                <a:gd name="connsiteX19" fmla="*/ 10277 w 236170"/>
                <a:gd name="connsiteY19" fmla="*/ 175642 h 539681"/>
                <a:gd name="connsiteX20" fmla="*/ 16747 w 236170"/>
                <a:gd name="connsiteY20" fmla="*/ 193634 h 539681"/>
                <a:gd name="connsiteX21" fmla="*/ 32257 w 236170"/>
                <a:gd name="connsiteY21" fmla="*/ 191064 h 539681"/>
                <a:gd name="connsiteX22" fmla="*/ 39965 w 236170"/>
                <a:gd name="connsiteY22" fmla="*/ 196205 h 539681"/>
                <a:gd name="connsiteX23" fmla="*/ 46435 w 236170"/>
                <a:gd name="connsiteY23" fmla="*/ 219528 h 539681"/>
                <a:gd name="connsiteX24" fmla="*/ 54237 w 236170"/>
                <a:gd name="connsiteY24" fmla="*/ 223336 h 539681"/>
                <a:gd name="connsiteX25" fmla="*/ 61945 w 236170"/>
                <a:gd name="connsiteY25" fmla="*/ 220766 h 539681"/>
                <a:gd name="connsiteX26" fmla="*/ 73554 w 236170"/>
                <a:gd name="connsiteY26" fmla="*/ 237616 h 539681"/>
                <a:gd name="connsiteX27" fmla="*/ 82593 w 236170"/>
                <a:gd name="connsiteY27" fmla="*/ 240091 h 539681"/>
                <a:gd name="connsiteX28" fmla="*/ 91633 w 236170"/>
                <a:gd name="connsiteY28" fmla="*/ 250468 h 539681"/>
                <a:gd name="connsiteX29" fmla="*/ 112281 w 236170"/>
                <a:gd name="connsiteY29" fmla="*/ 262082 h 539681"/>
                <a:gd name="connsiteX30" fmla="*/ 116182 w 236170"/>
                <a:gd name="connsiteY30" fmla="*/ 267223 h 539681"/>
                <a:gd name="connsiteX31" fmla="*/ 113613 w 236170"/>
                <a:gd name="connsiteY31" fmla="*/ 273696 h 539681"/>
                <a:gd name="connsiteX32" fmla="*/ 100672 w 236170"/>
                <a:gd name="connsiteY32" fmla="*/ 278837 h 539681"/>
                <a:gd name="connsiteX33" fmla="*/ 94202 w 236170"/>
                <a:gd name="connsiteY33" fmla="*/ 290547 h 539681"/>
                <a:gd name="connsiteX34" fmla="*/ 81261 w 236170"/>
                <a:gd name="connsiteY34" fmla="*/ 296925 h 539681"/>
                <a:gd name="connsiteX35" fmla="*/ 65847 w 236170"/>
                <a:gd name="connsiteY35" fmla="*/ 318916 h 539681"/>
                <a:gd name="connsiteX36" fmla="*/ 59376 w 236170"/>
                <a:gd name="connsiteY36" fmla="*/ 320248 h 539681"/>
                <a:gd name="connsiteX37" fmla="*/ 55475 w 236170"/>
                <a:gd name="connsiteY37" fmla="*/ 329197 h 539681"/>
                <a:gd name="connsiteX38" fmla="*/ 59376 w 236170"/>
                <a:gd name="connsiteY38" fmla="*/ 343382 h 539681"/>
                <a:gd name="connsiteX39" fmla="*/ 43866 w 236170"/>
                <a:gd name="connsiteY39" fmla="*/ 353758 h 539681"/>
                <a:gd name="connsiteX40" fmla="*/ 27119 w 236170"/>
                <a:gd name="connsiteY40" fmla="*/ 357662 h 539681"/>
                <a:gd name="connsiteX41" fmla="*/ 16747 w 236170"/>
                <a:gd name="connsiteY41" fmla="*/ 371846 h 539681"/>
                <a:gd name="connsiteX42" fmla="*/ 18079 w 236170"/>
                <a:gd name="connsiteY42" fmla="*/ 373084 h 539681"/>
                <a:gd name="connsiteX43" fmla="*/ 11609 w 236170"/>
                <a:gd name="connsiteY43" fmla="*/ 380890 h 539681"/>
                <a:gd name="connsiteX44" fmla="*/ 9040 w 236170"/>
                <a:gd name="connsiteY44" fmla="*/ 392504 h 539681"/>
                <a:gd name="connsiteX45" fmla="*/ 7707 w 236170"/>
                <a:gd name="connsiteY45" fmla="*/ 398883 h 539681"/>
                <a:gd name="connsiteX46" fmla="*/ 6470 w 236170"/>
                <a:gd name="connsiteY46" fmla="*/ 402786 h 539681"/>
                <a:gd name="connsiteX47" fmla="*/ 7707 w 236170"/>
                <a:gd name="connsiteY47" fmla="*/ 405356 h 539681"/>
                <a:gd name="connsiteX48" fmla="*/ 6470 w 236170"/>
                <a:gd name="connsiteY48" fmla="*/ 408022 h 539681"/>
                <a:gd name="connsiteX49" fmla="*/ 5139 w 236170"/>
                <a:gd name="connsiteY49" fmla="*/ 409259 h 539681"/>
                <a:gd name="connsiteX50" fmla="*/ 3902 w 236170"/>
                <a:gd name="connsiteY50" fmla="*/ 411830 h 539681"/>
                <a:gd name="connsiteX51" fmla="*/ 1332 w 236170"/>
                <a:gd name="connsiteY51" fmla="*/ 413162 h 539681"/>
                <a:gd name="connsiteX52" fmla="*/ 1332 w 236170"/>
                <a:gd name="connsiteY52" fmla="*/ 415733 h 539681"/>
                <a:gd name="connsiteX53" fmla="*/ 0 w 236170"/>
                <a:gd name="connsiteY53" fmla="*/ 416970 h 539681"/>
                <a:gd name="connsiteX54" fmla="*/ 1332 w 236170"/>
                <a:gd name="connsiteY54" fmla="*/ 418303 h 539681"/>
                <a:gd name="connsiteX55" fmla="*/ 6470 w 236170"/>
                <a:gd name="connsiteY55" fmla="*/ 420874 h 539681"/>
                <a:gd name="connsiteX56" fmla="*/ 9040 w 236170"/>
                <a:gd name="connsiteY56" fmla="*/ 423444 h 539681"/>
                <a:gd name="connsiteX57" fmla="*/ 11609 w 236170"/>
                <a:gd name="connsiteY57" fmla="*/ 426014 h 539681"/>
                <a:gd name="connsiteX58" fmla="*/ 11609 w 236170"/>
                <a:gd name="connsiteY58" fmla="*/ 427347 h 539681"/>
                <a:gd name="connsiteX59" fmla="*/ 11609 w 236170"/>
                <a:gd name="connsiteY59" fmla="*/ 428585 h 539681"/>
                <a:gd name="connsiteX60" fmla="*/ 11609 w 236170"/>
                <a:gd name="connsiteY60" fmla="*/ 431250 h 539681"/>
                <a:gd name="connsiteX61" fmla="*/ 10277 w 236170"/>
                <a:gd name="connsiteY61" fmla="*/ 433821 h 539681"/>
                <a:gd name="connsiteX62" fmla="*/ 10277 w 236170"/>
                <a:gd name="connsiteY62" fmla="*/ 435058 h 539681"/>
                <a:gd name="connsiteX63" fmla="*/ 11609 w 236170"/>
                <a:gd name="connsiteY63" fmla="*/ 437628 h 539681"/>
                <a:gd name="connsiteX64" fmla="*/ 11609 w 236170"/>
                <a:gd name="connsiteY64" fmla="*/ 442864 h 539681"/>
                <a:gd name="connsiteX65" fmla="*/ 12941 w 236170"/>
                <a:gd name="connsiteY65" fmla="*/ 445435 h 539681"/>
                <a:gd name="connsiteX66" fmla="*/ 11609 w 236170"/>
                <a:gd name="connsiteY66" fmla="*/ 446672 h 539681"/>
                <a:gd name="connsiteX67" fmla="*/ 12941 w 236170"/>
                <a:gd name="connsiteY67" fmla="*/ 449338 h 539681"/>
                <a:gd name="connsiteX68" fmla="*/ 12941 w 236170"/>
                <a:gd name="connsiteY68" fmla="*/ 451908 h 539681"/>
                <a:gd name="connsiteX69" fmla="*/ 14178 w 236170"/>
                <a:gd name="connsiteY69" fmla="*/ 451908 h 539681"/>
                <a:gd name="connsiteX70" fmla="*/ 15510 w 236170"/>
                <a:gd name="connsiteY70" fmla="*/ 453146 h 539681"/>
                <a:gd name="connsiteX71" fmla="*/ 20649 w 236170"/>
                <a:gd name="connsiteY71" fmla="*/ 453146 h 539681"/>
                <a:gd name="connsiteX72" fmla="*/ 23217 w 236170"/>
                <a:gd name="connsiteY72" fmla="*/ 453146 h 539681"/>
                <a:gd name="connsiteX73" fmla="*/ 28356 w 236170"/>
                <a:gd name="connsiteY73" fmla="*/ 457049 h 539681"/>
                <a:gd name="connsiteX74" fmla="*/ 36158 w 236170"/>
                <a:gd name="connsiteY74" fmla="*/ 463523 h 539681"/>
                <a:gd name="connsiteX75" fmla="*/ 42629 w 236170"/>
                <a:gd name="connsiteY75" fmla="*/ 467330 h 539681"/>
                <a:gd name="connsiteX76" fmla="*/ 49004 w 236170"/>
                <a:gd name="connsiteY76" fmla="*/ 472566 h 539681"/>
                <a:gd name="connsiteX77" fmla="*/ 52905 w 236170"/>
                <a:gd name="connsiteY77" fmla="*/ 472566 h 539681"/>
                <a:gd name="connsiteX78" fmla="*/ 59376 w 236170"/>
                <a:gd name="connsiteY78" fmla="*/ 478945 h 539681"/>
                <a:gd name="connsiteX79" fmla="*/ 64514 w 236170"/>
                <a:gd name="connsiteY79" fmla="*/ 481515 h 539681"/>
                <a:gd name="connsiteX80" fmla="*/ 67083 w 236170"/>
                <a:gd name="connsiteY80" fmla="*/ 480277 h 539681"/>
                <a:gd name="connsiteX81" fmla="*/ 69748 w 236170"/>
                <a:gd name="connsiteY81" fmla="*/ 480277 h 539681"/>
                <a:gd name="connsiteX82" fmla="*/ 70985 w 236170"/>
                <a:gd name="connsiteY82" fmla="*/ 482848 h 539681"/>
                <a:gd name="connsiteX83" fmla="*/ 72317 w 236170"/>
                <a:gd name="connsiteY83" fmla="*/ 482848 h 539681"/>
                <a:gd name="connsiteX84" fmla="*/ 76123 w 236170"/>
                <a:gd name="connsiteY84" fmla="*/ 482848 h 539681"/>
                <a:gd name="connsiteX85" fmla="*/ 82593 w 236170"/>
                <a:gd name="connsiteY85" fmla="*/ 484181 h 539681"/>
                <a:gd name="connsiteX86" fmla="*/ 83925 w 236170"/>
                <a:gd name="connsiteY86" fmla="*/ 486751 h 539681"/>
                <a:gd name="connsiteX87" fmla="*/ 85162 w 236170"/>
                <a:gd name="connsiteY87" fmla="*/ 486751 h 539681"/>
                <a:gd name="connsiteX88" fmla="*/ 86495 w 236170"/>
                <a:gd name="connsiteY88" fmla="*/ 487989 h 539681"/>
                <a:gd name="connsiteX89" fmla="*/ 86495 w 236170"/>
                <a:gd name="connsiteY89" fmla="*/ 494462 h 539681"/>
                <a:gd name="connsiteX90" fmla="*/ 87732 w 236170"/>
                <a:gd name="connsiteY90" fmla="*/ 495795 h 539681"/>
                <a:gd name="connsiteX91" fmla="*/ 92965 w 236170"/>
                <a:gd name="connsiteY91" fmla="*/ 499603 h 539681"/>
                <a:gd name="connsiteX92" fmla="*/ 94202 w 236170"/>
                <a:gd name="connsiteY92" fmla="*/ 499603 h 539681"/>
                <a:gd name="connsiteX93" fmla="*/ 95534 w 236170"/>
                <a:gd name="connsiteY93" fmla="*/ 499603 h 539681"/>
                <a:gd name="connsiteX94" fmla="*/ 96866 w 236170"/>
                <a:gd name="connsiteY94" fmla="*/ 494462 h 539681"/>
                <a:gd name="connsiteX95" fmla="*/ 99340 w 236170"/>
                <a:gd name="connsiteY95" fmla="*/ 491892 h 539681"/>
                <a:gd name="connsiteX96" fmla="*/ 104573 w 236170"/>
                <a:gd name="connsiteY96" fmla="*/ 489321 h 539681"/>
                <a:gd name="connsiteX97" fmla="*/ 108380 w 236170"/>
                <a:gd name="connsiteY97" fmla="*/ 487989 h 539681"/>
                <a:gd name="connsiteX98" fmla="*/ 109712 w 236170"/>
                <a:gd name="connsiteY98" fmla="*/ 487989 h 539681"/>
                <a:gd name="connsiteX99" fmla="*/ 110949 w 236170"/>
                <a:gd name="connsiteY99" fmla="*/ 487989 h 539681"/>
                <a:gd name="connsiteX100" fmla="*/ 113613 w 236170"/>
                <a:gd name="connsiteY100" fmla="*/ 491892 h 539681"/>
                <a:gd name="connsiteX101" fmla="*/ 113613 w 236170"/>
                <a:gd name="connsiteY101" fmla="*/ 493224 h 539681"/>
                <a:gd name="connsiteX102" fmla="*/ 116182 w 236170"/>
                <a:gd name="connsiteY102" fmla="*/ 493224 h 539681"/>
                <a:gd name="connsiteX103" fmla="*/ 122653 w 236170"/>
                <a:gd name="connsiteY103" fmla="*/ 491892 h 539681"/>
                <a:gd name="connsiteX104" fmla="*/ 123890 w 236170"/>
                <a:gd name="connsiteY104" fmla="*/ 490654 h 539681"/>
                <a:gd name="connsiteX105" fmla="*/ 127791 w 236170"/>
                <a:gd name="connsiteY105" fmla="*/ 490654 h 539681"/>
                <a:gd name="connsiteX106" fmla="*/ 132929 w 236170"/>
                <a:gd name="connsiteY106" fmla="*/ 491892 h 539681"/>
                <a:gd name="connsiteX107" fmla="*/ 134167 w 236170"/>
                <a:gd name="connsiteY107" fmla="*/ 493224 h 539681"/>
                <a:gd name="connsiteX108" fmla="*/ 136830 w 236170"/>
                <a:gd name="connsiteY108" fmla="*/ 494462 h 539681"/>
                <a:gd name="connsiteX109" fmla="*/ 139400 w 236170"/>
                <a:gd name="connsiteY109" fmla="*/ 500936 h 539681"/>
                <a:gd name="connsiteX110" fmla="*/ 139400 w 236170"/>
                <a:gd name="connsiteY110" fmla="*/ 502268 h 539681"/>
                <a:gd name="connsiteX111" fmla="*/ 140637 w 236170"/>
                <a:gd name="connsiteY111" fmla="*/ 503506 h 539681"/>
                <a:gd name="connsiteX112" fmla="*/ 140637 w 236170"/>
                <a:gd name="connsiteY112" fmla="*/ 504839 h 539681"/>
                <a:gd name="connsiteX113" fmla="*/ 139400 w 236170"/>
                <a:gd name="connsiteY113" fmla="*/ 507409 h 539681"/>
                <a:gd name="connsiteX114" fmla="*/ 139400 w 236170"/>
                <a:gd name="connsiteY114" fmla="*/ 512550 h 539681"/>
                <a:gd name="connsiteX115" fmla="*/ 136830 w 236170"/>
                <a:gd name="connsiteY115" fmla="*/ 516453 h 539681"/>
                <a:gd name="connsiteX116" fmla="*/ 136830 w 236170"/>
                <a:gd name="connsiteY116" fmla="*/ 522831 h 539681"/>
                <a:gd name="connsiteX117" fmla="*/ 134167 w 236170"/>
                <a:gd name="connsiteY117" fmla="*/ 529305 h 539681"/>
                <a:gd name="connsiteX118" fmla="*/ 134167 w 236170"/>
                <a:gd name="connsiteY118" fmla="*/ 535778 h 539681"/>
                <a:gd name="connsiteX119" fmla="*/ 134167 w 236170"/>
                <a:gd name="connsiteY119" fmla="*/ 537111 h 539681"/>
                <a:gd name="connsiteX120" fmla="*/ 134167 w 236170"/>
                <a:gd name="connsiteY120" fmla="*/ 538349 h 539681"/>
                <a:gd name="connsiteX121" fmla="*/ 134167 w 236170"/>
                <a:gd name="connsiteY121" fmla="*/ 539682 h 539681"/>
                <a:gd name="connsiteX122" fmla="*/ 135498 w 236170"/>
                <a:gd name="connsiteY122" fmla="*/ 539682 h 539681"/>
                <a:gd name="connsiteX123" fmla="*/ 139400 w 236170"/>
                <a:gd name="connsiteY123" fmla="*/ 538349 h 539681"/>
                <a:gd name="connsiteX124" fmla="*/ 140637 w 236170"/>
                <a:gd name="connsiteY124" fmla="*/ 538349 h 539681"/>
                <a:gd name="connsiteX125" fmla="*/ 143206 w 236170"/>
                <a:gd name="connsiteY125" fmla="*/ 538349 h 539681"/>
                <a:gd name="connsiteX126" fmla="*/ 147107 w 236170"/>
                <a:gd name="connsiteY126" fmla="*/ 538349 h 539681"/>
                <a:gd name="connsiteX127" fmla="*/ 148440 w 236170"/>
                <a:gd name="connsiteY127" fmla="*/ 538349 h 539681"/>
                <a:gd name="connsiteX128" fmla="*/ 149677 w 236170"/>
                <a:gd name="connsiteY128" fmla="*/ 538349 h 539681"/>
                <a:gd name="connsiteX129" fmla="*/ 149677 w 236170"/>
                <a:gd name="connsiteY129" fmla="*/ 537111 h 539681"/>
                <a:gd name="connsiteX130" fmla="*/ 148440 w 236170"/>
                <a:gd name="connsiteY130" fmla="*/ 537111 h 539681"/>
                <a:gd name="connsiteX131" fmla="*/ 147107 w 236170"/>
                <a:gd name="connsiteY131" fmla="*/ 535778 h 539681"/>
                <a:gd name="connsiteX132" fmla="*/ 148440 w 236170"/>
                <a:gd name="connsiteY132" fmla="*/ 534446 h 539681"/>
                <a:gd name="connsiteX133" fmla="*/ 149677 w 236170"/>
                <a:gd name="connsiteY133" fmla="*/ 535778 h 539681"/>
                <a:gd name="connsiteX134" fmla="*/ 151008 w 236170"/>
                <a:gd name="connsiteY134" fmla="*/ 534446 h 539681"/>
                <a:gd name="connsiteX135" fmla="*/ 149677 w 236170"/>
                <a:gd name="connsiteY135" fmla="*/ 533208 h 539681"/>
                <a:gd name="connsiteX136" fmla="*/ 149677 w 236170"/>
                <a:gd name="connsiteY136" fmla="*/ 531875 h 539681"/>
                <a:gd name="connsiteX137" fmla="*/ 149677 w 236170"/>
                <a:gd name="connsiteY137" fmla="*/ 530638 h 539681"/>
                <a:gd name="connsiteX138" fmla="*/ 149677 w 236170"/>
                <a:gd name="connsiteY138" fmla="*/ 529305 h 539681"/>
                <a:gd name="connsiteX139" fmla="*/ 149677 w 236170"/>
                <a:gd name="connsiteY139" fmla="*/ 526734 h 539681"/>
                <a:gd name="connsiteX140" fmla="*/ 152245 w 236170"/>
                <a:gd name="connsiteY140" fmla="*/ 524164 h 539681"/>
                <a:gd name="connsiteX141" fmla="*/ 154815 w 236170"/>
                <a:gd name="connsiteY141" fmla="*/ 522831 h 539681"/>
                <a:gd name="connsiteX142" fmla="*/ 157479 w 236170"/>
                <a:gd name="connsiteY142" fmla="*/ 520261 h 539681"/>
                <a:gd name="connsiteX143" fmla="*/ 160048 w 236170"/>
                <a:gd name="connsiteY143" fmla="*/ 520261 h 539681"/>
                <a:gd name="connsiteX144" fmla="*/ 161285 w 236170"/>
                <a:gd name="connsiteY144" fmla="*/ 519023 h 539681"/>
                <a:gd name="connsiteX145" fmla="*/ 161285 w 236170"/>
                <a:gd name="connsiteY145" fmla="*/ 517691 h 539681"/>
                <a:gd name="connsiteX146" fmla="*/ 162617 w 236170"/>
                <a:gd name="connsiteY146" fmla="*/ 515120 h 539681"/>
                <a:gd name="connsiteX147" fmla="*/ 163854 w 236170"/>
                <a:gd name="connsiteY147" fmla="*/ 511312 h 539681"/>
                <a:gd name="connsiteX148" fmla="*/ 163854 w 236170"/>
                <a:gd name="connsiteY148" fmla="*/ 509980 h 539681"/>
                <a:gd name="connsiteX149" fmla="*/ 162617 w 236170"/>
                <a:gd name="connsiteY149" fmla="*/ 508647 h 539681"/>
                <a:gd name="connsiteX150" fmla="*/ 160048 w 236170"/>
                <a:gd name="connsiteY150" fmla="*/ 507409 h 539681"/>
                <a:gd name="connsiteX151" fmla="*/ 158716 w 236170"/>
                <a:gd name="connsiteY151" fmla="*/ 504839 h 539681"/>
                <a:gd name="connsiteX152" fmla="*/ 158716 w 236170"/>
                <a:gd name="connsiteY152" fmla="*/ 503506 h 539681"/>
                <a:gd name="connsiteX153" fmla="*/ 158716 w 236170"/>
                <a:gd name="connsiteY153" fmla="*/ 502268 h 539681"/>
                <a:gd name="connsiteX154" fmla="*/ 160048 w 236170"/>
                <a:gd name="connsiteY154" fmla="*/ 500936 h 539681"/>
                <a:gd name="connsiteX155" fmla="*/ 162617 w 236170"/>
                <a:gd name="connsiteY155" fmla="*/ 499603 h 539681"/>
                <a:gd name="connsiteX156" fmla="*/ 165187 w 236170"/>
                <a:gd name="connsiteY156" fmla="*/ 498365 h 539681"/>
                <a:gd name="connsiteX157" fmla="*/ 167755 w 236170"/>
                <a:gd name="connsiteY157" fmla="*/ 498365 h 539681"/>
                <a:gd name="connsiteX158" fmla="*/ 167755 w 236170"/>
                <a:gd name="connsiteY158" fmla="*/ 497033 h 539681"/>
                <a:gd name="connsiteX159" fmla="*/ 167755 w 236170"/>
                <a:gd name="connsiteY159" fmla="*/ 494462 h 539681"/>
                <a:gd name="connsiteX160" fmla="*/ 167755 w 236170"/>
                <a:gd name="connsiteY160" fmla="*/ 493224 h 539681"/>
                <a:gd name="connsiteX161" fmla="*/ 167755 w 236170"/>
                <a:gd name="connsiteY161" fmla="*/ 490654 h 539681"/>
                <a:gd name="connsiteX162" fmla="*/ 167755 w 236170"/>
                <a:gd name="connsiteY162" fmla="*/ 486751 h 539681"/>
                <a:gd name="connsiteX163" fmla="*/ 167755 w 236170"/>
                <a:gd name="connsiteY163" fmla="*/ 485418 h 539681"/>
                <a:gd name="connsiteX164" fmla="*/ 166423 w 236170"/>
                <a:gd name="connsiteY164" fmla="*/ 482848 h 539681"/>
                <a:gd name="connsiteX165" fmla="*/ 167755 w 236170"/>
                <a:gd name="connsiteY165" fmla="*/ 481515 h 539681"/>
                <a:gd name="connsiteX166" fmla="*/ 169088 w 236170"/>
                <a:gd name="connsiteY166" fmla="*/ 478945 h 539681"/>
                <a:gd name="connsiteX167" fmla="*/ 169088 w 236170"/>
                <a:gd name="connsiteY167" fmla="*/ 477707 h 539681"/>
                <a:gd name="connsiteX168" fmla="*/ 170325 w 236170"/>
                <a:gd name="connsiteY168" fmla="*/ 476374 h 539681"/>
                <a:gd name="connsiteX169" fmla="*/ 171657 w 236170"/>
                <a:gd name="connsiteY169" fmla="*/ 475137 h 539681"/>
                <a:gd name="connsiteX170" fmla="*/ 172894 w 236170"/>
                <a:gd name="connsiteY170" fmla="*/ 473804 h 539681"/>
                <a:gd name="connsiteX171" fmla="*/ 174226 w 236170"/>
                <a:gd name="connsiteY171" fmla="*/ 472566 h 539681"/>
                <a:gd name="connsiteX172" fmla="*/ 174226 w 236170"/>
                <a:gd name="connsiteY172" fmla="*/ 469901 h 539681"/>
                <a:gd name="connsiteX173" fmla="*/ 174226 w 236170"/>
                <a:gd name="connsiteY173" fmla="*/ 468663 h 539681"/>
                <a:gd name="connsiteX174" fmla="*/ 176795 w 236170"/>
                <a:gd name="connsiteY174" fmla="*/ 467330 h 539681"/>
                <a:gd name="connsiteX175" fmla="*/ 178032 w 236170"/>
                <a:gd name="connsiteY175" fmla="*/ 466093 h 539681"/>
                <a:gd name="connsiteX176" fmla="*/ 178032 w 236170"/>
                <a:gd name="connsiteY176" fmla="*/ 464760 h 539681"/>
                <a:gd name="connsiteX177" fmla="*/ 178032 w 236170"/>
                <a:gd name="connsiteY177" fmla="*/ 462190 h 539681"/>
                <a:gd name="connsiteX178" fmla="*/ 178032 w 236170"/>
                <a:gd name="connsiteY178" fmla="*/ 459619 h 539681"/>
                <a:gd name="connsiteX179" fmla="*/ 178032 w 236170"/>
                <a:gd name="connsiteY179" fmla="*/ 457049 h 539681"/>
                <a:gd name="connsiteX180" fmla="*/ 176795 w 236170"/>
                <a:gd name="connsiteY180" fmla="*/ 457049 h 539681"/>
                <a:gd name="connsiteX181" fmla="*/ 175463 w 236170"/>
                <a:gd name="connsiteY181" fmla="*/ 455716 h 539681"/>
                <a:gd name="connsiteX182" fmla="*/ 174226 w 236170"/>
                <a:gd name="connsiteY182" fmla="*/ 455716 h 539681"/>
                <a:gd name="connsiteX183" fmla="*/ 172894 w 236170"/>
                <a:gd name="connsiteY183" fmla="*/ 457049 h 539681"/>
                <a:gd name="connsiteX184" fmla="*/ 171657 w 236170"/>
                <a:gd name="connsiteY184" fmla="*/ 457049 h 539681"/>
                <a:gd name="connsiteX185" fmla="*/ 170325 w 236170"/>
                <a:gd name="connsiteY185" fmla="*/ 457049 h 539681"/>
                <a:gd name="connsiteX186" fmla="*/ 170325 w 236170"/>
                <a:gd name="connsiteY186" fmla="*/ 455716 h 539681"/>
                <a:gd name="connsiteX187" fmla="*/ 169088 w 236170"/>
                <a:gd name="connsiteY187" fmla="*/ 455716 h 539681"/>
                <a:gd name="connsiteX188" fmla="*/ 169088 w 236170"/>
                <a:gd name="connsiteY188" fmla="*/ 454479 h 539681"/>
                <a:gd name="connsiteX189" fmla="*/ 169088 w 236170"/>
                <a:gd name="connsiteY189" fmla="*/ 453146 h 539681"/>
                <a:gd name="connsiteX190" fmla="*/ 171657 w 236170"/>
                <a:gd name="connsiteY190" fmla="*/ 451908 h 539681"/>
                <a:gd name="connsiteX191" fmla="*/ 172894 w 236170"/>
                <a:gd name="connsiteY191" fmla="*/ 451908 h 539681"/>
                <a:gd name="connsiteX192" fmla="*/ 174226 w 236170"/>
                <a:gd name="connsiteY192" fmla="*/ 451908 h 539681"/>
                <a:gd name="connsiteX193" fmla="*/ 176795 w 236170"/>
                <a:gd name="connsiteY193" fmla="*/ 451908 h 539681"/>
                <a:gd name="connsiteX194" fmla="*/ 179364 w 236170"/>
                <a:gd name="connsiteY194" fmla="*/ 450576 h 539681"/>
                <a:gd name="connsiteX195" fmla="*/ 181933 w 236170"/>
                <a:gd name="connsiteY195" fmla="*/ 450576 h 539681"/>
                <a:gd name="connsiteX196" fmla="*/ 184502 w 236170"/>
                <a:gd name="connsiteY196" fmla="*/ 450576 h 539681"/>
                <a:gd name="connsiteX197" fmla="*/ 185835 w 236170"/>
                <a:gd name="connsiteY197" fmla="*/ 449338 h 539681"/>
                <a:gd name="connsiteX198" fmla="*/ 185835 w 236170"/>
                <a:gd name="connsiteY198" fmla="*/ 448005 h 539681"/>
                <a:gd name="connsiteX199" fmla="*/ 185835 w 236170"/>
                <a:gd name="connsiteY199" fmla="*/ 442864 h 539681"/>
                <a:gd name="connsiteX200" fmla="*/ 187072 w 236170"/>
                <a:gd name="connsiteY200" fmla="*/ 440294 h 539681"/>
                <a:gd name="connsiteX201" fmla="*/ 187072 w 236170"/>
                <a:gd name="connsiteY201" fmla="*/ 437628 h 539681"/>
                <a:gd name="connsiteX202" fmla="*/ 188403 w 236170"/>
                <a:gd name="connsiteY202" fmla="*/ 433821 h 539681"/>
                <a:gd name="connsiteX203" fmla="*/ 189736 w 236170"/>
                <a:gd name="connsiteY203" fmla="*/ 432488 h 539681"/>
                <a:gd name="connsiteX204" fmla="*/ 190973 w 236170"/>
                <a:gd name="connsiteY204" fmla="*/ 432488 h 539681"/>
                <a:gd name="connsiteX205" fmla="*/ 192305 w 236170"/>
                <a:gd name="connsiteY205" fmla="*/ 435058 h 539681"/>
                <a:gd name="connsiteX206" fmla="*/ 193542 w 236170"/>
                <a:gd name="connsiteY206" fmla="*/ 436391 h 539681"/>
                <a:gd name="connsiteX207" fmla="*/ 196111 w 236170"/>
                <a:gd name="connsiteY207" fmla="*/ 436391 h 539681"/>
                <a:gd name="connsiteX208" fmla="*/ 196111 w 236170"/>
                <a:gd name="connsiteY208" fmla="*/ 435058 h 539681"/>
                <a:gd name="connsiteX209" fmla="*/ 197443 w 236170"/>
                <a:gd name="connsiteY209" fmla="*/ 433821 h 539681"/>
                <a:gd name="connsiteX210" fmla="*/ 200012 w 236170"/>
                <a:gd name="connsiteY210" fmla="*/ 429917 h 539681"/>
                <a:gd name="connsiteX211" fmla="*/ 201345 w 236170"/>
                <a:gd name="connsiteY211" fmla="*/ 428585 h 539681"/>
                <a:gd name="connsiteX212" fmla="*/ 203913 w 236170"/>
                <a:gd name="connsiteY212" fmla="*/ 426014 h 539681"/>
                <a:gd name="connsiteX213" fmla="*/ 202582 w 236170"/>
                <a:gd name="connsiteY213" fmla="*/ 424777 h 539681"/>
                <a:gd name="connsiteX214" fmla="*/ 201345 w 236170"/>
                <a:gd name="connsiteY214" fmla="*/ 423444 h 539681"/>
                <a:gd name="connsiteX215" fmla="*/ 196111 w 236170"/>
                <a:gd name="connsiteY215" fmla="*/ 422206 h 539681"/>
                <a:gd name="connsiteX216" fmla="*/ 194874 w 236170"/>
                <a:gd name="connsiteY216" fmla="*/ 420874 h 539681"/>
                <a:gd name="connsiteX217" fmla="*/ 194874 w 236170"/>
                <a:gd name="connsiteY217" fmla="*/ 419636 h 539681"/>
                <a:gd name="connsiteX218" fmla="*/ 196111 w 236170"/>
                <a:gd name="connsiteY218" fmla="*/ 415733 h 539681"/>
                <a:gd name="connsiteX219" fmla="*/ 197443 w 236170"/>
                <a:gd name="connsiteY219" fmla="*/ 410592 h 539681"/>
                <a:gd name="connsiteX220" fmla="*/ 198775 w 236170"/>
                <a:gd name="connsiteY220" fmla="*/ 409259 h 539681"/>
                <a:gd name="connsiteX221" fmla="*/ 200012 w 236170"/>
                <a:gd name="connsiteY221" fmla="*/ 410592 h 539681"/>
                <a:gd name="connsiteX222" fmla="*/ 202582 w 236170"/>
                <a:gd name="connsiteY222" fmla="*/ 413162 h 539681"/>
                <a:gd name="connsiteX223" fmla="*/ 203913 w 236170"/>
                <a:gd name="connsiteY223" fmla="*/ 414400 h 539681"/>
                <a:gd name="connsiteX224" fmla="*/ 206483 w 236170"/>
                <a:gd name="connsiteY224" fmla="*/ 414400 h 539681"/>
                <a:gd name="connsiteX225" fmla="*/ 207720 w 236170"/>
                <a:gd name="connsiteY225" fmla="*/ 414400 h 539681"/>
                <a:gd name="connsiteX226" fmla="*/ 207720 w 236170"/>
                <a:gd name="connsiteY226" fmla="*/ 413162 h 539681"/>
                <a:gd name="connsiteX227" fmla="*/ 206483 w 236170"/>
                <a:gd name="connsiteY227" fmla="*/ 408022 h 539681"/>
                <a:gd name="connsiteX228" fmla="*/ 203913 w 236170"/>
                <a:gd name="connsiteY228" fmla="*/ 405356 h 539681"/>
                <a:gd name="connsiteX229" fmla="*/ 205150 w 236170"/>
                <a:gd name="connsiteY229" fmla="*/ 405356 h 539681"/>
                <a:gd name="connsiteX230" fmla="*/ 207720 w 236170"/>
                <a:gd name="connsiteY230" fmla="*/ 404119 h 539681"/>
                <a:gd name="connsiteX231" fmla="*/ 207720 w 236170"/>
                <a:gd name="connsiteY231" fmla="*/ 402786 h 539681"/>
                <a:gd name="connsiteX232" fmla="*/ 203913 w 236170"/>
                <a:gd name="connsiteY232" fmla="*/ 398883 h 539681"/>
                <a:gd name="connsiteX233" fmla="*/ 201345 w 236170"/>
                <a:gd name="connsiteY233" fmla="*/ 397645 h 539681"/>
                <a:gd name="connsiteX234" fmla="*/ 200012 w 236170"/>
                <a:gd name="connsiteY234" fmla="*/ 396407 h 539681"/>
                <a:gd name="connsiteX235" fmla="*/ 201345 w 236170"/>
                <a:gd name="connsiteY235" fmla="*/ 392504 h 539681"/>
                <a:gd name="connsiteX236" fmla="*/ 202582 w 236170"/>
                <a:gd name="connsiteY236" fmla="*/ 391171 h 539681"/>
                <a:gd name="connsiteX237" fmla="*/ 203913 w 236170"/>
                <a:gd name="connsiteY237" fmla="*/ 388601 h 539681"/>
                <a:gd name="connsiteX238" fmla="*/ 207720 w 236170"/>
                <a:gd name="connsiteY238" fmla="*/ 387364 h 539681"/>
                <a:gd name="connsiteX239" fmla="*/ 211621 w 236170"/>
                <a:gd name="connsiteY239" fmla="*/ 387364 h 539681"/>
                <a:gd name="connsiteX240" fmla="*/ 212953 w 236170"/>
                <a:gd name="connsiteY240" fmla="*/ 387364 h 539681"/>
                <a:gd name="connsiteX241" fmla="*/ 212953 w 236170"/>
                <a:gd name="connsiteY241" fmla="*/ 388601 h 539681"/>
                <a:gd name="connsiteX242" fmla="*/ 214190 w 236170"/>
                <a:gd name="connsiteY242" fmla="*/ 392504 h 539681"/>
                <a:gd name="connsiteX243" fmla="*/ 215522 w 236170"/>
                <a:gd name="connsiteY243" fmla="*/ 393742 h 539681"/>
                <a:gd name="connsiteX244" fmla="*/ 216760 w 236170"/>
                <a:gd name="connsiteY244" fmla="*/ 395075 h 539681"/>
                <a:gd name="connsiteX245" fmla="*/ 218092 w 236170"/>
                <a:gd name="connsiteY245" fmla="*/ 395075 h 539681"/>
                <a:gd name="connsiteX246" fmla="*/ 219423 w 236170"/>
                <a:gd name="connsiteY246" fmla="*/ 393742 h 539681"/>
                <a:gd name="connsiteX247" fmla="*/ 220661 w 236170"/>
                <a:gd name="connsiteY247" fmla="*/ 391171 h 539681"/>
                <a:gd name="connsiteX248" fmla="*/ 220661 w 236170"/>
                <a:gd name="connsiteY248" fmla="*/ 388601 h 539681"/>
                <a:gd name="connsiteX249" fmla="*/ 219423 w 236170"/>
                <a:gd name="connsiteY249" fmla="*/ 387364 h 539681"/>
                <a:gd name="connsiteX250" fmla="*/ 215522 w 236170"/>
                <a:gd name="connsiteY250" fmla="*/ 384793 h 539681"/>
                <a:gd name="connsiteX251" fmla="*/ 211621 w 236170"/>
                <a:gd name="connsiteY251" fmla="*/ 380890 h 539681"/>
                <a:gd name="connsiteX252" fmla="*/ 211621 w 236170"/>
                <a:gd name="connsiteY252" fmla="*/ 379557 h 539681"/>
                <a:gd name="connsiteX253" fmla="*/ 211621 w 236170"/>
                <a:gd name="connsiteY253" fmla="*/ 376987 h 539681"/>
                <a:gd name="connsiteX254" fmla="*/ 212953 w 236170"/>
                <a:gd name="connsiteY254" fmla="*/ 374417 h 539681"/>
                <a:gd name="connsiteX255" fmla="*/ 214190 w 236170"/>
                <a:gd name="connsiteY255" fmla="*/ 373084 h 539681"/>
                <a:gd name="connsiteX256" fmla="*/ 216760 w 236170"/>
                <a:gd name="connsiteY256" fmla="*/ 371846 h 539681"/>
                <a:gd name="connsiteX257" fmla="*/ 219423 w 236170"/>
                <a:gd name="connsiteY257" fmla="*/ 371846 h 539681"/>
                <a:gd name="connsiteX258" fmla="*/ 221993 w 236170"/>
                <a:gd name="connsiteY258" fmla="*/ 370513 h 539681"/>
                <a:gd name="connsiteX259" fmla="*/ 221993 w 236170"/>
                <a:gd name="connsiteY259" fmla="*/ 367943 h 539681"/>
                <a:gd name="connsiteX260" fmla="*/ 221993 w 236170"/>
                <a:gd name="connsiteY260" fmla="*/ 362802 h 539681"/>
                <a:gd name="connsiteX261" fmla="*/ 221993 w 236170"/>
                <a:gd name="connsiteY261" fmla="*/ 361470 h 539681"/>
                <a:gd name="connsiteX262" fmla="*/ 223230 w 236170"/>
                <a:gd name="connsiteY262" fmla="*/ 361470 h 539681"/>
                <a:gd name="connsiteX263" fmla="*/ 227131 w 236170"/>
                <a:gd name="connsiteY263" fmla="*/ 360232 h 539681"/>
                <a:gd name="connsiteX264" fmla="*/ 234838 w 236170"/>
                <a:gd name="connsiteY264" fmla="*/ 343382 h 539681"/>
                <a:gd name="connsiteX265" fmla="*/ 233601 w 236170"/>
                <a:gd name="connsiteY265" fmla="*/ 342144 h 539681"/>
                <a:gd name="connsiteX266" fmla="*/ 231032 w 236170"/>
                <a:gd name="connsiteY266" fmla="*/ 342144 h 539681"/>
                <a:gd name="connsiteX267" fmla="*/ 229700 w 236170"/>
                <a:gd name="connsiteY267" fmla="*/ 342144 h 539681"/>
                <a:gd name="connsiteX268" fmla="*/ 231032 w 236170"/>
                <a:gd name="connsiteY268" fmla="*/ 342144 h 539681"/>
                <a:gd name="connsiteX269" fmla="*/ 232270 w 236170"/>
                <a:gd name="connsiteY269" fmla="*/ 340811 h 539681"/>
                <a:gd name="connsiteX270" fmla="*/ 232270 w 236170"/>
                <a:gd name="connsiteY270" fmla="*/ 338241 h 539681"/>
                <a:gd name="connsiteX271" fmla="*/ 232270 w 236170"/>
                <a:gd name="connsiteY271" fmla="*/ 337004 h 539681"/>
                <a:gd name="connsiteX272" fmla="*/ 231032 w 236170"/>
                <a:gd name="connsiteY272" fmla="*/ 337004 h 539681"/>
                <a:gd name="connsiteX273" fmla="*/ 228368 w 236170"/>
                <a:gd name="connsiteY273" fmla="*/ 338241 h 539681"/>
                <a:gd name="connsiteX274" fmla="*/ 227131 w 236170"/>
                <a:gd name="connsiteY274" fmla="*/ 337004 h 539681"/>
                <a:gd name="connsiteX275" fmla="*/ 225799 w 236170"/>
                <a:gd name="connsiteY275" fmla="*/ 327960 h 539681"/>
                <a:gd name="connsiteX276" fmla="*/ 224562 w 236170"/>
                <a:gd name="connsiteY276" fmla="*/ 324056 h 539681"/>
                <a:gd name="connsiteX277" fmla="*/ 225799 w 236170"/>
                <a:gd name="connsiteY277" fmla="*/ 318916 h 539681"/>
                <a:gd name="connsiteX278" fmla="*/ 225799 w 236170"/>
                <a:gd name="connsiteY278" fmla="*/ 317583 h 539681"/>
                <a:gd name="connsiteX279" fmla="*/ 229700 w 236170"/>
                <a:gd name="connsiteY279" fmla="*/ 313775 h 539681"/>
                <a:gd name="connsiteX280" fmla="*/ 232270 w 236170"/>
                <a:gd name="connsiteY280" fmla="*/ 311109 h 539681"/>
                <a:gd name="connsiteX281" fmla="*/ 232270 w 236170"/>
                <a:gd name="connsiteY281" fmla="*/ 309872 h 539681"/>
                <a:gd name="connsiteX282" fmla="*/ 229700 w 236170"/>
                <a:gd name="connsiteY282" fmla="*/ 307301 h 539681"/>
                <a:gd name="connsiteX283" fmla="*/ 229700 w 236170"/>
                <a:gd name="connsiteY283" fmla="*/ 305969 h 539681"/>
                <a:gd name="connsiteX284" fmla="*/ 232270 w 236170"/>
                <a:gd name="connsiteY284" fmla="*/ 295687 h 539681"/>
                <a:gd name="connsiteX285" fmla="*/ 232270 w 236170"/>
                <a:gd name="connsiteY285" fmla="*/ 294354 h 539681"/>
                <a:gd name="connsiteX286" fmla="*/ 232270 w 236170"/>
                <a:gd name="connsiteY286" fmla="*/ 293117 h 539681"/>
                <a:gd name="connsiteX287" fmla="*/ 229700 w 236170"/>
                <a:gd name="connsiteY287" fmla="*/ 290547 h 539681"/>
                <a:gd name="connsiteX288" fmla="*/ 228368 w 236170"/>
                <a:gd name="connsiteY288" fmla="*/ 287881 h 539681"/>
                <a:gd name="connsiteX289" fmla="*/ 227131 w 236170"/>
                <a:gd name="connsiteY289" fmla="*/ 285311 h 539681"/>
                <a:gd name="connsiteX290" fmla="*/ 227131 w 236170"/>
                <a:gd name="connsiteY290" fmla="*/ 282740 h 539681"/>
                <a:gd name="connsiteX291" fmla="*/ 228368 w 236170"/>
                <a:gd name="connsiteY291" fmla="*/ 280170 h 539681"/>
                <a:gd name="connsiteX292" fmla="*/ 228368 w 236170"/>
                <a:gd name="connsiteY292" fmla="*/ 277599 h 539681"/>
                <a:gd name="connsiteX293" fmla="*/ 228368 w 236170"/>
                <a:gd name="connsiteY293" fmla="*/ 276267 h 539681"/>
                <a:gd name="connsiteX294" fmla="*/ 228368 w 236170"/>
                <a:gd name="connsiteY294" fmla="*/ 275029 h 539681"/>
                <a:gd name="connsiteX295" fmla="*/ 223230 w 236170"/>
                <a:gd name="connsiteY295" fmla="*/ 275029 h 539681"/>
                <a:gd name="connsiteX296" fmla="*/ 221993 w 236170"/>
                <a:gd name="connsiteY296" fmla="*/ 273696 h 539681"/>
                <a:gd name="connsiteX297" fmla="*/ 221993 w 236170"/>
                <a:gd name="connsiteY297" fmla="*/ 272459 h 539681"/>
                <a:gd name="connsiteX298" fmla="*/ 221993 w 236170"/>
                <a:gd name="connsiteY298" fmla="*/ 271126 h 539681"/>
                <a:gd name="connsiteX299" fmla="*/ 223230 w 236170"/>
                <a:gd name="connsiteY299" fmla="*/ 271126 h 539681"/>
                <a:gd name="connsiteX300" fmla="*/ 229700 w 236170"/>
                <a:gd name="connsiteY300" fmla="*/ 273696 h 539681"/>
                <a:gd name="connsiteX301" fmla="*/ 231032 w 236170"/>
                <a:gd name="connsiteY301" fmla="*/ 273696 h 539681"/>
                <a:gd name="connsiteX302" fmla="*/ 232270 w 236170"/>
                <a:gd name="connsiteY302" fmla="*/ 273696 h 539681"/>
                <a:gd name="connsiteX303" fmla="*/ 232270 w 236170"/>
                <a:gd name="connsiteY303" fmla="*/ 267223 h 539681"/>
                <a:gd name="connsiteX304" fmla="*/ 232270 w 236170"/>
                <a:gd name="connsiteY304" fmla="*/ 265985 h 539681"/>
                <a:gd name="connsiteX305" fmla="*/ 229700 w 236170"/>
                <a:gd name="connsiteY305" fmla="*/ 265985 h 539681"/>
                <a:gd name="connsiteX306" fmla="*/ 228368 w 236170"/>
                <a:gd name="connsiteY306" fmla="*/ 265985 h 539681"/>
                <a:gd name="connsiteX307" fmla="*/ 228368 w 236170"/>
                <a:gd name="connsiteY307" fmla="*/ 264652 h 539681"/>
                <a:gd name="connsiteX308" fmla="*/ 231032 w 236170"/>
                <a:gd name="connsiteY308" fmla="*/ 263415 h 539681"/>
                <a:gd name="connsiteX309" fmla="*/ 232270 w 236170"/>
                <a:gd name="connsiteY309" fmla="*/ 263415 h 539681"/>
                <a:gd name="connsiteX310" fmla="*/ 233601 w 236170"/>
                <a:gd name="connsiteY310" fmla="*/ 262082 h 539681"/>
                <a:gd name="connsiteX311" fmla="*/ 234838 w 236170"/>
                <a:gd name="connsiteY311" fmla="*/ 255609 h 539681"/>
                <a:gd name="connsiteX312" fmla="*/ 234838 w 236170"/>
                <a:gd name="connsiteY312" fmla="*/ 254371 h 539681"/>
                <a:gd name="connsiteX313" fmla="*/ 233601 w 236170"/>
                <a:gd name="connsiteY313" fmla="*/ 254371 h 539681"/>
                <a:gd name="connsiteX314" fmla="*/ 227131 w 236170"/>
                <a:gd name="connsiteY314" fmla="*/ 256941 h 539681"/>
                <a:gd name="connsiteX315" fmla="*/ 225799 w 236170"/>
                <a:gd name="connsiteY315" fmla="*/ 256941 h 539681"/>
                <a:gd name="connsiteX316" fmla="*/ 224562 w 236170"/>
                <a:gd name="connsiteY316" fmla="*/ 255609 h 539681"/>
                <a:gd name="connsiteX317" fmla="*/ 224562 w 236170"/>
                <a:gd name="connsiteY317" fmla="*/ 254371 h 539681"/>
                <a:gd name="connsiteX318" fmla="*/ 223230 w 236170"/>
                <a:gd name="connsiteY318" fmla="*/ 251801 h 539681"/>
                <a:gd name="connsiteX319" fmla="*/ 223230 w 236170"/>
                <a:gd name="connsiteY319" fmla="*/ 250468 h 539681"/>
                <a:gd name="connsiteX320" fmla="*/ 224562 w 236170"/>
                <a:gd name="connsiteY320" fmla="*/ 250468 h 539681"/>
                <a:gd name="connsiteX321" fmla="*/ 228368 w 236170"/>
                <a:gd name="connsiteY321" fmla="*/ 251801 h 539681"/>
                <a:gd name="connsiteX322" fmla="*/ 232270 w 236170"/>
                <a:gd name="connsiteY322" fmla="*/ 251801 h 539681"/>
                <a:gd name="connsiteX323" fmla="*/ 233601 w 236170"/>
                <a:gd name="connsiteY323" fmla="*/ 250468 h 539681"/>
                <a:gd name="connsiteX324" fmla="*/ 234838 w 236170"/>
                <a:gd name="connsiteY324" fmla="*/ 250468 h 539681"/>
                <a:gd name="connsiteX325" fmla="*/ 236171 w 236170"/>
                <a:gd name="connsiteY325" fmla="*/ 249230 h 539681"/>
                <a:gd name="connsiteX326" fmla="*/ 233601 w 236170"/>
                <a:gd name="connsiteY326" fmla="*/ 234950 h 539681"/>
                <a:gd name="connsiteX327" fmla="*/ 233601 w 236170"/>
                <a:gd name="connsiteY327" fmla="*/ 232380 h 539681"/>
                <a:gd name="connsiteX328" fmla="*/ 234838 w 236170"/>
                <a:gd name="connsiteY328" fmla="*/ 213055 h 539681"/>
                <a:gd name="connsiteX329" fmla="*/ 234838 w 236170"/>
                <a:gd name="connsiteY329" fmla="*/ 204011 h 539681"/>
                <a:gd name="connsiteX330" fmla="*/ 233601 w 236170"/>
                <a:gd name="connsiteY330" fmla="*/ 197537 h 539681"/>
                <a:gd name="connsiteX331" fmla="*/ 232270 w 236170"/>
                <a:gd name="connsiteY331" fmla="*/ 191064 h 539681"/>
                <a:gd name="connsiteX332" fmla="*/ 231032 w 236170"/>
                <a:gd name="connsiteY332" fmla="*/ 185923 h 539681"/>
                <a:gd name="connsiteX333" fmla="*/ 229700 w 236170"/>
                <a:gd name="connsiteY333" fmla="*/ 182020 h 539681"/>
                <a:gd name="connsiteX334" fmla="*/ 228368 w 236170"/>
                <a:gd name="connsiteY334" fmla="*/ 178212 h 539681"/>
                <a:gd name="connsiteX335" fmla="*/ 227131 w 236170"/>
                <a:gd name="connsiteY335" fmla="*/ 175642 h 539681"/>
                <a:gd name="connsiteX336" fmla="*/ 224562 w 236170"/>
                <a:gd name="connsiteY336" fmla="*/ 172976 h 539681"/>
                <a:gd name="connsiteX337" fmla="*/ 224562 w 236170"/>
                <a:gd name="connsiteY337" fmla="*/ 171739 h 539681"/>
                <a:gd name="connsiteX338" fmla="*/ 220661 w 236170"/>
                <a:gd name="connsiteY338" fmla="*/ 170406 h 539681"/>
                <a:gd name="connsiteX339" fmla="*/ 219423 w 236170"/>
                <a:gd name="connsiteY339" fmla="*/ 170406 h 539681"/>
                <a:gd name="connsiteX340" fmla="*/ 219423 w 236170"/>
                <a:gd name="connsiteY340" fmla="*/ 171739 h 539681"/>
                <a:gd name="connsiteX341" fmla="*/ 223230 w 236170"/>
                <a:gd name="connsiteY341" fmla="*/ 175642 h 539681"/>
                <a:gd name="connsiteX342" fmla="*/ 225799 w 236170"/>
                <a:gd name="connsiteY342" fmla="*/ 179450 h 539681"/>
                <a:gd name="connsiteX343" fmla="*/ 225799 w 236170"/>
                <a:gd name="connsiteY343" fmla="*/ 183353 h 539681"/>
                <a:gd name="connsiteX344" fmla="*/ 225799 w 236170"/>
                <a:gd name="connsiteY344" fmla="*/ 184590 h 539681"/>
                <a:gd name="connsiteX345" fmla="*/ 200012 w 236170"/>
                <a:gd name="connsiteY345" fmla="*/ 176879 h 539681"/>
                <a:gd name="connsiteX346" fmla="*/ 198775 w 236170"/>
                <a:gd name="connsiteY346" fmla="*/ 178212 h 539681"/>
                <a:gd name="connsiteX347" fmla="*/ 197443 w 236170"/>
                <a:gd name="connsiteY347" fmla="*/ 180782 h 539681"/>
                <a:gd name="connsiteX348" fmla="*/ 196111 w 236170"/>
                <a:gd name="connsiteY348" fmla="*/ 180782 h 539681"/>
                <a:gd name="connsiteX349" fmla="*/ 193542 w 236170"/>
                <a:gd name="connsiteY349" fmla="*/ 179450 h 539681"/>
                <a:gd name="connsiteX350" fmla="*/ 192305 w 236170"/>
                <a:gd name="connsiteY350" fmla="*/ 179450 h 539681"/>
                <a:gd name="connsiteX351" fmla="*/ 190973 w 236170"/>
                <a:gd name="connsiteY351" fmla="*/ 179450 h 539681"/>
                <a:gd name="connsiteX352" fmla="*/ 190973 w 236170"/>
                <a:gd name="connsiteY352" fmla="*/ 183353 h 539681"/>
                <a:gd name="connsiteX353" fmla="*/ 189736 w 236170"/>
                <a:gd name="connsiteY353" fmla="*/ 183353 h 539681"/>
                <a:gd name="connsiteX354" fmla="*/ 187072 w 236170"/>
                <a:gd name="connsiteY354" fmla="*/ 184590 h 539681"/>
                <a:gd name="connsiteX355" fmla="*/ 181933 w 236170"/>
                <a:gd name="connsiteY355" fmla="*/ 183353 h 539681"/>
                <a:gd name="connsiteX356" fmla="*/ 178032 w 236170"/>
                <a:gd name="connsiteY356" fmla="*/ 180782 h 539681"/>
                <a:gd name="connsiteX357" fmla="*/ 176795 w 236170"/>
                <a:gd name="connsiteY357" fmla="*/ 180782 h 539681"/>
                <a:gd name="connsiteX358" fmla="*/ 174226 w 236170"/>
                <a:gd name="connsiteY358" fmla="*/ 176879 h 539681"/>
                <a:gd name="connsiteX359" fmla="*/ 171657 w 236170"/>
                <a:gd name="connsiteY359" fmla="*/ 176879 h 539681"/>
                <a:gd name="connsiteX360" fmla="*/ 170325 w 236170"/>
                <a:gd name="connsiteY360" fmla="*/ 176879 h 539681"/>
                <a:gd name="connsiteX361" fmla="*/ 169088 w 236170"/>
                <a:gd name="connsiteY361" fmla="*/ 178212 h 539681"/>
                <a:gd name="connsiteX362" fmla="*/ 166423 w 236170"/>
                <a:gd name="connsiteY362" fmla="*/ 180782 h 539681"/>
                <a:gd name="connsiteX363" fmla="*/ 165187 w 236170"/>
                <a:gd name="connsiteY363" fmla="*/ 182020 h 539681"/>
                <a:gd name="connsiteX364" fmla="*/ 162617 w 236170"/>
                <a:gd name="connsiteY364" fmla="*/ 182020 h 539681"/>
                <a:gd name="connsiteX365" fmla="*/ 161285 w 236170"/>
                <a:gd name="connsiteY365" fmla="*/ 180782 h 539681"/>
                <a:gd name="connsiteX366" fmla="*/ 161285 w 236170"/>
                <a:gd name="connsiteY366" fmla="*/ 179450 h 539681"/>
                <a:gd name="connsiteX367" fmla="*/ 163854 w 236170"/>
                <a:gd name="connsiteY367" fmla="*/ 176879 h 539681"/>
                <a:gd name="connsiteX368" fmla="*/ 166423 w 236170"/>
                <a:gd name="connsiteY368" fmla="*/ 174309 h 539681"/>
                <a:gd name="connsiteX369" fmla="*/ 167755 w 236170"/>
                <a:gd name="connsiteY369" fmla="*/ 172976 h 539681"/>
                <a:gd name="connsiteX370" fmla="*/ 169088 w 236170"/>
                <a:gd name="connsiteY370" fmla="*/ 172976 h 539681"/>
                <a:gd name="connsiteX371" fmla="*/ 171657 w 236170"/>
                <a:gd name="connsiteY371" fmla="*/ 172976 h 539681"/>
                <a:gd name="connsiteX372" fmla="*/ 174226 w 236170"/>
                <a:gd name="connsiteY372" fmla="*/ 172976 h 539681"/>
                <a:gd name="connsiteX373" fmla="*/ 175463 w 236170"/>
                <a:gd name="connsiteY373" fmla="*/ 174309 h 539681"/>
                <a:gd name="connsiteX374" fmla="*/ 176795 w 236170"/>
                <a:gd name="connsiteY374" fmla="*/ 172976 h 539681"/>
                <a:gd name="connsiteX375" fmla="*/ 176795 w 236170"/>
                <a:gd name="connsiteY375" fmla="*/ 171739 h 539681"/>
                <a:gd name="connsiteX376" fmla="*/ 175463 w 236170"/>
                <a:gd name="connsiteY376" fmla="*/ 169168 h 539681"/>
                <a:gd name="connsiteX377" fmla="*/ 175463 w 236170"/>
                <a:gd name="connsiteY377" fmla="*/ 165265 h 539681"/>
                <a:gd name="connsiteX378" fmla="*/ 175463 w 236170"/>
                <a:gd name="connsiteY378" fmla="*/ 162695 h 539681"/>
                <a:gd name="connsiteX379" fmla="*/ 176795 w 236170"/>
                <a:gd name="connsiteY379" fmla="*/ 161457 h 539681"/>
                <a:gd name="connsiteX380" fmla="*/ 178032 w 236170"/>
                <a:gd name="connsiteY380" fmla="*/ 158792 h 539681"/>
                <a:gd name="connsiteX381" fmla="*/ 179364 w 236170"/>
                <a:gd name="connsiteY381" fmla="*/ 154888 h 539681"/>
                <a:gd name="connsiteX382" fmla="*/ 179364 w 236170"/>
                <a:gd name="connsiteY382" fmla="*/ 152318 h 539681"/>
                <a:gd name="connsiteX383" fmla="*/ 179364 w 236170"/>
                <a:gd name="connsiteY383" fmla="*/ 148510 h 539681"/>
                <a:gd name="connsiteX384" fmla="*/ 179364 w 236170"/>
                <a:gd name="connsiteY384" fmla="*/ 142036 h 539681"/>
                <a:gd name="connsiteX385" fmla="*/ 180696 w 236170"/>
                <a:gd name="connsiteY385" fmla="*/ 138133 h 539681"/>
                <a:gd name="connsiteX386" fmla="*/ 181933 w 236170"/>
                <a:gd name="connsiteY386" fmla="*/ 136896 h 539681"/>
                <a:gd name="connsiteX387" fmla="*/ 184502 w 236170"/>
                <a:gd name="connsiteY387" fmla="*/ 135563 h 539681"/>
                <a:gd name="connsiteX388" fmla="*/ 185835 w 236170"/>
                <a:gd name="connsiteY388" fmla="*/ 134325 h 539681"/>
                <a:gd name="connsiteX389" fmla="*/ 187072 w 236170"/>
                <a:gd name="connsiteY389" fmla="*/ 132993 h 539681"/>
                <a:gd name="connsiteX390" fmla="*/ 188403 w 236170"/>
                <a:gd name="connsiteY390" fmla="*/ 127852 h 539681"/>
                <a:gd name="connsiteX391" fmla="*/ 189736 w 236170"/>
                <a:gd name="connsiteY391" fmla="*/ 121378 h 539681"/>
                <a:gd name="connsiteX392" fmla="*/ 190973 w 236170"/>
                <a:gd name="connsiteY392" fmla="*/ 120046 h 539681"/>
                <a:gd name="connsiteX393" fmla="*/ 192305 w 236170"/>
                <a:gd name="connsiteY393" fmla="*/ 118808 h 539681"/>
                <a:gd name="connsiteX394" fmla="*/ 193542 w 236170"/>
                <a:gd name="connsiteY394" fmla="*/ 118808 h 539681"/>
                <a:gd name="connsiteX395" fmla="*/ 194874 w 236170"/>
                <a:gd name="connsiteY395" fmla="*/ 120046 h 539681"/>
                <a:gd name="connsiteX396" fmla="*/ 194874 w 236170"/>
                <a:gd name="connsiteY396" fmla="*/ 121378 h 539681"/>
                <a:gd name="connsiteX397" fmla="*/ 194874 w 236170"/>
                <a:gd name="connsiteY397" fmla="*/ 123949 h 539681"/>
                <a:gd name="connsiteX398" fmla="*/ 193542 w 236170"/>
                <a:gd name="connsiteY398" fmla="*/ 129089 h 539681"/>
                <a:gd name="connsiteX399" fmla="*/ 193542 w 236170"/>
                <a:gd name="connsiteY399" fmla="*/ 130422 h 539681"/>
                <a:gd name="connsiteX400" fmla="*/ 193542 w 236170"/>
                <a:gd name="connsiteY400" fmla="*/ 131660 h 539681"/>
                <a:gd name="connsiteX401" fmla="*/ 196111 w 236170"/>
                <a:gd name="connsiteY401" fmla="*/ 131660 h 539681"/>
                <a:gd name="connsiteX402" fmla="*/ 197443 w 236170"/>
                <a:gd name="connsiteY402" fmla="*/ 131660 h 539681"/>
                <a:gd name="connsiteX403" fmla="*/ 198775 w 236170"/>
                <a:gd name="connsiteY403" fmla="*/ 131660 h 539681"/>
                <a:gd name="connsiteX404" fmla="*/ 201345 w 236170"/>
                <a:gd name="connsiteY404" fmla="*/ 129089 h 539681"/>
                <a:gd name="connsiteX405" fmla="*/ 202582 w 236170"/>
                <a:gd name="connsiteY405" fmla="*/ 127852 h 539681"/>
                <a:gd name="connsiteX406" fmla="*/ 203913 w 236170"/>
                <a:gd name="connsiteY406" fmla="*/ 125282 h 539681"/>
                <a:gd name="connsiteX407" fmla="*/ 205150 w 236170"/>
                <a:gd name="connsiteY407" fmla="*/ 118808 h 539681"/>
                <a:gd name="connsiteX408" fmla="*/ 206483 w 236170"/>
                <a:gd name="connsiteY408" fmla="*/ 117475 h 539681"/>
                <a:gd name="connsiteX409" fmla="*/ 207720 w 236170"/>
                <a:gd name="connsiteY409" fmla="*/ 116238 h 539681"/>
                <a:gd name="connsiteX410" fmla="*/ 206483 w 236170"/>
                <a:gd name="connsiteY410" fmla="*/ 99483 h 539681"/>
                <a:gd name="connsiteX411" fmla="*/ 211621 w 236170"/>
                <a:gd name="connsiteY411" fmla="*/ 69686 h 5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</a:cxnLst>
              <a:rect l="l" t="t" r="r" b="b"/>
              <a:pathLst>
                <a:path w="236170" h="539681">
                  <a:moveTo>
                    <a:pt x="211621" y="69686"/>
                  </a:moveTo>
                  <a:lnTo>
                    <a:pt x="210289" y="47790"/>
                  </a:lnTo>
                  <a:lnTo>
                    <a:pt x="151008" y="32272"/>
                  </a:lnTo>
                  <a:lnTo>
                    <a:pt x="59376" y="0"/>
                  </a:lnTo>
                  <a:lnTo>
                    <a:pt x="42629" y="19421"/>
                  </a:lnTo>
                  <a:lnTo>
                    <a:pt x="34826" y="54263"/>
                  </a:lnTo>
                  <a:lnTo>
                    <a:pt x="24550" y="65877"/>
                  </a:lnTo>
                  <a:lnTo>
                    <a:pt x="25787" y="71018"/>
                  </a:lnTo>
                  <a:lnTo>
                    <a:pt x="28356" y="69686"/>
                  </a:lnTo>
                  <a:lnTo>
                    <a:pt x="28356" y="71018"/>
                  </a:lnTo>
                  <a:lnTo>
                    <a:pt x="5139" y="99483"/>
                  </a:lnTo>
                  <a:lnTo>
                    <a:pt x="25787" y="122711"/>
                  </a:lnTo>
                  <a:lnTo>
                    <a:pt x="19412" y="127852"/>
                  </a:lnTo>
                  <a:lnTo>
                    <a:pt x="20649" y="139466"/>
                  </a:lnTo>
                  <a:lnTo>
                    <a:pt x="16747" y="144607"/>
                  </a:lnTo>
                  <a:lnTo>
                    <a:pt x="10277" y="145940"/>
                  </a:lnTo>
                  <a:lnTo>
                    <a:pt x="7707" y="152318"/>
                  </a:lnTo>
                  <a:lnTo>
                    <a:pt x="9040" y="166598"/>
                  </a:lnTo>
                  <a:lnTo>
                    <a:pt x="12941" y="169168"/>
                  </a:lnTo>
                  <a:lnTo>
                    <a:pt x="10277" y="175642"/>
                  </a:lnTo>
                  <a:lnTo>
                    <a:pt x="16747" y="193634"/>
                  </a:lnTo>
                  <a:lnTo>
                    <a:pt x="32257" y="191064"/>
                  </a:lnTo>
                  <a:lnTo>
                    <a:pt x="39965" y="196205"/>
                  </a:lnTo>
                  <a:lnTo>
                    <a:pt x="46435" y="219528"/>
                  </a:lnTo>
                  <a:lnTo>
                    <a:pt x="54237" y="223336"/>
                  </a:lnTo>
                  <a:lnTo>
                    <a:pt x="61945" y="220766"/>
                  </a:lnTo>
                  <a:lnTo>
                    <a:pt x="73554" y="237616"/>
                  </a:lnTo>
                  <a:lnTo>
                    <a:pt x="82593" y="240091"/>
                  </a:lnTo>
                  <a:lnTo>
                    <a:pt x="91633" y="250468"/>
                  </a:lnTo>
                  <a:lnTo>
                    <a:pt x="112281" y="262082"/>
                  </a:lnTo>
                  <a:lnTo>
                    <a:pt x="116182" y="267223"/>
                  </a:lnTo>
                  <a:lnTo>
                    <a:pt x="113613" y="273696"/>
                  </a:lnTo>
                  <a:lnTo>
                    <a:pt x="100672" y="278837"/>
                  </a:lnTo>
                  <a:lnTo>
                    <a:pt x="94202" y="290547"/>
                  </a:lnTo>
                  <a:lnTo>
                    <a:pt x="81261" y="296925"/>
                  </a:lnTo>
                  <a:lnTo>
                    <a:pt x="65847" y="318916"/>
                  </a:lnTo>
                  <a:lnTo>
                    <a:pt x="59376" y="320248"/>
                  </a:lnTo>
                  <a:lnTo>
                    <a:pt x="55475" y="329197"/>
                  </a:lnTo>
                  <a:lnTo>
                    <a:pt x="59376" y="343382"/>
                  </a:lnTo>
                  <a:lnTo>
                    <a:pt x="43866" y="353758"/>
                  </a:lnTo>
                  <a:lnTo>
                    <a:pt x="27119" y="357662"/>
                  </a:lnTo>
                  <a:lnTo>
                    <a:pt x="16747" y="371846"/>
                  </a:lnTo>
                  <a:lnTo>
                    <a:pt x="18079" y="373084"/>
                  </a:lnTo>
                  <a:lnTo>
                    <a:pt x="11609" y="380890"/>
                  </a:lnTo>
                  <a:lnTo>
                    <a:pt x="9040" y="392504"/>
                  </a:lnTo>
                  <a:lnTo>
                    <a:pt x="7707" y="398883"/>
                  </a:lnTo>
                  <a:lnTo>
                    <a:pt x="6470" y="402786"/>
                  </a:lnTo>
                  <a:lnTo>
                    <a:pt x="7707" y="405356"/>
                  </a:lnTo>
                  <a:lnTo>
                    <a:pt x="6470" y="408022"/>
                  </a:lnTo>
                  <a:lnTo>
                    <a:pt x="5139" y="409259"/>
                  </a:lnTo>
                  <a:lnTo>
                    <a:pt x="3902" y="411830"/>
                  </a:lnTo>
                  <a:lnTo>
                    <a:pt x="1332" y="413162"/>
                  </a:lnTo>
                  <a:lnTo>
                    <a:pt x="1332" y="415733"/>
                  </a:lnTo>
                  <a:lnTo>
                    <a:pt x="0" y="416970"/>
                  </a:lnTo>
                  <a:lnTo>
                    <a:pt x="1332" y="418303"/>
                  </a:lnTo>
                  <a:lnTo>
                    <a:pt x="6470" y="420874"/>
                  </a:lnTo>
                  <a:lnTo>
                    <a:pt x="9040" y="423444"/>
                  </a:lnTo>
                  <a:lnTo>
                    <a:pt x="11609" y="426014"/>
                  </a:lnTo>
                  <a:lnTo>
                    <a:pt x="11609" y="427347"/>
                  </a:lnTo>
                  <a:lnTo>
                    <a:pt x="11609" y="428585"/>
                  </a:lnTo>
                  <a:lnTo>
                    <a:pt x="11609" y="431250"/>
                  </a:lnTo>
                  <a:lnTo>
                    <a:pt x="10277" y="433821"/>
                  </a:lnTo>
                  <a:lnTo>
                    <a:pt x="10277" y="435058"/>
                  </a:lnTo>
                  <a:lnTo>
                    <a:pt x="11609" y="437628"/>
                  </a:lnTo>
                  <a:lnTo>
                    <a:pt x="11609" y="442864"/>
                  </a:lnTo>
                  <a:lnTo>
                    <a:pt x="12941" y="445435"/>
                  </a:lnTo>
                  <a:lnTo>
                    <a:pt x="11609" y="446672"/>
                  </a:lnTo>
                  <a:lnTo>
                    <a:pt x="12941" y="449338"/>
                  </a:lnTo>
                  <a:lnTo>
                    <a:pt x="12941" y="451908"/>
                  </a:lnTo>
                  <a:lnTo>
                    <a:pt x="14178" y="451908"/>
                  </a:lnTo>
                  <a:lnTo>
                    <a:pt x="15510" y="453146"/>
                  </a:lnTo>
                  <a:lnTo>
                    <a:pt x="20649" y="453146"/>
                  </a:lnTo>
                  <a:lnTo>
                    <a:pt x="23217" y="453146"/>
                  </a:lnTo>
                  <a:lnTo>
                    <a:pt x="28356" y="457049"/>
                  </a:lnTo>
                  <a:lnTo>
                    <a:pt x="36158" y="463523"/>
                  </a:lnTo>
                  <a:lnTo>
                    <a:pt x="42629" y="467330"/>
                  </a:lnTo>
                  <a:lnTo>
                    <a:pt x="49004" y="472566"/>
                  </a:lnTo>
                  <a:lnTo>
                    <a:pt x="52905" y="472566"/>
                  </a:lnTo>
                  <a:lnTo>
                    <a:pt x="59376" y="478945"/>
                  </a:lnTo>
                  <a:lnTo>
                    <a:pt x="64514" y="481515"/>
                  </a:lnTo>
                  <a:lnTo>
                    <a:pt x="67083" y="480277"/>
                  </a:lnTo>
                  <a:lnTo>
                    <a:pt x="69748" y="480277"/>
                  </a:lnTo>
                  <a:lnTo>
                    <a:pt x="70985" y="482848"/>
                  </a:lnTo>
                  <a:lnTo>
                    <a:pt x="72317" y="482848"/>
                  </a:lnTo>
                  <a:lnTo>
                    <a:pt x="76123" y="482848"/>
                  </a:lnTo>
                  <a:lnTo>
                    <a:pt x="82593" y="484181"/>
                  </a:lnTo>
                  <a:lnTo>
                    <a:pt x="83925" y="486751"/>
                  </a:lnTo>
                  <a:lnTo>
                    <a:pt x="85162" y="486751"/>
                  </a:lnTo>
                  <a:lnTo>
                    <a:pt x="86495" y="487989"/>
                  </a:lnTo>
                  <a:lnTo>
                    <a:pt x="86495" y="494462"/>
                  </a:lnTo>
                  <a:lnTo>
                    <a:pt x="87732" y="495795"/>
                  </a:lnTo>
                  <a:lnTo>
                    <a:pt x="92965" y="499603"/>
                  </a:lnTo>
                  <a:lnTo>
                    <a:pt x="94202" y="499603"/>
                  </a:lnTo>
                  <a:lnTo>
                    <a:pt x="95534" y="499603"/>
                  </a:lnTo>
                  <a:lnTo>
                    <a:pt x="96866" y="494462"/>
                  </a:lnTo>
                  <a:lnTo>
                    <a:pt x="99340" y="491892"/>
                  </a:lnTo>
                  <a:lnTo>
                    <a:pt x="104573" y="489321"/>
                  </a:lnTo>
                  <a:lnTo>
                    <a:pt x="108380" y="487989"/>
                  </a:lnTo>
                  <a:lnTo>
                    <a:pt x="109712" y="487989"/>
                  </a:lnTo>
                  <a:lnTo>
                    <a:pt x="110949" y="487989"/>
                  </a:lnTo>
                  <a:lnTo>
                    <a:pt x="113613" y="491892"/>
                  </a:lnTo>
                  <a:lnTo>
                    <a:pt x="113613" y="493224"/>
                  </a:lnTo>
                  <a:lnTo>
                    <a:pt x="116182" y="493224"/>
                  </a:lnTo>
                  <a:lnTo>
                    <a:pt x="122653" y="491892"/>
                  </a:lnTo>
                  <a:lnTo>
                    <a:pt x="123890" y="490654"/>
                  </a:lnTo>
                  <a:lnTo>
                    <a:pt x="127791" y="490654"/>
                  </a:lnTo>
                  <a:lnTo>
                    <a:pt x="132929" y="491892"/>
                  </a:lnTo>
                  <a:lnTo>
                    <a:pt x="134167" y="493224"/>
                  </a:lnTo>
                  <a:lnTo>
                    <a:pt x="136830" y="494462"/>
                  </a:lnTo>
                  <a:lnTo>
                    <a:pt x="139400" y="500936"/>
                  </a:lnTo>
                  <a:lnTo>
                    <a:pt x="139400" y="502268"/>
                  </a:lnTo>
                  <a:lnTo>
                    <a:pt x="140637" y="503506"/>
                  </a:lnTo>
                  <a:lnTo>
                    <a:pt x="140637" y="504839"/>
                  </a:lnTo>
                  <a:lnTo>
                    <a:pt x="139400" y="507409"/>
                  </a:lnTo>
                  <a:lnTo>
                    <a:pt x="139400" y="512550"/>
                  </a:lnTo>
                  <a:lnTo>
                    <a:pt x="136830" y="516453"/>
                  </a:lnTo>
                  <a:lnTo>
                    <a:pt x="136830" y="522831"/>
                  </a:lnTo>
                  <a:lnTo>
                    <a:pt x="134167" y="529305"/>
                  </a:lnTo>
                  <a:lnTo>
                    <a:pt x="134167" y="535778"/>
                  </a:lnTo>
                  <a:lnTo>
                    <a:pt x="134167" y="537111"/>
                  </a:lnTo>
                  <a:lnTo>
                    <a:pt x="134167" y="538349"/>
                  </a:lnTo>
                  <a:lnTo>
                    <a:pt x="134167" y="539682"/>
                  </a:lnTo>
                  <a:lnTo>
                    <a:pt x="135498" y="539682"/>
                  </a:lnTo>
                  <a:lnTo>
                    <a:pt x="139400" y="538349"/>
                  </a:lnTo>
                  <a:lnTo>
                    <a:pt x="140637" y="538349"/>
                  </a:lnTo>
                  <a:lnTo>
                    <a:pt x="143206" y="538349"/>
                  </a:lnTo>
                  <a:lnTo>
                    <a:pt x="147107" y="538349"/>
                  </a:lnTo>
                  <a:lnTo>
                    <a:pt x="148440" y="538349"/>
                  </a:lnTo>
                  <a:lnTo>
                    <a:pt x="149677" y="538349"/>
                  </a:lnTo>
                  <a:lnTo>
                    <a:pt x="149677" y="537111"/>
                  </a:lnTo>
                  <a:lnTo>
                    <a:pt x="148440" y="537111"/>
                  </a:lnTo>
                  <a:lnTo>
                    <a:pt x="147107" y="535778"/>
                  </a:lnTo>
                  <a:lnTo>
                    <a:pt x="148440" y="534446"/>
                  </a:lnTo>
                  <a:lnTo>
                    <a:pt x="149677" y="535778"/>
                  </a:lnTo>
                  <a:lnTo>
                    <a:pt x="151008" y="534446"/>
                  </a:lnTo>
                  <a:lnTo>
                    <a:pt x="149677" y="533208"/>
                  </a:lnTo>
                  <a:lnTo>
                    <a:pt x="149677" y="531875"/>
                  </a:lnTo>
                  <a:lnTo>
                    <a:pt x="149677" y="530638"/>
                  </a:lnTo>
                  <a:lnTo>
                    <a:pt x="149677" y="529305"/>
                  </a:lnTo>
                  <a:lnTo>
                    <a:pt x="149677" y="526734"/>
                  </a:lnTo>
                  <a:lnTo>
                    <a:pt x="152245" y="524164"/>
                  </a:lnTo>
                  <a:lnTo>
                    <a:pt x="154815" y="522831"/>
                  </a:lnTo>
                  <a:lnTo>
                    <a:pt x="157479" y="520261"/>
                  </a:lnTo>
                  <a:lnTo>
                    <a:pt x="160048" y="520261"/>
                  </a:lnTo>
                  <a:lnTo>
                    <a:pt x="161285" y="519023"/>
                  </a:lnTo>
                  <a:lnTo>
                    <a:pt x="161285" y="517691"/>
                  </a:lnTo>
                  <a:lnTo>
                    <a:pt x="162617" y="515120"/>
                  </a:lnTo>
                  <a:lnTo>
                    <a:pt x="163854" y="511312"/>
                  </a:lnTo>
                  <a:lnTo>
                    <a:pt x="163854" y="509980"/>
                  </a:lnTo>
                  <a:lnTo>
                    <a:pt x="162617" y="508647"/>
                  </a:lnTo>
                  <a:lnTo>
                    <a:pt x="160048" y="507409"/>
                  </a:lnTo>
                  <a:lnTo>
                    <a:pt x="158716" y="504839"/>
                  </a:lnTo>
                  <a:lnTo>
                    <a:pt x="158716" y="503506"/>
                  </a:lnTo>
                  <a:lnTo>
                    <a:pt x="158716" y="502268"/>
                  </a:lnTo>
                  <a:lnTo>
                    <a:pt x="160048" y="500936"/>
                  </a:lnTo>
                  <a:lnTo>
                    <a:pt x="162617" y="499603"/>
                  </a:lnTo>
                  <a:lnTo>
                    <a:pt x="165187" y="498365"/>
                  </a:lnTo>
                  <a:lnTo>
                    <a:pt x="167755" y="498365"/>
                  </a:lnTo>
                  <a:lnTo>
                    <a:pt x="167755" y="497033"/>
                  </a:lnTo>
                  <a:lnTo>
                    <a:pt x="167755" y="494462"/>
                  </a:lnTo>
                  <a:lnTo>
                    <a:pt x="167755" y="493224"/>
                  </a:lnTo>
                  <a:lnTo>
                    <a:pt x="167755" y="490654"/>
                  </a:lnTo>
                  <a:lnTo>
                    <a:pt x="167755" y="486751"/>
                  </a:lnTo>
                  <a:lnTo>
                    <a:pt x="167755" y="485418"/>
                  </a:lnTo>
                  <a:lnTo>
                    <a:pt x="166423" y="482848"/>
                  </a:lnTo>
                  <a:lnTo>
                    <a:pt x="167755" y="481515"/>
                  </a:lnTo>
                  <a:lnTo>
                    <a:pt x="169088" y="478945"/>
                  </a:lnTo>
                  <a:lnTo>
                    <a:pt x="169088" y="477707"/>
                  </a:lnTo>
                  <a:lnTo>
                    <a:pt x="170325" y="476374"/>
                  </a:lnTo>
                  <a:lnTo>
                    <a:pt x="171657" y="475137"/>
                  </a:lnTo>
                  <a:lnTo>
                    <a:pt x="172894" y="473804"/>
                  </a:lnTo>
                  <a:lnTo>
                    <a:pt x="174226" y="472566"/>
                  </a:lnTo>
                  <a:lnTo>
                    <a:pt x="174226" y="469901"/>
                  </a:lnTo>
                  <a:lnTo>
                    <a:pt x="174226" y="468663"/>
                  </a:lnTo>
                  <a:lnTo>
                    <a:pt x="176795" y="467330"/>
                  </a:lnTo>
                  <a:lnTo>
                    <a:pt x="178032" y="466093"/>
                  </a:lnTo>
                  <a:lnTo>
                    <a:pt x="178032" y="464760"/>
                  </a:lnTo>
                  <a:lnTo>
                    <a:pt x="178032" y="462190"/>
                  </a:lnTo>
                  <a:lnTo>
                    <a:pt x="178032" y="459619"/>
                  </a:lnTo>
                  <a:lnTo>
                    <a:pt x="178032" y="457049"/>
                  </a:lnTo>
                  <a:lnTo>
                    <a:pt x="176795" y="457049"/>
                  </a:lnTo>
                  <a:lnTo>
                    <a:pt x="175463" y="455716"/>
                  </a:lnTo>
                  <a:lnTo>
                    <a:pt x="174226" y="455716"/>
                  </a:lnTo>
                  <a:lnTo>
                    <a:pt x="172894" y="457049"/>
                  </a:lnTo>
                  <a:lnTo>
                    <a:pt x="171657" y="457049"/>
                  </a:lnTo>
                  <a:lnTo>
                    <a:pt x="170325" y="457049"/>
                  </a:lnTo>
                  <a:lnTo>
                    <a:pt x="170325" y="455716"/>
                  </a:lnTo>
                  <a:lnTo>
                    <a:pt x="169088" y="455716"/>
                  </a:lnTo>
                  <a:lnTo>
                    <a:pt x="169088" y="454479"/>
                  </a:lnTo>
                  <a:lnTo>
                    <a:pt x="169088" y="453146"/>
                  </a:lnTo>
                  <a:lnTo>
                    <a:pt x="171657" y="451908"/>
                  </a:lnTo>
                  <a:lnTo>
                    <a:pt x="172894" y="451908"/>
                  </a:lnTo>
                  <a:lnTo>
                    <a:pt x="174226" y="451908"/>
                  </a:lnTo>
                  <a:lnTo>
                    <a:pt x="176795" y="451908"/>
                  </a:lnTo>
                  <a:lnTo>
                    <a:pt x="179364" y="450576"/>
                  </a:lnTo>
                  <a:lnTo>
                    <a:pt x="181933" y="450576"/>
                  </a:lnTo>
                  <a:lnTo>
                    <a:pt x="184502" y="450576"/>
                  </a:lnTo>
                  <a:lnTo>
                    <a:pt x="185835" y="449338"/>
                  </a:lnTo>
                  <a:lnTo>
                    <a:pt x="185835" y="448005"/>
                  </a:lnTo>
                  <a:lnTo>
                    <a:pt x="185835" y="442864"/>
                  </a:lnTo>
                  <a:lnTo>
                    <a:pt x="187072" y="440294"/>
                  </a:lnTo>
                  <a:lnTo>
                    <a:pt x="187072" y="437628"/>
                  </a:lnTo>
                  <a:lnTo>
                    <a:pt x="188403" y="433821"/>
                  </a:lnTo>
                  <a:lnTo>
                    <a:pt x="189736" y="432488"/>
                  </a:lnTo>
                  <a:lnTo>
                    <a:pt x="190973" y="432488"/>
                  </a:lnTo>
                  <a:lnTo>
                    <a:pt x="192305" y="435058"/>
                  </a:lnTo>
                  <a:lnTo>
                    <a:pt x="193542" y="436391"/>
                  </a:lnTo>
                  <a:lnTo>
                    <a:pt x="196111" y="436391"/>
                  </a:lnTo>
                  <a:lnTo>
                    <a:pt x="196111" y="435058"/>
                  </a:lnTo>
                  <a:lnTo>
                    <a:pt x="197443" y="433821"/>
                  </a:lnTo>
                  <a:lnTo>
                    <a:pt x="200012" y="429917"/>
                  </a:lnTo>
                  <a:lnTo>
                    <a:pt x="201345" y="428585"/>
                  </a:lnTo>
                  <a:lnTo>
                    <a:pt x="203913" y="426014"/>
                  </a:lnTo>
                  <a:lnTo>
                    <a:pt x="202582" y="424777"/>
                  </a:lnTo>
                  <a:lnTo>
                    <a:pt x="201345" y="423444"/>
                  </a:lnTo>
                  <a:lnTo>
                    <a:pt x="196111" y="422206"/>
                  </a:lnTo>
                  <a:lnTo>
                    <a:pt x="194874" y="420874"/>
                  </a:lnTo>
                  <a:lnTo>
                    <a:pt x="194874" y="419636"/>
                  </a:lnTo>
                  <a:lnTo>
                    <a:pt x="196111" y="415733"/>
                  </a:lnTo>
                  <a:lnTo>
                    <a:pt x="197443" y="410592"/>
                  </a:lnTo>
                  <a:lnTo>
                    <a:pt x="198775" y="409259"/>
                  </a:lnTo>
                  <a:lnTo>
                    <a:pt x="200012" y="410592"/>
                  </a:lnTo>
                  <a:lnTo>
                    <a:pt x="202582" y="413162"/>
                  </a:lnTo>
                  <a:lnTo>
                    <a:pt x="203913" y="414400"/>
                  </a:lnTo>
                  <a:lnTo>
                    <a:pt x="206483" y="414400"/>
                  </a:lnTo>
                  <a:lnTo>
                    <a:pt x="207720" y="414400"/>
                  </a:lnTo>
                  <a:lnTo>
                    <a:pt x="207720" y="413162"/>
                  </a:lnTo>
                  <a:lnTo>
                    <a:pt x="206483" y="408022"/>
                  </a:lnTo>
                  <a:lnTo>
                    <a:pt x="203913" y="405356"/>
                  </a:lnTo>
                  <a:lnTo>
                    <a:pt x="205150" y="405356"/>
                  </a:lnTo>
                  <a:lnTo>
                    <a:pt x="207720" y="404119"/>
                  </a:lnTo>
                  <a:lnTo>
                    <a:pt x="207720" y="402786"/>
                  </a:lnTo>
                  <a:lnTo>
                    <a:pt x="203913" y="398883"/>
                  </a:lnTo>
                  <a:lnTo>
                    <a:pt x="201345" y="397645"/>
                  </a:lnTo>
                  <a:lnTo>
                    <a:pt x="200012" y="396407"/>
                  </a:lnTo>
                  <a:lnTo>
                    <a:pt x="201345" y="392504"/>
                  </a:lnTo>
                  <a:lnTo>
                    <a:pt x="202582" y="391171"/>
                  </a:lnTo>
                  <a:lnTo>
                    <a:pt x="203913" y="388601"/>
                  </a:lnTo>
                  <a:lnTo>
                    <a:pt x="207720" y="387364"/>
                  </a:lnTo>
                  <a:lnTo>
                    <a:pt x="211621" y="387364"/>
                  </a:lnTo>
                  <a:lnTo>
                    <a:pt x="212953" y="387364"/>
                  </a:lnTo>
                  <a:lnTo>
                    <a:pt x="212953" y="388601"/>
                  </a:lnTo>
                  <a:lnTo>
                    <a:pt x="214190" y="392504"/>
                  </a:lnTo>
                  <a:lnTo>
                    <a:pt x="215522" y="393742"/>
                  </a:lnTo>
                  <a:lnTo>
                    <a:pt x="216760" y="395075"/>
                  </a:lnTo>
                  <a:lnTo>
                    <a:pt x="218092" y="395075"/>
                  </a:lnTo>
                  <a:lnTo>
                    <a:pt x="219423" y="393742"/>
                  </a:lnTo>
                  <a:lnTo>
                    <a:pt x="220661" y="391171"/>
                  </a:lnTo>
                  <a:lnTo>
                    <a:pt x="220661" y="388601"/>
                  </a:lnTo>
                  <a:lnTo>
                    <a:pt x="219423" y="387364"/>
                  </a:lnTo>
                  <a:lnTo>
                    <a:pt x="215522" y="384793"/>
                  </a:lnTo>
                  <a:lnTo>
                    <a:pt x="211621" y="380890"/>
                  </a:lnTo>
                  <a:lnTo>
                    <a:pt x="211621" y="379557"/>
                  </a:lnTo>
                  <a:lnTo>
                    <a:pt x="211621" y="376987"/>
                  </a:lnTo>
                  <a:lnTo>
                    <a:pt x="212953" y="374417"/>
                  </a:lnTo>
                  <a:lnTo>
                    <a:pt x="214190" y="373084"/>
                  </a:lnTo>
                  <a:lnTo>
                    <a:pt x="216760" y="371846"/>
                  </a:lnTo>
                  <a:lnTo>
                    <a:pt x="219423" y="371846"/>
                  </a:lnTo>
                  <a:lnTo>
                    <a:pt x="221993" y="370513"/>
                  </a:lnTo>
                  <a:lnTo>
                    <a:pt x="221993" y="367943"/>
                  </a:lnTo>
                  <a:lnTo>
                    <a:pt x="221993" y="362802"/>
                  </a:lnTo>
                  <a:lnTo>
                    <a:pt x="221993" y="361470"/>
                  </a:lnTo>
                  <a:lnTo>
                    <a:pt x="223230" y="361470"/>
                  </a:lnTo>
                  <a:lnTo>
                    <a:pt x="227131" y="360232"/>
                  </a:lnTo>
                  <a:lnTo>
                    <a:pt x="234838" y="343382"/>
                  </a:lnTo>
                  <a:lnTo>
                    <a:pt x="233601" y="342144"/>
                  </a:lnTo>
                  <a:lnTo>
                    <a:pt x="231032" y="342144"/>
                  </a:lnTo>
                  <a:lnTo>
                    <a:pt x="229700" y="342144"/>
                  </a:lnTo>
                  <a:lnTo>
                    <a:pt x="231032" y="342144"/>
                  </a:lnTo>
                  <a:lnTo>
                    <a:pt x="232270" y="340811"/>
                  </a:lnTo>
                  <a:lnTo>
                    <a:pt x="232270" y="338241"/>
                  </a:lnTo>
                  <a:lnTo>
                    <a:pt x="232270" y="337004"/>
                  </a:lnTo>
                  <a:lnTo>
                    <a:pt x="231032" y="337004"/>
                  </a:lnTo>
                  <a:lnTo>
                    <a:pt x="228368" y="338241"/>
                  </a:lnTo>
                  <a:lnTo>
                    <a:pt x="227131" y="337004"/>
                  </a:lnTo>
                  <a:lnTo>
                    <a:pt x="225799" y="327960"/>
                  </a:lnTo>
                  <a:lnTo>
                    <a:pt x="224562" y="324056"/>
                  </a:lnTo>
                  <a:lnTo>
                    <a:pt x="225799" y="318916"/>
                  </a:lnTo>
                  <a:lnTo>
                    <a:pt x="225799" y="317583"/>
                  </a:lnTo>
                  <a:lnTo>
                    <a:pt x="229700" y="313775"/>
                  </a:lnTo>
                  <a:lnTo>
                    <a:pt x="232270" y="311109"/>
                  </a:lnTo>
                  <a:lnTo>
                    <a:pt x="232270" y="309872"/>
                  </a:lnTo>
                  <a:lnTo>
                    <a:pt x="229700" y="307301"/>
                  </a:lnTo>
                  <a:lnTo>
                    <a:pt x="229700" y="305969"/>
                  </a:lnTo>
                  <a:lnTo>
                    <a:pt x="232270" y="295687"/>
                  </a:lnTo>
                  <a:lnTo>
                    <a:pt x="232270" y="294354"/>
                  </a:lnTo>
                  <a:lnTo>
                    <a:pt x="232270" y="293117"/>
                  </a:lnTo>
                  <a:lnTo>
                    <a:pt x="229700" y="290547"/>
                  </a:lnTo>
                  <a:lnTo>
                    <a:pt x="228368" y="287881"/>
                  </a:lnTo>
                  <a:lnTo>
                    <a:pt x="227131" y="285311"/>
                  </a:lnTo>
                  <a:lnTo>
                    <a:pt x="227131" y="282740"/>
                  </a:lnTo>
                  <a:lnTo>
                    <a:pt x="228368" y="280170"/>
                  </a:lnTo>
                  <a:lnTo>
                    <a:pt x="228368" y="277599"/>
                  </a:lnTo>
                  <a:lnTo>
                    <a:pt x="228368" y="276267"/>
                  </a:lnTo>
                  <a:lnTo>
                    <a:pt x="228368" y="275029"/>
                  </a:lnTo>
                  <a:lnTo>
                    <a:pt x="223230" y="275029"/>
                  </a:lnTo>
                  <a:lnTo>
                    <a:pt x="221993" y="273696"/>
                  </a:lnTo>
                  <a:lnTo>
                    <a:pt x="221993" y="272459"/>
                  </a:lnTo>
                  <a:lnTo>
                    <a:pt x="221993" y="271126"/>
                  </a:lnTo>
                  <a:lnTo>
                    <a:pt x="223230" y="271126"/>
                  </a:lnTo>
                  <a:lnTo>
                    <a:pt x="229700" y="273696"/>
                  </a:lnTo>
                  <a:lnTo>
                    <a:pt x="231032" y="273696"/>
                  </a:lnTo>
                  <a:lnTo>
                    <a:pt x="232270" y="273696"/>
                  </a:lnTo>
                  <a:lnTo>
                    <a:pt x="232270" y="267223"/>
                  </a:lnTo>
                  <a:lnTo>
                    <a:pt x="232270" y="265985"/>
                  </a:lnTo>
                  <a:lnTo>
                    <a:pt x="229700" y="265985"/>
                  </a:lnTo>
                  <a:lnTo>
                    <a:pt x="228368" y="265985"/>
                  </a:lnTo>
                  <a:lnTo>
                    <a:pt x="228368" y="264652"/>
                  </a:lnTo>
                  <a:lnTo>
                    <a:pt x="231032" y="263415"/>
                  </a:lnTo>
                  <a:lnTo>
                    <a:pt x="232270" y="263415"/>
                  </a:lnTo>
                  <a:lnTo>
                    <a:pt x="233601" y="262082"/>
                  </a:lnTo>
                  <a:lnTo>
                    <a:pt x="234838" y="255609"/>
                  </a:lnTo>
                  <a:lnTo>
                    <a:pt x="234838" y="254371"/>
                  </a:lnTo>
                  <a:lnTo>
                    <a:pt x="233601" y="254371"/>
                  </a:lnTo>
                  <a:lnTo>
                    <a:pt x="227131" y="256941"/>
                  </a:lnTo>
                  <a:lnTo>
                    <a:pt x="225799" y="256941"/>
                  </a:lnTo>
                  <a:lnTo>
                    <a:pt x="224562" y="255609"/>
                  </a:lnTo>
                  <a:lnTo>
                    <a:pt x="224562" y="254371"/>
                  </a:lnTo>
                  <a:lnTo>
                    <a:pt x="223230" y="251801"/>
                  </a:lnTo>
                  <a:lnTo>
                    <a:pt x="223230" y="250468"/>
                  </a:lnTo>
                  <a:lnTo>
                    <a:pt x="224562" y="250468"/>
                  </a:lnTo>
                  <a:lnTo>
                    <a:pt x="228368" y="251801"/>
                  </a:lnTo>
                  <a:lnTo>
                    <a:pt x="232270" y="251801"/>
                  </a:lnTo>
                  <a:lnTo>
                    <a:pt x="233601" y="250468"/>
                  </a:lnTo>
                  <a:lnTo>
                    <a:pt x="234838" y="250468"/>
                  </a:lnTo>
                  <a:lnTo>
                    <a:pt x="236171" y="249230"/>
                  </a:lnTo>
                  <a:lnTo>
                    <a:pt x="233601" y="234950"/>
                  </a:lnTo>
                  <a:lnTo>
                    <a:pt x="233601" y="232380"/>
                  </a:lnTo>
                  <a:lnTo>
                    <a:pt x="234838" y="213055"/>
                  </a:lnTo>
                  <a:lnTo>
                    <a:pt x="234838" y="204011"/>
                  </a:lnTo>
                  <a:lnTo>
                    <a:pt x="233601" y="197537"/>
                  </a:lnTo>
                  <a:lnTo>
                    <a:pt x="232270" y="191064"/>
                  </a:lnTo>
                  <a:lnTo>
                    <a:pt x="231032" y="185923"/>
                  </a:lnTo>
                  <a:lnTo>
                    <a:pt x="229700" y="182020"/>
                  </a:lnTo>
                  <a:lnTo>
                    <a:pt x="228368" y="178212"/>
                  </a:lnTo>
                  <a:lnTo>
                    <a:pt x="227131" y="175642"/>
                  </a:lnTo>
                  <a:lnTo>
                    <a:pt x="224562" y="172976"/>
                  </a:lnTo>
                  <a:lnTo>
                    <a:pt x="224562" y="171739"/>
                  </a:lnTo>
                  <a:lnTo>
                    <a:pt x="220661" y="170406"/>
                  </a:lnTo>
                  <a:lnTo>
                    <a:pt x="219423" y="170406"/>
                  </a:lnTo>
                  <a:lnTo>
                    <a:pt x="219423" y="171739"/>
                  </a:lnTo>
                  <a:lnTo>
                    <a:pt x="223230" y="175642"/>
                  </a:lnTo>
                  <a:lnTo>
                    <a:pt x="225799" y="179450"/>
                  </a:lnTo>
                  <a:lnTo>
                    <a:pt x="225799" y="183353"/>
                  </a:lnTo>
                  <a:lnTo>
                    <a:pt x="225799" y="184590"/>
                  </a:lnTo>
                  <a:lnTo>
                    <a:pt x="200012" y="176879"/>
                  </a:lnTo>
                  <a:lnTo>
                    <a:pt x="198775" y="178212"/>
                  </a:lnTo>
                  <a:lnTo>
                    <a:pt x="197443" y="180782"/>
                  </a:lnTo>
                  <a:lnTo>
                    <a:pt x="196111" y="180782"/>
                  </a:lnTo>
                  <a:lnTo>
                    <a:pt x="193542" y="179450"/>
                  </a:lnTo>
                  <a:lnTo>
                    <a:pt x="192305" y="179450"/>
                  </a:lnTo>
                  <a:lnTo>
                    <a:pt x="190973" y="179450"/>
                  </a:lnTo>
                  <a:lnTo>
                    <a:pt x="190973" y="183353"/>
                  </a:lnTo>
                  <a:lnTo>
                    <a:pt x="189736" y="183353"/>
                  </a:lnTo>
                  <a:lnTo>
                    <a:pt x="187072" y="184590"/>
                  </a:lnTo>
                  <a:lnTo>
                    <a:pt x="181933" y="183353"/>
                  </a:lnTo>
                  <a:lnTo>
                    <a:pt x="178032" y="180782"/>
                  </a:lnTo>
                  <a:lnTo>
                    <a:pt x="176795" y="180782"/>
                  </a:lnTo>
                  <a:lnTo>
                    <a:pt x="174226" y="176879"/>
                  </a:lnTo>
                  <a:lnTo>
                    <a:pt x="171657" y="176879"/>
                  </a:lnTo>
                  <a:lnTo>
                    <a:pt x="170325" y="176879"/>
                  </a:lnTo>
                  <a:lnTo>
                    <a:pt x="169088" y="178212"/>
                  </a:lnTo>
                  <a:lnTo>
                    <a:pt x="166423" y="180782"/>
                  </a:lnTo>
                  <a:lnTo>
                    <a:pt x="165187" y="182020"/>
                  </a:lnTo>
                  <a:lnTo>
                    <a:pt x="162617" y="182020"/>
                  </a:lnTo>
                  <a:lnTo>
                    <a:pt x="161285" y="180782"/>
                  </a:lnTo>
                  <a:lnTo>
                    <a:pt x="161285" y="179450"/>
                  </a:lnTo>
                  <a:lnTo>
                    <a:pt x="163854" y="176879"/>
                  </a:lnTo>
                  <a:lnTo>
                    <a:pt x="166423" y="174309"/>
                  </a:lnTo>
                  <a:lnTo>
                    <a:pt x="167755" y="172976"/>
                  </a:lnTo>
                  <a:lnTo>
                    <a:pt x="169088" y="172976"/>
                  </a:lnTo>
                  <a:lnTo>
                    <a:pt x="171657" y="172976"/>
                  </a:lnTo>
                  <a:lnTo>
                    <a:pt x="174226" y="172976"/>
                  </a:lnTo>
                  <a:lnTo>
                    <a:pt x="175463" y="174309"/>
                  </a:lnTo>
                  <a:lnTo>
                    <a:pt x="176795" y="172976"/>
                  </a:lnTo>
                  <a:lnTo>
                    <a:pt x="176795" y="171739"/>
                  </a:lnTo>
                  <a:lnTo>
                    <a:pt x="175463" y="169168"/>
                  </a:lnTo>
                  <a:lnTo>
                    <a:pt x="175463" y="165265"/>
                  </a:lnTo>
                  <a:lnTo>
                    <a:pt x="175463" y="162695"/>
                  </a:lnTo>
                  <a:lnTo>
                    <a:pt x="176795" y="161457"/>
                  </a:lnTo>
                  <a:lnTo>
                    <a:pt x="178032" y="158792"/>
                  </a:lnTo>
                  <a:lnTo>
                    <a:pt x="179364" y="154888"/>
                  </a:lnTo>
                  <a:lnTo>
                    <a:pt x="179364" y="152318"/>
                  </a:lnTo>
                  <a:lnTo>
                    <a:pt x="179364" y="148510"/>
                  </a:lnTo>
                  <a:lnTo>
                    <a:pt x="179364" y="142036"/>
                  </a:lnTo>
                  <a:lnTo>
                    <a:pt x="180696" y="138133"/>
                  </a:lnTo>
                  <a:lnTo>
                    <a:pt x="181933" y="136896"/>
                  </a:lnTo>
                  <a:lnTo>
                    <a:pt x="184502" y="135563"/>
                  </a:lnTo>
                  <a:lnTo>
                    <a:pt x="185835" y="134325"/>
                  </a:lnTo>
                  <a:lnTo>
                    <a:pt x="187072" y="132993"/>
                  </a:lnTo>
                  <a:lnTo>
                    <a:pt x="188403" y="127852"/>
                  </a:lnTo>
                  <a:lnTo>
                    <a:pt x="189736" y="121378"/>
                  </a:lnTo>
                  <a:lnTo>
                    <a:pt x="190973" y="120046"/>
                  </a:lnTo>
                  <a:lnTo>
                    <a:pt x="192305" y="118808"/>
                  </a:lnTo>
                  <a:lnTo>
                    <a:pt x="193542" y="118808"/>
                  </a:lnTo>
                  <a:lnTo>
                    <a:pt x="194874" y="120046"/>
                  </a:lnTo>
                  <a:lnTo>
                    <a:pt x="194874" y="121378"/>
                  </a:lnTo>
                  <a:lnTo>
                    <a:pt x="194874" y="123949"/>
                  </a:lnTo>
                  <a:lnTo>
                    <a:pt x="193542" y="129089"/>
                  </a:lnTo>
                  <a:lnTo>
                    <a:pt x="193542" y="130422"/>
                  </a:lnTo>
                  <a:lnTo>
                    <a:pt x="193542" y="131660"/>
                  </a:lnTo>
                  <a:lnTo>
                    <a:pt x="196111" y="131660"/>
                  </a:lnTo>
                  <a:lnTo>
                    <a:pt x="197443" y="131660"/>
                  </a:lnTo>
                  <a:lnTo>
                    <a:pt x="198775" y="131660"/>
                  </a:lnTo>
                  <a:lnTo>
                    <a:pt x="201345" y="129089"/>
                  </a:lnTo>
                  <a:lnTo>
                    <a:pt x="202582" y="127852"/>
                  </a:lnTo>
                  <a:lnTo>
                    <a:pt x="203913" y="125282"/>
                  </a:lnTo>
                  <a:lnTo>
                    <a:pt x="205150" y="118808"/>
                  </a:lnTo>
                  <a:lnTo>
                    <a:pt x="206483" y="117475"/>
                  </a:lnTo>
                  <a:lnTo>
                    <a:pt x="207720" y="116238"/>
                  </a:lnTo>
                  <a:lnTo>
                    <a:pt x="206483" y="99483"/>
                  </a:lnTo>
                  <a:lnTo>
                    <a:pt x="211621" y="69686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4BA8314-1BC2-387C-A4A8-377B8B0B14A7}"/>
                </a:ext>
              </a:extLst>
            </p:cNvPr>
            <p:cNvSpPr/>
            <p:nvPr/>
          </p:nvSpPr>
          <p:spPr>
            <a:xfrm>
              <a:off x="8278938" y="2942007"/>
              <a:ext cx="263137" cy="558845"/>
            </a:xfrm>
            <a:custGeom>
              <a:avLst/>
              <a:gdLst>
                <a:gd name="connsiteX0" fmla="*/ 265858 w 292976"/>
                <a:gd name="connsiteY0" fmla="*/ 441436 h 622218"/>
                <a:gd name="connsiteX1" fmla="*/ 249111 w 292976"/>
                <a:gd name="connsiteY1" fmla="*/ 433725 h 622218"/>
                <a:gd name="connsiteX2" fmla="*/ 229700 w 292976"/>
                <a:gd name="connsiteY2" fmla="*/ 413067 h 622218"/>
                <a:gd name="connsiteX3" fmla="*/ 225799 w 292976"/>
                <a:gd name="connsiteY3" fmla="*/ 378224 h 622218"/>
                <a:gd name="connsiteX4" fmla="*/ 220660 w 292976"/>
                <a:gd name="connsiteY4" fmla="*/ 374321 h 622218"/>
                <a:gd name="connsiteX5" fmla="*/ 147107 w 292976"/>
                <a:gd name="connsiteY5" fmla="*/ 136801 h 622218"/>
                <a:gd name="connsiteX6" fmla="*/ 102004 w 292976"/>
                <a:gd name="connsiteY6" fmla="*/ 0 h 622218"/>
                <a:gd name="connsiteX7" fmla="*/ 95534 w 292976"/>
                <a:gd name="connsiteY7" fmla="*/ 16755 h 622218"/>
                <a:gd name="connsiteX8" fmla="*/ 69747 w 292976"/>
                <a:gd name="connsiteY8" fmla="*/ 11614 h 622218"/>
                <a:gd name="connsiteX9" fmla="*/ 59376 w 292976"/>
                <a:gd name="connsiteY9" fmla="*/ 27036 h 622218"/>
                <a:gd name="connsiteX10" fmla="*/ 50336 w 292976"/>
                <a:gd name="connsiteY10" fmla="*/ 29607 h 622218"/>
                <a:gd name="connsiteX11" fmla="*/ 58043 w 292976"/>
                <a:gd name="connsiteY11" fmla="*/ 34843 h 622218"/>
                <a:gd name="connsiteX12" fmla="*/ 56806 w 292976"/>
                <a:gd name="connsiteY12" fmla="*/ 49027 h 622218"/>
                <a:gd name="connsiteX13" fmla="*/ 59376 w 292976"/>
                <a:gd name="connsiteY13" fmla="*/ 55501 h 622218"/>
                <a:gd name="connsiteX14" fmla="*/ 51668 w 292976"/>
                <a:gd name="connsiteY14" fmla="*/ 71018 h 622218"/>
                <a:gd name="connsiteX15" fmla="*/ 54237 w 292976"/>
                <a:gd name="connsiteY15" fmla="*/ 81300 h 622218"/>
                <a:gd name="connsiteX16" fmla="*/ 50336 w 292976"/>
                <a:gd name="connsiteY16" fmla="*/ 90344 h 622218"/>
                <a:gd name="connsiteX17" fmla="*/ 59376 w 292976"/>
                <a:gd name="connsiteY17" fmla="*/ 105861 h 622218"/>
                <a:gd name="connsiteX18" fmla="*/ 54237 w 292976"/>
                <a:gd name="connsiteY18" fmla="*/ 126519 h 622218"/>
                <a:gd name="connsiteX19" fmla="*/ 55474 w 292976"/>
                <a:gd name="connsiteY19" fmla="*/ 135563 h 622218"/>
                <a:gd name="connsiteX20" fmla="*/ 50336 w 292976"/>
                <a:gd name="connsiteY20" fmla="*/ 145844 h 622218"/>
                <a:gd name="connsiteX21" fmla="*/ 73553 w 292976"/>
                <a:gd name="connsiteY21" fmla="*/ 176879 h 622218"/>
                <a:gd name="connsiteX22" fmla="*/ 67083 w 292976"/>
                <a:gd name="connsiteY22" fmla="*/ 185828 h 622218"/>
                <a:gd name="connsiteX23" fmla="*/ 70984 w 292976"/>
                <a:gd name="connsiteY23" fmla="*/ 189731 h 622218"/>
                <a:gd name="connsiteX24" fmla="*/ 70984 w 292976"/>
                <a:gd name="connsiteY24" fmla="*/ 197537 h 622218"/>
                <a:gd name="connsiteX25" fmla="*/ 63277 w 292976"/>
                <a:gd name="connsiteY25" fmla="*/ 205248 h 622218"/>
                <a:gd name="connsiteX26" fmla="*/ 60613 w 292976"/>
                <a:gd name="connsiteY26" fmla="*/ 216863 h 622218"/>
                <a:gd name="connsiteX27" fmla="*/ 46434 w 292976"/>
                <a:gd name="connsiteY27" fmla="*/ 227144 h 622218"/>
                <a:gd name="connsiteX28" fmla="*/ 41296 w 292976"/>
                <a:gd name="connsiteY28" fmla="*/ 240091 h 622218"/>
                <a:gd name="connsiteX29" fmla="*/ 16842 w 292976"/>
                <a:gd name="connsiteY29" fmla="*/ 250468 h 622218"/>
                <a:gd name="connsiteX30" fmla="*/ 11608 w 292976"/>
                <a:gd name="connsiteY30" fmla="*/ 260749 h 622218"/>
                <a:gd name="connsiteX31" fmla="*/ 14178 w 292976"/>
                <a:gd name="connsiteY31" fmla="*/ 285311 h 622218"/>
                <a:gd name="connsiteX32" fmla="*/ 24549 w 292976"/>
                <a:gd name="connsiteY32" fmla="*/ 305969 h 622218"/>
                <a:gd name="connsiteX33" fmla="*/ 18079 w 292976"/>
                <a:gd name="connsiteY33" fmla="*/ 329197 h 622218"/>
                <a:gd name="connsiteX34" fmla="*/ 21980 w 292976"/>
                <a:gd name="connsiteY34" fmla="*/ 335575 h 622218"/>
                <a:gd name="connsiteX35" fmla="*/ 20648 w 292976"/>
                <a:gd name="connsiteY35" fmla="*/ 347190 h 622218"/>
                <a:gd name="connsiteX36" fmla="*/ 14178 w 292976"/>
                <a:gd name="connsiteY36" fmla="*/ 356329 h 622218"/>
                <a:gd name="connsiteX37" fmla="*/ 15509 w 292976"/>
                <a:gd name="connsiteY37" fmla="*/ 382128 h 622218"/>
                <a:gd name="connsiteX38" fmla="*/ 3901 w 292976"/>
                <a:gd name="connsiteY38" fmla="*/ 401453 h 622218"/>
                <a:gd name="connsiteX39" fmla="*/ 3901 w 292976"/>
                <a:gd name="connsiteY39" fmla="*/ 427252 h 622218"/>
                <a:gd name="connsiteX40" fmla="*/ 0 w 292976"/>
                <a:gd name="connsiteY40" fmla="*/ 432488 h 622218"/>
                <a:gd name="connsiteX41" fmla="*/ 3901 w 292976"/>
                <a:gd name="connsiteY41" fmla="*/ 476374 h 622218"/>
                <a:gd name="connsiteX42" fmla="*/ 9039 w 292976"/>
                <a:gd name="connsiteY42" fmla="*/ 491797 h 622218"/>
                <a:gd name="connsiteX43" fmla="*/ 10371 w 292976"/>
                <a:gd name="connsiteY43" fmla="*/ 526734 h 622218"/>
                <a:gd name="connsiteX44" fmla="*/ 14178 w 292976"/>
                <a:gd name="connsiteY44" fmla="*/ 534446 h 622218"/>
                <a:gd name="connsiteX45" fmla="*/ 14178 w 292976"/>
                <a:gd name="connsiteY45" fmla="*/ 551296 h 622218"/>
                <a:gd name="connsiteX46" fmla="*/ 18079 w 292976"/>
                <a:gd name="connsiteY46" fmla="*/ 561577 h 622218"/>
                <a:gd name="connsiteX47" fmla="*/ 10371 w 292976"/>
                <a:gd name="connsiteY47" fmla="*/ 574429 h 622218"/>
                <a:gd name="connsiteX48" fmla="*/ 10371 w 292976"/>
                <a:gd name="connsiteY48" fmla="*/ 596420 h 622218"/>
                <a:gd name="connsiteX49" fmla="*/ 15509 w 292976"/>
                <a:gd name="connsiteY49" fmla="*/ 606701 h 622218"/>
                <a:gd name="connsiteX50" fmla="*/ 33589 w 292976"/>
                <a:gd name="connsiteY50" fmla="*/ 622219 h 622218"/>
                <a:gd name="connsiteX51" fmla="*/ 221992 w 292976"/>
                <a:gd name="connsiteY51" fmla="*/ 579665 h 622218"/>
                <a:gd name="connsiteX52" fmla="*/ 227131 w 292976"/>
                <a:gd name="connsiteY52" fmla="*/ 566718 h 622218"/>
                <a:gd name="connsiteX53" fmla="*/ 236170 w 292976"/>
                <a:gd name="connsiteY53" fmla="*/ 565385 h 622218"/>
                <a:gd name="connsiteX54" fmla="*/ 232269 w 292976"/>
                <a:gd name="connsiteY54" fmla="*/ 551296 h 622218"/>
                <a:gd name="connsiteX55" fmla="*/ 241309 w 292976"/>
                <a:gd name="connsiteY55" fmla="*/ 546060 h 622218"/>
                <a:gd name="connsiteX56" fmla="*/ 251680 w 292976"/>
                <a:gd name="connsiteY56" fmla="*/ 546060 h 622218"/>
                <a:gd name="connsiteX57" fmla="*/ 255486 w 292976"/>
                <a:gd name="connsiteY57" fmla="*/ 534446 h 622218"/>
                <a:gd name="connsiteX58" fmla="*/ 270996 w 292976"/>
                <a:gd name="connsiteY58" fmla="*/ 521499 h 622218"/>
                <a:gd name="connsiteX59" fmla="*/ 282605 w 292976"/>
                <a:gd name="connsiteY59" fmla="*/ 524069 h 622218"/>
                <a:gd name="connsiteX60" fmla="*/ 287744 w 292976"/>
                <a:gd name="connsiteY60" fmla="*/ 521499 h 622218"/>
                <a:gd name="connsiteX61" fmla="*/ 287744 w 292976"/>
                <a:gd name="connsiteY61" fmla="*/ 513787 h 622218"/>
                <a:gd name="connsiteX62" fmla="*/ 287744 w 292976"/>
                <a:gd name="connsiteY62" fmla="*/ 504744 h 622218"/>
                <a:gd name="connsiteX63" fmla="*/ 291645 w 292976"/>
                <a:gd name="connsiteY63" fmla="*/ 491797 h 622218"/>
                <a:gd name="connsiteX64" fmla="*/ 292977 w 292976"/>
                <a:gd name="connsiteY64" fmla="*/ 481515 h 622218"/>
                <a:gd name="connsiteX65" fmla="*/ 292977 w 292976"/>
                <a:gd name="connsiteY65" fmla="*/ 478945 h 622218"/>
                <a:gd name="connsiteX66" fmla="*/ 292977 w 292976"/>
                <a:gd name="connsiteY66" fmla="*/ 477612 h 622218"/>
                <a:gd name="connsiteX67" fmla="*/ 291645 w 292976"/>
                <a:gd name="connsiteY67" fmla="*/ 478945 h 622218"/>
                <a:gd name="connsiteX68" fmla="*/ 286506 w 292976"/>
                <a:gd name="connsiteY68" fmla="*/ 480182 h 622218"/>
                <a:gd name="connsiteX69" fmla="*/ 285174 w 292976"/>
                <a:gd name="connsiteY69" fmla="*/ 480182 h 622218"/>
                <a:gd name="connsiteX70" fmla="*/ 285174 w 292976"/>
                <a:gd name="connsiteY70" fmla="*/ 478945 h 622218"/>
                <a:gd name="connsiteX71" fmla="*/ 286506 w 292976"/>
                <a:gd name="connsiteY71" fmla="*/ 476374 h 622218"/>
                <a:gd name="connsiteX72" fmla="*/ 286506 w 292976"/>
                <a:gd name="connsiteY72" fmla="*/ 475042 h 622218"/>
                <a:gd name="connsiteX73" fmla="*/ 282605 w 292976"/>
                <a:gd name="connsiteY73" fmla="*/ 473804 h 622218"/>
                <a:gd name="connsiteX74" fmla="*/ 278704 w 292976"/>
                <a:gd name="connsiteY74" fmla="*/ 472471 h 622218"/>
                <a:gd name="connsiteX75" fmla="*/ 273566 w 292976"/>
                <a:gd name="connsiteY75" fmla="*/ 469901 h 622218"/>
                <a:gd name="connsiteX76" fmla="*/ 272329 w 292976"/>
                <a:gd name="connsiteY76" fmla="*/ 468568 h 622218"/>
                <a:gd name="connsiteX77" fmla="*/ 269664 w 292976"/>
                <a:gd name="connsiteY77" fmla="*/ 468568 h 622218"/>
                <a:gd name="connsiteX78" fmla="*/ 268427 w 292976"/>
                <a:gd name="connsiteY78" fmla="*/ 469901 h 622218"/>
                <a:gd name="connsiteX79" fmla="*/ 267190 w 292976"/>
                <a:gd name="connsiteY79" fmla="*/ 471138 h 622218"/>
                <a:gd name="connsiteX80" fmla="*/ 268427 w 292976"/>
                <a:gd name="connsiteY80" fmla="*/ 473804 h 622218"/>
                <a:gd name="connsiteX81" fmla="*/ 269664 w 292976"/>
                <a:gd name="connsiteY81" fmla="*/ 475042 h 622218"/>
                <a:gd name="connsiteX82" fmla="*/ 270996 w 292976"/>
                <a:gd name="connsiteY82" fmla="*/ 478945 h 622218"/>
                <a:gd name="connsiteX83" fmla="*/ 272329 w 292976"/>
                <a:gd name="connsiteY83" fmla="*/ 482848 h 622218"/>
                <a:gd name="connsiteX84" fmla="*/ 270996 w 292976"/>
                <a:gd name="connsiteY84" fmla="*/ 482848 h 622218"/>
                <a:gd name="connsiteX85" fmla="*/ 270996 w 292976"/>
                <a:gd name="connsiteY85" fmla="*/ 484086 h 622218"/>
                <a:gd name="connsiteX86" fmla="*/ 267190 w 292976"/>
                <a:gd name="connsiteY86" fmla="*/ 481515 h 622218"/>
                <a:gd name="connsiteX87" fmla="*/ 265858 w 292976"/>
                <a:gd name="connsiteY87" fmla="*/ 481515 h 622218"/>
                <a:gd name="connsiteX88" fmla="*/ 264526 w 292976"/>
                <a:gd name="connsiteY88" fmla="*/ 485418 h 622218"/>
                <a:gd name="connsiteX89" fmla="*/ 261957 w 292976"/>
                <a:gd name="connsiteY89" fmla="*/ 487989 h 622218"/>
                <a:gd name="connsiteX90" fmla="*/ 260624 w 292976"/>
                <a:gd name="connsiteY90" fmla="*/ 487989 h 622218"/>
                <a:gd name="connsiteX91" fmla="*/ 259387 w 292976"/>
                <a:gd name="connsiteY91" fmla="*/ 486656 h 622218"/>
                <a:gd name="connsiteX92" fmla="*/ 259387 w 292976"/>
                <a:gd name="connsiteY92" fmla="*/ 485418 h 622218"/>
                <a:gd name="connsiteX93" fmla="*/ 259387 w 292976"/>
                <a:gd name="connsiteY93" fmla="*/ 484086 h 622218"/>
                <a:gd name="connsiteX94" fmla="*/ 260624 w 292976"/>
                <a:gd name="connsiteY94" fmla="*/ 481515 h 622218"/>
                <a:gd name="connsiteX95" fmla="*/ 263289 w 292976"/>
                <a:gd name="connsiteY95" fmla="*/ 477612 h 622218"/>
                <a:gd name="connsiteX96" fmla="*/ 264526 w 292976"/>
                <a:gd name="connsiteY96" fmla="*/ 475042 h 622218"/>
                <a:gd name="connsiteX97" fmla="*/ 264526 w 292976"/>
                <a:gd name="connsiteY97" fmla="*/ 472471 h 622218"/>
                <a:gd name="connsiteX98" fmla="*/ 263289 w 292976"/>
                <a:gd name="connsiteY98" fmla="*/ 471138 h 622218"/>
                <a:gd name="connsiteX99" fmla="*/ 260624 w 292976"/>
                <a:gd name="connsiteY99" fmla="*/ 468568 h 622218"/>
                <a:gd name="connsiteX100" fmla="*/ 263289 w 292976"/>
                <a:gd name="connsiteY100" fmla="*/ 465998 h 622218"/>
                <a:gd name="connsiteX101" fmla="*/ 265858 w 292976"/>
                <a:gd name="connsiteY101" fmla="*/ 464760 h 622218"/>
                <a:gd name="connsiteX102" fmla="*/ 268427 w 292976"/>
                <a:gd name="connsiteY102" fmla="*/ 464760 h 622218"/>
                <a:gd name="connsiteX103" fmla="*/ 269664 w 292976"/>
                <a:gd name="connsiteY103" fmla="*/ 464760 h 622218"/>
                <a:gd name="connsiteX104" fmla="*/ 272329 w 292976"/>
                <a:gd name="connsiteY104" fmla="*/ 465998 h 622218"/>
                <a:gd name="connsiteX105" fmla="*/ 268427 w 292976"/>
                <a:gd name="connsiteY105" fmla="*/ 458287 h 622218"/>
                <a:gd name="connsiteX106" fmla="*/ 265858 w 292976"/>
                <a:gd name="connsiteY106" fmla="*/ 441436 h 6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92976" h="622218">
                  <a:moveTo>
                    <a:pt x="265858" y="441436"/>
                  </a:moveTo>
                  <a:lnTo>
                    <a:pt x="249111" y="433725"/>
                  </a:lnTo>
                  <a:lnTo>
                    <a:pt x="229700" y="413067"/>
                  </a:lnTo>
                  <a:lnTo>
                    <a:pt x="225799" y="378224"/>
                  </a:lnTo>
                  <a:lnTo>
                    <a:pt x="220660" y="374321"/>
                  </a:lnTo>
                  <a:lnTo>
                    <a:pt x="147107" y="136801"/>
                  </a:lnTo>
                  <a:lnTo>
                    <a:pt x="102004" y="0"/>
                  </a:lnTo>
                  <a:lnTo>
                    <a:pt x="95534" y="16755"/>
                  </a:lnTo>
                  <a:lnTo>
                    <a:pt x="69747" y="11614"/>
                  </a:lnTo>
                  <a:lnTo>
                    <a:pt x="59376" y="27036"/>
                  </a:lnTo>
                  <a:lnTo>
                    <a:pt x="50336" y="29607"/>
                  </a:lnTo>
                  <a:lnTo>
                    <a:pt x="58043" y="34843"/>
                  </a:lnTo>
                  <a:lnTo>
                    <a:pt x="56806" y="49027"/>
                  </a:lnTo>
                  <a:lnTo>
                    <a:pt x="59376" y="55501"/>
                  </a:lnTo>
                  <a:lnTo>
                    <a:pt x="51668" y="71018"/>
                  </a:lnTo>
                  <a:lnTo>
                    <a:pt x="54237" y="81300"/>
                  </a:lnTo>
                  <a:lnTo>
                    <a:pt x="50336" y="90344"/>
                  </a:lnTo>
                  <a:lnTo>
                    <a:pt x="59376" y="105861"/>
                  </a:lnTo>
                  <a:lnTo>
                    <a:pt x="54237" y="126519"/>
                  </a:lnTo>
                  <a:lnTo>
                    <a:pt x="55474" y="135563"/>
                  </a:lnTo>
                  <a:lnTo>
                    <a:pt x="50336" y="145844"/>
                  </a:lnTo>
                  <a:lnTo>
                    <a:pt x="73553" y="176879"/>
                  </a:lnTo>
                  <a:lnTo>
                    <a:pt x="67083" y="185828"/>
                  </a:lnTo>
                  <a:lnTo>
                    <a:pt x="70984" y="189731"/>
                  </a:lnTo>
                  <a:lnTo>
                    <a:pt x="70984" y="197537"/>
                  </a:lnTo>
                  <a:lnTo>
                    <a:pt x="63277" y="205248"/>
                  </a:lnTo>
                  <a:lnTo>
                    <a:pt x="60613" y="216863"/>
                  </a:lnTo>
                  <a:lnTo>
                    <a:pt x="46434" y="227144"/>
                  </a:lnTo>
                  <a:lnTo>
                    <a:pt x="41296" y="240091"/>
                  </a:lnTo>
                  <a:lnTo>
                    <a:pt x="16842" y="250468"/>
                  </a:lnTo>
                  <a:lnTo>
                    <a:pt x="11608" y="260749"/>
                  </a:lnTo>
                  <a:lnTo>
                    <a:pt x="14178" y="285311"/>
                  </a:lnTo>
                  <a:lnTo>
                    <a:pt x="24549" y="305969"/>
                  </a:lnTo>
                  <a:lnTo>
                    <a:pt x="18079" y="329197"/>
                  </a:lnTo>
                  <a:lnTo>
                    <a:pt x="21980" y="335575"/>
                  </a:lnTo>
                  <a:lnTo>
                    <a:pt x="20648" y="347190"/>
                  </a:lnTo>
                  <a:lnTo>
                    <a:pt x="14178" y="356329"/>
                  </a:lnTo>
                  <a:lnTo>
                    <a:pt x="15509" y="382128"/>
                  </a:lnTo>
                  <a:lnTo>
                    <a:pt x="3901" y="401453"/>
                  </a:lnTo>
                  <a:lnTo>
                    <a:pt x="3901" y="427252"/>
                  </a:lnTo>
                  <a:lnTo>
                    <a:pt x="0" y="432488"/>
                  </a:lnTo>
                  <a:lnTo>
                    <a:pt x="3901" y="476374"/>
                  </a:lnTo>
                  <a:lnTo>
                    <a:pt x="9039" y="491797"/>
                  </a:lnTo>
                  <a:lnTo>
                    <a:pt x="10371" y="526734"/>
                  </a:lnTo>
                  <a:lnTo>
                    <a:pt x="14178" y="534446"/>
                  </a:lnTo>
                  <a:lnTo>
                    <a:pt x="14178" y="551296"/>
                  </a:lnTo>
                  <a:lnTo>
                    <a:pt x="18079" y="561577"/>
                  </a:lnTo>
                  <a:lnTo>
                    <a:pt x="10371" y="574429"/>
                  </a:lnTo>
                  <a:lnTo>
                    <a:pt x="10371" y="596420"/>
                  </a:lnTo>
                  <a:lnTo>
                    <a:pt x="15509" y="606701"/>
                  </a:lnTo>
                  <a:lnTo>
                    <a:pt x="33589" y="622219"/>
                  </a:lnTo>
                  <a:lnTo>
                    <a:pt x="221992" y="579665"/>
                  </a:lnTo>
                  <a:lnTo>
                    <a:pt x="227131" y="566718"/>
                  </a:lnTo>
                  <a:lnTo>
                    <a:pt x="236170" y="565385"/>
                  </a:lnTo>
                  <a:lnTo>
                    <a:pt x="232269" y="551296"/>
                  </a:lnTo>
                  <a:lnTo>
                    <a:pt x="241309" y="546060"/>
                  </a:lnTo>
                  <a:lnTo>
                    <a:pt x="251680" y="546060"/>
                  </a:lnTo>
                  <a:lnTo>
                    <a:pt x="255486" y="534446"/>
                  </a:lnTo>
                  <a:lnTo>
                    <a:pt x="270996" y="521499"/>
                  </a:lnTo>
                  <a:lnTo>
                    <a:pt x="282605" y="524069"/>
                  </a:lnTo>
                  <a:lnTo>
                    <a:pt x="287744" y="521499"/>
                  </a:lnTo>
                  <a:lnTo>
                    <a:pt x="287744" y="513787"/>
                  </a:lnTo>
                  <a:lnTo>
                    <a:pt x="287744" y="504744"/>
                  </a:lnTo>
                  <a:lnTo>
                    <a:pt x="291645" y="491797"/>
                  </a:lnTo>
                  <a:lnTo>
                    <a:pt x="292977" y="481515"/>
                  </a:lnTo>
                  <a:lnTo>
                    <a:pt x="292977" y="478945"/>
                  </a:lnTo>
                  <a:lnTo>
                    <a:pt x="292977" y="477612"/>
                  </a:lnTo>
                  <a:lnTo>
                    <a:pt x="291645" y="478945"/>
                  </a:lnTo>
                  <a:lnTo>
                    <a:pt x="286506" y="480182"/>
                  </a:lnTo>
                  <a:lnTo>
                    <a:pt x="285174" y="480182"/>
                  </a:lnTo>
                  <a:lnTo>
                    <a:pt x="285174" y="478945"/>
                  </a:lnTo>
                  <a:lnTo>
                    <a:pt x="286506" y="476374"/>
                  </a:lnTo>
                  <a:lnTo>
                    <a:pt x="286506" y="475042"/>
                  </a:lnTo>
                  <a:lnTo>
                    <a:pt x="282605" y="473804"/>
                  </a:lnTo>
                  <a:lnTo>
                    <a:pt x="278704" y="472471"/>
                  </a:lnTo>
                  <a:lnTo>
                    <a:pt x="273566" y="469901"/>
                  </a:lnTo>
                  <a:lnTo>
                    <a:pt x="272329" y="468568"/>
                  </a:lnTo>
                  <a:lnTo>
                    <a:pt x="269664" y="468568"/>
                  </a:lnTo>
                  <a:lnTo>
                    <a:pt x="268427" y="469901"/>
                  </a:lnTo>
                  <a:lnTo>
                    <a:pt x="267190" y="471138"/>
                  </a:lnTo>
                  <a:lnTo>
                    <a:pt x="268427" y="473804"/>
                  </a:lnTo>
                  <a:lnTo>
                    <a:pt x="269664" y="475042"/>
                  </a:lnTo>
                  <a:lnTo>
                    <a:pt x="270996" y="478945"/>
                  </a:lnTo>
                  <a:lnTo>
                    <a:pt x="272329" y="482848"/>
                  </a:lnTo>
                  <a:lnTo>
                    <a:pt x="270996" y="482848"/>
                  </a:lnTo>
                  <a:lnTo>
                    <a:pt x="270996" y="484086"/>
                  </a:lnTo>
                  <a:lnTo>
                    <a:pt x="267190" y="481515"/>
                  </a:lnTo>
                  <a:lnTo>
                    <a:pt x="265858" y="481515"/>
                  </a:lnTo>
                  <a:lnTo>
                    <a:pt x="264526" y="485418"/>
                  </a:lnTo>
                  <a:lnTo>
                    <a:pt x="261957" y="487989"/>
                  </a:lnTo>
                  <a:lnTo>
                    <a:pt x="260624" y="487989"/>
                  </a:lnTo>
                  <a:lnTo>
                    <a:pt x="259387" y="486656"/>
                  </a:lnTo>
                  <a:lnTo>
                    <a:pt x="259387" y="485418"/>
                  </a:lnTo>
                  <a:lnTo>
                    <a:pt x="259387" y="484086"/>
                  </a:lnTo>
                  <a:lnTo>
                    <a:pt x="260624" y="481515"/>
                  </a:lnTo>
                  <a:lnTo>
                    <a:pt x="263289" y="477612"/>
                  </a:lnTo>
                  <a:lnTo>
                    <a:pt x="264526" y="475042"/>
                  </a:lnTo>
                  <a:lnTo>
                    <a:pt x="264526" y="472471"/>
                  </a:lnTo>
                  <a:lnTo>
                    <a:pt x="263289" y="471138"/>
                  </a:lnTo>
                  <a:lnTo>
                    <a:pt x="260624" y="468568"/>
                  </a:lnTo>
                  <a:lnTo>
                    <a:pt x="263289" y="465998"/>
                  </a:lnTo>
                  <a:lnTo>
                    <a:pt x="265858" y="464760"/>
                  </a:lnTo>
                  <a:lnTo>
                    <a:pt x="268427" y="464760"/>
                  </a:lnTo>
                  <a:lnTo>
                    <a:pt x="269664" y="464760"/>
                  </a:lnTo>
                  <a:lnTo>
                    <a:pt x="272329" y="465998"/>
                  </a:lnTo>
                  <a:lnTo>
                    <a:pt x="268427" y="458287"/>
                  </a:lnTo>
                  <a:lnTo>
                    <a:pt x="265858" y="441436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8C3F910C-2B64-897D-C13D-160393558503}"/>
                </a:ext>
              </a:extLst>
            </p:cNvPr>
            <p:cNvSpPr/>
            <p:nvPr/>
          </p:nvSpPr>
          <p:spPr>
            <a:xfrm>
              <a:off x="7394663" y="4212835"/>
              <a:ext cx="728992" cy="360565"/>
            </a:xfrm>
            <a:custGeom>
              <a:avLst/>
              <a:gdLst>
                <a:gd name="connsiteX0" fmla="*/ 624586 w 811657"/>
                <a:gd name="connsiteY0" fmla="*/ 0 h 401452"/>
                <a:gd name="connsiteX1" fmla="*/ 340649 w 811657"/>
                <a:gd name="connsiteY1" fmla="*/ 60642 h 401452"/>
                <a:gd name="connsiteX2" fmla="*/ 0 w 811657"/>
                <a:gd name="connsiteY2" fmla="*/ 123949 h 401452"/>
                <a:gd name="connsiteX3" fmla="*/ 19316 w 811657"/>
                <a:gd name="connsiteY3" fmla="*/ 241424 h 401452"/>
                <a:gd name="connsiteX4" fmla="*/ 25787 w 811657"/>
                <a:gd name="connsiteY4" fmla="*/ 236283 h 401452"/>
                <a:gd name="connsiteX5" fmla="*/ 39965 w 811657"/>
                <a:gd name="connsiteY5" fmla="*/ 215530 h 401452"/>
                <a:gd name="connsiteX6" fmla="*/ 47767 w 811657"/>
                <a:gd name="connsiteY6" fmla="*/ 211722 h 401452"/>
                <a:gd name="connsiteX7" fmla="*/ 51573 w 811657"/>
                <a:gd name="connsiteY7" fmla="*/ 201345 h 401452"/>
                <a:gd name="connsiteX8" fmla="*/ 67083 w 811657"/>
                <a:gd name="connsiteY8" fmla="*/ 187161 h 401452"/>
                <a:gd name="connsiteX9" fmla="*/ 67083 w 811657"/>
                <a:gd name="connsiteY9" fmla="*/ 182020 h 401452"/>
                <a:gd name="connsiteX10" fmla="*/ 70985 w 811657"/>
                <a:gd name="connsiteY10" fmla="*/ 182020 h 401452"/>
                <a:gd name="connsiteX11" fmla="*/ 74886 w 811657"/>
                <a:gd name="connsiteY11" fmla="*/ 172976 h 401452"/>
                <a:gd name="connsiteX12" fmla="*/ 73553 w 811657"/>
                <a:gd name="connsiteY12" fmla="*/ 167835 h 401452"/>
                <a:gd name="connsiteX13" fmla="*/ 82593 w 811657"/>
                <a:gd name="connsiteY13" fmla="*/ 163932 h 401452"/>
                <a:gd name="connsiteX14" fmla="*/ 99340 w 811657"/>
                <a:gd name="connsiteY14" fmla="*/ 170406 h 401452"/>
                <a:gd name="connsiteX15" fmla="*/ 116087 w 811657"/>
                <a:gd name="connsiteY15" fmla="*/ 139371 h 401452"/>
                <a:gd name="connsiteX16" fmla="*/ 121320 w 811657"/>
                <a:gd name="connsiteY16" fmla="*/ 136801 h 401452"/>
                <a:gd name="connsiteX17" fmla="*/ 117419 w 811657"/>
                <a:gd name="connsiteY17" fmla="*/ 134230 h 401452"/>
                <a:gd name="connsiteX18" fmla="*/ 121320 w 811657"/>
                <a:gd name="connsiteY18" fmla="*/ 120046 h 401452"/>
                <a:gd name="connsiteX19" fmla="*/ 131597 w 811657"/>
                <a:gd name="connsiteY19" fmla="*/ 122616 h 401452"/>
                <a:gd name="connsiteX20" fmla="*/ 131597 w 811657"/>
                <a:gd name="connsiteY20" fmla="*/ 126519 h 401452"/>
                <a:gd name="connsiteX21" fmla="*/ 125127 w 811657"/>
                <a:gd name="connsiteY21" fmla="*/ 129089 h 401452"/>
                <a:gd name="connsiteX22" fmla="*/ 127696 w 811657"/>
                <a:gd name="connsiteY22" fmla="*/ 132897 h 401452"/>
                <a:gd name="connsiteX23" fmla="*/ 145870 w 811657"/>
                <a:gd name="connsiteY23" fmla="*/ 139371 h 401452"/>
                <a:gd name="connsiteX24" fmla="*/ 178032 w 811657"/>
                <a:gd name="connsiteY24" fmla="*/ 138133 h 401452"/>
                <a:gd name="connsiteX25" fmla="*/ 183265 w 811657"/>
                <a:gd name="connsiteY25" fmla="*/ 130327 h 401452"/>
                <a:gd name="connsiteX26" fmla="*/ 187071 w 811657"/>
                <a:gd name="connsiteY26" fmla="*/ 129089 h 401452"/>
                <a:gd name="connsiteX27" fmla="*/ 179364 w 811657"/>
                <a:gd name="connsiteY27" fmla="*/ 123949 h 401452"/>
                <a:gd name="connsiteX28" fmla="*/ 180696 w 811657"/>
                <a:gd name="connsiteY28" fmla="*/ 120046 h 401452"/>
                <a:gd name="connsiteX29" fmla="*/ 188403 w 811657"/>
                <a:gd name="connsiteY29" fmla="*/ 120046 h 401452"/>
                <a:gd name="connsiteX30" fmla="*/ 181933 w 811657"/>
                <a:gd name="connsiteY30" fmla="*/ 113572 h 401452"/>
                <a:gd name="connsiteX31" fmla="*/ 190973 w 811657"/>
                <a:gd name="connsiteY31" fmla="*/ 113572 h 401452"/>
                <a:gd name="connsiteX32" fmla="*/ 196111 w 811657"/>
                <a:gd name="connsiteY32" fmla="*/ 105861 h 401452"/>
                <a:gd name="connsiteX33" fmla="*/ 209052 w 811657"/>
                <a:gd name="connsiteY33" fmla="*/ 108431 h 401452"/>
                <a:gd name="connsiteX34" fmla="*/ 215522 w 811657"/>
                <a:gd name="connsiteY34" fmla="*/ 95484 h 401452"/>
                <a:gd name="connsiteX35" fmla="*/ 220661 w 811657"/>
                <a:gd name="connsiteY35" fmla="*/ 89106 h 401452"/>
                <a:gd name="connsiteX36" fmla="*/ 233601 w 811657"/>
                <a:gd name="connsiteY36" fmla="*/ 89106 h 401452"/>
                <a:gd name="connsiteX37" fmla="*/ 256819 w 811657"/>
                <a:gd name="connsiteY37" fmla="*/ 104528 h 401452"/>
                <a:gd name="connsiteX38" fmla="*/ 261957 w 811657"/>
                <a:gd name="connsiteY38" fmla="*/ 100720 h 401452"/>
                <a:gd name="connsiteX39" fmla="*/ 267095 w 811657"/>
                <a:gd name="connsiteY39" fmla="*/ 105861 h 401452"/>
                <a:gd name="connsiteX40" fmla="*/ 265858 w 811657"/>
                <a:gd name="connsiteY40" fmla="*/ 98055 h 401452"/>
                <a:gd name="connsiteX41" fmla="*/ 273566 w 811657"/>
                <a:gd name="connsiteY41" fmla="*/ 101958 h 401452"/>
                <a:gd name="connsiteX42" fmla="*/ 274898 w 811657"/>
                <a:gd name="connsiteY42" fmla="*/ 96817 h 401452"/>
                <a:gd name="connsiteX43" fmla="*/ 282605 w 811657"/>
                <a:gd name="connsiteY43" fmla="*/ 98055 h 401452"/>
                <a:gd name="connsiteX44" fmla="*/ 285175 w 811657"/>
                <a:gd name="connsiteY44" fmla="*/ 105861 h 401452"/>
                <a:gd name="connsiteX45" fmla="*/ 277467 w 811657"/>
                <a:gd name="connsiteY45" fmla="*/ 109764 h 401452"/>
                <a:gd name="connsiteX46" fmla="*/ 281273 w 811657"/>
                <a:gd name="connsiteY46" fmla="*/ 112334 h 401452"/>
                <a:gd name="connsiteX47" fmla="*/ 283938 w 811657"/>
                <a:gd name="connsiteY47" fmla="*/ 118713 h 401452"/>
                <a:gd name="connsiteX48" fmla="*/ 286506 w 811657"/>
                <a:gd name="connsiteY48" fmla="*/ 114905 h 401452"/>
                <a:gd name="connsiteX49" fmla="*/ 289076 w 811657"/>
                <a:gd name="connsiteY49" fmla="*/ 114905 h 401452"/>
                <a:gd name="connsiteX50" fmla="*/ 287744 w 811657"/>
                <a:gd name="connsiteY50" fmla="*/ 122616 h 401452"/>
                <a:gd name="connsiteX51" fmla="*/ 299353 w 811657"/>
                <a:gd name="connsiteY51" fmla="*/ 120046 h 401452"/>
                <a:gd name="connsiteX52" fmla="*/ 295451 w 811657"/>
                <a:gd name="connsiteY52" fmla="*/ 123949 h 401452"/>
                <a:gd name="connsiteX53" fmla="*/ 299353 w 811657"/>
                <a:gd name="connsiteY53" fmla="*/ 129089 h 401452"/>
                <a:gd name="connsiteX54" fmla="*/ 295451 w 811657"/>
                <a:gd name="connsiteY54" fmla="*/ 129089 h 401452"/>
                <a:gd name="connsiteX55" fmla="*/ 296783 w 811657"/>
                <a:gd name="connsiteY55" fmla="*/ 134230 h 401452"/>
                <a:gd name="connsiteX56" fmla="*/ 305823 w 811657"/>
                <a:gd name="connsiteY56" fmla="*/ 135563 h 401452"/>
                <a:gd name="connsiteX57" fmla="*/ 309724 w 811657"/>
                <a:gd name="connsiteY57" fmla="*/ 139371 h 401452"/>
                <a:gd name="connsiteX58" fmla="*/ 309724 w 811657"/>
                <a:gd name="connsiteY58" fmla="*/ 154888 h 401452"/>
                <a:gd name="connsiteX59" fmla="*/ 314863 w 811657"/>
                <a:gd name="connsiteY59" fmla="*/ 158791 h 401452"/>
                <a:gd name="connsiteX60" fmla="*/ 323902 w 811657"/>
                <a:gd name="connsiteY60" fmla="*/ 156221 h 401452"/>
                <a:gd name="connsiteX61" fmla="*/ 343218 w 811657"/>
                <a:gd name="connsiteY61" fmla="*/ 157459 h 401452"/>
                <a:gd name="connsiteX62" fmla="*/ 363866 w 811657"/>
                <a:gd name="connsiteY62" fmla="*/ 170406 h 401452"/>
                <a:gd name="connsiteX63" fmla="*/ 363866 w 811657"/>
                <a:gd name="connsiteY63" fmla="*/ 180687 h 401452"/>
                <a:gd name="connsiteX64" fmla="*/ 358728 w 811657"/>
                <a:gd name="connsiteY64" fmla="*/ 188493 h 401452"/>
                <a:gd name="connsiteX65" fmla="*/ 361297 w 811657"/>
                <a:gd name="connsiteY65" fmla="*/ 196204 h 401452"/>
                <a:gd name="connsiteX66" fmla="*/ 376807 w 811657"/>
                <a:gd name="connsiteY66" fmla="*/ 205248 h 401452"/>
                <a:gd name="connsiteX67" fmla="*/ 394886 w 811657"/>
                <a:gd name="connsiteY67" fmla="*/ 201345 h 401452"/>
                <a:gd name="connsiteX68" fmla="*/ 409064 w 811657"/>
                <a:gd name="connsiteY68" fmla="*/ 207819 h 401452"/>
                <a:gd name="connsiteX69" fmla="*/ 412966 w 811657"/>
                <a:gd name="connsiteY69" fmla="*/ 218195 h 401452"/>
                <a:gd name="connsiteX70" fmla="*/ 429712 w 811657"/>
                <a:gd name="connsiteY70" fmla="*/ 218195 h 401452"/>
                <a:gd name="connsiteX71" fmla="*/ 436088 w 811657"/>
                <a:gd name="connsiteY71" fmla="*/ 224574 h 401452"/>
                <a:gd name="connsiteX72" fmla="*/ 446459 w 811657"/>
                <a:gd name="connsiteY72" fmla="*/ 207819 h 401452"/>
                <a:gd name="connsiteX73" fmla="*/ 473578 w 811657"/>
                <a:gd name="connsiteY73" fmla="*/ 225906 h 401452"/>
                <a:gd name="connsiteX74" fmla="*/ 455499 w 811657"/>
                <a:gd name="connsiteY74" fmla="*/ 254276 h 401452"/>
                <a:gd name="connsiteX75" fmla="*/ 458068 w 811657"/>
                <a:gd name="connsiteY75" fmla="*/ 269793 h 401452"/>
                <a:gd name="connsiteX76" fmla="*/ 452929 w 811657"/>
                <a:gd name="connsiteY76" fmla="*/ 271126 h 401452"/>
                <a:gd name="connsiteX77" fmla="*/ 447791 w 811657"/>
                <a:gd name="connsiteY77" fmla="*/ 277504 h 401452"/>
                <a:gd name="connsiteX78" fmla="*/ 446459 w 811657"/>
                <a:gd name="connsiteY78" fmla="*/ 287881 h 401452"/>
                <a:gd name="connsiteX79" fmla="*/ 449028 w 811657"/>
                <a:gd name="connsiteY79" fmla="*/ 286548 h 401452"/>
                <a:gd name="connsiteX80" fmla="*/ 450361 w 811657"/>
                <a:gd name="connsiteY80" fmla="*/ 286548 h 401452"/>
                <a:gd name="connsiteX81" fmla="*/ 451598 w 811657"/>
                <a:gd name="connsiteY81" fmla="*/ 289214 h 401452"/>
                <a:gd name="connsiteX82" fmla="*/ 450361 w 811657"/>
                <a:gd name="connsiteY82" fmla="*/ 291784 h 401452"/>
                <a:gd name="connsiteX83" fmla="*/ 450361 w 811657"/>
                <a:gd name="connsiteY83" fmla="*/ 293022 h 401452"/>
                <a:gd name="connsiteX84" fmla="*/ 445222 w 811657"/>
                <a:gd name="connsiteY84" fmla="*/ 295592 h 401452"/>
                <a:gd name="connsiteX85" fmla="*/ 439989 w 811657"/>
                <a:gd name="connsiteY85" fmla="*/ 298162 h 401452"/>
                <a:gd name="connsiteX86" fmla="*/ 438752 w 811657"/>
                <a:gd name="connsiteY86" fmla="*/ 299495 h 401452"/>
                <a:gd name="connsiteX87" fmla="*/ 437420 w 811657"/>
                <a:gd name="connsiteY87" fmla="*/ 302065 h 401452"/>
                <a:gd name="connsiteX88" fmla="*/ 437420 w 811657"/>
                <a:gd name="connsiteY88" fmla="*/ 304636 h 401452"/>
                <a:gd name="connsiteX89" fmla="*/ 437420 w 811657"/>
                <a:gd name="connsiteY89" fmla="*/ 305969 h 401452"/>
                <a:gd name="connsiteX90" fmla="*/ 437420 w 811657"/>
                <a:gd name="connsiteY90" fmla="*/ 307206 h 401452"/>
                <a:gd name="connsiteX91" fmla="*/ 438752 w 811657"/>
                <a:gd name="connsiteY91" fmla="*/ 307206 h 401452"/>
                <a:gd name="connsiteX92" fmla="*/ 442558 w 811657"/>
                <a:gd name="connsiteY92" fmla="*/ 302065 h 401452"/>
                <a:gd name="connsiteX93" fmla="*/ 446459 w 811657"/>
                <a:gd name="connsiteY93" fmla="*/ 298162 h 401452"/>
                <a:gd name="connsiteX94" fmla="*/ 447791 w 811657"/>
                <a:gd name="connsiteY94" fmla="*/ 298162 h 401452"/>
                <a:gd name="connsiteX95" fmla="*/ 449028 w 811657"/>
                <a:gd name="connsiteY95" fmla="*/ 298162 h 401452"/>
                <a:gd name="connsiteX96" fmla="*/ 449028 w 811657"/>
                <a:gd name="connsiteY96" fmla="*/ 299495 h 401452"/>
                <a:gd name="connsiteX97" fmla="*/ 450361 w 811657"/>
                <a:gd name="connsiteY97" fmla="*/ 299495 h 401452"/>
                <a:gd name="connsiteX98" fmla="*/ 450361 w 811657"/>
                <a:gd name="connsiteY98" fmla="*/ 300828 h 401452"/>
                <a:gd name="connsiteX99" fmla="*/ 445222 w 811657"/>
                <a:gd name="connsiteY99" fmla="*/ 305969 h 401452"/>
                <a:gd name="connsiteX100" fmla="*/ 439989 w 811657"/>
                <a:gd name="connsiteY100" fmla="*/ 309777 h 401452"/>
                <a:gd name="connsiteX101" fmla="*/ 438752 w 811657"/>
                <a:gd name="connsiteY101" fmla="*/ 311109 h 401452"/>
                <a:gd name="connsiteX102" fmla="*/ 436088 w 811657"/>
                <a:gd name="connsiteY102" fmla="*/ 312442 h 401452"/>
                <a:gd name="connsiteX103" fmla="*/ 433614 w 811657"/>
                <a:gd name="connsiteY103" fmla="*/ 311109 h 401452"/>
                <a:gd name="connsiteX104" fmla="*/ 433614 w 811657"/>
                <a:gd name="connsiteY104" fmla="*/ 312442 h 401452"/>
                <a:gd name="connsiteX105" fmla="*/ 432281 w 811657"/>
                <a:gd name="connsiteY105" fmla="*/ 312442 h 401452"/>
                <a:gd name="connsiteX106" fmla="*/ 433614 w 811657"/>
                <a:gd name="connsiteY106" fmla="*/ 316250 h 401452"/>
                <a:gd name="connsiteX107" fmla="*/ 433614 w 811657"/>
                <a:gd name="connsiteY107" fmla="*/ 317583 h 401452"/>
                <a:gd name="connsiteX108" fmla="*/ 433614 w 811657"/>
                <a:gd name="connsiteY108" fmla="*/ 318820 h 401452"/>
                <a:gd name="connsiteX109" fmla="*/ 432281 w 811657"/>
                <a:gd name="connsiteY109" fmla="*/ 320153 h 401452"/>
                <a:gd name="connsiteX110" fmla="*/ 429712 w 811657"/>
                <a:gd name="connsiteY110" fmla="*/ 322724 h 401452"/>
                <a:gd name="connsiteX111" fmla="*/ 429712 w 811657"/>
                <a:gd name="connsiteY111" fmla="*/ 326627 h 401452"/>
                <a:gd name="connsiteX112" fmla="*/ 429712 w 811657"/>
                <a:gd name="connsiteY112" fmla="*/ 330435 h 401452"/>
                <a:gd name="connsiteX113" fmla="*/ 432281 w 811657"/>
                <a:gd name="connsiteY113" fmla="*/ 339479 h 401452"/>
                <a:gd name="connsiteX114" fmla="*/ 437420 w 811657"/>
                <a:gd name="connsiteY114" fmla="*/ 349855 h 401452"/>
                <a:gd name="connsiteX115" fmla="*/ 438752 w 811657"/>
                <a:gd name="connsiteY115" fmla="*/ 351093 h 401452"/>
                <a:gd name="connsiteX116" fmla="*/ 441321 w 811657"/>
                <a:gd name="connsiteY116" fmla="*/ 353758 h 401452"/>
                <a:gd name="connsiteX117" fmla="*/ 446459 w 811657"/>
                <a:gd name="connsiteY117" fmla="*/ 354996 h 401452"/>
                <a:gd name="connsiteX118" fmla="*/ 450361 w 811657"/>
                <a:gd name="connsiteY118" fmla="*/ 352426 h 401452"/>
                <a:gd name="connsiteX119" fmla="*/ 452929 w 811657"/>
                <a:gd name="connsiteY119" fmla="*/ 349855 h 401452"/>
                <a:gd name="connsiteX120" fmla="*/ 456831 w 811657"/>
                <a:gd name="connsiteY120" fmla="*/ 347285 h 401452"/>
                <a:gd name="connsiteX121" fmla="*/ 458068 w 811657"/>
                <a:gd name="connsiteY121" fmla="*/ 344714 h 401452"/>
                <a:gd name="connsiteX122" fmla="*/ 458068 w 811657"/>
                <a:gd name="connsiteY122" fmla="*/ 339479 h 401452"/>
                <a:gd name="connsiteX123" fmla="*/ 459400 w 811657"/>
                <a:gd name="connsiteY123" fmla="*/ 334338 h 401452"/>
                <a:gd name="connsiteX124" fmla="*/ 458068 w 811657"/>
                <a:gd name="connsiteY124" fmla="*/ 333005 h 401452"/>
                <a:gd name="connsiteX125" fmla="*/ 454262 w 811657"/>
                <a:gd name="connsiteY125" fmla="*/ 334338 h 401452"/>
                <a:gd name="connsiteX126" fmla="*/ 452929 w 811657"/>
                <a:gd name="connsiteY126" fmla="*/ 333005 h 401452"/>
                <a:gd name="connsiteX127" fmla="*/ 452929 w 811657"/>
                <a:gd name="connsiteY127" fmla="*/ 330435 h 401452"/>
                <a:gd name="connsiteX128" fmla="*/ 454262 w 811657"/>
                <a:gd name="connsiteY128" fmla="*/ 330435 h 401452"/>
                <a:gd name="connsiteX129" fmla="*/ 458068 w 811657"/>
                <a:gd name="connsiteY129" fmla="*/ 329197 h 401452"/>
                <a:gd name="connsiteX130" fmla="*/ 460637 w 811657"/>
                <a:gd name="connsiteY130" fmla="*/ 329197 h 401452"/>
                <a:gd name="connsiteX131" fmla="*/ 461969 w 811657"/>
                <a:gd name="connsiteY131" fmla="*/ 329197 h 401452"/>
                <a:gd name="connsiteX132" fmla="*/ 461969 w 811657"/>
                <a:gd name="connsiteY132" fmla="*/ 330435 h 401452"/>
                <a:gd name="connsiteX133" fmla="*/ 461969 w 811657"/>
                <a:gd name="connsiteY133" fmla="*/ 333005 h 401452"/>
                <a:gd name="connsiteX134" fmla="*/ 461969 w 811657"/>
                <a:gd name="connsiteY134" fmla="*/ 335670 h 401452"/>
                <a:gd name="connsiteX135" fmla="*/ 461969 w 811657"/>
                <a:gd name="connsiteY135" fmla="*/ 338241 h 401452"/>
                <a:gd name="connsiteX136" fmla="*/ 460637 w 811657"/>
                <a:gd name="connsiteY136" fmla="*/ 340811 h 401452"/>
                <a:gd name="connsiteX137" fmla="*/ 461969 w 811657"/>
                <a:gd name="connsiteY137" fmla="*/ 340811 h 401452"/>
                <a:gd name="connsiteX138" fmla="*/ 461969 w 811657"/>
                <a:gd name="connsiteY138" fmla="*/ 342144 h 401452"/>
                <a:gd name="connsiteX139" fmla="*/ 464538 w 811657"/>
                <a:gd name="connsiteY139" fmla="*/ 340811 h 401452"/>
                <a:gd name="connsiteX140" fmla="*/ 465776 w 811657"/>
                <a:gd name="connsiteY140" fmla="*/ 339479 h 401452"/>
                <a:gd name="connsiteX141" fmla="*/ 464538 w 811657"/>
                <a:gd name="connsiteY141" fmla="*/ 338241 h 401452"/>
                <a:gd name="connsiteX142" fmla="*/ 467108 w 811657"/>
                <a:gd name="connsiteY142" fmla="*/ 334338 h 401452"/>
                <a:gd name="connsiteX143" fmla="*/ 468440 w 811657"/>
                <a:gd name="connsiteY143" fmla="*/ 329197 h 401452"/>
                <a:gd name="connsiteX144" fmla="*/ 469677 w 811657"/>
                <a:gd name="connsiteY144" fmla="*/ 324056 h 401452"/>
                <a:gd name="connsiteX145" fmla="*/ 471009 w 811657"/>
                <a:gd name="connsiteY145" fmla="*/ 320153 h 401452"/>
                <a:gd name="connsiteX146" fmla="*/ 472246 w 811657"/>
                <a:gd name="connsiteY146" fmla="*/ 318820 h 401452"/>
                <a:gd name="connsiteX147" fmla="*/ 473578 w 811657"/>
                <a:gd name="connsiteY147" fmla="*/ 317583 h 401452"/>
                <a:gd name="connsiteX148" fmla="*/ 473578 w 811657"/>
                <a:gd name="connsiteY148" fmla="*/ 318820 h 401452"/>
                <a:gd name="connsiteX149" fmla="*/ 473578 w 811657"/>
                <a:gd name="connsiteY149" fmla="*/ 320153 h 401452"/>
                <a:gd name="connsiteX150" fmla="*/ 473578 w 811657"/>
                <a:gd name="connsiteY150" fmla="*/ 322724 h 401452"/>
                <a:gd name="connsiteX151" fmla="*/ 473578 w 811657"/>
                <a:gd name="connsiteY151" fmla="*/ 327864 h 401452"/>
                <a:gd name="connsiteX152" fmla="*/ 474815 w 811657"/>
                <a:gd name="connsiteY152" fmla="*/ 329197 h 401452"/>
                <a:gd name="connsiteX153" fmla="*/ 478716 w 811657"/>
                <a:gd name="connsiteY153" fmla="*/ 334338 h 401452"/>
                <a:gd name="connsiteX154" fmla="*/ 483950 w 811657"/>
                <a:gd name="connsiteY154" fmla="*/ 340811 h 401452"/>
                <a:gd name="connsiteX155" fmla="*/ 485187 w 811657"/>
                <a:gd name="connsiteY155" fmla="*/ 342144 h 401452"/>
                <a:gd name="connsiteX156" fmla="*/ 486519 w 811657"/>
                <a:gd name="connsiteY156" fmla="*/ 345952 h 401452"/>
                <a:gd name="connsiteX157" fmla="*/ 486519 w 811657"/>
                <a:gd name="connsiteY157" fmla="*/ 349855 h 401452"/>
                <a:gd name="connsiteX158" fmla="*/ 486519 w 811657"/>
                <a:gd name="connsiteY158" fmla="*/ 351093 h 401452"/>
                <a:gd name="connsiteX159" fmla="*/ 487756 w 811657"/>
                <a:gd name="connsiteY159" fmla="*/ 351093 h 401452"/>
                <a:gd name="connsiteX160" fmla="*/ 489088 w 811657"/>
                <a:gd name="connsiteY160" fmla="*/ 352426 h 401452"/>
                <a:gd name="connsiteX161" fmla="*/ 491657 w 811657"/>
                <a:gd name="connsiteY161" fmla="*/ 352426 h 401452"/>
                <a:gd name="connsiteX162" fmla="*/ 492894 w 811657"/>
                <a:gd name="connsiteY162" fmla="*/ 352426 h 401452"/>
                <a:gd name="connsiteX163" fmla="*/ 492894 w 811657"/>
                <a:gd name="connsiteY163" fmla="*/ 349855 h 401452"/>
                <a:gd name="connsiteX164" fmla="*/ 494226 w 811657"/>
                <a:gd name="connsiteY164" fmla="*/ 349855 h 401452"/>
                <a:gd name="connsiteX165" fmla="*/ 496796 w 811657"/>
                <a:gd name="connsiteY165" fmla="*/ 352426 h 401452"/>
                <a:gd name="connsiteX166" fmla="*/ 498033 w 811657"/>
                <a:gd name="connsiteY166" fmla="*/ 354996 h 401452"/>
                <a:gd name="connsiteX167" fmla="*/ 498033 w 811657"/>
                <a:gd name="connsiteY167" fmla="*/ 356329 h 401452"/>
                <a:gd name="connsiteX168" fmla="*/ 498033 w 811657"/>
                <a:gd name="connsiteY168" fmla="*/ 357566 h 401452"/>
                <a:gd name="connsiteX169" fmla="*/ 498033 w 811657"/>
                <a:gd name="connsiteY169" fmla="*/ 358899 h 401452"/>
                <a:gd name="connsiteX170" fmla="*/ 498033 w 811657"/>
                <a:gd name="connsiteY170" fmla="*/ 360232 h 401452"/>
                <a:gd name="connsiteX171" fmla="*/ 499364 w 811657"/>
                <a:gd name="connsiteY171" fmla="*/ 360232 h 401452"/>
                <a:gd name="connsiteX172" fmla="*/ 504503 w 811657"/>
                <a:gd name="connsiteY172" fmla="*/ 361470 h 401452"/>
                <a:gd name="connsiteX173" fmla="*/ 508404 w 811657"/>
                <a:gd name="connsiteY173" fmla="*/ 362707 h 401452"/>
                <a:gd name="connsiteX174" fmla="*/ 510973 w 811657"/>
                <a:gd name="connsiteY174" fmla="*/ 361470 h 401452"/>
                <a:gd name="connsiteX175" fmla="*/ 512306 w 811657"/>
                <a:gd name="connsiteY175" fmla="*/ 361470 h 401452"/>
                <a:gd name="connsiteX176" fmla="*/ 512306 w 811657"/>
                <a:gd name="connsiteY176" fmla="*/ 360232 h 401452"/>
                <a:gd name="connsiteX177" fmla="*/ 512306 w 811657"/>
                <a:gd name="connsiteY177" fmla="*/ 358899 h 401452"/>
                <a:gd name="connsiteX178" fmla="*/ 510973 w 811657"/>
                <a:gd name="connsiteY178" fmla="*/ 354996 h 401452"/>
                <a:gd name="connsiteX179" fmla="*/ 509736 w 811657"/>
                <a:gd name="connsiteY179" fmla="*/ 351093 h 401452"/>
                <a:gd name="connsiteX180" fmla="*/ 508404 w 811657"/>
                <a:gd name="connsiteY180" fmla="*/ 349855 h 401452"/>
                <a:gd name="connsiteX181" fmla="*/ 505835 w 811657"/>
                <a:gd name="connsiteY181" fmla="*/ 349855 h 401452"/>
                <a:gd name="connsiteX182" fmla="*/ 504503 w 811657"/>
                <a:gd name="connsiteY182" fmla="*/ 348522 h 401452"/>
                <a:gd name="connsiteX183" fmla="*/ 505835 w 811657"/>
                <a:gd name="connsiteY183" fmla="*/ 345952 h 401452"/>
                <a:gd name="connsiteX184" fmla="*/ 505835 w 811657"/>
                <a:gd name="connsiteY184" fmla="*/ 343382 h 401452"/>
                <a:gd name="connsiteX185" fmla="*/ 505835 w 811657"/>
                <a:gd name="connsiteY185" fmla="*/ 342144 h 401452"/>
                <a:gd name="connsiteX186" fmla="*/ 501934 w 811657"/>
                <a:gd name="connsiteY186" fmla="*/ 340811 h 401452"/>
                <a:gd name="connsiteX187" fmla="*/ 498033 w 811657"/>
                <a:gd name="connsiteY187" fmla="*/ 339479 h 401452"/>
                <a:gd name="connsiteX188" fmla="*/ 498033 w 811657"/>
                <a:gd name="connsiteY188" fmla="*/ 338241 h 401452"/>
                <a:gd name="connsiteX189" fmla="*/ 500697 w 811657"/>
                <a:gd name="connsiteY189" fmla="*/ 335670 h 401452"/>
                <a:gd name="connsiteX190" fmla="*/ 504503 w 811657"/>
                <a:gd name="connsiteY190" fmla="*/ 335670 h 401452"/>
                <a:gd name="connsiteX191" fmla="*/ 508404 w 811657"/>
                <a:gd name="connsiteY191" fmla="*/ 336908 h 401452"/>
                <a:gd name="connsiteX192" fmla="*/ 509736 w 811657"/>
                <a:gd name="connsiteY192" fmla="*/ 338241 h 401452"/>
                <a:gd name="connsiteX193" fmla="*/ 510973 w 811657"/>
                <a:gd name="connsiteY193" fmla="*/ 339479 h 401452"/>
                <a:gd name="connsiteX194" fmla="*/ 510973 w 811657"/>
                <a:gd name="connsiteY194" fmla="*/ 343382 h 401452"/>
                <a:gd name="connsiteX195" fmla="*/ 512306 w 811657"/>
                <a:gd name="connsiteY195" fmla="*/ 345952 h 401452"/>
                <a:gd name="connsiteX196" fmla="*/ 512306 w 811657"/>
                <a:gd name="connsiteY196" fmla="*/ 347285 h 401452"/>
                <a:gd name="connsiteX197" fmla="*/ 520013 w 811657"/>
                <a:gd name="connsiteY197" fmla="*/ 356329 h 401452"/>
                <a:gd name="connsiteX198" fmla="*/ 527720 w 811657"/>
                <a:gd name="connsiteY198" fmla="*/ 367943 h 401452"/>
                <a:gd name="connsiteX199" fmla="*/ 529052 w 811657"/>
                <a:gd name="connsiteY199" fmla="*/ 369181 h 401452"/>
                <a:gd name="connsiteX200" fmla="*/ 530289 w 811657"/>
                <a:gd name="connsiteY200" fmla="*/ 369181 h 401452"/>
                <a:gd name="connsiteX201" fmla="*/ 531621 w 811657"/>
                <a:gd name="connsiteY201" fmla="*/ 369181 h 401452"/>
                <a:gd name="connsiteX202" fmla="*/ 531621 w 811657"/>
                <a:gd name="connsiteY202" fmla="*/ 367943 h 401452"/>
                <a:gd name="connsiteX203" fmla="*/ 531621 w 811657"/>
                <a:gd name="connsiteY203" fmla="*/ 366610 h 401452"/>
                <a:gd name="connsiteX204" fmla="*/ 529052 w 811657"/>
                <a:gd name="connsiteY204" fmla="*/ 365373 h 401452"/>
                <a:gd name="connsiteX205" fmla="*/ 530289 w 811657"/>
                <a:gd name="connsiteY205" fmla="*/ 361470 h 401452"/>
                <a:gd name="connsiteX206" fmla="*/ 531621 w 811657"/>
                <a:gd name="connsiteY206" fmla="*/ 358899 h 401452"/>
                <a:gd name="connsiteX207" fmla="*/ 531621 w 811657"/>
                <a:gd name="connsiteY207" fmla="*/ 352426 h 401452"/>
                <a:gd name="connsiteX208" fmla="*/ 531621 w 811657"/>
                <a:gd name="connsiteY208" fmla="*/ 348522 h 401452"/>
                <a:gd name="connsiteX209" fmla="*/ 532954 w 811657"/>
                <a:gd name="connsiteY209" fmla="*/ 347285 h 401452"/>
                <a:gd name="connsiteX210" fmla="*/ 534191 w 811657"/>
                <a:gd name="connsiteY210" fmla="*/ 348522 h 401452"/>
                <a:gd name="connsiteX211" fmla="*/ 535523 w 811657"/>
                <a:gd name="connsiteY211" fmla="*/ 349855 h 401452"/>
                <a:gd name="connsiteX212" fmla="*/ 536760 w 811657"/>
                <a:gd name="connsiteY212" fmla="*/ 352426 h 401452"/>
                <a:gd name="connsiteX213" fmla="*/ 538092 w 811657"/>
                <a:gd name="connsiteY213" fmla="*/ 356329 h 401452"/>
                <a:gd name="connsiteX214" fmla="*/ 539329 w 811657"/>
                <a:gd name="connsiteY214" fmla="*/ 356329 h 401452"/>
                <a:gd name="connsiteX215" fmla="*/ 544562 w 811657"/>
                <a:gd name="connsiteY215" fmla="*/ 356329 h 401452"/>
                <a:gd name="connsiteX216" fmla="*/ 545799 w 811657"/>
                <a:gd name="connsiteY216" fmla="*/ 356329 h 401452"/>
                <a:gd name="connsiteX217" fmla="*/ 544562 w 811657"/>
                <a:gd name="connsiteY217" fmla="*/ 352426 h 401452"/>
                <a:gd name="connsiteX218" fmla="*/ 545799 w 811657"/>
                <a:gd name="connsiteY218" fmla="*/ 351093 h 401452"/>
                <a:gd name="connsiteX219" fmla="*/ 547132 w 811657"/>
                <a:gd name="connsiteY219" fmla="*/ 349855 h 401452"/>
                <a:gd name="connsiteX220" fmla="*/ 547132 w 811657"/>
                <a:gd name="connsiteY220" fmla="*/ 351093 h 401452"/>
                <a:gd name="connsiteX221" fmla="*/ 549701 w 811657"/>
                <a:gd name="connsiteY221" fmla="*/ 352426 h 401452"/>
                <a:gd name="connsiteX222" fmla="*/ 551033 w 811657"/>
                <a:gd name="connsiteY222" fmla="*/ 353758 h 401452"/>
                <a:gd name="connsiteX223" fmla="*/ 551033 w 811657"/>
                <a:gd name="connsiteY223" fmla="*/ 354996 h 401452"/>
                <a:gd name="connsiteX224" fmla="*/ 551033 w 811657"/>
                <a:gd name="connsiteY224" fmla="*/ 356329 h 401452"/>
                <a:gd name="connsiteX225" fmla="*/ 549701 w 811657"/>
                <a:gd name="connsiteY225" fmla="*/ 357566 h 401452"/>
                <a:gd name="connsiteX226" fmla="*/ 547132 w 811657"/>
                <a:gd name="connsiteY226" fmla="*/ 358899 h 401452"/>
                <a:gd name="connsiteX227" fmla="*/ 543230 w 811657"/>
                <a:gd name="connsiteY227" fmla="*/ 362707 h 401452"/>
                <a:gd name="connsiteX228" fmla="*/ 543230 w 811657"/>
                <a:gd name="connsiteY228" fmla="*/ 364040 h 401452"/>
                <a:gd name="connsiteX229" fmla="*/ 548464 w 811657"/>
                <a:gd name="connsiteY229" fmla="*/ 365373 h 401452"/>
                <a:gd name="connsiteX230" fmla="*/ 552270 w 811657"/>
                <a:gd name="connsiteY230" fmla="*/ 365373 h 401452"/>
                <a:gd name="connsiteX231" fmla="*/ 558741 w 811657"/>
                <a:gd name="connsiteY231" fmla="*/ 365373 h 401452"/>
                <a:gd name="connsiteX232" fmla="*/ 563879 w 811657"/>
                <a:gd name="connsiteY232" fmla="*/ 366610 h 401452"/>
                <a:gd name="connsiteX233" fmla="*/ 566448 w 811657"/>
                <a:gd name="connsiteY233" fmla="*/ 369181 h 401452"/>
                <a:gd name="connsiteX234" fmla="*/ 569017 w 811657"/>
                <a:gd name="connsiteY234" fmla="*/ 371751 h 401452"/>
                <a:gd name="connsiteX235" fmla="*/ 571586 w 811657"/>
                <a:gd name="connsiteY235" fmla="*/ 375654 h 401452"/>
                <a:gd name="connsiteX236" fmla="*/ 574155 w 811657"/>
                <a:gd name="connsiteY236" fmla="*/ 380795 h 401452"/>
                <a:gd name="connsiteX237" fmla="*/ 575487 w 811657"/>
                <a:gd name="connsiteY237" fmla="*/ 380795 h 401452"/>
                <a:gd name="connsiteX238" fmla="*/ 580626 w 811657"/>
                <a:gd name="connsiteY238" fmla="*/ 380795 h 401452"/>
                <a:gd name="connsiteX239" fmla="*/ 584527 w 811657"/>
                <a:gd name="connsiteY239" fmla="*/ 380795 h 401452"/>
                <a:gd name="connsiteX240" fmla="*/ 585859 w 811657"/>
                <a:gd name="connsiteY240" fmla="*/ 379557 h 401452"/>
                <a:gd name="connsiteX241" fmla="*/ 585859 w 811657"/>
                <a:gd name="connsiteY241" fmla="*/ 378224 h 401452"/>
                <a:gd name="connsiteX242" fmla="*/ 584527 w 811657"/>
                <a:gd name="connsiteY242" fmla="*/ 375654 h 401452"/>
                <a:gd name="connsiteX243" fmla="*/ 581957 w 811657"/>
                <a:gd name="connsiteY243" fmla="*/ 373084 h 401452"/>
                <a:gd name="connsiteX244" fmla="*/ 581957 w 811657"/>
                <a:gd name="connsiteY244" fmla="*/ 371751 h 401452"/>
                <a:gd name="connsiteX245" fmla="*/ 583290 w 811657"/>
                <a:gd name="connsiteY245" fmla="*/ 371751 h 401452"/>
                <a:gd name="connsiteX246" fmla="*/ 583290 w 811657"/>
                <a:gd name="connsiteY246" fmla="*/ 370513 h 401452"/>
                <a:gd name="connsiteX247" fmla="*/ 583290 w 811657"/>
                <a:gd name="connsiteY247" fmla="*/ 369181 h 401452"/>
                <a:gd name="connsiteX248" fmla="*/ 580626 w 811657"/>
                <a:gd name="connsiteY248" fmla="*/ 365373 h 401452"/>
                <a:gd name="connsiteX249" fmla="*/ 579389 w 811657"/>
                <a:gd name="connsiteY249" fmla="*/ 361470 h 401452"/>
                <a:gd name="connsiteX250" fmla="*/ 579389 w 811657"/>
                <a:gd name="connsiteY250" fmla="*/ 360232 h 401452"/>
                <a:gd name="connsiteX251" fmla="*/ 580626 w 811657"/>
                <a:gd name="connsiteY251" fmla="*/ 360232 h 401452"/>
                <a:gd name="connsiteX252" fmla="*/ 581957 w 811657"/>
                <a:gd name="connsiteY252" fmla="*/ 360232 h 401452"/>
                <a:gd name="connsiteX253" fmla="*/ 585859 w 811657"/>
                <a:gd name="connsiteY253" fmla="*/ 362707 h 401452"/>
                <a:gd name="connsiteX254" fmla="*/ 588428 w 811657"/>
                <a:gd name="connsiteY254" fmla="*/ 365373 h 401452"/>
                <a:gd name="connsiteX255" fmla="*/ 588428 w 811657"/>
                <a:gd name="connsiteY255" fmla="*/ 366610 h 401452"/>
                <a:gd name="connsiteX256" fmla="*/ 588428 w 811657"/>
                <a:gd name="connsiteY256" fmla="*/ 367943 h 401452"/>
                <a:gd name="connsiteX257" fmla="*/ 588428 w 811657"/>
                <a:gd name="connsiteY257" fmla="*/ 370513 h 401452"/>
                <a:gd name="connsiteX258" fmla="*/ 590997 w 811657"/>
                <a:gd name="connsiteY258" fmla="*/ 370513 h 401452"/>
                <a:gd name="connsiteX259" fmla="*/ 592329 w 811657"/>
                <a:gd name="connsiteY259" fmla="*/ 371751 h 401452"/>
                <a:gd name="connsiteX260" fmla="*/ 590997 w 811657"/>
                <a:gd name="connsiteY260" fmla="*/ 373084 h 401452"/>
                <a:gd name="connsiteX261" fmla="*/ 589665 w 811657"/>
                <a:gd name="connsiteY261" fmla="*/ 374321 h 401452"/>
                <a:gd name="connsiteX262" fmla="*/ 590997 w 811657"/>
                <a:gd name="connsiteY262" fmla="*/ 379557 h 401452"/>
                <a:gd name="connsiteX263" fmla="*/ 593566 w 811657"/>
                <a:gd name="connsiteY263" fmla="*/ 383460 h 401452"/>
                <a:gd name="connsiteX264" fmla="*/ 594899 w 811657"/>
                <a:gd name="connsiteY264" fmla="*/ 384698 h 401452"/>
                <a:gd name="connsiteX265" fmla="*/ 596136 w 811657"/>
                <a:gd name="connsiteY265" fmla="*/ 384698 h 401452"/>
                <a:gd name="connsiteX266" fmla="*/ 596136 w 811657"/>
                <a:gd name="connsiteY266" fmla="*/ 383460 h 401452"/>
                <a:gd name="connsiteX267" fmla="*/ 597467 w 811657"/>
                <a:gd name="connsiteY267" fmla="*/ 383460 h 401452"/>
                <a:gd name="connsiteX268" fmla="*/ 602606 w 811657"/>
                <a:gd name="connsiteY268" fmla="*/ 388601 h 401452"/>
                <a:gd name="connsiteX269" fmla="*/ 610313 w 811657"/>
                <a:gd name="connsiteY269" fmla="*/ 392409 h 401452"/>
                <a:gd name="connsiteX270" fmla="*/ 612882 w 811657"/>
                <a:gd name="connsiteY270" fmla="*/ 395075 h 401452"/>
                <a:gd name="connsiteX271" fmla="*/ 614214 w 811657"/>
                <a:gd name="connsiteY271" fmla="*/ 395075 h 401452"/>
                <a:gd name="connsiteX272" fmla="*/ 615547 w 811657"/>
                <a:gd name="connsiteY272" fmla="*/ 395075 h 401452"/>
                <a:gd name="connsiteX273" fmla="*/ 615547 w 811657"/>
                <a:gd name="connsiteY273" fmla="*/ 393742 h 401452"/>
                <a:gd name="connsiteX274" fmla="*/ 614214 w 811657"/>
                <a:gd name="connsiteY274" fmla="*/ 389839 h 401452"/>
                <a:gd name="connsiteX275" fmla="*/ 612882 w 811657"/>
                <a:gd name="connsiteY275" fmla="*/ 385936 h 401452"/>
                <a:gd name="connsiteX276" fmla="*/ 611646 w 811657"/>
                <a:gd name="connsiteY276" fmla="*/ 382127 h 401452"/>
                <a:gd name="connsiteX277" fmla="*/ 610313 w 811657"/>
                <a:gd name="connsiteY277" fmla="*/ 380795 h 401452"/>
                <a:gd name="connsiteX278" fmla="*/ 609076 w 811657"/>
                <a:gd name="connsiteY278" fmla="*/ 380795 h 401452"/>
                <a:gd name="connsiteX279" fmla="*/ 607744 w 811657"/>
                <a:gd name="connsiteY279" fmla="*/ 382127 h 401452"/>
                <a:gd name="connsiteX280" fmla="*/ 606507 w 811657"/>
                <a:gd name="connsiteY280" fmla="*/ 382127 h 401452"/>
                <a:gd name="connsiteX281" fmla="*/ 605175 w 811657"/>
                <a:gd name="connsiteY281" fmla="*/ 382127 h 401452"/>
                <a:gd name="connsiteX282" fmla="*/ 605175 w 811657"/>
                <a:gd name="connsiteY282" fmla="*/ 378224 h 401452"/>
                <a:gd name="connsiteX283" fmla="*/ 603843 w 811657"/>
                <a:gd name="connsiteY283" fmla="*/ 375654 h 401452"/>
                <a:gd name="connsiteX284" fmla="*/ 603843 w 811657"/>
                <a:gd name="connsiteY284" fmla="*/ 373084 h 401452"/>
                <a:gd name="connsiteX285" fmla="*/ 603843 w 811657"/>
                <a:gd name="connsiteY285" fmla="*/ 371751 h 401452"/>
                <a:gd name="connsiteX286" fmla="*/ 605175 w 811657"/>
                <a:gd name="connsiteY286" fmla="*/ 371751 h 401452"/>
                <a:gd name="connsiteX287" fmla="*/ 607744 w 811657"/>
                <a:gd name="connsiteY287" fmla="*/ 373084 h 401452"/>
                <a:gd name="connsiteX288" fmla="*/ 609076 w 811657"/>
                <a:gd name="connsiteY288" fmla="*/ 375654 h 401452"/>
                <a:gd name="connsiteX289" fmla="*/ 610313 w 811657"/>
                <a:gd name="connsiteY289" fmla="*/ 375654 h 401452"/>
                <a:gd name="connsiteX290" fmla="*/ 610313 w 811657"/>
                <a:gd name="connsiteY290" fmla="*/ 374321 h 401452"/>
                <a:gd name="connsiteX291" fmla="*/ 610313 w 811657"/>
                <a:gd name="connsiteY291" fmla="*/ 373084 h 401452"/>
                <a:gd name="connsiteX292" fmla="*/ 609076 w 811657"/>
                <a:gd name="connsiteY292" fmla="*/ 370513 h 401452"/>
                <a:gd name="connsiteX293" fmla="*/ 609076 w 811657"/>
                <a:gd name="connsiteY293" fmla="*/ 369181 h 401452"/>
                <a:gd name="connsiteX294" fmla="*/ 607744 w 811657"/>
                <a:gd name="connsiteY294" fmla="*/ 367943 h 401452"/>
                <a:gd name="connsiteX295" fmla="*/ 603843 w 811657"/>
                <a:gd name="connsiteY295" fmla="*/ 365373 h 401452"/>
                <a:gd name="connsiteX296" fmla="*/ 598800 w 811657"/>
                <a:gd name="connsiteY296" fmla="*/ 360232 h 401452"/>
                <a:gd name="connsiteX297" fmla="*/ 593566 w 811657"/>
                <a:gd name="connsiteY297" fmla="*/ 353758 h 401452"/>
                <a:gd name="connsiteX298" fmla="*/ 592329 w 811657"/>
                <a:gd name="connsiteY298" fmla="*/ 349855 h 401452"/>
                <a:gd name="connsiteX299" fmla="*/ 593566 w 811657"/>
                <a:gd name="connsiteY299" fmla="*/ 344714 h 401452"/>
                <a:gd name="connsiteX300" fmla="*/ 593566 w 811657"/>
                <a:gd name="connsiteY300" fmla="*/ 340811 h 401452"/>
                <a:gd name="connsiteX301" fmla="*/ 593566 w 811657"/>
                <a:gd name="connsiteY301" fmla="*/ 339479 h 401452"/>
                <a:gd name="connsiteX302" fmla="*/ 593566 w 811657"/>
                <a:gd name="connsiteY302" fmla="*/ 338241 h 401452"/>
                <a:gd name="connsiteX303" fmla="*/ 590997 w 811657"/>
                <a:gd name="connsiteY303" fmla="*/ 336908 h 401452"/>
                <a:gd name="connsiteX304" fmla="*/ 588428 w 811657"/>
                <a:gd name="connsiteY304" fmla="*/ 336908 h 401452"/>
                <a:gd name="connsiteX305" fmla="*/ 588428 w 811657"/>
                <a:gd name="connsiteY305" fmla="*/ 338241 h 401452"/>
                <a:gd name="connsiteX306" fmla="*/ 589665 w 811657"/>
                <a:gd name="connsiteY306" fmla="*/ 339479 h 401452"/>
                <a:gd name="connsiteX307" fmla="*/ 588428 w 811657"/>
                <a:gd name="connsiteY307" fmla="*/ 340811 h 401452"/>
                <a:gd name="connsiteX308" fmla="*/ 585859 w 811657"/>
                <a:gd name="connsiteY308" fmla="*/ 342144 h 401452"/>
                <a:gd name="connsiteX309" fmla="*/ 584527 w 811657"/>
                <a:gd name="connsiteY309" fmla="*/ 343382 h 401452"/>
                <a:gd name="connsiteX310" fmla="*/ 580626 w 811657"/>
                <a:gd name="connsiteY310" fmla="*/ 343382 h 401452"/>
                <a:gd name="connsiteX311" fmla="*/ 578056 w 811657"/>
                <a:gd name="connsiteY311" fmla="*/ 343382 h 401452"/>
                <a:gd name="connsiteX312" fmla="*/ 576819 w 811657"/>
                <a:gd name="connsiteY312" fmla="*/ 343382 h 401452"/>
                <a:gd name="connsiteX313" fmla="*/ 574155 w 811657"/>
                <a:gd name="connsiteY313" fmla="*/ 340811 h 401452"/>
                <a:gd name="connsiteX314" fmla="*/ 574155 w 811657"/>
                <a:gd name="connsiteY314" fmla="*/ 336908 h 401452"/>
                <a:gd name="connsiteX315" fmla="*/ 572918 w 811657"/>
                <a:gd name="connsiteY315" fmla="*/ 336908 h 401452"/>
                <a:gd name="connsiteX316" fmla="*/ 571586 w 811657"/>
                <a:gd name="connsiteY316" fmla="*/ 338241 h 401452"/>
                <a:gd name="connsiteX317" fmla="*/ 569017 w 811657"/>
                <a:gd name="connsiteY317" fmla="*/ 336908 h 401452"/>
                <a:gd name="connsiteX318" fmla="*/ 565211 w 811657"/>
                <a:gd name="connsiteY318" fmla="*/ 335670 h 401452"/>
                <a:gd name="connsiteX319" fmla="*/ 565211 w 811657"/>
                <a:gd name="connsiteY319" fmla="*/ 334338 h 401452"/>
                <a:gd name="connsiteX320" fmla="*/ 569017 w 811657"/>
                <a:gd name="connsiteY320" fmla="*/ 333005 h 401452"/>
                <a:gd name="connsiteX321" fmla="*/ 569017 w 811657"/>
                <a:gd name="connsiteY321" fmla="*/ 331768 h 401452"/>
                <a:gd name="connsiteX322" fmla="*/ 569017 w 811657"/>
                <a:gd name="connsiteY322" fmla="*/ 330435 h 401452"/>
                <a:gd name="connsiteX323" fmla="*/ 565211 w 811657"/>
                <a:gd name="connsiteY323" fmla="*/ 327864 h 401452"/>
                <a:gd name="connsiteX324" fmla="*/ 559977 w 811657"/>
                <a:gd name="connsiteY324" fmla="*/ 326627 h 401452"/>
                <a:gd name="connsiteX325" fmla="*/ 553602 w 811657"/>
                <a:gd name="connsiteY325" fmla="*/ 326627 h 401452"/>
                <a:gd name="connsiteX326" fmla="*/ 545799 w 811657"/>
                <a:gd name="connsiteY326" fmla="*/ 321486 h 401452"/>
                <a:gd name="connsiteX327" fmla="*/ 539329 w 811657"/>
                <a:gd name="connsiteY327" fmla="*/ 317583 h 401452"/>
                <a:gd name="connsiteX328" fmla="*/ 539329 w 811657"/>
                <a:gd name="connsiteY328" fmla="*/ 316250 h 401452"/>
                <a:gd name="connsiteX329" fmla="*/ 539329 w 811657"/>
                <a:gd name="connsiteY329" fmla="*/ 313680 h 401452"/>
                <a:gd name="connsiteX330" fmla="*/ 540661 w 811657"/>
                <a:gd name="connsiteY330" fmla="*/ 312442 h 401452"/>
                <a:gd name="connsiteX331" fmla="*/ 540661 w 811657"/>
                <a:gd name="connsiteY331" fmla="*/ 311109 h 401452"/>
                <a:gd name="connsiteX332" fmla="*/ 541898 w 811657"/>
                <a:gd name="connsiteY332" fmla="*/ 311109 h 401452"/>
                <a:gd name="connsiteX333" fmla="*/ 544562 w 811657"/>
                <a:gd name="connsiteY333" fmla="*/ 312442 h 401452"/>
                <a:gd name="connsiteX334" fmla="*/ 547132 w 811657"/>
                <a:gd name="connsiteY334" fmla="*/ 315013 h 401452"/>
                <a:gd name="connsiteX335" fmla="*/ 552270 w 811657"/>
                <a:gd name="connsiteY335" fmla="*/ 316250 h 401452"/>
                <a:gd name="connsiteX336" fmla="*/ 557408 w 811657"/>
                <a:gd name="connsiteY336" fmla="*/ 317583 h 401452"/>
                <a:gd name="connsiteX337" fmla="*/ 557408 w 811657"/>
                <a:gd name="connsiteY337" fmla="*/ 318820 h 401452"/>
                <a:gd name="connsiteX338" fmla="*/ 557408 w 811657"/>
                <a:gd name="connsiteY338" fmla="*/ 320153 h 401452"/>
                <a:gd name="connsiteX339" fmla="*/ 557408 w 811657"/>
                <a:gd name="connsiteY339" fmla="*/ 321486 h 401452"/>
                <a:gd name="connsiteX340" fmla="*/ 557408 w 811657"/>
                <a:gd name="connsiteY340" fmla="*/ 322724 h 401452"/>
                <a:gd name="connsiteX341" fmla="*/ 558741 w 811657"/>
                <a:gd name="connsiteY341" fmla="*/ 322724 h 401452"/>
                <a:gd name="connsiteX342" fmla="*/ 561309 w 811657"/>
                <a:gd name="connsiteY342" fmla="*/ 320153 h 401452"/>
                <a:gd name="connsiteX343" fmla="*/ 563879 w 811657"/>
                <a:gd name="connsiteY343" fmla="*/ 318820 h 401452"/>
                <a:gd name="connsiteX344" fmla="*/ 563879 w 811657"/>
                <a:gd name="connsiteY344" fmla="*/ 320153 h 401452"/>
                <a:gd name="connsiteX345" fmla="*/ 565211 w 811657"/>
                <a:gd name="connsiteY345" fmla="*/ 322724 h 401452"/>
                <a:gd name="connsiteX346" fmla="*/ 566448 w 811657"/>
                <a:gd name="connsiteY346" fmla="*/ 324056 h 401452"/>
                <a:gd name="connsiteX347" fmla="*/ 570349 w 811657"/>
                <a:gd name="connsiteY347" fmla="*/ 325294 h 401452"/>
                <a:gd name="connsiteX348" fmla="*/ 574155 w 811657"/>
                <a:gd name="connsiteY348" fmla="*/ 326627 h 401452"/>
                <a:gd name="connsiteX349" fmla="*/ 574155 w 811657"/>
                <a:gd name="connsiteY349" fmla="*/ 327864 h 401452"/>
                <a:gd name="connsiteX350" fmla="*/ 575487 w 811657"/>
                <a:gd name="connsiteY350" fmla="*/ 331768 h 401452"/>
                <a:gd name="connsiteX351" fmla="*/ 576819 w 811657"/>
                <a:gd name="connsiteY351" fmla="*/ 338241 h 401452"/>
                <a:gd name="connsiteX352" fmla="*/ 578056 w 811657"/>
                <a:gd name="connsiteY352" fmla="*/ 338241 h 401452"/>
                <a:gd name="connsiteX353" fmla="*/ 579389 w 811657"/>
                <a:gd name="connsiteY353" fmla="*/ 335670 h 401452"/>
                <a:gd name="connsiteX354" fmla="*/ 580626 w 811657"/>
                <a:gd name="connsiteY354" fmla="*/ 335670 h 401452"/>
                <a:gd name="connsiteX355" fmla="*/ 583290 w 811657"/>
                <a:gd name="connsiteY355" fmla="*/ 336908 h 401452"/>
                <a:gd name="connsiteX356" fmla="*/ 584527 w 811657"/>
                <a:gd name="connsiteY356" fmla="*/ 335670 h 401452"/>
                <a:gd name="connsiteX357" fmla="*/ 587191 w 811657"/>
                <a:gd name="connsiteY357" fmla="*/ 330435 h 401452"/>
                <a:gd name="connsiteX358" fmla="*/ 588428 w 811657"/>
                <a:gd name="connsiteY358" fmla="*/ 326627 h 401452"/>
                <a:gd name="connsiteX359" fmla="*/ 588428 w 811657"/>
                <a:gd name="connsiteY359" fmla="*/ 325294 h 401452"/>
                <a:gd name="connsiteX360" fmla="*/ 588428 w 811657"/>
                <a:gd name="connsiteY360" fmla="*/ 322724 h 401452"/>
                <a:gd name="connsiteX361" fmla="*/ 588428 w 811657"/>
                <a:gd name="connsiteY361" fmla="*/ 321486 h 401452"/>
                <a:gd name="connsiteX362" fmla="*/ 588428 w 811657"/>
                <a:gd name="connsiteY362" fmla="*/ 320153 h 401452"/>
                <a:gd name="connsiteX363" fmla="*/ 587191 w 811657"/>
                <a:gd name="connsiteY363" fmla="*/ 318820 h 401452"/>
                <a:gd name="connsiteX364" fmla="*/ 578056 w 811657"/>
                <a:gd name="connsiteY364" fmla="*/ 312442 h 401452"/>
                <a:gd name="connsiteX365" fmla="*/ 566448 w 811657"/>
                <a:gd name="connsiteY365" fmla="*/ 304636 h 401452"/>
                <a:gd name="connsiteX366" fmla="*/ 561309 w 811657"/>
                <a:gd name="connsiteY366" fmla="*/ 299495 h 401452"/>
                <a:gd name="connsiteX367" fmla="*/ 559977 w 811657"/>
                <a:gd name="connsiteY367" fmla="*/ 294354 h 401452"/>
                <a:gd name="connsiteX368" fmla="*/ 548464 w 811657"/>
                <a:gd name="connsiteY368" fmla="*/ 253038 h 401452"/>
                <a:gd name="connsiteX369" fmla="*/ 548464 w 811657"/>
                <a:gd name="connsiteY369" fmla="*/ 250372 h 401452"/>
                <a:gd name="connsiteX370" fmla="*/ 548464 w 811657"/>
                <a:gd name="connsiteY370" fmla="*/ 249135 h 401452"/>
                <a:gd name="connsiteX371" fmla="*/ 547132 w 811657"/>
                <a:gd name="connsiteY371" fmla="*/ 249135 h 401452"/>
                <a:gd name="connsiteX372" fmla="*/ 547132 w 811657"/>
                <a:gd name="connsiteY372" fmla="*/ 247802 h 401452"/>
                <a:gd name="connsiteX373" fmla="*/ 544562 w 811657"/>
                <a:gd name="connsiteY373" fmla="*/ 247802 h 401452"/>
                <a:gd name="connsiteX374" fmla="*/ 544562 w 811657"/>
                <a:gd name="connsiteY374" fmla="*/ 249135 h 401452"/>
                <a:gd name="connsiteX375" fmla="*/ 543230 w 811657"/>
                <a:gd name="connsiteY375" fmla="*/ 249135 h 401452"/>
                <a:gd name="connsiteX376" fmla="*/ 541898 w 811657"/>
                <a:gd name="connsiteY376" fmla="*/ 249135 h 401452"/>
                <a:gd name="connsiteX377" fmla="*/ 540661 w 811657"/>
                <a:gd name="connsiteY377" fmla="*/ 247802 h 401452"/>
                <a:gd name="connsiteX378" fmla="*/ 539329 w 811657"/>
                <a:gd name="connsiteY378" fmla="*/ 245232 h 401452"/>
                <a:gd name="connsiteX379" fmla="*/ 538092 w 811657"/>
                <a:gd name="connsiteY379" fmla="*/ 242661 h 401452"/>
                <a:gd name="connsiteX380" fmla="*/ 538092 w 811657"/>
                <a:gd name="connsiteY380" fmla="*/ 241424 h 401452"/>
                <a:gd name="connsiteX381" fmla="*/ 538092 w 811657"/>
                <a:gd name="connsiteY381" fmla="*/ 240091 h 401452"/>
                <a:gd name="connsiteX382" fmla="*/ 538092 w 811657"/>
                <a:gd name="connsiteY382" fmla="*/ 238854 h 401452"/>
                <a:gd name="connsiteX383" fmla="*/ 539329 w 811657"/>
                <a:gd name="connsiteY383" fmla="*/ 237521 h 401452"/>
                <a:gd name="connsiteX384" fmla="*/ 543230 w 811657"/>
                <a:gd name="connsiteY384" fmla="*/ 236283 h 401452"/>
                <a:gd name="connsiteX385" fmla="*/ 545799 w 811657"/>
                <a:gd name="connsiteY385" fmla="*/ 234950 h 401452"/>
                <a:gd name="connsiteX386" fmla="*/ 547132 w 811657"/>
                <a:gd name="connsiteY386" fmla="*/ 233618 h 401452"/>
                <a:gd name="connsiteX387" fmla="*/ 547132 w 811657"/>
                <a:gd name="connsiteY387" fmla="*/ 232380 h 401452"/>
                <a:gd name="connsiteX388" fmla="*/ 548464 w 811657"/>
                <a:gd name="connsiteY388" fmla="*/ 229810 h 401452"/>
                <a:gd name="connsiteX389" fmla="*/ 548464 w 811657"/>
                <a:gd name="connsiteY389" fmla="*/ 225906 h 401452"/>
                <a:gd name="connsiteX390" fmla="*/ 548464 w 811657"/>
                <a:gd name="connsiteY390" fmla="*/ 223336 h 401452"/>
                <a:gd name="connsiteX391" fmla="*/ 548464 w 811657"/>
                <a:gd name="connsiteY391" fmla="*/ 222003 h 401452"/>
                <a:gd name="connsiteX392" fmla="*/ 548464 w 811657"/>
                <a:gd name="connsiteY392" fmla="*/ 220766 h 401452"/>
                <a:gd name="connsiteX393" fmla="*/ 547132 w 811657"/>
                <a:gd name="connsiteY393" fmla="*/ 219433 h 401452"/>
                <a:gd name="connsiteX394" fmla="*/ 545799 w 811657"/>
                <a:gd name="connsiteY394" fmla="*/ 219433 h 401452"/>
                <a:gd name="connsiteX395" fmla="*/ 544562 w 811657"/>
                <a:gd name="connsiteY395" fmla="*/ 223336 h 401452"/>
                <a:gd name="connsiteX396" fmla="*/ 543230 w 811657"/>
                <a:gd name="connsiteY396" fmla="*/ 222003 h 401452"/>
                <a:gd name="connsiteX397" fmla="*/ 543230 w 811657"/>
                <a:gd name="connsiteY397" fmla="*/ 225906 h 401452"/>
                <a:gd name="connsiteX398" fmla="*/ 543230 w 811657"/>
                <a:gd name="connsiteY398" fmla="*/ 227239 h 401452"/>
                <a:gd name="connsiteX399" fmla="*/ 540661 w 811657"/>
                <a:gd name="connsiteY399" fmla="*/ 228477 h 401452"/>
                <a:gd name="connsiteX400" fmla="*/ 539329 w 811657"/>
                <a:gd name="connsiteY400" fmla="*/ 227239 h 401452"/>
                <a:gd name="connsiteX401" fmla="*/ 538092 w 811657"/>
                <a:gd name="connsiteY401" fmla="*/ 224574 h 401452"/>
                <a:gd name="connsiteX402" fmla="*/ 539329 w 811657"/>
                <a:gd name="connsiteY402" fmla="*/ 222003 h 401452"/>
                <a:gd name="connsiteX403" fmla="*/ 540661 w 811657"/>
                <a:gd name="connsiteY403" fmla="*/ 218195 h 401452"/>
                <a:gd name="connsiteX404" fmla="*/ 541898 w 811657"/>
                <a:gd name="connsiteY404" fmla="*/ 215530 h 401452"/>
                <a:gd name="connsiteX405" fmla="*/ 540661 w 811657"/>
                <a:gd name="connsiteY405" fmla="*/ 214292 h 401452"/>
                <a:gd name="connsiteX406" fmla="*/ 540661 w 811657"/>
                <a:gd name="connsiteY406" fmla="*/ 213055 h 401452"/>
                <a:gd name="connsiteX407" fmla="*/ 539329 w 811657"/>
                <a:gd name="connsiteY407" fmla="*/ 214292 h 401452"/>
                <a:gd name="connsiteX408" fmla="*/ 536760 w 811657"/>
                <a:gd name="connsiteY408" fmla="*/ 215530 h 401452"/>
                <a:gd name="connsiteX409" fmla="*/ 535523 w 811657"/>
                <a:gd name="connsiteY409" fmla="*/ 214292 h 401452"/>
                <a:gd name="connsiteX410" fmla="*/ 535523 w 811657"/>
                <a:gd name="connsiteY410" fmla="*/ 213055 h 401452"/>
                <a:gd name="connsiteX411" fmla="*/ 536760 w 811657"/>
                <a:gd name="connsiteY411" fmla="*/ 210389 h 401452"/>
                <a:gd name="connsiteX412" fmla="*/ 538092 w 811657"/>
                <a:gd name="connsiteY412" fmla="*/ 210389 h 401452"/>
                <a:gd name="connsiteX413" fmla="*/ 539329 w 811657"/>
                <a:gd name="connsiteY413" fmla="*/ 210389 h 401452"/>
                <a:gd name="connsiteX414" fmla="*/ 540661 w 811657"/>
                <a:gd name="connsiteY414" fmla="*/ 210389 h 401452"/>
                <a:gd name="connsiteX415" fmla="*/ 541898 w 811657"/>
                <a:gd name="connsiteY415" fmla="*/ 211722 h 401452"/>
                <a:gd name="connsiteX416" fmla="*/ 541898 w 811657"/>
                <a:gd name="connsiteY416" fmla="*/ 214292 h 401452"/>
                <a:gd name="connsiteX417" fmla="*/ 543230 w 811657"/>
                <a:gd name="connsiteY417" fmla="*/ 215530 h 401452"/>
                <a:gd name="connsiteX418" fmla="*/ 543230 w 811657"/>
                <a:gd name="connsiteY418" fmla="*/ 214292 h 401452"/>
                <a:gd name="connsiteX419" fmla="*/ 544562 w 811657"/>
                <a:gd name="connsiteY419" fmla="*/ 214292 h 401452"/>
                <a:gd name="connsiteX420" fmla="*/ 544562 w 811657"/>
                <a:gd name="connsiteY420" fmla="*/ 211722 h 401452"/>
                <a:gd name="connsiteX421" fmla="*/ 544562 w 811657"/>
                <a:gd name="connsiteY421" fmla="*/ 209152 h 401452"/>
                <a:gd name="connsiteX422" fmla="*/ 544562 w 811657"/>
                <a:gd name="connsiteY422" fmla="*/ 206581 h 401452"/>
                <a:gd name="connsiteX423" fmla="*/ 543230 w 811657"/>
                <a:gd name="connsiteY423" fmla="*/ 205248 h 401452"/>
                <a:gd name="connsiteX424" fmla="*/ 540661 w 811657"/>
                <a:gd name="connsiteY424" fmla="*/ 203915 h 401452"/>
                <a:gd name="connsiteX425" fmla="*/ 538092 w 811657"/>
                <a:gd name="connsiteY425" fmla="*/ 203915 h 401452"/>
                <a:gd name="connsiteX426" fmla="*/ 536760 w 811657"/>
                <a:gd name="connsiteY426" fmla="*/ 203915 h 401452"/>
                <a:gd name="connsiteX427" fmla="*/ 535523 w 811657"/>
                <a:gd name="connsiteY427" fmla="*/ 205248 h 401452"/>
                <a:gd name="connsiteX428" fmla="*/ 534191 w 811657"/>
                <a:gd name="connsiteY428" fmla="*/ 205248 h 401452"/>
                <a:gd name="connsiteX429" fmla="*/ 532954 w 811657"/>
                <a:gd name="connsiteY429" fmla="*/ 201345 h 401452"/>
                <a:gd name="connsiteX430" fmla="*/ 531621 w 811657"/>
                <a:gd name="connsiteY430" fmla="*/ 201345 h 401452"/>
                <a:gd name="connsiteX431" fmla="*/ 529052 w 811657"/>
                <a:gd name="connsiteY431" fmla="*/ 202678 h 401452"/>
                <a:gd name="connsiteX432" fmla="*/ 527720 w 811657"/>
                <a:gd name="connsiteY432" fmla="*/ 202678 h 401452"/>
                <a:gd name="connsiteX433" fmla="*/ 525151 w 811657"/>
                <a:gd name="connsiteY433" fmla="*/ 201345 h 401452"/>
                <a:gd name="connsiteX434" fmla="*/ 523914 w 811657"/>
                <a:gd name="connsiteY434" fmla="*/ 198775 h 401452"/>
                <a:gd name="connsiteX435" fmla="*/ 523914 w 811657"/>
                <a:gd name="connsiteY435" fmla="*/ 197537 h 401452"/>
                <a:gd name="connsiteX436" fmla="*/ 527720 w 811657"/>
                <a:gd name="connsiteY436" fmla="*/ 196204 h 401452"/>
                <a:gd name="connsiteX437" fmla="*/ 531621 w 811657"/>
                <a:gd name="connsiteY437" fmla="*/ 194872 h 401452"/>
                <a:gd name="connsiteX438" fmla="*/ 534191 w 811657"/>
                <a:gd name="connsiteY438" fmla="*/ 196204 h 401452"/>
                <a:gd name="connsiteX439" fmla="*/ 535523 w 811657"/>
                <a:gd name="connsiteY439" fmla="*/ 196204 h 401452"/>
                <a:gd name="connsiteX440" fmla="*/ 536760 w 811657"/>
                <a:gd name="connsiteY440" fmla="*/ 196204 h 401452"/>
                <a:gd name="connsiteX441" fmla="*/ 536760 w 811657"/>
                <a:gd name="connsiteY441" fmla="*/ 197537 h 401452"/>
                <a:gd name="connsiteX442" fmla="*/ 536760 w 811657"/>
                <a:gd name="connsiteY442" fmla="*/ 200108 h 401452"/>
                <a:gd name="connsiteX443" fmla="*/ 538092 w 811657"/>
                <a:gd name="connsiteY443" fmla="*/ 200108 h 401452"/>
                <a:gd name="connsiteX444" fmla="*/ 539329 w 811657"/>
                <a:gd name="connsiteY444" fmla="*/ 201345 h 401452"/>
                <a:gd name="connsiteX445" fmla="*/ 541898 w 811657"/>
                <a:gd name="connsiteY445" fmla="*/ 201345 h 401452"/>
                <a:gd name="connsiteX446" fmla="*/ 544562 w 811657"/>
                <a:gd name="connsiteY446" fmla="*/ 201345 h 401452"/>
                <a:gd name="connsiteX447" fmla="*/ 545799 w 811657"/>
                <a:gd name="connsiteY447" fmla="*/ 201345 h 401452"/>
                <a:gd name="connsiteX448" fmla="*/ 547132 w 811657"/>
                <a:gd name="connsiteY448" fmla="*/ 203915 h 401452"/>
                <a:gd name="connsiteX449" fmla="*/ 548464 w 811657"/>
                <a:gd name="connsiteY449" fmla="*/ 206581 h 401452"/>
                <a:gd name="connsiteX450" fmla="*/ 549701 w 811657"/>
                <a:gd name="connsiteY450" fmla="*/ 206581 h 401452"/>
                <a:gd name="connsiteX451" fmla="*/ 551033 w 811657"/>
                <a:gd name="connsiteY451" fmla="*/ 205248 h 401452"/>
                <a:gd name="connsiteX452" fmla="*/ 551033 w 811657"/>
                <a:gd name="connsiteY452" fmla="*/ 200108 h 401452"/>
                <a:gd name="connsiteX453" fmla="*/ 551033 w 811657"/>
                <a:gd name="connsiteY453" fmla="*/ 197537 h 401452"/>
                <a:gd name="connsiteX454" fmla="*/ 551033 w 811657"/>
                <a:gd name="connsiteY454" fmla="*/ 196204 h 401452"/>
                <a:gd name="connsiteX455" fmla="*/ 549701 w 811657"/>
                <a:gd name="connsiteY455" fmla="*/ 196204 h 401452"/>
                <a:gd name="connsiteX456" fmla="*/ 548464 w 811657"/>
                <a:gd name="connsiteY456" fmla="*/ 197537 h 401452"/>
                <a:gd name="connsiteX457" fmla="*/ 547132 w 811657"/>
                <a:gd name="connsiteY457" fmla="*/ 197537 h 401452"/>
                <a:gd name="connsiteX458" fmla="*/ 543230 w 811657"/>
                <a:gd name="connsiteY458" fmla="*/ 194872 h 401452"/>
                <a:gd name="connsiteX459" fmla="*/ 538092 w 811657"/>
                <a:gd name="connsiteY459" fmla="*/ 189731 h 401452"/>
                <a:gd name="connsiteX460" fmla="*/ 535523 w 811657"/>
                <a:gd name="connsiteY460" fmla="*/ 187161 h 401452"/>
                <a:gd name="connsiteX461" fmla="*/ 532954 w 811657"/>
                <a:gd name="connsiteY461" fmla="*/ 183258 h 401452"/>
                <a:gd name="connsiteX462" fmla="*/ 532954 w 811657"/>
                <a:gd name="connsiteY462" fmla="*/ 182020 h 401452"/>
                <a:gd name="connsiteX463" fmla="*/ 531621 w 811657"/>
                <a:gd name="connsiteY463" fmla="*/ 182020 h 401452"/>
                <a:gd name="connsiteX464" fmla="*/ 525151 w 811657"/>
                <a:gd name="connsiteY464" fmla="*/ 182020 h 401452"/>
                <a:gd name="connsiteX465" fmla="*/ 523914 w 811657"/>
                <a:gd name="connsiteY465" fmla="*/ 180687 h 401452"/>
                <a:gd name="connsiteX466" fmla="*/ 523914 w 811657"/>
                <a:gd name="connsiteY466" fmla="*/ 179450 h 401452"/>
                <a:gd name="connsiteX467" fmla="*/ 523914 w 811657"/>
                <a:gd name="connsiteY467" fmla="*/ 176879 h 401452"/>
                <a:gd name="connsiteX468" fmla="*/ 520013 w 811657"/>
                <a:gd name="connsiteY468" fmla="*/ 175546 h 401452"/>
                <a:gd name="connsiteX469" fmla="*/ 517444 w 811657"/>
                <a:gd name="connsiteY469" fmla="*/ 174214 h 401452"/>
                <a:gd name="connsiteX470" fmla="*/ 516111 w 811657"/>
                <a:gd name="connsiteY470" fmla="*/ 172976 h 401452"/>
                <a:gd name="connsiteX471" fmla="*/ 517444 w 811657"/>
                <a:gd name="connsiteY471" fmla="*/ 171643 h 401452"/>
                <a:gd name="connsiteX472" fmla="*/ 518776 w 811657"/>
                <a:gd name="connsiteY472" fmla="*/ 171643 h 401452"/>
                <a:gd name="connsiteX473" fmla="*/ 520013 w 811657"/>
                <a:gd name="connsiteY473" fmla="*/ 171643 h 401452"/>
                <a:gd name="connsiteX474" fmla="*/ 527720 w 811657"/>
                <a:gd name="connsiteY474" fmla="*/ 174214 h 401452"/>
                <a:gd name="connsiteX475" fmla="*/ 529052 w 811657"/>
                <a:gd name="connsiteY475" fmla="*/ 174214 h 401452"/>
                <a:gd name="connsiteX476" fmla="*/ 532954 w 811657"/>
                <a:gd name="connsiteY476" fmla="*/ 176879 h 401452"/>
                <a:gd name="connsiteX477" fmla="*/ 536760 w 811657"/>
                <a:gd name="connsiteY477" fmla="*/ 182020 h 401452"/>
                <a:gd name="connsiteX478" fmla="*/ 540661 w 811657"/>
                <a:gd name="connsiteY478" fmla="*/ 185923 h 401452"/>
                <a:gd name="connsiteX479" fmla="*/ 541898 w 811657"/>
                <a:gd name="connsiteY479" fmla="*/ 188493 h 401452"/>
                <a:gd name="connsiteX480" fmla="*/ 543230 w 811657"/>
                <a:gd name="connsiteY480" fmla="*/ 188493 h 401452"/>
                <a:gd name="connsiteX481" fmla="*/ 545799 w 811657"/>
                <a:gd name="connsiteY481" fmla="*/ 189731 h 401452"/>
                <a:gd name="connsiteX482" fmla="*/ 547132 w 811657"/>
                <a:gd name="connsiteY482" fmla="*/ 189731 h 401452"/>
                <a:gd name="connsiteX483" fmla="*/ 548464 w 811657"/>
                <a:gd name="connsiteY483" fmla="*/ 189731 h 401452"/>
                <a:gd name="connsiteX484" fmla="*/ 548464 w 811657"/>
                <a:gd name="connsiteY484" fmla="*/ 188493 h 401452"/>
                <a:gd name="connsiteX485" fmla="*/ 547132 w 811657"/>
                <a:gd name="connsiteY485" fmla="*/ 187161 h 401452"/>
                <a:gd name="connsiteX486" fmla="*/ 544562 w 811657"/>
                <a:gd name="connsiteY486" fmla="*/ 185923 h 401452"/>
                <a:gd name="connsiteX487" fmla="*/ 544562 w 811657"/>
                <a:gd name="connsiteY487" fmla="*/ 184590 h 401452"/>
                <a:gd name="connsiteX488" fmla="*/ 544562 w 811657"/>
                <a:gd name="connsiteY488" fmla="*/ 183258 h 401452"/>
                <a:gd name="connsiteX489" fmla="*/ 547132 w 811657"/>
                <a:gd name="connsiteY489" fmla="*/ 182020 h 401452"/>
                <a:gd name="connsiteX490" fmla="*/ 548464 w 811657"/>
                <a:gd name="connsiteY490" fmla="*/ 180687 h 401452"/>
                <a:gd name="connsiteX491" fmla="*/ 548464 w 811657"/>
                <a:gd name="connsiteY491" fmla="*/ 182020 h 401452"/>
                <a:gd name="connsiteX492" fmla="*/ 551033 w 811657"/>
                <a:gd name="connsiteY492" fmla="*/ 183258 h 401452"/>
                <a:gd name="connsiteX493" fmla="*/ 552270 w 811657"/>
                <a:gd name="connsiteY493" fmla="*/ 185923 h 401452"/>
                <a:gd name="connsiteX494" fmla="*/ 552270 w 811657"/>
                <a:gd name="connsiteY494" fmla="*/ 184590 h 401452"/>
                <a:gd name="connsiteX495" fmla="*/ 553602 w 811657"/>
                <a:gd name="connsiteY495" fmla="*/ 185923 h 401452"/>
                <a:gd name="connsiteX496" fmla="*/ 556171 w 811657"/>
                <a:gd name="connsiteY496" fmla="*/ 183258 h 401452"/>
                <a:gd name="connsiteX497" fmla="*/ 557408 w 811657"/>
                <a:gd name="connsiteY497" fmla="*/ 182020 h 401452"/>
                <a:gd name="connsiteX498" fmla="*/ 557408 w 811657"/>
                <a:gd name="connsiteY498" fmla="*/ 180687 h 401452"/>
                <a:gd name="connsiteX499" fmla="*/ 557408 w 811657"/>
                <a:gd name="connsiteY499" fmla="*/ 179450 h 401452"/>
                <a:gd name="connsiteX500" fmla="*/ 553602 w 811657"/>
                <a:gd name="connsiteY500" fmla="*/ 175546 h 401452"/>
                <a:gd name="connsiteX501" fmla="*/ 549701 w 811657"/>
                <a:gd name="connsiteY501" fmla="*/ 174214 h 401452"/>
                <a:gd name="connsiteX502" fmla="*/ 548464 w 811657"/>
                <a:gd name="connsiteY502" fmla="*/ 174214 h 401452"/>
                <a:gd name="connsiteX503" fmla="*/ 547132 w 811657"/>
                <a:gd name="connsiteY503" fmla="*/ 174214 h 401452"/>
                <a:gd name="connsiteX504" fmla="*/ 545799 w 811657"/>
                <a:gd name="connsiteY504" fmla="*/ 175546 h 401452"/>
                <a:gd name="connsiteX505" fmla="*/ 544562 w 811657"/>
                <a:gd name="connsiteY505" fmla="*/ 176879 h 401452"/>
                <a:gd name="connsiteX506" fmla="*/ 543230 w 811657"/>
                <a:gd name="connsiteY506" fmla="*/ 175546 h 401452"/>
                <a:gd name="connsiteX507" fmla="*/ 543230 w 811657"/>
                <a:gd name="connsiteY507" fmla="*/ 172976 h 401452"/>
                <a:gd name="connsiteX508" fmla="*/ 541898 w 811657"/>
                <a:gd name="connsiteY508" fmla="*/ 172976 h 401452"/>
                <a:gd name="connsiteX509" fmla="*/ 540661 w 811657"/>
                <a:gd name="connsiteY509" fmla="*/ 172976 h 401452"/>
                <a:gd name="connsiteX510" fmla="*/ 539329 w 811657"/>
                <a:gd name="connsiteY510" fmla="*/ 172976 h 401452"/>
                <a:gd name="connsiteX511" fmla="*/ 538092 w 811657"/>
                <a:gd name="connsiteY511" fmla="*/ 174214 h 401452"/>
                <a:gd name="connsiteX512" fmla="*/ 536760 w 811657"/>
                <a:gd name="connsiteY512" fmla="*/ 174214 h 401452"/>
                <a:gd name="connsiteX513" fmla="*/ 532954 w 811657"/>
                <a:gd name="connsiteY513" fmla="*/ 172976 h 401452"/>
                <a:gd name="connsiteX514" fmla="*/ 530289 w 811657"/>
                <a:gd name="connsiteY514" fmla="*/ 169073 h 401452"/>
                <a:gd name="connsiteX515" fmla="*/ 529052 w 811657"/>
                <a:gd name="connsiteY515" fmla="*/ 167835 h 401452"/>
                <a:gd name="connsiteX516" fmla="*/ 529052 w 811657"/>
                <a:gd name="connsiteY516" fmla="*/ 165265 h 401452"/>
                <a:gd name="connsiteX517" fmla="*/ 530289 w 811657"/>
                <a:gd name="connsiteY517" fmla="*/ 165265 h 401452"/>
                <a:gd name="connsiteX518" fmla="*/ 532954 w 811657"/>
                <a:gd name="connsiteY518" fmla="*/ 166502 h 401452"/>
                <a:gd name="connsiteX519" fmla="*/ 535523 w 811657"/>
                <a:gd name="connsiteY519" fmla="*/ 169073 h 401452"/>
                <a:gd name="connsiteX520" fmla="*/ 536760 w 811657"/>
                <a:gd name="connsiteY520" fmla="*/ 169073 h 401452"/>
                <a:gd name="connsiteX521" fmla="*/ 540661 w 811657"/>
                <a:gd name="connsiteY521" fmla="*/ 165265 h 401452"/>
                <a:gd name="connsiteX522" fmla="*/ 541898 w 811657"/>
                <a:gd name="connsiteY522" fmla="*/ 163932 h 401452"/>
                <a:gd name="connsiteX523" fmla="*/ 544562 w 811657"/>
                <a:gd name="connsiteY523" fmla="*/ 163932 h 401452"/>
                <a:gd name="connsiteX524" fmla="*/ 547132 w 811657"/>
                <a:gd name="connsiteY524" fmla="*/ 169073 h 401452"/>
                <a:gd name="connsiteX525" fmla="*/ 548464 w 811657"/>
                <a:gd name="connsiteY525" fmla="*/ 169073 h 401452"/>
                <a:gd name="connsiteX526" fmla="*/ 549701 w 811657"/>
                <a:gd name="connsiteY526" fmla="*/ 165265 h 401452"/>
                <a:gd name="connsiteX527" fmla="*/ 548464 w 811657"/>
                <a:gd name="connsiteY527" fmla="*/ 160029 h 401452"/>
                <a:gd name="connsiteX528" fmla="*/ 545799 w 811657"/>
                <a:gd name="connsiteY528" fmla="*/ 154888 h 401452"/>
                <a:gd name="connsiteX529" fmla="*/ 544562 w 811657"/>
                <a:gd name="connsiteY529" fmla="*/ 154888 h 401452"/>
                <a:gd name="connsiteX530" fmla="*/ 543230 w 811657"/>
                <a:gd name="connsiteY530" fmla="*/ 157459 h 401452"/>
                <a:gd name="connsiteX531" fmla="*/ 543230 w 811657"/>
                <a:gd name="connsiteY531" fmla="*/ 160029 h 401452"/>
                <a:gd name="connsiteX532" fmla="*/ 541898 w 811657"/>
                <a:gd name="connsiteY532" fmla="*/ 161362 h 401452"/>
                <a:gd name="connsiteX533" fmla="*/ 539329 w 811657"/>
                <a:gd name="connsiteY533" fmla="*/ 161362 h 401452"/>
                <a:gd name="connsiteX534" fmla="*/ 536760 w 811657"/>
                <a:gd name="connsiteY534" fmla="*/ 160029 h 401452"/>
                <a:gd name="connsiteX535" fmla="*/ 535523 w 811657"/>
                <a:gd name="connsiteY535" fmla="*/ 158791 h 401452"/>
                <a:gd name="connsiteX536" fmla="*/ 536760 w 811657"/>
                <a:gd name="connsiteY536" fmla="*/ 156221 h 401452"/>
                <a:gd name="connsiteX537" fmla="*/ 538092 w 811657"/>
                <a:gd name="connsiteY537" fmla="*/ 154888 h 401452"/>
                <a:gd name="connsiteX538" fmla="*/ 541898 w 811657"/>
                <a:gd name="connsiteY538" fmla="*/ 154888 h 401452"/>
                <a:gd name="connsiteX539" fmla="*/ 543230 w 811657"/>
                <a:gd name="connsiteY539" fmla="*/ 154888 h 401452"/>
                <a:gd name="connsiteX540" fmla="*/ 541898 w 811657"/>
                <a:gd name="connsiteY540" fmla="*/ 153651 h 401452"/>
                <a:gd name="connsiteX541" fmla="*/ 539329 w 811657"/>
                <a:gd name="connsiteY541" fmla="*/ 149747 h 401452"/>
                <a:gd name="connsiteX542" fmla="*/ 536760 w 811657"/>
                <a:gd name="connsiteY542" fmla="*/ 148415 h 401452"/>
                <a:gd name="connsiteX543" fmla="*/ 535523 w 811657"/>
                <a:gd name="connsiteY543" fmla="*/ 148415 h 401452"/>
                <a:gd name="connsiteX544" fmla="*/ 534191 w 811657"/>
                <a:gd name="connsiteY544" fmla="*/ 148415 h 401452"/>
                <a:gd name="connsiteX545" fmla="*/ 532954 w 811657"/>
                <a:gd name="connsiteY545" fmla="*/ 150985 h 401452"/>
                <a:gd name="connsiteX546" fmla="*/ 531621 w 811657"/>
                <a:gd name="connsiteY546" fmla="*/ 156221 h 401452"/>
                <a:gd name="connsiteX547" fmla="*/ 530289 w 811657"/>
                <a:gd name="connsiteY547" fmla="*/ 156221 h 401452"/>
                <a:gd name="connsiteX548" fmla="*/ 529052 w 811657"/>
                <a:gd name="connsiteY548" fmla="*/ 153651 h 401452"/>
                <a:gd name="connsiteX549" fmla="*/ 527720 w 811657"/>
                <a:gd name="connsiteY549" fmla="*/ 153651 h 401452"/>
                <a:gd name="connsiteX550" fmla="*/ 525151 w 811657"/>
                <a:gd name="connsiteY550" fmla="*/ 156221 h 401452"/>
                <a:gd name="connsiteX551" fmla="*/ 523914 w 811657"/>
                <a:gd name="connsiteY551" fmla="*/ 156221 h 401452"/>
                <a:gd name="connsiteX552" fmla="*/ 523914 w 811657"/>
                <a:gd name="connsiteY552" fmla="*/ 154888 h 401452"/>
                <a:gd name="connsiteX553" fmla="*/ 523914 w 811657"/>
                <a:gd name="connsiteY553" fmla="*/ 153651 h 401452"/>
                <a:gd name="connsiteX554" fmla="*/ 525151 w 811657"/>
                <a:gd name="connsiteY554" fmla="*/ 150985 h 401452"/>
                <a:gd name="connsiteX555" fmla="*/ 527720 w 811657"/>
                <a:gd name="connsiteY555" fmla="*/ 148415 h 401452"/>
                <a:gd name="connsiteX556" fmla="*/ 527720 w 811657"/>
                <a:gd name="connsiteY556" fmla="*/ 147177 h 401452"/>
                <a:gd name="connsiteX557" fmla="*/ 525151 w 811657"/>
                <a:gd name="connsiteY557" fmla="*/ 145844 h 401452"/>
                <a:gd name="connsiteX558" fmla="*/ 522582 w 811657"/>
                <a:gd name="connsiteY558" fmla="*/ 143274 h 401452"/>
                <a:gd name="connsiteX559" fmla="*/ 523914 w 811657"/>
                <a:gd name="connsiteY559" fmla="*/ 140704 h 401452"/>
                <a:gd name="connsiteX560" fmla="*/ 522582 w 811657"/>
                <a:gd name="connsiteY560" fmla="*/ 140704 h 401452"/>
                <a:gd name="connsiteX561" fmla="*/ 522582 w 811657"/>
                <a:gd name="connsiteY561" fmla="*/ 139371 h 401452"/>
                <a:gd name="connsiteX562" fmla="*/ 520013 w 811657"/>
                <a:gd name="connsiteY562" fmla="*/ 139371 h 401452"/>
                <a:gd name="connsiteX563" fmla="*/ 517444 w 811657"/>
                <a:gd name="connsiteY563" fmla="*/ 140704 h 401452"/>
                <a:gd name="connsiteX564" fmla="*/ 517444 w 811657"/>
                <a:gd name="connsiteY564" fmla="*/ 142036 h 401452"/>
                <a:gd name="connsiteX565" fmla="*/ 518776 w 811657"/>
                <a:gd name="connsiteY565" fmla="*/ 145844 h 401452"/>
                <a:gd name="connsiteX566" fmla="*/ 518776 w 811657"/>
                <a:gd name="connsiteY566" fmla="*/ 147177 h 401452"/>
                <a:gd name="connsiteX567" fmla="*/ 517444 w 811657"/>
                <a:gd name="connsiteY567" fmla="*/ 150985 h 401452"/>
                <a:gd name="connsiteX568" fmla="*/ 514874 w 811657"/>
                <a:gd name="connsiteY568" fmla="*/ 154888 h 401452"/>
                <a:gd name="connsiteX569" fmla="*/ 513543 w 811657"/>
                <a:gd name="connsiteY569" fmla="*/ 154888 h 401452"/>
                <a:gd name="connsiteX570" fmla="*/ 512306 w 811657"/>
                <a:gd name="connsiteY570" fmla="*/ 152318 h 401452"/>
                <a:gd name="connsiteX571" fmla="*/ 512306 w 811657"/>
                <a:gd name="connsiteY571" fmla="*/ 150985 h 401452"/>
                <a:gd name="connsiteX572" fmla="*/ 512306 w 811657"/>
                <a:gd name="connsiteY572" fmla="*/ 149747 h 401452"/>
                <a:gd name="connsiteX573" fmla="*/ 513543 w 811657"/>
                <a:gd name="connsiteY573" fmla="*/ 148415 h 401452"/>
                <a:gd name="connsiteX574" fmla="*/ 514874 w 811657"/>
                <a:gd name="connsiteY574" fmla="*/ 148415 h 401452"/>
                <a:gd name="connsiteX575" fmla="*/ 517444 w 811657"/>
                <a:gd name="connsiteY575" fmla="*/ 147177 h 401452"/>
                <a:gd name="connsiteX576" fmla="*/ 516111 w 811657"/>
                <a:gd name="connsiteY576" fmla="*/ 145844 h 401452"/>
                <a:gd name="connsiteX577" fmla="*/ 514874 w 811657"/>
                <a:gd name="connsiteY577" fmla="*/ 143274 h 401452"/>
                <a:gd name="connsiteX578" fmla="*/ 514874 w 811657"/>
                <a:gd name="connsiteY578" fmla="*/ 142036 h 401452"/>
                <a:gd name="connsiteX579" fmla="*/ 514874 w 811657"/>
                <a:gd name="connsiteY579" fmla="*/ 140704 h 401452"/>
                <a:gd name="connsiteX580" fmla="*/ 516111 w 811657"/>
                <a:gd name="connsiteY580" fmla="*/ 139371 h 401452"/>
                <a:gd name="connsiteX581" fmla="*/ 517444 w 811657"/>
                <a:gd name="connsiteY581" fmla="*/ 138133 h 401452"/>
                <a:gd name="connsiteX582" fmla="*/ 516111 w 811657"/>
                <a:gd name="connsiteY582" fmla="*/ 136801 h 401452"/>
                <a:gd name="connsiteX583" fmla="*/ 514874 w 811657"/>
                <a:gd name="connsiteY583" fmla="*/ 135563 h 401452"/>
                <a:gd name="connsiteX584" fmla="*/ 513543 w 811657"/>
                <a:gd name="connsiteY584" fmla="*/ 135563 h 401452"/>
                <a:gd name="connsiteX585" fmla="*/ 512306 w 811657"/>
                <a:gd name="connsiteY585" fmla="*/ 135563 h 401452"/>
                <a:gd name="connsiteX586" fmla="*/ 510973 w 811657"/>
                <a:gd name="connsiteY586" fmla="*/ 135563 h 401452"/>
                <a:gd name="connsiteX587" fmla="*/ 508404 w 811657"/>
                <a:gd name="connsiteY587" fmla="*/ 136801 h 401452"/>
                <a:gd name="connsiteX588" fmla="*/ 507167 w 811657"/>
                <a:gd name="connsiteY588" fmla="*/ 136801 h 401452"/>
                <a:gd name="connsiteX589" fmla="*/ 507167 w 811657"/>
                <a:gd name="connsiteY589" fmla="*/ 135563 h 401452"/>
                <a:gd name="connsiteX590" fmla="*/ 507167 w 811657"/>
                <a:gd name="connsiteY590" fmla="*/ 134230 h 401452"/>
                <a:gd name="connsiteX591" fmla="*/ 507167 w 811657"/>
                <a:gd name="connsiteY591" fmla="*/ 132897 h 401452"/>
                <a:gd name="connsiteX592" fmla="*/ 509736 w 811657"/>
                <a:gd name="connsiteY592" fmla="*/ 131660 h 401452"/>
                <a:gd name="connsiteX593" fmla="*/ 510973 w 811657"/>
                <a:gd name="connsiteY593" fmla="*/ 130327 h 401452"/>
                <a:gd name="connsiteX594" fmla="*/ 509736 w 811657"/>
                <a:gd name="connsiteY594" fmla="*/ 129089 h 401452"/>
                <a:gd name="connsiteX595" fmla="*/ 507167 w 811657"/>
                <a:gd name="connsiteY595" fmla="*/ 127757 h 401452"/>
                <a:gd name="connsiteX596" fmla="*/ 507167 w 811657"/>
                <a:gd name="connsiteY596" fmla="*/ 126519 h 401452"/>
                <a:gd name="connsiteX597" fmla="*/ 508404 w 811657"/>
                <a:gd name="connsiteY597" fmla="*/ 126519 h 401452"/>
                <a:gd name="connsiteX598" fmla="*/ 509736 w 811657"/>
                <a:gd name="connsiteY598" fmla="*/ 126519 h 401452"/>
                <a:gd name="connsiteX599" fmla="*/ 512306 w 811657"/>
                <a:gd name="connsiteY599" fmla="*/ 126519 h 401452"/>
                <a:gd name="connsiteX600" fmla="*/ 513543 w 811657"/>
                <a:gd name="connsiteY600" fmla="*/ 127757 h 401452"/>
                <a:gd name="connsiteX601" fmla="*/ 518776 w 811657"/>
                <a:gd name="connsiteY601" fmla="*/ 131660 h 401452"/>
                <a:gd name="connsiteX602" fmla="*/ 521345 w 811657"/>
                <a:gd name="connsiteY602" fmla="*/ 134230 h 401452"/>
                <a:gd name="connsiteX603" fmla="*/ 522582 w 811657"/>
                <a:gd name="connsiteY603" fmla="*/ 132897 h 401452"/>
                <a:gd name="connsiteX604" fmla="*/ 525151 w 811657"/>
                <a:gd name="connsiteY604" fmla="*/ 132897 h 401452"/>
                <a:gd name="connsiteX605" fmla="*/ 526483 w 811657"/>
                <a:gd name="connsiteY605" fmla="*/ 135563 h 401452"/>
                <a:gd name="connsiteX606" fmla="*/ 527720 w 811657"/>
                <a:gd name="connsiteY606" fmla="*/ 134230 h 401452"/>
                <a:gd name="connsiteX607" fmla="*/ 529052 w 811657"/>
                <a:gd name="connsiteY607" fmla="*/ 132897 h 401452"/>
                <a:gd name="connsiteX608" fmla="*/ 530289 w 811657"/>
                <a:gd name="connsiteY608" fmla="*/ 132897 h 401452"/>
                <a:gd name="connsiteX609" fmla="*/ 530289 w 811657"/>
                <a:gd name="connsiteY609" fmla="*/ 134230 h 401452"/>
                <a:gd name="connsiteX610" fmla="*/ 530289 w 811657"/>
                <a:gd name="connsiteY610" fmla="*/ 136801 h 401452"/>
                <a:gd name="connsiteX611" fmla="*/ 529052 w 811657"/>
                <a:gd name="connsiteY611" fmla="*/ 139371 h 401452"/>
                <a:gd name="connsiteX612" fmla="*/ 530289 w 811657"/>
                <a:gd name="connsiteY612" fmla="*/ 139371 h 401452"/>
                <a:gd name="connsiteX613" fmla="*/ 530289 w 811657"/>
                <a:gd name="connsiteY613" fmla="*/ 140704 h 401452"/>
                <a:gd name="connsiteX614" fmla="*/ 534191 w 811657"/>
                <a:gd name="connsiteY614" fmla="*/ 138133 h 401452"/>
                <a:gd name="connsiteX615" fmla="*/ 536760 w 811657"/>
                <a:gd name="connsiteY615" fmla="*/ 136801 h 401452"/>
                <a:gd name="connsiteX616" fmla="*/ 536760 w 811657"/>
                <a:gd name="connsiteY616" fmla="*/ 138133 h 401452"/>
                <a:gd name="connsiteX617" fmla="*/ 538092 w 811657"/>
                <a:gd name="connsiteY617" fmla="*/ 139371 h 401452"/>
                <a:gd name="connsiteX618" fmla="*/ 539329 w 811657"/>
                <a:gd name="connsiteY618" fmla="*/ 140704 h 401452"/>
                <a:gd name="connsiteX619" fmla="*/ 540661 w 811657"/>
                <a:gd name="connsiteY619" fmla="*/ 140704 h 401452"/>
                <a:gd name="connsiteX620" fmla="*/ 541898 w 811657"/>
                <a:gd name="connsiteY620" fmla="*/ 136801 h 401452"/>
                <a:gd name="connsiteX621" fmla="*/ 543230 w 811657"/>
                <a:gd name="connsiteY621" fmla="*/ 132897 h 401452"/>
                <a:gd name="connsiteX622" fmla="*/ 543230 w 811657"/>
                <a:gd name="connsiteY622" fmla="*/ 131660 h 401452"/>
                <a:gd name="connsiteX623" fmla="*/ 538092 w 811657"/>
                <a:gd name="connsiteY623" fmla="*/ 131660 h 401452"/>
                <a:gd name="connsiteX624" fmla="*/ 536760 w 811657"/>
                <a:gd name="connsiteY624" fmla="*/ 131660 h 401452"/>
                <a:gd name="connsiteX625" fmla="*/ 534191 w 811657"/>
                <a:gd name="connsiteY625" fmla="*/ 127757 h 401452"/>
                <a:gd name="connsiteX626" fmla="*/ 532954 w 811657"/>
                <a:gd name="connsiteY626" fmla="*/ 123949 h 401452"/>
                <a:gd name="connsiteX627" fmla="*/ 527720 w 811657"/>
                <a:gd name="connsiteY627" fmla="*/ 122616 h 401452"/>
                <a:gd name="connsiteX628" fmla="*/ 525151 w 811657"/>
                <a:gd name="connsiteY628" fmla="*/ 120046 h 401452"/>
                <a:gd name="connsiteX629" fmla="*/ 525151 w 811657"/>
                <a:gd name="connsiteY629" fmla="*/ 118713 h 401452"/>
                <a:gd name="connsiteX630" fmla="*/ 526483 w 811657"/>
                <a:gd name="connsiteY630" fmla="*/ 118713 h 401452"/>
                <a:gd name="connsiteX631" fmla="*/ 531621 w 811657"/>
                <a:gd name="connsiteY631" fmla="*/ 118713 h 401452"/>
                <a:gd name="connsiteX632" fmla="*/ 536760 w 811657"/>
                <a:gd name="connsiteY632" fmla="*/ 120046 h 401452"/>
                <a:gd name="connsiteX633" fmla="*/ 536760 w 811657"/>
                <a:gd name="connsiteY633" fmla="*/ 121283 h 401452"/>
                <a:gd name="connsiteX634" fmla="*/ 538092 w 811657"/>
                <a:gd name="connsiteY634" fmla="*/ 121283 h 401452"/>
                <a:gd name="connsiteX635" fmla="*/ 538092 w 811657"/>
                <a:gd name="connsiteY635" fmla="*/ 125186 h 401452"/>
                <a:gd name="connsiteX636" fmla="*/ 538092 w 811657"/>
                <a:gd name="connsiteY636" fmla="*/ 127757 h 401452"/>
                <a:gd name="connsiteX637" fmla="*/ 540661 w 811657"/>
                <a:gd name="connsiteY637" fmla="*/ 129089 h 401452"/>
                <a:gd name="connsiteX638" fmla="*/ 543230 w 811657"/>
                <a:gd name="connsiteY638" fmla="*/ 129089 h 401452"/>
                <a:gd name="connsiteX639" fmla="*/ 544562 w 811657"/>
                <a:gd name="connsiteY639" fmla="*/ 125186 h 401452"/>
                <a:gd name="connsiteX640" fmla="*/ 545799 w 811657"/>
                <a:gd name="connsiteY640" fmla="*/ 121283 h 401452"/>
                <a:gd name="connsiteX641" fmla="*/ 545799 w 811657"/>
                <a:gd name="connsiteY641" fmla="*/ 120046 h 401452"/>
                <a:gd name="connsiteX642" fmla="*/ 544562 w 811657"/>
                <a:gd name="connsiteY642" fmla="*/ 120046 h 401452"/>
                <a:gd name="connsiteX643" fmla="*/ 543230 w 811657"/>
                <a:gd name="connsiteY643" fmla="*/ 120046 h 401452"/>
                <a:gd name="connsiteX644" fmla="*/ 540661 w 811657"/>
                <a:gd name="connsiteY644" fmla="*/ 121283 h 401452"/>
                <a:gd name="connsiteX645" fmla="*/ 540661 w 811657"/>
                <a:gd name="connsiteY645" fmla="*/ 117475 h 401452"/>
                <a:gd name="connsiteX646" fmla="*/ 539329 w 811657"/>
                <a:gd name="connsiteY646" fmla="*/ 116142 h 401452"/>
                <a:gd name="connsiteX647" fmla="*/ 538092 w 811657"/>
                <a:gd name="connsiteY647" fmla="*/ 116142 h 401452"/>
                <a:gd name="connsiteX648" fmla="*/ 535523 w 811657"/>
                <a:gd name="connsiteY648" fmla="*/ 114905 h 401452"/>
                <a:gd name="connsiteX649" fmla="*/ 534191 w 811657"/>
                <a:gd name="connsiteY649" fmla="*/ 114905 h 401452"/>
                <a:gd name="connsiteX650" fmla="*/ 535523 w 811657"/>
                <a:gd name="connsiteY650" fmla="*/ 113572 h 401452"/>
                <a:gd name="connsiteX651" fmla="*/ 538092 w 811657"/>
                <a:gd name="connsiteY651" fmla="*/ 112334 h 401452"/>
                <a:gd name="connsiteX652" fmla="*/ 540661 w 811657"/>
                <a:gd name="connsiteY652" fmla="*/ 112334 h 401452"/>
                <a:gd name="connsiteX653" fmla="*/ 541898 w 811657"/>
                <a:gd name="connsiteY653" fmla="*/ 112334 h 401452"/>
                <a:gd name="connsiteX654" fmla="*/ 543230 w 811657"/>
                <a:gd name="connsiteY654" fmla="*/ 114905 h 401452"/>
                <a:gd name="connsiteX655" fmla="*/ 544562 w 811657"/>
                <a:gd name="connsiteY655" fmla="*/ 116142 h 401452"/>
                <a:gd name="connsiteX656" fmla="*/ 545799 w 811657"/>
                <a:gd name="connsiteY656" fmla="*/ 116142 h 401452"/>
                <a:gd name="connsiteX657" fmla="*/ 547132 w 811657"/>
                <a:gd name="connsiteY657" fmla="*/ 114905 h 401452"/>
                <a:gd name="connsiteX658" fmla="*/ 547132 w 811657"/>
                <a:gd name="connsiteY658" fmla="*/ 112334 h 401452"/>
                <a:gd name="connsiteX659" fmla="*/ 545799 w 811657"/>
                <a:gd name="connsiteY659" fmla="*/ 111002 h 401452"/>
                <a:gd name="connsiteX660" fmla="*/ 547132 w 811657"/>
                <a:gd name="connsiteY660" fmla="*/ 111002 h 401452"/>
                <a:gd name="connsiteX661" fmla="*/ 548464 w 811657"/>
                <a:gd name="connsiteY661" fmla="*/ 111002 h 401452"/>
                <a:gd name="connsiteX662" fmla="*/ 551033 w 811657"/>
                <a:gd name="connsiteY662" fmla="*/ 113572 h 401452"/>
                <a:gd name="connsiteX663" fmla="*/ 552270 w 811657"/>
                <a:gd name="connsiteY663" fmla="*/ 113572 h 401452"/>
                <a:gd name="connsiteX664" fmla="*/ 553602 w 811657"/>
                <a:gd name="connsiteY664" fmla="*/ 113572 h 401452"/>
                <a:gd name="connsiteX665" fmla="*/ 554839 w 811657"/>
                <a:gd name="connsiteY665" fmla="*/ 113572 h 401452"/>
                <a:gd name="connsiteX666" fmla="*/ 554839 w 811657"/>
                <a:gd name="connsiteY666" fmla="*/ 111002 h 401452"/>
                <a:gd name="connsiteX667" fmla="*/ 554839 w 811657"/>
                <a:gd name="connsiteY667" fmla="*/ 109764 h 401452"/>
                <a:gd name="connsiteX668" fmla="*/ 552270 w 811657"/>
                <a:gd name="connsiteY668" fmla="*/ 108431 h 401452"/>
                <a:gd name="connsiteX669" fmla="*/ 548464 w 811657"/>
                <a:gd name="connsiteY669" fmla="*/ 108431 h 401452"/>
                <a:gd name="connsiteX670" fmla="*/ 545799 w 811657"/>
                <a:gd name="connsiteY670" fmla="*/ 108431 h 401452"/>
                <a:gd name="connsiteX671" fmla="*/ 544562 w 811657"/>
                <a:gd name="connsiteY671" fmla="*/ 107099 h 401452"/>
                <a:gd name="connsiteX672" fmla="*/ 544562 w 811657"/>
                <a:gd name="connsiteY672" fmla="*/ 105861 h 401452"/>
                <a:gd name="connsiteX673" fmla="*/ 545799 w 811657"/>
                <a:gd name="connsiteY673" fmla="*/ 104528 h 401452"/>
                <a:gd name="connsiteX674" fmla="*/ 547132 w 811657"/>
                <a:gd name="connsiteY674" fmla="*/ 104528 h 401452"/>
                <a:gd name="connsiteX675" fmla="*/ 548464 w 811657"/>
                <a:gd name="connsiteY675" fmla="*/ 104528 h 401452"/>
                <a:gd name="connsiteX676" fmla="*/ 551033 w 811657"/>
                <a:gd name="connsiteY676" fmla="*/ 104528 h 401452"/>
                <a:gd name="connsiteX677" fmla="*/ 551033 w 811657"/>
                <a:gd name="connsiteY677" fmla="*/ 103291 h 401452"/>
                <a:gd name="connsiteX678" fmla="*/ 549701 w 811657"/>
                <a:gd name="connsiteY678" fmla="*/ 99387 h 401452"/>
                <a:gd name="connsiteX679" fmla="*/ 548464 w 811657"/>
                <a:gd name="connsiteY679" fmla="*/ 98055 h 401452"/>
                <a:gd name="connsiteX680" fmla="*/ 548464 w 811657"/>
                <a:gd name="connsiteY680" fmla="*/ 96817 h 401452"/>
                <a:gd name="connsiteX681" fmla="*/ 547132 w 811657"/>
                <a:gd name="connsiteY681" fmla="*/ 96817 h 401452"/>
                <a:gd name="connsiteX682" fmla="*/ 541898 w 811657"/>
                <a:gd name="connsiteY682" fmla="*/ 100720 h 401452"/>
                <a:gd name="connsiteX683" fmla="*/ 539329 w 811657"/>
                <a:gd name="connsiteY683" fmla="*/ 100720 h 401452"/>
                <a:gd name="connsiteX684" fmla="*/ 536760 w 811657"/>
                <a:gd name="connsiteY684" fmla="*/ 99387 h 401452"/>
                <a:gd name="connsiteX685" fmla="*/ 536760 w 811657"/>
                <a:gd name="connsiteY685" fmla="*/ 98055 h 401452"/>
                <a:gd name="connsiteX686" fmla="*/ 535523 w 811657"/>
                <a:gd name="connsiteY686" fmla="*/ 98055 h 401452"/>
                <a:gd name="connsiteX687" fmla="*/ 536760 w 811657"/>
                <a:gd name="connsiteY687" fmla="*/ 96817 h 401452"/>
                <a:gd name="connsiteX688" fmla="*/ 538092 w 811657"/>
                <a:gd name="connsiteY688" fmla="*/ 96817 h 401452"/>
                <a:gd name="connsiteX689" fmla="*/ 541898 w 811657"/>
                <a:gd name="connsiteY689" fmla="*/ 96817 h 401452"/>
                <a:gd name="connsiteX690" fmla="*/ 543230 w 811657"/>
                <a:gd name="connsiteY690" fmla="*/ 95484 h 401452"/>
                <a:gd name="connsiteX691" fmla="*/ 543230 w 811657"/>
                <a:gd name="connsiteY691" fmla="*/ 94247 h 401452"/>
                <a:gd name="connsiteX692" fmla="*/ 544562 w 811657"/>
                <a:gd name="connsiteY692" fmla="*/ 92914 h 401452"/>
                <a:gd name="connsiteX693" fmla="*/ 545799 w 811657"/>
                <a:gd name="connsiteY693" fmla="*/ 92914 h 401452"/>
                <a:gd name="connsiteX694" fmla="*/ 549701 w 811657"/>
                <a:gd name="connsiteY694" fmla="*/ 92914 h 401452"/>
                <a:gd name="connsiteX695" fmla="*/ 553602 w 811657"/>
                <a:gd name="connsiteY695" fmla="*/ 94247 h 401452"/>
                <a:gd name="connsiteX696" fmla="*/ 554839 w 811657"/>
                <a:gd name="connsiteY696" fmla="*/ 96817 h 401452"/>
                <a:gd name="connsiteX697" fmla="*/ 554839 w 811657"/>
                <a:gd name="connsiteY697" fmla="*/ 99387 h 401452"/>
                <a:gd name="connsiteX698" fmla="*/ 554839 w 811657"/>
                <a:gd name="connsiteY698" fmla="*/ 100720 h 401452"/>
                <a:gd name="connsiteX699" fmla="*/ 556171 w 811657"/>
                <a:gd name="connsiteY699" fmla="*/ 100720 h 401452"/>
                <a:gd name="connsiteX700" fmla="*/ 557408 w 811657"/>
                <a:gd name="connsiteY700" fmla="*/ 105861 h 401452"/>
                <a:gd name="connsiteX701" fmla="*/ 559977 w 811657"/>
                <a:gd name="connsiteY701" fmla="*/ 112334 h 401452"/>
                <a:gd name="connsiteX702" fmla="*/ 561309 w 811657"/>
                <a:gd name="connsiteY702" fmla="*/ 112334 h 401452"/>
                <a:gd name="connsiteX703" fmla="*/ 563879 w 811657"/>
                <a:gd name="connsiteY703" fmla="*/ 108431 h 401452"/>
                <a:gd name="connsiteX704" fmla="*/ 563879 w 811657"/>
                <a:gd name="connsiteY704" fmla="*/ 104528 h 401452"/>
                <a:gd name="connsiteX705" fmla="*/ 563879 w 811657"/>
                <a:gd name="connsiteY705" fmla="*/ 103291 h 401452"/>
                <a:gd name="connsiteX706" fmla="*/ 563879 w 811657"/>
                <a:gd name="connsiteY706" fmla="*/ 101958 h 401452"/>
                <a:gd name="connsiteX707" fmla="*/ 561309 w 811657"/>
                <a:gd name="connsiteY707" fmla="*/ 99387 h 401452"/>
                <a:gd name="connsiteX708" fmla="*/ 558741 w 811657"/>
                <a:gd name="connsiteY708" fmla="*/ 98055 h 401452"/>
                <a:gd name="connsiteX709" fmla="*/ 557408 w 811657"/>
                <a:gd name="connsiteY709" fmla="*/ 94247 h 401452"/>
                <a:gd name="connsiteX710" fmla="*/ 558741 w 811657"/>
                <a:gd name="connsiteY710" fmla="*/ 90343 h 401452"/>
                <a:gd name="connsiteX711" fmla="*/ 558741 w 811657"/>
                <a:gd name="connsiteY711" fmla="*/ 86440 h 401452"/>
                <a:gd name="connsiteX712" fmla="*/ 561309 w 811657"/>
                <a:gd name="connsiteY712" fmla="*/ 83870 h 401452"/>
                <a:gd name="connsiteX713" fmla="*/ 561309 w 811657"/>
                <a:gd name="connsiteY713" fmla="*/ 82632 h 401452"/>
                <a:gd name="connsiteX714" fmla="*/ 559977 w 811657"/>
                <a:gd name="connsiteY714" fmla="*/ 79967 h 401452"/>
                <a:gd name="connsiteX715" fmla="*/ 557408 w 811657"/>
                <a:gd name="connsiteY715" fmla="*/ 82632 h 401452"/>
                <a:gd name="connsiteX716" fmla="*/ 556171 w 811657"/>
                <a:gd name="connsiteY716" fmla="*/ 82632 h 401452"/>
                <a:gd name="connsiteX717" fmla="*/ 554839 w 811657"/>
                <a:gd name="connsiteY717" fmla="*/ 81300 h 401452"/>
                <a:gd name="connsiteX718" fmla="*/ 554839 w 811657"/>
                <a:gd name="connsiteY718" fmla="*/ 79967 h 401452"/>
                <a:gd name="connsiteX719" fmla="*/ 556171 w 811657"/>
                <a:gd name="connsiteY719" fmla="*/ 77396 h 401452"/>
                <a:gd name="connsiteX720" fmla="*/ 558741 w 811657"/>
                <a:gd name="connsiteY720" fmla="*/ 76159 h 401452"/>
                <a:gd name="connsiteX721" fmla="*/ 561309 w 811657"/>
                <a:gd name="connsiteY721" fmla="*/ 73589 h 401452"/>
                <a:gd name="connsiteX722" fmla="*/ 563879 w 811657"/>
                <a:gd name="connsiteY722" fmla="*/ 72256 h 401452"/>
                <a:gd name="connsiteX723" fmla="*/ 565211 w 811657"/>
                <a:gd name="connsiteY723" fmla="*/ 73589 h 401452"/>
                <a:gd name="connsiteX724" fmla="*/ 563879 w 811657"/>
                <a:gd name="connsiteY724" fmla="*/ 78729 h 401452"/>
                <a:gd name="connsiteX725" fmla="*/ 566448 w 811657"/>
                <a:gd name="connsiteY725" fmla="*/ 81300 h 401452"/>
                <a:gd name="connsiteX726" fmla="*/ 566448 w 811657"/>
                <a:gd name="connsiteY726" fmla="*/ 82632 h 401452"/>
                <a:gd name="connsiteX727" fmla="*/ 565211 w 811657"/>
                <a:gd name="connsiteY727" fmla="*/ 86440 h 401452"/>
                <a:gd name="connsiteX728" fmla="*/ 563879 w 811657"/>
                <a:gd name="connsiteY728" fmla="*/ 91676 h 401452"/>
                <a:gd name="connsiteX729" fmla="*/ 562642 w 811657"/>
                <a:gd name="connsiteY729" fmla="*/ 94247 h 401452"/>
                <a:gd name="connsiteX730" fmla="*/ 562642 w 811657"/>
                <a:gd name="connsiteY730" fmla="*/ 95484 h 401452"/>
                <a:gd name="connsiteX731" fmla="*/ 563879 w 811657"/>
                <a:gd name="connsiteY731" fmla="*/ 95484 h 401452"/>
                <a:gd name="connsiteX732" fmla="*/ 565211 w 811657"/>
                <a:gd name="connsiteY732" fmla="*/ 98055 h 401452"/>
                <a:gd name="connsiteX733" fmla="*/ 569017 w 811657"/>
                <a:gd name="connsiteY733" fmla="*/ 99387 h 401452"/>
                <a:gd name="connsiteX734" fmla="*/ 570349 w 811657"/>
                <a:gd name="connsiteY734" fmla="*/ 99387 h 401452"/>
                <a:gd name="connsiteX735" fmla="*/ 571586 w 811657"/>
                <a:gd name="connsiteY735" fmla="*/ 96817 h 401452"/>
                <a:gd name="connsiteX736" fmla="*/ 572918 w 811657"/>
                <a:gd name="connsiteY736" fmla="*/ 94247 h 401452"/>
                <a:gd name="connsiteX737" fmla="*/ 572918 w 811657"/>
                <a:gd name="connsiteY737" fmla="*/ 92914 h 401452"/>
                <a:gd name="connsiteX738" fmla="*/ 572918 w 811657"/>
                <a:gd name="connsiteY738" fmla="*/ 91676 h 401452"/>
                <a:gd name="connsiteX739" fmla="*/ 572918 w 811657"/>
                <a:gd name="connsiteY739" fmla="*/ 90343 h 401452"/>
                <a:gd name="connsiteX740" fmla="*/ 567780 w 811657"/>
                <a:gd name="connsiteY740" fmla="*/ 92914 h 401452"/>
                <a:gd name="connsiteX741" fmla="*/ 566448 w 811657"/>
                <a:gd name="connsiteY741" fmla="*/ 91676 h 401452"/>
                <a:gd name="connsiteX742" fmla="*/ 566448 w 811657"/>
                <a:gd name="connsiteY742" fmla="*/ 90343 h 401452"/>
                <a:gd name="connsiteX743" fmla="*/ 567780 w 811657"/>
                <a:gd name="connsiteY743" fmla="*/ 89106 h 401452"/>
                <a:gd name="connsiteX744" fmla="*/ 569017 w 811657"/>
                <a:gd name="connsiteY744" fmla="*/ 89106 h 401452"/>
                <a:gd name="connsiteX745" fmla="*/ 570349 w 811657"/>
                <a:gd name="connsiteY745" fmla="*/ 87773 h 401452"/>
                <a:gd name="connsiteX746" fmla="*/ 574155 w 811657"/>
                <a:gd name="connsiteY746" fmla="*/ 87773 h 401452"/>
                <a:gd name="connsiteX747" fmla="*/ 575487 w 811657"/>
                <a:gd name="connsiteY747" fmla="*/ 89106 h 401452"/>
                <a:gd name="connsiteX748" fmla="*/ 578056 w 811657"/>
                <a:gd name="connsiteY748" fmla="*/ 83870 h 401452"/>
                <a:gd name="connsiteX749" fmla="*/ 584527 w 811657"/>
                <a:gd name="connsiteY749" fmla="*/ 78729 h 401452"/>
                <a:gd name="connsiteX750" fmla="*/ 585859 w 811657"/>
                <a:gd name="connsiteY750" fmla="*/ 77396 h 401452"/>
                <a:gd name="connsiteX751" fmla="*/ 585859 w 811657"/>
                <a:gd name="connsiteY751" fmla="*/ 73589 h 401452"/>
                <a:gd name="connsiteX752" fmla="*/ 585859 w 811657"/>
                <a:gd name="connsiteY752" fmla="*/ 68353 h 401452"/>
                <a:gd name="connsiteX753" fmla="*/ 584527 w 811657"/>
                <a:gd name="connsiteY753" fmla="*/ 67115 h 401452"/>
                <a:gd name="connsiteX754" fmla="*/ 580626 w 811657"/>
                <a:gd name="connsiteY754" fmla="*/ 63212 h 401452"/>
                <a:gd name="connsiteX755" fmla="*/ 580626 w 811657"/>
                <a:gd name="connsiteY755" fmla="*/ 61974 h 401452"/>
                <a:gd name="connsiteX756" fmla="*/ 580626 w 811657"/>
                <a:gd name="connsiteY756" fmla="*/ 60642 h 401452"/>
                <a:gd name="connsiteX757" fmla="*/ 581957 w 811657"/>
                <a:gd name="connsiteY757" fmla="*/ 55501 h 401452"/>
                <a:gd name="connsiteX758" fmla="*/ 584527 w 811657"/>
                <a:gd name="connsiteY758" fmla="*/ 51598 h 401452"/>
                <a:gd name="connsiteX759" fmla="*/ 588428 w 811657"/>
                <a:gd name="connsiteY759" fmla="*/ 49027 h 401452"/>
                <a:gd name="connsiteX760" fmla="*/ 589665 w 811657"/>
                <a:gd name="connsiteY760" fmla="*/ 47790 h 401452"/>
                <a:gd name="connsiteX761" fmla="*/ 588428 w 811657"/>
                <a:gd name="connsiteY761" fmla="*/ 47790 h 401452"/>
                <a:gd name="connsiteX762" fmla="*/ 587191 w 811657"/>
                <a:gd name="connsiteY762" fmla="*/ 46457 h 401452"/>
                <a:gd name="connsiteX763" fmla="*/ 588428 w 811657"/>
                <a:gd name="connsiteY763" fmla="*/ 45124 h 401452"/>
                <a:gd name="connsiteX764" fmla="*/ 589665 w 811657"/>
                <a:gd name="connsiteY764" fmla="*/ 43887 h 401452"/>
                <a:gd name="connsiteX765" fmla="*/ 590997 w 811657"/>
                <a:gd name="connsiteY765" fmla="*/ 42554 h 401452"/>
                <a:gd name="connsiteX766" fmla="*/ 592329 w 811657"/>
                <a:gd name="connsiteY766" fmla="*/ 43887 h 401452"/>
                <a:gd name="connsiteX767" fmla="*/ 593566 w 811657"/>
                <a:gd name="connsiteY767" fmla="*/ 45124 h 401452"/>
                <a:gd name="connsiteX768" fmla="*/ 593566 w 811657"/>
                <a:gd name="connsiteY768" fmla="*/ 47790 h 401452"/>
                <a:gd name="connsiteX769" fmla="*/ 594899 w 811657"/>
                <a:gd name="connsiteY769" fmla="*/ 49027 h 401452"/>
                <a:gd name="connsiteX770" fmla="*/ 597467 w 811657"/>
                <a:gd name="connsiteY770" fmla="*/ 49027 h 401452"/>
                <a:gd name="connsiteX771" fmla="*/ 598800 w 811657"/>
                <a:gd name="connsiteY771" fmla="*/ 47790 h 401452"/>
                <a:gd name="connsiteX772" fmla="*/ 597467 w 811657"/>
                <a:gd name="connsiteY772" fmla="*/ 46457 h 401452"/>
                <a:gd name="connsiteX773" fmla="*/ 597467 w 811657"/>
                <a:gd name="connsiteY773" fmla="*/ 43887 h 401452"/>
                <a:gd name="connsiteX774" fmla="*/ 598800 w 811657"/>
                <a:gd name="connsiteY774" fmla="*/ 41316 h 401452"/>
                <a:gd name="connsiteX775" fmla="*/ 598800 w 811657"/>
                <a:gd name="connsiteY775" fmla="*/ 38746 h 401452"/>
                <a:gd name="connsiteX776" fmla="*/ 600037 w 811657"/>
                <a:gd name="connsiteY776" fmla="*/ 36080 h 401452"/>
                <a:gd name="connsiteX777" fmla="*/ 601274 w 811657"/>
                <a:gd name="connsiteY777" fmla="*/ 36080 h 401452"/>
                <a:gd name="connsiteX778" fmla="*/ 603843 w 811657"/>
                <a:gd name="connsiteY778" fmla="*/ 34843 h 401452"/>
                <a:gd name="connsiteX779" fmla="*/ 603843 w 811657"/>
                <a:gd name="connsiteY779" fmla="*/ 36080 h 401452"/>
                <a:gd name="connsiteX780" fmla="*/ 603843 w 811657"/>
                <a:gd name="connsiteY780" fmla="*/ 37413 h 401452"/>
                <a:gd name="connsiteX781" fmla="*/ 603843 w 811657"/>
                <a:gd name="connsiteY781" fmla="*/ 39983 h 401452"/>
                <a:gd name="connsiteX782" fmla="*/ 602606 w 811657"/>
                <a:gd name="connsiteY782" fmla="*/ 42554 h 401452"/>
                <a:gd name="connsiteX783" fmla="*/ 601274 w 811657"/>
                <a:gd name="connsiteY783" fmla="*/ 43887 h 401452"/>
                <a:gd name="connsiteX784" fmla="*/ 603843 w 811657"/>
                <a:gd name="connsiteY784" fmla="*/ 46457 h 401452"/>
                <a:gd name="connsiteX785" fmla="*/ 603843 w 811657"/>
                <a:gd name="connsiteY785" fmla="*/ 47790 h 401452"/>
                <a:gd name="connsiteX786" fmla="*/ 603843 w 811657"/>
                <a:gd name="connsiteY786" fmla="*/ 49027 h 401452"/>
                <a:gd name="connsiteX787" fmla="*/ 603843 w 811657"/>
                <a:gd name="connsiteY787" fmla="*/ 51598 h 401452"/>
                <a:gd name="connsiteX788" fmla="*/ 602606 w 811657"/>
                <a:gd name="connsiteY788" fmla="*/ 55501 h 401452"/>
                <a:gd name="connsiteX789" fmla="*/ 600037 w 811657"/>
                <a:gd name="connsiteY789" fmla="*/ 56738 h 401452"/>
                <a:gd name="connsiteX790" fmla="*/ 600037 w 811657"/>
                <a:gd name="connsiteY790" fmla="*/ 59404 h 401452"/>
                <a:gd name="connsiteX791" fmla="*/ 600037 w 811657"/>
                <a:gd name="connsiteY791" fmla="*/ 60642 h 401452"/>
                <a:gd name="connsiteX792" fmla="*/ 601274 w 811657"/>
                <a:gd name="connsiteY792" fmla="*/ 61974 h 401452"/>
                <a:gd name="connsiteX793" fmla="*/ 601274 w 811657"/>
                <a:gd name="connsiteY793" fmla="*/ 63212 h 401452"/>
                <a:gd name="connsiteX794" fmla="*/ 600037 w 811657"/>
                <a:gd name="connsiteY794" fmla="*/ 67115 h 401452"/>
                <a:gd name="connsiteX795" fmla="*/ 601274 w 811657"/>
                <a:gd name="connsiteY795" fmla="*/ 67115 h 401452"/>
                <a:gd name="connsiteX796" fmla="*/ 602606 w 811657"/>
                <a:gd name="connsiteY796" fmla="*/ 64545 h 401452"/>
                <a:gd name="connsiteX797" fmla="*/ 605175 w 811657"/>
                <a:gd name="connsiteY797" fmla="*/ 60642 h 401452"/>
                <a:gd name="connsiteX798" fmla="*/ 607744 w 811657"/>
                <a:gd name="connsiteY798" fmla="*/ 56738 h 401452"/>
                <a:gd name="connsiteX799" fmla="*/ 610313 w 811657"/>
                <a:gd name="connsiteY799" fmla="*/ 54168 h 401452"/>
                <a:gd name="connsiteX800" fmla="*/ 611646 w 811657"/>
                <a:gd name="connsiteY800" fmla="*/ 54168 h 401452"/>
                <a:gd name="connsiteX801" fmla="*/ 610313 w 811657"/>
                <a:gd name="connsiteY801" fmla="*/ 52930 h 401452"/>
                <a:gd name="connsiteX802" fmla="*/ 609076 w 811657"/>
                <a:gd name="connsiteY802" fmla="*/ 51598 h 401452"/>
                <a:gd name="connsiteX803" fmla="*/ 609076 w 811657"/>
                <a:gd name="connsiteY803" fmla="*/ 50360 h 401452"/>
                <a:gd name="connsiteX804" fmla="*/ 610313 w 811657"/>
                <a:gd name="connsiteY804" fmla="*/ 49027 h 401452"/>
                <a:gd name="connsiteX805" fmla="*/ 612882 w 811657"/>
                <a:gd name="connsiteY805" fmla="*/ 49027 h 401452"/>
                <a:gd name="connsiteX806" fmla="*/ 615547 w 811657"/>
                <a:gd name="connsiteY806" fmla="*/ 49027 h 401452"/>
                <a:gd name="connsiteX807" fmla="*/ 615547 w 811657"/>
                <a:gd name="connsiteY807" fmla="*/ 47790 h 401452"/>
                <a:gd name="connsiteX808" fmla="*/ 616784 w 811657"/>
                <a:gd name="connsiteY808" fmla="*/ 45124 h 401452"/>
                <a:gd name="connsiteX809" fmla="*/ 618116 w 811657"/>
                <a:gd name="connsiteY809" fmla="*/ 39983 h 401452"/>
                <a:gd name="connsiteX810" fmla="*/ 620685 w 811657"/>
                <a:gd name="connsiteY810" fmla="*/ 34843 h 401452"/>
                <a:gd name="connsiteX811" fmla="*/ 621922 w 811657"/>
                <a:gd name="connsiteY811" fmla="*/ 32272 h 401452"/>
                <a:gd name="connsiteX812" fmla="*/ 623254 w 811657"/>
                <a:gd name="connsiteY812" fmla="*/ 30940 h 401452"/>
                <a:gd name="connsiteX813" fmla="*/ 623254 w 811657"/>
                <a:gd name="connsiteY813" fmla="*/ 32272 h 401452"/>
                <a:gd name="connsiteX814" fmla="*/ 624586 w 811657"/>
                <a:gd name="connsiteY814" fmla="*/ 33510 h 401452"/>
                <a:gd name="connsiteX815" fmla="*/ 625823 w 811657"/>
                <a:gd name="connsiteY815" fmla="*/ 36080 h 401452"/>
                <a:gd name="connsiteX816" fmla="*/ 625823 w 811657"/>
                <a:gd name="connsiteY816" fmla="*/ 37413 h 401452"/>
                <a:gd name="connsiteX817" fmla="*/ 623254 w 811657"/>
                <a:gd name="connsiteY817" fmla="*/ 37413 h 401452"/>
                <a:gd name="connsiteX818" fmla="*/ 623254 w 811657"/>
                <a:gd name="connsiteY818" fmla="*/ 38746 h 401452"/>
                <a:gd name="connsiteX819" fmla="*/ 623254 w 811657"/>
                <a:gd name="connsiteY819" fmla="*/ 41316 h 401452"/>
                <a:gd name="connsiteX820" fmla="*/ 621922 w 811657"/>
                <a:gd name="connsiteY820" fmla="*/ 43887 h 401452"/>
                <a:gd name="connsiteX821" fmla="*/ 620685 w 811657"/>
                <a:gd name="connsiteY821" fmla="*/ 45124 h 401452"/>
                <a:gd name="connsiteX822" fmla="*/ 620685 w 811657"/>
                <a:gd name="connsiteY822" fmla="*/ 46457 h 401452"/>
                <a:gd name="connsiteX823" fmla="*/ 623254 w 811657"/>
                <a:gd name="connsiteY823" fmla="*/ 47790 h 401452"/>
                <a:gd name="connsiteX824" fmla="*/ 623254 w 811657"/>
                <a:gd name="connsiteY824" fmla="*/ 49027 h 401452"/>
                <a:gd name="connsiteX825" fmla="*/ 621922 w 811657"/>
                <a:gd name="connsiteY825" fmla="*/ 50360 h 401452"/>
                <a:gd name="connsiteX826" fmla="*/ 619353 w 811657"/>
                <a:gd name="connsiteY826" fmla="*/ 51598 h 401452"/>
                <a:gd name="connsiteX827" fmla="*/ 614214 w 811657"/>
                <a:gd name="connsiteY827" fmla="*/ 52930 h 401452"/>
                <a:gd name="connsiteX828" fmla="*/ 612882 w 811657"/>
                <a:gd name="connsiteY828" fmla="*/ 54168 h 401452"/>
                <a:gd name="connsiteX829" fmla="*/ 612882 w 811657"/>
                <a:gd name="connsiteY829" fmla="*/ 55501 h 401452"/>
                <a:gd name="connsiteX830" fmla="*/ 612882 w 811657"/>
                <a:gd name="connsiteY830" fmla="*/ 56738 h 401452"/>
                <a:gd name="connsiteX831" fmla="*/ 612882 w 811657"/>
                <a:gd name="connsiteY831" fmla="*/ 58071 h 401452"/>
                <a:gd name="connsiteX832" fmla="*/ 615547 w 811657"/>
                <a:gd name="connsiteY832" fmla="*/ 56738 h 401452"/>
                <a:gd name="connsiteX833" fmla="*/ 618116 w 811657"/>
                <a:gd name="connsiteY833" fmla="*/ 56738 h 401452"/>
                <a:gd name="connsiteX834" fmla="*/ 621922 w 811657"/>
                <a:gd name="connsiteY834" fmla="*/ 56738 h 401452"/>
                <a:gd name="connsiteX835" fmla="*/ 623254 w 811657"/>
                <a:gd name="connsiteY835" fmla="*/ 58071 h 401452"/>
                <a:gd name="connsiteX836" fmla="*/ 627155 w 811657"/>
                <a:gd name="connsiteY836" fmla="*/ 59404 h 401452"/>
                <a:gd name="connsiteX837" fmla="*/ 630962 w 811657"/>
                <a:gd name="connsiteY837" fmla="*/ 61974 h 401452"/>
                <a:gd name="connsiteX838" fmla="*/ 630962 w 811657"/>
                <a:gd name="connsiteY838" fmla="*/ 63212 h 401452"/>
                <a:gd name="connsiteX839" fmla="*/ 629724 w 811657"/>
                <a:gd name="connsiteY839" fmla="*/ 63212 h 401452"/>
                <a:gd name="connsiteX840" fmla="*/ 627155 w 811657"/>
                <a:gd name="connsiteY840" fmla="*/ 63212 h 401452"/>
                <a:gd name="connsiteX841" fmla="*/ 627155 w 811657"/>
                <a:gd name="connsiteY841" fmla="*/ 64545 h 401452"/>
                <a:gd name="connsiteX842" fmla="*/ 620685 w 811657"/>
                <a:gd name="connsiteY842" fmla="*/ 61974 h 401452"/>
                <a:gd name="connsiteX843" fmla="*/ 618116 w 811657"/>
                <a:gd name="connsiteY843" fmla="*/ 60642 h 401452"/>
                <a:gd name="connsiteX844" fmla="*/ 616784 w 811657"/>
                <a:gd name="connsiteY844" fmla="*/ 61974 h 401452"/>
                <a:gd name="connsiteX845" fmla="*/ 615547 w 811657"/>
                <a:gd name="connsiteY845" fmla="*/ 61974 h 401452"/>
                <a:gd name="connsiteX846" fmla="*/ 614214 w 811657"/>
                <a:gd name="connsiteY846" fmla="*/ 61974 h 401452"/>
                <a:gd name="connsiteX847" fmla="*/ 612882 w 811657"/>
                <a:gd name="connsiteY847" fmla="*/ 61974 h 401452"/>
                <a:gd name="connsiteX848" fmla="*/ 611646 w 811657"/>
                <a:gd name="connsiteY848" fmla="*/ 60642 h 401452"/>
                <a:gd name="connsiteX849" fmla="*/ 610313 w 811657"/>
                <a:gd name="connsiteY849" fmla="*/ 60642 h 401452"/>
                <a:gd name="connsiteX850" fmla="*/ 609076 w 811657"/>
                <a:gd name="connsiteY850" fmla="*/ 63212 h 401452"/>
                <a:gd name="connsiteX851" fmla="*/ 607744 w 811657"/>
                <a:gd name="connsiteY851" fmla="*/ 65782 h 401452"/>
                <a:gd name="connsiteX852" fmla="*/ 606507 w 811657"/>
                <a:gd name="connsiteY852" fmla="*/ 68353 h 401452"/>
                <a:gd name="connsiteX853" fmla="*/ 603843 w 811657"/>
                <a:gd name="connsiteY853" fmla="*/ 72256 h 401452"/>
                <a:gd name="connsiteX854" fmla="*/ 602606 w 811657"/>
                <a:gd name="connsiteY854" fmla="*/ 73589 h 401452"/>
                <a:gd name="connsiteX855" fmla="*/ 602606 w 811657"/>
                <a:gd name="connsiteY855" fmla="*/ 77396 h 401452"/>
                <a:gd name="connsiteX856" fmla="*/ 601274 w 811657"/>
                <a:gd name="connsiteY856" fmla="*/ 78729 h 401452"/>
                <a:gd name="connsiteX857" fmla="*/ 598800 w 811657"/>
                <a:gd name="connsiteY857" fmla="*/ 79967 h 401452"/>
                <a:gd name="connsiteX858" fmla="*/ 598800 w 811657"/>
                <a:gd name="connsiteY858" fmla="*/ 81300 h 401452"/>
                <a:gd name="connsiteX859" fmla="*/ 598800 w 811657"/>
                <a:gd name="connsiteY859" fmla="*/ 82632 h 401452"/>
                <a:gd name="connsiteX860" fmla="*/ 602606 w 811657"/>
                <a:gd name="connsiteY860" fmla="*/ 83870 h 401452"/>
                <a:gd name="connsiteX861" fmla="*/ 606507 w 811657"/>
                <a:gd name="connsiteY861" fmla="*/ 82632 h 401452"/>
                <a:gd name="connsiteX862" fmla="*/ 607744 w 811657"/>
                <a:gd name="connsiteY862" fmla="*/ 82632 h 401452"/>
                <a:gd name="connsiteX863" fmla="*/ 612882 w 811657"/>
                <a:gd name="connsiteY863" fmla="*/ 79967 h 401452"/>
                <a:gd name="connsiteX864" fmla="*/ 618116 w 811657"/>
                <a:gd name="connsiteY864" fmla="*/ 77396 h 401452"/>
                <a:gd name="connsiteX865" fmla="*/ 619353 w 811657"/>
                <a:gd name="connsiteY865" fmla="*/ 77396 h 401452"/>
                <a:gd name="connsiteX866" fmla="*/ 619353 w 811657"/>
                <a:gd name="connsiteY866" fmla="*/ 78729 h 401452"/>
                <a:gd name="connsiteX867" fmla="*/ 618116 w 811657"/>
                <a:gd name="connsiteY867" fmla="*/ 79967 h 401452"/>
                <a:gd name="connsiteX868" fmla="*/ 616784 w 811657"/>
                <a:gd name="connsiteY868" fmla="*/ 81300 h 401452"/>
                <a:gd name="connsiteX869" fmla="*/ 616784 w 811657"/>
                <a:gd name="connsiteY869" fmla="*/ 82632 h 401452"/>
                <a:gd name="connsiteX870" fmla="*/ 618116 w 811657"/>
                <a:gd name="connsiteY870" fmla="*/ 83870 h 401452"/>
                <a:gd name="connsiteX871" fmla="*/ 619353 w 811657"/>
                <a:gd name="connsiteY871" fmla="*/ 82632 h 401452"/>
                <a:gd name="connsiteX872" fmla="*/ 623254 w 811657"/>
                <a:gd name="connsiteY872" fmla="*/ 81300 h 401452"/>
                <a:gd name="connsiteX873" fmla="*/ 625823 w 811657"/>
                <a:gd name="connsiteY873" fmla="*/ 79967 h 401452"/>
                <a:gd name="connsiteX874" fmla="*/ 629724 w 811657"/>
                <a:gd name="connsiteY874" fmla="*/ 78729 h 401452"/>
                <a:gd name="connsiteX875" fmla="*/ 630962 w 811657"/>
                <a:gd name="connsiteY875" fmla="*/ 78729 h 401452"/>
                <a:gd name="connsiteX876" fmla="*/ 630962 w 811657"/>
                <a:gd name="connsiteY876" fmla="*/ 81300 h 401452"/>
                <a:gd name="connsiteX877" fmla="*/ 632294 w 811657"/>
                <a:gd name="connsiteY877" fmla="*/ 82632 h 401452"/>
                <a:gd name="connsiteX878" fmla="*/ 632294 w 811657"/>
                <a:gd name="connsiteY878" fmla="*/ 83870 h 401452"/>
                <a:gd name="connsiteX879" fmla="*/ 627155 w 811657"/>
                <a:gd name="connsiteY879" fmla="*/ 85203 h 401452"/>
                <a:gd name="connsiteX880" fmla="*/ 621922 w 811657"/>
                <a:gd name="connsiteY880" fmla="*/ 85203 h 401452"/>
                <a:gd name="connsiteX881" fmla="*/ 620685 w 811657"/>
                <a:gd name="connsiteY881" fmla="*/ 85203 h 401452"/>
                <a:gd name="connsiteX882" fmla="*/ 621922 w 811657"/>
                <a:gd name="connsiteY882" fmla="*/ 87773 h 401452"/>
                <a:gd name="connsiteX883" fmla="*/ 621922 w 811657"/>
                <a:gd name="connsiteY883" fmla="*/ 89106 h 401452"/>
                <a:gd name="connsiteX884" fmla="*/ 620685 w 811657"/>
                <a:gd name="connsiteY884" fmla="*/ 89106 h 401452"/>
                <a:gd name="connsiteX885" fmla="*/ 619353 w 811657"/>
                <a:gd name="connsiteY885" fmla="*/ 87773 h 401452"/>
                <a:gd name="connsiteX886" fmla="*/ 618116 w 811657"/>
                <a:gd name="connsiteY886" fmla="*/ 86440 h 401452"/>
                <a:gd name="connsiteX887" fmla="*/ 615547 w 811657"/>
                <a:gd name="connsiteY887" fmla="*/ 85203 h 401452"/>
                <a:gd name="connsiteX888" fmla="*/ 612882 w 811657"/>
                <a:gd name="connsiteY888" fmla="*/ 85203 h 401452"/>
                <a:gd name="connsiteX889" fmla="*/ 611646 w 811657"/>
                <a:gd name="connsiteY889" fmla="*/ 86440 h 401452"/>
                <a:gd name="connsiteX890" fmla="*/ 610313 w 811657"/>
                <a:gd name="connsiteY890" fmla="*/ 86440 h 401452"/>
                <a:gd name="connsiteX891" fmla="*/ 607744 w 811657"/>
                <a:gd name="connsiteY891" fmla="*/ 86440 h 401452"/>
                <a:gd name="connsiteX892" fmla="*/ 605175 w 811657"/>
                <a:gd name="connsiteY892" fmla="*/ 86440 h 401452"/>
                <a:gd name="connsiteX893" fmla="*/ 603843 w 811657"/>
                <a:gd name="connsiteY893" fmla="*/ 87773 h 401452"/>
                <a:gd name="connsiteX894" fmla="*/ 602606 w 811657"/>
                <a:gd name="connsiteY894" fmla="*/ 89106 h 401452"/>
                <a:gd name="connsiteX895" fmla="*/ 598800 w 811657"/>
                <a:gd name="connsiteY895" fmla="*/ 89106 h 401452"/>
                <a:gd name="connsiteX896" fmla="*/ 596136 w 811657"/>
                <a:gd name="connsiteY896" fmla="*/ 89106 h 401452"/>
                <a:gd name="connsiteX897" fmla="*/ 590997 w 811657"/>
                <a:gd name="connsiteY897" fmla="*/ 89106 h 401452"/>
                <a:gd name="connsiteX898" fmla="*/ 588428 w 811657"/>
                <a:gd name="connsiteY898" fmla="*/ 89106 h 401452"/>
                <a:gd name="connsiteX899" fmla="*/ 587191 w 811657"/>
                <a:gd name="connsiteY899" fmla="*/ 90343 h 401452"/>
                <a:gd name="connsiteX900" fmla="*/ 585859 w 811657"/>
                <a:gd name="connsiteY900" fmla="*/ 90343 h 401452"/>
                <a:gd name="connsiteX901" fmla="*/ 585859 w 811657"/>
                <a:gd name="connsiteY901" fmla="*/ 92914 h 401452"/>
                <a:gd name="connsiteX902" fmla="*/ 585859 w 811657"/>
                <a:gd name="connsiteY902" fmla="*/ 98055 h 401452"/>
                <a:gd name="connsiteX903" fmla="*/ 587191 w 811657"/>
                <a:gd name="connsiteY903" fmla="*/ 99387 h 401452"/>
                <a:gd name="connsiteX904" fmla="*/ 587191 w 811657"/>
                <a:gd name="connsiteY904" fmla="*/ 100720 h 401452"/>
                <a:gd name="connsiteX905" fmla="*/ 585859 w 811657"/>
                <a:gd name="connsiteY905" fmla="*/ 101958 h 401452"/>
                <a:gd name="connsiteX906" fmla="*/ 584527 w 811657"/>
                <a:gd name="connsiteY906" fmla="*/ 103291 h 401452"/>
                <a:gd name="connsiteX907" fmla="*/ 583290 w 811657"/>
                <a:gd name="connsiteY907" fmla="*/ 103291 h 401452"/>
                <a:gd name="connsiteX908" fmla="*/ 583290 w 811657"/>
                <a:gd name="connsiteY908" fmla="*/ 101958 h 401452"/>
                <a:gd name="connsiteX909" fmla="*/ 581957 w 811657"/>
                <a:gd name="connsiteY909" fmla="*/ 101958 h 401452"/>
                <a:gd name="connsiteX910" fmla="*/ 580626 w 811657"/>
                <a:gd name="connsiteY910" fmla="*/ 101958 h 401452"/>
                <a:gd name="connsiteX911" fmla="*/ 579389 w 811657"/>
                <a:gd name="connsiteY911" fmla="*/ 101958 h 401452"/>
                <a:gd name="connsiteX912" fmla="*/ 578056 w 811657"/>
                <a:gd name="connsiteY912" fmla="*/ 103291 h 401452"/>
                <a:gd name="connsiteX913" fmla="*/ 578056 w 811657"/>
                <a:gd name="connsiteY913" fmla="*/ 104528 h 401452"/>
                <a:gd name="connsiteX914" fmla="*/ 579389 w 811657"/>
                <a:gd name="connsiteY914" fmla="*/ 105861 h 401452"/>
                <a:gd name="connsiteX915" fmla="*/ 581957 w 811657"/>
                <a:gd name="connsiteY915" fmla="*/ 108431 h 401452"/>
                <a:gd name="connsiteX916" fmla="*/ 584527 w 811657"/>
                <a:gd name="connsiteY916" fmla="*/ 111002 h 401452"/>
                <a:gd name="connsiteX917" fmla="*/ 584527 w 811657"/>
                <a:gd name="connsiteY917" fmla="*/ 112334 h 401452"/>
                <a:gd name="connsiteX918" fmla="*/ 584527 w 811657"/>
                <a:gd name="connsiteY918" fmla="*/ 113572 h 401452"/>
                <a:gd name="connsiteX919" fmla="*/ 584527 w 811657"/>
                <a:gd name="connsiteY919" fmla="*/ 114905 h 401452"/>
                <a:gd name="connsiteX920" fmla="*/ 581957 w 811657"/>
                <a:gd name="connsiteY920" fmla="*/ 114905 h 401452"/>
                <a:gd name="connsiteX921" fmla="*/ 580626 w 811657"/>
                <a:gd name="connsiteY921" fmla="*/ 112334 h 401452"/>
                <a:gd name="connsiteX922" fmla="*/ 578056 w 811657"/>
                <a:gd name="connsiteY922" fmla="*/ 111002 h 401452"/>
                <a:gd name="connsiteX923" fmla="*/ 576819 w 811657"/>
                <a:gd name="connsiteY923" fmla="*/ 112334 h 401452"/>
                <a:gd name="connsiteX924" fmla="*/ 576819 w 811657"/>
                <a:gd name="connsiteY924" fmla="*/ 113572 h 401452"/>
                <a:gd name="connsiteX925" fmla="*/ 578056 w 811657"/>
                <a:gd name="connsiteY925" fmla="*/ 116142 h 401452"/>
                <a:gd name="connsiteX926" fmla="*/ 579389 w 811657"/>
                <a:gd name="connsiteY926" fmla="*/ 117475 h 401452"/>
                <a:gd name="connsiteX927" fmla="*/ 580626 w 811657"/>
                <a:gd name="connsiteY927" fmla="*/ 117475 h 401452"/>
                <a:gd name="connsiteX928" fmla="*/ 581957 w 811657"/>
                <a:gd name="connsiteY928" fmla="*/ 118713 h 401452"/>
                <a:gd name="connsiteX929" fmla="*/ 581957 w 811657"/>
                <a:gd name="connsiteY929" fmla="*/ 120046 h 401452"/>
                <a:gd name="connsiteX930" fmla="*/ 581957 w 811657"/>
                <a:gd name="connsiteY930" fmla="*/ 122616 h 401452"/>
                <a:gd name="connsiteX931" fmla="*/ 580626 w 811657"/>
                <a:gd name="connsiteY931" fmla="*/ 122616 h 401452"/>
                <a:gd name="connsiteX932" fmla="*/ 580626 w 811657"/>
                <a:gd name="connsiteY932" fmla="*/ 123949 h 401452"/>
                <a:gd name="connsiteX933" fmla="*/ 575487 w 811657"/>
                <a:gd name="connsiteY933" fmla="*/ 118713 h 401452"/>
                <a:gd name="connsiteX934" fmla="*/ 574155 w 811657"/>
                <a:gd name="connsiteY934" fmla="*/ 118713 h 401452"/>
                <a:gd name="connsiteX935" fmla="*/ 572918 w 811657"/>
                <a:gd name="connsiteY935" fmla="*/ 122616 h 401452"/>
                <a:gd name="connsiteX936" fmla="*/ 571586 w 811657"/>
                <a:gd name="connsiteY936" fmla="*/ 130327 h 401452"/>
                <a:gd name="connsiteX937" fmla="*/ 569017 w 811657"/>
                <a:gd name="connsiteY937" fmla="*/ 138133 h 401452"/>
                <a:gd name="connsiteX938" fmla="*/ 569017 w 811657"/>
                <a:gd name="connsiteY938" fmla="*/ 143274 h 401452"/>
                <a:gd name="connsiteX939" fmla="*/ 570349 w 811657"/>
                <a:gd name="connsiteY939" fmla="*/ 144607 h 401452"/>
                <a:gd name="connsiteX940" fmla="*/ 570349 w 811657"/>
                <a:gd name="connsiteY940" fmla="*/ 147177 h 401452"/>
                <a:gd name="connsiteX941" fmla="*/ 571586 w 811657"/>
                <a:gd name="connsiteY941" fmla="*/ 147177 h 401452"/>
                <a:gd name="connsiteX942" fmla="*/ 572918 w 811657"/>
                <a:gd name="connsiteY942" fmla="*/ 145844 h 401452"/>
                <a:gd name="connsiteX943" fmla="*/ 574155 w 811657"/>
                <a:gd name="connsiteY943" fmla="*/ 145844 h 401452"/>
                <a:gd name="connsiteX944" fmla="*/ 575487 w 811657"/>
                <a:gd name="connsiteY944" fmla="*/ 147177 h 401452"/>
                <a:gd name="connsiteX945" fmla="*/ 575487 w 811657"/>
                <a:gd name="connsiteY945" fmla="*/ 148415 h 401452"/>
                <a:gd name="connsiteX946" fmla="*/ 576819 w 811657"/>
                <a:gd name="connsiteY946" fmla="*/ 149747 h 401452"/>
                <a:gd name="connsiteX947" fmla="*/ 579389 w 811657"/>
                <a:gd name="connsiteY947" fmla="*/ 156221 h 401452"/>
                <a:gd name="connsiteX948" fmla="*/ 583290 w 811657"/>
                <a:gd name="connsiteY948" fmla="*/ 165265 h 401452"/>
                <a:gd name="connsiteX949" fmla="*/ 583290 w 811657"/>
                <a:gd name="connsiteY949" fmla="*/ 166502 h 401452"/>
                <a:gd name="connsiteX950" fmla="*/ 581957 w 811657"/>
                <a:gd name="connsiteY950" fmla="*/ 167835 h 401452"/>
                <a:gd name="connsiteX951" fmla="*/ 581957 w 811657"/>
                <a:gd name="connsiteY951" fmla="*/ 169073 h 401452"/>
                <a:gd name="connsiteX952" fmla="*/ 581957 w 811657"/>
                <a:gd name="connsiteY952" fmla="*/ 170406 h 401452"/>
                <a:gd name="connsiteX953" fmla="*/ 583290 w 811657"/>
                <a:gd name="connsiteY953" fmla="*/ 171643 h 401452"/>
                <a:gd name="connsiteX954" fmla="*/ 584527 w 811657"/>
                <a:gd name="connsiteY954" fmla="*/ 172976 h 401452"/>
                <a:gd name="connsiteX955" fmla="*/ 587191 w 811657"/>
                <a:gd name="connsiteY955" fmla="*/ 172976 h 401452"/>
                <a:gd name="connsiteX956" fmla="*/ 589665 w 811657"/>
                <a:gd name="connsiteY956" fmla="*/ 172976 h 401452"/>
                <a:gd name="connsiteX957" fmla="*/ 590997 w 811657"/>
                <a:gd name="connsiteY957" fmla="*/ 172976 h 401452"/>
                <a:gd name="connsiteX958" fmla="*/ 590997 w 811657"/>
                <a:gd name="connsiteY958" fmla="*/ 171643 h 401452"/>
                <a:gd name="connsiteX959" fmla="*/ 588428 w 811657"/>
                <a:gd name="connsiteY959" fmla="*/ 167835 h 401452"/>
                <a:gd name="connsiteX960" fmla="*/ 585859 w 811657"/>
                <a:gd name="connsiteY960" fmla="*/ 162695 h 401452"/>
                <a:gd name="connsiteX961" fmla="*/ 585859 w 811657"/>
                <a:gd name="connsiteY961" fmla="*/ 156221 h 401452"/>
                <a:gd name="connsiteX962" fmla="*/ 585859 w 811657"/>
                <a:gd name="connsiteY962" fmla="*/ 154888 h 401452"/>
                <a:gd name="connsiteX963" fmla="*/ 587191 w 811657"/>
                <a:gd name="connsiteY963" fmla="*/ 154888 h 401452"/>
                <a:gd name="connsiteX964" fmla="*/ 588428 w 811657"/>
                <a:gd name="connsiteY964" fmla="*/ 152318 h 401452"/>
                <a:gd name="connsiteX965" fmla="*/ 589665 w 811657"/>
                <a:gd name="connsiteY965" fmla="*/ 149747 h 401452"/>
                <a:gd name="connsiteX966" fmla="*/ 587191 w 811657"/>
                <a:gd name="connsiteY966" fmla="*/ 148415 h 401452"/>
                <a:gd name="connsiteX967" fmla="*/ 585859 w 811657"/>
                <a:gd name="connsiteY967" fmla="*/ 144607 h 401452"/>
                <a:gd name="connsiteX968" fmla="*/ 583290 w 811657"/>
                <a:gd name="connsiteY968" fmla="*/ 142036 h 401452"/>
                <a:gd name="connsiteX969" fmla="*/ 583290 w 811657"/>
                <a:gd name="connsiteY969" fmla="*/ 139371 h 401452"/>
                <a:gd name="connsiteX970" fmla="*/ 583290 w 811657"/>
                <a:gd name="connsiteY970" fmla="*/ 138133 h 401452"/>
                <a:gd name="connsiteX971" fmla="*/ 583290 w 811657"/>
                <a:gd name="connsiteY971" fmla="*/ 136801 h 401452"/>
                <a:gd name="connsiteX972" fmla="*/ 584527 w 811657"/>
                <a:gd name="connsiteY972" fmla="*/ 135563 h 401452"/>
                <a:gd name="connsiteX973" fmla="*/ 585859 w 811657"/>
                <a:gd name="connsiteY973" fmla="*/ 134230 h 401452"/>
                <a:gd name="connsiteX974" fmla="*/ 587191 w 811657"/>
                <a:gd name="connsiteY974" fmla="*/ 134230 h 401452"/>
                <a:gd name="connsiteX975" fmla="*/ 587191 w 811657"/>
                <a:gd name="connsiteY975" fmla="*/ 135563 h 401452"/>
                <a:gd name="connsiteX976" fmla="*/ 587191 w 811657"/>
                <a:gd name="connsiteY976" fmla="*/ 138133 h 401452"/>
                <a:gd name="connsiteX977" fmla="*/ 588428 w 811657"/>
                <a:gd name="connsiteY977" fmla="*/ 142036 h 401452"/>
                <a:gd name="connsiteX978" fmla="*/ 589665 w 811657"/>
                <a:gd name="connsiteY978" fmla="*/ 143274 h 401452"/>
                <a:gd name="connsiteX979" fmla="*/ 589665 w 811657"/>
                <a:gd name="connsiteY979" fmla="*/ 140704 h 401452"/>
                <a:gd name="connsiteX980" fmla="*/ 590997 w 811657"/>
                <a:gd name="connsiteY980" fmla="*/ 138133 h 401452"/>
                <a:gd name="connsiteX981" fmla="*/ 592329 w 811657"/>
                <a:gd name="connsiteY981" fmla="*/ 135563 h 401452"/>
                <a:gd name="connsiteX982" fmla="*/ 594899 w 811657"/>
                <a:gd name="connsiteY982" fmla="*/ 134230 h 401452"/>
                <a:gd name="connsiteX983" fmla="*/ 596136 w 811657"/>
                <a:gd name="connsiteY983" fmla="*/ 134230 h 401452"/>
                <a:gd name="connsiteX984" fmla="*/ 594899 w 811657"/>
                <a:gd name="connsiteY984" fmla="*/ 138133 h 401452"/>
                <a:gd name="connsiteX985" fmla="*/ 594899 w 811657"/>
                <a:gd name="connsiteY985" fmla="*/ 143274 h 401452"/>
                <a:gd name="connsiteX986" fmla="*/ 592329 w 811657"/>
                <a:gd name="connsiteY986" fmla="*/ 145844 h 401452"/>
                <a:gd name="connsiteX987" fmla="*/ 593566 w 811657"/>
                <a:gd name="connsiteY987" fmla="*/ 147177 h 401452"/>
                <a:gd name="connsiteX988" fmla="*/ 594899 w 811657"/>
                <a:gd name="connsiteY988" fmla="*/ 145844 h 401452"/>
                <a:gd name="connsiteX989" fmla="*/ 596136 w 811657"/>
                <a:gd name="connsiteY989" fmla="*/ 145844 h 401452"/>
                <a:gd name="connsiteX990" fmla="*/ 597467 w 811657"/>
                <a:gd name="connsiteY990" fmla="*/ 145844 h 401452"/>
                <a:gd name="connsiteX991" fmla="*/ 598800 w 811657"/>
                <a:gd name="connsiteY991" fmla="*/ 145844 h 401452"/>
                <a:gd name="connsiteX992" fmla="*/ 600037 w 811657"/>
                <a:gd name="connsiteY992" fmla="*/ 147177 h 401452"/>
                <a:gd name="connsiteX993" fmla="*/ 600037 w 811657"/>
                <a:gd name="connsiteY993" fmla="*/ 149747 h 401452"/>
                <a:gd name="connsiteX994" fmla="*/ 600037 w 811657"/>
                <a:gd name="connsiteY994" fmla="*/ 150985 h 401452"/>
                <a:gd name="connsiteX995" fmla="*/ 601274 w 811657"/>
                <a:gd name="connsiteY995" fmla="*/ 150985 h 401452"/>
                <a:gd name="connsiteX996" fmla="*/ 603843 w 811657"/>
                <a:gd name="connsiteY996" fmla="*/ 152318 h 401452"/>
                <a:gd name="connsiteX997" fmla="*/ 605175 w 811657"/>
                <a:gd name="connsiteY997" fmla="*/ 152318 h 401452"/>
                <a:gd name="connsiteX998" fmla="*/ 607744 w 811657"/>
                <a:gd name="connsiteY998" fmla="*/ 154888 h 401452"/>
                <a:gd name="connsiteX999" fmla="*/ 607744 w 811657"/>
                <a:gd name="connsiteY999" fmla="*/ 156221 h 401452"/>
                <a:gd name="connsiteX1000" fmla="*/ 606507 w 811657"/>
                <a:gd name="connsiteY1000" fmla="*/ 157459 h 401452"/>
                <a:gd name="connsiteX1001" fmla="*/ 605175 w 811657"/>
                <a:gd name="connsiteY1001" fmla="*/ 157459 h 401452"/>
                <a:gd name="connsiteX1002" fmla="*/ 598800 w 811657"/>
                <a:gd name="connsiteY1002" fmla="*/ 156221 h 401452"/>
                <a:gd name="connsiteX1003" fmla="*/ 597467 w 811657"/>
                <a:gd name="connsiteY1003" fmla="*/ 154888 h 401452"/>
                <a:gd name="connsiteX1004" fmla="*/ 596136 w 811657"/>
                <a:gd name="connsiteY1004" fmla="*/ 154888 h 401452"/>
                <a:gd name="connsiteX1005" fmla="*/ 594899 w 811657"/>
                <a:gd name="connsiteY1005" fmla="*/ 156221 h 401452"/>
                <a:gd name="connsiteX1006" fmla="*/ 596136 w 811657"/>
                <a:gd name="connsiteY1006" fmla="*/ 157459 h 401452"/>
                <a:gd name="connsiteX1007" fmla="*/ 597467 w 811657"/>
                <a:gd name="connsiteY1007" fmla="*/ 160029 h 401452"/>
                <a:gd name="connsiteX1008" fmla="*/ 598800 w 811657"/>
                <a:gd name="connsiteY1008" fmla="*/ 161362 h 401452"/>
                <a:gd name="connsiteX1009" fmla="*/ 600037 w 811657"/>
                <a:gd name="connsiteY1009" fmla="*/ 163932 h 401452"/>
                <a:gd name="connsiteX1010" fmla="*/ 598800 w 811657"/>
                <a:gd name="connsiteY1010" fmla="*/ 165265 h 401452"/>
                <a:gd name="connsiteX1011" fmla="*/ 596136 w 811657"/>
                <a:gd name="connsiteY1011" fmla="*/ 163932 h 401452"/>
                <a:gd name="connsiteX1012" fmla="*/ 593566 w 811657"/>
                <a:gd name="connsiteY1012" fmla="*/ 161362 h 401452"/>
                <a:gd name="connsiteX1013" fmla="*/ 592329 w 811657"/>
                <a:gd name="connsiteY1013" fmla="*/ 161362 h 401452"/>
                <a:gd name="connsiteX1014" fmla="*/ 590997 w 811657"/>
                <a:gd name="connsiteY1014" fmla="*/ 163932 h 401452"/>
                <a:gd name="connsiteX1015" fmla="*/ 590997 w 811657"/>
                <a:gd name="connsiteY1015" fmla="*/ 166502 h 401452"/>
                <a:gd name="connsiteX1016" fmla="*/ 592329 w 811657"/>
                <a:gd name="connsiteY1016" fmla="*/ 167835 h 401452"/>
                <a:gd name="connsiteX1017" fmla="*/ 593566 w 811657"/>
                <a:gd name="connsiteY1017" fmla="*/ 167835 h 401452"/>
                <a:gd name="connsiteX1018" fmla="*/ 594899 w 811657"/>
                <a:gd name="connsiteY1018" fmla="*/ 166502 h 401452"/>
                <a:gd name="connsiteX1019" fmla="*/ 596136 w 811657"/>
                <a:gd name="connsiteY1019" fmla="*/ 166502 h 401452"/>
                <a:gd name="connsiteX1020" fmla="*/ 597467 w 811657"/>
                <a:gd name="connsiteY1020" fmla="*/ 166502 h 401452"/>
                <a:gd name="connsiteX1021" fmla="*/ 597467 w 811657"/>
                <a:gd name="connsiteY1021" fmla="*/ 169073 h 401452"/>
                <a:gd name="connsiteX1022" fmla="*/ 598800 w 811657"/>
                <a:gd name="connsiteY1022" fmla="*/ 170406 h 401452"/>
                <a:gd name="connsiteX1023" fmla="*/ 600037 w 811657"/>
                <a:gd name="connsiteY1023" fmla="*/ 172976 h 401452"/>
                <a:gd name="connsiteX1024" fmla="*/ 600037 w 811657"/>
                <a:gd name="connsiteY1024" fmla="*/ 174214 h 401452"/>
                <a:gd name="connsiteX1025" fmla="*/ 597467 w 811657"/>
                <a:gd name="connsiteY1025" fmla="*/ 175546 h 401452"/>
                <a:gd name="connsiteX1026" fmla="*/ 596136 w 811657"/>
                <a:gd name="connsiteY1026" fmla="*/ 179450 h 401452"/>
                <a:gd name="connsiteX1027" fmla="*/ 593566 w 811657"/>
                <a:gd name="connsiteY1027" fmla="*/ 182020 h 401452"/>
                <a:gd name="connsiteX1028" fmla="*/ 590997 w 811657"/>
                <a:gd name="connsiteY1028" fmla="*/ 183258 h 401452"/>
                <a:gd name="connsiteX1029" fmla="*/ 587191 w 811657"/>
                <a:gd name="connsiteY1029" fmla="*/ 184590 h 401452"/>
                <a:gd name="connsiteX1030" fmla="*/ 587191 w 811657"/>
                <a:gd name="connsiteY1030" fmla="*/ 187161 h 401452"/>
                <a:gd name="connsiteX1031" fmla="*/ 587191 w 811657"/>
                <a:gd name="connsiteY1031" fmla="*/ 188493 h 401452"/>
                <a:gd name="connsiteX1032" fmla="*/ 588428 w 811657"/>
                <a:gd name="connsiteY1032" fmla="*/ 189731 h 401452"/>
                <a:gd name="connsiteX1033" fmla="*/ 588428 w 811657"/>
                <a:gd name="connsiteY1033" fmla="*/ 191064 h 401452"/>
                <a:gd name="connsiteX1034" fmla="*/ 589665 w 811657"/>
                <a:gd name="connsiteY1034" fmla="*/ 189731 h 401452"/>
                <a:gd name="connsiteX1035" fmla="*/ 590997 w 811657"/>
                <a:gd name="connsiteY1035" fmla="*/ 188493 h 401452"/>
                <a:gd name="connsiteX1036" fmla="*/ 592329 w 811657"/>
                <a:gd name="connsiteY1036" fmla="*/ 188493 h 401452"/>
                <a:gd name="connsiteX1037" fmla="*/ 592329 w 811657"/>
                <a:gd name="connsiteY1037" fmla="*/ 189731 h 401452"/>
                <a:gd name="connsiteX1038" fmla="*/ 593566 w 811657"/>
                <a:gd name="connsiteY1038" fmla="*/ 193634 h 401452"/>
                <a:gd name="connsiteX1039" fmla="*/ 593566 w 811657"/>
                <a:gd name="connsiteY1039" fmla="*/ 200108 h 401452"/>
                <a:gd name="connsiteX1040" fmla="*/ 594899 w 811657"/>
                <a:gd name="connsiteY1040" fmla="*/ 202678 h 401452"/>
                <a:gd name="connsiteX1041" fmla="*/ 594899 w 811657"/>
                <a:gd name="connsiteY1041" fmla="*/ 203915 h 401452"/>
                <a:gd name="connsiteX1042" fmla="*/ 596136 w 811657"/>
                <a:gd name="connsiteY1042" fmla="*/ 203915 h 401452"/>
                <a:gd name="connsiteX1043" fmla="*/ 597467 w 811657"/>
                <a:gd name="connsiteY1043" fmla="*/ 201345 h 401452"/>
                <a:gd name="connsiteX1044" fmla="*/ 598800 w 811657"/>
                <a:gd name="connsiteY1044" fmla="*/ 197537 h 401452"/>
                <a:gd name="connsiteX1045" fmla="*/ 598800 w 811657"/>
                <a:gd name="connsiteY1045" fmla="*/ 192301 h 401452"/>
                <a:gd name="connsiteX1046" fmla="*/ 597467 w 811657"/>
                <a:gd name="connsiteY1046" fmla="*/ 187161 h 401452"/>
                <a:gd name="connsiteX1047" fmla="*/ 596136 w 811657"/>
                <a:gd name="connsiteY1047" fmla="*/ 183258 h 401452"/>
                <a:gd name="connsiteX1048" fmla="*/ 597467 w 811657"/>
                <a:gd name="connsiteY1048" fmla="*/ 182020 h 401452"/>
                <a:gd name="connsiteX1049" fmla="*/ 598800 w 811657"/>
                <a:gd name="connsiteY1049" fmla="*/ 182020 h 401452"/>
                <a:gd name="connsiteX1050" fmla="*/ 600037 w 811657"/>
                <a:gd name="connsiteY1050" fmla="*/ 182020 h 401452"/>
                <a:gd name="connsiteX1051" fmla="*/ 601274 w 811657"/>
                <a:gd name="connsiteY1051" fmla="*/ 183258 h 401452"/>
                <a:gd name="connsiteX1052" fmla="*/ 601274 w 811657"/>
                <a:gd name="connsiteY1052" fmla="*/ 184590 h 401452"/>
                <a:gd name="connsiteX1053" fmla="*/ 601274 w 811657"/>
                <a:gd name="connsiteY1053" fmla="*/ 187161 h 401452"/>
                <a:gd name="connsiteX1054" fmla="*/ 602606 w 811657"/>
                <a:gd name="connsiteY1054" fmla="*/ 193634 h 401452"/>
                <a:gd name="connsiteX1055" fmla="*/ 602606 w 811657"/>
                <a:gd name="connsiteY1055" fmla="*/ 194872 h 401452"/>
                <a:gd name="connsiteX1056" fmla="*/ 605175 w 811657"/>
                <a:gd name="connsiteY1056" fmla="*/ 196204 h 401452"/>
                <a:gd name="connsiteX1057" fmla="*/ 606507 w 811657"/>
                <a:gd name="connsiteY1057" fmla="*/ 196204 h 401452"/>
                <a:gd name="connsiteX1058" fmla="*/ 607744 w 811657"/>
                <a:gd name="connsiteY1058" fmla="*/ 194872 h 401452"/>
                <a:gd name="connsiteX1059" fmla="*/ 606507 w 811657"/>
                <a:gd name="connsiteY1059" fmla="*/ 193634 h 401452"/>
                <a:gd name="connsiteX1060" fmla="*/ 606507 w 811657"/>
                <a:gd name="connsiteY1060" fmla="*/ 189731 h 401452"/>
                <a:gd name="connsiteX1061" fmla="*/ 607744 w 811657"/>
                <a:gd name="connsiteY1061" fmla="*/ 188493 h 401452"/>
                <a:gd name="connsiteX1062" fmla="*/ 607744 w 811657"/>
                <a:gd name="connsiteY1062" fmla="*/ 187161 h 401452"/>
                <a:gd name="connsiteX1063" fmla="*/ 609076 w 811657"/>
                <a:gd name="connsiteY1063" fmla="*/ 185923 h 401452"/>
                <a:gd name="connsiteX1064" fmla="*/ 609076 w 811657"/>
                <a:gd name="connsiteY1064" fmla="*/ 184590 h 401452"/>
                <a:gd name="connsiteX1065" fmla="*/ 610313 w 811657"/>
                <a:gd name="connsiteY1065" fmla="*/ 184590 h 401452"/>
                <a:gd name="connsiteX1066" fmla="*/ 611646 w 811657"/>
                <a:gd name="connsiteY1066" fmla="*/ 188493 h 401452"/>
                <a:gd name="connsiteX1067" fmla="*/ 610313 w 811657"/>
                <a:gd name="connsiteY1067" fmla="*/ 193634 h 401452"/>
                <a:gd name="connsiteX1068" fmla="*/ 610313 w 811657"/>
                <a:gd name="connsiteY1068" fmla="*/ 194872 h 401452"/>
                <a:gd name="connsiteX1069" fmla="*/ 611646 w 811657"/>
                <a:gd name="connsiteY1069" fmla="*/ 196204 h 401452"/>
                <a:gd name="connsiteX1070" fmla="*/ 612882 w 811657"/>
                <a:gd name="connsiteY1070" fmla="*/ 193634 h 401452"/>
                <a:gd name="connsiteX1071" fmla="*/ 614214 w 811657"/>
                <a:gd name="connsiteY1071" fmla="*/ 193634 h 401452"/>
                <a:gd name="connsiteX1072" fmla="*/ 615547 w 811657"/>
                <a:gd name="connsiteY1072" fmla="*/ 193634 h 401452"/>
                <a:gd name="connsiteX1073" fmla="*/ 615547 w 811657"/>
                <a:gd name="connsiteY1073" fmla="*/ 194872 h 401452"/>
                <a:gd name="connsiteX1074" fmla="*/ 616784 w 811657"/>
                <a:gd name="connsiteY1074" fmla="*/ 196204 h 401452"/>
                <a:gd name="connsiteX1075" fmla="*/ 616784 w 811657"/>
                <a:gd name="connsiteY1075" fmla="*/ 197537 h 401452"/>
                <a:gd name="connsiteX1076" fmla="*/ 614214 w 811657"/>
                <a:gd name="connsiteY1076" fmla="*/ 201345 h 401452"/>
                <a:gd name="connsiteX1077" fmla="*/ 612882 w 811657"/>
                <a:gd name="connsiteY1077" fmla="*/ 202678 h 401452"/>
                <a:gd name="connsiteX1078" fmla="*/ 611646 w 811657"/>
                <a:gd name="connsiteY1078" fmla="*/ 202678 h 401452"/>
                <a:gd name="connsiteX1079" fmla="*/ 610313 w 811657"/>
                <a:gd name="connsiteY1079" fmla="*/ 202678 h 401452"/>
                <a:gd name="connsiteX1080" fmla="*/ 609076 w 811657"/>
                <a:gd name="connsiteY1080" fmla="*/ 202678 h 401452"/>
                <a:gd name="connsiteX1081" fmla="*/ 609076 w 811657"/>
                <a:gd name="connsiteY1081" fmla="*/ 200108 h 401452"/>
                <a:gd name="connsiteX1082" fmla="*/ 607744 w 811657"/>
                <a:gd name="connsiteY1082" fmla="*/ 200108 h 401452"/>
                <a:gd name="connsiteX1083" fmla="*/ 605175 w 811657"/>
                <a:gd name="connsiteY1083" fmla="*/ 200108 h 401452"/>
                <a:gd name="connsiteX1084" fmla="*/ 603843 w 811657"/>
                <a:gd name="connsiteY1084" fmla="*/ 201345 h 401452"/>
                <a:gd name="connsiteX1085" fmla="*/ 603843 w 811657"/>
                <a:gd name="connsiteY1085" fmla="*/ 202678 h 401452"/>
                <a:gd name="connsiteX1086" fmla="*/ 603843 w 811657"/>
                <a:gd name="connsiteY1086" fmla="*/ 203915 h 401452"/>
                <a:gd name="connsiteX1087" fmla="*/ 606507 w 811657"/>
                <a:gd name="connsiteY1087" fmla="*/ 203915 h 401452"/>
                <a:gd name="connsiteX1088" fmla="*/ 606507 w 811657"/>
                <a:gd name="connsiteY1088" fmla="*/ 205248 h 401452"/>
                <a:gd name="connsiteX1089" fmla="*/ 605175 w 811657"/>
                <a:gd name="connsiteY1089" fmla="*/ 206581 h 401452"/>
                <a:gd name="connsiteX1090" fmla="*/ 605175 w 811657"/>
                <a:gd name="connsiteY1090" fmla="*/ 207819 h 401452"/>
                <a:gd name="connsiteX1091" fmla="*/ 601274 w 811657"/>
                <a:gd name="connsiteY1091" fmla="*/ 207819 h 401452"/>
                <a:gd name="connsiteX1092" fmla="*/ 598800 w 811657"/>
                <a:gd name="connsiteY1092" fmla="*/ 209152 h 401452"/>
                <a:gd name="connsiteX1093" fmla="*/ 597467 w 811657"/>
                <a:gd name="connsiteY1093" fmla="*/ 209152 h 401452"/>
                <a:gd name="connsiteX1094" fmla="*/ 597467 w 811657"/>
                <a:gd name="connsiteY1094" fmla="*/ 211722 h 401452"/>
                <a:gd name="connsiteX1095" fmla="*/ 598800 w 811657"/>
                <a:gd name="connsiteY1095" fmla="*/ 211722 h 401452"/>
                <a:gd name="connsiteX1096" fmla="*/ 598800 w 811657"/>
                <a:gd name="connsiteY1096" fmla="*/ 213055 h 401452"/>
                <a:gd name="connsiteX1097" fmla="*/ 601274 w 811657"/>
                <a:gd name="connsiteY1097" fmla="*/ 211722 h 401452"/>
                <a:gd name="connsiteX1098" fmla="*/ 602606 w 811657"/>
                <a:gd name="connsiteY1098" fmla="*/ 213055 h 401452"/>
                <a:gd name="connsiteX1099" fmla="*/ 603843 w 811657"/>
                <a:gd name="connsiteY1099" fmla="*/ 215530 h 401452"/>
                <a:gd name="connsiteX1100" fmla="*/ 603843 w 811657"/>
                <a:gd name="connsiteY1100" fmla="*/ 216863 h 401452"/>
                <a:gd name="connsiteX1101" fmla="*/ 602606 w 811657"/>
                <a:gd name="connsiteY1101" fmla="*/ 216863 h 401452"/>
                <a:gd name="connsiteX1102" fmla="*/ 602606 w 811657"/>
                <a:gd name="connsiteY1102" fmla="*/ 219433 h 401452"/>
                <a:gd name="connsiteX1103" fmla="*/ 602606 w 811657"/>
                <a:gd name="connsiteY1103" fmla="*/ 220766 h 401452"/>
                <a:gd name="connsiteX1104" fmla="*/ 603843 w 811657"/>
                <a:gd name="connsiteY1104" fmla="*/ 220766 h 401452"/>
                <a:gd name="connsiteX1105" fmla="*/ 605175 w 811657"/>
                <a:gd name="connsiteY1105" fmla="*/ 220766 h 401452"/>
                <a:gd name="connsiteX1106" fmla="*/ 606507 w 811657"/>
                <a:gd name="connsiteY1106" fmla="*/ 218195 h 401452"/>
                <a:gd name="connsiteX1107" fmla="*/ 610313 w 811657"/>
                <a:gd name="connsiteY1107" fmla="*/ 215530 h 401452"/>
                <a:gd name="connsiteX1108" fmla="*/ 612882 w 811657"/>
                <a:gd name="connsiteY1108" fmla="*/ 213055 h 401452"/>
                <a:gd name="connsiteX1109" fmla="*/ 614214 w 811657"/>
                <a:gd name="connsiteY1109" fmla="*/ 214292 h 401452"/>
                <a:gd name="connsiteX1110" fmla="*/ 615547 w 811657"/>
                <a:gd name="connsiteY1110" fmla="*/ 215530 h 401452"/>
                <a:gd name="connsiteX1111" fmla="*/ 616784 w 811657"/>
                <a:gd name="connsiteY1111" fmla="*/ 218195 h 401452"/>
                <a:gd name="connsiteX1112" fmla="*/ 616784 w 811657"/>
                <a:gd name="connsiteY1112" fmla="*/ 219433 h 401452"/>
                <a:gd name="connsiteX1113" fmla="*/ 615547 w 811657"/>
                <a:gd name="connsiteY1113" fmla="*/ 220766 h 401452"/>
                <a:gd name="connsiteX1114" fmla="*/ 612882 w 811657"/>
                <a:gd name="connsiteY1114" fmla="*/ 224574 h 401452"/>
                <a:gd name="connsiteX1115" fmla="*/ 607744 w 811657"/>
                <a:gd name="connsiteY1115" fmla="*/ 228477 h 401452"/>
                <a:gd name="connsiteX1116" fmla="*/ 603843 w 811657"/>
                <a:gd name="connsiteY1116" fmla="*/ 228477 h 401452"/>
                <a:gd name="connsiteX1117" fmla="*/ 600037 w 811657"/>
                <a:gd name="connsiteY1117" fmla="*/ 227239 h 401452"/>
                <a:gd name="connsiteX1118" fmla="*/ 598800 w 811657"/>
                <a:gd name="connsiteY1118" fmla="*/ 222003 h 401452"/>
                <a:gd name="connsiteX1119" fmla="*/ 596136 w 811657"/>
                <a:gd name="connsiteY1119" fmla="*/ 219433 h 401452"/>
                <a:gd name="connsiteX1120" fmla="*/ 594899 w 811657"/>
                <a:gd name="connsiteY1120" fmla="*/ 218195 h 401452"/>
                <a:gd name="connsiteX1121" fmla="*/ 590997 w 811657"/>
                <a:gd name="connsiteY1121" fmla="*/ 216863 h 401452"/>
                <a:gd name="connsiteX1122" fmla="*/ 587191 w 811657"/>
                <a:gd name="connsiteY1122" fmla="*/ 216863 h 401452"/>
                <a:gd name="connsiteX1123" fmla="*/ 587191 w 811657"/>
                <a:gd name="connsiteY1123" fmla="*/ 215530 h 401452"/>
                <a:gd name="connsiteX1124" fmla="*/ 587191 w 811657"/>
                <a:gd name="connsiteY1124" fmla="*/ 214292 h 401452"/>
                <a:gd name="connsiteX1125" fmla="*/ 588428 w 811657"/>
                <a:gd name="connsiteY1125" fmla="*/ 211722 h 401452"/>
                <a:gd name="connsiteX1126" fmla="*/ 587191 w 811657"/>
                <a:gd name="connsiteY1126" fmla="*/ 211722 h 401452"/>
                <a:gd name="connsiteX1127" fmla="*/ 585859 w 811657"/>
                <a:gd name="connsiteY1127" fmla="*/ 211722 h 401452"/>
                <a:gd name="connsiteX1128" fmla="*/ 583290 w 811657"/>
                <a:gd name="connsiteY1128" fmla="*/ 214292 h 401452"/>
                <a:gd name="connsiteX1129" fmla="*/ 580626 w 811657"/>
                <a:gd name="connsiteY1129" fmla="*/ 219433 h 401452"/>
                <a:gd name="connsiteX1130" fmla="*/ 578056 w 811657"/>
                <a:gd name="connsiteY1130" fmla="*/ 224574 h 401452"/>
                <a:gd name="connsiteX1131" fmla="*/ 578056 w 811657"/>
                <a:gd name="connsiteY1131" fmla="*/ 231047 h 401452"/>
                <a:gd name="connsiteX1132" fmla="*/ 576819 w 811657"/>
                <a:gd name="connsiteY1132" fmla="*/ 234950 h 401452"/>
                <a:gd name="connsiteX1133" fmla="*/ 578056 w 811657"/>
                <a:gd name="connsiteY1133" fmla="*/ 242661 h 401452"/>
                <a:gd name="connsiteX1134" fmla="*/ 579389 w 811657"/>
                <a:gd name="connsiteY1134" fmla="*/ 251705 h 401452"/>
                <a:gd name="connsiteX1135" fmla="*/ 580626 w 811657"/>
                <a:gd name="connsiteY1135" fmla="*/ 255609 h 401452"/>
                <a:gd name="connsiteX1136" fmla="*/ 581957 w 811657"/>
                <a:gd name="connsiteY1136" fmla="*/ 255609 h 401452"/>
                <a:gd name="connsiteX1137" fmla="*/ 583290 w 811657"/>
                <a:gd name="connsiteY1137" fmla="*/ 254276 h 401452"/>
                <a:gd name="connsiteX1138" fmla="*/ 584527 w 811657"/>
                <a:gd name="connsiteY1138" fmla="*/ 253038 h 401452"/>
                <a:gd name="connsiteX1139" fmla="*/ 584527 w 811657"/>
                <a:gd name="connsiteY1139" fmla="*/ 251705 h 401452"/>
                <a:gd name="connsiteX1140" fmla="*/ 584527 w 811657"/>
                <a:gd name="connsiteY1140" fmla="*/ 250372 h 401452"/>
                <a:gd name="connsiteX1141" fmla="*/ 584527 w 811657"/>
                <a:gd name="connsiteY1141" fmla="*/ 245232 h 401452"/>
                <a:gd name="connsiteX1142" fmla="*/ 581957 w 811657"/>
                <a:gd name="connsiteY1142" fmla="*/ 237521 h 401452"/>
                <a:gd name="connsiteX1143" fmla="*/ 580626 w 811657"/>
                <a:gd name="connsiteY1143" fmla="*/ 233618 h 401452"/>
                <a:gd name="connsiteX1144" fmla="*/ 581957 w 811657"/>
                <a:gd name="connsiteY1144" fmla="*/ 231047 h 401452"/>
                <a:gd name="connsiteX1145" fmla="*/ 581957 w 811657"/>
                <a:gd name="connsiteY1145" fmla="*/ 229810 h 401452"/>
                <a:gd name="connsiteX1146" fmla="*/ 583290 w 811657"/>
                <a:gd name="connsiteY1146" fmla="*/ 227239 h 401452"/>
                <a:gd name="connsiteX1147" fmla="*/ 583290 w 811657"/>
                <a:gd name="connsiteY1147" fmla="*/ 223336 h 401452"/>
                <a:gd name="connsiteX1148" fmla="*/ 583290 w 811657"/>
                <a:gd name="connsiteY1148" fmla="*/ 222003 h 401452"/>
                <a:gd name="connsiteX1149" fmla="*/ 584527 w 811657"/>
                <a:gd name="connsiteY1149" fmla="*/ 222003 h 401452"/>
                <a:gd name="connsiteX1150" fmla="*/ 585859 w 811657"/>
                <a:gd name="connsiteY1150" fmla="*/ 220766 h 401452"/>
                <a:gd name="connsiteX1151" fmla="*/ 588428 w 811657"/>
                <a:gd name="connsiteY1151" fmla="*/ 222003 h 401452"/>
                <a:gd name="connsiteX1152" fmla="*/ 588428 w 811657"/>
                <a:gd name="connsiteY1152" fmla="*/ 223336 h 401452"/>
                <a:gd name="connsiteX1153" fmla="*/ 588428 w 811657"/>
                <a:gd name="connsiteY1153" fmla="*/ 225906 h 401452"/>
                <a:gd name="connsiteX1154" fmla="*/ 587191 w 811657"/>
                <a:gd name="connsiteY1154" fmla="*/ 228477 h 401452"/>
                <a:gd name="connsiteX1155" fmla="*/ 585859 w 811657"/>
                <a:gd name="connsiteY1155" fmla="*/ 231047 h 401452"/>
                <a:gd name="connsiteX1156" fmla="*/ 584527 w 811657"/>
                <a:gd name="connsiteY1156" fmla="*/ 233618 h 401452"/>
                <a:gd name="connsiteX1157" fmla="*/ 584527 w 811657"/>
                <a:gd name="connsiteY1157" fmla="*/ 234950 h 401452"/>
                <a:gd name="connsiteX1158" fmla="*/ 584527 w 811657"/>
                <a:gd name="connsiteY1158" fmla="*/ 238854 h 401452"/>
                <a:gd name="connsiteX1159" fmla="*/ 585859 w 811657"/>
                <a:gd name="connsiteY1159" fmla="*/ 242661 h 401452"/>
                <a:gd name="connsiteX1160" fmla="*/ 587191 w 811657"/>
                <a:gd name="connsiteY1160" fmla="*/ 242661 h 401452"/>
                <a:gd name="connsiteX1161" fmla="*/ 587191 w 811657"/>
                <a:gd name="connsiteY1161" fmla="*/ 243994 h 401452"/>
                <a:gd name="connsiteX1162" fmla="*/ 588428 w 811657"/>
                <a:gd name="connsiteY1162" fmla="*/ 243994 h 401452"/>
                <a:gd name="connsiteX1163" fmla="*/ 590997 w 811657"/>
                <a:gd name="connsiteY1163" fmla="*/ 243994 h 401452"/>
                <a:gd name="connsiteX1164" fmla="*/ 592329 w 811657"/>
                <a:gd name="connsiteY1164" fmla="*/ 243994 h 401452"/>
                <a:gd name="connsiteX1165" fmla="*/ 592329 w 811657"/>
                <a:gd name="connsiteY1165" fmla="*/ 241424 h 401452"/>
                <a:gd name="connsiteX1166" fmla="*/ 592329 w 811657"/>
                <a:gd name="connsiteY1166" fmla="*/ 240091 h 401452"/>
                <a:gd name="connsiteX1167" fmla="*/ 592329 w 811657"/>
                <a:gd name="connsiteY1167" fmla="*/ 238854 h 401452"/>
                <a:gd name="connsiteX1168" fmla="*/ 589665 w 811657"/>
                <a:gd name="connsiteY1168" fmla="*/ 238854 h 401452"/>
                <a:gd name="connsiteX1169" fmla="*/ 588428 w 811657"/>
                <a:gd name="connsiteY1169" fmla="*/ 234950 h 401452"/>
                <a:gd name="connsiteX1170" fmla="*/ 589665 w 811657"/>
                <a:gd name="connsiteY1170" fmla="*/ 233618 h 401452"/>
                <a:gd name="connsiteX1171" fmla="*/ 592329 w 811657"/>
                <a:gd name="connsiteY1171" fmla="*/ 233618 h 401452"/>
                <a:gd name="connsiteX1172" fmla="*/ 593566 w 811657"/>
                <a:gd name="connsiteY1172" fmla="*/ 233618 h 401452"/>
                <a:gd name="connsiteX1173" fmla="*/ 593566 w 811657"/>
                <a:gd name="connsiteY1173" fmla="*/ 232380 h 401452"/>
                <a:gd name="connsiteX1174" fmla="*/ 593566 w 811657"/>
                <a:gd name="connsiteY1174" fmla="*/ 231047 h 401452"/>
                <a:gd name="connsiteX1175" fmla="*/ 590997 w 811657"/>
                <a:gd name="connsiteY1175" fmla="*/ 229810 h 401452"/>
                <a:gd name="connsiteX1176" fmla="*/ 589665 w 811657"/>
                <a:gd name="connsiteY1176" fmla="*/ 227239 h 401452"/>
                <a:gd name="connsiteX1177" fmla="*/ 589665 w 811657"/>
                <a:gd name="connsiteY1177" fmla="*/ 225906 h 401452"/>
                <a:gd name="connsiteX1178" fmla="*/ 589665 w 811657"/>
                <a:gd name="connsiteY1178" fmla="*/ 223336 h 401452"/>
                <a:gd name="connsiteX1179" fmla="*/ 592329 w 811657"/>
                <a:gd name="connsiteY1179" fmla="*/ 222003 h 401452"/>
                <a:gd name="connsiteX1180" fmla="*/ 593566 w 811657"/>
                <a:gd name="connsiteY1180" fmla="*/ 223336 h 401452"/>
                <a:gd name="connsiteX1181" fmla="*/ 594899 w 811657"/>
                <a:gd name="connsiteY1181" fmla="*/ 224574 h 401452"/>
                <a:gd name="connsiteX1182" fmla="*/ 594899 w 811657"/>
                <a:gd name="connsiteY1182" fmla="*/ 225906 h 401452"/>
                <a:gd name="connsiteX1183" fmla="*/ 594899 w 811657"/>
                <a:gd name="connsiteY1183" fmla="*/ 229810 h 401452"/>
                <a:gd name="connsiteX1184" fmla="*/ 597467 w 811657"/>
                <a:gd name="connsiteY1184" fmla="*/ 232380 h 401452"/>
                <a:gd name="connsiteX1185" fmla="*/ 598800 w 811657"/>
                <a:gd name="connsiteY1185" fmla="*/ 233618 h 401452"/>
                <a:gd name="connsiteX1186" fmla="*/ 600037 w 811657"/>
                <a:gd name="connsiteY1186" fmla="*/ 232380 h 401452"/>
                <a:gd name="connsiteX1187" fmla="*/ 601274 w 811657"/>
                <a:gd name="connsiteY1187" fmla="*/ 232380 h 401452"/>
                <a:gd name="connsiteX1188" fmla="*/ 603843 w 811657"/>
                <a:gd name="connsiteY1188" fmla="*/ 232380 h 401452"/>
                <a:gd name="connsiteX1189" fmla="*/ 603843 w 811657"/>
                <a:gd name="connsiteY1189" fmla="*/ 233618 h 401452"/>
                <a:gd name="connsiteX1190" fmla="*/ 603843 w 811657"/>
                <a:gd name="connsiteY1190" fmla="*/ 234950 h 401452"/>
                <a:gd name="connsiteX1191" fmla="*/ 602606 w 811657"/>
                <a:gd name="connsiteY1191" fmla="*/ 237521 h 401452"/>
                <a:gd name="connsiteX1192" fmla="*/ 601274 w 811657"/>
                <a:gd name="connsiteY1192" fmla="*/ 240091 h 401452"/>
                <a:gd name="connsiteX1193" fmla="*/ 600037 w 811657"/>
                <a:gd name="connsiteY1193" fmla="*/ 240091 h 401452"/>
                <a:gd name="connsiteX1194" fmla="*/ 600037 w 811657"/>
                <a:gd name="connsiteY1194" fmla="*/ 237521 h 401452"/>
                <a:gd name="connsiteX1195" fmla="*/ 598800 w 811657"/>
                <a:gd name="connsiteY1195" fmla="*/ 236283 h 401452"/>
                <a:gd name="connsiteX1196" fmla="*/ 597467 w 811657"/>
                <a:gd name="connsiteY1196" fmla="*/ 236283 h 401452"/>
                <a:gd name="connsiteX1197" fmla="*/ 596136 w 811657"/>
                <a:gd name="connsiteY1197" fmla="*/ 237521 h 401452"/>
                <a:gd name="connsiteX1198" fmla="*/ 596136 w 811657"/>
                <a:gd name="connsiteY1198" fmla="*/ 241424 h 401452"/>
                <a:gd name="connsiteX1199" fmla="*/ 598800 w 811657"/>
                <a:gd name="connsiteY1199" fmla="*/ 245232 h 401452"/>
                <a:gd name="connsiteX1200" fmla="*/ 600037 w 811657"/>
                <a:gd name="connsiteY1200" fmla="*/ 245232 h 401452"/>
                <a:gd name="connsiteX1201" fmla="*/ 601274 w 811657"/>
                <a:gd name="connsiteY1201" fmla="*/ 245232 h 401452"/>
                <a:gd name="connsiteX1202" fmla="*/ 602606 w 811657"/>
                <a:gd name="connsiteY1202" fmla="*/ 246565 h 401452"/>
                <a:gd name="connsiteX1203" fmla="*/ 603843 w 811657"/>
                <a:gd name="connsiteY1203" fmla="*/ 247802 h 401452"/>
                <a:gd name="connsiteX1204" fmla="*/ 605175 w 811657"/>
                <a:gd name="connsiteY1204" fmla="*/ 243994 h 401452"/>
                <a:gd name="connsiteX1205" fmla="*/ 605175 w 811657"/>
                <a:gd name="connsiteY1205" fmla="*/ 240091 h 401452"/>
                <a:gd name="connsiteX1206" fmla="*/ 606507 w 811657"/>
                <a:gd name="connsiteY1206" fmla="*/ 237521 h 401452"/>
                <a:gd name="connsiteX1207" fmla="*/ 607744 w 811657"/>
                <a:gd name="connsiteY1207" fmla="*/ 237521 h 401452"/>
                <a:gd name="connsiteX1208" fmla="*/ 609076 w 811657"/>
                <a:gd name="connsiteY1208" fmla="*/ 237521 h 401452"/>
                <a:gd name="connsiteX1209" fmla="*/ 609076 w 811657"/>
                <a:gd name="connsiteY1209" fmla="*/ 238854 h 401452"/>
                <a:gd name="connsiteX1210" fmla="*/ 610313 w 811657"/>
                <a:gd name="connsiteY1210" fmla="*/ 238854 h 401452"/>
                <a:gd name="connsiteX1211" fmla="*/ 611646 w 811657"/>
                <a:gd name="connsiteY1211" fmla="*/ 238854 h 401452"/>
                <a:gd name="connsiteX1212" fmla="*/ 614214 w 811657"/>
                <a:gd name="connsiteY1212" fmla="*/ 234950 h 401452"/>
                <a:gd name="connsiteX1213" fmla="*/ 615547 w 811657"/>
                <a:gd name="connsiteY1213" fmla="*/ 232380 h 401452"/>
                <a:gd name="connsiteX1214" fmla="*/ 615547 w 811657"/>
                <a:gd name="connsiteY1214" fmla="*/ 231047 h 401452"/>
                <a:gd name="connsiteX1215" fmla="*/ 615547 w 811657"/>
                <a:gd name="connsiteY1215" fmla="*/ 229810 h 401452"/>
                <a:gd name="connsiteX1216" fmla="*/ 614214 w 811657"/>
                <a:gd name="connsiteY1216" fmla="*/ 229810 h 401452"/>
                <a:gd name="connsiteX1217" fmla="*/ 612882 w 811657"/>
                <a:gd name="connsiteY1217" fmla="*/ 228477 h 401452"/>
                <a:gd name="connsiteX1218" fmla="*/ 612882 w 811657"/>
                <a:gd name="connsiteY1218" fmla="*/ 227239 h 401452"/>
                <a:gd name="connsiteX1219" fmla="*/ 614214 w 811657"/>
                <a:gd name="connsiteY1219" fmla="*/ 227239 h 401452"/>
                <a:gd name="connsiteX1220" fmla="*/ 614214 w 811657"/>
                <a:gd name="connsiteY1220" fmla="*/ 225906 h 401452"/>
                <a:gd name="connsiteX1221" fmla="*/ 616784 w 811657"/>
                <a:gd name="connsiteY1221" fmla="*/ 224574 h 401452"/>
                <a:gd name="connsiteX1222" fmla="*/ 619353 w 811657"/>
                <a:gd name="connsiteY1222" fmla="*/ 224574 h 401452"/>
                <a:gd name="connsiteX1223" fmla="*/ 620685 w 811657"/>
                <a:gd name="connsiteY1223" fmla="*/ 224574 h 401452"/>
                <a:gd name="connsiteX1224" fmla="*/ 621922 w 811657"/>
                <a:gd name="connsiteY1224" fmla="*/ 227239 h 401452"/>
                <a:gd name="connsiteX1225" fmla="*/ 623254 w 811657"/>
                <a:gd name="connsiteY1225" fmla="*/ 231047 h 401452"/>
                <a:gd name="connsiteX1226" fmla="*/ 623254 w 811657"/>
                <a:gd name="connsiteY1226" fmla="*/ 232380 h 401452"/>
                <a:gd name="connsiteX1227" fmla="*/ 623254 w 811657"/>
                <a:gd name="connsiteY1227" fmla="*/ 233618 h 401452"/>
                <a:gd name="connsiteX1228" fmla="*/ 621922 w 811657"/>
                <a:gd name="connsiteY1228" fmla="*/ 233618 h 401452"/>
                <a:gd name="connsiteX1229" fmla="*/ 619353 w 811657"/>
                <a:gd name="connsiteY1229" fmla="*/ 233618 h 401452"/>
                <a:gd name="connsiteX1230" fmla="*/ 619353 w 811657"/>
                <a:gd name="connsiteY1230" fmla="*/ 234950 h 401452"/>
                <a:gd name="connsiteX1231" fmla="*/ 620685 w 811657"/>
                <a:gd name="connsiteY1231" fmla="*/ 236283 h 401452"/>
                <a:gd name="connsiteX1232" fmla="*/ 620685 w 811657"/>
                <a:gd name="connsiteY1232" fmla="*/ 237521 h 401452"/>
                <a:gd name="connsiteX1233" fmla="*/ 620685 w 811657"/>
                <a:gd name="connsiteY1233" fmla="*/ 238854 h 401452"/>
                <a:gd name="connsiteX1234" fmla="*/ 620685 w 811657"/>
                <a:gd name="connsiteY1234" fmla="*/ 240091 h 401452"/>
                <a:gd name="connsiteX1235" fmla="*/ 618116 w 811657"/>
                <a:gd name="connsiteY1235" fmla="*/ 242661 h 401452"/>
                <a:gd name="connsiteX1236" fmla="*/ 614214 w 811657"/>
                <a:gd name="connsiteY1236" fmla="*/ 241424 h 401452"/>
                <a:gd name="connsiteX1237" fmla="*/ 610313 w 811657"/>
                <a:gd name="connsiteY1237" fmla="*/ 241424 h 401452"/>
                <a:gd name="connsiteX1238" fmla="*/ 610313 w 811657"/>
                <a:gd name="connsiteY1238" fmla="*/ 242661 h 401452"/>
                <a:gd name="connsiteX1239" fmla="*/ 609076 w 811657"/>
                <a:gd name="connsiteY1239" fmla="*/ 243994 h 401452"/>
                <a:gd name="connsiteX1240" fmla="*/ 609076 w 811657"/>
                <a:gd name="connsiteY1240" fmla="*/ 247802 h 401452"/>
                <a:gd name="connsiteX1241" fmla="*/ 610313 w 811657"/>
                <a:gd name="connsiteY1241" fmla="*/ 250372 h 401452"/>
                <a:gd name="connsiteX1242" fmla="*/ 611646 w 811657"/>
                <a:gd name="connsiteY1242" fmla="*/ 250372 h 401452"/>
                <a:gd name="connsiteX1243" fmla="*/ 612882 w 811657"/>
                <a:gd name="connsiteY1243" fmla="*/ 250372 h 401452"/>
                <a:gd name="connsiteX1244" fmla="*/ 615547 w 811657"/>
                <a:gd name="connsiteY1244" fmla="*/ 247802 h 401452"/>
                <a:gd name="connsiteX1245" fmla="*/ 619353 w 811657"/>
                <a:gd name="connsiteY1245" fmla="*/ 243994 h 401452"/>
                <a:gd name="connsiteX1246" fmla="*/ 623254 w 811657"/>
                <a:gd name="connsiteY1246" fmla="*/ 241424 h 401452"/>
                <a:gd name="connsiteX1247" fmla="*/ 624586 w 811657"/>
                <a:gd name="connsiteY1247" fmla="*/ 241424 h 401452"/>
                <a:gd name="connsiteX1248" fmla="*/ 624586 w 811657"/>
                <a:gd name="connsiteY1248" fmla="*/ 242661 h 401452"/>
                <a:gd name="connsiteX1249" fmla="*/ 624586 w 811657"/>
                <a:gd name="connsiteY1249" fmla="*/ 245232 h 401452"/>
                <a:gd name="connsiteX1250" fmla="*/ 623254 w 811657"/>
                <a:gd name="connsiteY1250" fmla="*/ 246565 h 401452"/>
                <a:gd name="connsiteX1251" fmla="*/ 623254 w 811657"/>
                <a:gd name="connsiteY1251" fmla="*/ 247802 h 401452"/>
                <a:gd name="connsiteX1252" fmla="*/ 619353 w 811657"/>
                <a:gd name="connsiteY1252" fmla="*/ 249135 h 401452"/>
                <a:gd name="connsiteX1253" fmla="*/ 615547 w 811657"/>
                <a:gd name="connsiteY1253" fmla="*/ 251705 h 401452"/>
                <a:gd name="connsiteX1254" fmla="*/ 614214 w 811657"/>
                <a:gd name="connsiteY1254" fmla="*/ 253038 h 401452"/>
                <a:gd name="connsiteX1255" fmla="*/ 614214 w 811657"/>
                <a:gd name="connsiteY1255" fmla="*/ 254276 h 401452"/>
                <a:gd name="connsiteX1256" fmla="*/ 615547 w 811657"/>
                <a:gd name="connsiteY1256" fmla="*/ 255609 h 401452"/>
                <a:gd name="connsiteX1257" fmla="*/ 616784 w 811657"/>
                <a:gd name="connsiteY1257" fmla="*/ 255609 h 401452"/>
                <a:gd name="connsiteX1258" fmla="*/ 619353 w 811657"/>
                <a:gd name="connsiteY1258" fmla="*/ 255609 h 401452"/>
                <a:gd name="connsiteX1259" fmla="*/ 621922 w 811657"/>
                <a:gd name="connsiteY1259" fmla="*/ 254276 h 401452"/>
                <a:gd name="connsiteX1260" fmla="*/ 621922 w 811657"/>
                <a:gd name="connsiteY1260" fmla="*/ 251705 h 401452"/>
                <a:gd name="connsiteX1261" fmla="*/ 623254 w 811657"/>
                <a:gd name="connsiteY1261" fmla="*/ 250372 h 401452"/>
                <a:gd name="connsiteX1262" fmla="*/ 624586 w 811657"/>
                <a:gd name="connsiteY1262" fmla="*/ 250372 h 401452"/>
                <a:gd name="connsiteX1263" fmla="*/ 624586 w 811657"/>
                <a:gd name="connsiteY1263" fmla="*/ 251705 h 401452"/>
                <a:gd name="connsiteX1264" fmla="*/ 625823 w 811657"/>
                <a:gd name="connsiteY1264" fmla="*/ 253038 h 401452"/>
                <a:gd name="connsiteX1265" fmla="*/ 625823 w 811657"/>
                <a:gd name="connsiteY1265" fmla="*/ 255609 h 401452"/>
                <a:gd name="connsiteX1266" fmla="*/ 628392 w 811657"/>
                <a:gd name="connsiteY1266" fmla="*/ 258179 h 401452"/>
                <a:gd name="connsiteX1267" fmla="*/ 630962 w 811657"/>
                <a:gd name="connsiteY1267" fmla="*/ 260749 h 401452"/>
                <a:gd name="connsiteX1268" fmla="*/ 633626 w 811657"/>
                <a:gd name="connsiteY1268" fmla="*/ 262082 h 401452"/>
                <a:gd name="connsiteX1269" fmla="*/ 633626 w 811657"/>
                <a:gd name="connsiteY1269" fmla="*/ 260749 h 401452"/>
                <a:gd name="connsiteX1270" fmla="*/ 634863 w 811657"/>
                <a:gd name="connsiteY1270" fmla="*/ 260749 h 401452"/>
                <a:gd name="connsiteX1271" fmla="*/ 634863 w 811657"/>
                <a:gd name="connsiteY1271" fmla="*/ 259511 h 401452"/>
                <a:gd name="connsiteX1272" fmla="*/ 634863 w 811657"/>
                <a:gd name="connsiteY1272" fmla="*/ 256846 h 401452"/>
                <a:gd name="connsiteX1273" fmla="*/ 636195 w 811657"/>
                <a:gd name="connsiteY1273" fmla="*/ 255609 h 401452"/>
                <a:gd name="connsiteX1274" fmla="*/ 637432 w 811657"/>
                <a:gd name="connsiteY1274" fmla="*/ 254276 h 401452"/>
                <a:gd name="connsiteX1275" fmla="*/ 637432 w 811657"/>
                <a:gd name="connsiteY1275" fmla="*/ 255609 h 401452"/>
                <a:gd name="connsiteX1276" fmla="*/ 638764 w 811657"/>
                <a:gd name="connsiteY1276" fmla="*/ 258179 h 401452"/>
                <a:gd name="connsiteX1277" fmla="*/ 640001 w 811657"/>
                <a:gd name="connsiteY1277" fmla="*/ 262082 h 401452"/>
                <a:gd name="connsiteX1278" fmla="*/ 640001 w 811657"/>
                <a:gd name="connsiteY1278" fmla="*/ 263320 h 401452"/>
                <a:gd name="connsiteX1279" fmla="*/ 640001 w 811657"/>
                <a:gd name="connsiteY1279" fmla="*/ 265890 h 401452"/>
                <a:gd name="connsiteX1280" fmla="*/ 640001 w 811657"/>
                <a:gd name="connsiteY1280" fmla="*/ 267223 h 401452"/>
                <a:gd name="connsiteX1281" fmla="*/ 638764 w 811657"/>
                <a:gd name="connsiteY1281" fmla="*/ 268555 h 401452"/>
                <a:gd name="connsiteX1282" fmla="*/ 634863 w 811657"/>
                <a:gd name="connsiteY1282" fmla="*/ 268555 h 401452"/>
                <a:gd name="connsiteX1283" fmla="*/ 632294 w 811657"/>
                <a:gd name="connsiteY1283" fmla="*/ 267223 h 401452"/>
                <a:gd name="connsiteX1284" fmla="*/ 630962 w 811657"/>
                <a:gd name="connsiteY1284" fmla="*/ 264652 h 401452"/>
                <a:gd name="connsiteX1285" fmla="*/ 628392 w 811657"/>
                <a:gd name="connsiteY1285" fmla="*/ 263320 h 401452"/>
                <a:gd name="connsiteX1286" fmla="*/ 627155 w 811657"/>
                <a:gd name="connsiteY1286" fmla="*/ 263320 h 401452"/>
                <a:gd name="connsiteX1287" fmla="*/ 627155 w 811657"/>
                <a:gd name="connsiteY1287" fmla="*/ 265890 h 401452"/>
                <a:gd name="connsiteX1288" fmla="*/ 625823 w 811657"/>
                <a:gd name="connsiteY1288" fmla="*/ 268555 h 401452"/>
                <a:gd name="connsiteX1289" fmla="*/ 624586 w 811657"/>
                <a:gd name="connsiteY1289" fmla="*/ 268555 h 401452"/>
                <a:gd name="connsiteX1290" fmla="*/ 621922 w 811657"/>
                <a:gd name="connsiteY1290" fmla="*/ 265890 h 401452"/>
                <a:gd name="connsiteX1291" fmla="*/ 620685 w 811657"/>
                <a:gd name="connsiteY1291" fmla="*/ 263320 h 401452"/>
                <a:gd name="connsiteX1292" fmla="*/ 619353 w 811657"/>
                <a:gd name="connsiteY1292" fmla="*/ 263320 h 401452"/>
                <a:gd name="connsiteX1293" fmla="*/ 618116 w 811657"/>
                <a:gd name="connsiteY1293" fmla="*/ 262082 h 401452"/>
                <a:gd name="connsiteX1294" fmla="*/ 616784 w 811657"/>
                <a:gd name="connsiteY1294" fmla="*/ 263320 h 401452"/>
                <a:gd name="connsiteX1295" fmla="*/ 612882 w 811657"/>
                <a:gd name="connsiteY1295" fmla="*/ 265890 h 401452"/>
                <a:gd name="connsiteX1296" fmla="*/ 611646 w 811657"/>
                <a:gd name="connsiteY1296" fmla="*/ 264652 h 401452"/>
                <a:gd name="connsiteX1297" fmla="*/ 611646 w 811657"/>
                <a:gd name="connsiteY1297" fmla="*/ 263320 h 401452"/>
                <a:gd name="connsiteX1298" fmla="*/ 612882 w 811657"/>
                <a:gd name="connsiteY1298" fmla="*/ 260749 h 401452"/>
                <a:gd name="connsiteX1299" fmla="*/ 611646 w 811657"/>
                <a:gd name="connsiteY1299" fmla="*/ 259511 h 401452"/>
                <a:gd name="connsiteX1300" fmla="*/ 609076 w 811657"/>
                <a:gd name="connsiteY1300" fmla="*/ 262082 h 401452"/>
                <a:gd name="connsiteX1301" fmla="*/ 607744 w 811657"/>
                <a:gd name="connsiteY1301" fmla="*/ 264652 h 401452"/>
                <a:gd name="connsiteX1302" fmla="*/ 605175 w 811657"/>
                <a:gd name="connsiteY1302" fmla="*/ 264652 h 401452"/>
                <a:gd name="connsiteX1303" fmla="*/ 602606 w 811657"/>
                <a:gd name="connsiteY1303" fmla="*/ 264652 h 401452"/>
                <a:gd name="connsiteX1304" fmla="*/ 602606 w 811657"/>
                <a:gd name="connsiteY1304" fmla="*/ 262082 h 401452"/>
                <a:gd name="connsiteX1305" fmla="*/ 601274 w 811657"/>
                <a:gd name="connsiteY1305" fmla="*/ 260749 h 401452"/>
                <a:gd name="connsiteX1306" fmla="*/ 600037 w 811657"/>
                <a:gd name="connsiteY1306" fmla="*/ 260749 h 401452"/>
                <a:gd name="connsiteX1307" fmla="*/ 598800 w 811657"/>
                <a:gd name="connsiteY1307" fmla="*/ 263320 h 401452"/>
                <a:gd name="connsiteX1308" fmla="*/ 597467 w 811657"/>
                <a:gd name="connsiteY1308" fmla="*/ 265890 h 401452"/>
                <a:gd name="connsiteX1309" fmla="*/ 597467 w 811657"/>
                <a:gd name="connsiteY1309" fmla="*/ 267223 h 401452"/>
                <a:gd name="connsiteX1310" fmla="*/ 598800 w 811657"/>
                <a:gd name="connsiteY1310" fmla="*/ 268555 h 401452"/>
                <a:gd name="connsiteX1311" fmla="*/ 598800 w 811657"/>
                <a:gd name="connsiteY1311" fmla="*/ 272363 h 401452"/>
                <a:gd name="connsiteX1312" fmla="*/ 597467 w 811657"/>
                <a:gd name="connsiteY1312" fmla="*/ 274934 h 401452"/>
                <a:gd name="connsiteX1313" fmla="*/ 596136 w 811657"/>
                <a:gd name="connsiteY1313" fmla="*/ 274934 h 401452"/>
                <a:gd name="connsiteX1314" fmla="*/ 594899 w 811657"/>
                <a:gd name="connsiteY1314" fmla="*/ 272363 h 401452"/>
                <a:gd name="connsiteX1315" fmla="*/ 593566 w 811657"/>
                <a:gd name="connsiteY1315" fmla="*/ 272363 h 401452"/>
                <a:gd name="connsiteX1316" fmla="*/ 592329 w 811657"/>
                <a:gd name="connsiteY1316" fmla="*/ 273696 h 401452"/>
                <a:gd name="connsiteX1317" fmla="*/ 590997 w 811657"/>
                <a:gd name="connsiteY1317" fmla="*/ 276267 h 401452"/>
                <a:gd name="connsiteX1318" fmla="*/ 590997 w 811657"/>
                <a:gd name="connsiteY1318" fmla="*/ 277504 h 401452"/>
                <a:gd name="connsiteX1319" fmla="*/ 592329 w 811657"/>
                <a:gd name="connsiteY1319" fmla="*/ 277504 h 401452"/>
                <a:gd name="connsiteX1320" fmla="*/ 594899 w 811657"/>
                <a:gd name="connsiteY1320" fmla="*/ 277504 h 401452"/>
                <a:gd name="connsiteX1321" fmla="*/ 596136 w 811657"/>
                <a:gd name="connsiteY1321" fmla="*/ 277504 h 401452"/>
                <a:gd name="connsiteX1322" fmla="*/ 597467 w 811657"/>
                <a:gd name="connsiteY1322" fmla="*/ 277504 h 401452"/>
                <a:gd name="connsiteX1323" fmla="*/ 597467 w 811657"/>
                <a:gd name="connsiteY1323" fmla="*/ 281407 h 401452"/>
                <a:gd name="connsiteX1324" fmla="*/ 598800 w 811657"/>
                <a:gd name="connsiteY1324" fmla="*/ 282740 h 401452"/>
                <a:gd name="connsiteX1325" fmla="*/ 598800 w 811657"/>
                <a:gd name="connsiteY1325" fmla="*/ 283978 h 401452"/>
                <a:gd name="connsiteX1326" fmla="*/ 600037 w 811657"/>
                <a:gd name="connsiteY1326" fmla="*/ 282740 h 401452"/>
                <a:gd name="connsiteX1327" fmla="*/ 600037 w 811657"/>
                <a:gd name="connsiteY1327" fmla="*/ 278837 h 401452"/>
                <a:gd name="connsiteX1328" fmla="*/ 601274 w 811657"/>
                <a:gd name="connsiteY1328" fmla="*/ 277504 h 401452"/>
                <a:gd name="connsiteX1329" fmla="*/ 601274 w 811657"/>
                <a:gd name="connsiteY1329" fmla="*/ 278837 h 401452"/>
                <a:gd name="connsiteX1330" fmla="*/ 603843 w 811657"/>
                <a:gd name="connsiteY1330" fmla="*/ 280170 h 401452"/>
                <a:gd name="connsiteX1331" fmla="*/ 605175 w 811657"/>
                <a:gd name="connsiteY1331" fmla="*/ 280170 h 401452"/>
                <a:gd name="connsiteX1332" fmla="*/ 605175 w 811657"/>
                <a:gd name="connsiteY1332" fmla="*/ 278837 h 401452"/>
                <a:gd name="connsiteX1333" fmla="*/ 605175 w 811657"/>
                <a:gd name="connsiteY1333" fmla="*/ 276267 h 401452"/>
                <a:gd name="connsiteX1334" fmla="*/ 603843 w 811657"/>
                <a:gd name="connsiteY1334" fmla="*/ 272363 h 401452"/>
                <a:gd name="connsiteX1335" fmla="*/ 603843 w 811657"/>
                <a:gd name="connsiteY1335" fmla="*/ 271126 h 401452"/>
                <a:gd name="connsiteX1336" fmla="*/ 605175 w 811657"/>
                <a:gd name="connsiteY1336" fmla="*/ 271126 h 401452"/>
                <a:gd name="connsiteX1337" fmla="*/ 606507 w 811657"/>
                <a:gd name="connsiteY1337" fmla="*/ 271126 h 401452"/>
                <a:gd name="connsiteX1338" fmla="*/ 609076 w 811657"/>
                <a:gd name="connsiteY1338" fmla="*/ 272363 h 401452"/>
                <a:gd name="connsiteX1339" fmla="*/ 610313 w 811657"/>
                <a:gd name="connsiteY1339" fmla="*/ 273696 h 401452"/>
                <a:gd name="connsiteX1340" fmla="*/ 612882 w 811657"/>
                <a:gd name="connsiteY1340" fmla="*/ 273696 h 401452"/>
                <a:gd name="connsiteX1341" fmla="*/ 614214 w 811657"/>
                <a:gd name="connsiteY1341" fmla="*/ 272363 h 401452"/>
                <a:gd name="connsiteX1342" fmla="*/ 614214 w 811657"/>
                <a:gd name="connsiteY1342" fmla="*/ 271126 h 401452"/>
                <a:gd name="connsiteX1343" fmla="*/ 612882 w 811657"/>
                <a:gd name="connsiteY1343" fmla="*/ 269793 h 401452"/>
                <a:gd name="connsiteX1344" fmla="*/ 612882 w 811657"/>
                <a:gd name="connsiteY1344" fmla="*/ 268555 h 401452"/>
                <a:gd name="connsiteX1345" fmla="*/ 614214 w 811657"/>
                <a:gd name="connsiteY1345" fmla="*/ 268555 h 401452"/>
                <a:gd name="connsiteX1346" fmla="*/ 615547 w 811657"/>
                <a:gd name="connsiteY1346" fmla="*/ 268555 h 401452"/>
                <a:gd name="connsiteX1347" fmla="*/ 616784 w 811657"/>
                <a:gd name="connsiteY1347" fmla="*/ 268555 h 401452"/>
                <a:gd name="connsiteX1348" fmla="*/ 618116 w 811657"/>
                <a:gd name="connsiteY1348" fmla="*/ 269793 h 401452"/>
                <a:gd name="connsiteX1349" fmla="*/ 618116 w 811657"/>
                <a:gd name="connsiteY1349" fmla="*/ 272363 h 401452"/>
                <a:gd name="connsiteX1350" fmla="*/ 616784 w 811657"/>
                <a:gd name="connsiteY1350" fmla="*/ 273696 h 401452"/>
                <a:gd name="connsiteX1351" fmla="*/ 616784 w 811657"/>
                <a:gd name="connsiteY1351" fmla="*/ 274934 h 401452"/>
                <a:gd name="connsiteX1352" fmla="*/ 615547 w 811657"/>
                <a:gd name="connsiteY1352" fmla="*/ 276267 h 401452"/>
                <a:gd name="connsiteX1353" fmla="*/ 612882 w 811657"/>
                <a:gd name="connsiteY1353" fmla="*/ 276267 h 401452"/>
                <a:gd name="connsiteX1354" fmla="*/ 610313 w 811657"/>
                <a:gd name="connsiteY1354" fmla="*/ 277504 h 401452"/>
                <a:gd name="connsiteX1355" fmla="*/ 610313 w 811657"/>
                <a:gd name="connsiteY1355" fmla="*/ 278837 h 401452"/>
                <a:gd name="connsiteX1356" fmla="*/ 611646 w 811657"/>
                <a:gd name="connsiteY1356" fmla="*/ 280170 h 401452"/>
                <a:gd name="connsiteX1357" fmla="*/ 614214 w 811657"/>
                <a:gd name="connsiteY1357" fmla="*/ 280170 h 401452"/>
                <a:gd name="connsiteX1358" fmla="*/ 615547 w 811657"/>
                <a:gd name="connsiteY1358" fmla="*/ 280170 h 401452"/>
                <a:gd name="connsiteX1359" fmla="*/ 616784 w 811657"/>
                <a:gd name="connsiteY1359" fmla="*/ 278837 h 401452"/>
                <a:gd name="connsiteX1360" fmla="*/ 618116 w 811657"/>
                <a:gd name="connsiteY1360" fmla="*/ 277504 h 401452"/>
                <a:gd name="connsiteX1361" fmla="*/ 621922 w 811657"/>
                <a:gd name="connsiteY1361" fmla="*/ 276267 h 401452"/>
                <a:gd name="connsiteX1362" fmla="*/ 623254 w 811657"/>
                <a:gd name="connsiteY1362" fmla="*/ 274934 h 401452"/>
                <a:gd name="connsiteX1363" fmla="*/ 624586 w 811657"/>
                <a:gd name="connsiteY1363" fmla="*/ 276267 h 401452"/>
                <a:gd name="connsiteX1364" fmla="*/ 624586 w 811657"/>
                <a:gd name="connsiteY1364" fmla="*/ 278837 h 401452"/>
                <a:gd name="connsiteX1365" fmla="*/ 623254 w 811657"/>
                <a:gd name="connsiteY1365" fmla="*/ 280170 h 401452"/>
                <a:gd name="connsiteX1366" fmla="*/ 621922 w 811657"/>
                <a:gd name="connsiteY1366" fmla="*/ 282740 h 401452"/>
                <a:gd name="connsiteX1367" fmla="*/ 620685 w 811657"/>
                <a:gd name="connsiteY1367" fmla="*/ 285311 h 401452"/>
                <a:gd name="connsiteX1368" fmla="*/ 619353 w 811657"/>
                <a:gd name="connsiteY1368" fmla="*/ 285311 h 401452"/>
                <a:gd name="connsiteX1369" fmla="*/ 619353 w 811657"/>
                <a:gd name="connsiteY1369" fmla="*/ 286548 h 401452"/>
                <a:gd name="connsiteX1370" fmla="*/ 616784 w 811657"/>
                <a:gd name="connsiteY1370" fmla="*/ 285311 h 401452"/>
                <a:gd name="connsiteX1371" fmla="*/ 614214 w 811657"/>
                <a:gd name="connsiteY1371" fmla="*/ 285311 h 401452"/>
                <a:gd name="connsiteX1372" fmla="*/ 612882 w 811657"/>
                <a:gd name="connsiteY1372" fmla="*/ 282740 h 401452"/>
                <a:gd name="connsiteX1373" fmla="*/ 610313 w 811657"/>
                <a:gd name="connsiteY1373" fmla="*/ 282740 h 401452"/>
                <a:gd name="connsiteX1374" fmla="*/ 609076 w 811657"/>
                <a:gd name="connsiteY1374" fmla="*/ 282740 h 401452"/>
                <a:gd name="connsiteX1375" fmla="*/ 609076 w 811657"/>
                <a:gd name="connsiteY1375" fmla="*/ 285311 h 401452"/>
                <a:gd name="connsiteX1376" fmla="*/ 607744 w 811657"/>
                <a:gd name="connsiteY1376" fmla="*/ 286548 h 401452"/>
                <a:gd name="connsiteX1377" fmla="*/ 606507 w 811657"/>
                <a:gd name="connsiteY1377" fmla="*/ 287881 h 401452"/>
                <a:gd name="connsiteX1378" fmla="*/ 605175 w 811657"/>
                <a:gd name="connsiteY1378" fmla="*/ 286548 h 401452"/>
                <a:gd name="connsiteX1379" fmla="*/ 605175 w 811657"/>
                <a:gd name="connsiteY1379" fmla="*/ 285311 h 401452"/>
                <a:gd name="connsiteX1380" fmla="*/ 605175 w 811657"/>
                <a:gd name="connsiteY1380" fmla="*/ 283978 h 401452"/>
                <a:gd name="connsiteX1381" fmla="*/ 603843 w 811657"/>
                <a:gd name="connsiteY1381" fmla="*/ 283978 h 401452"/>
                <a:gd name="connsiteX1382" fmla="*/ 602606 w 811657"/>
                <a:gd name="connsiteY1382" fmla="*/ 286548 h 401452"/>
                <a:gd name="connsiteX1383" fmla="*/ 602606 w 811657"/>
                <a:gd name="connsiteY1383" fmla="*/ 289214 h 401452"/>
                <a:gd name="connsiteX1384" fmla="*/ 602606 w 811657"/>
                <a:gd name="connsiteY1384" fmla="*/ 290451 h 401452"/>
                <a:gd name="connsiteX1385" fmla="*/ 602606 w 811657"/>
                <a:gd name="connsiteY1385" fmla="*/ 294354 h 401452"/>
                <a:gd name="connsiteX1386" fmla="*/ 603843 w 811657"/>
                <a:gd name="connsiteY1386" fmla="*/ 298162 h 401452"/>
                <a:gd name="connsiteX1387" fmla="*/ 603843 w 811657"/>
                <a:gd name="connsiteY1387" fmla="*/ 300828 h 401452"/>
                <a:gd name="connsiteX1388" fmla="*/ 603843 w 811657"/>
                <a:gd name="connsiteY1388" fmla="*/ 302065 h 401452"/>
                <a:gd name="connsiteX1389" fmla="*/ 602606 w 811657"/>
                <a:gd name="connsiteY1389" fmla="*/ 302065 h 401452"/>
                <a:gd name="connsiteX1390" fmla="*/ 601274 w 811657"/>
                <a:gd name="connsiteY1390" fmla="*/ 302065 h 401452"/>
                <a:gd name="connsiteX1391" fmla="*/ 598800 w 811657"/>
                <a:gd name="connsiteY1391" fmla="*/ 299495 h 401452"/>
                <a:gd name="connsiteX1392" fmla="*/ 597467 w 811657"/>
                <a:gd name="connsiteY1392" fmla="*/ 296925 h 401452"/>
                <a:gd name="connsiteX1393" fmla="*/ 597467 w 811657"/>
                <a:gd name="connsiteY1393" fmla="*/ 294354 h 401452"/>
                <a:gd name="connsiteX1394" fmla="*/ 598800 w 811657"/>
                <a:gd name="connsiteY1394" fmla="*/ 293022 h 401452"/>
                <a:gd name="connsiteX1395" fmla="*/ 598800 w 811657"/>
                <a:gd name="connsiteY1395" fmla="*/ 290451 h 401452"/>
                <a:gd name="connsiteX1396" fmla="*/ 598800 w 811657"/>
                <a:gd name="connsiteY1396" fmla="*/ 289214 h 401452"/>
                <a:gd name="connsiteX1397" fmla="*/ 597467 w 811657"/>
                <a:gd name="connsiteY1397" fmla="*/ 289214 h 401452"/>
                <a:gd name="connsiteX1398" fmla="*/ 596136 w 811657"/>
                <a:gd name="connsiteY1398" fmla="*/ 290451 h 401452"/>
                <a:gd name="connsiteX1399" fmla="*/ 593566 w 811657"/>
                <a:gd name="connsiteY1399" fmla="*/ 291784 h 401452"/>
                <a:gd name="connsiteX1400" fmla="*/ 590997 w 811657"/>
                <a:gd name="connsiteY1400" fmla="*/ 293022 h 401452"/>
                <a:gd name="connsiteX1401" fmla="*/ 590997 w 811657"/>
                <a:gd name="connsiteY1401" fmla="*/ 294354 h 401452"/>
                <a:gd name="connsiteX1402" fmla="*/ 590997 w 811657"/>
                <a:gd name="connsiteY1402" fmla="*/ 295592 h 401452"/>
                <a:gd name="connsiteX1403" fmla="*/ 590997 w 811657"/>
                <a:gd name="connsiteY1403" fmla="*/ 296925 h 401452"/>
                <a:gd name="connsiteX1404" fmla="*/ 592329 w 811657"/>
                <a:gd name="connsiteY1404" fmla="*/ 299495 h 401452"/>
                <a:gd name="connsiteX1405" fmla="*/ 594899 w 811657"/>
                <a:gd name="connsiteY1405" fmla="*/ 302065 h 401452"/>
                <a:gd name="connsiteX1406" fmla="*/ 596136 w 811657"/>
                <a:gd name="connsiteY1406" fmla="*/ 304636 h 401452"/>
                <a:gd name="connsiteX1407" fmla="*/ 597467 w 811657"/>
                <a:gd name="connsiteY1407" fmla="*/ 305969 h 401452"/>
                <a:gd name="connsiteX1408" fmla="*/ 600037 w 811657"/>
                <a:gd name="connsiteY1408" fmla="*/ 307206 h 401452"/>
                <a:gd name="connsiteX1409" fmla="*/ 601274 w 811657"/>
                <a:gd name="connsiteY1409" fmla="*/ 308539 h 401452"/>
                <a:gd name="connsiteX1410" fmla="*/ 602606 w 811657"/>
                <a:gd name="connsiteY1410" fmla="*/ 311109 h 401452"/>
                <a:gd name="connsiteX1411" fmla="*/ 603843 w 811657"/>
                <a:gd name="connsiteY1411" fmla="*/ 313680 h 401452"/>
                <a:gd name="connsiteX1412" fmla="*/ 605175 w 811657"/>
                <a:gd name="connsiteY1412" fmla="*/ 317583 h 401452"/>
                <a:gd name="connsiteX1413" fmla="*/ 606507 w 811657"/>
                <a:gd name="connsiteY1413" fmla="*/ 318820 h 401452"/>
                <a:gd name="connsiteX1414" fmla="*/ 607744 w 811657"/>
                <a:gd name="connsiteY1414" fmla="*/ 317583 h 401452"/>
                <a:gd name="connsiteX1415" fmla="*/ 609076 w 811657"/>
                <a:gd name="connsiteY1415" fmla="*/ 317583 h 401452"/>
                <a:gd name="connsiteX1416" fmla="*/ 610313 w 811657"/>
                <a:gd name="connsiteY1416" fmla="*/ 317583 h 401452"/>
                <a:gd name="connsiteX1417" fmla="*/ 611646 w 811657"/>
                <a:gd name="connsiteY1417" fmla="*/ 320153 h 401452"/>
                <a:gd name="connsiteX1418" fmla="*/ 612882 w 811657"/>
                <a:gd name="connsiteY1418" fmla="*/ 321486 h 401452"/>
                <a:gd name="connsiteX1419" fmla="*/ 614214 w 811657"/>
                <a:gd name="connsiteY1419" fmla="*/ 322724 h 401452"/>
                <a:gd name="connsiteX1420" fmla="*/ 615547 w 811657"/>
                <a:gd name="connsiteY1420" fmla="*/ 322724 h 401452"/>
                <a:gd name="connsiteX1421" fmla="*/ 615547 w 811657"/>
                <a:gd name="connsiteY1421" fmla="*/ 321486 h 401452"/>
                <a:gd name="connsiteX1422" fmla="*/ 614214 w 811657"/>
                <a:gd name="connsiteY1422" fmla="*/ 318820 h 401452"/>
                <a:gd name="connsiteX1423" fmla="*/ 612882 w 811657"/>
                <a:gd name="connsiteY1423" fmla="*/ 317583 h 401452"/>
                <a:gd name="connsiteX1424" fmla="*/ 612882 w 811657"/>
                <a:gd name="connsiteY1424" fmla="*/ 315013 h 401452"/>
                <a:gd name="connsiteX1425" fmla="*/ 612882 w 811657"/>
                <a:gd name="connsiteY1425" fmla="*/ 313680 h 401452"/>
                <a:gd name="connsiteX1426" fmla="*/ 611646 w 811657"/>
                <a:gd name="connsiteY1426" fmla="*/ 312442 h 401452"/>
                <a:gd name="connsiteX1427" fmla="*/ 612882 w 811657"/>
                <a:gd name="connsiteY1427" fmla="*/ 312442 h 401452"/>
                <a:gd name="connsiteX1428" fmla="*/ 614214 w 811657"/>
                <a:gd name="connsiteY1428" fmla="*/ 312442 h 401452"/>
                <a:gd name="connsiteX1429" fmla="*/ 615547 w 811657"/>
                <a:gd name="connsiteY1429" fmla="*/ 313680 h 401452"/>
                <a:gd name="connsiteX1430" fmla="*/ 618116 w 811657"/>
                <a:gd name="connsiteY1430" fmla="*/ 315013 h 401452"/>
                <a:gd name="connsiteX1431" fmla="*/ 623254 w 811657"/>
                <a:gd name="connsiteY1431" fmla="*/ 317583 h 401452"/>
                <a:gd name="connsiteX1432" fmla="*/ 625823 w 811657"/>
                <a:gd name="connsiteY1432" fmla="*/ 318820 h 401452"/>
                <a:gd name="connsiteX1433" fmla="*/ 628392 w 811657"/>
                <a:gd name="connsiteY1433" fmla="*/ 321486 h 401452"/>
                <a:gd name="connsiteX1434" fmla="*/ 629724 w 811657"/>
                <a:gd name="connsiteY1434" fmla="*/ 322724 h 401452"/>
                <a:gd name="connsiteX1435" fmla="*/ 629724 w 811657"/>
                <a:gd name="connsiteY1435" fmla="*/ 324056 h 401452"/>
                <a:gd name="connsiteX1436" fmla="*/ 628392 w 811657"/>
                <a:gd name="connsiteY1436" fmla="*/ 325294 h 401452"/>
                <a:gd name="connsiteX1437" fmla="*/ 628392 w 811657"/>
                <a:gd name="connsiteY1437" fmla="*/ 327864 h 401452"/>
                <a:gd name="connsiteX1438" fmla="*/ 629724 w 811657"/>
                <a:gd name="connsiteY1438" fmla="*/ 329197 h 401452"/>
                <a:gd name="connsiteX1439" fmla="*/ 632294 w 811657"/>
                <a:gd name="connsiteY1439" fmla="*/ 329197 h 401452"/>
                <a:gd name="connsiteX1440" fmla="*/ 634863 w 811657"/>
                <a:gd name="connsiteY1440" fmla="*/ 329197 h 401452"/>
                <a:gd name="connsiteX1441" fmla="*/ 636195 w 811657"/>
                <a:gd name="connsiteY1441" fmla="*/ 329197 h 401452"/>
                <a:gd name="connsiteX1442" fmla="*/ 636195 w 811657"/>
                <a:gd name="connsiteY1442" fmla="*/ 330435 h 401452"/>
                <a:gd name="connsiteX1443" fmla="*/ 636195 w 811657"/>
                <a:gd name="connsiteY1443" fmla="*/ 331768 h 401452"/>
                <a:gd name="connsiteX1444" fmla="*/ 636195 w 811657"/>
                <a:gd name="connsiteY1444" fmla="*/ 333005 h 401452"/>
                <a:gd name="connsiteX1445" fmla="*/ 637432 w 811657"/>
                <a:gd name="connsiteY1445" fmla="*/ 333005 h 401452"/>
                <a:gd name="connsiteX1446" fmla="*/ 640001 w 811657"/>
                <a:gd name="connsiteY1446" fmla="*/ 331768 h 401452"/>
                <a:gd name="connsiteX1447" fmla="*/ 642571 w 811657"/>
                <a:gd name="connsiteY1447" fmla="*/ 333005 h 401452"/>
                <a:gd name="connsiteX1448" fmla="*/ 645139 w 811657"/>
                <a:gd name="connsiteY1448" fmla="*/ 334338 h 401452"/>
                <a:gd name="connsiteX1449" fmla="*/ 646472 w 811657"/>
                <a:gd name="connsiteY1449" fmla="*/ 335670 h 401452"/>
                <a:gd name="connsiteX1450" fmla="*/ 646472 w 811657"/>
                <a:gd name="connsiteY1450" fmla="*/ 336908 h 401452"/>
                <a:gd name="connsiteX1451" fmla="*/ 647804 w 811657"/>
                <a:gd name="connsiteY1451" fmla="*/ 338241 h 401452"/>
                <a:gd name="connsiteX1452" fmla="*/ 649041 w 811657"/>
                <a:gd name="connsiteY1452" fmla="*/ 340811 h 401452"/>
                <a:gd name="connsiteX1453" fmla="*/ 650373 w 811657"/>
                <a:gd name="connsiteY1453" fmla="*/ 343382 h 401452"/>
                <a:gd name="connsiteX1454" fmla="*/ 651610 w 811657"/>
                <a:gd name="connsiteY1454" fmla="*/ 344714 h 401452"/>
                <a:gd name="connsiteX1455" fmla="*/ 654274 w 811657"/>
                <a:gd name="connsiteY1455" fmla="*/ 345952 h 401452"/>
                <a:gd name="connsiteX1456" fmla="*/ 655511 w 811657"/>
                <a:gd name="connsiteY1456" fmla="*/ 345952 h 401452"/>
                <a:gd name="connsiteX1457" fmla="*/ 656844 w 811657"/>
                <a:gd name="connsiteY1457" fmla="*/ 345952 h 401452"/>
                <a:gd name="connsiteX1458" fmla="*/ 656844 w 811657"/>
                <a:gd name="connsiteY1458" fmla="*/ 344714 h 401452"/>
                <a:gd name="connsiteX1459" fmla="*/ 656844 w 811657"/>
                <a:gd name="connsiteY1459" fmla="*/ 343382 h 401452"/>
                <a:gd name="connsiteX1460" fmla="*/ 656844 w 811657"/>
                <a:gd name="connsiteY1460" fmla="*/ 340811 h 401452"/>
                <a:gd name="connsiteX1461" fmla="*/ 655511 w 811657"/>
                <a:gd name="connsiteY1461" fmla="*/ 338241 h 401452"/>
                <a:gd name="connsiteX1462" fmla="*/ 652942 w 811657"/>
                <a:gd name="connsiteY1462" fmla="*/ 335670 h 401452"/>
                <a:gd name="connsiteX1463" fmla="*/ 651610 w 811657"/>
                <a:gd name="connsiteY1463" fmla="*/ 333005 h 401452"/>
                <a:gd name="connsiteX1464" fmla="*/ 651610 w 811657"/>
                <a:gd name="connsiteY1464" fmla="*/ 330435 h 401452"/>
                <a:gd name="connsiteX1465" fmla="*/ 651610 w 811657"/>
                <a:gd name="connsiteY1465" fmla="*/ 329197 h 401452"/>
                <a:gd name="connsiteX1466" fmla="*/ 649041 w 811657"/>
                <a:gd name="connsiteY1466" fmla="*/ 327864 h 401452"/>
                <a:gd name="connsiteX1467" fmla="*/ 647804 w 811657"/>
                <a:gd name="connsiteY1467" fmla="*/ 326627 h 401452"/>
                <a:gd name="connsiteX1468" fmla="*/ 647804 w 811657"/>
                <a:gd name="connsiteY1468" fmla="*/ 325294 h 401452"/>
                <a:gd name="connsiteX1469" fmla="*/ 649041 w 811657"/>
                <a:gd name="connsiteY1469" fmla="*/ 321486 h 401452"/>
                <a:gd name="connsiteX1470" fmla="*/ 650373 w 811657"/>
                <a:gd name="connsiteY1470" fmla="*/ 318820 h 401452"/>
                <a:gd name="connsiteX1471" fmla="*/ 652942 w 811657"/>
                <a:gd name="connsiteY1471" fmla="*/ 316250 h 401452"/>
                <a:gd name="connsiteX1472" fmla="*/ 654274 w 811657"/>
                <a:gd name="connsiteY1472" fmla="*/ 313680 h 401452"/>
                <a:gd name="connsiteX1473" fmla="*/ 654274 w 811657"/>
                <a:gd name="connsiteY1473" fmla="*/ 312442 h 401452"/>
                <a:gd name="connsiteX1474" fmla="*/ 652942 w 811657"/>
                <a:gd name="connsiteY1474" fmla="*/ 311109 h 401452"/>
                <a:gd name="connsiteX1475" fmla="*/ 652942 w 811657"/>
                <a:gd name="connsiteY1475" fmla="*/ 309777 h 401452"/>
                <a:gd name="connsiteX1476" fmla="*/ 652942 w 811657"/>
                <a:gd name="connsiteY1476" fmla="*/ 308539 h 401452"/>
                <a:gd name="connsiteX1477" fmla="*/ 652942 w 811657"/>
                <a:gd name="connsiteY1477" fmla="*/ 307206 h 401452"/>
                <a:gd name="connsiteX1478" fmla="*/ 654274 w 811657"/>
                <a:gd name="connsiteY1478" fmla="*/ 307206 h 401452"/>
                <a:gd name="connsiteX1479" fmla="*/ 655511 w 811657"/>
                <a:gd name="connsiteY1479" fmla="*/ 308539 h 401452"/>
                <a:gd name="connsiteX1480" fmla="*/ 659412 w 811657"/>
                <a:gd name="connsiteY1480" fmla="*/ 309777 h 401452"/>
                <a:gd name="connsiteX1481" fmla="*/ 660649 w 811657"/>
                <a:gd name="connsiteY1481" fmla="*/ 309777 h 401452"/>
                <a:gd name="connsiteX1482" fmla="*/ 663219 w 811657"/>
                <a:gd name="connsiteY1482" fmla="*/ 312442 h 401452"/>
                <a:gd name="connsiteX1483" fmla="*/ 663219 w 811657"/>
                <a:gd name="connsiteY1483" fmla="*/ 313680 h 401452"/>
                <a:gd name="connsiteX1484" fmla="*/ 663219 w 811657"/>
                <a:gd name="connsiteY1484" fmla="*/ 315013 h 401452"/>
                <a:gd name="connsiteX1485" fmla="*/ 663219 w 811657"/>
                <a:gd name="connsiteY1485" fmla="*/ 316250 h 401452"/>
                <a:gd name="connsiteX1486" fmla="*/ 661982 w 811657"/>
                <a:gd name="connsiteY1486" fmla="*/ 317583 h 401452"/>
                <a:gd name="connsiteX1487" fmla="*/ 659412 w 811657"/>
                <a:gd name="connsiteY1487" fmla="*/ 318820 h 401452"/>
                <a:gd name="connsiteX1488" fmla="*/ 656844 w 811657"/>
                <a:gd name="connsiteY1488" fmla="*/ 320153 h 401452"/>
                <a:gd name="connsiteX1489" fmla="*/ 654274 w 811657"/>
                <a:gd name="connsiteY1489" fmla="*/ 321486 h 401452"/>
                <a:gd name="connsiteX1490" fmla="*/ 654274 w 811657"/>
                <a:gd name="connsiteY1490" fmla="*/ 322724 h 401452"/>
                <a:gd name="connsiteX1491" fmla="*/ 654274 w 811657"/>
                <a:gd name="connsiteY1491" fmla="*/ 324056 h 401452"/>
                <a:gd name="connsiteX1492" fmla="*/ 655511 w 811657"/>
                <a:gd name="connsiteY1492" fmla="*/ 327864 h 401452"/>
                <a:gd name="connsiteX1493" fmla="*/ 658080 w 811657"/>
                <a:gd name="connsiteY1493" fmla="*/ 331768 h 401452"/>
                <a:gd name="connsiteX1494" fmla="*/ 661982 w 811657"/>
                <a:gd name="connsiteY1494" fmla="*/ 335670 h 401452"/>
                <a:gd name="connsiteX1495" fmla="*/ 664551 w 811657"/>
                <a:gd name="connsiteY1495" fmla="*/ 338241 h 401452"/>
                <a:gd name="connsiteX1496" fmla="*/ 665788 w 811657"/>
                <a:gd name="connsiteY1496" fmla="*/ 339479 h 401452"/>
                <a:gd name="connsiteX1497" fmla="*/ 667120 w 811657"/>
                <a:gd name="connsiteY1497" fmla="*/ 339479 h 401452"/>
                <a:gd name="connsiteX1498" fmla="*/ 668452 w 811657"/>
                <a:gd name="connsiteY1498" fmla="*/ 338241 h 401452"/>
                <a:gd name="connsiteX1499" fmla="*/ 669689 w 811657"/>
                <a:gd name="connsiteY1499" fmla="*/ 336908 h 401452"/>
                <a:gd name="connsiteX1500" fmla="*/ 669689 w 811657"/>
                <a:gd name="connsiteY1500" fmla="*/ 335670 h 401452"/>
                <a:gd name="connsiteX1501" fmla="*/ 669689 w 811657"/>
                <a:gd name="connsiteY1501" fmla="*/ 333005 h 401452"/>
                <a:gd name="connsiteX1502" fmla="*/ 668452 w 811657"/>
                <a:gd name="connsiteY1502" fmla="*/ 329197 h 401452"/>
                <a:gd name="connsiteX1503" fmla="*/ 667120 w 811657"/>
                <a:gd name="connsiteY1503" fmla="*/ 325294 h 401452"/>
                <a:gd name="connsiteX1504" fmla="*/ 668452 w 811657"/>
                <a:gd name="connsiteY1504" fmla="*/ 318820 h 401452"/>
                <a:gd name="connsiteX1505" fmla="*/ 668452 w 811657"/>
                <a:gd name="connsiteY1505" fmla="*/ 317583 h 401452"/>
                <a:gd name="connsiteX1506" fmla="*/ 669689 w 811657"/>
                <a:gd name="connsiteY1506" fmla="*/ 315013 h 401452"/>
                <a:gd name="connsiteX1507" fmla="*/ 671021 w 811657"/>
                <a:gd name="connsiteY1507" fmla="*/ 312442 h 401452"/>
                <a:gd name="connsiteX1508" fmla="*/ 672258 w 811657"/>
                <a:gd name="connsiteY1508" fmla="*/ 309777 h 401452"/>
                <a:gd name="connsiteX1509" fmla="*/ 674827 w 811657"/>
                <a:gd name="connsiteY1509" fmla="*/ 308539 h 401452"/>
                <a:gd name="connsiteX1510" fmla="*/ 674827 w 811657"/>
                <a:gd name="connsiteY1510" fmla="*/ 307206 h 401452"/>
                <a:gd name="connsiteX1511" fmla="*/ 676159 w 811657"/>
                <a:gd name="connsiteY1511" fmla="*/ 307206 h 401452"/>
                <a:gd name="connsiteX1512" fmla="*/ 677396 w 811657"/>
                <a:gd name="connsiteY1512" fmla="*/ 307206 h 401452"/>
                <a:gd name="connsiteX1513" fmla="*/ 677396 w 811657"/>
                <a:gd name="connsiteY1513" fmla="*/ 308539 h 401452"/>
                <a:gd name="connsiteX1514" fmla="*/ 678729 w 811657"/>
                <a:gd name="connsiteY1514" fmla="*/ 309777 h 401452"/>
                <a:gd name="connsiteX1515" fmla="*/ 677396 w 811657"/>
                <a:gd name="connsiteY1515" fmla="*/ 313680 h 401452"/>
                <a:gd name="connsiteX1516" fmla="*/ 676159 w 811657"/>
                <a:gd name="connsiteY1516" fmla="*/ 316250 h 401452"/>
                <a:gd name="connsiteX1517" fmla="*/ 676159 w 811657"/>
                <a:gd name="connsiteY1517" fmla="*/ 318820 h 401452"/>
                <a:gd name="connsiteX1518" fmla="*/ 673590 w 811657"/>
                <a:gd name="connsiteY1518" fmla="*/ 322724 h 401452"/>
                <a:gd name="connsiteX1519" fmla="*/ 673590 w 811657"/>
                <a:gd name="connsiteY1519" fmla="*/ 327864 h 401452"/>
                <a:gd name="connsiteX1520" fmla="*/ 674827 w 811657"/>
                <a:gd name="connsiteY1520" fmla="*/ 330435 h 401452"/>
                <a:gd name="connsiteX1521" fmla="*/ 676159 w 811657"/>
                <a:gd name="connsiteY1521" fmla="*/ 334338 h 401452"/>
                <a:gd name="connsiteX1522" fmla="*/ 677396 w 811657"/>
                <a:gd name="connsiteY1522" fmla="*/ 335670 h 401452"/>
                <a:gd name="connsiteX1523" fmla="*/ 678729 w 811657"/>
                <a:gd name="connsiteY1523" fmla="*/ 335670 h 401452"/>
                <a:gd name="connsiteX1524" fmla="*/ 680061 w 811657"/>
                <a:gd name="connsiteY1524" fmla="*/ 335670 h 401452"/>
                <a:gd name="connsiteX1525" fmla="*/ 681297 w 811657"/>
                <a:gd name="connsiteY1525" fmla="*/ 335670 h 401452"/>
                <a:gd name="connsiteX1526" fmla="*/ 682630 w 811657"/>
                <a:gd name="connsiteY1526" fmla="*/ 334338 h 401452"/>
                <a:gd name="connsiteX1527" fmla="*/ 680061 w 811657"/>
                <a:gd name="connsiteY1527" fmla="*/ 331768 h 401452"/>
                <a:gd name="connsiteX1528" fmla="*/ 680061 w 811657"/>
                <a:gd name="connsiteY1528" fmla="*/ 329197 h 401452"/>
                <a:gd name="connsiteX1529" fmla="*/ 680061 w 811657"/>
                <a:gd name="connsiteY1529" fmla="*/ 327864 h 401452"/>
                <a:gd name="connsiteX1530" fmla="*/ 682630 w 811657"/>
                <a:gd name="connsiteY1530" fmla="*/ 326627 h 401452"/>
                <a:gd name="connsiteX1531" fmla="*/ 685199 w 811657"/>
                <a:gd name="connsiteY1531" fmla="*/ 326627 h 401452"/>
                <a:gd name="connsiteX1532" fmla="*/ 686531 w 811657"/>
                <a:gd name="connsiteY1532" fmla="*/ 326627 h 401452"/>
                <a:gd name="connsiteX1533" fmla="*/ 690337 w 811657"/>
                <a:gd name="connsiteY1533" fmla="*/ 326627 h 401452"/>
                <a:gd name="connsiteX1534" fmla="*/ 692906 w 811657"/>
                <a:gd name="connsiteY1534" fmla="*/ 325294 h 401452"/>
                <a:gd name="connsiteX1535" fmla="*/ 694239 w 811657"/>
                <a:gd name="connsiteY1535" fmla="*/ 325294 h 401452"/>
                <a:gd name="connsiteX1536" fmla="*/ 695476 w 811657"/>
                <a:gd name="connsiteY1536" fmla="*/ 325294 h 401452"/>
                <a:gd name="connsiteX1537" fmla="*/ 695476 w 811657"/>
                <a:gd name="connsiteY1537" fmla="*/ 326627 h 401452"/>
                <a:gd name="connsiteX1538" fmla="*/ 694239 w 811657"/>
                <a:gd name="connsiteY1538" fmla="*/ 327864 h 401452"/>
                <a:gd name="connsiteX1539" fmla="*/ 691669 w 811657"/>
                <a:gd name="connsiteY1539" fmla="*/ 329197 h 401452"/>
                <a:gd name="connsiteX1540" fmla="*/ 690337 w 811657"/>
                <a:gd name="connsiteY1540" fmla="*/ 331768 h 401452"/>
                <a:gd name="connsiteX1541" fmla="*/ 690337 w 811657"/>
                <a:gd name="connsiteY1541" fmla="*/ 333005 h 401452"/>
                <a:gd name="connsiteX1542" fmla="*/ 691669 w 811657"/>
                <a:gd name="connsiteY1542" fmla="*/ 335670 h 401452"/>
                <a:gd name="connsiteX1543" fmla="*/ 692906 w 811657"/>
                <a:gd name="connsiteY1543" fmla="*/ 338241 h 401452"/>
                <a:gd name="connsiteX1544" fmla="*/ 691669 w 811657"/>
                <a:gd name="connsiteY1544" fmla="*/ 339479 h 401452"/>
                <a:gd name="connsiteX1545" fmla="*/ 690337 w 811657"/>
                <a:gd name="connsiteY1545" fmla="*/ 340811 h 401452"/>
                <a:gd name="connsiteX1546" fmla="*/ 687768 w 811657"/>
                <a:gd name="connsiteY1546" fmla="*/ 343382 h 401452"/>
                <a:gd name="connsiteX1547" fmla="*/ 685199 w 811657"/>
                <a:gd name="connsiteY1547" fmla="*/ 344714 h 401452"/>
                <a:gd name="connsiteX1548" fmla="*/ 683867 w 811657"/>
                <a:gd name="connsiteY1548" fmla="*/ 344714 h 401452"/>
                <a:gd name="connsiteX1549" fmla="*/ 681297 w 811657"/>
                <a:gd name="connsiteY1549" fmla="*/ 344714 h 401452"/>
                <a:gd name="connsiteX1550" fmla="*/ 676159 w 811657"/>
                <a:gd name="connsiteY1550" fmla="*/ 344714 h 401452"/>
                <a:gd name="connsiteX1551" fmla="*/ 673590 w 811657"/>
                <a:gd name="connsiteY1551" fmla="*/ 347285 h 401452"/>
                <a:gd name="connsiteX1552" fmla="*/ 672258 w 811657"/>
                <a:gd name="connsiteY1552" fmla="*/ 348522 h 401452"/>
                <a:gd name="connsiteX1553" fmla="*/ 671021 w 811657"/>
                <a:gd name="connsiteY1553" fmla="*/ 349855 h 401452"/>
                <a:gd name="connsiteX1554" fmla="*/ 671021 w 811657"/>
                <a:gd name="connsiteY1554" fmla="*/ 351093 h 401452"/>
                <a:gd name="connsiteX1555" fmla="*/ 671021 w 811657"/>
                <a:gd name="connsiteY1555" fmla="*/ 354996 h 401452"/>
                <a:gd name="connsiteX1556" fmla="*/ 672258 w 811657"/>
                <a:gd name="connsiteY1556" fmla="*/ 358899 h 401452"/>
                <a:gd name="connsiteX1557" fmla="*/ 673590 w 811657"/>
                <a:gd name="connsiteY1557" fmla="*/ 360232 h 401452"/>
                <a:gd name="connsiteX1558" fmla="*/ 673590 w 811657"/>
                <a:gd name="connsiteY1558" fmla="*/ 361470 h 401452"/>
                <a:gd name="connsiteX1559" fmla="*/ 676159 w 811657"/>
                <a:gd name="connsiteY1559" fmla="*/ 361470 h 401452"/>
                <a:gd name="connsiteX1560" fmla="*/ 677396 w 811657"/>
                <a:gd name="connsiteY1560" fmla="*/ 361470 h 401452"/>
                <a:gd name="connsiteX1561" fmla="*/ 678729 w 811657"/>
                <a:gd name="connsiteY1561" fmla="*/ 361470 h 401452"/>
                <a:gd name="connsiteX1562" fmla="*/ 678729 w 811657"/>
                <a:gd name="connsiteY1562" fmla="*/ 360232 h 401452"/>
                <a:gd name="connsiteX1563" fmla="*/ 680061 w 811657"/>
                <a:gd name="connsiteY1563" fmla="*/ 358899 h 401452"/>
                <a:gd name="connsiteX1564" fmla="*/ 678729 w 811657"/>
                <a:gd name="connsiteY1564" fmla="*/ 357566 h 401452"/>
                <a:gd name="connsiteX1565" fmla="*/ 678729 w 811657"/>
                <a:gd name="connsiteY1565" fmla="*/ 356329 h 401452"/>
                <a:gd name="connsiteX1566" fmla="*/ 678729 w 811657"/>
                <a:gd name="connsiteY1566" fmla="*/ 354996 h 401452"/>
                <a:gd name="connsiteX1567" fmla="*/ 680061 w 811657"/>
                <a:gd name="connsiteY1567" fmla="*/ 353758 h 401452"/>
                <a:gd name="connsiteX1568" fmla="*/ 681297 w 811657"/>
                <a:gd name="connsiteY1568" fmla="*/ 353758 h 401452"/>
                <a:gd name="connsiteX1569" fmla="*/ 683867 w 811657"/>
                <a:gd name="connsiteY1569" fmla="*/ 353758 h 401452"/>
                <a:gd name="connsiteX1570" fmla="*/ 685199 w 811657"/>
                <a:gd name="connsiteY1570" fmla="*/ 354996 h 401452"/>
                <a:gd name="connsiteX1571" fmla="*/ 686531 w 811657"/>
                <a:gd name="connsiteY1571" fmla="*/ 354996 h 401452"/>
                <a:gd name="connsiteX1572" fmla="*/ 689100 w 811657"/>
                <a:gd name="connsiteY1572" fmla="*/ 353758 h 401452"/>
                <a:gd name="connsiteX1573" fmla="*/ 690337 w 811657"/>
                <a:gd name="connsiteY1573" fmla="*/ 351093 h 401452"/>
                <a:gd name="connsiteX1574" fmla="*/ 691669 w 811657"/>
                <a:gd name="connsiteY1574" fmla="*/ 349855 h 401452"/>
                <a:gd name="connsiteX1575" fmla="*/ 694239 w 811657"/>
                <a:gd name="connsiteY1575" fmla="*/ 348522 h 401452"/>
                <a:gd name="connsiteX1576" fmla="*/ 695476 w 811657"/>
                <a:gd name="connsiteY1576" fmla="*/ 348522 h 401452"/>
                <a:gd name="connsiteX1577" fmla="*/ 696807 w 811657"/>
                <a:gd name="connsiteY1577" fmla="*/ 348522 h 401452"/>
                <a:gd name="connsiteX1578" fmla="*/ 696807 w 811657"/>
                <a:gd name="connsiteY1578" fmla="*/ 349855 h 401452"/>
                <a:gd name="connsiteX1579" fmla="*/ 698140 w 811657"/>
                <a:gd name="connsiteY1579" fmla="*/ 349855 h 401452"/>
                <a:gd name="connsiteX1580" fmla="*/ 700709 w 811657"/>
                <a:gd name="connsiteY1580" fmla="*/ 348522 h 401452"/>
                <a:gd name="connsiteX1581" fmla="*/ 701946 w 811657"/>
                <a:gd name="connsiteY1581" fmla="*/ 345952 h 401452"/>
                <a:gd name="connsiteX1582" fmla="*/ 703278 w 811657"/>
                <a:gd name="connsiteY1582" fmla="*/ 345952 h 401452"/>
                <a:gd name="connsiteX1583" fmla="*/ 704515 w 811657"/>
                <a:gd name="connsiteY1583" fmla="*/ 345952 h 401452"/>
                <a:gd name="connsiteX1584" fmla="*/ 707084 w 811657"/>
                <a:gd name="connsiteY1584" fmla="*/ 345952 h 401452"/>
                <a:gd name="connsiteX1585" fmla="*/ 707084 w 811657"/>
                <a:gd name="connsiteY1585" fmla="*/ 347285 h 401452"/>
                <a:gd name="connsiteX1586" fmla="*/ 707084 w 811657"/>
                <a:gd name="connsiteY1586" fmla="*/ 348522 h 401452"/>
                <a:gd name="connsiteX1587" fmla="*/ 705847 w 811657"/>
                <a:gd name="connsiteY1587" fmla="*/ 349855 h 401452"/>
                <a:gd name="connsiteX1588" fmla="*/ 705847 w 811657"/>
                <a:gd name="connsiteY1588" fmla="*/ 351093 h 401452"/>
                <a:gd name="connsiteX1589" fmla="*/ 705847 w 811657"/>
                <a:gd name="connsiteY1589" fmla="*/ 353758 h 401452"/>
                <a:gd name="connsiteX1590" fmla="*/ 703278 w 811657"/>
                <a:gd name="connsiteY1590" fmla="*/ 354996 h 401452"/>
                <a:gd name="connsiteX1591" fmla="*/ 701946 w 811657"/>
                <a:gd name="connsiteY1591" fmla="*/ 354996 h 401452"/>
                <a:gd name="connsiteX1592" fmla="*/ 700709 w 811657"/>
                <a:gd name="connsiteY1592" fmla="*/ 353758 h 401452"/>
                <a:gd name="connsiteX1593" fmla="*/ 699377 w 811657"/>
                <a:gd name="connsiteY1593" fmla="*/ 353758 h 401452"/>
                <a:gd name="connsiteX1594" fmla="*/ 696807 w 811657"/>
                <a:gd name="connsiteY1594" fmla="*/ 354996 h 401452"/>
                <a:gd name="connsiteX1595" fmla="*/ 692906 w 811657"/>
                <a:gd name="connsiteY1595" fmla="*/ 356329 h 401452"/>
                <a:gd name="connsiteX1596" fmla="*/ 692906 w 811657"/>
                <a:gd name="connsiteY1596" fmla="*/ 357566 h 401452"/>
                <a:gd name="connsiteX1597" fmla="*/ 694239 w 811657"/>
                <a:gd name="connsiteY1597" fmla="*/ 358899 h 401452"/>
                <a:gd name="connsiteX1598" fmla="*/ 694239 w 811657"/>
                <a:gd name="connsiteY1598" fmla="*/ 361470 h 401452"/>
                <a:gd name="connsiteX1599" fmla="*/ 691669 w 811657"/>
                <a:gd name="connsiteY1599" fmla="*/ 361470 h 401452"/>
                <a:gd name="connsiteX1600" fmla="*/ 690337 w 811657"/>
                <a:gd name="connsiteY1600" fmla="*/ 362707 h 401452"/>
                <a:gd name="connsiteX1601" fmla="*/ 689100 w 811657"/>
                <a:gd name="connsiteY1601" fmla="*/ 366610 h 401452"/>
                <a:gd name="connsiteX1602" fmla="*/ 687768 w 811657"/>
                <a:gd name="connsiteY1602" fmla="*/ 367943 h 401452"/>
                <a:gd name="connsiteX1603" fmla="*/ 687768 w 811657"/>
                <a:gd name="connsiteY1603" fmla="*/ 370513 h 401452"/>
                <a:gd name="connsiteX1604" fmla="*/ 687768 w 811657"/>
                <a:gd name="connsiteY1604" fmla="*/ 371751 h 401452"/>
                <a:gd name="connsiteX1605" fmla="*/ 689100 w 811657"/>
                <a:gd name="connsiteY1605" fmla="*/ 373084 h 401452"/>
                <a:gd name="connsiteX1606" fmla="*/ 690337 w 811657"/>
                <a:gd name="connsiteY1606" fmla="*/ 373084 h 401452"/>
                <a:gd name="connsiteX1607" fmla="*/ 691669 w 811657"/>
                <a:gd name="connsiteY1607" fmla="*/ 373084 h 401452"/>
                <a:gd name="connsiteX1608" fmla="*/ 695476 w 811657"/>
                <a:gd name="connsiteY1608" fmla="*/ 370513 h 401452"/>
                <a:gd name="connsiteX1609" fmla="*/ 698140 w 811657"/>
                <a:gd name="connsiteY1609" fmla="*/ 369181 h 401452"/>
                <a:gd name="connsiteX1610" fmla="*/ 699377 w 811657"/>
                <a:gd name="connsiteY1610" fmla="*/ 369181 h 401452"/>
                <a:gd name="connsiteX1611" fmla="*/ 700709 w 811657"/>
                <a:gd name="connsiteY1611" fmla="*/ 369181 h 401452"/>
                <a:gd name="connsiteX1612" fmla="*/ 701946 w 811657"/>
                <a:gd name="connsiteY1612" fmla="*/ 367943 h 401452"/>
                <a:gd name="connsiteX1613" fmla="*/ 703278 w 811657"/>
                <a:gd name="connsiteY1613" fmla="*/ 364040 h 401452"/>
                <a:gd name="connsiteX1614" fmla="*/ 704515 w 811657"/>
                <a:gd name="connsiteY1614" fmla="*/ 361470 h 401452"/>
                <a:gd name="connsiteX1615" fmla="*/ 705847 w 811657"/>
                <a:gd name="connsiteY1615" fmla="*/ 360232 h 401452"/>
                <a:gd name="connsiteX1616" fmla="*/ 707084 w 811657"/>
                <a:gd name="connsiteY1616" fmla="*/ 360232 h 401452"/>
                <a:gd name="connsiteX1617" fmla="*/ 708416 w 811657"/>
                <a:gd name="connsiteY1617" fmla="*/ 360232 h 401452"/>
                <a:gd name="connsiteX1618" fmla="*/ 709749 w 811657"/>
                <a:gd name="connsiteY1618" fmla="*/ 361470 h 401452"/>
                <a:gd name="connsiteX1619" fmla="*/ 710986 w 811657"/>
                <a:gd name="connsiteY1619" fmla="*/ 361470 h 401452"/>
                <a:gd name="connsiteX1620" fmla="*/ 710986 w 811657"/>
                <a:gd name="connsiteY1620" fmla="*/ 362707 h 401452"/>
                <a:gd name="connsiteX1621" fmla="*/ 710986 w 811657"/>
                <a:gd name="connsiteY1621" fmla="*/ 364040 h 401452"/>
                <a:gd name="connsiteX1622" fmla="*/ 709749 w 811657"/>
                <a:gd name="connsiteY1622" fmla="*/ 365373 h 401452"/>
                <a:gd name="connsiteX1623" fmla="*/ 709749 w 811657"/>
                <a:gd name="connsiteY1623" fmla="*/ 366610 h 401452"/>
                <a:gd name="connsiteX1624" fmla="*/ 707084 w 811657"/>
                <a:gd name="connsiteY1624" fmla="*/ 370513 h 401452"/>
                <a:gd name="connsiteX1625" fmla="*/ 705847 w 811657"/>
                <a:gd name="connsiteY1625" fmla="*/ 374321 h 401452"/>
                <a:gd name="connsiteX1626" fmla="*/ 704515 w 811657"/>
                <a:gd name="connsiteY1626" fmla="*/ 374321 h 401452"/>
                <a:gd name="connsiteX1627" fmla="*/ 704515 w 811657"/>
                <a:gd name="connsiteY1627" fmla="*/ 375654 h 401452"/>
                <a:gd name="connsiteX1628" fmla="*/ 701946 w 811657"/>
                <a:gd name="connsiteY1628" fmla="*/ 374321 h 401452"/>
                <a:gd name="connsiteX1629" fmla="*/ 700709 w 811657"/>
                <a:gd name="connsiteY1629" fmla="*/ 374321 h 401452"/>
                <a:gd name="connsiteX1630" fmla="*/ 699377 w 811657"/>
                <a:gd name="connsiteY1630" fmla="*/ 375654 h 401452"/>
                <a:gd name="connsiteX1631" fmla="*/ 700709 w 811657"/>
                <a:gd name="connsiteY1631" fmla="*/ 376987 h 401452"/>
                <a:gd name="connsiteX1632" fmla="*/ 701946 w 811657"/>
                <a:gd name="connsiteY1632" fmla="*/ 378224 h 401452"/>
                <a:gd name="connsiteX1633" fmla="*/ 700709 w 811657"/>
                <a:gd name="connsiteY1633" fmla="*/ 379557 h 401452"/>
                <a:gd name="connsiteX1634" fmla="*/ 698140 w 811657"/>
                <a:gd name="connsiteY1634" fmla="*/ 378224 h 401452"/>
                <a:gd name="connsiteX1635" fmla="*/ 695476 w 811657"/>
                <a:gd name="connsiteY1635" fmla="*/ 378224 h 401452"/>
                <a:gd name="connsiteX1636" fmla="*/ 692906 w 811657"/>
                <a:gd name="connsiteY1636" fmla="*/ 378224 h 401452"/>
                <a:gd name="connsiteX1637" fmla="*/ 691669 w 811657"/>
                <a:gd name="connsiteY1637" fmla="*/ 379557 h 401452"/>
                <a:gd name="connsiteX1638" fmla="*/ 691669 w 811657"/>
                <a:gd name="connsiteY1638" fmla="*/ 380795 h 401452"/>
                <a:gd name="connsiteX1639" fmla="*/ 691669 w 811657"/>
                <a:gd name="connsiteY1639" fmla="*/ 383460 h 401452"/>
                <a:gd name="connsiteX1640" fmla="*/ 690337 w 811657"/>
                <a:gd name="connsiteY1640" fmla="*/ 385936 h 401452"/>
                <a:gd name="connsiteX1641" fmla="*/ 690337 w 811657"/>
                <a:gd name="connsiteY1641" fmla="*/ 389839 h 401452"/>
                <a:gd name="connsiteX1642" fmla="*/ 689100 w 811657"/>
                <a:gd name="connsiteY1642" fmla="*/ 392409 h 401452"/>
                <a:gd name="connsiteX1643" fmla="*/ 690337 w 811657"/>
                <a:gd name="connsiteY1643" fmla="*/ 393742 h 401452"/>
                <a:gd name="connsiteX1644" fmla="*/ 690337 w 811657"/>
                <a:gd name="connsiteY1644" fmla="*/ 392409 h 401452"/>
                <a:gd name="connsiteX1645" fmla="*/ 692906 w 811657"/>
                <a:gd name="connsiteY1645" fmla="*/ 389839 h 401452"/>
                <a:gd name="connsiteX1646" fmla="*/ 695476 w 811657"/>
                <a:gd name="connsiteY1646" fmla="*/ 387268 h 401452"/>
                <a:gd name="connsiteX1647" fmla="*/ 696807 w 811657"/>
                <a:gd name="connsiteY1647" fmla="*/ 387268 h 401452"/>
                <a:gd name="connsiteX1648" fmla="*/ 699377 w 811657"/>
                <a:gd name="connsiteY1648" fmla="*/ 389839 h 401452"/>
                <a:gd name="connsiteX1649" fmla="*/ 699377 w 811657"/>
                <a:gd name="connsiteY1649" fmla="*/ 392409 h 401452"/>
                <a:gd name="connsiteX1650" fmla="*/ 699377 w 811657"/>
                <a:gd name="connsiteY1650" fmla="*/ 393742 h 401452"/>
                <a:gd name="connsiteX1651" fmla="*/ 699377 w 811657"/>
                <a:gd name="connsiteY1651" fmla="*/ 395075 h 401452"/>
                <a:gd name="connsiteX1652" fmla="*/ 696807 w 811657"/>
                <a:gd name="connsiteY1652" fmla="*/ 397645 h 401452"/>
                <a:gd name="connsiteX1653" fmla="*/ 694239 w 811657"/>
                <a:gd name="connsiteY1653" fmla="*/ 398883 h 401452"/>
                <a:gd name="connsiteX1654" fmla="*/ 695476 w 811657"/>
                <a:gd name="connsiteY1654" fmla="*/ 400215 h 401452"/>
                <a:gd name="connsiteX1655" fmla="*/ 695476 w 811657"/>
                <a:gd name="connsiteY1655" fmla="*/ 401453 h 401452"/>
                <a:gd name="connsiteX1656" fmla="*/ 696807 w 811657"/>
                <a:gd name="connsiteY1656" fmla="*/ 401453 h 401452"/>
                <a:gd name="connsiteX1657" fmla="*/ 700709 w 811657"/>
                <a:gd name="connsiteY1657" fmla="*/ 398883 h 401452"/>
                <a:gd name="connsiteX1658" fmla="*/ 704515 w 811657"/>
                <a:gd name="connsiteY1658" fmla="*/ 398883 h 401452"/>
                <a:gd name="connsiteX1659" fmla="*/ 704515 w 811657"/>
                <a:gd name="connsiteY1659" fmla="*/ 397645 h 401452"/>
                <a:gd name="connsiteX1660" fmla="*/ 705847 w 811657"/>
                <a:gd name="connsiteY1660" fmla="*/ 397645 h 401452"/>
                <a:gd name="connsiteX1661" fmla="*/ 705847 w 811657"/>
                <a:gd name="connsiteY1661" fmla="*/ 395075 h 401452"/>
                <a:gd name="connsiteX1662" fmla="*/ 705847 w 811657"/>
                <a:gd name="connsiteY1662" fmla="*/ 393742 h 401452"/>
                <a:gd name="connsiteX1663" fmla="*/ 705847 w 811657"/>
                <a:gd name="connsiteY1663" fmla="*/ 392409 h 401452"/>
                <a:gd name="connsiteX1664" fmla="*/ 710986 w 811657"/>
                <a:gd name="connsiteY1664" fmla="*/ 389839 h 401452"/>
                <a:gd name="connsiteX1665" fmla="*/ 714887 w 811657"/>
                <a:gd name="connsiteY1665" fmla="*/ 388601 h 401452"/>
                <a:gd name="connsiteX1666" fmla="*/ 717456 w 811657"/>
                <a:gd name="connsiteY1666" fmla="*/ 388601 h 401452"/>
                <a:gd name="connsiteX1667" fmla="*/ 718788 w 811657"/>
                <a:gd name="connsiteY1667" fmla="*/ 388601 h 401452"/>
                <a:gd name="connsiteX1668" fmla="*/ 721357 w 811657"/>
                <a:gd name="connsiteY1668" fmla="*/ 385936 h 401452"/>
                <a:gd name="connsiteX1669" fmla="*/ 722594 w 811657"/>
                <a:gd name="connsiteY1669" fmla="*/ 384698 h 401452"/>
                <a:gd name="connsiteX1670" fmla="*/ 723926 w 811657"/>
                <a:gd name="connsiteY1670" fmla="*/ 384698 h 401452"/>
                <a:gd name="connsiteX1671" fmla="*/ 726495 w 811657"/>
                <a:gd name="connsiteY1671" fmla="*/ 385936 h 401452"/>
                <a:gd name="connsiteX1672" fmla="*/ 731634 w 811657"/>
                <a:gd name="connsiteY1672" fmla="*/ 385936 h 401452"/>
                <a:gd name="connsiteX1673" fmla="*/ 732966 w 811657"/>
                <a:gd name="connsiteY1673" fmla="*/ 384698 h 401452"/>
                <a:gd name="connsiteX1674" fmla="*/ 734203 w 811657"/>
                <a:gd name="connsiteY1674" fmla="*/ 385936 h 401452"/>
                <a:gd name="connsiteX1675" fmla="*/ 736867 w 811657"/>
                <a:gd name="connsiteY1675" fmla="*/ 379557 h 401452"/>
                <a:gd name="connsiteX1676" fmla="*/ 779400 w 811657"/>
                <a:gd name="connsiteY1676" fmla="*/ 365373 h 401452"/>
                <a:gd name="connsiteX1677" fmla="*/ 780733 w 811657"/>
                <a:gd name="connsiteY1677" fmla="*/ 361470 h 401452"/>
                <a:gd name="connsiteX1678" fmla="*/ 780733 w 811657"/>
                <a:gd name="connsiteY1678" fmla="*/ 358899 h 401452"/>
                <a:gd name="connsiteX1679" fmla="*/ 780733 w 811657"/>
                <a:gd name="connsiteY1679" fmla="*/ 356329 h 401452"/>
                <a:gd name="connsiteX1680" fmla="*/ 779400 w 811657"/>
                <a:gd name="connsiteY1680" fmla="*/ 353758 h 401452"/>
                <a:gd name="connsiteX1681" fmla="*/ 779400 w 811657"/>
                <a:gd name="connsiteY1681" fmla="*/ 352426 h 401452"/>
                <a:gd name="connsiteX1682" fmla="*/ 779400 w 811657"/>
                <a:gd name="connsiteY1682" fmla="*/ 351093 h 401452"/>
                <a:gd name="connsiteX1683" fmla="*/ 780733 w 811657"/>
                <a:gd name="connsiteY1683" fmla="*/ 349855 h 401452"/>
                <a:gd name="connsiteX1684" fmla="*/ 780733 w 811657"/>
                <a:gd name="connsiteY1684" fmla="*/ 347285 h 401452"/>
                <a:gd name="connsiteX1685" fmla="*/ 781970 w 811657"/>
                <a:gd name="connsiteY1685" fmla="*/ 343382 h 401452"/>
                <a:gd name="connsiteX1686" fmla="*/ 783302 w 811657"/>
                <a:gd name="connsiteY1686" fmla="*/ 342144 h 401452"/>
                <a:gd name="connsiteX1687" fmla="*/ 784539 w 811657"/>
                <a:gd name="connsiteY1687" fmla="*/ 342144 h 401452"/>
                <a:gd name="connsiteX1688" fmla="*/ 785871 w 811657"/>
                <a:gd name="connsiteY1688" fmla="*/ 340811 h 401452"/>
                <a:gd name="connsiteX1689" fmla="*/ 787108 w 811657"/>
                <a:gd name="connsiteY1689" fmla="*/ 340811 h 401452"/>
                <a:gd name="connsiteX1690" fmla="*/ 787108 w 811657"/>
                <a:gd name="connsiteY1690" fmla="*/ 342144 h 401452"/>
                <a:gd name="connsiteX1691" fmla="*/ 788440 w 811657"/>
                <a:gd name="connsiteY1691" fmla="*/ 340811 h 401452"/>
                <a:gd name="connsiteX1692" fmla="*/ 788440 w 811657"/>
                <a:gd name="connsiteY1692" fmla="*/ 338241 h 401452"/>
                <a:gd name="connsiteX1693" fmla="*/ 789772 w 811657"/>
                <a:gd name="connsiteY1693" fmla="*/ 335670 h 401452"/>
                <a:gd name="connsiteX1694" fmla="*/ 789772 w 811657"/>
                <a:gd name="connsiteY1694" fmla="*/ 331768 h 401452"/>
                <a:gd name="connsiteX1695" fmla="*/ 791009 w 811657"/>
                <a:gd name="connsiteY1695" fmla="*/ 329197 h 401452"/>
                <a:gd name="connsiteX1696" fmla="*/ 791009 w 811657"/>
                <a:gd name="connsiteY1696" fmla="*/ 326627 h 401452"/>
                <a:gd name="connsiteX1697" fmla="*/ 791009 w 811657"/>
                <a:gd name="connsiteY1697" fmla="*/ 324056 h 401452"/>
                <a:gd name="connsiteX1698" fmla="*/ 792342 w 811657"/>
                <a:gd name="connsiteY1698" fmla="*/ 321486 h 401452"/>
                <a:gd name="connsiteX1699" fmla="*/ 792342 w 811657"/>
                <a:gd name="connsiteY1699" fmla="*/ 320153 h 401452"/>
                <a:gd name="connsiteX1700" fmla="*/ 791009 w 811657"/>
                <a:gd name="connsiteY1700" fmla="*/ 317583 h 401452"/>
                <a:gd name="connsiteX1701" fmla="*/ 789772 w 811657"/>
                <a:gd name="connsiteY1701" fmla="*/ 317583 h 401452"/>
                <a:gd name="connsiteX1702" fmla="*/ 789772 w 811657"/>
                <a:gd name="connsiteY1702" fmla="*/ 316250 h 401452"/>
                <a:gd name="connsiteX1703" fmla="*/ 789772 w 811657"/>
                <a:gd name="connsiteY1703" fmla="*/ 315013 h 401452"/>
                <a:gd name="connsiteX1704" fmla="*/ 791009 w 811657"/>
                <a:gd name="connsiteY1704" fmla="*/ 313680 h 401452"/>
                <a:gd name="connsiteX1705" fmla="*/ 791009 w 811657"/>
                <a:gd name="connsiteY1705" fmla="*/ 312442 h 401452"/>
                <a:gd name="connsiteX1706" fmla="*/ 791009 w 811657"/>
                <a:gd name="connsiteY1706" fmla="*/ 311109 h 401452"/>
                <a:gd name="connsiteX1707" fmla="*/ 791009 w 811657"/>
                <a:gd name="connsiteY1707" fmla="*/ 309777 h 401452"/>
                <a:gd name="connsiteX1708" fmla="*/ 792342 w 811657"/>
                <a:gd name="connsiteY1708" fmla="*/ 308539 h 401452"/>
                <a:gd name="connsiteX1709" fmla="*/ 793579 w 811657"/>
                <a:gd name="connsiteY1709" fmla="*/ 307206 h 401452"/>
                <a:gd name="connsiteX1710" fmla="*/ 794910 w 811657"/>
                <a:gd name="connsiteY1710" fmla="*/ 307206 h 401452"/>
                <a:gd name="connsiteX1711" fmla="*/ 796148 w 811657"/>
                <a:gd name="connsiteY1711" fmla="*/ 305969 h 401452"/>
                <a:gd name="connsiteX1712" fmla="*/ 797480 w 811657"/>
                <a:gd name="connsiteY1712" fmla="*/ 305969 h 401452"/>
                <a:gd name="connsiteX1713" fmla="*/ 797480 w 811657"/>
                <a:gd name="connsiteY1713" fmla="*/ 308539 h 401452"/>
                <a:gd name="connsiteX1714" fmla="*/ 797480 w 811657"/>
                <a:gd name="connsiteY1714" fmla="*/ 309777 h 401452"/>
                <a:gd name="connsiteX1715" fmla="*/ 797480 w 811657"/>
                <a:gd name="connsiteY1715" fmla="*/ 311109 h 401452"/>
                <a:gd name="connsiteX1716" fmla="*/ 798717 w 811657"/>
                <a:gd name="connsiteY1716" fmla="*/ 313680 h 401452"/>
                <a:gd name="connsiteX1717" fmla="*/ 800049 w 811657"/>
                <a:gd name="connsiteY1717" fmla="*/ 315013 h 401452"/>
                <a:gd name="connsiteX1718" fmla="*/ 801286 w 811657"/>
                <a:gd name="connsiteY1718" fmla="*/ 315013 h 401452"/>
                <a:gd name="connsiteX1719" fmla="*/ 801286 w 811657"/>
                <a:gd name="connsiteY1719" fmla="*/ 312442 h 401452"/>
                <a:gd name="connsiteX1720" fmla="*/ 802618 w 811657"/>
                <a:gd name="connsiteY1720" fmla="*/ 308539 h 401452"/>
                <a:gd name="connsiteX1721" fmla="*/ 803950 w 811657"/>
                <a:gd name="connsiteY1721" fmla="*/ 305969 h 401452"/>
                <a:gd name="connsiteX1722" fmla="*/ 805187 w 811657"/>
                <a:gd name="connsiteY1722" fmla="*/ 302065 h 401452"/>
                <a:gd name="connsiteX1723" fmla="*/ 806519 w 811657"/>
                <a:gd name="connsiteY1723" fmla="*/ 298162 h 401452"/>
                <a:gd name="connsiteX1724" fmla="*/ 807757 w 811657"/>
                <a:gd name="connsiteY1724" fmla="*/ 293022 h 401452"/>
                <a:gd name="connsiteX1725" fmla="*/ 810325 w 811657"/>
                <a:gd name="connsiteY1725" fmla="*/ 289214 h 401452"/>
                <a:gd name="connsiteX1726" fmla="*/ 811658 w 811657"/>
                <a:gd name="connsiteY1726" fmla="*/ 285311 h 401452"/>
                <a:gd name="connsiteX1727" fmla="*/ 810325 w 811657"/>
                <a:gd name="connsiteY1727" fmla="*/ 283978 h 401452"/>
                <a:gd name="connsiteX1728" fmla="*/ 809089 w 811657"/>
                <a:gd name="connsiteY1728" fmla="*/ 282740 h 401452"/>
                <a:gd name="connsiteX1729" fmla="*/ 807757 w 811657"/>
                <a:gd name="connsiteY1729" fmla="*/ 281407 h 401452"/>
                <a:gd name="connsiteX1730" fmla="*/ 806519 w 811657"/>
                <a:gd name="connsiteY1730" fmla="*/ 281407 h 401452"/>
                <a:gd name="connsiteX1731" fmla="*/ 805187 w 811657"/>
                <a:gd name="connsiteY1731" fmla="*/ 282740 h 401452"/>
                <a:gd name="connsiteX1732" fmla="*/ 803950 w 811657"/>
                <a:gd name="connsiteY1732" fmla="*/ 282740 h 401452"/>
                <a:gd name="connsiteX1733" fmla="*/ 801286 w 811657"/>
                <a:gd name="connsiteY1733" fmla="*/ 282740 h 401452"/>
                <a:gd name="connsiteX1734" fmla="*/ 798717 w 811657"/>
                <a:gd name="connsiteY1734" fmla="*/ 282740 h 401452"/>
                <a:gd name="connsiteX1735" fmla="*/ 798717 w 811657"/>
                <a:gd name="connsiteY1735" fmla="*/ 281407 h 401452"/>
                <a:gd name="connsiteX1736" fmla="*/ 797480 w 811657"/>
                <a:gd name="connsiteY1736" fmla="*/ 281407 h 401452"/>
                <a:gd name="connsiteX1737" fmla="*/ 797480 w 811657"/>
                <a:gd name="connsiteY1737" fmla="*/ 278837 h 401452"/>
                <a:gd name="connsiteX1738" fmla="*/ 798717 w 811657"/>
                <a:gd name="connsiteY1738" fmla="*/ 277504 h 401452"/>
                <a:gd name="connsiteX1739" fmla="*/ 798717 w 811657"/>
                <a:gd name="connsiteY1739" fmla="*/ 276267 h 401452"/>
                <a:gd name="connsiteX1740" fmla="*/ 800049 w 811657"/>
                <a:gd name="connsiteY1740" fmla="*/ 276267 h 401452"/>
                <a:gd name="connsiteX1741" fmla="*/ 801286 w 811657"/>
                <a:gd name="connsiteY1741" fmla="*/ 276267 h 401452"/>
                <a:gd name="connsiteX1742" fmla="*/ 802618 w 811657"/>
                <a:gd name="connsiteY1742" fmla="*/ 276267 h 401452"/>
                <a:gd name="connsiteX1743" fmla="*/ 802618 w 811657"/>
                <a:gd name="connsiteY1743" fmla="*/ 274934 h 401452"/>
                <a:gd name="connsiteX1744" fmla="*/ 802618 w 811657"/>
                <a:gd name="connsiteY1744" fmla="*/ 273696 h 401452"/>
                <a:gd name="connsiteX1745" fmla="*/ 801286 w 811657"/>
                <a:gd name="connsiteY1745" fmla="*/ 273696 h 401452"/>
                <a:gd name="connsiteX1746" fmla="*/ 801286 w 811657"/>
                <a:gd name="connsiteY1746" fmla="*/ 272363 h 401452"/>
                <a:gd name="connsiteX1747" fmla="*/ 798717 w 811657"/>
                <a:gd name="connsiteY1747" fmla="*/ 272363 h 401452"/>
                <a:gd name="connsiteX1748" fmla="*/ 796148 w 811657"/>
                <a:gd name="connsiteY1748" fmla="*/ 272363 h 401452"/>
                <a:gd name="connsiteX1749" fmla="*/ 792342 w 811657"/>
                <a:gd name="connsiteY1749" fmla="*/ 272363 h 401452"/>
                <a:gd name="connsiteX1750" fmla="*/ 791009 w 811657"/>
                <a:gd name="connsiteY1750" fmla="*/ 271126 h 401452"/>
                <a:gd name="connsiteX1751" fmla="*/ 789772 w 811657"/>
                <a:gd name="connsiteY1751" fmla="*/ 271126 h 401452"/>
                <a:gd name="connsiteX1752" fmla="*/ 789772 w 811657"/>
                <a:gd name="connsiteY1752" fmla="*/ 269793 h 401452"/>
                <a:gd name="connsiteX1753" fmla="*/ 789772 w 811657"/>
                <a:gd name="connsiteY1753" fmla="*/ 268555 h 401452"/>
                <a:gd name="connsiteX1754" fmla="*/ 789772 w 811657"/>
                <a:gd name="connsiteY1754" fmla="*/ 267223 h 401452"/>
                <a:gd name="connsiteX1755" fmla="*/ 789772 w 811657"/>
                <a:gd name="connsiteY1755" fmla="*/ 265890 h 401452"/>
                <a:gd name="connsiteX1756" fmla="*/ 791009 w 811657"/>
                <a:gd name="connsiteY1756" fmla="*/ 264652 h 401452"/>
                <a:gd name="connsiteX1757" fmla="*/ 794910 w 811657"/>
                <a:gd name="connsiteY1757" fmla="*/ 264652 h 401452"/>
                <a:gd name="connsiteX1758" fmla="*/ 796148 w 811657"/>
                <a:gd name="connsiteY1758" fmla="*/ 265890 h 401452"/>
                <a:gd name="connsiteX1759" fmla="*/ 798717 w 811657"/>
                <a:gd name="connsiteY1759" fmla="*/ 267223 h 401452"/>
                <a:gd name="connsiteX1760" fmla="*/ 802618 w 811657"/>
                <a:gd name="connsiteY1760" fmla="*/ 268555 h 401452"/>
                <a:gd name="connsiteX1761" fmla="*/ 803950 w 811657"/>
                <a:gd name="connsiteY1761" fmla="*/ 268555 h 401452"/>
                <a:gd name="connsiteX1762" fmla="*/ 805187 w 811657"/>
                <a:gd name="connsiteY1762" fmla="*/ 268555 h 401452"/>
                <a:gd name="connsiteX1763" fmla="*/ 806519 w 811657"/>
                <a:gd name="connsiteY1763" fmla="*/ 268555 h 401452"/>
                <a:gd name="connsiteX1764" fmla="*/ 806519 w 811657"/>
                <a:gd name="connsiteY1764" fmla="*/ 267223 h 401452"/>
                <a:gd name="connsiteX1765" fmla="*/ 805187 w 811657"/>
                <a:gd name="connsiteY1765" fmla="*/ 265890 h 401452"/>
                <a:gd name="connsiteX1766" fmla="*/ 805187 w 811657"/>
                <a:gd name="connsiteY1766" fmla="*/ 264652 h 401452"/>
                <a:gd name="connsiteX1767" fmla="*/ 803950 w 811657"/>
                <a:gd name="connsiteY1767" fmla="*/ 264652 h 401452"/>
                <a:gd name="connsiteX1768" fmla="*/ 802618 w 811657"/>
                <a:gd name="connsiteY1768" fmla="*/ 263320 h 401452"/>
                <a:gd name="connsiteX1769" fmla="*/ 801286 w 811657"/>
                <a:gd name="connsiteY1769" fmla="*/ 263320 h 401452"/>
                <a:gd name="connsiteX1770" fmla="*/ 801286 w 811657"/>
                <a:gd name="connsiteY1770" fmla="*/ 262082 h 401452"/>
                <a:gd name="connsiteX1771" fmla="*/ 800049 w 811657"/>
                <a:gd name="connsiteY1771" fmla="*/ 259511 h 401452"/>
                <a:gd name="connsiteX1772" fmla="*/ 800049 w 811657"/>
                <a:gd name="connsiteY1772" fmla="*/ 258179 h 401452"/>
                <a:gd name="connsiteX1773" fmla="*/ 701946 w 811657"/>
                <a:gd name="connsiteY1773" fmla="*/ 277504 h 401452"/>
                <a:gd name="connsiteX1774" fmla="*/ 624586 w 811657"/>
                <a:gd name="connsiteY1774" fmla="*/ 0 h 40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</a:cxnLst>
              <a:rect l="l" t="t" r="r" b="b"/>
              <a:pathLst>
                <a:path w="811657" h="401452">
                  <a:moveTo>
                    <a:pt x="624586" y="0"/>
                  </a:moveTo>
                  <a:lnTo>
                    <a:pt x="340649" y="60642"/>
                  </a:lnTo>
                  <a:lnTo>
                    <a:pt x="0" y="123949"/>
                  </a:lnTo>
                  <a:lnTo>
                    <a:pt x="19316" y="241424"/>
                  </a:lnTo>
                  <a:lnTo>
                    <a:pt x="25787" y="236283"/>
                  </a:lnTo>
                  <a:lnTo>
                    <a:pt x="39965" y="215530"/>
                  </a:lnTo>
                  <a:lnTo>
                    <a:pt x="47767" y="211722"/>
                  </a:lnTo>
                  <a:lnTo>
                    <a:pt x="51573" y="201345"/>
                  </a:lnTo>
                  <a:lnTo>
                    <a:pt x="67083" y="187161"/>
                  </a:lnTo>
                  <a:lnTo>
                    <a:pt x="67083" y="182020"/>
                  </a:lnTo>
                  <a:lnTo>
                    <a:pt x="70985" y="182020"/>
                  </a:lnTo>
                  <a:lnTo>
                    <a:pt x="74886" y="172976"/>
                  </a:lnTo>
                  <a:lnTo>
                    <a:pt x="73553" y="167835"/>
                  </a:lnTo>
                  <a:lnTo>
                    <a:pt x="82593" y="163932"/>
                  </a:lnTo>
                  <a:lnTo>
                    <a:pt x="99340" y="170406"/>
                  </a:lnTo>
                  <a:lnTo>
                    <a:pt x="116087" y="139371"/>
                  </a:lnTo>
                  <a:lnTo>
                    <a:pt x="121320" y="136801"/>
                  </a:lnTo>
                  <a:lnTo>
                    <a:pt x="117419" y="134230"/>
                  </a:lnTo>
                  <a:lnTo>
                    <a:pt x="121320" y="120046"/>
                  </a:lnTo>
                  <a:lnTo>
                    <a:pt x="131597" y="122616"/>
                  </a:lnTo>
                  <a:lnTo>
                    <a:pt x="131597" y="126519"/>
                  </a:lnTo>
                  <a:lnTo>
                    <a:pt x="125127" y="129089"/>
                  </a:lnTo>
                  <a:lnTo>
                    <a:pt x="127696" y="132897"/>
                  </a:lnTo>
                  <a:lnTo>
                    <a:pt x="145870" y="139371"/>
                  </a:lnTo>
                  <a:lnTo>
                    <a:pt x="178032" y="138133"/>
                  </a:lnTo>
                  <a:lnTo>
                    <a:pt x="183265" y="130327"/>
                  </a:lnTo>
                  <a:lnTo>
                    <a:pt x="187071" y="129089"/>
                  </a:lnTo>
                  <a:lnTo>
                    <a:pt x="179364" y="123949"/>
                  </a:lnTo>
                  <a:lnTo>
                    <a:pt x="180696" y="120046"/>
                  </a:lnTo>
                  <a:lnTo>
                    <a:pt x="188403" y="120046"/>
                  </a:lnTo>
                  <a:lnTo>
                    <a:pt x="181933" y="113572"/>
                  </a:lnTo>
                  <a:lnTo>
                    <a:pt x="190973" y="113572"/>
                  </a:lnTo>
                  <a:lnTo>
                    <a:pt x="196111" y="105861"/>
                  </a:lnTo>
                  <a:lnTo>
                    <a:pt x="209052" y="108431"/>
                  </a:lnTo>
                  <a:lnTo>
                    <a:pt x="215522" y="95484"/>
                  </a:lnTo>
                  <a:lnTo>
                    <a:pt x="220661" y="89106"/>
                  </a:lnTo>
                  <a:lnTo>
                    <a:pt x="233601" y="89106"/>
                  </a:lnTo>
                  <a:lnTo>
                    <a:pt x="256819" y="104528"/>
                  </a:lnTo>
                  <a:lnTo>
                    <a:pt x="261957" y="100720"/>
                  </a:lnTo>
                  <a:lnTo>
                    <a:pt x="267095" y="105861"/>
                  </a:lnTo>
                  <a:lnTo>
                    <a:pt x="265858" y="98055"/>
                  </a:lnTo>
                  <a:lnTo>
                    <a:pt x="273566" y="101958"/>
                  </a:lnTo>
                  <a:lnTo>
                    <a:pt x="274898" y="96817"/>
                  </a:lnTo>
                  <a:lnTo>
                    <a:pt x="282605" y="98055"/>
                  </a:lnTo>
                  <a:lnTo>
                    <a:pt x="285175" y="105861"/>
                  </a:lnTo>
                  <a:lnTo>
                    <a:pt x="277467" y="109764"/>
                  </a:lnTo>
                  <a:lnTo>
                    <a:pt x="281273" y="112334"/>
                  </a:lnTo>
                  <a:lnTo>
                    <a:pt x="283938" y="118713"/>
                  </a:lnTo>
                  <a:lnTo>
                    <a:pt x="286506" y="114905"/>
                  </a:lnTo>
                  <a:lnTo>
                    <a:pt x="289076" y="114905"/>
                  </a:lnTo>
                  <a:lnTo>
                    <a:pt x="287744" y="122616"/>
                  </a:lnTo>
                  <a:lnTo>
                    <a:pt x="299353" y="120046"/>
                  </a:lnTo>
                  <a:lnTo>
                    <a:pt x="295451" y="123949"/>
                  </a:lnTo>
                  <a:lnTo>
                    <a:pt x="299353" y="129089"/>
                  </a:lnTo>
                  <a:lnTo>
                    <a:pt x="295451" y="129089"/>
                  </a:lnTo>
                  <a:lnTo>
                    <a:pt x="296783" y="134230"/>
                  </a:lnTo>
                  <a:lnTo>
                    <a:pt x="305823" y="135563"/>
                  </a:lnTo>
                  <a:lnTo>
                    <a:pt x="309724" y="139371"/>
                  </a:lnTo>
                  <a:lnTo>
                    <a:pt x="309724" y="154888"/>
                  </a:lnTo>
                  <a:lnTo>
                    <a:pt x="314863" y="158791"/>
                  </a:lnTo>
                  <a:lnTo>
                    <a:pt x="323902" y="156221"/>
                  </a:lnTo>
                  <a:lnTo>
                    <a:pt x="343218" y="157459"/>
                  </a:lnTo>
                  <a:lnTo>
                    <a:pt x="363866" y="170406"/>
                  </a:lnTo>
                  <a:lnTo>
                    <a:pt x="363866" y="180687"/>
                  </a:lnTo>
                  <a:lnTo>
                    <a:pt x="358728" y="188493"/>
                  </a:lnTo>
                  <a:lnTo>
                    <a:pt x="361297" y="196204"/>
                  </a:lnTo>
                  <a:lnTo>
                    <a:pt x="376807" y="205248"/>
                  </a:lnTo>
                  <a:lnTo>
                    <a:pt x="394886" y="201345"/>
                  </a:lnTo>
                  <a:lnTo>
                    <a:pt x="409064" y="207819"/>
                  </a:lnTo>
                  <a:lnTo>
                    <a:pt x="412966" y="218195"/>
                  </a:lnTo>
                  <a:lnTo>
                    <a:pt x="429712" y="218195"/>
                  </a:lnTo>
                  <a:lnTo>
                    <a:pt x="436088" y="224574"/>
                  </a:lnTo>
                  <a:lnTo>
                    <a:pt x="446459" y="207819"/>
                  </a:lnTo>
                  <a:lnTo>
                    <a:pt x="473578" y="225906"/>
                  </a:lnTo>
                  <a:lnTo>
                    <a:pt x="455499" y="254276"/>
                  </a:lnTo>
                  <a:lnTo>
                    <a:pt x="458068" y="269793"/>
                  </a:lnTo>
                  <a:lnTo>
                    <a:pt x="452929" y="271126"/>
                  </a:lnTo>
                  <a:lnTo>
                    <a:pt x="447791" y="277504"/>
                  </a:lnTo>
                  <a:lnTo>
                    <a:pt x="446459" y="287881"/>
                  </a:lnTo>
                  <a:lnTo>
                    <a:pt x="449028" y="286548"/>
                  </a:lnTo>
                  <a:lnTo>
                    <a:pt x="450361" y="286548"/>
                  </a:lnTo>
                  <a:lnTo>
                    <a:pt x="451598" y="289214"/>
                  </a:lnTo>
                  <a:lnTo>
                    <a:pt x="450361" y="291784"/>
                  </a:lnTo>
                  <a:lnTo>
                    <a:pt x="450361" y="293022"/>
                  </a:lnTo>
                  <a:lnTo>
                    <a:pt x="445222" y="295592"/>
                  </a:lnTo>
                  <a:lnTo>
                    <a:pt x="439989" y="298162"/>
                  </a:lnTo>
                  <a:lnTo>
                    <a:pt x="438752" y="299495"/>
                  </a:lnTo>
                  <a:lnTo>
                    <a:pt x="437420" y="302065"/>
                  </a:lnTo>
                  <a:lnTo>
                    <a:pt x="437420" y="304636"/>
                  </a:lnTo>
                  <a:lnTo>
                    <a:pt x="437420" y="305969"/>
                  </a:lnTo>
                  <a:lnTo>
                    <a:pt x="437420" y="307206"/>
                  </a:lnTo>
                  <a:lnTo>
                    <a:pt x="438752" y="307206"/>
                  </a:lnTo>
                  <a:lnTo>
                    <a:pt x="442558" y="302065"/>
                  </a:lnTo>
                  <a:lnTo>
                    <a:pt x="446459" y="298162"/>
                  </a:lnTo>
                  <a:lnTo>
                    <a:pt x="447791" y="298162"/>
                  </a:lnTo>
                  <a:lnTo>
                    <a:pt x="449028" y="298162"/>
                  </a:lnTo>
                  <a:lnTo>
                    <a:pt x="449028" y="299495"/>
                  </a:lnTo>
                  <a:lnTo>
                    <a:pt x="450361" y="299495"/>
                  </a:lnTo>
                  <a:lnTo>
                    <a:pt x="450361" y="300828"/>
                  </a:lnTo>
                  <a:lnTo>
                    <a:pt x="445222" y="305969"/>
                  </a:lnTo>
                  <a:lnTo>
                    <a:pt x="439989" y="309777"/>
                  </a:lnTo>
                  <a:lnTo>
                    <a:pt x="438752" y="311109"/>
                  </a:lnTo>
                  <a:lnTo>
                    <a:pt x="436088" y="312442"/>
                  </a:lnTo>
                  <a:lnTo>
                    <a:pt x="433614" y="311109"/>
                  </a:lnTo>
                  <a:lnTo>
                    <a:pt x="433614" y="312442"/>
                  </a:lnTo>
                  <a:lnTo>
                    <a:pt x="432281" y="312442"/>
                  </a:lnTo>
                  <a:lnTo>
                    <a:pt x="433614" y="316250"/>
                  </a:lnTo>
                  <a:lnTo>
                    <a:pt x="433614" y="317583"/>
                  </a:lnTo>
                  <a:lnTo>
                    <a:pt x="433614" y="318820"/>
                  </a:lnTo>
                  <a:lnTo>
                    <a:pt x="432281" y="320153"/>
                  </a:lnTo>
                  <a:lnTo>
                    <a:pt x="429712" y="322724"/>
                  </a:lnTo>
                  <a:lnTo>
                    <a:pt x="429712" y="326627"/>
                  </a:lnTo>
                  <a:lnTo>
                    <a:pt x="429712" y="330435"/>
                  </a:lnTo>
                  <a:lnTo>
                    <a:pt x="432281" y="339479"/>
                  </a:lnTo>
                  <a:lnTo>
                    <a:pt x="437420" y="349855"/>
                  </a:lnTo>
                  <a:lnTo>
                    <a:pt x="438752" y="351093"/>
                  </a:lnTo>
                  <a:lnTo>
                    <a:pt x="441321" y="353758"/>
                  </a:lnTo>
                  <a:lnTo>
                    <a:pt x="446459" y="354996"/>
                  </a:lnTo>
                  <a:lnTo>
                    <a:pt x="450361" y="352426"/>
                  </a:lnTo>
                  <a:lnTo>
                    <a:pt x="452929" y="349855"/>
                  </a:lnTo>
                  <a:lnTo>
                    <a:pt x="456831" y="347285"/>
                  </a:lnTo>
                  <a:lnTo>
                    <a:pt x="458068" y="344714"/>
                  </a:lnTo>
                  <a:lnTo>
                    <a:pt x="458068" y="339479"/>
                  </a:lnTo>
                  <a:lnTo>
                    <a:pt x="459400" y="334338"/>
                  </a:lnTo>
                  <a:lnTo>
                    <a:pt x="458068" y="333005"/>
                  </a:lnTo>
                  <a:lnTo>
                    <a:pt x="454262" y="334338"/>
                  </a:lnTo>
                  <a:lnTo>
                    <a:pt x="452929" y="333005"/>
                  </a:lnTo>
                  <a:lnTo>
                    <a:pt x="452929" y="330435"/>
                  </a:lnTo>
                  <a:lnTo>
                    <a:pt x="454262" y="330435"/>
                  </a:lnTo>
                  <a:lnTo>
                    <a:pt x="458068" y="329197"/>
                  </a:lnTo>
                  <a:lnTo>
                    <a:pt x="460637" y="329197"/>
                  </a:lnTo>
                  <a:lnTo>
                    <a:pt x="461969" y="329197"/>
                  </a:lnTo>
                  <a:lnTo>
                    <a:pt x="461969" y="330435"/>
                  </a:lnTo>
                  <a:lnTo>
                    <a:pt x="461969" y="333005"/>
                  </a:lnTo>
                  <a:lnTo>
                    <a:pt x="461969" y="335670"/>
                  </a:lnTo>
                  <a:lnTo>
                    <a:pt x="461969" y="338241"/>
                  </a:lnTo>
                  <a:lnTo>
                    <a:pt x="460637" y="340811"/>
                  </a:lnTo>
                  <a:lnTo>
                    <a:pt x="461969" y="340811"/>
                  </a:lnTo>
                  <a:lnTo>
                    <a:pt x="461969" y="342144"/>
                  </a:lnTo>
                  <a:lnTo>
                    <a:pt x="464538" y="340811"/>
                  </a:lnTo>
                  <a:lnTo>
                    <a:pt x="465776" y="339479"/>
                  </a:lnTo>
                  <a:lnTo>
                    <a:pt x="464538" y="338241"/>
                  </a:lnTo>
                  <a:lnTo>
                    <a:pt x="467108" y="334338"/>
                  </a:lnTo>
                  <a:lnTo>
                    <a:pt x="468440" y="329197"/>
                  </a:lnTo>
                  <a:lnTo>
                    <a:pt x="469677" y="324056"/>
                  </a:lnTo>
                  <a:lnTo>
                    <a:pt x="471009" y="320153"/>
                  </a:lnTo>
                  <a:lnTo>
                    <a:pt x="472246" y="318820"/>
                  </a:lnTo>
                  <a:lnTo>
                    <a:pt x="473578" y="317583"/>
                  </a:lnTo>
                  <a:lnTo>
                    <a:pt x="473578" y="318820"/>
                  </a:lnTo>
                  <a:lnTo>
                    <a:pt x="473578" y="320153"/>
                  </a:lnTo>
                  <a:lnTo>
                    <a:pt x="473578" y="322724"/>
                  </a:lnTo>
                  <a:lnTo>
                    <a:pt x="473578" y="327864"/>
                  </a:lnTo>
                  <a:lnTo>
                    <a:pt x="474815" y="329197"/>
                  </a:lnTo>
                  <a:lnTo>
                    <a:pt x="478716" y="334338"/>
                  </a:lnTo>
                  <a:lnTo>
                    <a:pt x="483950" y="340811"/>
                  </a:lnTo>
                  <a:lnTo>
                    <a:pt x="485187" y="342144"/>
                  </a:lnTo>
                  <a:lnTo>
                    <a:pt x="486519" y="345952"/>
                  </a:lnTo>
                  <a:lnTo>
                    <a:pt x="486519" y="349855"/>
                  </a:lnTo>
                  <a:lnTo>
                    <a:pt x="486519" y="351093"/>
                  </a:lnTo>
                  <a:lnTo>
                    <a:pt x="487756" y="351093"/>
                  </a:lnTo>
                  <a:lnTo>
                    <a:pt x="489088" y="352426"/>
                  </a:lnTo>
                  <a:lnTo>
                    <a:pt x="491657" y="352426"/>
                  </a:lnTo>
                  <a:lnTo>
                    <a:pt x="492894" y="352426"/>
                  </a:lnTo>
                  <a:lnTo>
                    <a:pt x="492894" y="349855"/>
                  </a:lnTo>
                  <a:lnTo>
                    <a:pt x="494226" y="349855"/>
                  </a:lnTo>
                  <a:lnTo>
                    <a:pt x="496796" y="352426"/>
                  </a:lnTo>
                  <a:lnTo>
                    <a:pt x="498033" y="354996"/>
                  </a:lnTo>
                  <a:lnTo>
                    <a:pt x="498033" y="356329"/>
                  </a:lnTo>
                  <a:lnTo>
                    <a:pt x="498033" y="357566"/>
                  </a:lnTo>
                  <a:lnTo>
                    <a:pt x="498033" y="358899"/>
                  </a:lnTo>
                  <a:lnTo>
                    <a:pt x="498033" y="360232"/>
                  </a:lnTo>
                  <a:lnTo>
                    <a:pt x="499364" y="360232"/>
                  </a:lnTo>
                  <a:lnTo>
                    <a:pt x="504503" y="361470"/>
                  </a:lnTo>
                  <a:lnTo>
                    <a:pt x="508404" y="362707"/>
                  </a:lnTo>
                  <a:lnTo>
                    <a:pt x="510973" y="361470"/>
                  </a:lnTo>
                  <a:lnTo>
                    <a:pt x="512306" y="361470"/>
                  </a:lnTo>
                  <a:lnTo>
                    <a:pt x="512306" y="360232"/>
                  </a:lnTo>
                  <a:lnTo>
                    <a:pt x="512306" y="358899"/>
                  </a:lnTo>
                  <a:lnTo>
                    <a:pt x="510973" y="354996"/>
                  </a:lnTo>
                  <a:lnTo>
                    <a:pt x="509736" y="351093"/>
                  </a:lnTo>
                  <a:lnTo>
                    <a:pt x="508404" y="349855"/>
                  </a:lnTo>
                  <a:lnTo>
                    <a:pt x="505835" y="349855"/>
                  </a:lnTo>
                  <a:lnTo>
                    <a:pt x="504503" y="348522"/>
                  </a:lnTo>
                  <a:lnTo>
                    <a:pt x="505835" y="345952"/>
                  </a:lnTo>
                  <a:lnTo>
                    <a:pt x="505835" y="343382"/>
                  </a:lnTo>
                  <a:lnTo>
                    <a:pt x="505835" y="342144"/>
                  </a:lnTo>
                  <a:lnTo>
                    <a:pt x="501934" y="340811"/>
                  </a:lnTo>
                  <a:lnTo>
                    <a:pt x="498033" y="339479"/>
                  </a:lnTo>
                  <a:lnTo>
                    <a:pt x="498033" y="338241"/>
                  </a:lnTo>
                  <a:lnTo>
                    <a:pt x="500697" y="335670"/>
                  </a:lnTo>
                  <a:lnTo>
                    <a:pt x="504503" y="335670"/>
                  </a:lnTo>
                  <a:lnTo>
                    <a:pt x="508404" y="336908"/>
                  </a:lnTo>
                  <a:lnTo>
                    <a:pt x="509736" y="338241"/>
                  </a:lnTo>
                  <a:lnTo>
                    <a:pt x="510973" y="339479"/>
                  </a:lnTo>
                  <a:lnTo>
                    <a:pt x="510973" y="343382"/>
                  </a:lnTo>
                  <a:lnTo>
                    <a:pt x="512306" y="345952"/>
                  </a:lnTo>
                  <a:lnTo>
                    <a:pt x="512306" y="347285"/>
                  </a:lnTo>
                  <a:lnTo>
                    <a:pt x="520013" y="356329"/>
                  </a:lnTo>
                  <a:lnTo>
                    <a:pt x="527720" y="367943"/>
                  </a:lnTo>
                  <a:lnTo>
                    <a:pt x="529052" y="369181"/>
                  </a:lnTo>
                  <a:lnTo>
                    <a:pt x="530289" y="369181"/>
                  </a:lnTo>
                  <a:lnTo>
                    <a:pt x="531621" y="369181"/>
                  </a:lnTo>
                  <a:lnTo>
                    <a:pt x="531621" y="367943"/>
                  </a:lnTo>
                  <a:lnTo>
                    <a:pt x="531621" y="366610"/>
                  </a:lnTo>
                  <a:lnTo>
                    <a:pt x="529052" y="365373"/>
                  </a:lnTo>
                  <a:lnTo>
                    <a:pt x="530289" y="361470"/>
                  </a:lnTo>
                  <a:lnTo>
                    <a:pt x="531621" y="358899"/>
                  </a:lnTo>
                  <a:lnTo>
                    <a:pt x="531621" y="352426"/>
                  </a:lnTo>
                  <a:lnTo>
                    <a:pt x="531621" y="348522"/>
                  </a:lnTo>
                  <a:lnTo>
                    <a:pt x="532954" y="347285"/>
                  </a:lnTo>
                  <a:lnTo>
                    <a:pt x="534191" y="348522"/>
                  </a:lnTo>
                  <a:lnTo>
                    <a:pt x="535523" y="349855"/>
                  </a:lnTo>
                  <a:lnTo>
                    <a:pt x="536760" y="352426"/>
                  </a:lnTo>
                  <a:lnTo>
                    <a:pt x="538092" y="356329"/>
                  </a:lnTo>
                  <a:lnTo>
                    <a:pt x="539329" y="356329"/>
                  </a:lnTo>
                  <a:lnTo>
                    <a:pt x="544562" y="356329"/>
                  </a:lnTo>
                  <a:lnTo>
                    <a:pt x="545799" y="356329"/>
                  </a:lnTo>
                  <a:lnTo>
                    <a:pt x="544562" y="352426"/>
                  </a:lnTo>
                  <a:lnTo>
                    <a:pt x="545799" y="351093"/>
                  </a:lnTo>
                  <a:lnTo>
                    <a:pt x="547132" y="349855"/>
                  </a:lnTo>
                  <a:lnTo>
                    <a:pt x="547132" y="351093"/>
                  </a:lnTo>
                  <a:lnTo>
                    <a:pt x="549701" y="352426"/>
                  </a:lnTo>
                  <a:lnTo>
                    <a:pt x="551033" y="353758"/>
                  </a:lnTo>
                  <a:lnTo>
                    <a:pt x="551033" y="354996"/>
                  </a:lnTo>
                  <a:lnTo>
                    <a:pt x="551033" y="356329"/>
                  </a:lnTo>
                  <a:lnTo>
                    <a:pt x="549701" y="357566"/>
                  </a:lnTo>
                  <a:lnTo>
                    <a:pt x="547132" y="358899"/>
                  </a:lnTo>
                  <a:lnTo>
                    <a:pt x="543230" y="362707"/>
                  </a:lnTo>
                  <a:lnTo>
                    <a:pt x="543230" y="364040"/>
                  </a:lnTo>
                  <a:lnTo>
                    <a:pt x="548464" y="365373"/>
                  </a:lnTo>
                  <a:lnTo>
                    <a:pt x="552270" y="365373"/>
                  </a:lnTo>
                  <a:lnTo>
                    <a:pt x="558741" y="365373"/>
                  </a:lnTo>
                  <a:lnTo>
                    <a:pt x="563879" y="366610"/>
                  </a:lnTo>
                  <a:lnTo>
                    <a:pt x="566448" y="369181"/>
                  </a:lnTo>
                  <a:lnTo>
                    <a:pt x="569017" y="371751"/>
                  </a:lnTo>
                  <a:lnTo>
                    <a:pt x="571586" y="375654"/>
                  </a:lnTo>
                  <a:lnTo>
                    <a:pt x="574155" y="380795"/>
                  </a:lnTo>
                  <a:lnTo>
                    <a:pt x="575487" y="380795"/>
                  </a:lnTo>
                  <a:lnTo>
                    <a:pt x="580626" y="380795"/>
                  </a:lnTo>
                  <a:lnTo>
                    <a:pt x="584527" y="380795"/>
                  </a:lnTo>
                  <a:lnTo>
                    <a:pt x="585859" y="379557"/>
                  </a:lnTo>
                  <a:lnTo>
                    <a:pt x="585859" y="378224"/>
                  </a:lnTo>
                  <a:lnTo>
                    <a:pt x="584527" y="375654"/>
                  </a:lnTo>
                  <a:lnTo>
                    <a:pt x="581957" y="373084"/>
                  </a:lnTo>
                  <a:lnTo>
                    <a:pt x="581957" y="371751"/>
                  </a:lnTo>
                  <a:lnTo>
                    <a:pt x="583290" y="371751"/>
                  </a:lnTo>
                  <a:lnTo>
                    <a:pt x="583290" y="370513"/>
                  </a:lnTo>
                  <a:lnTo>
                    <a:pt x="583290" y="369181"/>
                  </a:lnTo>
                  <a:lnTo>
                    <a:pt x="580626" y="365373"/>
                  </a:lnTo>
                  <a:lnTo>
                    <a:pt x="579389" y="361470"/>
                  </a:lnTo>
                  <a:lnTo>
                    <a:pt x="579389" y="360232"/>
                  </a:lnTo>
                  <a:lnTo>
                    <a:pt x="580626" y="360232"/>
                  </a:lnTo>
                  <a:lnTo>
                    <a:pt x="581957" y="360232"/>
                  </a:lnTo>
                  <a:lnTo>
                    <a:pt x="585859" y="362707"/>
                  </a:lnTo>
                  <a:lnTo>
                    <a:pt x="588428" y="365373"/>
                  </a:lnTo>
                  <a:lnTo>
                    <a:pt x="588428" y="366610"/>
                  </a:lnTo>
                  <a:lnTo>
                    <a:pt x="588428" y="367943"/>
                  </a:lnTo>
                  <a:lnTo>
                    <a:pt x="588428" y="370513"/>
                  </a:lnTo>
                  <a:lnTo>
                    <a:pt x="590997" y="370513"/>
                  </a:lnTo>
                  <a:lnTo>
                    <a:pt x="592329" y="371751"/>
                  </a:lnTo>
                  <a:lnTo>
                    <a:pt x="590997" y="373084"/>
                  </a:lnTo>
                  <a:lnTo>
                    <a:pt x="589665" y="374321"/>
                  </a:lnTo>
                  <a:lnTo>
                    <a:pt x="590997" y="379557"/>
                  </a:lnTo>
                  <a:lnTo>
                    <a:pt x="593566" y="383460"/>
                  </a:lnTo>
                  <a:lnTo>
                    <a:pt x="594899" y="384698"/>
                  </a:lnTo>
                  <a:lnTo>
                    <a:pt x="596136" y="384698"/>
                  </a:lnTo>
                  <a:lnTo>
                    <a:pt x="596136" y="383460"/>
                  </a:lnTo>
                  <a:lnTo>
                    <a:pt x="597467" y="383460"/>
                  </a:lnTo>
                  <a:lnTo>
                    <a:pt x="602606" y="388601"/>
                  </a:lnTo>
                  <a:lnTo>
                    <a:pt x="610313" y="392409"/>
                  </a:lnTo>
                  <a:lnTo>
                    <a:pt x="612882" y="395075"/>
                  </a:lnTo>
                  <a:lnTo>
                    <a:pt x="614214" y="395075"/>
                  </a:lnTo>
                  <a:lnTo>
                    <a:pt x="615547" y="395075"/>
                  </a:lnTo>
                  <a:lnTo>
                    <a:pt x="615547" y="393742"/>
                  </a:lnTo>
                  <a:lnTo>
                    <a:pt x="614214" y="389839"/>
                  </a:lnTo>
                  <a:lnTo>
                    <a:pt x="612882" y="385936"/>
                  </a:lnTo>
                  <a:lnTo>
                    <a:pt x="611646" y="382127"/>
                  </a:lnTo>
                  <a:lnTo>
                    <a:pt x="610313" y="380795"/>
                  </a:lnTo>
                  <a:lnTo>
                    <a:pt x="609076" y="380795"/>
                  </a:lnTo>
                  <a:lnTo>
                    <a:pt x="607744" y="382127"/>
                  </a:lnTo>
                  <a:lnTo>
                    <a:pt x="606507" y="382127"/>
                  </a:lnTo>
                  <a:lnTo>
                    <a:pt x="605175" y="382127"/>
                  </a:lnTo>
                  <a:lnTo>
                    <a:pt x="605175" y="378224"/>
                  </a:lnTo>
                  <a:lnTo>
                    <a:pt x="603843" y="375654"/>
                  </a:lnTo>
                  <a:lnTo>
                    <a:pt x="603843" y="373084"/>
                  </a:lnTo>
                  <a:lnTo>
                    <a:pt x="603843" y="371751"/>
                  </a:lnTo>
                  <a:lnTo>
                    <a:pt x="605175" y="371751"/>
                  </a:lnTo>
                  <a:lnTo>
                    <a:pt x="607744" y="373084"/>
                  </a:lnTo>
                  <a:lnTo>
                    <a:pt x="609076" y="375654"/>
                  </a:lnTo>
                  <a:lnTo>
                    <a:pt x="610313" y="375654"/>
                  </a:lnTo>
                  <a:lnTo>
                    <a:pt x="610313" y="374321"/>
                  </a:lnTo>
                  <a:lnTo>
                    <a:pt x="610313" y="373084"/>
                  </a:lnTo>
                  <a:lnTo>
                    <a:pt x="609076" y="370513"/>
                  </a:lnTo>
                  <a:lnTo>
                    <a:pt x="609076" y="369181"/>
                  </a:lnTo>
                  <a:lnTo>
                    <a:pt x="607744" y="367943"/>
                  </a:lnTo>
                  <a:lnTo>
                    <a:pt x="603843" y="365373"/>
                  </a:lnTo>
                  <a:lnTo>
                    <a:pt x="598800" y="360232"/>
                  </a:lnTo>
                  <a:lnTo>
                    <a:pt x="593566" y="353758"/>
                  </a:lnTo>
                  <a:lnTo>
                    <a:pt x="592329" y="349855"/>
                  </a:lnTo>
                  <a:lnTo>
                    <a:pt x="593566" y="344714"/>
                  </a:lnTo>
                  <a:lnTo>
                    <a:pt x="593566" y="340811"/>
                  </a:lnTo>
                  <a:lnTo>
                    <a:pt x="593566" y="339479"/>
                  </a:lnTo>
                  <a:lnTo>
                    <a:pt x="593566" y="338241"/>
                  </a:lnTo>
                  <a:lnTo>
                    <a:pt x="590997" y="336908"/>
                  </a:lnTo>
                  <a:lnTo>
                    <a:pt x="588428" y="336908"/>
                  </a:lnTo>
                  <a:lnTo>
                    <a:pt x="588428" y="338241"/>
                  </a:lnTo>
                  <a:lnTo>
                    <a:pt x="589665" y="339479"/>
                  </a:lnTo>
                  <a:lnTo>
                    <a:pt x="588428" y="340811"/>
                  </a:lnTo>
                  <a:lnTo>
                    <a:pt x="585859" y="342144"/>
                  </a:lnTo>
                  <a:lnTo>
                    <a:pt x="584527" y="343382"/>
                  </a:lnTo>
                  <a:lnTo>
                    <a:pt x="580626" y="343382"/>
                  </a:lnTo>
                  <a:lnTo>
                    <a:pt x="578056" y="343382"/>
                  </a:lnTo>
                  <a:lnTo>
                    <a:pt x="576819" y="343382"/>
                  </a:lnTo>
                  <a:lnTo>
                    <a:pt x="574155" y="340811"/>
                  </a:lnTo>
                  <a:lnTo>
                    <a:pt x="574155" y="336908"/>
                  </a:lnTo>
                  <a:lnTo>
                    <a:pt x="572918" y="336908"/>
                  </a:lnTo>
                  <a:lnTo>
                    <a:pt x="571586" y="338241"/>
                  </a:lnTo>
                  <a:lnTo>
                    <a:pt x="569017" y="336908"/>
                  </a:lnTo>
                  <a:lnTo>
                    <a:pt x="565211" y="335670"/>
                  </a:lnTo>
                  <a:lnTo>
                    <a:pt x="565211" y="334338"/>
                  </a:lnTo>
                  <a:lnTo>
                    <a:pt x="569017" y="333005"/>
                  </a:lnTo>
                  <a:lnTo>
                    <a:pt x="569017" y="331768"/>
                  </a:lnTo>
                  <a:lnTo>
                    <a:pt x="569017" y="330435"/>
                  </a:lnTo>
                  <a:lnTo>
                    <a:pt x="565211" y="327864"/>
                  </a:lnTo>
                  <a:lnTo>
                    <a:pt x="559977" y="326627"/>
                  </a:lnTo>
                  <a:lnTo>
                    <a:pt x="553602" y="326627"/>
                  </a:lnTo>
                  <a:lnTo>
                    <a:pt x="545799" y="321486"/>
                  </a:lnTo>
                  <a:lnTo>
                    <a:pt x="539329" y="317583"/>
                  </a:lnTo>
                  <a:lnTo>
                    <a:pt x="539329" y="316250"/>
                  </a:lnTo>
                  <a:lnTo>
                    <a:pt x="539329" y="313680"/>
                  </a:lnTo>
                  <a:lnTo>
                    <a:pt x="540661" y="312442"/>
                  </a:lnTo>
                  <a:lnTo>
                    <a:pt x="540661" y="311109"/>
                  </a:lnTo>
                  <a:lnTo>
                    <a:pt x="541898" y="311109"/>
                  </a:lnTo>
                  <a:lnTo>
                    <a:pt x="544562" y="312442"/>
                  </a:lnTo>
                  <a:lnTo>
                    <a:pt x="547132" y="315013"/>
                  </a:lnTo>
                  <a:lnTo>
                    <a:pt x="552270" y="316250"/>
                  </a:lnTo>
                  <a:lnTo>
                    <a:pt x="557408" y="317583"/>
                  </a:lnTo>
                  <a:lnTo>
                    <a:pt x="557408" y="318820"/>
                  </a:lnTo>
                  <a:lnTo>
                    <a:pt x="557408" y="320153"/>
                  </a:lnTo>
                  <a:lnTo>
                    <a:pt x="557408" y="321486"/>
                  </a:lnTo>
                  <a:lnTo>
                    <a:pt x="557408" y="322724"/>
                  </a:lnTo>
                  <a:lnTo>
                    <a:pt x="558741" y="322724"/>
                  </a:lnTo>
                  <a:lnTo>
                    <a:pt x="561309" y="320153"/>
                  </a:lnTo>
                  <a:lnTo>
                    <a:pt x="563879" y="318820"/>
                  </a:lnTo>
                  <a:lnTo>
                    <a:pt x="563879" y="320153"/>
                  </a:lnTo>
                  <a:lnTo>
                    <a:pt x="565211" y="322724"/>
                  </a:lnTo>
                  <a:lnTo>
                    <a:pt x="566448" y="324056"/>
                  </a:lnTo>
                  <a:lnTo>
                    <a:pt x="570349" y="325294"/>
                  </a:lnTo>
                  <a:lnTo>
                    <a:pt x="574155" y="326627"/>
                  </a:lnTo>
                  <a:lnTo>
                    <a:pt x="574155" y="327864"/>
                  </a:lnTo>
                  <a:lnTo>
                    <a:pt x="575487" y="331768"/>
                  </a:lnTo>
                  <a:lnTo>
                    <a:pt x="576819" y="338241"/>
                  </a:lnTo>
                  <a:lnTo>
                    <a:pt x="578056" y="338241"/>
                  </a:lnTo>
                  <a:lnTo>
                    <a:pt x="579389" y="335670"/>
                  </a:lnTo>
                  <a:lnTo>
                    <a:pt x="580626" y="335670"/>
                  </a:lnTo>
                  <a:lnTo>
                    <a:pt x="583290" y="336908"/>
                  </a:lnTo>
                  <a:lnTo>
                    <a:pt x="584527" y="335670"/>
                  </a:lnTo>
                  <a:lnTo>
                    <a:pt x="587191" y="330435"/>
                  </a:lnTo>
                  <a:lnTo>
                    <a:pt x="588428" y="326627"/>
                  </a:lnTo>
                  <a:lnTo>
                    <a:pt x="588428" y="325294"/>
                  </a:lnTo>
                  <a:lnTo>
                    <a:pt x="588428" y="322724"/>
                  </a:lnTo>
                  <a:lnTo>
                    <a:pt x="588428" y="321486"/>
                  </a:lnTo>
                  <a:lnTo>
                    <a:pt x="588428" y="320153"/>
                  </a:lnTo>
                  <a:lnTo>
                    <a:pt x="587191" y="318820"/>
                  </a:lnTo>
                  <a:lnTo>
                    <a:pt x="578056" y="312442"/>
                  </a:lnTo>
                  <a:lnTo>
                    <a:pt x="566448" y="304636"/>
                  </a:lnTo>
                  <a:lnTo>
                    <a:pt x="561309" y="299495"/>
                  </a:lnTo>
                  <a:lnTo>
                    <a:pt x="559977" y="294354"/>
                  </a:lnTo>
                  <a:lnTo>
                    <a:pt x="548464" y="253038"/>
                  </a:lnTo>
                  <a:lnTo>
                    <a:pt x="548464" y="250372"/>
                  </a:lnTo>
                  <a:lnTo>
                    <a:pt x="548464" y="249135"/>
                  </a:lnTo>
                  <a:lnTo>
                    <a:pt x="547132" y="249135"/>
                  </a:lnTo>
                  <a:lnTo>
                    <a:pt x="547132" y="247802"/>
                  </a:lnTo>
                  <a:lnTo>
                    <a:pt x="544562" y="247802"/>
                  </a:lnTo>
                  <a:lnTo>
                    <a:pt x="544562" y="249135"/>
                  </a:lnTo>
                  <a:lnTo>
                    <a:pt x="543230" y="249135"/>
                  </a:lnTo>
                  <a:lnTo>
                    <a:pt x="541898" y="249135"/>
                  </a:lnTo>
                  <a:lnTo>
                    <a:pt x="540661" y="247802"/>
                  </a:lnTo>
                  <a:lnTo>
                    <a:pt x="539329" y="245232"/>
                  </a:lnTo>
                  <a:lnTo>
                    <a:pt x="538092" y="242661"/>
                  </a:lnTo>
                  <a:lnTo>
                    <a:pt x="538092" y="241424"/>
                  </a:lnTo>
                  <a:lnTo>
                    <a:pt x="538092" y="240091"/>
                  </a:lnTo>
                  <a:lnTo>
                    <a:pt x="538092" y="238854"/>
                  </a:lnTo>
                  <a:lnTo>
                    <a:pt x="539329" y="237521"/>
                  </a:lnTo>
                  <a:lnTo>
                    <a:pt x="543230" y="236283"/>
                  </a:lnTo>
                  <a:lnTo>
                    <a:pt x="545799" y="234950"/>
                  </a:lnTo>
                  <a:lnTo>
                    <a:pt x="547132" y="233618"/>
                  </a:lnTo>
                  <a:lnTo>
                    <a:pt x="547132" y="232380"/>
                  </a:lnTo>
                  <a:lnTo>
                    <a:pt x="548464" y="229810"/>
                  </a:lnTo>
                  <a:lnTo>
                    <a:pt x="548464" y="225906"/>
                  </a:lnTo>
                  <a:lnTo>
                    <a:pt x="548464" y="223336"/>
                  </a:lnTo>
                  <a:lnTo>
                    <a:pt x="548464" y="222003"/>
                  </a:lnTo>
                  <a:lnTo>
                    <a:pt x="548464" y="220766"/>
                  </a:lnTo>
                  <a:lnTo>
                    <a:pt x="547132" y="219433"/>
                  </a:lnTo>
                  <a:lnTo>
                    <a:pt x="545799" y="219433"/>
                  </a:lnTo>
                  <a:lnTo>
                    <a:pt x="544562" y="223336"/>
                  </a:lnTo>
                  <a:lnTo>
                    <a:pt x="543230" y="222003"/>
                  </a:lnTo>
                  <a:lnTo>
                    <a:pt x="543230" y="225906"/>
                  </a:lnTo>
                  <a:lnTo>
                    <a:pt x="543230" y="227239"/>
                  </a:lnTo>
                  <a:lnTo>
                    <a:pt x="540661" y="228477"/>
                  </a:lnTo>
                  <a:lnTo>
                    <a:pt x="539329" y="227239"/>
                  </a:lnTo>
                  <a:lnTo>
                    <a:pt x="538092" y="224574"/>
                  </a:lnTo>
                  <a:lnTo>
                    <a:pt x="539329" y="222003"/>
                  </a:lnTo>
                  <a:lnTo>
                    <a:pt x="540661" y="218195"/>
                  </a:lnTo>
                  <a:lnTo>
                    <a:pt x="541898" y="215530"/>
                  </a:lnTo>
                  <a:lnTo>
                    <a:pt x="540661" y="214292"/>
                  </a:lnTo>
                  <a:lnTo>
                    <a:pt x="540661" y="213055"/>
                  </a:lnTo>
                  <a:lnTo>
                    <a:pt x="539329" y="214292"/>
                  </a:lnTo>
                  <a:lnTo>
                    <a:pt x="536760" y="215530"/>
                  </a:lnTo>
                  <a:lnTo>
                    <a:pt x="535523" y="214292"/>
                  </a:lnTo>
                  <a:lnTo>
                    <a:pt x="535523" y="213055"/>
                  </a:lnTo>
                  <a:lnTo>
                    <a:pt x="536760" y="210389"/>
                  </a:lnTo>
                  <a:lnTo>
                    <a:pt x="538092" y="210389"/>
                  </a:lnTo>
                  <a:lnTo>
                    <a:pt x="539329" y="210389"/>
                  </a:lnTo>
                  <a:lnTo>
                    <a:pt x="540661" y="210389"/>
                  </a:lnTo>
                  <a:lnTo>
                    <a:pt x="541898" y="211722"/>
                  </a:lnTo>
                  <a:lnTo>
                    <a:pt x="541898" y="214292"/>
                  </a:lnTo>
                  <a:lnTo>
                    <a:pt x="543230" y="215530"/>
                  </a:lnTo>
                  <a:lnTo>
                    <a:pt x="543230" y="214292"/>
                  </a:lnTo>
                  <a:lnTo>
                    <a:pt x="544562" y="214292"/>
                  </a:lnTo>
                  <a:lnTo>
                    <a:pt x="544562" y="211722"/>
                  </a:lnTo>
                  <a:lnTo>
                    <a:pt x="544562" y="209152"/>
                  </a:lnTo>
                  <a:lnTo>
                    <a:pt x="544562" y="206581"/>
                  </a:lnTo>
                  <a:lnTo>
                    <a:pt x="543230" y="205248"/>
                  </a:lnTo>
                  <a:lnTo>
                    <a:pt x="540661" y="203915"/>
                  </a:lnTo>
                  <a:lnTo>
                    <a:pt x="538092" y="203915"/>
                  </a:lnTo>
                  <a:lnTo>
                    <a:pt x="536760" y="203915"/>
                  </a:lnTo>
                  <a:lnTo>
                    <a:pt x="535523" y="205248"/>
                  </a:lnTo>
                  <a:lnTo>
                    <a:pt x="534191" y="205248"/>
                  </a:lnTo>
                  <a:lnTo>
                    <a:pt x="532954" y="201345"/>
                  </a:lnTo>
                  <a:lnTo>
                    <a:pt x="531621" y="201345"/>
                  </a:lnTo>
                  <a:lnTo>
                    <a:pt x="529052" y="202678"/>
                  </a:lnTo>
                  <a:lnTo>
                    <a:pt x="527720" y="202678"/>
                  </a:lnTo>
                  <a:lnTo>
                    <a:pt x="525151" y="201345"/>
                  </a:lnTo>
                  <a:lnTo>
                    <a:pt x="523914" y="198775"/>
                  </a:lnTo>
                  <a:lnTo>
                    <a:pt x="523914" y="197537"/>
                  </a:lnTo>
                  <a:lnTo>
                    <a:pt x="527720" y="196204"/>
                  </a:lnTo>
                  <a:lnTo>
                    <a:pt x="531621" y="194872"/>
                  </a:lnTo>
                  <a:lnTo>
                    <a:pt x="534191" y="196204"/>
                  </a:lnTo>
                  <a:lnTo>
                    <a:pt x="535523" y="196204"/>
                  </a:lnTo>
                  <a:lnTo>
                    <a:pt x="536760" y="196204"/>
                  </a:lnTo>
                  <a:lnTo>
                    <a:pt x="536760" y="197537"/>
                  </a:lnTo>
                  <a:lnTo>
                    <a:pt x="536760" y="200108"/>
                  </a:lnTo>
                  <a:lnTo>
                    <a:pt x="538092" y="200108"/>
                  </a:lnTo>
                  <a:lnTo>
                    <a:pt x="539329" y="201345"/>
                  </a:lnTo>
                  <a:lnTo>
                    <a:pt x="541898" y="201345"/>
                  </a:lnTo>
                  <a:lnTo>
                    <a:pt x="544562" y="201345"/>
                  </a:lnTo>
                  <a:lnTo>
                    <a:pt x="545799" y="201345"/>
                  </a:lnTo>
                  <a:lnTo>
                    <a:pt x="547132" y="203915"/>
                  </a:lnTo>
                  <a:lnTo>
                    <a:pt x="548464" y="206581"/>
                  </a:lnTo>
                  <a:lnTo>
                    <a:pt x="549701" y="206581"/>
                  </a:lnTo>
                  <a:lnTo>
                    <a:pt x="551033" y="205248"/>
                  </a:lnTo>
                  <a:lnTo>
                    <a:pt x="551033" y="200108"/>
                  </a:lnTo>
                  <a:lnTo>
                    <a:pt x="551033" y="197537"/>
                  </a:lnTo>
                  <a:lnTo>
                    <a:pt x="551033" y="196204"/>
                  </a:lnTo>
                  <a:lnTo>
                    <a:pt x="549701" y="196204"/>
                  </a:lnTo>
                  <a:lnTo>
                    <a:pt x="548464" y="197537"/>
                  </a:lnTo>
                  <a:lnTo>
                    <a:pt x="547132" y="197537"/>
                  </a:lnTo>
                  <a:lnTo>
                    <a:pt x="543230" y="194872"/>
                  </a:lnTo>
                  <a:lnTo>
                    <a:pt x="538092" y="189731"/>
                  </a:lnTo>
                  <a:lnTo>
                    <a:pt x="535523" y="187161"/>
                  </a:lnTo>
                  <a:lnTo>
                    <a:pt x="532954" y="183258"/>
                  </a:lnTo>
                  <a:lnTo>
                    <a:pt x="532954" y="182020"/>
                  </a:lnTo>
                  <a:lnTo>
                    <a:pt x="531621" y="182020"/>
                  </a:lnTo>
                  <a:lnTo>
                    <a:pt x="525151" y="182020"/>
                  </a:lnTo>
                  <a:lnTo>
                    <a:pt x="523914" y="180687"/>
                  </a:lnTo>
                  <a:lnTo>
                    <a:pt x="523914" y="179450"/>
                  </a:lnTo>
                  <a:lnTo>
                    <a:pt x="523914" y="176879"/>
                  </a:lnTo>
                  <a:lnTo>
                    <a:pt x="520013" y="175546"/>
                  </a:lnTo>
                  <a:lnTo>
                    <a:pt x="517444" y="174214"/>
                  </a:lnTo>
                  <a:lnTo>
                    <a:pt x="516111" y="172976"/>
                  </a:lnTo>
                  <a:lnTo>
                    <a:pt x="517444" y="171643"/>
                  </a:lnTo>
                  <a:lnTo>
                    <a:pt x="518776" y="171643"/>
                  </a:lnTo>
                  <a:lnTo>
                    <a:pt x="520013" y="171643"/>
                  </a:lnTo>
                  <a:lnTo>
                    <a:pt x="527720" y="174214"/>
                  </a:lnTo>
                  <a:lnTo>
                    <a:pt x="529052" y="174214"/>
                  </a:lnTo>
                  <a:lnTo>
                    <a:pt x="532954" y="176879"/>
                  </a:lnTo>
                  <a:lnTo>
                    <a:pt x="536760" y="182020"/>
                  </a:lnTo>
                  <a:lnTo>
                    <a:pt x="540661" y="185923"/>
                  </a:lnTo>
                  <a:lnTo>
                    <a:pt x="541898" y="188493"/>
                  </a:lnTo>
                  <a:lnTo>
                    <a:pt x="543230" y="188493"/>
                  </a:lnTo>
                  <a:lnTo>
                    <a:pt x="545799" y="189731"/>
                  </a:lnTo>
                  <a:lnTo>
                    <a:pt x="547132" y="189731"/>
                  </a:lnTo>
                  <a:lnTo>
                    <a:pt x="548464" y="189731"/>
                  </a:lnTo>
                  <a:lnTo>
                    <a:pt x="548464" y="188493"/>
                  </a:lnTo>
                  <a:lnTo>
                    <a:pt x="547132" y="187161"/>
                  </a:lnTo>
                  <a:lnTo>
                    <a:pt x="544562" y="185923"/>
                  </a:lnTo>
                  <a:lnTo>
                    <a:pt x="544562" y="184590"/>
                  </a:lnTo>
                  <a:lnTo>
                    <a:pt x="544562" y="183258"/>
                  </a:lnTo>
                  <a:lnTo>
                    <a:pt x="547132" y="182020"/>
                  </a:lnTo>
                  <a:lnTo>
                    <a:pt x="548464" y="180687"/>
                  </a:lnTo>
                  <a:lnTo>
                    <a:pt x="548464" y="182020"/>
                  </a:lnTo>
                  <a:lnTo>
                    <a:pt x="551033" y="183258"/>
                  </a:lnTo>
                  <a:lnTo>
                    <a:pt x="552270" y="185923"/>
                  </a:lnTo>
                  <a:lnTo>
                    <a:pt x="552270" y="184590"/>
                  </a:lnTo>
                  <a:lnTo>
                    <a:pt x="553602" y="185923"/>
                  </a:lnTo>
                  <a:lnTo>
                    <a:pt x="556171" y="183258"/>
                  </a:lnTo>
                  <a:lnTo>
                    <a:pt x="557408" y="182020"/>
                  </a:lnTo>
                  <a:lnTo>
                    <a:pt x="557408" y="180687"/>
                  </a:lnTo>
                  <a:lnTo>
                    <a:pt x="557408" y="179450"/>
                  </a:lnTo>
                  <a:lnTo>
                    <a:pt x="553602" y="175546"/>
                  </a:lnTo>
                  <a:lnTo>
                    <a:pt x="549701" y="174214"/>
                  </a:lnTo>
                  <a:lnTo>
                    <a:pt x="548464" y="174214"/>
                  </a:lnTo>
                  <a:lnTo>
                    <a:pt x="547132" y="174214"/>
                  </a:lnTo>
                  <a:lnTo>
                    <a:pt x="545799" y="175546"/>
                  </a:lnTo>
                  <a:lnTo>
                    <a:pt x="544562" y="176879"/>
                  </a:lnTo>
                  <a:lnTo>
                    <a:pt x="543230" y="175546"/>
                  </a:lnTo>
                  <a:lnTo>
                    <a:pt x="543230" y="172976"/>
                  </a:lnTo>
                  <a:lnTo>
                    <a:pt x="541898" y="172976"/>
                  </a:lnTo>
                  <a:lnTo>
                    <a:pt x="540661" y="172976"/>
                  </a:lnTo>
                  <a:lnTo>
                    <a:pt x="539329" y="172976"/>
                  </a:lnTo>
                  <a:lnTo>
                    <a:pt x="538092" y="174214"/>
                  </a:lnTo>
                  <a:lnTo>
                    <a:pt x="536760" y="174214"/>
                  </a:lnTo>
                  <a:lnTo>
                    <a:pt x="532954" y="172976"/>
                  </a:lnTo>
                  <a:lnTo>
                    <a:pt x="530289" y="169073"/>
                  </a:lnTo>
                  <a:lnTo>
                    <a:pt x="529052" y="167835"/>
                  </a:lnTo>
                  <a:lnTo>
                    <a:pt x="529052" y="165265"/>
                  </a:lnTo>
                  <a:lnTo>
                    <a:pt x="530289" y="165265"/>
                  </a:lnTo>
                  <a:lnTo>
                    <a:pt x="532954" y="166502"/>
                  </a:lnTo>
                  <a:lnTo>
                    <a:pt x="535523" y="169073"/>
                  </a:lnTo>
                  <a:lnTo>
                    <a:pt x="536760" y="169073"/>
                  </a:lnTo>
                  <a:lnTo>
                    <a:pt x="540661" y="165265"/>
                  </a:lnTo>
                  <a:lnTo>
                    <a:pt x="541898" y="163932"/>
                  </a:lnTo>
                  <a:lnTo>
                    <a:pt x="544562" y="163932"/>
                  </a:lnTo>
                  <a:lnTo>
                    <a:pt x="547132" y="169073"/>
                  </a:lnTo>
                  <a:lnTo>
                    <a:pt x="548464" y="169073"/>
                  </a:lnTo>
                  <a:lnTo>
                    <a:pt x="549701" y="165265"/>
                  </a:lnTo>
                  <a:lnTo>
                    <a:pt x="548464" y="160029"/>
                  </a:lnTo>
                  <a:lnTo>
                    <a:pt x="545799" y="154888"/>
                  </a:lnTo>
                  <a:lnTo>
                    <a:pt x="544562" y="154888"/>
                  </a:lnTo>
                  <a:lnTo>
                    <a:pt x="543230" y="157459"/>
                  </a:lnTo>
                  <a:lnTo>
                    <a:pt x="543230" y="160029"/>
                  </a:lnTo>
                  <a:lnTo>
                    <a:pt x="541898" y="161362"/>
                  </a:lnTo>
                  <a:lnTo>
                    <a:pt x="539329" y="161362"/>
                  </a:lnTo>
                  <a:lnTo>
                    <a:pt x="536760" y="160029"/>
                  </a:lnTo>
                  <a:lnTo>
                    <a:pt x="535523" y="158791"/>
                  </a:lnTo>
                  <a:lnTo>
                    <a:pt x="536760" y="156221"/>
                  </a:lnTo>
                  <a:lnTo>
                    <a:pt x="538092" y="154888"/>
                  </a:lnTo>
                  <a:lnTo>
                    <a:pt x="541898" y="154888"/>
                  </a:lnTo>
                  <a:lnTo>
                    <a:pt x="543230" y="154888"/>
                  </a:lnTo>
                  <a:lnTo>
                    <a:pt x="541898" y="153651"/>
                  </a:lnTo>
                  <a:lnTo>
                    <a:pt x="539329" y="149747"/>
                  </a:lnTo>
                  <a:lnTo>
                    <a:pt x="536760" y="148415"/>
                  </a:lnTo>
                  <a:lnTo>
                    <a:pt x="535523" y="148415"/>
                  </a:lnTo>
                  <a:lnTo>
                    <a:pt x="534191" y="148415"/>
                  </a:lnTo>
                  <a:lnTo>
                    <a:pt x="532954" y="150985"/>
                  </a:lnTo>
                  <a:lnTo>
                    <a:pt x="531621" y="156221"/>
                  </a:lnTo>
                  <a:lnTo>
                    <a:pt x="530289" y="156221"/>
                  </a:lnTo>
                  <a:lnTo>
                    <a:pt x="529052" y="153651"/>
                  </a:lnTo>
                  <a:lnTo>
                    <a:pt x="527720" y="153651"/>
                  </a:lnTo>
                  <a:lnTo>
                    <a:pt x="525151" y="156221"/>
                  </a:lnTo>
                  <a:lnTo>
                    <a:pt x="523914" y="156221"/>
                  </a:lnTo>
                  <a:lnTo>
                    <a:pt x="523914" y="154888"/>
                  </a:lnTo>
                  <a:lnTo>
                    <a:pt x="523914" y="153651"/>
                  </a:lnTo>
                  <a:lnTo>
                    <a:pt x="525151" y="150985"/>
                  </a:lnTo>
                  <a:lnTo>
                    <a:pt x="527720" y="148415"/>
                  </a:lnTo>
                  <a:lnTo>
                    <a:pt x="527720" y="147177"/>
                  </a:lnTo>
                  <a:lnTo>
                    <a:pt x="525151" y="145844"/>
                  </a:lnTo>
                  <a:lnTo>
                    <a:pt x="522582" y="143274"/>
                  </a:lnTo>
                  <a:lnTo>
                    <a:pt x="523914" y="140704"/>
                  </a:lnTo>
                  <a:lnTo>
                    <a:pt x="522582" y="140704"/>
                  </a:lnTo>
                  <a:lnTo>
                    <a:pt x="522582" y="139371"/>
                  </a:lnTo>
                  <a:lnTo>
                    <a:pt x="520013" y="139371"/>
                  </a:lnTo>
                  <a:lnTo>
                    <a:pt x="517444" y="140704"/>
                  </a:lnTo>
                  <a:lnTo>
                    <a:pt x="517444" y="142036"/>
                  </a:lnTo>
                  <a:lnTo>
                    <a:pt x="518776" y="145844"/>
                  </a:lnTo>
                  <a:lnTo>
                    <a:pt x="518776" y="147177"/>
                  </a:lnTo>
                  <a:lnTo>
                    <a:pt x="517444" y="150985"/>
                  </a:lnTo>
                  <a:lnTo>
                    <a:pt x="514874" y="154888"/>
                  </a:lnTo>
                  <a:lnTo>
                    <a:pt x="513543" y="154888"/>
                  </a:lnTo>
                  <a:lnTo>
                    <a:pt x="512306" y="152318"/>
                  </a:lnTo>
                  <a:lnTo>
                    <a:pt x="512306" y="150985"/>
                  </a:lnTo>
                  <a:lnTo>
                    <a:pt x="512306" y="149747"/>
                  </a:lnTo>
                  <a:lnTo>
                    <a:pt x="513543" y="148415"/>
                  </a:lnTo>
                  <a:lnTo>
                    <a:pt x="514874" y="148415"/>
                  </a:lnTo>
                  <a:lnTo>
                    <a:pt x="517444" y="147177"/>
                  </a:lnTo>
                  <a:lnTo>
                    <a:pt x="516111" y="145844"/>
                  </a:lnTo>
                  <a:lnTo>
                    <a:pt x="514874" y="143274"/>
                  </a:lnTo>
                  <a:lnTo>
                    <a:pt x="514874" y="142036"/>
                  </a:lnTo>
                  <a:lnTo>
                    <a:pt x="514874" y="140704"/>
                  </a:lnTo>
                  <a:lnTo>
                    <a:pt x="516111" y="139371"/>
                  </a:lnTo>
                  <a:lnTo>
                    <a:pt x="517444" y="138133"/>
                  </a:lnTo>
                  <a:lnTo>
                    <a:pt x="516111" y="136801"/>
                  </a:lnTo>
                  <a:lnTo>
                    <a:pt x="514874" y="135563"/>
                  </a:lnTo>
                  <a:lnTo>
                    <a:pt x="513543" y="135563"/>
                  </a:lnTo>
                  <a:lnTo>
                    <a:pt x="512306" y="135563"/>
                  </a:lnTo>
                  <a:lnTo>
                    <a:pt x="510973" y="135563"/>
                  </a:lnTo>
                  <a:lnTo>
                    <a:pt x="508404" y="136801"/>
                  </a:lnTo>
                  <a:lnTo>
                    <a:pt x="507167" y="136801"/>
                  </a:lnTo>
                  <a:lnTo>
                    <a:pt x="507167" y="135563"/>
                  </a:lnTo>
                  <a:lnTo>
                    <a:pt x="507167" y="134230"/>
                  </a:lnTo>
                  <a:lnTo>
                    <a:pt x="507167" y="132897"/>
                  </a:lnTo>
                  <a:lnTo>
                    <a:pt x="509736" y="131660"/>
                  </a:lnTo>
                  <a:lnTo>
                    <a:pt x="510973" y="130327"/>
                  </a:lnTo>
                  <a:lnTo>
                    <a:pt x="509736" y="129089"/>
                  </a:lnTo>
                  <a:lnTo>
                    <a:pt x="507167" y="127757"/>
                  </a:lnTo>
                  <a:lnTo>
                    <a:pt x="507167" y="126519"/>
                  </a:lnTo>
                  <a:lnTo>
                    <a:pt x="508404" y="126519"/>
                  </a:lnTo>
                  <a:lnTo>
                    <a:pt x="509736" y="126519"/>
                  </a:lnTo>
                  <a:lnTo>
                    <a:pt x="512306" y="126519"/>
                  </a:lnTo>
                  <a:lnTo>
                    <a:pt x="513543" y="127757"/>
                  </a:lnTo>
                  <a:lnTo>
                    <a:pt x="518776" y="131660"/>
                  </a:lnTo>
                  <a:lnTo>
                    <a:pt x="521345" y="134230"/>
                  </a:lnTo>
                  <a:lnTo>
                    <a:pt x="522582" y="132897"/>
                  </a:lnTo>
                  <a:lnTo>
                    <a:pt x="525151" y="132897"/>
                  </a:lnTo>
                  <a:lnTo>
                    <a:pt x="526483" y="135563"/>
                  </a:lnTo>
                  <a:lnTo>
                    <a:pt x="527720" y="134230"/>
                  </a:lnTo>
                  <a:lnTo>
                    <a:pt x="529052" y="132897"/>
                  </a:lnTo>
                  <a:lnTo>
                    <a:pt x="530289" y="132897"/>
                  </a:lnTo>
                  <a:lnTo>
                    <a:pt x="530289" y="134230"/>
                  </a:lnTo>
                  <a:lnTo>
                    <a:pt x="530289" y="136801"/>
                  </a:lnTo>
                  <a:lnTo>
                    <a:pt x="529052" y="139371"/>
                  </a:lnTo>
                  <a:lnTo>
                    <a:pt x="530289" y="139371"/>
                  </a:lnTo>
                  <a:lnTo>
                    <a:pt x="530289" y="140704"/>
                  </a:lnTo>
                  <a:lnTo>
                    <a:pt x="534191" y="138133"/>
                  </a:lnTo>
                  <a:lnTo>
                    <a:pt x="536760" y="136801"/>
                  </a:lnTo>
                  <a:lnTo>
                    <a:pt x="536760" y="138133"/>
                  </a:lnTo>
                  <a:lnTo>
                    <a:pt x="538092" y="139371"/>
                  </a:lnTo>
                  <a:lnTo>
                    <a:pt x="539329" y="140704"/>
                  </a:lnTo>
                  <a:lnTo>
                    <a:pt x="540661" y="140704"/>
                  </a:lnTo>
                  <a:lnTo>
                    <a:pt x="541898" y="136801"/>
                  </a:lnTo>
                  <a:lnTo>
                    <a:pt x="543230" y="132897"/>
                  </a:lnTo>
                  <a:lnTo>
                    <a:pt x="543230" y="131660"/>
                  </a:lnTo>
                  <a:lnTo>
                    <a:pt x="538092" y="131660"/>
                  </a:lnTo>
                  <a:lnTo>
                    <a:pt x="536760" y="131660"/>
                  </a:lnTo>
                  <a:lnTo>
                    <a:pt x="534191" y="127757"/>
                  </a:lnTo>
                  <a:lnTo>
                    <a:pt x="532954" y="123949"/>
                  </a:lnTo>
                  <a:lnTo>
                    <a:pt x="527720" y="122616"/>
                  </a:lnTo>
                  <a:lnTo>
                    <a:pt x="525151" y="120046"/>
                  </a:lnTo>
                  <a:lnTo>
                    <a:pt x="525151" y="118713"/>
                  </a:lnTo>
                  <a:lnTo>
                    <a:pt x="526483" y="118713"/>
                  </a:lnTo>
                  <a:lnTo>
                    <a:pt x="531621" y="118713"/>
                  </a:lnTo>
                  <a:lnTo>
                    <a:pt x="536760" y="120046"/>
                  </a:lnTo>
                  <a:lnTo>
                    <a:pt x="536760" y="121283"/>
                  </a:lnTo>
                  <a:lnTo>
                    <a:pt x="538092" y="121283"/>
                  </a:lnTo>
                  <a:lnTo>
                    <a:pt x="538092" y="125186"/>
                  </a:lnTo>
                  <a:lnTo>
                    <a:pt x="538092" y="127757"/>
                  </a:lnTo>
                  <a:lnTo>
                    <a:pt x="540661" y="129089"/>
                  </a:lnTo>
                  <a:lnTo>
                    <a:pt x="543230" y="129089"/>
                  </a:lnTo>
                  <a:lnTo>
                    <a:pt x="544562" y="125186"/>
                  </a:lnTo>
                  <a:lnTo>
                    <a:pt x="545799" y="121283"/>
                  </a:lnTo>
                  <a:lnTo>
                    <a:pt x="545799" y="120046"/>
                  </a:lnTo>
                  <a:lnTo>
                    <a:pt x="544562" y="120046"/>
                  </a:lnTo>
                  <a:lnTo>
                    <a:pt x="543230" y="120046"/>
                  </a:lnTo>
                  <a:lnTo>
                    <a:pt x="540661" y="121283"/>
                  </a:lnTo>
                  <a:lnTo>
                    <a:pt x="540661" y="117475"/>
                  </a:lnTo>
                  <a:lnTo>
                    <a:pt x="539329" y="116142"/>
                  </a:lnTo>
                  <a:lnTo>
                    <a:pt x="538092" y="116142"/>
                  </a:lnTo>
                  <a:lnTo>
                    <a:pt x="535523" y="114905"/>
                  </a:lnTo>
                  <a:lnTo>
                    <a:pt x="534191" y="114905"/>
                  </a:lnTo>
                  <a:lnTo>
                    <a:pt x="535523" y="113572"/>
                  </a:lnTo>
                  <a:lnTo>
                    <a:pt x="538092" y="112334"/>
                  </a:lnTo>
                  <a:lnTo>
                    <a:pt x="540661" y="112334"/>
                  </a:lnTo>
                  <a:lnTo>
                    <a:pt x="541898" y="112334"/>
                  </a:lnTo>
                  <a:lnTo>
                    <a:pt x="543230" y="114905"/>
                  </a:lnTo>
                  <a:lnTo>
                    <a:pt x="544562" y="116142"/>
                  </a:lnTo>
                  <a:lnTo>
                    <a:pt x="545799" y="116142"/>
                  </a:lnTo>
                  <a:lnTo>
                    <a:pt x="547132" y="114905"/>
                  </a:lnTo>
                  <a:lnTo>
                    <a:pt x="547132" y="112334"/>
                  </a:lnTo>
                  <a:lnTo>
                    <a:pt x="545799" y="111002"/>
                  </a:lnTo>
                  <a:lnTo>
                    <a:pt x="547132" y="111002"/>
                  </a:lnTo>
                  <a:lnTo>
                    <a:pt x="548464" y="111002"/>
                  </a:lnTo>
                  <a:lnTo>
                    <a:pt x="551033" y="113572"/>
                  </a:lnTo>
                  <a:lnTo>
                    <a:pt x="552270" y="113572"/>
                  </a:lnTo>
                  <a:lnTo>
                    <a:pt x="553602" y="113572"/>
                  </a:lnTo>
                  <a:lnTo>
                    <a:pt x="554839" y="113572"/>
                  </a:lnTo>
                  <a:lnTo>
                    <a:pt x="554839" y="111002"/>
                  </a:lnTo>
                  <a:lnTo>
                    <a:pt x="554839" y="109764"/>
                  </a:lnTo>
                  <a:lnTo>
                    <a:pt x="552270" y="108431"/>
                  </a:lnTo>
                  <a:lnTo>
                    <a:pt x="548464" y="108431"/>
                  </a:lnTo>
                  <a:lnTo>
                    <a:pt x="545799" y="108431"/>
                  </a:lnTo>
                  <a:lnTo>
                    <a:pt x="544562" y="107099"/>
                  </a:lnTo>
                  <a:lnTo>
                    <a:pt x="544562" y="105861"/>
                  </a:lnTo>
                  <a:lnTo>
                    <a:pt x="545799" y="104528"/>
                  </a:lnTo>
                  <a:lnTo>
                    <a:pt x="547132" y="104528"/>
                  </a:lnTo>
                  <a:lnTo>
                    <a:pt x="548464" y="104528"/>
                  </a:lnTo>
                  <a:lnTo>
                    <a:pt x="551033" y="104528"/>
                  </a:lnTo>
                  <a:lnTo>
                    <a:pt x="551033" y="103291"/>
                  </a:lnTo>
                  <a:lnTo>
                    <a:pt x="549701" y="99387"/>
                  </a:lnTo>
                  <a:lnTo>
                    <a:pt x="548464" y="98055"/>
                  </a:lnTo>
                  <a:lnTo>
                    <a:pt x="548464" y="96817"/>
                  </a:lnTo>
                  <a:lnTo>
                    <a:pt x="547132" y="96817"/>
                  </a:lnTo>
                  <a:lnTo>
                    <a:pt x="541898" y="100720"/>
                  </a:lnTo>
                  <a:lnTo>
                    <a:pt x="539329" y="100720"/>
                  </a:lnTo>
                  <a:lnTo>
                    <a:pt x="536760" y="99387"/>
                  </a:lnTo>
                  <a:lnTo>
                    <a:pt x="536760" y="98055"/>
                  </a:lnTo>
                  <a:lnTo>
                    <a:pt x="535523" y="98055"/>
                  </a:lnTo>
                  <a:lnTo>
                    <a:pt x="536760" y="96817"/>
                  </a:lnTo>
                  <a:lnTo>
                    <a:pt x="538092" y="96817"/>
                  </a:lnTo>
                  <a:lnTo>
                    <a:pt x="541898" y="96817"/>
                  </a:lnTo>
                  <a:lnTo>
                    <a:pt x="543230" y="95484"/>
                  </a:lnTo>
                  <a:lnTo>
                    <a:pt x="543230" y="94247"/>
                  </a:lnTo>
                  <a:lnTo>
                    <a:pt x="544562" y="92914"/>
                  </a:lnTo>
                  <a:lnTo>
                    <a:pt x="545799" y="92914"/>
                  </a:lnTo>
                  <a:lnTo>
                    <a:pt x="549701" y="92914"/>
                  </a:lnTo>
                  <a:lnTo>
                    <a:pt x="553602" y="94247"/>
                  </a:lnTo>
                  <a:lnTo>
                    <a:pt x="554839" y="96817"/>
                  </a:lnTo>
                  <a:lnTo>
                    <a:pt x="554839" y="99387"/>
                  </a:lnTo>
                  <a:lnTo>
                    <a:pt x="554839" y="100720"/>
                  </a:lnTo>
                  <a:lnTo>
                    <a:pt x="556171" y="100720"/>
                  </a:lnTo>
                  <a:lnTo>
                    <a:pt x="557408" y="105861"/>
                  </a:lnTo>
                  <a:lnTo>
                    <a:pt x="559977" y="112334"/>
                  </a:lnTo>
                  <a:lnTo>
                    <a:pt x="561309" y="112334"/>
                  </a:lnTo>
                  <a:lnTo>
                    <a:pt x="563879" y="108431"/>
                  </a:lnTo>
                  <a:lnTo>
                    <a:pt x="563879" y="104528"/>
                  </a:lnTo>
                  <a:lnTo>
                    <a:pt x="563879" y="103291"/>
                  </a:lnTo>
                  <a:lnTo>
                    <a:pt x="563879" y="101958"/>
                  </a:lnTo>
                  <a:lnTo>
                    <a:pt x="561309" y="99387"/>
                  </a:lnTo>
                  <a:lnTo>
                    <a:pt x="558741" y="98055"/>
                  </a:lnTo>
                  <a:lnTo>
                    <a:pt x="557408" y="94247"/>
                  </a:lnTo>
                  <a:lnTo>
                    <a:pt x="558741" y="90343"/>
                  </a:lnTo>
                  <a:lnTo>
                    <a:pt x="558741" y="86440"/>
                  </a:lnTo>
                  <a:lnTo>
                    <a:pt x="561309" y="83870"/>
                  </a:lnTo>
                  <a:lnTo>
                    <a:pt x="561309" y="82632"/>
                  </a:lnTo>
                  <a:lnTo>
                    <a:pt x="559977" y="79967"/>
                  </a:lnTo>
                  <a:lnTo>
                    <a:pt x="557408" y="82632"/>
                  </a:lnTo>
                  <a:lnTo>
                    <a:pt x="556171" y="82632"/>
                  </a:lnTo>
                  <a:lnTo>
                    <a:pt x="554839" y="81300"/>
                  </a:lnTo>
                  <a:lnTo>
                    <a:pt x="554839" y="79967"/>
                  </a:lnTo>
                  <a:lnTo>
                    <a:pt x="556171" y="77396"/>
                  </a:lnTo>
                  <a:lnTo>
                    <a:pt x="558741" y="76159"/>
                  </a:lnTo>
                  <a:lnTo>
                    <a:pt x="561309" y="73589"/>
                  </a:lnTo>
                  <a:lnTo>
                    <a:pt x="563879" y="72256"/>
                  </a:lnTo>
                  <a:lnTo>
                    <a:pt x="565211" y="73589"/>
                  </a:lnTo>
                  <a:lnTo>
                    <a:pt x="563879" y="78729"/>
                  </a:lnTo>
                  <a:lnTo>
                    <a:pt x="566448" y="81300"/>
                  </a:lnTo>
                  <a:lnTo>
                    <a:pt x="566448" y="82632"/>
                  </a:lnTo>
                  <a:lnTo>
                    <a:pt x="565211" y="86440"/>
                  </a:lnTo>
                  <a:lnTo>
                    <a:pt x="563879" y="91676"/>
                  </a:lnTo>
                  <a:lnTo>
                    <a:pt x="562642" y="94247"/>
                  </a:lnTo>
                  <a:lnTo>
                    <a:pt x="562642" y="95484"/>
                  </a:lnTo>
                  <a:lnTo>
                    <a:pt x="563879" y="95484"/>
                  </a:lnTo>
                  <a:lnTo>
                    <a:pt x="565211" y="98055"/>
                  </a:lnTo>
                  <a:lnTo>
                    <a:pt x="569017" y="99387"/>
                  </a:lnTo>
                  <a:lnTo>
                    <a:pt x="570349" y="99387"/>
                  </a:lnTo>
                  <a:lnTo>
                    <a:pt x="571586" y="96817"/>
                  </a:lnTo>
                  <a:lnTo>
                    <a:pt x="572918" y="94247"/>
                  </a:lnTo>
                  <a:lnTo>
                    <a:pt x="572918" y="92914"/>
                  </a:lnTo>
                  <a:lnTo>
                    <a:pt x="572918" y="91676"/>
                  </a:lnTo>
                  <a:lnTo>
                    <a:pt x="572918" y="90343"/>
                  </a:lnTo>
                  <a:lnTo>
                    <a:pt x="567780" y="92914"/>
                  </a:lnTo>
                  <a:lnTo>
                    <a:pt x="566448" y="91676"/>
                  </a:lnTo>
                  <a:lnTo>
                    <a:pt x="566448" y="90343"/>
                  </a:lnTo>
                  <a:lnTo>
                    <a:pt x="567780" y="89106"/>
                  </a:lnTo>
                  <a:lnTo>
                    <a:pt x="569017" y="89106"/>
                  </a:lnTo>
                  <a:lnTo>
                    <a:pt x="570349" y="87773"/>
                  </a:lnTo>
                  <a:lnTo>
                    <a:pt x="574155" y="87773"/>
                  </a:lnTo>
                  <a:lnTo>
                    <a:pt x="575487" y="89106"/>
                  </a:lnTo>
                  <a:lnTo>
                    <a:pt x="578056" y="83870"/>
                  </a:lnTo>
                  <a:lnTo>
                    <a:pt x="584527" y="78729"/>
                  </a:lnTo>
                  <a:lnTo>
                    <a:pt x="585859" y="77396"/>
                  </a:lnTo>
                  <a:lnTo>
                    <a:pt x="585859" y="73589"/>
                  </a:lnTo>
                  <a:lnTo>
                    <a:pt x="585859" y="68353"/>
                  </a:lnTo>
                  <a:lnTo>
                    <a:pt x="584527" y="67115"/>
                  </a:lnTo>
                  <a:lnTo>
                    <a:pt x="580626" y="63212"/>
                  </a:lnTo>
                  <a:lnTo>
                    <a:pt x="580626" y="61974"/>
                  </a:lnTo>
                  <a:lnTo>
                    <a:pt x="580626" y="60642"/>
                  </a:lnTo>
                  <a:lnTo>
                    <a:pt x="581957" y="55501"/>
                  </a:lnTo>
                  <a:lnTo>
                    <a:pt x="584527" y="51598"/>
                  </a:lnTo>
                  <a:lnTo>
                    <a:pt x="588428" y="49027"/>
                  </a:lnTo>
                  <a:lnTo>
                    <a:pt x="589665" y="47790"/>
                  </a:lnTo>
                  <a:lnTo>
                    <a:pt x="588428" y="47790"/>
                  </a:lnTo>
                  <a:lnTo>
                    <a:pt x="587191" y="46457"/>
                  </a:lnTo>
                  <a:lnTo>
                    <a:pt x="588428" y="45124"/>
                  </a:lnTo>
                  <a:lnTo>
                    <a:pt x="589665" y="43887"/>
                  </a:lnTo>
                  <a:lnTo>
                    <a:pt x="590997" y="42554"/>
                  </a:lnTo>
                  <a:lnTo>
                    <a:pt x="592329" y="43887"/>
                  </a:lnTo>
                  <a:lnTo>
                    <a:pt x="593566" y="45124"/>
                  </a:lnTo>
                  <a:lnTo>
                    <a:pt x="593566" y="47790"/>
                  </a:lnTo>
                  <a:lnTo>
                    <a:pt x="594899" y="49027"/>
                  </a:lnTo>
                  <a:lnTo>
                    <a:pt x="597467" y="49027"/>
                  </a:lnTo>
                  <a:lnTo>
                    <a:pt x="598800" y="47790"/>
                  </a:lnTo>
                  <a:lnTo>
                    <a:pt x="597467" y="46457"/>
                  </a:lnTo>
                  <a:lnTo>
                    <a:pt x="597467" y="43887"/>
                  </a:lnTo>
                  <a:lnTo>
                    <a:pt x="598800" y="41316"/>
                  </a:lnTo>
                  <a:lnTo>
                    <a:pt x="598800" y="38746"/>
                  </a:lnTo>
                  <a:lnTo>
                    <a:pt x="600037" y="36080"/>
                  </a:lnTo>
                  <a:lnTo>
                    <a:pt x="601274" y="36080"/>
                  </a:lnTo>
                  <a:lnTo>
                    <a:pt x="603843" y="34843"/>
                  </a:lnTo>
                  <a:lnTo>
                    <a:pt x="603843" y="36080"/>
                  </a:lnTo>
                  <a:lnTo>
                    <a:pt x="603843" y="37413"/>
                  </a:lnTo>
                  <a:lnTo>
                    <a:pt x="603843" y="39983"/>
                  </a:lnTo>
                  <a:lnTo>
                    <a:pt x="602606" y="42554"/>
                  </a:lnTo>
                  <a:lnTo>
                    <a:pt x="601274" y="43887"/>
                  </a:lnTo>
                  <a:lnTo>
                    <a:pt x="603843" y="46457"/>
                  </a:lnTo>
                  <a:lnTo>
                    <a:pt x="603843" y="47790"/>
                  </a:lnTo>
                  <a:lnTo>
                    <a:pt x="603843" y="49027"/>
                  </a:lnTo>
                  <a:lnTo>
                    <a:pt x="603843" y="51598"/>
                  </a:lnTo>
                  <a:lnTo>
                    <a:pt x="602606" y="55501"/>
                  </a:lnTo>
                  <a:lnTo>
                    <a:pt x="600037" y="56738"/>
                  </a:lnTo>
                  <a:lnTo>
                    <a:pt x="600037" y="59404"/>
                  </a:lnTo>
                  <a:lnTo>
                    <a:pt x="600037" y="60642"/>
                  </a:lnTo>
                  <a:lnTo>
                    <a:pt x="601274" y="61974"/>
                  </a:lnTo>
                  <a:lnTo>
                    <a:pt x="601274" y="63212"/>
                  </a:lnTo>
                  <a:lnTo>
                    <a:pt x="600037" y="67115"/>
                  </a:lnTo>
                  <a:lnTo>
                    <a:pt x="601274" y="67115"/>
                  </a:lnTo>
                  <a:lnTo>
                    <a:pt x="602606" y="64545"/>
                  </a:lnTo>
                  <a:lnTo>
                    <a:pt x="605175" y="60642"/>
                  </a:lnTo>
                  <a:lnTo>
                    <a:pt x="607744" y="56738"/>
                  </a:lnTo>
                  <a:lnTo>
                    <a:pt x="610313" y="54168"/>
                  </a:lnTo>
                  <a:lnTo>
                    <a:pt x="611646" y="54168"/>
                  </a:lnTo>
                  <a:lnTo>
                    <a:pt x="610313" y="52930"/>
                  </a:lnTo>
                  <a:lnTo>
                    <a:pt x="609076" y="51598"/>
                  </a:lnTo>
                  <a:lnTo>
                    <a:pt x="609076" y="50360"/>
                  </a:lnTo>
                  <a:lnTo>
                    <a:pt x="610313" y="49027"/>
                  </a:lnTo>
                  <a:lnTo>
                    <a:pt x="612882" y="49027"/>
                  </a:lnTo>
                  <a:lnTo>
                    <a:pt x="615547" y="49027"/>
                  </a:lnTo>
                  <a:lnTo>
                    <a:pt x="615547" y="47790"/>
                  </a:lnTo>
                  <a:lnTo>
                    <a:pt x="616784" y="45124"/>
                  </a:lnTo>
                  <a:lnTo>
                    <a:pt x="618116" y="39983"/>
                  </a:lnTo>
                  <a:lnTo>
                    <a:pt x="620685" y="34843"/>
                  </a:lnTo>
                  <a:lnTo>
                    <a:pt x="621922" y="32272"/>
                  </a:lnTo>
                  <a:lnTo>
                    <a:pt x="623254" y="30940"/>
                  </a:lnTo>
                  <a:lnTo>
                    <a:pt x="623254" y="32272"/>
                  </a:lnTo>
                  <a:lnTo>
                    <a:pt x="624586" y="33510"/>
                  </a:lnTo>
                  <a:lnTo>
                    <a:pt x="625823" y="36080"/>
                  </a:lnTo>
                  <a:lnTo>
                    <a:pt x="625823" y="37413"/>
                  </a:lnTo>
                  <a:lnTo>
                    <a:pt x="623254" y="37413"/>
                  </a:lnTo>
                  <a:lnTo>
                    <a:pt x="623254" y="38746"/>
                  </a:lnTo>
                  <a:lnTo>
                    <a:pt x="623254" y="41316"/>
                  </a:lnTo>
                  <a:lnTo>
                    <a:pt x="621922" y="43887"/>
                  </a:lnTo>
                  <a:lnTo>
                    <a:pt x="620685" y="45124"/>
                  </a:lnTo>
                  <a:lnTo>
                    <a:pt x="620685" y="46457"/>
                  </a:lnTo>
                  <a:lnTo>
                    <a:pt x="623254" y="47790"/>
                  </a:lnTo>
                  <a:lnTo>
                    <a:pt x="623254" y="49027"/>
                  </a:lnTo>
                  <a:lnTo>
                    <a:pt x="621922" y="50360"/>
                  </a:lnTo>
                  <a:lnTo>
                    <a:pt x="619353" y="51598"/>
                  </a:lnTo>
                  <a:lnTo>
                    <a:pt x="614214" y="52930"/>
                  </a:lnTo>
                  <a:lnTo>
                    <a:pt x="612882" y="54168"/>
                  </a:lnTo>
                  <a:lnTo>
                    <a:pt x="612882" y="55501"/>
                  </a:lnTo>
                  <a:lnTo>
                    <a:pt x="612882" y="56738"/>
                  </a:lnTo>
                  <a:lnTo>
                    <a:pt x="612882" y="58071"/>
                  </a:lnTo>
                  <a:lnTo>
                    <a:pt x="615547" y="56738"/>
                  </a:lnTo>
                  <a:lnTo>
                    <a:pt x="618116" y="56738"/>
                  </a:lnTo>
                  <a:lnTo>
                    <a:pt x="621922" y="56738"/>
                  </a:lnTo>
                  <a:lnTo>
                    <a:pt x="623254" y="58071"/>
                  </a:lnTo>
                  <a:lnTo>
                    <a:pt x="627155" y="59404"/>
                  </a:lnTo>
                  <a:lnTo>
                    <a:pt x="630962" y="61974"/>
                  </a:lnTo>
                  <a:lnTo>
                    <a:pt x="630962" y="63212"/>
                  </a:lnTo>
                  <a:lnTo>
                    <a:pt x="629724" y="63212"/>
                  </a:lnTo>
                  <a:lnTo>
                    <a:pt x="627155" y="63212"/>
                  </a:lnTo>
                  <a:lnTo>
                    <a:pt x="627155" y="64545"/>
                  </a:lnTo>
                  <a:lnTo>
                    <a:pt x="620685" y="61974"/>
                  </a:lnTo>
                  <a:lnTo>
                    <a:pt x="618116" y="60642"/>
                  </a:lnTo>
                  <a:lnTo>
                    <a:pt x="616784" y="61974"/>
                  </a:lnTo>
                  <a:lnTo>
                    <a:pt x="615547" y="61974"/>
                  </a:lnTo>
                  <a:lnTo>
                    <a:pt x="614214" y="61974"/>
                  </a:lnTo>
                  <a:lnTo>
                    <a:pt x="612882" y="61974"/>
                  </a:lnTo>
                  <a:lnTo>
                    <a:pt x="611646" y="60642"/>
                  </a:lnTo>
                  <a:lnTo>
                    <a:pt x="610313" y="60642"/>
                  </a:lnTo>
                  <a:lnTo>
                    <a:pt x="609076" y="63212"/>
                  </a:lnTo>
                  <a:lnTo>
                    <a:pt x="607744" y="65782"/>
                  </a:lnTo>
                  <a:lnTo>
                    <a:pt x="606507" y="68353"/>
                  </a:lnTo>
                  <a:lnTo>
                    <a:pt x="603843" y="72256"/>
                  </a:lnTo>
                  <a:lnTo>
                    <a:pt x="602606" y="73589"/>
                  </a:lnTo>
                  <a:lnTo>
                    <a:pt x="602606" y="77396"/>
                  </a:lnTo>
                  <a:lnTo>
                    <a:pt x="601274" y="78729"/>
                  </a:lnTo>
                  <a:lnTo>
                    <a:pt x="598800" y="79967"/>
                  </a:lnTo>
                  <a:lnTo>
                    <a:pt x="598800" y="81300"/>
                  </a:lnTo>
                  <a:lnTo>
                    <a:pt x="598800" y="82632"/>
                  </a:lnTo>
                  <a:lnTo>
                    <a:pt x="602606" y="83870"/>
                  </a:lnTo>
                  <a:lnTo>
                    <a:pt x="606507" y="82632"/>
                  </a:lnTo>
                  <a:lnTo>
                    <a:pt x="607744" y="82632"/>
                  </a:lnTo>
                  <a:lnTo>
                    <a:pt x="612882" y="79967"/>
                  </a:lnTo>
                  <a:lnTo>
                    <a:pt x="618116" y="77396"/>
                  </a:lnTo>
                  <a:lnTo>
                    <a:pt x="619353" y="77396"/>
                  </a:lnTo>
                  <a:lnTo>
                    <a:pt x="619353" y="78729"/>
                  </a:lnTo>
                  <a:lnTo>
                    <a:pt x="618116" y="79967"/>
                  </a:lnTo>
                  <a:lnTo>
                    <a:pt x="616784" y="81300"/>
                  </a:lnTo>
                  <a:lnTo>
                    <a:pt x="616784" y="82632"/>
                  </a:lnTo>
                  <a:lnTo>
                    <a:pt x="618116" y="83870"/>
                  </a:lnTo>
                  <a:lnTo>
                    <a:pt x="619353" y="82632"/>
                  </a:lnTo>
                  <a:lnTo>
                    <a:pt x="623254" y="81300"/>
                  </a:lnTo>
                  <a:lnTo>
                    <a:pt x="625823" y="79967"/>
                  </a:lnTo>
                  <a:lnTo>
                    <a:pt x="629724" y="78729"/>
                  </a:lnTo>
                  <a:lnTo>
                    <a:pt x="630962" y="78729"/>
                  </a:lnTo>
                  <a:lnTo>
                    <a:pt x="630962" y="81300"/>
                  </a:lnTo>
                  <a:lnTo>
                    <a:pt x="632294" y="82632"/>
                  </a:lnTo>
                  <a:lnTo>
                    <a:pt x="632294" y="83870"/>
                  </a:lnTo>
                  <a:lnTo>
                    <a:pt x="627155" y="85203"/>
                  </a:lnTo>
                  <a:lnTo>
                    <a:pt x="621922" y="85203"/>
                  </a:lnTo>
                  <a:lnTo>
                    <a:pt x="620685" y="85203"/>
                  </a:lnTo>
                  <a:lnTo>
                    <a:pt x="621922" y="87773"/>
                  </a:lnTo>
                  <a:lnTo>
                    <a:pt x="621922" y="89106"/>
                  </a:lnTo>
                  <a:lnTo>
                    <a:pt x="620685" y="89106"/>
                  </a:lnTo>
                  <a:lnTo>
                    <a:pt x="619353" y="87773"/>
                  </a:lnTo>
                  <a:lnTo>
                    <a:pt x="618116" y="86440"/>
                  </a:lnTo>
                  <a:lnTo>
                    <a:pt x="615547" y="85203"/>
                  </a:lnTo>
                  <a:lnTo>
                    <a:pt x="612882" y="85203"/>
                  </a:lnTo>
                  <a:lnTo>
                    <a:pt x="611646" y="86440"/>
                  </a:lnTo>
                  <a:lnTo>
                    <a:pt x="610313" y="86440"/>
                  </a:lnTo>
                  <a:lnTo>
                    <a:pt x="607744" y="86440"/>
                  </a:lnTo>
                  <a:lnTo>
                    <a:pt x="605175" y="86440"/>
                  </a:lnTo>
                  <a:lnTo>
                    <a:pt x="603843" y="87773"/>
                  </a:lnTo>
                  <a:lnTo>
                    <a:pt x="602606" y="89106"/>
                  </a:lnTo>
                  <a:lnTo>
                    <a:pt x="598800" y="89106"/>
                  </a:lnTo>
                  <a:lnTo>
                    <a:pt x="596136" y="89106"/>
                  </a:lnTo>
                  <a:lnTo>
                    <a:pt x="590997" y="89106"/>
                  </a:lnTo>
                  <a:lnTo>
                    <a:pt x="588428" y="89106"/>
                  </a:lnTo>
                  <a:lnTo>
                    <a:pt x="587191" y="90343"/>
                  </a:lnTo>
                  <a:lnTo>
                    <a:pt x="585859" y="90343"/>
                  </a:lnTo>
                  <a:lnTo>
                    <a:pt x="585859" y="92914"/>
                  </a:lnTo>
                  <a:lnTo>
                    <a:pt x="585859" y="98055"/>
                  </a:lnTo>
                  <a:lnTo>
                    <a:pt x="587191" y="99387"/>
                  </a:lnTo>
                  <a:lnTo>
                    <a:pt x="587191" y="100720"/>
                  </a:lnTo>
                  <a:lnTo>
                    <a:pt x="585859" y="101958"/>
                  </a:lnTo>
                  <a:lnTo>
                    <a:pt x="584527" y="103291"/>
                  </a:lnTo>
                  <a:lnTo>
                    <a:pt x="583290" y="103291"/>
                  </a:lnTo>
                  <a:lnTo>
                    <a:pt x="583290" y="101958"/>
                  </a:lnTo>
                  <a:lnTo>
                    <a:pt x="581957" y="101958"/>
                  </a:lnTo>
                  <a:lnTo>
                    <a:pt x="580626" y="101958"/>
                  </a:lnTo>
                  <a:lnTo>
                    <a:pt x="579389" y="101958"/>
                  </a:lnTo>
                  <a:lnTo>
                    <a:pt x="578056" y="103291"/>
                  </a:lnTo>
                  <a:lnTo>
                    <a:pt x="578056" y="104528"/>
                  </a:lnTo>
                  <a:lnTo>
                    <a:pt x="579389" y="105861"/>
                  </a:lnTo>
                  <a:lnTo>
                    <a:pt x="581957" y="108431"/>
                  </a:lnTo>
                  <a:lnTo>
                    <a:pt x="584527" y="111002"/>
                  </a:lnTo>
                  <a:lnTo>
                    <a:pt x="584527" y="112334"/>
                  </a:lnTo>
                  <a:lnTo>
                    <a:pt x="584527" y="113572"/>
                  </a:lnTo>
                  <a:lnTo>
                    <a:pt x="584527" y="114905"/>
                  </a:lnTo>
                  <a:lnTo>
                    <a:pt x="581957" y="114905"/>
                  </a:lnTo>
                  <a:lnTo>
                    <a:pt x="580626" y="112334"/>
                  </a:lnTo>
                  <a:lnTo>
                    <a:pt x="578056" y="111002"/>
                  </a:lnTo>
                  <a:lnTo>
                    <a:pt x="576819" y="112334"/>
                  </a:lnTo>
                  <a:lnTo>
                    <a:pt x="576819" y="113572"/>
                  </a:lnTo>
                  <a:lnTo>
                    <a:pt x="578056" y="116142"/>
                  </a:lnTo>
                  <a:lnTo>
                    <a:pt x="579389" y="117475"/>
                  </a:lnTo>
                  <a:lnTo>
                    <a:pt x="580626" y="117475"/>
                  </a:lnTo>
                  <a:lnTo>
                    <a:pt x="581957" y="118713"/>
                  </a:lnTo>
                  <a:lnTo>
                    <a:pt x="581957" y="120046"/>
                  </a:lnTo>
                  <a:lnTo>
                    <a:pt x="581957" y="122616"/>
                  </a:lnTo>
                  <a:lnTo>
                    <a:pt x="580626" y="122616"/>
                  </a:lnTo>
                  <a:lnTo>
                    <a:pt x="580626" y="123949"/>
                  </a:lnTo>
                  <a:lnTo>
                    <a:pt x="575487" y="118713"/>
                  </a:lnTo>
                  <a:lnTo>
                    <a:pt x="574155" y="118713"/>
                  </a:lnTo>
                  <a:lnTo>
                    <a:pt x="572918" y="122616"/>
                  </a:lnTo>
                  <a:lnTo>
                    <a:pt x="571586" y="130327"/>
                  </a:lnTo>
                  <a:lnTo>
                    <a:pt x="569017" y="138133"/>
                  </a:lnTo>
                  <a:lnTo>
                    <a:pt x="569017" y="143274"/>
                  </a:lnTo>
                  <a:lnTo>
                    <a:pt x="570349" y="144607"/>
                  </a:lnTo>
                  <a:lnTo>
                    <a:pt x="570349" y="147177"/>
                  </a:lnTo>
                  <a:lnTo>
                    <a:pt x="571586" y="147177"/>
                  </a:lnTo>
                  <a:lnTo>
                    <a:pt x="572918" y="145844"/>
                  </a:lnTo>
                  <a:lnTo>
                    <a:pt x="574155" y="145844"/>
                  </a:lnTo>
                  <a:lnTo>
                    <a:pt x="575487" y="147177"/>
                  </a:lnTo>
                  <a:lnTo>
                    <a:pt x="575487" y="148415"/>
                  </a:lnTo>
                  <a:lnTo>
                    <a:pt x="576819" y="149747"/>
                  </a:lnTo>
                  <a:lnTo>
                    <a:pt x="579389" y="156221"/>
                  </a:lnTo>
                  <a:lnTo>
                    <a:pt x="583290" y="165265"/>
                  </a:lnTo>
                  <a:lnTo>
                    <a:pt x="583290" y="166502"/>
                  </a:lnTo>
                  <a:lnTo>
                    <a:pt x="581957" y="167835"/>
                  </a:lnTo>
                  <a:lnTo>
                    <a:pt x="581957" y="169073"/>
                  </a:lnTo>
                  <a:lnTo>
                    <a:pt x="581957" y="170406"/>
                  </a:lnTo>
                  <a:lnTo>
                    <a:pt x="583290" y="171643"/>
                  </a:lnTo>
                  <a:lnTo>
                    <a:pt x="584527" y="172976"/>
                  </a:lnTo>
                  <a:lnTo>
                    <a:pt x="587191" y="172976"/>
                  </a:lnTo>
                  <a:lnTo>
                    <a:pt x="589665" y="172976"/>
                  </a:lnTo>
                  <a:lnTo>
                    <a:pt x="590997" y="172976"/>
                  </a:lnTo>
                  <a:lnTo>
                    <a:pt x="590997" y="171643"/>
                  </a:lnTo>
                  <a:lnTo>
                    <a:pt x="588428" y="167835"/>
                  </a:lnTo>
                  <a:lnTo>
                    <a:pt x="585859" y="162695"/>
                  </a:lnTo>
                  <a:lnTo>
                    <a:pt x="585859" y="156221"/>
                  </a:lnTo>
                  <a:lnTo>
                    <a:pt x="585859" y="154888"/>
                  </a:lnTo>
                  <a:lnTo>
                    <a:pt x="587191" y="154888"/>
                  </a:lnTo>
                  <a:lnTo>
                    <a:pt x="588428" y="152318"/>
                  </a:lnTo>
                  <a:lnTo>
                    <a:pt x="589665" y="149747"/>
                  </a:lnTo>
                  <a:lnTo>
                    <a:pt x="587191" y="148415"/>
                  </a:lnTo>
                  <a:lnTo>
                    <a:pt x="585859" y="144607"/>
                  </a:lnTo>
                  <a:lnTo>
                    <a:pt x="583290" y="142036"/>
                  </a:lnTo>
                  <a:lnTo>
                    <a:pt x="583290" y="139371"/>
                  </a:lnTo>
                  <a:lnTo>
                    <a:pt x="583290" y="138133"/>
                  </a:lnTo>
                  <a:lnTo>
                    <a:pt x="583290" y="136801"/>
                  </a:lnTo>
                  <a:lnTo>
                    <a:pt x="584527" y="135563"/>
                  </a:lnTo>
                  <a:lnTo>
                    <a:pt x="585859" y="134230"/>
                  </a:lnTo>
                  <a:lnTo>
                    <a:pt x="587191" y="134230"/>
                  </a:lnTo>
                  <a:lnTo>
                    <a:pt x="587191" y="135563"/>
                  </a:lnTo>
                  <a:lnTo>
                    <a:pt x="587191" y="138133"/>
                  </a:lnTo>
                  <a:lnTo>
                    <a:pt x="588428" y="142036"/>
                  </a:lnTo>
                  <a:lnTo>
                    <a:pt x="589665" y="143274"/>
                  </a:lnTo>
                  <a:lnTo>
                    <a:pt x="589665" y="140704"/>
                  </a:lnTo>
                  <a:lnTo>
                    <a:pt x="590997" y="138133"/>
                  </a:lnTo>
                  <a:lnTo>
                    <a:pt x="592329" y="135563"/>
                  </a:lnTo>
                  <a:lnTo>
                    <a:pt x="594899" y="134230"/>
                  </a:lnTo>
                  <a:lnTo>
                    <a:pt x="596136" y="134230"/>
                  </a:lnTo>
                  <a:lnTo>
                    <a:pt x="594899" y="138133"/>
                  </a:lnTo>
                  <a:lnTo>
                    <a:pt x="594899" y="143274"/>
                  </a:lnTo>
                  <a:lnTo>
                    <a:pt x="592329" y="145844"/>
                  </a:lnTo>
                  <a:lnTo>
                    <a:pt x="593566" y="147177"/>
                  </a:lnTo>
                  <a:lnTo>
                    <a:pt x="594899" y="145844"/>
                  </a:lnTo>
                  <a:lnTo>
                    <a:pt x="596136" y="145844"/>
                  </a:lnTo>
                  <a:lnTo>
                    <a:pt x="597467" y="145844"/>
                  </a:lnTo>
                  <a:lnTo>
                    <a:pt x="598800" y="145844"/>
                  </a:lnTo>
                  <a:lnTo>
                    <a:pt x="600037" y="147177"/>
                  </a:lnTo>
                  <a:lnTo>
                    <a:pt x="600037" y="149747"/>
                  </a:lnTo>
                  <a:lnTo>
                    <a:pt x="600037" y="150985"/>
                  </a:lnTo>
                  <a:lnTo>
                    <a:pt x="601274" y="150985"/>
                  </a:lnTo>
                  <a:lnTo>
                    <a:pt x="603843" y="152318"/>
                  </a:lnTo>
                  <a:lnTo>
                    <a:pt x="605175" y="152318"/>
                  </a:lnTo>
                  <a:lnTo>
                    <a:pt x="607744" y="154888"/>
                  </a:lnTo>
                  <a:lnTo>
                    <a:pt x="607744" y="156221"/>
                  </a:lnTo>
                  <a:lnTo>
                    <a:pt x="606507" y="157459"/>
                  </a:lnTo>
                  <a:lnTo>
                    <a:pt x="605175" y="157459"/>
                  </a:lnTo>
                  <a:lnTo>
                    <a:pt x="598800" y="156221"/>
                  </a:lnTo>
                  <a:lnTo>
                    <a:pt x="597467" y="154888"/>
                  </a:lnTo>
                  <a:lnTo>
                    <a:pt x="596136" y="154888"/>
                  </a:lnTo>
                  <a:lnTo>
                    <a:pt x="594899" y="156221"/>
                  </a:lnTo>
                  <a:lnTo>
                    <a:pt x="596136" y="157459"/>
                  </a:lnTo>
                  <a:lnTo>
                    <a:pt x="597467" y="160029"/>
                  </a:lnTo>
                  <a:lnTo>
                    <a:pt x="598800" y="161362"/>
                  </a:lnTo>
                  <a:lnTo>
                    <a:pt x="600037" y="163932"/>
                  </a:lnTo>
                  <a:lnTo>
                    <a:pt x="598800" y="165265"/>
                  </a:lnTo>
                  <a:lnTo>
                    <a:pt x="596136" y="163932"/>
                  </a:lnTo>
                  <a:lnTo>
                    <a:pt x="593566" y="161362"/>
                  </a:lnTo>
                  <a:lnTo>
                    <a:pt x="592329" y="161362"/>
                  </a:lnTo>
                  <a:lnTo>
                    <a:pt x="590997" y="163932"/>
                  </a:lnTo>
                  <a:lnTo>
                    <a:pt x="590997" y="166502"/>
                  </a:lnTo>
                  <a:lnTo>
                    <a:pt x="592329" y="167835"/>
                  </a:lnTo>
                  <a:lnTo>
                    <a:pt x="593566" y="167835"/>
                  </a:lnTo>
                  <a:lnTo>
                    <a:pt x="594899" y="166502"/>
                  </a:lnTo>
                  <a:lnTo>
                    <a:pt x="596136" y="166502"/>
                  </a:lnTo>
                  <a:lnTo>
                    <a:pt x="597467" y="166502"/>
                  </a:lnTo>
                  <a:lnTo>
                    <a:pt x="597467" y="169073"/>
                  </a:lnTo>
                  <a:lnTo>
                    <a:pt x="598800" y="170406"/>
                  </a:lnTo>
                  <a:lnTo>
                    <a:pt x="600037" y="172976"/>
                  </a:lnTo>
                  <a:lnTo>
                    <a:pt x="600037" y="174214"/>
                  </a:lnTo>
                  <a:lnTo>
                    <a:pt x="597467" y="175546"/>
                  </a:lnTo>
                  <a:lnTo>
                    <a:pt x="596136" y="179450"/>
                  </a:lnTo>
                  <a:lnTo>
                    <a:pt x="593566" y="182020"/>
                  </a:lnTo>
                  <a:lnTo>
                    <a:pt x="590997" y="183258"/>
                  </a:lnTo>
                  <a:lnTo>
                    <a:pt x="587191" y="184590"/>
                  </a:lnTo>
                  <a:lnTo>
                    <a:pt x="587191" y="187161"/>
                  </a:lnTo>
                  <a:lnTo>
                    <a:pt x="587191" y="188493"/>
                  </a:lnTo>
                  <a:lnTo>
                    <a:pt x="588428" y="189731"/>
                  </a:lnTo>
                  <a:lnTo>
                    <a:pt x="588428" y="191064"/>
                  </a:lnTo>
                  <a:lnTo>
                    <a:pt x="589665" y="189731"/>
                  </a:lnTo>
                  <a:lnTo>
                    <a:pt x="590997" y="188493"/>
                  </a:lnTo>
                  <a:lnTo>
                    <a:pt x="592329" y="188493"/>
                  </a:lnTo>
                  <a:lnTo>
                    <a:pt x="592329" y="189731"/>
                  </a:lnTo>
                  <a:lnTo>
                    <a:pt x="593566" y="193634"/>
                  </a:lnTo>
                  <a:lnTo>
                    <a:pt x="593566" y="200108"/>
                  </a:lnTo>
                  <a:lnTo>
                    <a:pt x="594899" y="202678"/>
                  </a:lnTo>
                  <a:lnTo>
                    <a:pt x="594899" y="203915"/>
                  </a:lnTo>
                  <a:lnTo>
                    <a:pt x="596136" y="203915"/>
                  </a:lnTo>
                  <a:lnTo>
                    <a:pt x="597467" y="201345"/>
                  </a:lnTo>
                  <a:lnTo>
                    <a:pt x="598800" y="197537"/>
                  </a:lnTo>
                  <a:lnTo>
                    <a:pt x="598800" y="192301"/>
                  </a:lnTo>
                  <a:lnTo>
                    <a:pt x="597467" y="187161"/>
                  </a:lnTo>
                  <a:lnTo>
                    <a:pt x="596136" y="183258"/>
                  </a:lnTo>
                  <a:lnTo>
                    <a:pt x="597467" y="182020"/>
                  </a:lnTo>
                  <a:lnTo>
                    <a:pt x="598800" y="182020"/>
                  </a:lnTo>
                  <a:lnTo>
                    <a:pt x="600037" y="182020"/>
                  </a:lnTo>
                  <a:lnTo>
                    <a:pt x="601274" y="183258"/>
                  </a:lnTo>
                  <a:lnTo>
                    <a:pt x="601274" y="184590"/>
                  </a:lnTo>
                  <a:lnTo>
                    <a:pt x="601274" y="187161"/>
                  </a:lnTo>
                  <a:lnTo>
                    <a:pt x="602606" y="193634"/>
                  </a:lnTo>
                  <a:lnTo>
                    <a:pt x="602606" y="194872"/>
                  </a:lnTo>
                  <a:lnTo>
                    <a:pt x="605175" y="196204"/>
                  </a:lnTo>
                  <a:lnTo>
                    <a:pt x="606507" y="196204"/>
                  </a:lnTo>
                  <a:lnTo>
                    <a:pt x="607744" y="194872"/>
                  </a:lnTo>
                  <a:lnTo>
                    <a:pt x="606507" y="193634"/>
                  </a:lnTo>
                  <a:lnTo>
                    <a:pt x="606507" y="189731"/>
                  </a:lnTo>
                  <a:lnTo>
                    <a:pt x="607744" y="188493"/>
                  </a:lnTo>
                  <a:lnTo>
                    <a:pt x="607744" y="187161"/>
                  </a:lnTo>
                  <a:lnTo>
                    <a:pt x="609076" y="185923"/>
                  </a:lnTo>
                  <a:lnTo>
                    <a:pt x="609076" y="184590"/>
                  </a:lnTo>
                  <a:lnTo>
                    <a:pt x="610313" y="184590"/>
                  </a:lnTo>
                  <a:lnTo>
                    <a:pt x="611646" y="188493"/>
                  </a:lnTo>
                  <a:lnTo>
                    <a:pt x="610313" y="193634"/>
                  </a:lnTo>
                  <a:lnTo>
                    <a:pt x="610313" y="194872"/>
                  </a:lnTo>
                  <a:lnTo>
                    <a:pt x="611646" y="196204"/>
                  </a:lnTo>
                  <a:lnTo>
                    <a:pt x="612882" y="193634"/>
                  </a:lnTo>
                  <a:lnTo>
                    <a:pt x="614214" y="193634"/>
                  </a:lnTo>
                  <a:lnTo>
                    <a:pt x="615547" y="193634"/>
                  </a:lnTo>
                  <a:lnTo>
                    <a:pt x="615547" y="194872"/>
                  </a:lnTo>
                  <a:lnTo>
                    <a:pt x="616784" y="196204"/>
                  </a:lnTo>
                  <a:lnTo>
                    <a:pt x="616784" y="197537"/>
                  </a:lnTo>
                  <a:lnTo>
                    <a:pt x="614214" y="201345"/>
                  </a:lnTo>
                  <a:lnTo>
                    <a:pt x="612882" y="202678"/>
                  </a:lnTo>
                  <a:lnTo>
                    <a:pt x="611646" y="202678"/>
                  </a:lnTo>
                  <a:lnTo>
                    <a:pt x="610313" y="202678"/>
                  </a:lnTo>
                  <a:lnTo>
                    <a:pt x="609076" y="202678"/>
                  </a:lnTo>
                  <a:lnTo>
                    <a:pt x="609076" y="200108"/>
                  </a:lnTo>
                  <a:lnTo>
                    <a:pt x="607744" y="200108"/>
                  </a:lnTo>
                  <a:lnTo>
                    <a:pt x="605175" y="200108"/>
                  </a:lnTo>
                  <a:lnTo>
                    <a:pt x="603843" y="201345"/>
                  </a:lnTo>
                  <a:lnTo>
                    <a:pt x="603843" y="202678"/>
                  </a:lnTo>
                  <a:lnTo>
                    <a:pt x="603843" y="203915"/>
                  </a:lnTo>
                  <a:lnTo>
                    <a:pt x="606507" y="203915"/>
                  </a:lnTo>
                  <a:lnTo>
                    <a:pt x="606507" y="205248"/>
                  </a:lnTo>
                  <a:lnTo>
                    <a:pt x="605175" y="206581"/>
                  </a:lnTo>
                  <a:lnTo>
                    <a:pt x="605175" y="207819"/>
                  </a:lnTo>
                  <a:lnTo>
                    <a:pt x="601274" y="207819"/>
                  </a:lnTo>
                  <a:lnTo>
                    <a:pt x="598800" y="209152"/>
                  </a:lnTo>
                  <a:lnTo>
                    <a:pt x="597467" y="209152"/>
                  </a:lnTo>
                  <a:lnTo>
                    <a:pt x="597467" y="211722"/>
                  </a:lnTo>
                  <a:lnTo>
                    <a:pt x="598800" y="211722"/>
                  </a:lnTo>
                  <a:lnTo>
                    <a:pt x="598800" y="213055"/>
                  </a:lnTo>
                  <a:lnTo>
                    <a:pt x="601274" y="211722"/>
                  </a:lnTo>
                  <a:lnTo>
                    <a:pt x="602606" y="213055"/>
                  </a:lnTo>
                  <a:lnTo>
                    <a:pt x="603843" y="215530"/>
                  </a:lnTo>
                  <a:lnTo>
                    <a:pt x="603843" y="216863"/>
                  </a:lnTo>
                  <a:lnTo>
                    <a:pt x="602606" y="216863"/>
                  </a:lnTo>
                  <a:lnTo>
                    <a:pt x="602606" y="219433"/>
                  </a:lnTo>
                  <a:lnTo>
                    <a:pt x="602606" y="220766"/>
                  </a:lnTo>
                  <a:lnTo>
                    <a:pt x="603843" y="220766"/>
                  </a:lnTo>
                  <a:lnTo>
                    <a:pt x="605175" y="220766"/>
                  </a:lnTo>
                  <a:lnTo>
                    <a:pt x="606507" y="218195"/>
                  </a:lnTo>
                  <a:lnTo>
                    <a:pt x="610313" y="215530"/>
                  </a:lnTo>
                  <a:lnTo>
                    <a:pt x="612882" y="213055"/>
                  </a:lnTo>
                  <a:lnTo>
                    <a:pt x="614214" y="214292"/>
                  </a:lnTo>
                  <a:lnTo>
                    <a:pt x="615547" y="215530"/>
                  </a:lnTo>
                  <a:lnTo>
                    <a:pt x="616784" y="218195"/>
                  </a:lnTo>
                  <a:lnTo>
                    <a:pt x="616784" y="219433"/>
                  </a:lnTo>
                  <a:lnTo>
                    <a:pt x="615547" y="220766"/>
                  </a:lnTo>
                  <a:lnTo>
                    <a:pt x="612882" y="224574"/>
                  </a:lnTo>
                  <a:lnTo>
                    <a:pt x="607744" y="228477"/>
                  </a:lnTo>
                  <a:lnTo>
                    <a:pt x="603843" y="228477"/>
                  </a:lnTo>
                  <a:lnTo>
                    <a:pt x="600037" y="227239"/>
                  </a:lnTo>
                  <a:lnTo>
                    <a:pt x="598800" y="222003"/>
                  </a:lnTo>
                  <a:lnTo>
                    <a:pt x="596136" y="219433"/>
                  </a:lnTo>
                  <a:lnTo>
                    <a:pt x="594899" y="218195"/>
                  </a:lnTo>
                  <a:lnTo>
                    <a:pt x="590997" y="216863"/>
                  </a:lnTo>
                  <a:lnTo>
                    <a:pt x="587191" y="216863"/>
                  </a:lnTo>
                  <a:lnTo>
                    <a:pt x="587191" y="215530"/>
                  </a:lnTo>
                  <a:lnTo>
                    <a:pt x="587191" y="214292"/>
                  </a:lnTo>
                  <a:lnTo>
                    <a:pt x="588428" y="211722"/>
                  </a:lnTo>
                  <a:lnTo>
                    <a:pt x="587191" y="211722"/>
                  </a:lnTo>
                  <a:lnTo>
                    <a:pt x="585859" y="211722"/>
                  </a:lnTo>
                  <a:lnTo>
                    <a:pt x="583290" y="214292"/>
                  </a:lnTo>
                  <a:lnTo>
                    <a:pt x="580626" y="219433"/>
                  </a:lnTo>
                  <a:lnTo>
                    <a:pt x="578056" y="224574"/>
                  </a:lnTo>
                  <a:lnTo>
                    <a:pt x="578056" y="231047"/>
                  </a:lnTo>
                  <a:lnTo>
                    <a:pt x="576819" y="234950"/>
                  </a:lnTo>
                  <a:lnTo>
                    <a:pt x="578056" y="242661"/>
                  </a:lnTo>
                  <a:lnTo>
                    <a:pt x="579389" y="251705"/>
                  </a:lnTo>
                  <a:lnTo>
                    <a:pt x="580626" y="255609"/>
                  </a:lnTo>
                  <a:lnTo>
                    <a:pt x="581957" y="255609"/>
                  </a:lnTo>
                  <a:lnTo>
                    <a:pt x="583290" y="254276"/>
                  </a:lnTo>
                  <a:lnTo>
                    <a:pt x="584527" y="253038"/>
                  </a:lnTo>
                  <a:lnTo>
                    <a:pt x="584527" y="251705"/>
                  </a:lnTo>
                  <a:lnTo>
                    <a:pt x="584527" y="250372"/>
                  </a:lnTo>
                  <a:lnTo>
                    <a:pt x="584527" y="245232"/>
                  </a:lnTo>
                  <a:lnTo>
                    <a:pt x="581957" y="237521"/>
                  </a:lnTo>
                  <a:lnTo>
                    <a:pt x="580626" y="233618"/>
                  </a:lnTo>
                  <a:lnTo>
                    <a:pt x="581957" y="231047"/>
                  </a:lnTo>
                  <a:lnTo>
                    <a:pt x="581957" y="229810"/>
                  </a:lnTo>
                  <a:lnTo>
                    <a:pt x="583290" y="227239"/>
                  </a:lnTo>
                  <a:lnTo>
                    <a:pt x="583290" y="223336"/>
                  </a:lnTo>
                  <a:lnTo>
                    <a:pt x="583290" y="222003"/>
                  </a:lnTo>
                  <a:lnTo>
                    <a:pt x="584527" y="222003"/>
                  </a:lnTo>
                  <a:lnTo>
                    <a:pt x="585859" y="220766"/>
                  </a:lnTo>
                  <a:lnTo>
                    <a:pt x="588428" y="222003"/>
                  </a:lnTo>
                  <a:lnTo>
                    <a:pt x="588428" y="223336"/>
                  </a:lnTo>
                  <a:lnTo>
                    <a:pt x="588428" y="225906"/>
                  </a:lnTo>
                  <a:lnTo>
                    <a:pt x="587191" y="228477"/>
                  </a:lnTo>
                  <a:lnTo>
                    <a:pt x="585859" y="231047"/>
                  </a:lnTo>
                  <a:lnTo>
                    <a:pt x="584527" y="233618"/>
                  </a:lnTo>
                  <a:lnTo>
                    <a:pt x="584527" y="234950"/>
                  </a:lnTo>
                  <a:lnTo>
                    <a:pt x="584527" y="238854"/>
                  </a:lnTo>
                  <a:lnTo>
                    <a:pt x="585859" y="242661"/>
                  </a:lnTo>
                  <a:lnTo>
                    <a:pt x="587191" y="242661"/>
                  </a:lnTo>
                  <a:lnTo>
                    <a:pt x="587191" y="243994"/>
                  </a:lnTo>
                  <a:lnTo>
                    <a:pt x="588428" y="243994"/>
                  </a:lnTo>
                  <a:lnTo>
                    <a:pt x="590997" y="243994"/>
                  </a:lnTo>
                  <a:lnTo>
                    <a:pt x="592329" y="243994"/>
                  </a:lnTo>
                  <a:lnTo>
                    <a:pt x="592329" y="241424"/>
                  </a:lnTo>
                  <a:lnTo>
                    <a:pt x="592329" y="240091"/>
                  </a:lnTo>
                  <a:lnTo>
                    <a:pt x="592329" y="238854"/>
                  </a:lnTo>
                  <a:lnTo>
                    <a:pt x="589665" y="238854"/>
                  </a:lnTo>
                  <a:lnTo>
                    <a:pt x="588428" y="234950"/>
                  </a:lnTo>
                  <a:lnTo>
                    <a:pt x="589665" y="233618"/>
                  </a:lnTo>
                  <a:lnTo>
                    <a:pt x="592329" y="233618"/>
                  </a:lnTo>
                  <a:lnTo>
                    <a:pt x="593566" y="233618"/>
                  </a:lnTo>
                  <a:lnTo>
                    <a:pt x="593566" y="232380"/>
                  </a:lnTo>
                  <a:lnTo>
                    <a:pt x="593566" y="231047"/>
                  </a:lnTo>
                  <a:lnTo>
                    <a:pt x="590997" y="229810"/>
                  </a:lnTo>
                  <a:lnTo>
                    <a:pt x="589665" y="227239"/>
                  </a:lnTo>
                  <a:lnTo>
                    <a:pt x="589665" y="225906"/>
                  </a:lnTo>
                  <a:lnTo>
                    <a:pt x="589665" y="223336"/>
                  </a:lnTo>
                  <a:lnTo>
                    <a:pt x="592329" y="222003"/>
                  </a:lnTo>
                  <a:lnTo>
                    <a:pt x="593566" y="223336"/>
                  </a:lnTo>
                  <a:lnTo>
                    <a:pt x="594899" y="224574"/>
                  </a:lnTo>
                  <a:lnTo>
                    <a:pt x="594899" y="225906"/>
                  </a:lnTo>
                  <a:lnTo>
                    <a:pt x="594899" y="229810"/>
                  </a:lnTo>
                  <a:lnTo>
                    <a:pt x="597467" y="232380"/>
                  </a:lnTo>
                  <a:lnTo>
                    <a:pt x="598800" y="233618"/>
                  </a:lnTo>
                  <a:lnTo>
                    <a:pt x="600037" y="232380"/>
                  </a:lnTo>
                  <a:lnTo>
                    <a:pt x="601274" y="232380"/>
                  </a:lnTo>
                  <a:lnTo>
                    <a:pt x="603843" y="232380"/>
                  </a:lnTo>
                  <a:lnTo>
                    <a:pt x="603843" y="233618"/>
                  </a:lnTo>
                  <a:lnTo>
                    <a:pt x="603843" y="234950"/>
                  </a:lnTo>
                  <a:lnTo>
                    <a:pt x="602606" y="237521"/>
                  </a:lnTo>
                  <a:lnTo>
                    <a:pt x="601274" y="240091"/>
                  </a:lnTo>
                  <a:lnTo>
                    <a:pt x="600037" y="240091"/>
                  </a:lnTo>
                  <a:lnTo>
                    <a:pt x="600037" y="237521"/>
                  </a:lnTo>
                  <a:lnTo>
                    <a:pt x="598800" y="236283"/>
                  </a:lnTo>
                  <a:lnTo>
                    <a:pt x="597467" y="236283"/>
                  </a:lnTo>
                  <a:lnTo>
                    <a:pt x="596136" y="237521"/>
                  </a:lnTo>
                  <a:lnTo>
                    <a:pt x="596136" y="241424"/>
                  </a:lnTo>
                  <a:lnTo>
                    <a:pt x="598800" y="245232"/>
                  </a:lnTo>
                  <a:lnTo>
                    <a:pt x="600037" y="245232"/>
                  </a:lnTo>
                  <a:lnTo>
                    <a:pt x="601274" y="245232"/>
                  </a:lnTo>
                  <a:lnTo>
                    <a:pt x="602606" y="246565"/>
                  </a:lnTo>
                  <a:lnTo>
                    <a:pt x="603843" y="247802"/>
                  </a:lnTo>
                  <a:lnTo>
                    <a:pt x="605175" y="243994"/>
                  </a:lnTo>
                  <a:lnTo>
                    <a:pt x="605175" y="240091"/>
                  </a:lnTo>
                  <a:lnTo>
                    <a:pt x="606507" y="237521"/>
                  </a:lnTo>
                  <a:lnTo>
                    <a:pt x="607744" y="237521"/>
                  </a:lnTo>
                  <a:lnTo>
                    <a:pt x="609076" y="237521"/>
                  </a:lnTo>
                  <a:lnTo>
                    <a:pt x="609076" y="238854"/>
                  </a:lnTo>
                  <a:lnTo>
                    <a:pt x="610313" y="238854"/>
                  </a:lnTo>
                  <a:lnTo>
                    <a:pt x="611646" y="238854"/>
                  </a:lnTo>
                  <a:lnTo>
                    <a:pt x="614214" y="234950"/>
                  </a:lnTo>
                  <a:lnTo>
                    <a:pt x="615547" y="232380"/>
                  </a:lnTo>
                  <a:lnTo>
                    <a:pt x="615547" y="231047"/>
                  </a:lnTo>
                  <a:lnTo>
                    <a:pt x="615547" y="229810"/>
                  </a:lnTo>
                  <a:lnTo>
                    <a:pt x="614214" y="229810"/>
                  </a:lnTo>
                  <a:lnTo>
                    <a:pt x="612882" y="228477"/>
                  </a:lnTo>
                  <a:lnTo>
                    <a:pt x="612882" y="227239"/>
                  </a:lnTo>
                  <a:lnTo>
                    <a:pt x="614214" y="227239"/>
                  </a:lnTo>
                  <a:lnTo>
                    <a:pt x="614214" y="225906"/>
                  </a:lnTo>
                  <a:lnTo>
                    <a:pt x="616784" y="224574"/>
                  </a:lnTo>
                  <a:lnTo>
                    <a:pt x="619353" y="224574"/>
                  </a:lnTo>
                  <a:lnTo>
                    <a:pt x="620685" y="224574"/>
                  </a:lnTo>
                  <a:lnTo>
                    <a:pt x="621922" y="227239"/>
                  </a:lnTo>
                  <a:lnTo>
                    <a:pt x="623254" y="231047"/>
                  </a:lnTo>
                  <a:lnTo>
                    <a:pt x="623254" y="232380"/>
                  </a:lnTo>
                  <a:lnTo>
                    <a:pt x="623254" y="233618"/>
                  </a:lnTo>
                  <a:lnTo>
                    <a:pt x="621922" y="233618"/>
                  </a:lnTo>
                  <a:lnTo>
                    <a:pt x="619353" y="233618"/>
                  </a:lnTo>
                  <a:lnTo>
                    <a:pt x="619353" y="234950"/>
                  </a:lnTo>
                  <a:lnTo>
                    <a:pt x="620685" y="236283"/>
                  </a:lnTo>
                  <a:lnTo>
                    <a:pt x="620685" y="237521"/>
                  </a:lnTo>
                  <a:lnTo>
                    <a:pt x="620685" y="238854"/>
                  </a:lnTo>
                  <a:lnTo>
                    <a:pt x="620685" y="240091"/>
                  </a:lnTo>
                  <a:lnTo>
                    <a:pt x="618116" y="242661"/>
                  </a:lnTo>
                  <a:lnTo>
                    <a:pt x="614214" y="241424"/>
                  </a:lnTo>
                  <a:lnTo>
                    <a:pt x="610313" y="241424"/>
                  </a:lnTo>
                  <a:lnTo>
                    <a:pt x="610313" y="242661"/>
                  </a:lnTo>
                  <a:lnTo>
                    <a:pt x="609076" y="243994"/>
                  </a:lnTo>
                  <a:lnTo>
                    <a:pt x="609076" y="247802"/>
                  </a:lnTo>
                  <a:lnTo>
                    <a:pt x="610313" y="250372"/>
                  </a:lnTo>
                  <a:lnTo>
                    <a:pt x="611646" y="250372"/>
                  </a:lnTo>
                  <a:lnTo>
                    <a:pt x="612882" y="250372"/>
                  </a:lnTo>
                  <a:lnTo>
                    <a:pt x="615547" y="247802"/>
                  </a:lnTo>
                  <a:lnTo>
                    <a:pt x="619353" y="243994"/>
                  </a:lnTo>
                  <a:lnTo>
                    <a:pt x="623254" y="241424"/>
                  </a:lnTo>
                  <a:lnTo>
                    <a:pt x="624586" y="241424"/>
                  </a:lnTo>
                  <a:lnTo>
                    <a:pt x="624586" y="242661"/>
                  </a:lnTo>
                  <a:lnTo>
                    <a:pt x="624586" y="245232"/>
                  </a:lnTo>
                  <a:lnTo>
                    <a:pt x="623254" y="246565"/>
                  </a:lnTo>
                  <a:lnTo>
                    <a:pt x="623254" y="247802"/>
                  </a:lnTo>
                  <a:lnTo>
                    <a:pt x="619353" y="249135"/>
                  </a:lnTo>
                  <a:lnTo>
                    <a:pt x="615547" y="251705"/>
                  </a:lnTo>
                  <a:lnTo>
                    <a:pt x="614214" y="253038"/>
                  </a:lnTo>
                  <a:lnTo>
                    <a:pt x="614214" y="254276"/>
                  </a:lnTo>
                  <a:lnTo>
                    <a:pt x="615547" y="255609"/>
                  </a:lnTo>
                  <a:lnTo>
                    <a:pt x="616784" y="255609"/>
                  </a:lnTo>
                  <a:lnTo>
                    <a:pt x="619353" y="255609"/>
                  </a:lnTo>
                  <a:lnTo>
                    <a:pt x="621922" y="254276"/>
                  </a:lnTo>
                  <a:lnTo>
                    <a:pt x="621922" y="251705"/>
                  </a:lnTo>
                  <a:lnTo>
                    <a:pt x="623254" y="250372"/>
                  </a:lnTo>
                  <a:lnTo>
                    <a:pt x="624586" y="250372"/>
                  </a:lnTo>
                  <a:lnTo>
                    <a:pt x="624586" y="251705"/>
                  </a:lnTo>
                  <a:lnTo>
                    <a:pt x="625823" y="253038"/>
                  </a:lnTo>
                  <a:lnTo>
                    <a:pt x="625823" y="255609"/>
                  </a:lnTo>
                  <a:lnTo>
                    <a:pt x="628392" y="258179"/>
                  </a:lnTo>
                  <a:lnTo>
                    <a:pt x="630962" y="260749"/>
                  </a:lnTo>
                  <a:lnTo>
                    <a:pt x="633626" y="262082"/>
                  </a:lnTo>
                  <a:lnTo>
                    <a:pt x="633626" y="260749"/>
                  </a:lnTo>
                  <a:lnTo>
                    <a:pt x="634863" y="260749"/>
                  </a:lnTo>
                  <a:lnTo>
                    <a:pt x="634863" y="259511"/>
                  </a:lnTo>
                  <a:lnTo>
                    <a:pt x="634863" y="256846"/>
                  </a:lnTo>
                  <a:lnTo>
                    <a:pt x="636195" y="255609"/>
                  </a:lnTo>
                  <a:lnTo>
                    <a:pt x="637432" y="254276"/>
                  </a:lnTo>
                  <a:lnTo>
                    <a:pt x="637432" y="255609"/>
                  </a:lnTo>
                  <a:lnTo>
                    <a:pt x="638764" y="258179"/>
                  </a:lnTo>
                  <a:lnTo>
                    <a:pt x="640001" y="262082"/>
                  </a:lnTo>
                  <a:lnTo>
                    <a:pt x="640001" y="263320"/>
                  </a:lnTo>
                  <a:lnTo>
                    <a:pt x="640001" y="265890"/>
                  </a:lnTo>
                  <a:lnTo>
                    <a:pt x="640001" y="267223"/>
                  </a:lnTo>
                  <a:lnTo>
                    <a:pt x="638764" y="268555"/>
                  </a:lnTo>
                  <a:lnTo>
                    <a:pt x="634863" y="268555"/>
                  </a:lnTo>
                  <a:lnTo>
                    <a:pt x="632294" y="267223"/>
                  </a:lnTo>
                  <a:lnTo>
                    <a:pt x="630962" y="264652"/>
                  </a:lnTo>
                  <a:lnTo>
                    <a:pt x="628392" y="263320"/>
                  </a:lnTo>
                  <a:lnTo>
                    <a:pt x="627155" y="263320"/>
                  </a:lnTo>
                  <a:lnTo>
                    <a:pt x="627155" y="265890"/>
                  </a:lnTo>
                  <a:lnTo>
                    <a:pt x="625823" y="268555"/>
                  </a:lnTo>
                  <a:lnTo>
                    <a:pt x="624586" y="268555"/>
                  </a:lnTo>
                  <a:lnTo>
                    <a:pt x="621922" y="265890"/>
                  </a:lnTo>
                  <a:lnTo>
                    <a:pt x="620685" y="263320"/>
                  </a:lnTo>
                  <a:lnTo>
                    <a:pt x="619353" y="263320"/>
                  </a:lnTo>
                  <a:lnTo>
                    <a:pt x="618116" y="262082"/>
                  </a:lnTo>
                  <a:lnTo>
                    <a:pt x="616784" y="263320"/>
                  </a:lnTo>
                  <a:lnTo>
                    <a:pt x="612882" y="265890"/>
                  </a:lnTo>
                  <a:lnTo>
                    <a:pt x="611646" y="264652"/>
                  </a:lnTo>
                  <a:lnTo>
                    <a:pt x="611646" y="263320"/>
                  </a:lnTo>
                  <a:lnTo>
                    <a:pt x="612882" y="260749"/>
                  </a:lnTo>
                  <a:lnTo>
                    <a:pt x="611646" y="259511"/>
                  </a:lnTo>
                  <a:lnTo>
                    <a:pt x="609076" y="262082"/>
                  </a:lnTo>
                  <a:lnTo>
                    <a:pt x="607744" y="264652"/>
                  </a:lnTo>
                  <a:lnTo>
                    <a:pt x="605175" y="264652"/>
                  </a:lnTo>
                  <a:lnTo>
                    <a:pt x="602606" y="264652"/>
                  </a:lnTo>
                  <a:lnTo>
                    <a:pt x="602606" y="262082"/>
                  </a:lnTo>
                  <a:lnTo>
                    <a:pt x="601274" y="260749"/>
                  </a:lnTo>
                  <a:lnTo>
                    <a:pt x="600037" y="260749"/>
                  </a:lnTo>
                  <a:lnTo>
                    <a:pt x="598800" y="263320"/>
                  </a:lnTo>
                  <a:lnTo>
                    <a:pt x="597467" y="265890"/>
                  </a:lnTo>
                  <a:lnTo>
                    <a:pt x="597467" y="267223"/>
                  </a:lnTo>
                  <a:lnTo>
                    <a:pt x="598800" y="268555"/>
                  </a:lnTo>
                  <a:lnTo>
                    <a:pt x="598800" y="272363"/>
                  </a:lnTo>
                  <a:lnTo>
                    <a:pt x="597467" y="274934"/>
                  </a:lnTo>
                  <a:lnTo>
                    <a:pt x="596136" y="274934"/>
                  </a:lnTo>
                  <a:lnTo>
                    <a:pt x="594899" y="272363"/>
                  </a:lnTo>
                  <a:lnTo>
                    <a:pt x="593566" y="272363"/>
                  </a:lnTo>
                  <a:lnTo>
                    <a:pt x="592329" y="273696"/>
                  </a:lnTo>
                  <a:lnTo>
                    <a:pt x="590997" y="276267"/>
                  </a:lnTo>
                  <a:lnTo>
                    <a:pt x="590997" y="277504"/>
                  </a:lnTo>
                  <a:lnTo>
                    <a:pt x="592329" y="277504"/>
                  </a:lnTo>
                  <a:lnTo>
                    <a:pt x="594899" y="277504"/>
                  </a:lnTo>
                  <a:lnTo>
                    <a:pt x="596136" y="277504"/>
                  </a:lnTo>
                  <a:lnTo>
                    <a:pt x="597467" y="277504"/>
                  </a:lnTo>
                  <a:lnTo>
                    <a:pt x="597467" y="281407"/>
                  </a:lnTo>
                  <a:lnTo>
                    <a:pt x="598800" y="282740"/>
                  </a:lnTo>
                  <a:lnTo>
                    <a:pt x="598800" y="283978"/>
                  </a:lnTo>
                  <a:lnTo>
                    <a:pt x="600037" y="282740"/>
                  </a:lnTo>
                  <a:lnTo>
                    <a:pt x="600037" y="278837"/>
                  </a:lnTo>
                  <a:lnTo>
                    <a:pt x="601274" y="277504"/>
                  </a:lnTo>
                  <a:lnTo>
                    <a:pt x="601274" y="278837"/>
                  </a:lnTo>
                  <a:lnTo>
                    <a:pt x="603843" y="280170"/>
                  </a:lnTo>
                  <a:lnTo>
                    <a:pt x="605175" y="280170"/>
                  </a:lnTo>
                  <a:lnTo>
                    <a:pt x="605175" y="278837"/>
                  </a:lnTo>
                  <a:lnTo>
                    <a:pt x="605175" y="276267"/>
                  </a:lnTo>
                  <a:lnTo>
                    <a:pt x="603843" y="272363"/>
                  </a:lnTo>
                  <a:lnTo>
                    <a:pt x="603843" y="271126"/>
                  </a:lnTo>
                  <a:lnTo>
                    <a:pt x="605175" y="271126"/>
                  </a:lnTo>
                  <a:lnTo>
                    <a:pt x="606507" y="271126"/>
                  </a:lnTo>
                  <a:lnTo>
                    <a:pt x="609076" y="272363"/>
                  </a:lnTo>
                  <a:lnTo>
                    <a:pt x="610313" y="273696"/>
                  </a:lnTo>
                  <a:lnTo>
                    <a:pt x="612882" y="273696"/>
                  </a:lnTo>
                  <a:lnTo>
                    <a:pt x="614214" y="272363"/>
                  </a:lnTo>
                  <a:lnTo>
                    <a:pt x="614214" y="271126"/>
                  </a:lnTo>
                  <a:lnTo>
                    <a:pt x="612882" y="269793"/>
                  </a:lnTo>
                  <a:lnTo>
                    <a:pt x="612882" y="268555"/>
                  </a:lnTo>
                  <a:lnTo>
                    <a:pt x="614214" y="268555"/>
                  </a:lnTo>
                  <a:lnTo>
                    <a:pt x="615547" y="268555"/>
                  </a:lnTo>
                  <a:lnTo>
                    <a:pt x="616784" y="268555"/>
                  </a:lnTo>
                  <a:lnTo>
                    <a:pt x="618116" y="269793"/>
                  </a:lnTo>
                  <a:lnTo>
                    <a:pt x="618116" y="272363"/>
                  </a:lnTo>
                  <a:lnTo>
                    <a:pt x="616784" y="273696"/>
                  </a:lnTo>
                  <a:lnTo>
                    <a:pt x="616784" y="274934"/>
                  </a:lnTo>
                  <a:lnTo>
                    <a:pt x="615547" y="276267"/>
                  </a:lnTo>
                  <a:lnTo>
                    <a:pt x="612882" y="276267"/>
                  </a:lnTo>
                  <a:lnTo>
                    <a:pt x="610313" y="277504"/>
                  </a:lnTo>
                  <a:lnTo>
                    <a:pt x="610313" y="278837"/>
                  </a:lnTo>
                  <a:lnTo>
                    <a:pt x="611646" y="280170"/>
                  </a:lnTo>
                  <a:lnTo>
                    <a:pt x="614214" y="280170"/>
                  </a:lnTo>
                  <a:lnTo>
                    <a:pt x="615547" y="280170"/>
                  </a:lnTo>
                  <a:lnTo>
                    <a:pt x="616784" y="278837"/>
                  </a:lnTo>
                  <a:lnTo>
                    <a:pt x="618116" y="277504"/>
                  </a:lnTo>
                  <a:lnTo>
                    <a:pt x="621922" y="276267"/>
                  </a:lnTo>
                  <a:lnTo>
                    <a:pt x="623254" y="274934"/>
                  </a:lnTo>
                  <a:lnTo>
                    <a:pt x="624586" y="276267"/>
                  </a:lnTo>
                  <a:lnTo>
                    <a:pt x="624586" y="278837"/>
                  </a:lnTo>
                  <a:lnTo>
                    <a:pt x="623254" y="280170"/>
                  </a:lnTo>
                  <a:lnTo>
                    <a:pt x="621922" y="282740"/>
                  </a:lnTo>
                  <a:lnTo>
                    <a:pt x="620685" y="285311"/>
                  </a:lnTo>
                  <a:lnTo>
                    <a:pt x="619353" y="285311"/>
                  </a:lnTo>
                  <a:lnTo>
                    <a:pt x="619353" y="286548"/>
                  </a:lnTo>
                  <a:lnTo>
                    <a:pt x="616784" y="285311"/>
                  </a:lnTo>
                  <a:lnTo>
                    <a:pt x="614214" y="285311"/>
                  </a:lnTo>
                  <a:lnTo>
                    <a:pt x="612882" y="282740"/>
                  </a:lnTo>
                  <a:lnTo>
                    <a:pt x="610313" y="282740"/>
                  </a:lnTo>
                  <a:lnTo>
                    <a:pt x="609076" y="282740"/>
                  </a:lnTo>
                  <a:lnTo>
                    <a:pt x="609076" y="285311"/>
                  </a:lnTo>
                  <a:lnTo>
                    <a:pt x="607744" y="286548"/>
                  </a:lnTo>
                  <a:lnTo>
                    <a:pt x="606507" y="287881"/>
                  </a:lnTo>
                  <a:lnTo>
                    <a:pt x="605175" y="286548"/>
                  </a:lnTo>
                  <a:lnTo>
                    <a:pt x="605175" y="285311"/>
                  </a:lnTo>
                  <a:lnTo>
                    <a:pt x="605175" y="283978"/>
                  </a:lnTo>
                  <a:lnTo>
                    <a:pt x="603843" y="283978"/>
                  </a:lnTo>
                  <a:lnTo>
                    <a:pt x="602606" y="286548"/>
                  </a:lnTo>
                  <a:lnTo>
                    <a:pt x="602606" y="289214"/>
                  </a:lnTo>
                  <a:lnTo>
                    <a:pt x="602606" y="290451"/>
                  </a:lnTo>
                  <a:lnTo>
                    <a:pt x="602606" y="294354"/>
                  </a:lnTo>
                  <a:lnTo>
                    <a:pt x="603843" y="298162"/>
                  </a:lnTo>
                  <a:lnTo>
                    <a:pt x="603843" y="300828"/>
                  </a:lnTo>
                  <a:lnTo>
                    <a:pt x="603843" y="302065"/>
                  </a:lnTo>
                  <a:lnTo>
                    <a:pt x="602606" y="302065"/>
                  </a:lnTo>
                  <a:lnTo>
                    <a:pt x="601274" y="302065"/>
                  </a:lnTo>
                  <a:lnTo>
                    <a:pt x="598800" y="299495"/>
                  </a:lnTo>
                  <a:lnTo>
                    <a:pt x="597467" y="296925"/>
                  </a:lnTo>
                  <a:lnTo>
                    <a:pt x="597467" y="294354"/>
                  </a:lnTo>
                  <a:lnTo>
                    <a:pt x="598800" y="293022"/>
                  </a:lnTo>
                  <a:lnTo>
                    <a:pt x="598800" y="290451"/>
                  </a:lnTo>
                  <a:lnTo>
                    <a:pt x="598800" y="289214"/>
                  </a:lnTo>
                  <a:lnTo>
                    <a:pt x="597467" y="289214"/>
                  </a:lnTo>
                  <a:lnTo>
                    <a:pt x="596136" y="290451"/>
                  </a:lnTo>
                  <a:lnTo>
                    <a:pt x="593566" y="291784"/>
                  </a:lnTo>
                  <a:lnTo>
                    <a:pt x="590997" y="293022"/>
                  </a:lnTo>
                  <a:lnTo>
                    <a:pt x="590997" y="294354"/>
                  </a:lnTo>
                  <a:lnTo>
                    <a:pt x="590997" y="295592"/>
                  </a:lnTo>
                  <a:lnTo>
                    <a:pt x="590997" y="296925"/>
                  </a:lnTo>
                  <a:lnTo>
                    <a:pt x="592329" y="299495"/>
                  </a:lnTo>
                  <a:lnTo>
                    <a:pt x="594899" y="302065"/>
                  </a:lnTo>
                  <a:lnTo>
                    <a:pt x="596136" y="304636"/>
                  </a:lnTo>
                  <a:lnTo>
                    <a:pt x="597467" y="305969"/>
                  </a:lnTo>
                  <a:lnTo>
                    <a:pt x="600037" y="307206"/>
                  </a:lnTo>
                  <a:lnTo>
                    <a:pt x="601274" y="308539"/>
                  </a:lnTo>
                  <a:lnTo>
                    <a:pt x="602606" y="311109"/>
                  </a:lnTo>
                  <a:lnTo>
                    <a:pt x="603843" y="313680"/>
                  </a:lnTo>
                  <a:lnTo>
                    <a:pt x="605175" y="317583"/>
                  </a:lnTo>
                  <a:lnTo>
                    <a:pt x="606507" y="318820"/>
                  </a:lnTo>
                  <a:lnTo>
                    <a:pt x="607744" y="317583"/>
                  </a:lnTo>
                  <a:lnTo>
                    <a:pt x="609076" y="317583"/>
                  </a:lnTo>
                  <a:lnTo>
                    <a:pt x="610313" y="317583"/>
                  </a:lnTo>
                  <a:lnTo>
                    <a:pt x="611646" y="320153"/>
                  </a:lnTo>
                  <a:lnTo>
                    <a:pt x="612882" y="321486"/>
                  </a:lnTo>
                  <a:lnTo>
                    <a:pt x="614214" y="322724"/>
                  </a:lnTo>
                  <a:lnTo>
                    <a:pt x="615547" y="322724"/>
                  </a:lnTo>
                  <a:lnTo>
                    <a:pt x="615547" y="321486"/>
                  </a:lnTo>
                  <a:lnTo>
                    <a:pt x="614214" y="318820"/>
                  </a:lnTo>
                  <a:lnTo>
                    <a:pt x="612882" y="317583"/>
                  </a:lnTo>
                  <a:lnTo>
                    <a:pt x="612882" y="315013"/>
                  </a:lnTo>
                  <a:lnTo>
                    <a:pt x="612882" y="313680"/>
                  </a:lnTo>
                  <a:lnTo>
                    <a:pt x="611646" y="312442"/>
                  </a:lnTo>
                  <a:lnTo>
                    <a:pt x="612882" y="312442"/>
                  </a:lnTo>
                  <a:lnTo>
                    <a:pt x="614214" y="312442"/>
                  </a:lnTo>
                  <a:lnTo>
                    <a:pt x="615547" y="313680"/>
                  </a:lnTo>
                  <a:lnTo>
                    <a:pt x="618116" y="315013"/>
                  </a:lnTo>
                  <a:lnTo>
                    <a:pt x="623254" y="317583"/>
                  </a:lnTo>
                  <a:lnTo>
                    <a:pt x="625823" y="318820"/>
                  </a:lnTo>
                  <a:lnTo>
                    <a:pt x="628392" y="321486"/>
                  </a:lnTo>
                  <a:lnTo>
                    <a:pt x="629724" y="322724"/>
                  </a:lnTo>
                  <a:lnTo>
                    <a:pt x="629724" y="324056"/>
                  </a:lnTo>
                  <a:lnTo>
                    <a:pt x="628392" y="325294"/>
                  </a:lnTo>
                  <a:lnTo>
                    <a:pt x="628392" y="327864"/>
                  </a:lnTo>
                  <a:lnTo>
                    <a:pt x="629724" y="329197"/>
                  </a:lnTo>
                  <a:lnTo>
                    <a:pt x="632294" y="329197"/>
                  </a:lnTo>
                  <a:lnTo>
                    <a:pt x="634863" y="329197"/>
                  </a:lnTo>
                  <a:lnTo>
                    <a:pt x="636195" y="329197"/>
                  </a:lnTo>
                  <a:lnTo>
                    <a:pt x="636195" y="330435"/>
                  </a:lnTo>
                  <a:lnTo>
                    <a:pt x="636195" y="331768"/>
                  </a:lnTo>
                  <a:lnTo>
                    <a:pt x="636195" y="333005"/>
                  </a:lnTo>
                  <a:lnTo>
                    <a:pt x="637432" y="333005"/>
                  </a:lnTo>
                  <a:lnTo>
                    <a:pt x="640001" y="331768"/>
                  </a:lnTo>
                  <a:lnTo>
                    <a:pt x="642571" y="333005"/>
                  </a:lnTo>
                  <a:lnTo>
                    <a:pt x="645139" y="334338"/>
                  </a:lnTo>
                  <a:lnTo>
                    <a:pt x="646472" y="335670"/>
                  </a:lnTo>
                  <a:lnTo>
                    <a:pt x="646472" y="336908"/>
                  </a:lnTo>
                  <a:lnTo>
                    <a:pt x="647804" y="338241"/>
                  </a:lnTo>
                  <a:lnTo>
                    <a:pt x="649041" y="340811"/>
                  </a:lnTo>
                  <a:lnTo>
                    <a:pt x="650373" y="343382"/>
                  </a:lnTo>
                  <a:lnTo>
                    <a:pt x="651610" y="344714"/>
                  </a:lnTo>
                  <a:lnTo>
                    <a:pt x="654274" y="345952"/>
                  </a:lnTo>
                  <a:lnTo>
                    <a:pt x="655511" y="345952"/>
                  </a:lnTo>
                  <a:lnTo>
                    <a:pt x="656844" y="345952"/>
                  </a:lnTo>
                  <a:lnTo>
                    <a:pt x="656844" y="344714"/>
                  </a:lnTo>
                  <a:lnTo>
                    <a:pt x="656844" y="343382"/>
                  </a:lnTo>
                  <a:lnTo>
                    <a:pt x="656844" y="340811"/>
                  </a:lnTo>
                  <a:lnTo>
                    <a:pt x="655511" y="338241"/>
                  </a:lnTo>
                  <a:lnTo>
                    <a:pt x="652942" y="335670"/>
                  </a:lnTo>
                  <a:lnTo>
                    <a:pt x="651610" y="333005"/>
                  </a:lnTo>
                  <a:lnTo>
                    <a:pt x="651610" y="330435"/>
                  </a:lnTo>
                  <a:lnTo>
                    <a:pt x="651610" y="329197"/>
                  </a:lnTo>
                  <a:lnTo>
                    <a:pt x="649041" y="327864"/>
                  </a:lnTo>
                  <a:lnTo>
                    <a:pt x="647804" y="326627"/>
                  </a:lnTo>
                  <a:lnTo>
                    <a:pt x="647804" y="325294"/>
                  </a:lnTo>
                  <a:lnTo>
                    <a:pt x="649041" y="321486"/>
                  </a:lnTo>
                  <a:lnTo>
                    <a:pt x="650373" y="318820"/>
                  </a:lnTo>
                  <a:lnTo>
                    <a:pt x="652942" y="316250"/>
                  </a:lnTo>
                  <a:lnTo>
                    <a:pt x="654274" y="313680"/>
                  </a:lnTo>
                  <a:lnTo>
                    <a:pt x="654274" y="312442"/>
                  </a:lnTo>
                  <a:lnTo>
                    <a:pt x="652942" y="311109"/>
                  </a:lnTo>
                  <a:lnTo>
                    <a:pt x="652942" y="309777"/>
                  </a:lnTo>
                  <a:lnTo>
                    <a:pt x="652942" y="308539"/>
                  </a:lnTo>
                  <a:lnTo>
                    <a:pt x="652942" y="307206"/>
                  </a:lnTo>
                  <a:lnTo>
                    <a:pt x="654274" y="307206"/>
                  </a:lnTo>
                  <a:lnTo>
                    <a:pt x="655511" y="308539"/>
                  </a:lnTo>
                  <a:lnTo>
                    <a:pt x="659412" y="309777"/>
                  </a:lnTo>
                  <a:lnTo>
                    <a:pt x="660649" y="309777"/>
                  </a:lnTo>
                  <a:lnTo>
                    <a:pt x="663219" y="312442"/>
                  </a:lnTo>
                  <a:lnTo>
                    <a:pt x="663219" y="313680"/>
                  </a:lnTo>
                  <a:lnTo>
                    <a:pt x="663219" y="315013"/>
                  </a:lnTo>
                  <a:lnTo>
                    <a:pt x="663219" y="316250"/>
                  </a:lnTo>
                  <a:lnTo>
                    <a:pt x="661982" y="317583"/>
                  </a:lnTo>
                  <a:lnTo>
                    <a:pt x="659412" y="318820"/>
                  </a:lnTo>
                  <a:lnTo>
                    <a:pt x="656844" y="320153"/>
                  </a:lnTo>
                  <a:lnTo>
                    <a:pt x="654274" y="321486"/>
                  </a:lnTo>
                  <a:lnTo>
                    <a:pt x="654274" y="322724"/>
                  </a:lnTo>
                  <a:lnTo>
                    <a:pt x="654274" y="324056"/>
                  </a:lnTo>
                  <a:lnTo>
                    <a:pt x="655511" y="327864"/>
                  </a:lnTo>
                  <a:lnTo>
                    <a:pt x="658080" y="331768"/>
                  </a:lnTo>
                  <a:lnTo>
                    <a:pt x="661982" y="335670"/>
                  </a:lnTo>
                  <a:lnTo>
                    <a:pt x="664551" y="338241"/>
                  </a:lnTo>
                  <a:lnTo>
                    <a:pt x="665788" y="339479"/>
                  </a:lnTo>
                  <a:lnTo>
                    <a:pt x="667120" y="339479"/>
                  </a:lnTo>
                  <a:lnTo>
                    <a:pt x="668452" y="338241"/>
                  </a:lnTo>
                  <a:lnTo>
                    <a:pt x="669689" y="336908"/>
                  </a:lnTo>
                  <a:lnTo>
                    <a:pt x="669689" y="335670"/>
                  </a:lnTo>
                  <a:lnTo>
                    <a:pt x="669689" y="333005"/>
                  </a:lnTo>
                  <a:lnTo>
                    <a:pt x="668452" y="329197"/>
                  </a:lnTo>
                  <a:lnTo>
                    <a:pt x="667120" y="325294"/>
                  </a:lnTo>
                  <a:lnTo>
                    <a:pt x="668452" y="318820"/>
                  </a:lnTo>
                  <a:lnTo>
                    <a:pt x="668452" y="317583"/>
                  </a:lnTo>
                  <a:lnTo>
                    <a:pt x="669689" y="315013"/>
                  </a:lnTo>
                  <a:lnTo>
                    <a:pt x="671021" y="312442"/>
                  </a:lnTo>
                  <a:lnTo>
                    <a:pt x="672258" y="309777"/>
                  </a:lnTo>
                  <a:lnTo>
                    <a:pt x="674827" y="308539"/>
                  </a:lnTo>
                  <a:lnTo>
                    <a:pt x="674827" y="307206"/>
                  </a:lnTo>
                  <a:lnTo>
                    <a:pt x="676159" y="307206"/>
                  </a:lnTo>
                  <a:lnTo>
                    <a:pt x="677396" y="307206"/>
                  </a:lnTo>
                  <a:lnTo>
                    <a:pt x="677396" y="308539"/>
                  </a:lnTo>
                  <a:lnTo>
                    <a:pt x="678729" y="309777"/>
                  </a:lnTo>
                  <a:lnTo>
                    <a:pt x="677396" y="313680"/>
                  </a:lnTo>
                  <a:lnTo>
                    <a:pt x="676159" y="316250"/>
                  </a:lnTo>
                  <a:lnTo>
                    <a:pt x="676159" y="318820"/>
                  </a:lnTo>
                  <a:lnTo>
                    <a:pt x="673590" y="322724"/>
                  </a:lnTo>
                  <a:lnTo>
                    <a:pt x="673590" y="327864"/>
                  </a:lnTo>
                  <a:lnTo>
                    <a:pt x="674827" y="330435"/>
                  </a:lnTo>
                  <a:lnTo>
                    <a:pt x="676159" y="334338"/>
                  </a:lnTo>
                  <a:lnTo>
                    <a:pt x="677396" y="335670"/>
                  </a:lnTo>
                  <a:lnTo>
                    <a:pt x="678729" y="335670"/>
                  </a:lnTo>
                  <a:lnTo>
                    <a:pt x="680061" y="335670"/>
                  </a:lnTo>
                  <a:lnTo>
                    <a:pt x="681297" y="335670"/>
                  </a:lnTo>
                  <a:lnTo>
                    <a:pt x="682630" y="334338"/>
                  </a:lnTo>
                  <a:lnTo>
                    <a:pt x="680061" y="331768"/>
                  </a:lnTo>
                  <a:lnTo>
                    <a:pt x="680061" y="329197"/>
                  </a:lnTo>
                  <a:lnTo>
                    <a:pt x="680061" y="327864"/>
                  </a:lnTo>
                  <a:lnTo>
                    <a:pt x="682630" y="326627"/>
                  </a:lnTo>
                  <a:lnTo>
                    <a:pt x="685199" y="326627"/>
                  </a:lnTo>
                  <a:lnTo>
                    <a:pt x="686531" y="326627"/>
                  </a:lnTo>
                  <a:lnTo>
                    <a:pt x="690337" y="326627"/>
                  </a:lnTo>
                  <a:lnTo>
                    <a:pt x="692906" y="325294"/>
                  </a:lnTo>
                  <a:lnTo>
                    <a:pt x="694239" y="325294"/>
                  </a:lnTo>
                  <a:lnTo>
                    <a:pt x="695476" y="325294"/>
                  </a:lnTo>
                  <a:lnTo>
                    <a:pt x="695476" y="326627"/>
                  </a:lnTo>
                  <a:lnTo>
                    <a:pt x="694239" y="327864"/>
                  </a:lnTo>
                  <a:lnTo>
                    <a:pt x="691669" y="329197"/>
                  </a:lnTo>
                  <a:lnTo>
                    <a:pt x="690337" y="331768"/>
                  </a:lnTo>
                  <a:lnTo>
                    <a:pt x="690337" y="333005"/>
                  </a:lnTo>
                  <a:lnTo>
                    <a:pt x="691669" y="335670"/>
                  </a:lnTo>
                  <a:lnTo>
                    <a:pt x="692906" y="338241"/>
                  </a:lnTo>
                  <a:lnTo>
                    <a:pt x="691669" y="339479"/>
                  </a:lnTo>
                  <a:lnTo>
                    <a:pt x="690337" y="340811"/>
                  </a:lnTo>
                  <a:lnTo>
                    <a:pt x="687768" y="343382"/>
                  </a:lnTo>
                  <a:lnTo>
                    <a:pt x="685199" y="344714"/>
                  </a:lnTo>
                  <a:lnTo>
                    <a:pt x="683867" y="344714"/>
                  </a:lnTo>
                  <a:lnTo>
                    <a:pt x="681297" y="344714"/>
                  </a:lnTo>
                  <a:lnTo>
                    <a:pt x="676159" y="344714"/>
                  </a:lnTo>
                  <a:lnTo>
                    <a:pt x="673590" y="347285"/>
                  </a:lnTo>
                  <a:lnTo>
                    <a:pt x="672258" y="348522"/>
                  </a:lnTo>
                  <a:lnTo>
                    <a:pt x="671021" y="349855"/>
                  </a:lnTo>
                  <a:lnTo>
                    <a:pt x="671021" y="351093"/>
                  </a:lnTo>
                  <a:lnTo>
                    <a:pt x="671021" y="354996"/>
                  </a:lnTo>
                  <a:lnTo>
                    <a:pt x="672258" y="358899"/>
                  </a:lnTo>
                  <a:lnTo>
                    <a:pt x="673590" y="360232"/>
                  </a:lnTo>
                  <a:lnTo>
                    <a:pt x="673590" y="361470"/>
                  </a:lnTo>
                  <a:lnTo>
                    <a:pt x="676159" y="361470"/>
                  </a:lnTo>
                  <a:lnTo>
                    <a:pt x="677396" y="361470"/>
                  </a:lnTo>
                  <a:lnTo>
                    <a:pt x="678729" y="361470"/>
                  </a:lnTo>
                  <a:lnTo>
                    <a:pt x="678729" y="360232"/>
                  </a:lnTo>
                  <a:lnTo>
                    <a:pt x="680061" y="358899"/>
                  </a:lnTo>
                  <a:lnTo>
                    <a:pt x="678729" y="357566"/>
                  </a:lnTo>
                  <a:lnTo>
                    <a:pt x="678729" y="356329"/>
                  </a:lnTo>
                  <a:lnTo>
                    <a:pt x="678729" y="354996"/>
                  </a:lnTo>
                  <a:lnTo>
                    <a:pt x="680061" y="353758"/>
                  </a:lnTo>
                  <a:lnTo>
                    <a:pt x="681297" y="353758"/>
                  </a:lnTo>
                  <a:lnTo>
                    <a:pt x="683867" y="353758"/>
                  </a:lnTo>
                  <a:lnTo>
                    <a:pt x="685199" y="354996"/>
                  </a:lnTo>
                  <a:lnTo>
                    <a:pt x="686531" y="354996"/>
                  </a:lnTo>
                  <a:lnTo>
                    <a:pt x="689100" y="353758"/>
                  </a:lnTo>
                  <a:lnTo>
                    <a:pt x="690337" y="351093"/>
                  </a:lnTo>
                  <a:lnTo>
                    <a:pt x="691669" y="349855"/>
                  </a:lnTo>
                  <a:lnTo>
                    <a:pt x="694239" y="348522"/>
                  </a:lnTo>
                  <a:lnTo>
                    <a:pt x="695476" y="348522"/>
                  </a:lnTo>
                  <a:lnTo>
                    <a:pt x="696807" y="348522"/>
                  </a:lnTo>
                  <a:lnTo>
                    <a:pt x="696807" y="349855"/>
                  </a:lnTo>
                  <a:lnTo>
                    <a:pt x="698140" y="349855"/>
                  </a:lnTo>
                  <a:lnTo>
                    <a:pt x="700709" y="348522"/>
                  </a:lnTo>
                  <a:lnTo>
                    <a:pt x="701946" y="345952"/>
                  </a:lnTo>
                  <a:lnTo>
                    <a:pt x="703278" y="345952"/>
                  </a:lnTo>
                  <a:lnTo>
                    <a:pt x="704515" y="345952"/>
                  </a:lnTo>
                  <a:lnTo>
                    <a:pt x="707084" y="345952"/>
                  </a:lnTo>
                  <a:lnTo>
                    <a:pt x="707084" y="347285"/>
                  </a:lnTo>
                  <a:lnTo>
                    <a:pt x="707084" y="348522"/>
                  </a:lnTo>
                  <a:lnTo>
                    <a:pt x="705847" y="349855"/>
                  </a:lnTo>
                  <a:lnTo>
                    <a:pt x="705847" y="351093"/>
                  </a:lnTo>
                  <a:lnTo>
                    <a:pt x="705847" y="353758"/>
                  </a:lnTo>
                  <a:lnTo>
                    <a:pt x="703278" y="354996"/>
                  </a:lnTo>
                  <a:lnTo>
                    <a:pt x="701946" y="354996"/>
                  </a:lnTo>
                  <a:lnTo>
                    <a:pt x="700709" y="353758"/>
                  </a:lnTo>
                  <a:lnTo>
                    <a:pt x="699377" y="353758"/>
                  </a:lnTo>
                  <a:lnTo>
                    <a:pt x="696807" y="354996"/>
                  </a:lnTo>
                  <a:lnTo>
                    <a:pt x="692906" y="356329"/>
                  </a:lnTo>
                  <a:lnTo>
                    <a:pt x="692906" y="357566"/>
                  </a:lnTo>
                  <a:lnTo>
                    <a:pt x="694239" y="358899"/>
                  </a:lnTo>
                  <a:lnTo>
                    <a:pt x="694239" y="361470"/>
                  </a:lnTo>
                  <a:lnTo>
                    <a:pt x="691669" y="361470"/>
                  </a:lnTo>
                  <a:lnTo>
                    <a:pt x="690337" y="362707"/>
                  </a:lnTo>
                  <a:lnTo>
                    <a:pt x="689100" y="366610"/>
                  </a:lnTo>
                  <a:lnTo>
                    <a:pt x="687768" y="367943"/>
                  </a:lnTo>
                  <a:lnTo>
                    <a:pt x="687768" y="370513"/>
                  </a:lnTo>
                  <a:lnTo>
                    <a:pt x="687768" y="371751"/>
                  </a:lnTo>
                  <a:lnTo>
                    <a:pt x="689100" y="373084"/>
                  </a:lnTo>
                  <a:lnTo>
                    <a:pt x="690337" y="373084"/>
                  </a:lnTo>
                  <a:lnTo>
                    <a:pt x="691669" y="373084"/>
                  </a:lnTo>
                  <a:lnTo>
                    <a:pt x="695476" y="370513"/>
                  </a:lnTo>
                  <a:lnTo>
                    <a:pt x="698140" y="369181"/>
                  </a:lnTo>
                  <a:lnTo>
                    <a:pt x="699377" y="369181"/>
                  </a:lnTo>
                  <a:lnTo>
                    <a:pt x="700709" y="369181"/>
                  </a:lnTo>
                  <a:lnTo>
                    <a:pt x="701946" y="367943"/>
                  </a:lnTo>
                  <a:lnTo>
                    <a:pt x="703278" y="364040"/>
                  </a:lnTo>
                  <a:lnTo>
                    <a:pt x="704515" y="361470"/>
                  </a:lnTo>
                  <a:lnTo>
                    <a:pt x="705847" y="360232"/>
                  </a:lnTo>
                  <a:lnTo>
                    <a:pt x="707084" y="360232"/>
                  </a:lnTo>
                  <a:lnTo>
                    <a:pt x="708416" y="360232"/>
                  </a:lnTo>
                  <a:lnTo>
                    <a:pt x="709749" y="361470"/>
                  </a:lnTo>
                  <a:lnTo>
                    <a:pt x="710986" y="361470"/>
                  </a:lnTo>
                  <a:lnTo>
                    <a:pt x="710986" y="362707"/>
                  </a:lnTo>
                  <a:lnTo>
                    <a:pt x="710986" y="364040"/>
                  </a:lnTo>
                  <a:lnTo>
                    <a:pt x="709749" y="365373"/>
                  </a:lnTo>
                  <a:lnTo>
                    <a:pt x="709749" y="366610"/>
                  </a:lnTo>
                  <a:lnTo>
                    <a:pt x="707084" y="370513"/>
                  </a:lnTo>
                  <a:lnTo>
                    <a:pt x="705847" y="374321"/>
                  </a:lnTo>
                  <a:lnTo>
                    <a:pt x="704515" y="374321"/>
                  </a:lnTo>
                  <a:lnTo>
                    <a:pt x="704515" y="375654"/>
                  </a:lnTo>
                  <a:lnTo>
                    <a:pt x="701946" y="374321"/>
                  </a:lnTo>
                  <a:lnTo>
                    <a:pt x="700709" y="374321"/>
                  </a:lnTo>
                  <a:lnTo>
                    <a:pt x="699377" y="375654"/>
                  </a:lnTo>
                  <a:lnTo>
                    <a:pt x="700709" y="376987"/>
                  </a:lnTo>
                  <a:lnTo>
                    <a:pt x="701946" y="378224"/>
                  </a:lnTo>
                  <a:lnTo>
                    <a:pt x="700709" y="379557"/>
                  </a:lnTo>
                  <a:lnTo>
                    <a:pt x="698140" y="378224"/>
                  </a:lnTo>
                  <a:lnTo>
                    <a:pt x="695476" y="378224"/>
                  </a:lnTo>
                  <a:lnTo>
                    <a:pt x="692906" y="378224"/>
                  </a:lnTo>
                  <a:lnTo>
                    <a:pt x="691669" y="379557"/>
                  </a:lnTo>
                  <a:lnTo>
                    <a:pt x="691669" y="380795"/>
                  </a:lnTo>
                  <a:lnTo>
                    <a:pt x="691669" y="383460"/>
                  </a:lnTo>
                  <a:lnTo>
                    <a:pt x="690337" y="385936"/>
                  </a:lnTo>
                  <a:lnTo>
                    <a:pt x="690337" y="389839"/>
                  </a:lnTo>
                  <a:lnTo>
                    <a:pt x="689100" y="392409"/>
                  </a:lnTo>
                  <a:lnTo>
                    <a:pt x="690337" y="393742"/>
                  </a:lnTo>
                  <a:lnTo>
                    <a:pt x="690337" y="392409"/>
                  </a:lnTo>
                  <a:lnTo>
                    <a:pt x="692906" y="389839"/>
                  </a:lnTo>
                  <a:lnTo>
                    <a:pt x="695476" y="387268"/>
                  </a:lnTo>
                  <a:lnTo>
                    <a:pt x="696807" y="387268"/>
                  </a:lnTo>
                  <a:lnTo>
                    <a:pt x="699377" y="389839"/>
                  </a:lnTo>
                  <a:lnTo>
                    <a:pt x="699377" y="392409"/>
                  </a:lnTo>
                  <a:lnTo>
                    <a:pt x="699377" y="393742"/>
                  </a:lnTo>
                  <a:lnTo>
                    <a:pt x="699377" y="395075"/>
                  </a:lnTo>
                  <a:lnTo>
                    <a:pt x="696807" y="397645"/>
                  </a:lnTo>
                  <a:lnTo>
                    <a:pt x="694239" y="398883"/>
                  </a:lnTo>
                  <a:lnTo>
                    <a:pt x="695476" y="400215"/>
                  </a:lnTo>
                  <a:lnTo>
                    <a:pt x="695476" y="401453"/>
                  </a:lnTo>
                  <a:lnTo>
                    <a:pt x="696807" y="401453"/>
                  </a:lnTo>
                  <a:lnTo>
                    <a:pt x="700709" y="398883"/>
                  </a:lnTo>
                  <a:lnTo>
                    <a:pt x="704515" y="398883"/>
                  </a:lnTo>
                  <a:lnTo>
                    <a:pt x="704515" y="397645"/>
                  </a:lnTo>
                  <a:lnTo>
                    <a:pt x="705847" y="397645"/>
                  </a:lnTo>
                  <a:lnTo>
                    <a:pt x="705847" y="395075"/>
                  </a:lnTo>
                  <a:lnTo>
                    <a:pt x="705847" y="393742"/>
                  </a:lnTo>
                  <a:lnTo>
                    <a:pt x="705847" y="392409"/>
                  </a:lnTo>
                  <a:lnTo>
                    <a:pt x="710986" y="389839"/>
                  </a:lnTo>
                  <a:lnTo>
                    <a:pt x="714887" y="388601"/>
                  </a:lnTo>
                  <a:lnTo>
                    <a:pt x="717456" y="388601"/>
                  </a:lnTo>
                  <a:lnTo>
                    <a:pt x="718788" y="388601"/>
                  </a:lnTo>
                  <a:lnTo>
                    <a:pt x="721357" y="385936"/>
                  </a:lnTo>
                  <a:lnTo>
                    <a:pt x="722594" y="384698"/>
                  </a:lnTo>
                  <a:lnTo>
                    <a:pt x="723926" y="384698"/>
                  </a:lnTo>
                  <a:lnTo>
                    <a:pt x="726495" y="385936"/>
                  </a:lnTo>
                  <a:lnTo>
                    <a:pt x="731634" y="385936"/>
                  </a:lnTo>
                  <a:lnTo>
                    <a:pt x="732966" y="384698"/>
                  </a:lnTo>
                  <a:lnTo>
                    <a:pt x="734203" y="385936"/>
                  </a:lnTo>
                  <a:lnTo>
                    <a:pt x="736867" y="379557"/>
                  </a:lnTo>
                  <a:lnTo>
                    <a:pt x="779400" y="365373"/>
                  </a:lnTo>
                  <a:lnTo>
                    <a:pt x="780733" y="361470"/>
                  </a:lnTo>
                  <a:lnTo>
                    <a:pt x="780733" y="358899"/>
                  </a:lnTo>
                  <a:lnTo>
                    <a:pt x="780733" y="356329"/>
                  </a:lnTo>
                  <a:lnTo>
                    <a:pt x="779400" y="353758"/>
                  </a:lnTo>
                  <a:lnTo>
                    <a:pt x="779400" y="352426"/>
                  </a:lnTo>
                  <a:lnTo>
                    <a:pt x="779400" y="351093"/>
                  </a:lnTo>
                  <a:lnTo>
                    <a:pt x="780733" y="349855"/>
                  </a:lnTo>
                  <a:lnTo>
                    <a:pt x="780733" y="347285"/>
                  </a:lnTo>
                  <a:lnTo>
                    <a:pt x="781970" y="343382"/>
                  </a:lnTo>
                  <a:lnTo>
                    <a:pt x="783302" y="342144"/>
                  </a:lnTo>
                  <a:lnTo>
                    <a:pt x="784539" y="342144"/>
                  </a:lnTo>
                  <a:lnTo>
                    <a:pt x="785871" y="340811"/>
                  </a:lnTo>
                  <a:lnTo>
                    <a:pt x="787108" y="340811"/>
                  </a:lnTo>
                  <a:lnTo>
                    <a:pt x="787108" y="342144"/>
                  </a:lnTo>
                  <a:lnTo>
                    <a:pt x="788440" y="340811"/>
                  </a:lnTo>
                  <a:lnTo>
                    <a:pt x="788440" y="338241"/>
                  </a:lnTo>
                  <a:lnTo>
                    <a:pt x="789772" y="335670"/>
                  </a:lnTo>
                  <a:lnTo>
                    <a:pt x="789772" y="331768"/>
                  </a:lnTo>
                  <a:lnTo>
                    <a:pt x="791009" y="329197"/>
                  </a:lnTo>
                  <a:lnTo>
                    <a:pt x="791009" y="326627"/>
                  </a:lnTo>
                  <a:lnTo>
                    <a:pt x="791009" y="324056"/>
                  </a:lnTo>
                  <a:lnTo>
                    <a:pt x="792342" y="321486"/>
                  </a:lnTo>
                  <a:lnTo>
                    <a:pt x="792342" y="320153"/>
                  </a:lnTo>
                  <a:lnTo>
                    <a:pt x="791009" y="317583"/>
                  </a:lnTo>
                  <a:lnTo>
                    <a:pt x="789772" y="317583"/>
                  </a:lnTo>
                  <a:lnTo>
                    <a:pt x="789772" y="316250"/>
                  </a:lnTo>
                  <a:lnTo>
                    <a:pt x="789772" y="315013"/>
                  </a:lnTo>
                  <a:lnTo>
                    <a:pt x="791009" y="313680"/>
                  </a:lnTo>
                  <a:lnTo>
                    <a:pt x="791009" y="312442"/>
                  </a:lnTo>
                  <a:lnTo>
                    <a:pt x="791009" y="311109"/>
                  </a:lnTo>
                  <a:lnTo>
                    <a:pt x="791009" y="309777"/>
                  </a:lnTo>
                  <a:lnTo>
                    <a:pt x="792342" y="308539"/>
                  </a:lnTo>
                  <a:lnTo>
                    <a:pt x="793579" y="307206"/>
                  </a:lnTo>
                  <a:lnTo>
                    <a:pt x="794910" y="307206"/>
                  </a:lnTo>
                  <a:lnTo>
                    <a:pt x="796148" y="305969"/>
                  </a:lnTo>
                  <a:lnTo>
                    <a:pt x="797480" y="305969"/>
                  </a:lnTo>
                  <a:lnTo>
                    <a:pt x="797480" y="308539"/>
                  </a:lnTo>
                  <a:lnTo>
                    <a:pt x="797480" y="309777"/>
                  </a:lnTo>
                  <a:lnTo>
                    <a:pt x="797480" y="311109"/>
                  </a:lnTo>
                  <a:lnTo>
                    <a:pt x="798717" y="313680"/>
                  </a:lnTo>
                  <a:lnTo>
                    <a:pt x="800049" y="315013"/>
                  </a:lnTo>
                  <a:lnTo>
                    <a:pt x="801286" y="315013"/>
                  </a:lnTo>
                  <a:lnTo>
                    <a:pt x="801286" y="312442"/>
                  </a:lnTo>
                  <a:lnTo>
                    <a:pt x="802618" y="308539"/>
                  </a:lnTo>
                  <a:lnTo>
                    <a:pt x="803950" y="305969"/>
                  </a:lnTo>
                  <a:lnTo>
                    <a:pt x="805187" y="302065"/>
                  </a:lnTo>
                  <a:lnTo>
                    <a:pt x="806519" y="298162"/>
                  </a:lnTo>
                  <a:lnTo>
                    <a:pt x="807757" y="293022"/>
                  </a:lnTo>
                  <a:lnTo>
                    <a:pt x="810325" y="289214"/>
                  </a:lnTo>
                  <a:lnTo>
                    <a:pt x="811658" y="285311"/>
                  </a:lnTo>
                  <a:lnTo>
                    <a:pt x="810325" y="283978"/>
                  </a:lnTo>
                  <a:lnTo>
                    <a:pt x="809089" y="282740"/>
                  </a:lnTo>
                  <a:lnTo>
                    <a:pt x="807757" y="281407"/>
                  </a:lnTo>
                  <a:lnTo>
                    <a:pt x="806519" y="281407"/>
                  </a:lnTo>
                  <a:lnTo>
                    <a:pt x="805187" y="282740"/>
                  </a:lnTo>
                  <a:lnTo>
                    <a:pt x="803950" y="282740"/>
                  </a:lnTo>
                  <a:lnTo>
                    <a:pt x="801286" y="282740"/>
                  </a:lnTo>
                  <a:lnTo>
                    <a:pt x="798717" y="282740"/>
                  </a:lnTo>
                  <a:lnTo>
                    <a:pt x="798717" y="281407"/>
                  </a:lnTo>
                  <a:lnTo>
                    <a:pt x="797480" y="281407"/>
                  </a:lnTo>
                  <a:lnTo>
                    <a:pt x="797480" y="278837"/>
                  </a:lnTo>
                  <a:lnTo>
                    <a:pt x="798717" y="277504"/>
                  </a:lnTo>
                  <a:lnTo>
                    <a:pt x="798717" y="276267"/>
                  </a:lnTo>
                  <a:lnTo>
                    <a:pt x="800049" y="276267"/>
                  </a:lnTo>
                  <a:lnTo>
                    <a:pt x="801286" y="276267"/>
                  </a:lnTo>
                  <a:lnTo>
                    <a:pt x="802618" y="276267"/>
                  </a:lnTo>
                  <a:lnTo>
                    <a:pt x="802618" y="274934"/>
                  </a:lnTo>
                  <a:lnTo>
                    <a:pt x="802618" y="273696"/>
                  </a:lnTo>
                  <a:lnTo>
                    <a:pt x="801286" y="273696"/>
                  </a:lnTo>
                  <a:lnTo>
                    <a:pt x="801286" y="272363"/>
                  </a:lnTo>
                  <a:lnTo>
                    <a:pt x="798717" y="272363"/>
                  </a:lnTo>
                  <a:lnTo>
                    <a:pt x="796148" y="272363"/>
                  </a:lnTo>
                  <a:lnTo>
                    <a:pt x="792342" y="272363"/>
                  </a:lnTo>
                  <a:lnTo>
                    <a:pt x="791009" y="271126"/>
                  </a:lnTo>
                  <a:lnTo>
                    <a:pt x="789772" y="271126"/>
                  </a:lnTo>
                  <a:lnTo>
                    <a:pt x="789772" y="269793"/>
                  </a:lnTo>
                  <a:lnTo>
                    <a:pt x="789772" y="268555"/>
                  </a:lnTo>
                  <a:lnTo>
                    <a:pt x="789772" y="267223"/>
                  </a:lnTo>
                  <a:lnTo>
                    <a:pt x="789772" y="265890"/>
                  </a:lnTo>
                  <a:lnTo>
                    <a:pt x="791009" y="264652"/>
                  </a:lnTo>
                  <a:lnTo>
                    <a:pt x="794910" y="264652"/>
                  </a:lnTo>
                  <a:lnTo>
                    <a:pt x="796148" y="265890"/>
                  </a:lnTo>
                  <a:lnTo>
                    <a:pt x="798717" y="267223"/>
                  </a:lnTo>
                  <a:lnTo>
                    <a:pt x="802618" y="268555"/>
                  </a:lnTo>
                  <a:lnTo>
                    <a:pt x="803950" y="268555"/>
                  </a:lnTo>
                  <a:lnTo>
                    <a:pt x="805187" y="268555"/>
                  </a:lnTo>
                  <a:lnTo>
                    <a:pt x="806519" y="268555"/>
                  </a:lnTo>
                  <a:lnTo>
                    <a:pt x="806519" y="267223"/>
                  </a:lnTo>
                  <a:lnTo>
                    <a:pt x="805187" y="265890"/>
                  </a:lnTo>
                  <a:lnTo>
                    <a:pt x="805187" y="264652"/>
                  </a:lnTo>
                  <a:lnTo>
                    <a:pt x="803950" y="264652"/>
                  </a:lnTo>
                  <a:lnTo>
                    <a:pt x="802618" y="263320"/>
                  </a:lnTo>
                  <a:lnTo>
                    <a:pt x="801286" y="263320"/>
                  </a:lnTo>
                  <a:lnTo>
                    <a:pt x="801286" y="262082"/>
                  </a:lnTo>
                  <a:lnTo>
                    <a:pt x="800049" y="259511"/>
                  </a:lnTo>
                  <a:lnTo>
                    <a:pt x="800049" y="258179"/>
                  </a:lnTo>
                  <a:lnTo>
                    <a:pt x="701946" y="277504"/>
                  </a:lnTo>
                  <a:lnTo>
                    <a:pt x="624586" y="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22B1127B-EE6C-A337-0E35-29A5C6154823}"/>
                </a:ext>
              </a:extLst>
            </p:cNvPr>
            <p:cNvSpPr/>
            <p:nvPr/>
          </p:nvSpPr>
          <p:spPr>
            <a:xfrm>
              <a:off x="6301519" y="6181793"/>
              <a:ext cx="1467298" cy="1112903"/>
            </a:xfrm>
            <a:custGeom>
              <a:avLst/>
              <a:gdLst>
                <a:gd name="connsiteX0" fmla="*/ 1133276 w 1633687"/>
                <a:gd name="connsiteY0" fmla="*/ 7711 h 1239106"/>
                <a:gd name="connsiteX1" fmla="*/ 1129375 w 1633687"/>
                <a:gd name="connsiteY1" fmla="*/ 10281 h 1239106"/>
                <a:gd name="connsiteX2" fmla="*/ 1126805 w 1633687"/>
                <a:gd name="connsiteY2" fmla="*/ 6378 h 1239106"/>
                <a:gd name="connsiteX3" fmla="*/ 1112532 w 1633687"/>
                <a:gd name="connsiteY3" fmla="*/ 6378 h 1239106"/>
                <a:gd name="connsiteX4" fmla="*/ 1103017 w 1633687"/>
                <a:gd name="connsiteY4" fmla="*/ 0 h 1239106"/>
                <a:gd name="connsiteX5" fmla="*/ 1103017 w 1633687"/>
                <a:gd name="connsiteY5" fmla="*/ 2570 h 1239106"/>
                <a:gd name="connsiteX6" fmla="*/ 1094073 w 1633687"/>
                <a:gd name="connsiteY6" fmla="*/ 1238 h 1239106"/>
                <a:gd name="connsiteX7" fmla="*/ 1091503 w 1633687"/>
                <a:gd name="connsiteY7" fmla="*/ 11614 h 1239106"/>
                <a:gd name="connsiteX8" fmla="*/ 1083701 w 1633687"/>
                <a:gd name="connsiteY8" fmla="*/ 11614 h 1239106"/>
                <a:gd name="connsiteX9" fmla="*/ 1083701 w 1633687"/>
                <a:gd name="connsiteY9" fmla="*/ 16755 h 1239106"/>
                <a:gd name="connsiteX10" fmla="*/ 1079800 w 1633687"/>
                <a:gd name="connsiteY10" fmla="*/ 19325 h 1239106"/>
                <a:gd name="connsiteX11" fmla="*/ 1081132 w 1633687"/>
                <a:gd name="connsiteY11" fmla="*/ 41221 h 1239106"/>
                <a:gd name="connsiteX12" fmla="*/ 1091503 w 1633687"/>
                <a:gd name="connsiteY12" fmla="*/ 58071 h 1239106"/>
                <a:gd name="connsiteX13" fmla="*/ 1088934 w 1633687"/>
                <a:gd name="connsiteY13" fmla="*/ 92914 h 1239106"/>
                <a:gd name="connsiteX14" fmla="*/ 1091503 w 1633687"/>
                <a:gd name="connsiteY14" fmla="*/ 103195 h 1239106"/>
                <a:gd name="connsiteX15" fmla="*/ 1087602 w 1633687"/>
                <a:gd name="connsiteY15" fmla="*/ 107099 h 1239106"/>
                <a:gd name="connsiteX16" fmla="*/ 1068571 w 1633687"/>
                <a:gd name="connsiteY16" fmla="*/ 109669 h 1239106"/>
                <a:gd name="connsiteX17" fmla="*/ 1058295 w 1633687"/>
                <a:gd name="connsiteY17" fmla="*/ 98055 h 1239106"/>
                <a:gd name="connsiteX18" fmla="*/ 1057058 w 1633687"/>
                <a:gd name="connsiteY18" fmla="*/ 82632 h 1239106"/>
                <a:gd name="connsiteX19" fmla="*/ 1049255 w 1633687"/>
                <a:gd name="connsiteY19" fmla="*/ 74826 h 1239106"/>
                <a:gd name="connsiteX20" fmla="*/ 1050587 w 1633687"/>
                <a:gd name="connsiteY20" fmla="*/ 65782 h 1239106"/>
                <a:gd name="connsiteX21" fmla="*/ 536760 w 1633687"/>
                <a:gd name="connsiteY21" fmla="*/ 100625 h 1239106"/>
                <a:gd name="connsiteX22" fmla="*/ 525151 w 1633687"/>
                <a:gd name="connsiteY22" fmla="*/ 90343 h 1239106"/>
                <a:gd name="connsiteX23" fmla="*/ 520012 w 1633687"/>
                <a:gd name="connsiteY23" fmla="*/ 65782 h 1239106"/>
                <a:gd name="connsiteX24" fmla="*/ 508404 w 1633687"/>
                <a:gd name="connsiteY24" fmla="*/ 46743 h 1239106"/>
                <a:gd name="connsiteX25" fmla="*/ 503265 w 1633687"/>
                <a:gd name="connsiteY25" fmla="*/ 44172 h 1239106"/>
                <a:gd name="connsiteX26" fmla="*/ 503265 w 1633687"/>
                <a:gd name="connsiteY26" fmla="*/ 37699 h 1239106"/>
                <a:gd name="connsiteX27" fmla="*/ 237407 w 1633687"/>
                <a:gd name="connsiteY27" fmla="*/ 69971 h 1239106"/>
                <a:gd name="connsiteX28" fmla="*/ 2569 w 1633687"/>
                <a:gd name="connsiteY28" fmla="*/ 89011 h 1239106"/>
                <a:gd name="connsiteX29" fmla="*/ 5138 w 1633687"/>
                <a:gd name="connsiteY29" fmla="*/ 99387 h 1239106"/>
                <a:gd name="connsiteX30" fmla="*/ 0 w 1633687"/>
                <a:gd name="connsiteY30" fmla="*/ 117380 h 1239106"/>
                <a:gd name="connsiteX31" fmla="*/ 2569 w 1633687"/>
                <a:gd name="connsiteY31" fmla="*/ 123854 h 1239106"/>
                <a:gd name="connsiteX32" fmla="*/ 18079 w 1633687"/>
                <a:gd name="connsiteY32" fmla="*/ 136801 h 1239106"/>
                <a:gd name="connsiteX33" fmla="*/ 21885 w 1633687"/>
                <a:gd name="connsiteY33" fmla="*/ 144512 h 1239106"/>
                <a:gd name="connsiteX34" fmla="*/ 45103 w 1633687"/>
                <a:gd name="connsiteY34" fmla="*/ 156126 h 1239106"/>
                <a:gd name="connsiteX35" fmla="*/ 50241 w 1633687"/>
                <a:gd name="connsiteY35" fmla="*/ 165646 h 1239106"/>
                <a:gd name="connsiteX36" fmla="*/ 49004 w 1633687"/>
                <a:gd name="connsiteY36" fmla="*/ 179830 h 1239106"/>
                <a:gd name="connsiteX37" fmla="*/ 42533 w 1633687"/>
                <a:gd name="connsiteY37" fmla="*/ 192682 h 1239106"/>
                <a:gd name="connsiteX38" fmla="*/ 49004 w 1633687"/>
                <a:gd name="connsiteY38" fmla="*/ 204296 h 1239106"/>
                <a:gd name="connsiteX39" fmla="*/ 58043 w 1633687"/>
                <a:gd name="connsiteY39" fmla="*/ 212103 h 1239106"/>
                <a:gd name="connsiteX40" fmla="*/ 49004 w 1633687"/>
                <a:gd name="connsiteY40" fmla="*/ 218481 h 1239106"/>
                <a:gd name="connsiteX41" fmla="*/ 43866 w 1633687"/>
                <a:gd name="connsiteY41" fmla="*/ 233998 h 1239106"/>
                <a:gd name="connsiteX42" fmla="*/ 38727 w 1633687"/>
                <a:gd name="connsiteY42" fmla="*/ 235331 h 1239106"/>
                <a:gd name="connsiteX43" fmla="*/ 38727 w 1633687"/>
                <a:gd name="connsiteY43" fmla="*/ 236569 h 1239106"/>
                <a:gd name="connsiteX44" fmla="*/ 37395 w 1633687"/>
                <a:gd name="connsiteY44" fmla="*/ 236569 h 1239106"/>
                <a:gd name="connsiteX45" fmla="*/ 36158 w 1633687"/>
                <a:gd name="connsiteY45" fmla="*/ 237901 h 1239106"/>
                <a:gd name="connsiteX46" fmla="*/ 34826 w 1633687"/>
                <a:gd name="connsiteY46" fmla="*/ 239139 h 1239106"/>
                <a:gd name="connsiteX47" fmla="*/ 36158 w 1633687"/>
                <a:gd name="connsiteY47" fmla="*/ 240472 h 1239106"/>
                <a:gd name="connsiteX48" fmla="*/ 36158 w 1633687"/>
                <a:gd name="connsiteY48" fmla="*/ 241805 h 1239106"/>
                <a:gd name="connsiteX49" fmla="*/ 39964 w 1633687"/>
                <a:gd name="connsiteY49" fmla="*/ 241805 h 1239106"/>
                <a:gd name="connsiteX50" fmla="*/ 43866 w 1633687"/>
                <a:gd name="connsiteY50" fmla="*/ 240472 h 1239106"/>
                <a:gd name="connsiteX51" fmla="*/ 45103 w 1633687"/>
                <a:gd name="connsiteY51" fmla="*/ 240472 h 1239106"/>
                <a:gd name="connsiteX52" fmla="*/ 45103 w 1633687"/>
                <a:gd name="connsiteY52" fmla="*/ 241805 h 1239106"/>
                <a:gd name="connsiteX53" fmla="*/ 41296 w 1633687"/>
                <a:gd name="connsiteY53" fmla="*/ 243042 h 1239106"/>
                <a:gd name="connsiteX54" fmla="*/ 37395 w 1633687"/>
                <a:gd name="connsiteY54" fmla="*/ 245613 h 1239106"/>
                <a:gd name="connsiteX55" fmla="*/ 33494 w 1633687"/>
                <a:gd name="connsiteY55" fmla="*/ 245613 h 1239106"/>
                <a:gd name="connsiteX56" fmla="*/ 33494 w 1633687"/>
                <a:gd name="connsiteY56" fmla="*/ 246279 h 1239106"/>
                <a:gd name="connsiteX57" fmla="*/ 34826 w 1633687"/>
                <a:gd name="connsiteY57" fmla="*/ 247517 h 1239106"/>
                <a:gd name="connsiteX58" fmla="*/ 37395 w 1633687"/>
                <a:gd name="connsiteY58" fmla="*/ 247517 h 1239106"/>
                <a:gd name="connsiteX59" fmla="*/ 56426 w 1633687"/>
                <a:gd name="connsiteY59" fmla="*/ 241138 h 1239106"/>
                <a:gd name="connsiteX60" fmla="*/ 70699 w 1633687"/>
                <a:gd name="connsiteY60" fmla="*/ 235902 h 1239106"/>
                <a:gd name="connsiteX61" fmla="*/ 70699 w 1633687"/>
                <a:gd name="connsiteY61" fmla="*/ 234665 h 1239106"/>
                <a:gd name="connsiteX62" fmla="*/ 69367 w 1633687"/>
                <a:gd name="connsiteY62" fmla="*/ 235902 h 1239106"/>
                <a:gd name="connsiteX63" fmla="*/ 66797 w 1633687"/>
                <a:gd name="connsiteY63" fmla="*/ 235902 h 1239106"/>
                <a:gd name="connsiteX64" fmla="*/ 61659 w 1633687"/>
                <a:gd name="connsiteY64" fmla="*/ 237235 h 1239106"/>
                <a:gd name="connsiteX65" fmla="*/ 53857 w 1633687"/>
                <a:gd name="connsiteY65" fmla="*/ 239806 h 1239106"/>
                <a:gd name="connsiteX66" fmla="*/ 53857 w 1633687"/>
                <a:gd name="connsiteY66" fmla="*/ 238473 h 1239106"/>
                <a:gd name="connsiteX67" fmla="*/ 56426 w 1633687"/>
                <a:gd name="connsiteY67" fmla="*/ 237235 h 1239106"/>
                <a:gd name="connsiteX68" fmla="*/ 64228 w 1633687"/>
                <a:gd name="connsiteY68" fmla="*/ 233332 h 1239106"/>
                <a:gd name="connsiteX69" fmla="*/ 73268 w 1633687"/>
                <a:gd name="connsiteY69" fmla="*/ 229429 h 1239106"/>
                <a:gd name="connsiteX70" fmla="*/ 77074 w 1633687"/>
                <a:gd name="connsiteY70" fmla="*/ 229429 h 1239106"/>
                <a:gd name="connsiteX71" fmla="*/ 80975 w 1633687"/>
                <a:gd name="connsiteY71" fmla="*/ 228191 h 1239106"/>
                <a:gd name="connsiteX72" fmla="*/ 80975 w 1633687"/>
                <a:gd name="connsiteY72" fmla="*/ 223051 h 1239106"/>
                <a:gd name="connsiteX73" fmla="*/ 79739 w 1633687"/>
                <a:gd name="connsiteY73" fmla="*/ 221718 h 1239106"/>
                <a:gd name="connsiteX74" fmla="*/ 87446 w 1633687"/>
                <a:gd name="connsiteY74" fmla="*/ 216577 h 1239106"/>
                <a:gd name="connsiteX75" fmla="*/ 93916 w 1633687"/>
                <a:gd name="connsiteY75" fmla="*/ 212674 h 1239106"/>
                <a:gd name="connsiteX76" fmla="*/ 95153 w 1633687"/>
                <a:gd name="connsiteY76" fmla="*/ 212674 h 1239106"/>
                <a:gd name="connsiteX77" fmla="*/ 96485 w 1633687"/>
                <a:gd name="connsiteY77" fmla="*/ 211436 h 1239106"/>
                <a:gd name="connsiteX78" fmla="*/ 99054 w 1633687"/>
                <a:gd name="connsiteY78" fmla="*/ 201916 h 1239106"/>
                <a:gd name="connsiteX79" fmla="*/ 100387 w 1633687"/>
                <a:gd name="connsiteY79" fmla="*/ 194205 h 1239106"/>
                <a:gd name="connsiteX80" fmla="*/ 96485 w 1633687"/>
                <a:gd name="connsiteY80" fmla="*/ 189065 h 1239106"/>
                <a:gd name="connsiteX81" fmla="*/ 92584 w 1633687"/>
                <a:gd name="connsiteY81" fmla="*/ 183924 h 1239106"/>
                <a:gd name="connsiteX82" fmla="*/ 92584 w 1633687"/>
                <a:gd name="connsiteY82" fmla="*/ 173547 h 1239106"/>
                <a:gd name="connsiteX83" fmla="*/ 95153 w 1633687"/>
                <a:gd name="connsiteY83" fmla="*/ 173547 h 1239106"/>
                <a:gd name="connsiteX84" fmla="*/ 97817 w 1633687"/>
                <a:gd name="connsiteY84" fmla="*/ 174880 h 1239106"/>
                <a:gd name="connsiteX85" fmla="*/ 100387 w 1633687"/>
                <a:gd name="connsiteY85" fmla="*/ 176118 h 1239106"/>
                <a:gd name="connsiteX86" fmla="*/ 101624 w 1633687"/>
                <a:gd name="connsiteY86" fmla="*/ 180021 h 1239106"/>
                <a:gd name="connsiteX87" fmla="*/ 101624 w 1633687"/>
                <a:gd name="connsiteY87" fmla="*/ 181353 h 1239106"/>
                <a:gd name="connsiteX88" fmla="*/ 102955 w 1633687"/>
                <a:gd name="connsiteY88" fmla="*/ 182591 h 1239106"/>
                <a:gd name="connsiteX89" fmla="*/ 106762 w 1633687"/>
                <a:gd name="connsiteY89" fmla="*/ 182591 h 1239106"/>
                <a:gd name="connsiteX90" fmla="*/ 109331 w 1633687"/>
                <a:gd name="connsiteY90" fmla="*/ 185161 h 1239106"/>
                <a:gd name="connsiteX91" fmla="*/ 109331 w 1633687"/>
                <a:gd name="connsiteY91" fmla="*/ 194681 h 1239106"/>
                <a:gd name="connsiteX92" fmla="*/ 110663 w 1633687"/>
                <a:gd name="connsiteY92" fmla="*/ 203725 h 1239106"/>
                <a:gd name="connsiteX93" fmla="*/ 114564 w 1633687"/>
                <a:gd name="connsiteY93" fmla="*/ 203725 h 1239106"/>
                <a:gd name="connsiteX94" fmla="*/ 117134 w 1633687"/>
                <a:gd name="connsiteY94" fmla="*/ 202393 h 1239106"/>
                <a:gd name="connsiteX95" fmla="*/ 118371 w 1633687"/>
                <a:gd name="connsiteY95" fmla="*/ 190873 h 1239106"/>
                <a:gd name="connsiteX96" fmla="*/ 120939 w 1633687"/>
                <a:gd name="connsiteY96" fmla="*/ 180497 h 1239106"/>
                <a:gd name="connsiteX97" fmla="*/ 123509 w 1633687"/>
                <a:gd name="connsiteY97" fmla="*/ 176593 h 1239106"/>
                <a:gd name="connsiteX98" fmla="*/ 126173 w 1633687"/>
                <a:gd name="connsiteY98" fmla="*/ 172786 h 1239106"/>
                <a:gd name="connsiteX99" fmla="*/ 122272 w 1633687"/>
                <a:gd name="connsiteY99" fmla="*/ 171453 h 1239106"/>
                <a:gd name="connsiteX100" fmla="*/ 120939 w 1633687"/>
                <a:gd name="connsiteY100" fmla="*/ 168882 h 1239106"/>
                <a:gd name="connsiteX101" fmla="*/ 120939 w 1633687"/>
                <a:gd name="connsiteY101" fmla="*/ 167550 h 1239106"/>
                <a:gd name="connsiteX102" fmla="*/ 122272 w 1633687"/>
                <a:gd name="connsiteY102" fmla="*/ 166312 h 1239106"/>
                <a:gd name="connsiteX103" fmla="*/ 126173 w 1633687"/>
                <a:gd name="connsiteY103" fmla="*/ 170215 h 1239106"/>
                <a:gd name="connsiteX104" fmla="*/ 128742 w 1633687"/>
                <a:gd name="connsiteY104" fmla="*/ 174023 h 1239106"/>
                <a:gd name="connsiteX105" fmla="*/ 128742 w 1633687"/>
                <a:gd name="connsiteY105" fmla="*/ 177926 h 1239106"/>
                <a:gd name="connsiteX106" fmla="*/ 127410 w 1633687"/>
                <a:gd name="connsiteY106" fmla="*/ 180497 h 1239106"/>
                <a:gd name="connsiteX107" fmla="*/ 126173 w 1633687"/>
                <a:gd name="connsiteY107" fmla="*/ 183067 h 1239106"/>
                <a:gd name="connsiteX108" fmla="*/ 123509 w 1633687"/>
                <a:gd name="connsiteY108" fmla="*/ 185637 h 1239106"/>
                <a:gd name="connsiteX109" fmla="*/ 124841 w 1633687"/>
                <a:gd name="connsiteY109" fmla="*/ 189541 h 1239106"/>
                <a:gd name="connsiteX110" fmla="*/ 139019 w 1633687"/>
                <a:gd name="connsiteY110" fmla="*/ 193444 h 1239106"/>
                <a:gd name="connsiteX111" fmla="*/ 155861 w 1633687"/>
                <a:gd name="connsiteY111" fmla="*/ 201155 h 1239106"/>
                <a:gd name="connsiteX112" fmla="*/ 155861 w 1633687"/>
                <a:gd name="connsiteY112" fmla="*/ 202393 h 1239106"/>
                <a:gd name="connsiteX113" fmla="*/ 148059 w 1633687"/>
                <a:gd name="connsiteY113" fmla="*/ 202393 h 1239106"/>
                <a:gd name="connsiteX114" fmla="*/ 145489 w 1633687"/>
                <a:gd name="connsiteY114" fmla="*/ 199822 h 1239106"/>
                <a:gd name="connsiteX115" fmla="*/ 142920 w 1633687"/>
                <a:gd name="connsiteY115" fmla="*/ 198584 h 1239106"/>
                <a:gd name="connsiteX116" fmla="*/ 136450 w 1633687"/>
                <a:gd name="connsiteY116" fmla="*/ 205058 h 1239106"/>
                <a:gd name="connsiteX117" fmla="*/ 126173 w 1633687"/>
                <a:gd name="connsiteY117" fmla="*/ 212769 h 1239106"/>
                <a:gd name="connsiteX118" fmla="*/ 118371 w 1633687"/>
                <a:gd name="connsiteY118" fmla="*/ 212769 h 1239106"/>
                <a:gd name="connsiteX119" fmla="*/ 111995 w 1633687"/>
                <a:gd name="connsiteY119" fmla="*/ 214102 h 1239106"/>
                <a:gd name="connsiteX120" fmla="*/ 108094 w 1633687"/>
                <a:gd name="connsiteY120" fmla="*/ 219243 h 1239106"/>
                <a:gd name="connsiteX121" fmla="*/ 101624 w 1633687"/>
                <a:gd name="connsiteY121" fmla="*/ 223146 h 1239106"/>
                <a:gd name="connsiteX122" fmla="*/ 99054 w 1633687"/>
                <a:gd name="connsiteY122" fmla="*/ 223146 h 1239106"/>
                <a:gd name="connsiteX123" fmla="*/ 96485 w 1633687"/>
                <a:gd name="connsiteY123" fmla="*/ 221813 h 1239106"/>
                <a:gd name="connsiteX124" fmla="*/ 93916 w 1633687"/>
                <a:gd name="connsiteY124" fmla="*/ 221813 h 1239106"/>
                <a:gd name="connsiteX125" fmla="*/ 91252 w 1633687"/>
                <a:gd name="connsiteY125" fmla="*/ 224383 h 1239106"/>
                <a:gd name="connsiteX126" fmla="*/ 91252 w 1633687"/>
                <a:gd name="connsiteY126" fmla="*/ 225716 h 1239106"/>
                <a:gd name="connsiteX127" fmla="*/ 92584 w 1633687"/>
                <a:gd name="connsiteY127" fmla="*/ 228286 h 1239106"/>
                <a:gd name="connsiteX128" fmla="*/ 96485 w 1633687"/>
                <a:gd name="connsiteY128" fmla="*/ 228286 h 1239106"/>
                <a:gd name="connsiteX129" fmla="*/ 106762 w 1633687"/>
                <a:gd name="connsiteY129" fmla="*/ 224383 h 1239106"/>
                <a:gd name="connsiteX130" fmla="*/ 117134 w 1633687"/>
                <a:gd name="connsiteY130" fmla="*/ 219243 h 1239106"/>
                <a:gd name="connsiteX131" fmla="*/ 144252 w 1633687"/>
                <a:gd name="connsiteY131" fmla="*/ 211532 h 1239106"/>
                <a:gd name="connsiteX132" fmla="*/ 167470 w 1633687"/>
                <a:gd name="connsiteY132" fmla="*/ 205058 h 1239106"/>
                <a:gd name="connsiteX133" fmla="*/ 189355 w 1633687"/>
                <a:gd name="connsiteY133" fmla="*/ 202393 h 1239106"/>
                <a:gd name="connsiteX134" fmla="*/ 198394 w 1633687"/>
                <a:gd name="connsiteY134" fmla="*/ 201155 h 1239106"/>
                <a:gd name="connsiteX135" fmla="*/ 210003 w 1633687"/>
                <a:gd name="connsiteY135" fmla="*/ 201155 h 1239106"/>
                <a:gd name="connsiteX136" fmla="*/ 211335 w 1633687"/>
                <a:gd name="connsiteY136" fmla="*/ 199822 h 1239106"/>
                <a:gd name="connsiteX137" fmla="*/ 211335 w 1633687"/>
                <a:gd name="connsiteY137" fmla="*/ 198680 h 1239106"/>
                <a:gd name="connsiteX138" fmla="*/ 210003 w 1633687"/>
                <a:gd name="connsiteY138" fmla="*/ 197347 h 1239106"/>
                <a:gd name="connsiteX139" fmla="*/ 208766 w 1633687"/>
                <a:gd name="connsiteY139" fmla="*/ 197347 h 1239106"/>
                <a:gd name="connsiteX140" fmla="*/ 207434 w 1633687"/>
                <a:gd name="connsiteY140" fmla="*/ 196109 h 1239106"/>
                <a:gd name="connsiteX141" fmla="*/ 206197 w 1633687"/>
                <a:gd name="connsiteY141" fmla="*/ 192206 h 1239106"/>
                <a:gd name="connsiteX142" fmla="*/ 206197 w 1633687"/>
                <a:gd name="connsiteY142" fmla="*/ 188303 h 1239106"/>
                <a:gd name="connsiteX143" fmla="*/ 207434 w 1633687"/>
                <a:gd name="connsiteY143" fmla="*/ 187065 h 1239106"/>
                <a:gd name="connsiteX144" fmla="*/ 208766 w 1633687"/>
                <a:gd name="connsiteY144" fmla="*/ 187065 h 1239106"/>
                <a:gd name="connsiteX145" fmla="*/ 210003 w 1633687"/>
                <a:gd name="connsiteY145" fmla="*/ 190969 h 1239106"/>
                <a:gd name="connsiteX146" fmla="*/ 211335 w 1633687"/>
                <a:gd name="connsiteY146" fmla="*/ 194776 h 1239106"/>
                <a:gd name="connsiteX147" fmla="*/ 213904 w 1633687"/>
                <a:gd name="connsiteY147" fmla="*/ 196109 h 1239106"/>
                <a:gd name="connsiteX148" fmla="*/ 217425 w 1633687"/>
                <a:gd name="connsiteY148" fmla="*/ 196109 h 1239106"/>
                <a:gd name="connsiteX149" fmla="*/ 221326 w 1633687"/>
                <a:gd name="connsiteY149" fmla="*/ 194776 h 1239106"/>
                <a:gd name="connsiteX150" fmla="*/ 226465 w 1633687"/>
                <a:gd name="connsiteY150" fmla="*/ 190969 h 1239106"/>
                <a:gd name="connsiteX151" fmla="*/ 231603 w 1633687"/>
                <a:gd name="connsiteY151" fmla="*/ 185733 h 1239106"/>
                <a:gd name="connsiteX152" fmla="*/ 231603 w 1633687"/>
                <a:gd name="connsiteY152" fmla="*/ 184495 h 1239106"/>
                <a:gd name="connsiteX153" fmla="*/ 229033 w 1633687"/>
                <a:gd name="connsiteY153" fmla="*/ 180592 h 1239106"/>
                <a:gd name="connsiteX154" fmla="*/ 227702 w 1633687"/>
                <a:gd name="connsiteY154" fmla="*/ 176689 h 1239106"/>
                <a:gd name="connsiteX155" fmla="*/ 227702 w 1633687"/>
                <a:gd name="connsiteY155" fmla="*/ 175451 h 1239106"/>
                <a:gd name="connsiteX156" fmla="*/ 229033 w 1633687"/>
                <a:gd name="connsiteY156" fmla="*/ 175451 h 1239106"/>
                <a:gd name="connsiteX157" fmla="*/ 231603 w 1633687"/>
                <a:gd name="connsiteY157" fmla="*/ 179354 h 1239106"/>
                <a:gd name="connsiteX158" fmla="*/ 234172 w 1633687"/>
                <a:gd name="connsiteY158" fmla="*/ 183162 h 1239106"/>
                <a:gd name="connsiteX159" fmla="*/ 235504 w 1633687"/>
                <a:gd name="connsiteY159" fmla="*/ 183162 h 1239106"/>
                <a:gd name="connsiteX160" fmla="*/ 235504 w 1633687"/>
                <a:gd name="connsiteY160" fmla="*/ 178021 h 1239106"/>
                <a:gd name="connsiteX161" fmla="*/ 238073 w 1633687"/>
                <a:gd name="connsiteY161" fmla="*/ 176689 h 1239106"/>
                <a:gd name="connsiteX162" fmla="*/ 239405 w 1633687"/>
                <a:gd name="connsiteY162" fmla="*/ 175451 h 1239106"/>
                <a:gd name="connsiteX163" fmla="*/ 243212 w 1633687"/>
                <a:gd name="connsiteY163" fmla="*/ 175451 h 1239106"/>
                <a:gd name="connsiteX164" fmla="*/ 243212 w 1633687"/>
                <a:gd name="connsiteY164" fmla="*/ 179640 h 1239106"/>
                <a:gd name="connsiteX165" fmla="*/ 238073 w 1633687"/>
                <a:gd name="connsiteY165" fmla="*/ 179640 h 1239106"/>
                <a:gd name="connsiteX166" fmla="*/ 238073 w 1633687"/>
                <a:gd name="connsiteY166" fmla="*/ 180878 h 1239106"/>
                <a:gd name="connsiteX167" fmla="*/ 240642 w 1633687"/>
                <a:gd name="connsiteY167" fmla="*/ 184781 h 1239106"/>
                <a:gd name="connsiteX168" fmla="*/ 243212 w 1633687"/>
                <a:gd name="connsiteY168" fmla="*/ 188589 h 1239106"/>
                <a:gd name="connsiteX169" fmla="*/ 244544 w 1633687"/>
                <a:gd name="connsiteY169" fmla="*/ 189921 h 1239106"/>
                <a:gd name="connsiteX170" fmla="*/ 247113 w 1633687"/>
                <a:gd name="connsiteY170" fmla="*/ 189921 h 1239106"/>
                <a:gd name="connsiteX171" fmla="*/ 253583 w 1633687"/>
                <a:gd name="connsiteY171" fmla="*/ 184781 h 1239106"/>
                <a:gd name="connsiteX172" fmla="*/ 257390 w 1633687"/>
                <a:gd name="connsiteY172" fmla="*/ 182210 h 1239106"/>
                <a:gd name="connsiteX173" fmla="*/ 261291 w 1633687"/>
                <a:gd name="connsiteY173" fmla="*/ 180878 h 1239106"/>
                <a:gd name="connsiteX174" fmla="*/ 270330 w 1633687"/>
                <a:gd name="connsiteY174" fmla="*/ 182210 h 1239106"/>
                <a:gd name="connsiteX175" fmla="*/ 274231 w 1633687"/>
                <a:gd name="connsiteY175" fmla="*/ 180878 h 1239106"/>
                <a:gd name="connsiteX176" fmla="*/ 279370 w 1633687"/>
                <a:gd name="connsiteY176" fmla="*/ 179640 h 1239106"/>
                <a:gd name="connsiteX177" fmla="*/ 281939 w 1633687"/>
                <a:gd name="connsiteY177" fmla="*/ 178307 h 1239106"/>
                <a:gd name="connsiteX178" fmla="*/ 283271 w 1633687"/>
                <a:gd name="connsiteY178" fmla="*/ 178307 h 1239106"/>
                <a:gd name="connsiteX179" fmla="*/ 284508 w 1633687"/>
                <a:gd name="connsiteY179" fmla="*/ 179640 h 1239106"/>
                <a:gd name="connsiteX180" fmla="*/ 287077 w 1633687"/>
                <a:gd name="connsiteY180" fmla="*/ 182210 h 1239106"/>
                <a:gd name="connsiteX181" fmla="*/ 290978 w 1633687"/>
                <a:gd name="connsiteY181" fmla="*/ 183448 h 1239106"/>
                <a:gd name="connsiteX182" fmla="*/ 292215 w 1633687"/>
                <a:gd name="connsiteY182" fmla="*/ 183448 h 1239106"/>
                <a:gd name="connsiteX183" fmla="*/ 293548 w 1633687"/>
                <a:gd name="connsiteY183" fmla="*/ 182210 h 1239106"/>
                <a:gd name="connsiteX184" fmla="*/ 293548 w 1633687"/>
                <a:gd name="connsiteY184" fmla="*/ 183448 h 1239106"/>
                <a:gd name="connsiteX185" fmla="*/ 294880 w 1633687"/>
                <a:gd name="connsiteY185" fmla="*/ 183448 h 1239106"/>
                <a:gd name="connsiteX186" fmla="*/ 293548 w 1633687"/>
                <a:gd name="connsiteY186" fmla="*/ 186018 h 1239106"/>
                <a:gd name="connsiteX187" fmla="*/ 294880 w 1633687"/>
                <a:gd name="connsiteY187" fmla="*/ 187351 h 1239106"/>
                <a:gd name="connsiteX188" fmla="*/ 297449 w 1633687"/>
                <a:gd name="connsiteY188" fmla="*/ 187351 h 1239106"/>
                <a:gd name="connsiteX189" fmla="*/ 300018 w 1633687"/>
                <a:gd name="connsiteY189" fmla="*/ 188589 h 1239106"/>
                <a:gd name="connsiteX190" fmla="*/ 301350 w 1633687"/>
                <a:gd name="connsiteY190" fmla="*/ 191254 h 1239106"/>
                <a:gd name="connsiteX191" fmla="*/ 302587 w 1633687"/>
                <a:gd name="connsiteY191" fmla="*/ 195062 h 1239106"/>
                <a:gd name="connsiteX192" fmla="*/ 303920 w 1633687"/>
                <a:gd name="connsiteY192" fmla="*/ 196395 h 1239106"/>
                <a:gd name="connsiteX193" fmla="*/ 302587 w 1633687"/>
                <a:gd name="connsiteY193" fmla="*/ 197633 h 1239106"/>
                <a:gd name="connsiteX194" fmla="*/ 300018 w 1633687"/>
                <a:gd name="connsiteY194" fmla="*/ 198965 h 1239106"/>
                <a:gd name="connsiteX195" fmla="*/ 293548 w 1633687"/>
                <a:gd name="connsiteY195" fmla="*/ 198965 h 1239106"/>
                <a:gd name="connsiteX196" fmla="*/ 289647 w 1633687"/>
                <a:gd name="connsiteY196" fmla="*/ 197633 h 1239106"/>
                <a:gd name="connsiteX197" fmla="*/ 287077 w 1633687"/>
                <a:gd name="connsiteY197" fmla="*/ 196395 h 1239106"/>
                <a:gd name="connsiteX198" fmla="*/ 283271 w 1633687"/>
                <a:gd name="connsiteY198" fmla="*/ 193824 h 1239106"/>
                <a:gd name="connsiteX199" fmla="*/ 280702 w 1633687"/>
                <a:gd name="connsiteY199" fmla="*/ 192492 h 1239106"/>
                <a:gd name="connsiteX200" fmla="*/ 278133 w 1633687"/>
                <a:gd name="connsiteY200" fmla="*/ 191254 h 1239106"/>
                <a:gd name="connsiteX201" fmla="*/ 276801 w 1633687"/>
                <a:gd name="connsiteY201" fmla="*/ 191254 h 1239106"/>
                <a:gd name="connsiteX202" fmla="*/ 275468 w 1633687"/>
                <a:gd name="connsiteY202" fmla="*/ 192492 h 1239106"/>
                <a:gd name="connsiteX203" fmla="*/ 274231 w 1633687"/>
                <a:gd name="connsiteY203" fmla="*/ 193824 h 1239106"/>
                <a:gd name="connsiteX204" fmla="*/ 274231 w 1633687"/>
                <a:gd name="connsiteY204" fmla="*/ 195062 h 1239106"/>
                <a:gd name="connsiteX205" fmla="*/ 275468 w 1633687"/>
                <a:gd name="connsiteY205" fmla="*/ 196395 h 1239106"/>
                <a:gd name="connsiteX206" fmla="*/ 278133 w 1633687"/>
                <a:gd name="connsiteY206" fmla="*/ 196395 h 1239106"/>
                <a:gd name="connsiteX207" fmla="*/ 279370 w 1633687"/>
                <a:gd name="connsiteY207" fmla="*/ 197633 h 1239106"/>
                <a:gd name="connsiteX208" fmla="*/ 280702 w 1633687"/>
                <a:gd name="connsiteY208" fmla="*/ 197633 h 1239106"/>
                <a:gd name="connsiteX209" fmla="*/ 280702 w 1633687"/>
                <a:gd name="connsiteY209" fmla="*/ 198680 h 1239106"/>
                <a:gd name="connsiteX210" fmla="*/ 276801 w 1633687"/>
                <a:gd name="connsiteY210" fmla="*/ 199917 h 1239106"/>
                <a:gd name="connsiteX211" fmla="*/ 270330 w 1633687"/>
                <a:gd name="connsiteY211" fmla="*/ 199917 h 1239106"/>
                <a:gd name="connsiteX212" fmla="*/ 267761 w 1633687"/>
                <a:gd name="connsiteY212" fmla="*/ 198680 h 1239106"/>
                <a:gd name="connsiteX213" fmla="*/ 267761 w 1633687"/>
                <a:gd name="connsiteY213" fmla="*/ 197347 h 1239106"/>
                <a:gd name="connsiteX214" fmla="*/ 266429 w 1633687"/>
                <a:gd name="connsiteY214" fmla="*/ 196109 h 1239106"/>
                <a:gd name="connsiteX215" fmla="*/ 265192 w 1633687"/>
                <a:gd name="connsiteY215" fmla="*/ 194776 h 1239106"/>
                <a:gd name="connsiteX216" fmla="*/ 263860 w 1633687"/>
                <a:gd name="connsiteY216" fmla="*/ 194776 h 1239106"/>
                <a:gd name="connsiteX217" fmla="*/ 262623 w 1633687"/>
                <a:gd name="connsiteY217" fmla="*/ 196109 h 1239106"/>
                <a:gd name="connsiteX218" fmla="*/ 262623 w 1633687"/>
                <a:gd name="connsiteY218" fmla="*/ 197347 h 1239106"/>
                <a:gd name="connsiteX219" fmla="*/ 263860 w 1633687"/>
                <a:gd name="connsiteY219" fmla="*/ 201250 h 1239106"/>
                <a:gd name="connsiteX220" fmla="*/ 262623 w 1633687"/>
                <a:gd name="connsiteY220" fmla="*/ 202488 h 1239106"/>
                <a:gd name="connsiteX221" fmla="*/ 261291 w 1633687"/>
                <a:gd name="connsiteY221" fmla="*/ 202488 h 1239106"/>
                <a:gd name="connsiteX222" fmla="*/ 258722 w 1633687"/>
                <a:gd name="connsiteY222" fmla="*/ 199917 h 1239106"/>
                <a:gd name="connsiteX223" fmla="*/ 251014 w 1633687"/>
                <a:gd name="connsiteY223" fmla="*/ 199917 h 1239106"/>
                <a:gd name="connsiteX224" fmla="*/ 244544 w 1633687"/>
                <a:gd name="connsiteY224" fmla="*/ 198680 h 1239106"/>
                <a:gd name="connsiteX225" fmla="*/ 241975 w 1633687"/>
                <a:gd name="connsiteY225" fmla="*/ 198680 h 1239106"/>
                <a:gd name="connsiteX226" fmla="*/ 240642 w 1633687"/>
                <a:gd name="connsiteY226" fmla="*/ 201250 h 1239106"/>
                <a:gd name="connsiteX227" fmla="*/ 239405 w 1633687"/>
                <a:gd name="connsiteY227" fmla="*/ 201250 h 1239106"/>
                <a:gd name="connsiteX228" fmla="*/ 235504 w 1633687"/>
                <a:gd name="connsiteY228" fmla="*/ 199917 h 1239106"/>
                <a:gd name="connsiteX229" fmla="*/ 231603 w 1633687"/>
                <a:gd name="connsiteY229" fmla="*/ 197347 h 1239106"/>
                <a:gd name="connsiteX230" fmla="*/ 230366 w 1633687"/>
                <a:gd name="connsiteY230" fmla="*/ 198680 h 1239106"/>
                <a:gd name="connsiteX231" fmla="*/ 227702 w 1633687"/>
                <a:gd name="connsiteY231" fmla="*/ 199917 h 1239106"/>
                <a:gd name="connsiteX232" fmla="*/ 227702 w 1633687"/>
                <a:gd name="connsiteY232" fmla="*/ 202488 h 1239106"/>
                <a:gd name="connsiteX233" fmla="*/ 229033 w 1633687"/>
                <a:gd name="connsiteY233" fmla="*/ 205153 h 1239106"/>
                <a:gd name="connsiteX234" fmla="*/ 232935 w 1633687"/>
                <a:gd name="connsiteY234" fmla="*/ 205153 h 1239106"/>
                <a:gd name="connsiteX235" fmla="*/ 245781 w 1633687"/>
                <a:gd name="connsiteY235" fmla="*/ 206391 h 1239106"/>
                <a:gd name="connsiteX236" fmla="*/ 266429 w 1633687"/>
                <a:gd name="connsiteY236" fmla="*/ 206391 h 1239106"/>
                <a:gd name="connsiteX237" fmla="*/ 296117 w 1633687"/>
                <a:gd name="connsiteY237" fmla="*/ 211627 h 1239106"/>
                <a:gd name="connsiteX238" fmla="*/ 320666 w 1633687"/>
                <a:gd name="connsiteY238" fmla="*/ 218005 h 1239106"/>
                <a:gd name="connsiteX239" fmla="*/ 338746 w 1633687"/>
                <a:gd name="connsiteY239" fmla="*/ 224478 h 1239106"/>
                <a:gd name="connsiteX240" fmla="*/ 355493 w 1633687"/>
                <a:gd name="connsiteY240" fmla="*/ 232190 h 1239106"/>
                <a:gd name="connsiteX241" fmla="*/ 361963 w 1633687"/>
                <a:gd name="connsiteY241" fmla="*/ 234855 h 1239106"/>
                <a:gd name="connsiteX242" fmla="*/ 369670 w 1633687"/>
                <a:gd name="connsiteY242" fmla="*/ 239996 h 1239106"/>
                <a:gd name="connsiteX243" fmla="*/ 377473 w 1633687"/>
                <a:gd name="connsiteY243" fmla="*/ 245137 h 1239106"/>
                <a:gd name="connsiteX244" fmla="*/ 383848 w 1633687"/>
                <a:gd name="connsiteY244" fmla="*/ 250277 h 1239106"/>
                <a:gd name="connsiteX245" fmla="*/ 383848 w 1633687"/>
                <a:gd name="connsiteY245" fmla="*/ 249040 h 1239106"/>
                <a:gd name="connsiteX246" fmla="*/ 385180 w 1633687"/>
                <a:gd name="connsiteY246" fmla="*/ 249040 h 1239106"/>
                <a:gd name="connsiteX247" fmla="*/ 385180 w 1633687"/>
                <a:gd name="connsiteY247" fmla="*/ 246279 h 1239106"/>
                <a:gd name="connsiteX248" fmla="*/ 386417 w 1633687"/>
                <a:gd name="connsiteY248" fmla="*/ 244946 h 1239106"/>
                <a:gd name="connsiteX249" fmla="*/ 388701 w 1633687"/>
                <a:gd name="connsiteY249" fmla="*/ 244946 h 1239106"/>
                <a:gd name="connsiteX250" fmla="*/ 387369 w 1633687"/>
                <a:gd name="connsiteY250" fmla="*/ 243709 h 1239106"/>
                <a:gd name="connsiteX251" fmla="*/ 384800 w 1633687"/>
                <a:gd name="connsiteY251" fmla="*/ 241138 h 1239106"/>
                <a:gd name="connsiteX252" fmla="*/ 380898 w 1633687"/>
                <a:gd name="connsiteY252" fmla="*/ 239806 h 1239106"/>
                <a:gd name="connsiteX253" fmla="*/ 378329 w 1633687"/>
                <a:gd name="connsiteY253" fmla="*/ 238473 h 1239106"/>
                <a:gd name="connsiteX254" fmla="*/ 378329 w 1633687"/>
                <a:gd name="connsiteY254" fmla="*/ 237235 h 1239106"/>
                <a:gd name="connsiteX255" fmla="*/ 379661 w 1633687"/>
                <a:gd name="connsiteY255" fmla="*/ 235902 h 1239106"/>
                <a:gd name="connsiteX256" fmla="*/ 380898 w 1633687"/>
                <a:gd name="connsiteY256" fmla="*/ 233332 h 1239106"/>
                <a:gd name="connsiteX257" fmla="*/ 380898 w 1633687"/>
                <a:gd name="connsiteY257" fmla="*/ 230762 h 1239106"/>
                <a:gd name="connsiteX258" fmla="*/ 379661 w 1633687"/>
                <a:gd name="connsiteY258" fmla="*/ 230762 h 1239106"/>
                <a:gd name="connsiteX259" fmla="*/ 375760 w 1633687"/>
                <a:gd name="connsiteY259" fmla="*/ 229429 h 1239106"/>
                <a:gd name="connsiteX260" fmla="*/ 375760 w 1633687"/>
                <a:gd name="connsiteY260" fmla="*/ 228191 h 1239106"/>
                <a:gd name="connsiteX261" fmla="*/ 374428 w 1633687"/>
                <a:gd name="connsiteY261" fmla="*/ 225621 h 1239106"/>
                <a:gd name="connsiteX262" fmla="*/ 373191 w 1633687"/>
                <a:gd name="connsiteY262" fmla="*/ 224288 h 1239106"/>
                <a:gd name="connsiteX263" fmla="*/ 366721 w 1633687"/>
                <a:gd name="connsiteY263" fmla="*/ 224288 h 1239106"/>
                <a:gd name="connsiteX264" fmla="*/ 365484 w 1633687"/>
                <a:gd name="connsiteY264" fmla="*/ 228191 h 1239106"/>
                <a:gd name="connsiteX265" fmla="*/ 364151 w 1633687"/>
                <a:gd name="connsiteY265" fmla="*/ 229429 h 1239106"/>
                <a:gd name="connsiteX266" fmla="*/ 362820 w 1633687"/>
                <a:gd name="connsiteY266" fmla="*/ 229429 h 1239106"/>
                <a:gd name="connsiteX267" fmla="*/ 360250 w 1633687"/>
                <a:gd name="connsiteY267" fmla="*/ 228191 h 1239106"/>
                <a:gd name="connsiteX268" fmla="*/ 359013 w 1633687"/>
                <a:gd name="connsiteY268" fmla="*/ 226858 h 1239106"/>
                <a:gd name="connsiteX269" fmla="*/ 360250 w 1633687"/>
                <a:gd name="connsiteY269" fmla="*/ 225621 h 1239106"/>
                <a:gd name="connsiteX270" fmla="*/ 359013 w 1633687"/>
                <a:gd name="connsiteY270" fmla="*/ 219147 h 1239106"/>
                <a:gd name="connsiteX271" fmla="*/ 359013 w 1633687"/>
                <a:gd name="connsiteY271" fmla="*/ 216577 h 1239106"/>
                <a:gd name="connsiteX272" fmla="*/ 355112 w 1633687"/>
                <a:gd name="connsiteY272" fmla="*/ 215244 h 1239106"/>
                <a:gd name="connsiteX273" fmla="*/ 352543 w 1633687"/>
                <a:gd name="connsiteY273" fmla="*/ 212674 h 1239106"/>
                <a:gd name="connsiteX274" fmla="*/ 352543 w 1633687"/>
                <a:gd name="connsiteY274" fmla="*/ 211436 h 1239106"/>
                <a:gd name="connsiteX275" fmla="*/ 357681 w 1633687"/>
                <a:gd name="connsiteY275" fmla="*/ 211436 h 1239106"/>
                <a:gd name="connsiteX276" fmla="*/ 361583 w 1633687"/>
                <a:gd name="connsiteY276" fmla="*/ 212674 h 1239106"/>
                <a:gd name="connsiteX277" fmla="*/ 362820 w 1633687"/>
                <a:gd name="connsiteY277" fmla="*/ 214007 h 1239106"/>
                <a:gd name="connsiteX278" fmla="*/ 364151 w 1633687"/>
                <a:gd name="connsiteY278" fmla="*/ 212674 h 1239106"/>
                <a:gd name="connsiteX279" fmla="*/ 371859 w 1633687"/>
                <a:gd name="connsiteY279" fmla="*/ 212674 h 1239106"/>
                <a:gd name="connsiteX280" fmla="*/ 373191 w 1633687"/>
                <a:gd name="connsiteY280" fmla="*/ 211436 h 1239106"/>
                <a:gd name="connsiteX281" fmla="*/ 373191 w 1633687"/>
                <a:gd name="connsiteY281" fmla="*/ 210104 h 1239106"/>
                <a:gd name="connsiteX282" fmla="*/ 375760 w 1633687"/>
                <a:gd name="connsiteY282" fmla="*/ 210104 h 1239106"/>
                <a:gd name="connsiteX283" fmla="*/ 375760 w 1633687"/>
                <a:gd name="connsiteY283" fmla="*/ 214007 h 1239106"/>
                <a:gd name="connsiteX284" fmla="*/ 378329 w 1633687"/>
                <a:gd name="connsiteY284" fmla="*/ 212674 h 1239106"/>
                <a:gd name="connsiteX285" fmla="*/ 380898 w 1633687"/>
                <a:gd name="connsiteY285" fmla="*/ 214007 h 1239106"/>
                <a:gd name="connsiteX286" fmla="*/ 382231 w 1633687"/>
                <a:gd name="connsiteY286" fmla="*/ 214007 h 1239106"/>
                <a:gd name="connsiteX287" fmla="*/ 382231 w 1633687"/>
                <a:gd name="connsiteY287" fmla="*/ 221718 h 1239106"/>
                <a:gd name="connsiteX288" fmla="*/ 383468 w 1633687"/>
                <a:gd name="connsiteY288" fmla="*/ 223051 h 1239106"/>
                <a:gd name="connsiteX289" fmla="*/ 386036 w 1633687"/>
                <a:gd name="connsiteY289" fmla="*/ 223051 h 1239106"/>
                <a:gd name="connsiteX290" fmla="*/ 386036 w 1633687"/>
                <a:gd name="connsiteY290" fmla="*/ 217719 h 1239106"/>
                <a:gd name="connsiteX291" fmla="*/ 387369 w 1633687"/>
                <a:gd name="connsiteY291" fmla="*/ 215149 h 1239106"/>
                <a:gd name="connsiteX292" fmla="*/ 389938 w 1633687"/>
                <a:gd name="connsiteY292" fmla="*/ 213912 h 1239106"/>
                <a:gd name="connsiteX293" fmla="*/ 393839 w 1633687"/>
                <a:gd name="connsiteY293" fmla="*/ 211341 h 1239106"/>
                <a:gd name="connsiteX294" fmla="*/ 398216 w 1633687"/>
                <a:gd name="connsiteY294" fmla="*/ 211341 h 1239106"/>
                <a:gd name="connsiteX295" fmla="*/ 399453 w 1633687"/>
                <a:gd name="connsiteY295" fmla="*/ 212579 h 1239106"/>
                <a:gd name="connsiteX296" fmla="*/ 399453 w 1633687"/>
                <a:gd name="connsiteY296" fmla="*/ 213912 h 1239106"/>
                <a:gd name="connsiteX297" fmla="*/ 403354 w 1633687"/>
                <a:gd name="connsiteY297" fmla="*/ 213912 h 1239106"/>
                <a:gd name="connsiteX298" fmla="*/ 405924 w 1633687"/>
                <a:gd name="connsiteY298" fmla="*/ 212579 h 1239106"/>
                <a:gd name="connsiteX299" fmla="*/ 405924 w 1633687"/>
                <a:gd name="connsiteY299" fmla="*/ 208675 h 1239106"/>
                <a:gd name="connsiteX300" fmla="*/ 407256 w 1633687"/>
                <a:gd name="connsiteY300" fmla="*/ 203535 h 1239106"/>
                <a:gd name="connsiteX301" fmla="*/ 408493 w 1633687"/>
                <a:gd name="connsiteY301" fmla="*/ 202202 h 1239106"/>
                <a:gd name="connsiteX302" fmla="*/ 411062 w 1633687"/>
                <a:gd name="connsiteY302" fmla="*/ 202202 h 1239106"/>
                <a:gd name="connsiteX303" fmla="*/ 412394 w 1633687"/>
                <a:gd name="connsiteY303" fmla="*/ 206105 h 1239106"/>
                <a:gd name="connsiteX304" fmla="*/ 414963 w 1633687"/>
                <a:gd name="connsiteY304" fmla="*/ 207438 h 1239106"/>
                <a:gd name="connsiteX305" fmla="*/ 414963 w 1633687"/>
                <a:gd name="connsiteY305" fmla="*/ 210008 h 1239106"/>
                <a:gd name="connsiteX306" fmla="*/ 412394 w 1633687"/>
                <a:gd name="connsiteY306" fmla="*/ 211341 h 1239106"/>
                <a:gd name="connsiteX307" fmla="*/ 411062 w 1633687"/>
                <a:gd name="connsiteY307" fmla="*/ 210008 h 1239106"/>
                <a:gd name="connsiteX308" fmla="*/ 409825 w 1633687"/>
                <a:gd name="connsiteY308" fmla="*/ 211341 h 1239106"/>
                <a:gd name="connsiteX309" fmla="*/ 409825 w 1633687"/>
                <a:gd name="connsiteY309" fmla="*/ 215149 h 1239106"/>
                <a:gd name="connsiteX310" fmla="*/ 407732 w 1633687"/>
                <a:gd name="connsiteY310" fmla="*/ 215149 h 1239106"/>
                <a:gd name="connsiteX311" fmla="*/ 406495 w 1633687"/>
                <a:gd name="connsiteY311" fmla="*/ 216482 h 1239106"/>
                <a:gd name="connsiteX312" fmla="*/ 406495 w 1633687"/>
                <a:gd name="connsiteY312" fmla="*/ 219052 h 1239106"/>
                <a:gd name="connsiteX313" fmla="*/ 405162 w 1633687"/>
                <a:gd name="connsiteY313" fmla="*/ 220385 h 1239106"/>
                <a:gd name="connsiteX314" fmla="*/ 403831 w 1633687"/>
                <a:gd name="connsiteY314" fmla="*/ 220385 h 1239106"/>
                <a:gd name="connsiteX315" fmla="*/ 401261 w 1633687"/>
                <a:gd name="connsiteY315" fmla="*/ 219052 h 1239106"/>
                <a:gd name="connsiteX316" fmla="*/ 394791 w 1633687"/>
                <a:gd name="connsiteY316" fmla="*/ 219052 h 1239106"/>
                <a:gd name="connsiteX317" fmla="*/ 394791 w 1633687"/>
                <a:gd name="connsiteY317" fmla="*/ 220385 h 1239106"/>
                <a:gd name="connsiteX318" fmla="*/ 390985 w 1633687"/>
                <a:gd name="connsiteY318" fmla="*/ 220385 h 1239106"/>
                <a:gd name="connsiteX319" fmla="*/ 390985 w 1633687"/>
                <a:gd name="connsiteY319" fmla="*/ 224193 h 1239106"/>
                <a:gd name="connsiteX320" fmla="*/ 392222 w 1633687"/>
                <a:gd name="connsiteY320" fmla="*/ 226763 h 1239106"/>
                <a:gd name="connsiteX321" fmla="*/ 388701 w 1633687"/>
                <a:gd name="connsiteY321" fmla="*/ 226763 h 1239106"/>
                <a:gd name="connsiteX322" fmla="*/ 388701 w 1633687"/>
                <a:gd name="connsiteY322" fmla="*/ 231904 h 1239106"/>
                <a:gd name="connsiteX323" fmla="*/ 387369 w 1633687"/>
                <a:gd name="connsiteY323" fmla="*/ 233237 h 1239106"/>
                <a:gd name="connsiteX324" fmla="*/ 383468 w 1633687"/>
                <a:gd name="connsiteY324" fmla="*/ 233237 h 1239106"/>
                <a:gd name="connsiteX325" fmla="*/ 383468 w 1633687"/>
                <a:gd name="connsiteY325" fmla="*/ 237140 h 1239106"/>
                <a:gd name="connsiteX326" fmla="*/ 398978 w 1633687"/>
                <a:gd name="connsiteY326" fmla="*/ 241043 h 1239106"/>
                <a:gd name="connsiteX327" fmla="*/ 398978 w 1633687"/>
                <a:gd name="connsiteY327" fmla="*/ 242281 h 1239106"/>
                <a:gd name="connsiteX328" fmla="*/ 400309 w 1633687"/>
                <a:gd name="connsiteY328" fmla="*/ 242281 h 1239106"/>
                <a:gd name="connsiteX329" fmla="*/ 400309 w 1633687"/>
                <a:gd name="connsiteY329" fmla="*/ 241043 h 1239106"/>
                <a:gd name="connsiteX330" fmla="*/ 402879 w 1633687"/>
                <a:gd name="connsiteY330" fmla="*/ 241043 h 1239106"/>
                <a:gd name="connsiteX331" fmla="*/ 409349 w 1633687"/>
                <a:gd name="connsiteY331" fmla="*/ 244851 h 1239106"/>
                <a:gd name="connsiteX332" fmla="*/ 411918 w 1633687"/>
                <a:gd name="connsiteY332" fmla="*/ 248754 h 1239106"/>
                <a:gd name="connsiteX333" fmla="*/ 413155 w 1633687"/>
                <a:gd name="connsiteY333" fmla="*/ 248754 h 1239106"/>
                <a:gd name="connsiteX334" fmla="*/ 415725 w 1633687"/>
                <a:gd name="connsiteY334" fmla="*/ 244851 h 1239106"/>
                <a:gd name="connsiteX335" fmla="*/ 418294 w 1633687"/>
                <a:gd name="connsiteY335" fmla="*/ 244851 h 1239106"/>
                <a:gd name="connsiteX336" fmla="*/ 418294 w 1633687"/>
                <a:gd name="connsiteY336" fmla="*/ 246279 h 1239106"/>
                <a:gd name="connsiteX337" fmla="*/ 419626 w 1633687"/>
                <a:gd name="connsiteY337" fmla="*/ 246279 h 1239106"/>
                <a:gd name="connsiteX338" fmla="*/ 429141 w 1633687"/>
                <a:gd name="connsiteY338" fmla="*/ 242376 h 1239106"/>
                <a:gd name="connsiteX339" fmla="*/ 430473 w 1633687"/>
                <a:gd name="connsiteY339" fmla="*/ 243709 h 1239106"/>
                <a:gd name="connsiteX340" fmla="*/ 427809 w 1633687"/>
                <a:gd name="connsiteY340" fmla="*/ 247517 h 1239106"/>
                <a:gd name="connsiteX341" fmla="*/ 429141 w 1633687"/>
                <a:gd name="connsiteY341" fmla="*/ 248849 h 1239106"/>
                <a:gd name="connsiteX342" fmla="*/ 431710 w 1633687"/>
                <a:gd name="connsiteY342" fmla="*/ 248849 h 1239106"/>
                <a:gd name="connsiteX343" fmla="*/ 433042 w 1633687"/>
                <a:gd name="connsiteY343" fmla="*/ 251420 h 1239106"/>
                <a:gd name="connsiteX344" fmla="*/ 433042 w 1633687"/>
                <a:gd name="connsiteY344" fmla="*/ 257893 h 1239106"/>
                <a:gd name="connsiteX345" fmla="*/ 434279 w 1633687"/>
                <a:gd name="connsiteY345" fmla="*/ 263034 h 1239106"/>
                <a:gd name="connsiteX346" fmla="*/ 438181 w 1633687"/>
                <a:gd name="connsiteY346" fmla="*/ 263034 h 1239106"/>
                <a:gd name="connsiteX347" fmla="*/ 442082 w 1633687"/>
                <a:gd name="connsiteY347" fmla="*/ 261701 h 1239106"/>
                <a:gd name="connsiteX348" fmla="*/ 442082 w 1633687"/>
                <a:gd name="connsiteY348" fmla="*/ 259131 h 1239106"/>
                <a:gd name="connsiteX349" fmla="*/ 443319 w 1633687"/>
                <a:gd name="connsiteY349" fmla="*/ 257893 h 1239106"/>
                <a:gd name="connsiteX350" fmla="*/ 452359 w 1633687"/>
                <a:gd name="connsiteY350" fmla="*/ 257893 h 1239106"/>
                <a:gd name="connsiteX351" fmla="*/ 454928 w 1633687"/>
                <a:gd name="connsiteY351" fmla="*/ 260464 h 1239106"/>
                <a:gd name="connsiteX352" fmla="*/ 456260 w 1633687"/>
                <a:gd name="connsiteY352" fmla="*/ 264272 h 1239106"/>
                <a:gd name="connsiteX353" fmla="*/ 457497 w 1633687"/>
                <a:gd name="connsiteY353" fmla="*/ 265604 h 1239106"/>
                <a:gd name="connsiteX354" fmla="*/ 454928 w 1633687"/>
                <a:gd name="connsiteY354" fmla="*/ 265604 h 1239106"/>
                <a:gd name="connsiteX355" fmla="*/ 453691 w 1633687"/>
                <a:gd name="connsiteY355" fmla="*/ 264272 h 1239106"/>
                <a:gd name="connsiteX356" fmla="*/ 451026 w 1633687"/>
                <a:gd name="connsiteY356" fmla="*/ 260464 h 1239106"/>
                <a:gd name="connsiteX357" fmla="*/ 445888 w 1633687"/>
                <a:gd name="connsiteY357" fmla="*/ 261701 h 1239106"/>
                <a:gd name="connsiteX358" fmla="*/ 444651 w 1633687"/>
                <a:gd name="connsiteY358" fmla="*/ 261701 h 1239106"/>
                <a:gd name="connsiteX359" fmla="*/ 445888 w 1633687"/>
                <a:gd name="connsiteY359" fmla="*/ 263034 h 1239106"/>
                <a:gd name="connsiteX360" fmla="*/ 448552 w 1633687"/>
                <a:gd name="connsiteY360" fmla="*/ 264272 h 1239106"/>
                <a:gd name="connsiteX361" fmla="*/ 448552 w 1633687"/>
                <a:gd name="connsiteY361" fmla="*/ 265604 h 1239106"/>
                <a:gd name="connsiteX362" fmla="*/ 443319 w 1633687"/>
                <a:gd name="connsiteY362" fmla="*/ 268175 h 1239106"/>
                <a:gd name="connsiteX363" fmla="*/ 438181 w 1633687"/>
                <a:gd name="connsiteY363" fmla="*/ 269508 h 1239106"/>
                <a:gd name="connsiteX364" fmla="*/ 436278 w 1633687"/>
                <a:gd name="connsiteY364" fmla="*/ 269508 h 1239106"/>
                <a:gd name="connsiteX365" fmla="*/ 429903 w 1633687"/>
                <a:gd name="connsiteY365" fmla="*/ 265604 h 1239106"/>
                <a:gd name="connsiteX366" fmla="*/ 423432 w 1633687"/>
                <a:gd name="connsiteY366" fmla="*/ 261701 h 1239106"/>
                <a:gd name="connsiteX367" fmla="*/ 422100 w 1633687"/>
                <a:gd name="connsiteY367" fmla="*/ 259131 h 1239106"/>
                <a:gd name="connsiteX368" fmla="*/ 423432 w 1633687"/>
                <a:gd name="connsiteY368" fmla="*/ 257893 h 1239106"/>
                <a:gd name="connsiteX369" fmla="*/ 422100 w 1633687"/>
                <a:gd name="connsiteY369" fmla="*/ 255323 h 1239106"/>
                <a:gd name="connsiteX370" fmla="*/ 418198 w 1633687"/>
                <a:gd name="connsiteY370" fmla="*/ 252752 h 1239106"/>
                <a:gd name="connsiteX371" fmla="*/ 415630 w 1633687"/>
                <a:gd name="connsiteY371" fmla="*/ 252752 h 1239106"/>
                <a:gd name="connsiteX372" fmla="*/ 407732 w 1633687"/>
                <a:gd name="connsiteY372" fmla="*/ 255799 h 1239106"/>
                <a:gd name="connsiteX373" fmla="*/ 406495 w 1633687"/>
                <a:gd name="connsiteY373" fmla="*/ 254466 h 1239106"/>
                <a:gd name="connsiteX374" fmla="*/ 405162 w 1633687"/>
                <a:gd name="connsiteY374" fmla="*/ 254466 h 1239106"/>
                <a:gd name="connsiteX375" fmla="*/ 405162 w 1633687"/>
                <a:gd name="connsiteY375" fmla="*/ 251896 h 1239106"/>
                <a:gd name="connsiteX376" fmla="*/ 403831 w 1633687"/>
                <a:gd name="connsiteY376" fmla="*/ 247993 h 1239106"/>
                <a:gd name="connsiteX377" fmla="*/ 401261 w 1633687"/>
                <a:gd name="connsiteY377" fmla="*/ 246755 h 1239106"/>
                <a:gd name="connsiteX378" fmla="*/ 398216 w 1633687"/>
                <a:gd name="connsiteY378" fmla="*/ 246755 h 1239106"/>
                <a:gd name="connsiteX379" fmla="*/ 396884 w 1633687"/>
                <a:gd name="connsiteY379" fmla="*/ 245422 h 1239106"/>
                <a:gd name="connsiteX380" fmla="*/ 396884 w 1633687"/>
                <a:gd name="connsiteY380" fmla="*/ 244185 h 1239106"/>
                <a:gd name="connsiteX381" fmla="*/ 394315 w 1633687"/>
                <a:gd name="connsiteY381" fmla="*/ 245422 h 1239106"/>
                <a:gd name="connsiteX382" fmla="*/ 392983 w 1633687"/>
                <a:gd name="connsiteY382" fmla="*/ 246755 h 1239106"/>
                <a:gd name="connsiteX383" fmla="*/ 392983 w 1633687"/>
                <a:gd name="connsiteY383" fmla="*/ 249325 h 1239106"/>
                <a:gd name="connsiteX384" fmla="*/ 394315 w 1633687"/>
                <a:gd name="connsiteY384" fmla="*/ 250563 h 1239106"/>
                <a:gd name="connsiteX385" fmla="*/ 407256 w 1633687"/>
                <a:gd name="connsiteY385" fmla="*/ 259607 h 1239106"/>
                <a:gd name="connsiteX386" fmla="*/ 425240 w 1633687"/>
                <a:gd name="connsiteY386" fmla="*/ 267413 h 1239106"/>
                <a:gd name="connsiteX387" fmla="*/ 426572 w 1633687"/>
                <a:gd name="connsiteY387" fmla="*/ 268651 h 1239106"/>
                <a:gd name="connsiteX388" fmla="*/ 425240 w 1633687"/>
                <a:gd name="connsiteY388" fmla="*/ 269983 h 1239106"/>
                <a:gd name="connsiteX389" fmla="*/ 426572 w 1633687"/>
                <a:gd name="connsiteY389" fmla="*/ 271221 h 1239106"/>
                <a:gd name="connsiteX390" fmla="*/ 431710 w 1633687"/>
                <a:gd name="connsiteY390" fmla="*/ 272554 h 1239106"/>
                <a:gd name="connsiteX391" fmla="*/ 435612 w 1633687"/>
                <a:gd name="connsiteY391" fmla="*/ 275124 h 1239106"/>
                <a:gd name="connsiteX392" fmla="*/ 435612 w 1633687"/>
                <a:gd name="connsiteY392" fmla="*/ 276457 h 1239106"/>
                <a:gd name="connsiteX393" fmla="*/ 434279 w 1633687"/>
                <a:gd name="connsiteY393" fmla="*/ 279027 h 1239106"/>
                <a:gd name="connsiteX394" fmla="*/ 435612 w 1633687"/>
                <a:gd name="connsiteY394" fmla="*/ 281598 h 1239106"/>
                <a:gd name="connsiteX395" fmla="*/ 440750 w 1633687"/>
                <a:gd name="connsiteY395" fmla="*/ 282835 h 1239106"/>
                <a:gd name="connsiteX396" fmla="*/ 448552 w 1633687"/>
                <a:gd name="connsiteY396" fmla="*/ 282835 h 1239106"/>
                <a:gd name="connsiteX397" fmla="*/ 457497 w 1633687"/>
                <a:gd name="connsiteY397" fmla="*/ 288071 h 1239106"/>
                <a:gd name="connsiteX398" fmla="*/ 467012 w 1633687"/>
                <a:gd name="connsiteY398" fmla="*/ 298353 h 1239106"/>
                <a:gd name="connsiteX399" fmla="*/ 472246 w 1633687"/>
                <a:gd name="connsiteY399" fmla="*/ 304826 h 1239106"/>
                <a:gd name="connsiteX400" fmla="*/ 476052 w 1633687"/>
                <a:gd name="connsiteY400" fmla="*/ 312537 h 1239106"/>
                <a:gd name="connsiteX401" fmla="*/ 477384 w 1633687"/>
                <a:gd name="connsiteY401" fmla="*/ 316440 h 1239106"/>
                <a:gd name="connsiteX402" fmla="*/ 478621 w 1633687"/>
                <a:gd name="connsiteY402" fmla="*/ 324247 h 1239106"/>
                <a:gd name="connsiteX403" fmla="*/ 478621 w 1633687"/>
                <a:gd name="connsiteY403" fmla="*/ 337099 h 1239106"/>
                <a:gd name="connsiteX404" fmla="*/ 474815 w 1633687"/>
                <a:gd name="connsiteY404" fmla="*/ 338431 h 1239106"/>
                <a:gd name="connsiteX405" fmla="*/ 470914 w 1633687"/>
                <a:gd name="connsiteY405" fmla="*/ 339669 h 1239106"/>
                <a:gd name="connsiteX406" fmla="*/ 468344 w 1633687"/>
                <a:gd name="connsiteY406" fmla="*/ 339669 h 1239106"/>
                <a:gd name="connsiteX407" fmla="*/ 467012 w 1633687"/>
                <a:gd name="connsiteY407" fmla="*/ 334528 h 1239106"/>
                <a:gd name="connsiteX408" fmla="*/ 464443 w 1633687"/>
                <a:gd name="connsiteY408" fmla="*/ 330625 h 1239106"/>
                <a:gd name="connsiteX409" fmla="*/ 459305 w 1633687"/>
                <a:gd name="connsiteY409" fmla="*/ 321581 h 1239106"/>
                <a:gd name="connsiteX410" fmla="*/ 457973 w 1633687"/>
                <a:gd name="connsiteY410" fmla="*/ 317773 h 1239106"/>
                <a:gd name="connsiteX411" fmla="*/ 457973 w 1633687"/>
                <a:gd name="connsiteY411" fmla="*/ 299590 h 1239106"/>
                <a:gd name="connsiteX412" fmla="*/ 455404 w 1633687"/>
                <a:gd name="connsiteY412" fmla="*/ 299590 h 1239106"/>
                <a:gd name="connsiteX413" fmla="*/ 454167 w 1633687"/>
                <a:gd name="connsiteY413" fmla="*/ 300923 h 1239106"/>
                <a:gd name="connsiteX414" fmla="*/ 452834 w 1633687"/>
                <a:gd name="connsiteY414" fmla="*/ 302256 h 1239106"/>
                <a:gd name="connsiteX415" fmla="*/ 452834 w 1633687"/>
                <a:gd name="connsiteY415" fmla="*/ 303398 h 1239106"/>
                <a:gd name="connsiteX416" fmla="*/ 454167 w 1633687"/>
                <a:gd name="connsiteY416" fmla="*/ 309872 h 1239106"/>
                <a:gd name="connsiteX417" fmla="*/ 454167 w 1633687"/>
                <a:gd name="connsiteY417" fmla="*/ 313775 h 1239106"/>
                <a:gd name="connsiteX418" fmla="*/ 456736 w 1633687"/>
                <a:gd name="connsiteY418" fmla="*/ 321486 h 1239106"/>
                <a:gd name="connsiteX419" fmla="*/ 457973 w 1633687"/>
                <a:gd name="connsiteY419" fmla="*/ 326627 h 1239106"/>
                <a:gd name="connsiteX420" fmla="*/ 461874 w 1633687"/>
                <a:gd name="connsiteY420" fmla="*/ 333100 h 1239106"/>
                <a:gd name="connsiteX421" fmla="*/ 467012 w 1633687"/>
                <a:gd name="connsiteY421" fmla="*/ 342144 h 1239106"/>
                <a:gd name="connsiteX422" fmla="*/ 468344 w 1633687"/>
                <a:gd name="connsiteY422" fmla="*/ 343477 h 1239106"/>
                <a:gd name="connsiteX423" fmla="*/ 472246 w 1633687"/>
                <a:gd name="connsiteY423" fmla="*/ 343477 h 1239106"/>
                <a:gd name="connsiteX424" fmla="*/ 478621 w 1633687"/>
                <a:gd name="connsiteY424" fmla="*/ 340907 h 1239106"/>
                <a:gd name="connsiteX425" fmla="*/ 481190 w 1633687"/>
                <a:gd name="connsiteY425" fmla="*/ 339574 h 1239106"/>
                <a:gd name="connsiteX426" fmla="*/ 482522 w 1633687"/>
                <a:gd name="connsiteY426" fmla="*/ 340907 h 1239106"/>
                <a:gd name="connsiteX427" fmla="*/ 492037 w 1633687"/>
                <a:gd name="connsiteY427" fmla="*/ 340907 h 1239106"/>
                <a:gd name="connsiteX428" fmla="*/ 494607 w 1633687"/>
                <a:gd name="connsiteY428" fmla="*/ 339574 h 1239106"/>
                <a:gd name="connsiteX429" fmla="*/ 493274 w 1633687"/>
                <a:gd name="connsiteY429" fmla="*/ 337003 h 1239106"/>
                <a:gd name="connsiteX430" fmla="*/ 490705 w 1633687"/>
                <a:gd name="connsiteY430" fmla="*/ 337003 h 1239106"/>
                <a:gd name="connsiteX431" fmla="*/ 490705 w 1633687"/>
                <a:gd name="connsiteY431" fmla="*/ 335671 h 1239106"/>
                <a:gd name="connsiteX432" fmla="*/ 506215 w 1633687"/>
                <a:gd name="connsiteY432" fmla="*/ 330530 h 1239106"/>
                <a:gd name="connsiteX433" fmla="*/ 521725 w 1633687"/>
                <a:gd name="connsiteY433" fmla="*/ 326627 h 1239106"/>
                <a:gd name="connsiteX434" fmla="*/ 530765 w 1633687"/>
                <a:gd name="connsiteY434" fmla="*/ 325389 h 1239106"/>
                <a:gd name="connsiteX435" fmla="*/ 538472 w 1633687"/>
                <a:gd name="connsiteY435" fmla="*/ 326627 h 1239106"/>
                <a:gd name="connsiteX436" fmla="*/ 541042 w 1633687"/>
                <a:gd name="connsiteY436" fmla="*/ 325389 h 1239106"/>
                <a:gd name="connsiteX437" fmla="*/ 541042 w 1633687"/>
                <a:gd name="connsiteY437" fmla="*/ 318916 h 1239106"/>
                <a:gd name="connsiteX438" fmla="*/ 542374 w 1633687"/>
                <a:gd name="connsiteY438" fmla="*/ 316345 h 1239106"/>
                <a:gd name="connsiteX439" fmla="*/ 546275 w 1633687"/>
                <a:gd name="connsiteY439" fmla="*/ 316345 h 1239106"/>
                <a:gd name="connsiteX440" fmla="*/ 548844 w 1633687"/>
                <a:gd name="connsiteY440" fmla="*/ 317678 h 1239106"/>
                <a:gd name="connsiteX441" fmla="*/ 550081 w 1633687"/>
                <a:gd name="connsiteY441" fmla="*/ 317678 h 1239106"/>
                <a:gd name="connsiteX442" fmla="*/ 550081 w 1633687"/>
                <a:gd name="connsiteY442" fmla="*/ 316345 h 1239106"/>
                <a:gd name="connsiteX443" fmla="*/ 552650 w 1633687"/>
                <a:gd name="connsiteY443" fmla="*/ 312442 h 1239106"/>
                <a:gd name="connsiteX444" fmla="*/ 552650 w 1633687"/>
                <a:gd name="connsiteY444" fmla="*/ 309872 h 1239106"/>
                <a:gd name="connsiteX445" fmla="*/ 550081 w 1633687"/>
                <a:gd name="connsiteY445" fmla="*/ 309872 h 1239106"/>
                <a:gd name="connsiteX446" fmla="*/ 548844 w 1633687"/>
                <a:gd name="connsiteY446" fmla="*/ 308634 h 1239106"/>
                <a:gd name="connsiteX447" fmla="*/ 547512 w 1633687"/>
                <a:gd name="connsiteY447" fmla="*/ 307301 h 1239106"/>
                <a:gd name="connsiteX448" fmla="*/ 548844 w 1633687"/>
                <a:gd name="connsiteY448" fmla="*/ 306064 h 1239106"/>
                <a:gd name="connsiteX449" fmla="*/ 550081 w 1633687"/>
                <a:gd name="connsiteY449" fmla="*/ 306064 h 1239106"/>
                <a:gd name="connsiteX450" fmla="*/ 555219 w 1633687"/>
                <a:gd name="connsiteY450" fmla="*/ 307301 h 1239106"/>
                <a:gd name="connsiteX451" fmla="*/ 557789 w 1633687"/>
                <a:gd name="connsiteY451" fmla="*/ 307301 h 1239106"/>
                <a:gd name="connsiteX452" fmla="*/ 559120 w 1633687"/>
                <a:gd name="connsiteY452" fmla="*/ 306064 h 1239106"/>
                <a:gd name="connsiteX453" fmla="*/ 557789 w 1633687"/>
                <a:gd name="connsiteY453" fmla="*/ 304731 h 1239106"/>
                <a:gd name="connsiteX454" fmla="*/ 559120 w 1633687"/>
                <a:gd name="connsiteY454" fmla="*/ 302161 h 1239106"/>
                <a:gd name="connsiteX455" fmla="*/ 561690 w 1633687"/>
                <a:gd name="connsiteY455" fmla="*/ 300828 h 1239106"/>
                <a:gd name="connsiteX456" fmla="*/ 564259 w 1633687"/>
                <a:gd name="connsiteY456" fmla="*/ 300828 h 1239106"/>
                <a:gd name="connsiteX457" fmla="*/ 565591 w 1633687"/>
                <a:gd name="connsiteY457" fmla="*/ 302161 h 1239106"/>
                <a:gd name="connsiteX458" fmla="*/ 566828 w 1633687"/>
                <a:gd name="connsiteY458" fmla="*/ 304731 h 1239106"/>
                <a:gd name="connsiteX459" fmla="*/ 561690 w 1633687"/>
                <a:gd name="connsiteY459" fmla="*/ 312442 h 1239106"/>
                <a:gd name="connsiteX460" fmla="*/ 556552 w 1633687"/>
                <a:gd name="connsiteY460" fmla="*/ 316345 h 1239106"/>
                <a:gd name="connsiteX461" fmla="*/ 556552 w 1633687"/>
                <a:gd name="connsiteY461" fmla="*/ 318916 h 1239106"/>
                <a:gd name="connsiteX462" fmla="*/ 557789 w 1633687"/>
                <a:gd name="connsiteY462" fmla="*/ 320248 h 1239106"/>
                <a:gd name="connsiteX463" fmla="*/ 560453 w 1633687"/>
                <a:gd name="connsiteY463" fmla="*/ 321486 h 1239106"/>
                <a:gd name="connsiteX464" fmla="*/ 561690 w 1633687"/>
                <a:gd name="connsiteY464" fmla="*/ 320248 h 1239106"/>
                <a:gd name="connsiteX465" fmla="*/ 563022 w 1633687"/>
                <a:gd name="connsiteY465" fmla="*/ 320248 h 1239106"/>
                <a:gd name="connsiteX466" fmla="*/ 577200 w 1633687"/>
                <a:gd name="connsiteY466" fmla="*/ 307301 h 1239106"/>
                <a:gd name="connsiteX467" fmla="*/ 593947 w 1633687"/>
                <a:gd name="connsiteY467" fmla="*/ 293117 h 1239106"/>
                <a:gd name="connsiteX468" fmla="*/ 614595 w 1633687"/>
                <a:gd name="connsiteY468" fmla="*/ 277599 h 1239106"/>
                <a:gd name="connsiteX469" fmla="*/ 622398 w 1633687"/>
                <a:gd name="connsiteY469" fmla="*/ 272459 h 1239106"/>
                <a:gd name="connsiteX470" fmla="*/ 624967 w 1633687"/>
                <a:gd name="connsiteY470" fmla="*/ 273696 h 1239106"/>
                <a:gd name="connsiteX471" fmla="*/ 631437 w 1633687"/>
                <a:gd name="connsiteY471" fmla="*/ 272459 h 1239106"/>
                <a:gd name="connsiteX472" fmla="*/ 632674 w 1633687"/>
                <a:gd name="connsiteY472" fmla="*/ 271126 h 1239106"/>
                <a:gd name="connsiteX473" fmla="*/ 635243 w 1633687"/>
                <a:gd name="connsiteY473" fmla="*/ 267318 h 1239106"/>
                <a:gd name="connsiteX474" fmla="*/ 636575 w 1633687"/>
                <a:gd name="connsiteY474" fmla="*/ 265985 h 1239106"/>
                <a:gd name="connsiteX475" fmla="*/ 640382 w 1633687"/>
                <a:gd name="connsiteY475" fmla="*/ 264652 h 1239106"/>
                <a:gd name="connsiteX476" fmla="*/ 648184 w 1633687"/>
                <a:gd name="connsiteY476" fmla="*/ 264652 h 1239106"/>
                <a:gd name="connsiteX477" fmla="*/ 655892 w 1633687"/>
                <a:gd name="connsiteY477" fmla="*/ 267318 h 1239106"/>
                <a:gd name="connsiteX478" fmla="*/ 657223 w 1633687"/>
                <a:gd name="connsiteY478" fmla="*/ 267318 h 1239106"/>
                <a:gd name="connsiteX479" fmla="*/ 657223 w 1633687"/>
                <a:gd name="connsiteY479" fmla="*/ 271126 h 1239106"/>
                <a:gd name="connsiteX480" fmla="*/ 659793 w 1633687"/>
                <a:gd name="connsiteY480" fmla="*/ 271126 h 1239106"/>
                <a:gd name="connsiteX481" fmla="*/ 661030 w 1633687"/>
                <a:gd name="connsiteY481" fmla="*/ 269888 h 1239106"/>
                <a:gd name="connsiteX482" fmla="*/ 662362 w 1633687"/>
                <a:gd name="connsiteY482" fmla="*/ 267318 h 1239106"/>
                <a:gd name="connsiteX483" fmla="*/ 662362 w 1633687"/>
                <a:gd name="connsiteY483" fmla="*/ 263415 h 1239106"/>
                <a:gd name="connsiteX484" fmla="*/ 661030 w 1633687"/>
                <a:gd name="connsiteY484" fmla="*/ 260844 h 1239106"/>
                <a:gd name="connsiteX485" fmla="*/ 661030 w 1633687"/>
                <a:gd name="connsiteY485" fmla="*/ 259512 h 1239106"/>
                <a:gd name="connsiteX486" fmla="*/ 655892 w 1633687"/>
                <a:gd name="connsiteY486" fmla="*/ 256941 h 1239106"/>
                <a:gd name="connsiteX487" fmla="*/ 652085 w 1633687"/>
                <a:gd name="connsiteY487" fmla="*/ 255704 h 1239106"/>
                <a:gd name="connsiteX488" fmla="*/ 645615 w 1633687"/>
                <a:gd name="connsiteY488" fmla="*/ 258274 h 1239106"/>
                <a:gd name="connsiteX489" fmla="*/ 640382 w 1633687"/>
                <a:gd name="connsiteY489" fmla="*/ 258274 h 1239106"/>
                <a:gd name="connsiteX490" fmla="*/ 639145 w 1633687"/>
                <a:gd name="connsiteY490" fmla="*/ 256941 h 1239106"/>
                <a:gd name="connsiteX491" fmla="*/ 637812 w 1633687"/>
                <a:gd name="connsiteY491" fmla="*/ 253133 h 1239106"/>
                <a:gd name="connsiteX492" fmla="*/ 637812 w 1633687"/>
                <a:gd name="connsiteY492" fmla="*/ 246279 h 1239106"/>
                <a:gd name="connsiteX493" fmla="*/ 644283 w 1633687"/>
                <a:gd name="connsiteY493" fmla="*/ 251420 h 1239106"/>
                <a:gd name="connsiteX494" fmla="*/ 658460 w 1633687"/>
                <a:gd name="connsiteY494" fmla="*/ 253990 h 1239106"/>
                <a:gd name="connsiteX495" fmla="*/ 659793 w 1633687"/>
                <a:gd name="connsiteY495" fmla="*/ 252752 h 1239106"/>
                <a:gd name="connsiteX496" fmla="*/ 658460 w 1633687"/>
                <a:gd name="connsiteY496" fmla="*/ 251420 h 1239106"/>
                <a:gd name="connsiteX497" fmla="*/ 653322 w 1633687"/>
                <a:gd name="connsiteY497" fmla="*/ 246279 h 1239106"/>
                <a:gd name="connsiteX498" fmla="*/ 652085 w 1633687"/>
                <a:gd name="connsiteY498" fmla="*/ 243709 h 1239106"/>
                <a:gd name="connsiteX499" fmla="*/ 652085 w 1633687"/>
                <a:gd name="connsiteY499" fmla="*/ 234665 h 1239106"/>
                <a:gd name="connsiteX500" fmla="*/ 657223 w 1633687"/>
                <a:gd name="connsiteY500" fmla="*/ 229429 h 1239106"/>
                <a:gd name="connsiteX501" fmla="*/ 658460 w 1633687"/>
                <a:gd name="connsiteY501" fmla="*/ 228191 h 1239106"/>
                <a:gd name="connsiteX502" fmla="*/ 659793 w 1633687"/>
                <a:gd name="connsiteY502" fmla="*/ 229429 h 1239106"/>
                <a:gd name="connsiteX503" fmla="*/ 664931 w 1633687"/>
                <a:gd name="connsiteY503" fmla="*/ 231999 h 1239106"/>
                <a:gd name="connsiteX504" fmla="*/ 667500 w 1633687"/>
                <a:gd name="connsiteY504" fmla="*/ 230762 h 1239106"/>
                <a:gd name="connsiteX505" fmla="*/ 668832 w 1633687"/>
                <a:gd name="connsiteY505" fmla="*/ 230762 h 1239106"/>
                <a:gd name="connsiteX506" fmla="*/ 668832 w 1633687"/>
                <a:gd name="connsiteY506" fmla="*/ 221718 h 1239106"/>
                <a:gd name="connsiteX507" fmla="*/ 670069 w 1633687"/>
                <a:gd name="connsiteY507" fmla="*/ 221718 h 1239106"/>
                <a:gd name="connsiteX508" fmla="*/ 675303 w 1633687"/>
                <a:gd name="connsiteY508" fmla="*/ 220480 h 1239106"/>
                <a:gd name="connsiteX509" fmla="*/ 676540 w 1633687"/>
                <a:gd name="connsiteY509" fmla="*/ 220480 h 1239106"/>
                <a:gd name="connsiteX510" fmla="*/ 676540 w 1633687"/>
                <a:gd name="connsiteY510" fmla="*/ 224288 h 1239106"/>
                <a:gd name="connsiteX511" fmla="*/ 683010 w 1633687"/>
                <a:gd name="connsiteY511" fmla="*/ 223051 h 1239106"/>
                <a:gd name="connsiteX512" fmla="*/ 686912 w 1633687"/>
                <a:gd name="connsiteY512" fmla="*/ 224288 h 1239106"/>
                <a:gd name="connsiteX513" fmla="*/ 688148 w 1633687"/>
                <a:gd name="connsiteY513" fmla="*/ 225621 h 1239106"/>
                <a:gd name="connsiteX514" fmla="*/ 695951 w 1633687"/>
                <a:gd name="connsiteY514" fmla="*/ 224288 h 1239106"/>
                <a:gd name="connsiteX515" fmla="*/ 698520 w 1633687"/>
                <a:gd name="connsiteY515" fmla="*/ 221718 h 1239106"/>
                <a:gd name="connsiteX516" fmla="*/ 702327 w 1633687"/>
                <a:gd name="connsiteY516" fmla="*/ 221718 h 1239106"/>
                <a:gd name="connsiteX517" fmla="*/ 703658 w 1633687"/>
                <a:gd name="connsiteY517" fmla="*/ 219147 h 1239106"/>
                <a:gd name="connsiteX518" fmla="*/ 704991 w 1633687"/>
                <a:gd name="connsiteY518" fmla="*/ 219147 h 1239106"/>
                <a:gd name="connsiteX519" fmla="*/ 720405 w 1633687"/>
                <a:gd name="connsiteY519" fmla="*/ 214007 h 1239106"/>
                <a:gd name="connsiteX520" fmla="*/ 721738 w 1633687"/>
                <a:gd name="connsiteY520" fmla="*/ 214007 h 1239106"/>
                <a:gd name="connsiteX521" fmla="*/ 724307 w 1633687"/>
                <a:gd name="connsiteY521" fmla="*/ 216577 h 1239106"/>
                <a:gd name="connsiteX522" fmla="*/ 726876 w 1633687"/>
                <a:gd name="connsiteY522" fmla="*/ 220480 h 1239106"/>
                <a:gd name="connsiteX523" fmla="*/ 736391 w 1633687"/>
                <a:gd name="connsiteY523" fmla="*/ 226858 h 1239106"/>
                <a:gd name="connsiteX524" fmla="*/ 748000 w 1633687"/>
                <a:gd name="connsiteY524" fmla="*/ 231999 h 1239106"/>
                <a:gd name="connsiteX525" fmla="*/ 751806 w 1633687"/>
                <a:gd name="connsiteY525" fmla="*/ 233332 h 1239106"/>
                <a:gd name="connsiteX526" fmla="*/ 757040 w 1633687"/>
                <a:gd name="connsiteY526" fmla="*/ 237235 h 1239106"/>
                <a:gd name="connsiteX527" fmla="*/ 760845 w 1633687"/>
                <a:gd name="connsiteY527" fmla="*/ 238473 h 1239106"/>
                <a:gd name="connsiteX528" fmla="*/ 764747 w 1633687"/>
                <a:gd name="connsiteY528" fmla="*/ 238473 h 1239106"/>
                <a:gd name="connsiteX529" fmla="*/ 767316 w 1633687"/>
                <a:gd name="connsiteY529" fmla="*/ 237235 h 1239106"/>
                <a:gd name="connsiteX530" fmla="*/ 769885 w 1633687"/>
                <a:gd name="connsiteY530" fmla="*/ 238473 h 1239106"/>
                <a:gd name="connsiteX531" fmla="*/ 772454 w 1633687"/>
                <a:gd name="connsiteY531" fmla="*/ 241138 h 1239106"/>
                <a:gd name="connsiteX532" fmla="*/ 775118 w 1633687"/>
                <a:gd name="connsiteY532" fmla="*/ 241138 h 1239106"/>
                <a:gd name="connsiteX533" fmla="*/ 777688 w 1633687"/>
                <a:gd name="connsiteY533" fmla="*/ 243709 h 1239106"/>
                <a:gd name="connsiteX534" fmla="*/ 787964 w 1633687"/>
                <a:gd name="connsiteY534" fmla="*/ 247517 h 1239106"/>
                <a:gd name="connsiteX535" fmla="*/ 797480 w 1633687"/>
                <a:gd name="connsiteY535" fmla="*/ 252752 h 1239106"/>
                <a:gd name="connsiteX536" fmla="*/ 802618 w 1633687"/>
                <a:gd name="connsiteY536" fmla="*/ 256560 h 1239106"/>
                <a:gd name="connsiteX537" fmla="*/ 806519 w 1633687"/>
                <a:gd name="connsiteY537" fmla="*/ 261701 h 1239106"/>
                <a:gd name="connsiteX538" fmla="*/ 810421 w 1633687"/>
                <a:gd name="connsiteY538" fmla="*/ 268175 h 1239106"/>
                <a:gd name="connsiteX539" fmla="*/ 812990 w 1633687"/>
                <a:gd name="connsiteY539" fmla="*/ 273315 h 1239106"/>
                <a:gd name="connsiteX540" fmla="*/ 815559 w 1633687"/>
                <a:gd name="connsiteY540" fmla="*/ 281122 h 1239106"/>
                <a:gd name="connsiteX541" fmla="*/ 818128 w 1633687"/>
                <a:gd name="connsiteY541" fmla="*/ 285025 h 1239106"/>
                <a:gd name="connsiteX542" fmla="*/ 822029 w 1633687"/>
                <a:gd name="connsiteY542" fmla="*/ 287595 h 1239106"/>
                <a:gd name="connsiteX543" fmla="*/ 823266 w 1633687"/>
                <a:gd name="connsiteY543" fmla="*/ 288833 h 1239106"/>
                <a:gd name="connsiteX544" fmla="*/ 826406 w 1633687"/>
                <a:gd name="connsiteY544" fmla="*/ 288833 h 1239106"/>
                <a:gd name="connsiteX545" fmla="*/ 831544 w 1633687"/>
                <a:gd name="connsiteY545" fmla="*/ 290165 h 1239106"/>
                <a:gd name="connsiteX546" fmla="*/ 831544 w 1633687"/>
                <a:gd name="connsiteY546" fmla="*/ 292736 h 1239106"/>
                <a:gd name="connsiteX547" fmla="*/ 834114 w 1633687"/>
                <a:gd name="connsiteY547" fmla="*/ 293974 h 1239106"/>
                <a:gd name="connsiteX548" fmla="*/ 841916 w 1633687"/>
                <a:gd name="connsiteY548" fmla="*/ 297877 h 1239106"/>
                <a:gd name="connsiteX549" fmla="*/ 848387 w 1633687"/>
                <a:gd name="connsiteY549" fmla="*/ 301780 h 1239106"/>
                <a:gd name="connsiteX550" fmla="*/ 852193 w 1633687"/>
                <a:gd name="connsiteY550" fmla="*/ 306921 h 1239106"/>
                <a:gd name="connsiteX551" fmla="*/ 854762 w 1633687"/>
                <a:gd name="connsiteY551" fmla="*/ 313394 h 1239106"/>
                <a:gd name="connsiteX552" fmla="*/ 856094 w 1633687"/>
                <a:gd name="connsiteY552" fmla="*/ 321105 h 1239106"/>
                <a:gd name="connsiteX553" fmla="*/ 858663 w 1633687"/>
                <a:gd name="connsiteY553" fmla="*/ 328911 h 1239106"/>
                <a:gd name="connsiteX554" fmla="*/ 863801 w 1633687"/>
                <a:gd name="connsiteY554" fmla="*/ 332719 h 1239106"/>
                <a:gd name="connsiteX555" fmla="*/ 867703 w 1633687"/>
                <a:gd name="connsiteY555" fmla="*/ 334052 h 1239106"/>
                <a:gd name="connsiteX556" fmla="*/ 871604 w 1633687"/>
                <a:gd name="connsiteY556" fmla="*/ 335290 h 1239106"/>
                <a:gd name="connsiteX557" fmla="*/ 874173 w 1633687"/>
                <a:gd name="connsiteY557" fmla="*/ 337955 h 1239106"/>
                <a:gd name="connsiteX558" fmla="*/ 877979 w 1633687"/>
                <a:gd name="connsiteY558" fmla="*/ 341763 h 1239106"/>
                <a:gd name="connsiteX559" fmla="*/ 881881 w 1633687"/>
                <a:gd name="connsiteY559" fmla="*/ 344334 h 1239106"/>
                <a:gd name="connsiteX560" fmla="*/ 883212 w 1633687"/>
                <a:gd name="connsiteY560" fmla="*/ 344334 h 1239106"/>
                <a:gd name="connsiteX561" fmla="*/ 889683 w 1633687"/>
                <a:gd name="connsiteY561" fmla="*/ 345666 h 1239106"/>
                <a:gd name="connsiteX562" fmla="*/ 894821 w 1633687"/>
                <a:gd name="connsiteY562" fmla="*/ 346904 h 1239106"/>
                <a:gd name="connsiteX563" fmla="*/ 897391 w 1633687"/>
                <a:gd name="connsiteY563" fmla="*/ 354710 h 1239106"/>
                <a:gd name="connsiteX564" fmla="*/ 899960 w 1633687"/>
                <a:gd name="connsiteY564" fmla="*/ 353378 h 1239106"/>
                <a:gd name="connsiteX565" fmla="*/ 897391 w 1633687"/>
                <a:gd name="connsiteY565" fmla="*/ 355948 h 1239106"/>
                <a:gd name="connsiteX566" fmla="*/ 905098 w 1633687"/>
                <a:gd name="connsiteY566" fmla="*/ 359851 h 1239106"/>
                <a:gd name="connsiteX567" fmla="*/ 902529 w 1633687"/>
                <a:gd name="connsiteY567" fmla="*/ 363754 h 1239106"/>
                <a:gd name="connsiteX568" fmla="*/ 908999 w 1633687"/>
                <a:gd name="connsiteY568" fmla="*/ 366324 h 1239106"/>
                <a:gd name="connsiteX569" fmla="*/ 908999 w 1633687"/>
                <a:gd name="connsiteY569" fmla="*/ 370228 h 1239106"/>
                <a:gd name="connsiteX570" fmla="*/ 918515 w 1633687"/>
                <a:gd name="connsiteY570" fmla="*/ 364992 h 1239106"/>
                <a:gd name="connsiteX571" fmla="*/ 908999 w 1633687"/>
                <a:gd name="connsiteY571" fmla="*/ 374036 h 1239106"/>
                <a:gd name="connsiteX572" fmla="*/ 927079 w 1633687"/>
                <a:gd name="connsiteY572" fmla="*/ 379176 h 1239106"/>
                <a:gd name="connsiteX573" fmla="*/ 930884 w 1633687"/>
                <a:gd name="connsiteY573" fmla="*/ 385650 h 1239106"/>
                <a:gd name="connsiteX574" fmla="*/ 928316 w 1633687"/>
                <a:gd name="connsiteY574" fmla="*/ 386983 h 1239106"/>
                <a:gd name="connsiteX575" fmla="*/ 929647 w 1633687"/>
                <a:gd name="connsiteY575" fmla="*/ 392124 h 1239106"/>
                <a:gd name="connsiteX576" fmla="*/ 933454 w 1633687"/>
                <a:gd name="connsiteY576" fmla="*/ 390791 h 1239106"/>
                <a:gd name="connsiteX577" fmla="*/ 932217 w 1633687"/>
                <a:gd name="connsiteY577" fmla="*/ 393456 h 1239106"/>
                <a:gd name="connsiteX578" fmla="*/ 932217 w 1633687"/>
                <a:gd name="connsiteY578" fmla="*/ 394694 h 1239106"/>
                <a:gd name="connsiteX579" fmla="*/ 933454 w 1633687"/>
                <a:gd name="connsiteY579" fmla="*/ 396026 h 1239106"/>
                <a:gd name="connsiteX580" fmla="*/ 936118 w 1633687"/>
                <a:gd name="connsiteY580" fmla="*/ 398597 h 1239106"/>
                <a:gd name="connsiteX581" fmla="*/ 939924 w 1633687"/>
                <a:gd name="connsiteY581" fmla="*/ 399835 h 1239106"/>
                <a:gd name="connsiteX582" fmla="*/ 943826 w 1633687"/>
                <a:gd name="connsiteY582" fmla="*/ 398597 h 1239106"/>
                <a:gd name="connsiteX583" fmla="*/ 947727 w 1633687"/>
                <a:gd name="connsiteY583" fmla="*/ 394694 h 1239106"/>
                <a:gd name="connsiteX584" fmla="*/ 951533 w 1633687"/>
                <a:gd name="connsiteY584" fmla="*/ 393456 h 1239106"/>
                <a:gd name="connsiteX585" fmla="*/ 959335 w 1633687"/>
                <a:gd name="connsiteY585" fmla="*/ 396026 h 1239106"/>
                <a:gd name="connsiteX586" fmla="*/ 967043 w 1633687"/>
                <a:gd name="connsiteY586" fmla="*/ 396026 h 1239106"/>
                <a:gd name="connsiteX587" fmla="*/ 970944 w 1633687"/>
                <a:gd name="connsiteY587" fmla="*/ 394694 h 1239106"/>
                <a:gd name="connsiteX588" fmla="*/ 976082 w 1633687"/>
                <a:gd name="connsiteY588" fmla="*/ 396026 h 1239106"/>
                <a:gd name="connsiteX589" fmla="*/ 981221 w 1633687"/>
                <a:gd name="connsiteY589" fmla="*/ 398597 h 1239106"/>
                <a:gd name="connsiteX590" fmla="*/ 982553 w 1633687"/>
                <a:gd name="connsiteY590" fmla="*/ 399835 h 1239106"/>
                <a:gd name="connsiteX591" fmla="*/ 985122 w 1633687"/>
                <a:gd name="connsiteY591" fmla="*/ 401168 h 1239106"/>
                <a:gd name="connsiteX592" fmla="*/ 985122 w 1633687"/>
                <a:gd name="connsiteY592" fmla="*/ 406308 h 1239106"/>
                <a:gd name="connsiteX593" fmla="*/ 986454 w 1633687"/>
                <a:gd name="connsiteY593" fmla="*/ 408879 h 1239106"/>
                <a:gd name="connsiteX594" fmla="*/ 990260 w 1633687"/>
                <a:gd name="connsiteY594" fmla="*/ 411449 h 1239106"/>
                <a:gd name="connsiteX595" fmla="*/ 994162 w 1633687"/>
                <a:gd name="connsiteY595" fmla="*/ 415352 h 1239106"/>
                <a:gd name="connsiteX596" fmla="*/ 994162 w 1633687"/>
                <a:gd name="connsiteY596" fmla="*/ 423158 h 1239106"/>
                <a:gd name="connsiteX597" fmla="*/ 996731 w 1633687"/>
                <a:gd name="connsiteY597" fmla="*/ 430869 h 1239106"/>
                <a:gd name="connsiteX598" fmla="*/ 999300 w 1633687"/>
                <a:gd name="connsiteY598" fmla="*/ 430869 h 1239106"/>
                <a:gd name="connsiteX599" fmla="*/ 1000632 w 1633687"/>
                <a:gd name="connsiteY599" fmla="*/ 432202 h 1239106"/>
                <a:gd name="connsiteX600" fmla="*/ 1001869 w 1633687"/>
                <a:gd name="connsiteY600" fmla="*/ 436010 h 1239106"/>
                <a:gd name="connsiteX601" fmla="*/ 1004438 w 1633687"/>
                <a:gd name="connsiteY601" fmla="*/ 438581 h 1239106"/>
                <a:gd name="connsiteX602" fmla="*/ 1008339 w 1633687"/>
                <a:gd name="connsiteY602" fmla="*/ 441151 h 1239106"/>
                <a:gd name="connsiteX603" fmla="*/ 1013477 w 1633687"/>
                <a:gd name="connsiteY603" fmla="*/ 443721 h 1239106"/>
                <a:gd name="connsiteX604" fmla="*/ 1014810 w 1633687"/>
                <a:gd name="connsiteY604" fmla="*/ 446292 h 1239106"/>
                <a:gd name="connsiteX605" fmla="*/ 1016047 w 1633687"/>
                <a:gd name="connsiteY605" fmla="*/ 447625 h 1239106"/>
                <a:gd name="connsiteX606" fmla="*/ 1019948 w 1633687"/>
                <a:gd name="connsiteY606" fmla="*/ 447625 h 1239106"/>
                <a:gd name="connsiteX607" fmla="*/ 1025086 w 1633687"/>
                <a:gd name="connsiteY607" fmla="*/ 450194 h 1239106"/>
                <a:gd name="connsiteX608" fmla="*/ 1026419 w 1633687"/>
                <a:gd name="connsiteY608" fmla="*/ 452860 h 1239106"/>
                <a:gd name="connsiteX609" fmla="*/ 1026419 w 1633687"/>
                <a:gd name="connsiteY609" fmla="*/ 460571 h 1239106"/>
                <a:gd name="connsiteX610" fmla="*/ 1025086 w 1633687"/>
                <a:gd name="connsiteY610" fmla="*/ 464379 h 1239106"/>
                <a:gd name="connsiteX611" fmla="*/ 1025086 w 1633687"/>
                <a:gd name="connsiteY611" fmla="*/ 466950 h 1239106"/>
                <a:gd name="connsiteX612" fmla="*/ 1023849 w 1633687"/>
                <a:gd name="connsiteY612" fmla="*/ 468282 h 1239106"/>
                <a:gd name="connsiteX613" fmla="*/ 1016047 w 1633687"/>
                <a:gd name="connsiteY613" fmla="*/ 468282 h 1239106"/>
                <a:gd name="connsiteX614" fmla="*/ 1016047 w 1633687"/>
                <a:gd name="connsiteY614" fmla="*/ 470853 h 1239106"/>
                <a:gd name="connsiteX615" fmla="*/ 1021280 w 1633687"/>
                <a:gd name="connsiteY615" fmla="*/ 472185 h 1239106"/>
                <a:gd name="connsiteX616" fmla="*/ 1023849 w 1633687"/>
                <a:gd name="connsiteY616" fmla="*/ 481705 h 1239106"/>
                <a:gd name="connsiteX617" fmla="*/ 1026228 w 1633687"/>
                <a:gd name="connsiteY617" fmla="*/ 481705 h 1239106"/>
                <a:gd name="connsiteX618" fmla="*/ 1027465 w 1633687"/>
                <a:gd name="connsiteY618" fmla="*/ 486846 h 1239106"/>
                <a:gd name="connsiteX619" fmla="*/ 1030129 w 1633687"/>
                <a:gd name="connsiteY619" fmla="*/ 494557 h 1239106"/>
                <a:gd name="connsiteX620" fmla="*/ 1027465 w 1633687"/>
                <a:gd name="connsiteY620" fmla="*/ 499793 h 1239106"/>
                <a:gd name="connsiteX621" fmla="*/ 1027465 w 1633687"/>
                <a:gd name="connsiteY621" fmla="*/ 506171 h 1239106"/>
                <a:gd name="connsiteX622" fmla="*/ 1028797 w 1633687"/>
                <a:gd name="connsiteY622" fmla="*/ 510075 h 1239106"/>
                <a:gd name="connsiteX623" fmla="*/ 1028797 w 1633687"/>
                <a:gd name="connsiteY623" fmla="*/ 513978 h 1239106"/>
                <a:gd name="connsiteX624" fmla="*/ 1030129 w 1633687"/>
                <a:gd name="connsiteY624" fmla="*/ 521689 h 1239106"/>
                <a:gd name="connsiteX625" fmla="*/ 1030129 w 1633687"/>
                <a:gd name="connsiteY625" fmla="*/ 531875 h 1239106"/>
                <a:gd name="connsiteX626" fmla="*/ 1031366 w 1633687"/>
                <a:gd name="connsiteY626" fmla="*/ 535778 h 1239106"/>
                <a:gd name="connsiteX627" fmla="*/ 1031366 w 1633687"/>
                <a:gd name="connsiteY627" fmla="*/ 544727 h 1239106"/>
                <a:gd name="connsiteX628" fmla="*/ 1028797 w 1633687"/>
                <a:gd name="connsiteY628" fmla="*/ 547297 h 1239106"/>
                <a:gd name="connsiteX629" fmla="*/ 1028797 w 1633687"/>
                <a:gd name="connsiteY629" fmla="*/ 553771 h 1239106"/>
                <a:gd name="connsiteX630" fmla="*/ 1024896 w 1633687"/>
                <a:gd name="connsiteY630" fmla="*/ 563291 h 1239106"/>
                <a:gd name="connsiteX631" fmla="*/ 1024896 w 1633687"/>
                <a:gd name="connsiteY631" fmla="*/ 569764 h 1239106"/>
                <a:gd name="connsiteX632" fmla="*/ 1026228 w 1633687"/>
                <a:gd name="connsiteY632" fmla="*/ 577475 h 1239106"/>
                <a:gd name="connsiteX633" fmla="*/ 1026228 w 1633687"/>
                <a:gd name="connsiteY633" fmla="*/ 579475 h 1239106"/>
                <a:gd name="connsiteX634" fmla="*/ 1022327 w 1633687"/>
                <a:gd name="connsiteY634" fmla="*/ 583377 h 1239106"/>
                <a:gd name="connsiteX635" fmla="*/ 1021090 w 1633687"/>
                <a:gd name="connsiteY635" fmla="*/ 589851 h 1239106"/>
                <a:gd name="connsiteX636" fmla="*/ 1021090 w 1633687"/>
                <a:gd name="connsiteY636" fmla="*/ 601465 h 1239106"/>
                <a:gd name="connsiteX637" fmla="*/ 1019758 w 1633687"/>
                <a:gd name="connsiteY637" fmla="*/ 606606 h 1239106"/>
                <a:gd name="connsiteX638" fmla="*/ 1017188 w 1633687"/>
                <a:gd name="connsiteY638" fmla="*/ 609176 h 1239106"/>
                <a:gd name="connsiteX639" fmla="*/ 1017188 w 1633687"/>
                <a:gd name="connsiteY639" fmla="*/ 611747 h 1239106"/>
                <a:gd name="connsiteX640" fmla="*/ 1018521 w 1633687"/>
                <a:gd name="connsiteY640" fmla="*/ 615650 h 1239106"/>
                <a:gd name="connsiteX641" fmla="*/ 1019758 w 1633687"/>
                <a:gd name="connsiteY641" fmla="*/ 615650 h 1239106"/>
                <a:gd name="connsiteX642" fmla="*/ 1022327 w 1633687"/>
                <a:gd name="connsiteY642" fmla="*/ 616983 h 1239106"/>
                <a:gd name="connsiteX643" fmla="*/ 1022327 w 1633687"/>
                <a:gd name="connsiteY643" fmla="*/ 619553 h 1239106"/>
                <a:gd name="connsiteX644" fmla="*/ 1021090 w 1633687"/>
                <a:gd name="connsiteY644" fmla="*/ 619553 h 1239106"/>
                <a:gd name="connsiteX645" fmla="*/ 1019758 w 1633687"/>
                <a:gd name="connsiteY645" fmla="*/ 620791 h 1239106"/>
                <a:gd name="connsiteX646" fmla="*/ 1021090 w 1633687"/>
                <a:gd name="connsiteY646" fmla="*/ 624694 h 1239106"/>
                <a:gd name="connsiteX647" fmla="*/ 1021090 w 1633687"/>
                <a:gd name="connsiteY647" fmla="*/ 628597 h 1239106"/>
                <a:gd name="connsiteX648" fmla="*/ 1018521 w 1633687"/>
                <a:gd name="connsiteY648" fmla="*/ 631167 h 1239106"/>
                <a:gd name="connsiteX649" fmla="*/ 1018521 w 1633687"/>
                <a:gd name="connsiteY649" fmla="*/ 633738 h 1239106"/>
                <a:gd name="connsiteX650" fmla="*/ 1019758 w 1633687"/>
                <a:gd name="connsiteY650" fmla="*/ 635071 h 1239106"/>
                <a:gd name="connsiteX651" fmla="*/ 1022327 w 1633687"/>
                <a:gd name="connsiteY651" fmla="*/ 635071 h 1239106"/>
                <a:gd name="connsiteX652" fmla="*/ 1019758 w 1633687"/>
                <a:gd name="connsiteY652" fmla="*/ 655729 h 1239106"/>
                <a:gd name="connsiteX653" fmla="*/ 1017188 w 1633687"/>
                <a:gd name="connsiteY653" fmla="*/ 674769 h 1239106"/>
                <a:gd name="connsiteX654" fmla="*/ 1015856 w 1633687"/>
                <a:gd name="connsiteY654" fmla="*/ 676006 h 1239106"/>
                <a:gd name="connsiteX655" fmla="*/ 1013287 w 1633687"/>
                <a:gd name="connsiteY655" fmla="*/ 677339 h 1239106"/>
                <a:gd name="connsiteX656" fmla="*/ 1013287 w 1633687"/>
                <a:gd name="connsiteY656" fmla="*/ 682480 h 1239106"/>
                <a:gd name="connsiteX657" fmla="*/ 1014620 w 1633687"/>
                <a:gd name="connsiteY657" fmla="*/ 688953 h 1239106"/>
                <a:gd name="connsiteX658" fmla="*/ 1015856 w 1633687"/>
                <a:gd name="connsiteY658" fmla="*/ 690286 h 1239106"/>
                <a:gd name="connsiteX659" fmla="*/ 1022327 w 1633687"/>
                <a:gd name="connsiteY659" fmla="*/ 697997 h 1239106"/>
                <a:gd name="connsiteX660" fmla="*/ 1030129 w 1633687"/>
                <a:gd name="connsiteY660" fmla="*/ 705708 h 1239106"/>
                <a:gd name="connsiteX661" fmla="*/ 1035268 w 1633687"/>
                <a:gd name="connsiteY661" fmla="*/ 715228 h 1239106"/>
                <a:gd name="connsiteX662" fmla="*/ 1040406 w 1633687"/>
                <a:gd name="connsiteY662" fmla="*/ 721701 h 1239106"/>
                <a:gd name="connsiteX663" fmla="*/ 1041738 w 1633687"/>
                <a:gd name="connsiteY663" fmla="*/ 723034 h 1239106"/>
                <a:gd name="connsiteX664" fmla="*/ 1044307 w 1633687"/>
                <a:gd name="connsiteY664" fmla="*/ 723034 h 1239106"/>
                <a:gd name="connsiteX665" fmla="*/ 1044307 w 1633687"/>
                <a:gd name="connsiteY665" fmla="*/ 717893 h 1239106"/>
                <a:gd name="connsiteX666" fmla="*/ 1040406 w 1633687"/>
                <a:gd name="connsiteY666" fmla="*/ 711420 h 1239106"/>
                <a:gd name="connsiteX667" fmla="*/ 1032698 w 1633687"/>
                <a:gd name="connsiteY667" fmla="*/ 703613 h 1239106"/>
                <a:gd name="connsiteX668" fmla="*/ 1018521 w 1633687"/>
                <a:gd name="connsiteY668" fmla="*/ 690762 h 1239106"/>
                <a:gd name="connsiteX669" fmla="*/ 1019758 w 1633687"/>
                <a:gd name="connsiteY669" fmla="*/ 689429 h 1239106"/>
                <a:gd name="connsiteX670" fmla="*/ 1030129 w 1633687"/>
                <a:gd name="connsiteY670" fmla="*/ 697235 h 1239106"/>
                <a:gd name="connsiteX671" fmla="*/ 1030129 w 1633687"/>
                <a:gd name="connsiteY671" fmla="*/ 695902 h 1239106"/>
                <a:gd name="connsiteX672" fmla="*/ 1028797 w 1633687"/>
                <a:gd name="connsiteY672" fmla="*/ 691999 h 1239106"/>
                <a:gd name="connsiteX673" fmla="*/ 1028797 w 1633687"/>
                <a:gd name="connsiteY673" fmla="*/ 689429 h 1239106"/>
                <a:gd name="connsiteX674" fmla="*/ 1031366 w 1633687"/>
                <a:gd name="connsiteY674" fmla="*/ 686859 h 1239106"/>
                <a:gd name="connsiteX675" fmla="*/ 1033936 w 1633687"/>
                <a:gd name="connsiteY675" fmla="*/ 686859 h 1239106"/>
                <a:gd name="connsiteX676" fmla="*/ 1033936 w 1633687"/>
                <a:gd name="connsiteY676" fmla="*/ 696379 h 1239106"/>
                <a:gd name="connsiteX677" fmla="*/ 1036505 w 1633687"/>
                <a:gd name="connsiteY677" fmla="*/ 700186 h 1239106"/>
                <a:gd name="connsiteX678" fmla="*/ 1039074 w 1633687"/>
                <a:gd name="connsiteY678" fmla="*/ 705422 h 1239106"/>
                <a:gd name="connsiteX679" fmla="*/ 1044307 w 1633687"/>
                <a:gd name="connsiteY679" fmla="*/ 706660 h 1239106"/>
                <a:gd name="connsiteX680" fmla="*/ 1048113 w 1633687"/>
                <a:gd name="connsiteY680" fmla="*/ 707993 h 1239106"/>
                <a:gd name="connsiteX681" fmla="*/ 1052015 w 1633687"/>
                <a:gd name="connsiteY681" fmla="*/ 711896 h 1239106"/>
                <a:gd name="connsiteX682" fmla="*/ 1055916 w 1633687"/>
                <a:gd name="connsiteY682" fmla="*/ 718370 h 1239106"/>
                <a:gd name="connsiteX683" fmla="*/ 1057248 w 1633687"/>
                <a:gd name="connsiteY683" fmla="*/ 718370 h 1239106"/>
                <a:gd name="connsiteX684" fmla="*/ 1059722 w 1633687"/>
                <a:gd name="connsiteY684" fmla="*/ 717037 h 1239106"/>
                <a:gd name="connsiteX685" fmla="*/ 1062386 w 1633687"/>
                <a:gd name="connsiteY685" fmla="*/ 714466 h 1239106"/>
                <a:gd name="connsiteX686" fmla="*/ 1062386 w 1633687"/>
                <a:gd name="connsiteY686" fmla="*/ 712753 h 1239106"/>
                <a:gd name="connsiteX687" fmla="*/ 1061054 w 1633687"/>
                <a:gd name="connsiteY687" fmla="*/ 708945 h 1239106"/>
                <a:gd name="connsiteX688" fmla="*/ 1058485 w 1633687"/>
                <a:gd name="connsiteY688" fmla="*/ 706279 h 1239106"/>
                <a:gd name="connsiteX689" fmla="*/ 1059722 w 1633687"/>
                <a:gd name="connsiteY689" fmla="*/ 705042 h 1239106"/>
                <a:gd name="connsiteX690" fmla="*/ 1061054 w 1633687"/>
                <a:gd name="connsiteY690" fmla="*/ 705042 h 1239106"/>
                <a:gd name="connsiteX691" fmla="*/ 1062386 w 1633687"/>
                <a:gd name="connsiteY691" fmla="*/ 701139 h 1239106"/>
                <a:gd name="connsiteX692" fmla="*/ 1063623 w 1633687"/>
                <a:gd name="connsiteY692" fmla="*/ 698568 h 1239106"/>
                <a:gd name="connsiteX693" fmla="*/ 1063623 w 1633687"/>
                <a:gd name="connsiteY693" fmla="*/ 690857 h 1239106"/>
                <a:gd name="connsiteX694" fmla="*/ 1064956 w 1633687"/>
                <a:gd name="connsiteY694" fmla="*/ 689524 h 1239106"/>
                <a:gd name="connsiteX695" fmla="*/ 1064956 w 1633687"/>
                <a:gd name="connsiteY695" fmla="*/ 688287 h 1239106"/>
                <a:gd name="connsiteX696" fmla="*/ 1061054 w 1633687"/>
                <a:gd name="connsiteY696" fmla="*/ 686954 h 1239106"/>
                <a:gd name="connsiteX697" fmla="*/ 1058485 w 1633687"/>
                <a:gd name="connsiteY697" fmla="*/ 685621 h 1239106"/>
                <a:gd name="connsiteX698" fmla="*/ 1058485 w 1633687"/>
                <a:gd name="connsiteY698" fmla="*/ 684193 h 1239106"/>
                <a:gd name="connsiteX699" fmla="*/ 1059722 w 1633687"/>
                <a:gd name="connsiteY699" fmla="*/ 682860 h 1239106"/>
                <a:gd name="connsiteX700" fmla="*/ 1061054 w 1633687"/>
                <a:gd name="connsiteY700" fmla="*/ 681623 h 1239106"/>
                <a:gd name="connsiteX701" fmla="*/ 1062386 w 1633687"/>
                <a:gd name="connsiteY701" fmla="*/ 680290 h 1239106"/>
                <a:gd name="connsiteX702" fmla="*/ 1061054 w 1633687"/>
                <a:gd name="connsiteY702" fmla="*/ 679053 h 1239106"/>
                <a:gd name="connsiteX703" fmla="*/ 1061054 w 1633687"/>
                <a:gd name="connsiteY703" fmla="*/ 677720 h 1239106"/>
                <a:gd name="connsiteX704" fmla="*/ 1064956 w 1633687"/>
                <a:gd name="connsiteY704" fmla="*/ 673911 h 1239106"/>
                <a:gd name="connsiteX705" fmla="*/ 1066193 w 1633687"/>
                <a:gd name="connsiteY705" fmla="*/ 672579 h 1239106"/>
                <a:gd name="connsiteX706" fmla="*/ 1063623 w 1633687"/>
                <a:gd name="connsiteY706" fmla="*/ 672579 h 1239106"/>
                <a:gd name="connsiteX707" fmla="*/ 1058485 w 1633687"/>
                <a:gd name="connsiteY707" fmla="*/ 673911 h 1239106"/>
                <a:gd name="connsiteX708" fmla="*/ 1036505 w 1633687"/>
                <a:gd name="connsiteY708" fmla="*/ 666105 h 1239106"/>
                <a:gd name="connsiteX709" fmla="*/ 1035268 w 1633687"/>
                <a:gd name="connsiteY709" fmla="*/ 664867 h 1239106"/>
                <a:gd name="connsiteX710" fmla="*/ 1035268 w 1633687"/>
                <a:gd name="connsiteY710" fmla="*/ 662202 h 1239106"/>
                <a:gd name="connsiteX711" fmla="*/ 1037837 w 1633687"/>
                <a:gd name="connsiteY711" fmla="*/ 659632 h 1239106"/>
                <a:gd name="connsiteX712" fmla="*/ 1040406 w 1633687"/>
                <a:gd name="connsiteY712" fmla="*/ 657062 h 1239106"/>
                <a:gd name="connsiteX713" fmla="*/ 1041738 w 1633687"/>
                <a:gd name="connsiteY713" fmla="*/ 654491 h 1239106"/>
                <a:gd name="connsiteX714" fmla="*/ 1041738 w 1633687"/>
                <a:gd name="connsiteY714" fmla="*/ 648018 h 1239106"/>
                <a:gd name="connsiteX715" fmla="*/ 1037837 w 1633687"/>
                <a:gd name="connsiteY715" fmla="*/ 641544 h 1239106"/>
                <a:gd name="connsiteX716" fmla="*/ 1037837 w 1633687"/>
                <a:gd name="connsiteY716" fmla="*/ 640307 h 1239106"/>
                <a:gd name="connsiteX717" fmla="*/ 1040406 w 1633687"/>
                <a:gd name="connsiteY717" fmla="*/ 640307 h 1239106"/>
                <a:gd name="connsiteX718" fmla="*/ 1045545 w 1633687"/>
                <a:gd name="connsiteY718" fmla="*/ 641544 h 1239106"/>
                <a:gd name="connsiteX719" fmla="*/ 1046876 w 1633687"/>
                <a:gd name="connsiteY719" fmla="*/ 644114 h 1239106"/>
                <a:gd name="connsiteX720" fmla="*/ 1050778 w 1633687"/>
                <a:gd name="connsiteY720" fmla="*/ 642877 h 1239106"/>
                <a:gd name="connsiteX721" fmla="*/ 1053347 w 1633687"/>
                <a:gd name="connsiteY721" fmla="*/ 644114 h 1239106"/>
                <a:gd name="connsiteX722" fmla="*/ 1058485 w 1633687"/>
                <a:gd name="connsiteY722" fmla="*/ 649351 h 1239106"/>
                <a:gd name="connsiteX723" fmla="*/ 1058485 w 1633687"/>
                <a:gd name="connsiteY723" fmla="*/ 653254 h 1239106"/>
                <a:gd name="connsiteX724" fmla="*/ 1059722 w 1633687"/>
                <a:gd name="connsiteY724" fmla="*/ 654491 h 1239106"/>
                <a:gd name="connsiteX725" fmla="*/ 1067525 w 1633687"/>
                <a:gd name="connsiteY725" fmla="*/ 654491 h 1239106"/>
                <a:gd name="connsiteX726" fmla="*/ 1070094 w 1633687"/>
                <a:gd name="connsiteY726" fmla="*/ 653254 h 1239106"/>
                <a:gd name="connsiteX727" fmla="*/ 1072663 w 1633687"/>
                <a:gd name="connsiteY727" fmla="*/ 655824 h 1239106"/>
                <a:gd name="connsiteX728" fmla="*/ 1075232 w 1633687"/>
                <a:gd name="connsiteY728" fmla="*/ 658394 h 1239106"/>
                <a:gd name="connsiteX729" fmla="*/ 1076564 w 1633687"/>
                <a:gd name="connsiteY729" fmla="*/ 660965 h 1239106"/>
                <a:gd name="connsiteX730" fmla="*/ 1076564 w 1633687"/>
                <a:gd name="connsiteY730" fmla="*/ 671246 h 1239106"/>
                <a:gd name="connsiteX731" fmla="*/ 1072663 w 1633687"/>
                <a:gd name="connsiteY731" fmla="*/ 676387 h 1239106"/>
                <a:gd name="connsiteX732" fmla="*/ 1073995 w 1633687"/>
                <a:gd name="connsiteY732" fmla="*/ 681623 h 1239106"/>
                <a:gd name="connsiteX733" fmla="*/ 1076564 w 1633687"/>
                <a:gd name="connsiteY733" fmla="*/ 684193 h 1239106"/>
                <a:gd name="connsiteX734" fmla="*/ 1077801 w 1633687"/>
                <a:gd name="connsiteY734" fmla="*/ 685431 h 1239106"/>
                <a:gd name="connsiteX735" fmla="*/ 1089505 w 1633687"/>
                <a:gd name="connsiteY735" fmla="*/ 685431 h 1239106"/>
                <a:gd name="connsiteX736" fmla="*/ 1090742 w 1633687"/>
                <a:gd name="connsiteY736" fmla="*/ 684193 h 1239106"/>
                <a:gd name="connsiteX737" fmla="*/ 1090742 w 1633687"/>
                <a:gd name="connsiteY737" fmla="*/ 682860 h 1239106"/>
                <a:gd name="connsiteX738" fmla="*/ 1088173 w 1633687"/>
                <a:gd name="connsiteY738" fmla="*/ 673911 h 1239106"/>
                <a:gd name="connsiteX739" fmla="*/ 1086841 w 1633687"/>
                <a:gd name="connsiteY739" fmla="*/ 668676 h 1239106"/>
                <a:gd name="connsiteX740" fmla="*/ 1084271 w 1633687"/>
                <a:gd name="connsiteY740" fmla="*/ 663535 h 1239106"/>
                <a:gd name="connsiteX741" fmla="*/ 1085604 w 1633687"/>
                <a:gd name="connsiteY741" fmla="*/ 658394 h 1239106"/>
                <a:gd name="connsiteX742" fmla="*/ 1088173 w 1633687"/>
                <a:gd name="connsiteY742" fmla="*/ 657062 h 1239106"/>
                <a:gd name="connsiteX743" fmla="*/ 1092835 w 1633687"/>
                <a:gd name="connsiteY743" fmla="*/ 655633 h 1239106"/>
                <a:gd name="connsiteX744" fmla="*/ 1096737 w 1633687"/>
                <a:gd name="connsiteY744" fmla="*/ 653063 h 1239106"/>
                <a:gd name="connsiteX745" fmla="*/ 1099306 w 1633687"/>
                <a:gd name="connsiteY745" fmla="*/ 653063 h 1239106"/>
                <a:gd name="connsiteX746" fmla="*/ 1099306 w 1633687"/>
                <a:gd name="connsiteY746" fmla="*/ 655633 h 1239106"/>
                <a:gd name="connsiteX747" fmla="*/ 1097974 w 1633687"/>
                <a:gd name="connsiteY747" fmla="*/ 660774 h 1239106"/>
                <a:gd name="connsiteX748" fmla="*/ 1099306 w 1633687"/>
                <a:gd name="connsiteY748" fmla="*/ 663345 h 1239106"/>
                <a:gd name="connsiteX749" fmla="*/ 1103112 w 1633687"/>
                <a:gd name="connsiteY749" fmla="*/ 668485 h 1239106"/>
                <a:gd name="connsiteX750" fmla="*/ 1104444 w 1633687"/>
                <a:gd name="connsiteY750" fmla="*/ 674959 h 1239106"/>
                <a:gd name="connsiteX751" fmla="*/ 1107013 w 1633687"/>
                <a:gd name="connsiteY751" fmla="*/ 680100 h 1239106"/>
                <a:gd name="connsiteX752" fmla="*/ 1107013 w 1633687"/>
                <a:gd name="connsiteY752" fmla="*/ 685240 h 1239106"/>
                <a:gd name="connsiteX753" fmla="*/ 1105776 w 1633687"/>
                <a:gd name="connsiteY753" fmla="*/ 689144 h 1239106"/>
                <a:gd name="connsiteX754" fmla="*/ 1103112 w 1633687"/>
                <a:gd name="connsiteY754" fmla="*/ 693047 h 1239106"/>
                <a:gd name="connsiteX755" fmla="*/ 1099306 w 1633687"/>
                <a:gd name="connsiteY755" fmla="*/ 696950 h 1239106"/>
                <a:gd name="connsiteX756" fmla="*/ 1092835 w 1633687"/>
                <a:gd name="connsiteY756" fmla="*/ 699425 h 1239106"/>
                <a:gd name="connsiteX757" fmla="*/ 1091598 w 1633687"/>
                <a:gd name="connsiteY757" fmla="*/ 700758 h 1239106"/>
                <a:gd name="connsiteX758" fmla="*/ 1091598 w 1633687"/>
                <a:gd name="connsiteY758" fmla="*/ 704661 h 1239106"/>
                <a:gd name="connsiteX759" fmla="*/ 1092835 w 1633687"/>
                <a:gd name="connsiteY759" fmla="*/ 705899 h 1239106"/>
                <a:gd name="connsiteX760" fmla="*/ 1099306 w 1633687"/>
                <a:gd name="connsiteY760" fmla="*/ 705899 h 1239106"/>
                <a:gd name="connsiteX761" fmla="*/ 1100543 w 1633687"/>
                <a:gd name="connsiteY761" fmla="*/ 707231 h 1239106"/>
                <a:gd name="connsiteX762" fmla="*/ 1100543 w 1633687"/>
                <a:gd name="connsiteY762" fmla="*/ 712753 h 1239106"/>
                <a:gd name="connsiteX763" fmla="*/ 1097974 w 1633687"/>
                <a:gd name="connsiteY763" fmla="*/ 712753 h 1239106"/>
                <a:gd name="connsiteX764" fmla="*/ 1094168 w 1633687"/>
                <a:gd name="connsiteY764" fmla="*/ 710182 h 1239106"/>
                <a:gd name="connsiteX765" fmla="*/ 1090266 w 1633687"/>
                <a:gd name="connsiteY765" fmla="*/ 712753 h 1239106"/>
                <a:gd name="connsiteX766" fmla="*/ 1089029 w 1633687"/>
                <a:gd name="connsiteY766" fmla="*/ 712753 h 1239106"/>
                <a:gd name="connsiteX767" fmla="*/ 1089029 w 1633687"/>
                <a:gd name="connsiteY767" fmla="*/ 716656 h 1239106"/>
                <a:gd name="connsiteX768" fmla="*/ 1086365 w 1633687"/>
                <a:gd name="connsiteY768" fmla="*/ 719226 h 1239106"/>
                <a:gd name="connsiteX769" fmla="*/ 1082559 w 1633687"/>
                <a:gd name="connsiteY769" fmla="*/ 721797 h 1239106"/>
                <a:gd name="connsiteX770" fmla="*/ 1079895 w 1633687"/>
                <a:gd name="connsiteY770" fmla="*/ 723130 h 1239106"/>
                <a:gd name="connsiteX771" fmla="*/ 1078658 w 1633687"/>
                <a:gd name="connsiteY771" fmla="*/ 726937 h 1239106"/>
                <a:gd name="connsiteX772" fmla="*/ 1077325 w 1633687"/>
                <a:gd name="connsiteY772" fmla="*/ 730841 h 1239106"/>
                <a:gd name="connsiteX773" fmla="*/ 1077325 w 1633687"/>
                <a:gd name="connsiteY773" fmla="*/ 738552 h 1239106"/>
                <a:gd name="connsiteX774" fmla="*/ 1076088 w 1633687"/>
                <a:gd name="connsiteY774" fmla="*/ 739884 h 1239106"/>
                <a:gd name="connsiteX775" fmla="*/ 1072187 w 1633687"/>
                <a:gd name="connsiteY775" fmla="*/ 741122 h 1239106"/>
                <a:gd name="connsiteX776" fmla="*/ 1069618 w 1633687"/>
                <a:gd name="connsiteY776" fmla="*/ 742455 h 1239106"/>
                <a:gd name="connsiteX777" fmla="*/ 1068286 w 1633687"/>
                <a:gd name="connsiteY777" fmla="*/ 743788 h 1239106"/>
                <a:gd name="connsiteX778" fmla="*/ 1067049 w 1633687"/>
                <a:gd name="connsiteY778" fmla="*/ 747595 h 1239106"/>
                <a:gd name="connsiteX779" fmla="*/ 1068286 w 1633687"/>
                <a:gd name="connsiteY779" fmla="*/ 747595 h 1239106"/>
                <a:gd name="connsiteX780" fmla="*/ 1069618 w 1633687"/>
                <a:gd name="connsiteY780" fmla="*/ 746358 h 1239106"/>
                <a:gd name="connsiteX781" fmla="*/ 1074756 w 1633687"/>
                <a:gd name="connsiteY781" fmla="*/ 743788 h 1239106"/>
                <a:gd name="connsiteX782" fmla="*/ 1078658 w 1633687"/>
                <a:gd name="connsiteY782" fmla="*/ 741122 h 1239106"/>
                <a:gd name="connsiteX783" fmla="*/ 1079895 w 1633687"/>
                <a:gd name="connsiteY783" fmla="*/ 739884 h 1239106"/>
                <a:gd name="connsiteX784" fmla="*/ 1081227 w 1633687"/>
                <a:gd name="connsiteY784" fmla="*/ 739884 h 1239106"/>
                <a:gd name="connsiteX785" fmla="*/ 1079895 w 1633687"/>
                <a:gd name="connsiteY785" fmla="*/ 745025 h 1239106"/>
                <a:gd name="connsiteX786" fmla="*/ 1078658 w 1633687"/>
                <a:gd name="connsiteY786" fmla="*/ 746358 h 1239106"/>
                <a:gd name="connsiteX787" fmla="*/ 1078658 w 1633687"/>
                <a:gd name="connsiteY787" fmla="*/ 748928 h 1239106"/>
                <a:gd name="connsiteX788" fmla="*/ 1076088 w 1633687"/>
                <a:gd name="connsiteY788" fmla="*/ 752832 h 1239106"/>
                <a:gd name="connsiteX789" fmla="*/ 1072187 w 1633687"/>
                <a:gd name="connsiteY789" fmla="*/ 752832 h 1239106"/>
                <a:gd name="connsiteX790" fmla="*/ 1072187 w 1633687"/>
                <a:gd name="connsiteY790" fmla="*/ 754069 h 1239106"/>
                <a:gd name="connsiteX791" fmla="*/ 1077325 w 1633687"/>
                <a:gd name="connsiteY791" fmla="*/ 755402 h 1239106"/>
                <a:gd name="connsiteX792" fmla="*/ 1079895 w 1633687"/>
                <a:gd name="connsiteY792" fmla="*/ 755402 h 1239106"/>
                <a:gd name="connsiteX793" fmla="*/ 1089410 w 1633687"/>
                <a:gd name="connsiteY793" fmla="*/ 751499 h 1239106"/>
                <a:gd name="connsiteX794" fmla="*/ 1099686 w 1633687"/>
                <a:gd name="connsiteY794" fmla="*/ 747595 h 1239106"/>
                <a:gd name="connsiteX795" fmla="*/ 1104825 w 1633687"/>
                <a:gd name="connsiteY795" fmla="*/ 747595 h 1239106"/>
                <a:gd name="connsiteX796" fmla="*/ 1107394 w 1633687"/>
                <a:gd name="connsiteY796" fmla="*/ 748928 h 1239106"/>
                <a:gd name="connsiteX797" fmla="*/ 1108726 w 1633687"/>
                <a:gd name="connsiteY797" fmla="*/ 748928 h 1239106"/>
                <a:gd name="connsiteX798" fmla="*/ 1108726 w 1633687"/>
                <a:gd name="connsiteY798" fmla="*/ 750261 h 1239106"/>
                <a:gd name="connsiteX799" fmla="*/ 1104825 w 1633687"/>
                <a:gd name="connsiteY799" fmla="*/ 751499 h 1239106"/>
                <a:gd name="connsiteX800" fmla="*/ 1098355 w 1633687"/>
                <a:gd name="connsiteY800" fmla="*/ 752832 h 1239106"/>
                <a:gd name="connsiteX801" fmla="*/ 1091979 w 1633687"/>
                <a:gd name="connsiteY801" fmla="*/ 754069 h 1239106"/>
                <a:gd name="connsiteX802" fmla="*/ 1091979 w 1633687"/>
                <a:gd name="connsiteY802" fmla="*/ 755402 h 1239106"/>
                <a:gd name="connsiteX803" fmla="*/ 1095785 w 1633687"/>
                <a:gd name="connsiteY803" fmla="*/ 755402 h 1239106"/>
                <a:gd name="connsiteX804" fmla="*/ 1098355 w 1633687"/>
                <a:gd name="connsiteY804" fmla="*/ 757972 h 1239106"/>
                <a:gd name="connsiteX805" fmla="*/ 1098355 w 1633687"/>
                <a:gd name="connsiteY805" fmla="*/ 760352 h 1239106"/>
                <a:gd name="connsiteX806" fmla="*/ 1097117 w 1633687"/>
                <a:gd name="connsiteY806" fmla="*/ 760352 h 1239106"/>
                <a:gd name="connsiteX807" fmla="*/ 1093216 w 1633687"/>
                <a:gd name="connsiteY807" fmla="*/ 759019 h 1239106"/>
                <a:gd name="connsiteX808" fmla="*/ 1090647 w 1633687"/>
                <a:gd name="connsiteY808" fmla="*/ 757782 h 1239106"/>
                <a:gd name="connsiteX809" fmla="*/ 1088078 w 1633687"/>
                <a:gd name="connsiteY809" fmla="*/ 755212 h 1239106"/>
                <a:gd name="connsiteX810" fmla="*/ 1077706 w 1633687"/>
                <a:gd name="connsiteY810" fmla="*/ 759019 h 1239106"/>
                <a:gd name="connsiteX811" fmla="*/ 1068667 w 1633687"/>
                <a:gd name="connsiteY811" fmla="*/ 757782 h 1239106"/>
                <a:gd name="connsiteX812" fmla="*/ 1058390 w 1633687"/>
                <a:gd name="connsiteY812" fmla="*/ 755212 h 1239106"/>
                <a:gd name="connsiteX813" fmla="*/ 1057153 w 1633687"/>
                <a:gd name="connsiteY813" fmla="*/ 756449 h 1239106"/>
                <a:gd name="connsiteX814" fmla="*/ 1060959 w 1633687"/>
                <a:gd name="connsiteY814" fmla="*/ 761685 h 1239106"/>
                <a:gd name="connsiteX815" fmla="*/ 1062291 w 1633687"/>
                <a:gd name="connsiteY815" fmla="*/ 762923 h 1239106"/>
                <a:gd name="connsiteX816" fmla="*/ 1064860 w 1633687"/>
                <a:gd name="connsiteY816" fmla="*/ 762923 h 1239106"/>
                <a:gd name="connsiteX817" fmla="*/ 1066097 w 1633687"/>
                <a:gd name="connsiteY817" fmla="*/ 765493 h 1239106"/>
                <a:gd name="connsiteX818" fmla="*/ 1064860 w 1633687"/>
                <a:gd name="connsiteY818" fmla="*/ 766826 h 1239106"/>
                <a:gd name="connsiteX819" fmla="*/ 1058390 w 1633687"/>
                <a:gd name="connsiteY819" fmla="*/ 766826 h 1239106"/>
                <a:gd name="connsiteX820" fmla="*/ 1058390 w 1633687"/>
                <a:gd name="connsiteY820" fmla="*/ 768063 h 1239106"/>
                <a:gd name="connsiteX821" fmla="*/ 1066097 w 1633687"/>
                <a:gd name="connsiteY821" fmla="*/ 771966 h 1239106"/>
                <a:gd name="connsiteX822" fmla="*/ 1076469 w 1633687"/>
                <a:gd name="connsiteY822" fmla="*/ 774537 h 1239106"/>
                <a:gd name="connsiteX823" fmla="*/ 1081607 w 1633687"/>
                <a:gd name="connsiteY823" fmla="*/ 775869 h 1239106"/>
                <a:gd name="connsiteX824" fmla="*/ 1082940 w 1633687"/>
                <a:gd name="connsiteY824" fmla="*/ 777107 h 1239106"/>
                <a:gd name="connsiteX825" fmla="*/ 1085508 w 1633687"/>
                <a:gd name="connsiteY825" fmla="*/ 782343 h 1239106"/>
                <a:gd name="connsiteX826" fmla="*/ 1088078 w 1633687"/>
                <a:gd name="connsiteY826" fmla="*/ 790054 h 1239106"/>
                <a:gd name="connsiteX827" fmla="*/ 1089410 w 1633687"/>
                <a:gd name="connsiteY827" fmla="*/ 793957 h 1239106"/>
                <a:gd name="connsiteX828" fmla="*/ 1090647 w 1633687"/>
                <a:gd name="connsiteY828" fmla="*/ 795195 h 1239106"/>
                <a:gd name="connsiteX829" fmla="*/ 1091979 w 1633687"/>
                <a:gd name="connsiteY829" fmla="*/ 795195 h 1239106"/>
                <a:gd name="connsiteX830" fmla="*/ 1093216 w 1633687"/>
                <a:gd name="connsiteY830" fmla="*/ 793957 h 1239106"/>
                <a:gd name="connsiteX831" fmla="*/ 1093216 w 1633687"/>
                <a:gd name="connsiteY831" fmla="*/ 795195 h 1239106"/>
                <a:gd name="connsiteX832" fmla="*/ 1094548 w 1633687"/>
                <a:gd name="connsiteY832" fmla="*/ 799098 h 1239106"/>
                <a:gd name="connsiteX833" fmla="*/ 1093216 w 1633687"/>
                <a:gd name="connsiteY833" fmla="*/ 803001 h 1239106"/>
                <a:gd name="connsiteX834" fmla="*/ 1093216 w 1633687"/>
                <a:gd name="connsiteY834" fmla="*/ 805571 h 1239106"/>
                <a:gd name="connsiteX835" fmla="*/ 1090647 w 1633687"/>
                <a:gd name="connsiteY835" fmla="*/ 806809 h 1239106"/>
                <a:gd name="connsiteX836" fmla="*/ 1088078 w 1633687"/>
                <a:gd name="connsiteY836" fmla="*/ 808142 h 1239106"/>
                <a:gd name="connsiteX837" fmla="*/ 1088078 w 1633687"/>
                <a:gd name="connsiteY837" fmla="*/ 809380 h 1239106"/>
                <a:gd name="connsiteX838" fmla="*/ 1094548 w 1633687"/>
                <a:gd name="connsiteY838" fmla="*/ 814615 h 1239106"/>
                <a:gd name="connsiteX839" fmla="*/ 1100923 w 1633687"/>
                <a:gd name="connsiteY839" fmla="*/ 820994 h 1239106"/>
                <a:gd name="connsiteX840" fmla="*/ 1100923 w 1633687"/>
                <a:gd name="connsiteY840" fmla="*/ 822327 h 1239106"/>
                <a:gd name="connsiteX841" fmla="*/ 1119098 w 1633687"/>
                <a:gd name="connsiteY841" fmla="*/ 853266 h 1239106"/>
                <a:gd name="connsiteX842" fmla="*/ 1139651 w 1633687"/>
                <a:gd name="connsiteY842" fmla="*/ 882968 h 1239106"/>
                <a:gd name="connsiteX843" fmla="*/ 1144789 w 1633687"/>
                <a:gd name="connsiteY843" fmla="*/ 882968 h 1239106"/>
                <a:gd name="connsiteX844" fmla="*/ 1143552 w 1633687"/>
                <a:gd name="connsiteY844" fmla="*/ 879065 h 1239106"/>
                <a:gd name="connsiteX845" fmla="*/ 1144789 w 1633687"/>
                <a:gd name="connsiteY845" fmla="*/ 879065 h 1239106"/>
                <a:gd name="connsiteX846" fmla="*/ 1147453 w 1633687"/>
                <a:gd name="connsiteY846" fmla="*/ 880397 h 1239106"/>
                <a:gd name="connsiteX847" fmla="*/ 1151355 w 1633687"/>
                <a:gd name="connsiteY847" fmla="*/ 884301 h 1239106"/>
                <a:gd name="connsiteX848" fmla="*/ 1152592 w 1633687"/>
                <a:gd name="connsiteY848" fmla="*/ 886871 h 1239106"/>
                <a:gd name="connsiteX849" fmla="*/ 1152592 w 1633687"/>
                <a:gd name="connsiteY849" fmla="*/ 889441 h 1239106"/>
                <a:gd name="connsiteX850" fmla="*/ 1149927 w 1633687"/>
                <a:gd name="connsiteY850" fmla="*/ 889441 h 1239106"/>
                <a:gd name="connsiteX851" fmla="*/ 1146026 w 1633687"/>
                <a:gd name="connsiteY851" fmla="*/ 886871 h 1239106"/>
                <a:gd name="connsiteX852" fmla="*/ 1147358 w 1633687"/>
                <a:gd name="connsiteY852" fmla="*/ 890774 h 1239106"/>
                <a:gd name="connsiteX853" fmla="*/ 1149927 w 1633687"/>
                <a:gd name="connsiteY853" fmla="*/ 893344 h 1239106"/>
                <a:gd name="connsiteX854" fmla="*/ 1155066 w 1633687"/>
                <a:gd name="connsiteY854" fmla="*/ 898485 h 1239106"/>
                <a:gd name="connsiteX855" fmla="*/ 1155066 w 1633687"/>
                <a:gd name="connsiteY855" fmla="*/ 899818 h 1239106"/>
                <a:gd name="connsiteX856" fmla="*/ 1156398 w 1633687"/>
                <a:gd name="connsiteY856" fmla="*/ 901056 h 1239106"/>
                <a:gd name="connsiteX857" fmla="*/ 1157635 w 1633687"/>
                <a:gd name="connsiteY857" fmla="*/ 899818 h 1239106"/>
                <a:gd name="connsiteX858" fmla="*/ 1153828 w 1633687"/>
                <a:gd name="connsiteY858" fmla="*/ 893344 h 1239106"/>
                <a:gd name="connsiteX859" fmla="*/ 1156398 w 1633687"/>
                <a:gd name="connsiteY859" fmla="*/ 893344 h 1239106"/>
                <a:gd name="connsiteX860" fmla="*/ 1157635 w 1633687"/>
                <a:gd name="connsiteY860" fmla="*/ 894582 h 1239106"/>
                <a:gd name="connsiteX861" fmla="*/ 1164105 w 1633687"/>
                <a:gd name="connsiteY861" fmla="*/ 899818 h 1239106"/>
                <a:gd name="connsiteX862" fmla="*/ 1165437 w 1633687"/>
                <a:gd name="connsiteY862" fmla="*/ 899818 h 1239106"/>
                <a:gd name="connsiteX863" fmla="*/ 1168007 w 1633687"/>
                <a:gd name="connsiteY863" fmla="*/ 901056 h 1239106"/>
                <a:gd name="connsiteX864" fmla="*/ 1171813 w 1633687"/>
                <a:gd name="connsiteY864" fmla="*/ 901056 h 1239106"/>
                <a:gd name="connsiteX865" fmla="*/ 1174382 w 1633687"/>
                <a:gd name="connsiteY865" fmla="*/ 899818 h 1239106"/>
                <a:gd name="connsiteX866" fmla="*/ 1178283 w 1633687"/>
                <a:gd name="connsiteY866" fmla="*/ 901056 h 1239106"/>
                <a:gd name="connsiteX867" fmla="*/ 1180852 w 1633687"/>
                <a:gd name="connsiteY867" fmla="*/ 898485 h 1239106"/>
                <a:gd name="connsiteX868" fmla="*/ 1182185 w 1633687"/>
                <a:gd name="connsiteY868" fmla="*/ 898485 h 1239106"/>
                <a:gd name="connsiteX869" fmla="*/ 1182185 w 1633687"/>
                <a:gd name="connsiteY869" fmla="*/ 903626 h 1239106"/>
                <a:gd name="connsiteX870" fmla="*/ 1183422 w 1633687"/>
                <a:gd name="connsiteY870" fmla="*/ 904959 h 1239106"/>
                <a:gd name="connsiteX871" fmla="*/ 1186086 w 1633687"/>
                <a:gd name="connsiteY871" fmla="*/ 904959 h 1239106"/>
                <a:gd name="connsiteX872" fmla="*/ 1187323 w 1633687"/>
                <a:gd name="connsiteY872" fmla="*/ 902388 h 1239106"/>
                <a:gd name="connsiteX873" fmla="*/ 1187323 w 1633687"/>
                <a:gd name="connsiteY873" fmla="*/ 899818 h 1239106"/>
                <a:gd name="connsiteX874" fmla="*/ 1186086 w 1633687"/>
                <a:gd name="connsiteY874" fmla="*/ 893344 h 1239106"/>
                <a:gd name="connsiteX875" fmla="*/ 1180852 w 1633687"/>
                <a:gd name="connsiteY875" fmla="*/ 883825 h 1239106"/>
                <a:gd name="connsiteX876" fmla="*/ 1175714 w 1633687"/>
                <a:gd name="connsiteY876" fmla="*/ 872211 h 1239106"/>
                <a:gd name="connsiteX877" fmla="*/ 1174382 w 1633687"/>
                <a:gd name="connsiteY877" fmla="*/ 870878 h 1239106"/>
                <a:gd name="connsiteX878" fmla="*/ 1164105 w 1633687"/>
                <a:gd name="connsiteY878" fmla="*/ 868308 h 1239106"/>
                <a:gd name="connsiteX879" fmla="*/ 1162773 w 1633687"/>
                <a:gd name="connsiteY879" fmla="*/ 867070 h 1239106"/>
                <a:gd name="connsiteX880" fmla="*/ 1161536 w 1633687"/>
                <a:gd name="connsiteY880" fmla="*/ 861834 h 1239106"/>
                <a:gd name="connsiteX881" fmla="*/ 1153828 w 1633687"/>
                <a:gd name="connsiteY881" fmla="*/ 858026 h 1239106"/>
                <a:gd name="connsiteX882" fmla="*/ 1152497 w 1633687"/>
                <a:gd name="connsiteY882" fmla="*/ 856693 h 1239106"/>
                <a:gd name="connsiteX883" fmla="*/ 1152497 w 1633687"/>
                <a:gd name="connsiteY883" fmla="*/ 854123 h 1239106"/>
                <a:gd name="connsiteX884" fmla="*/ 1153828 w 1633687"/>
                <a:gd name="connsiteY884" fmla="*/ 852790 h 1239106"/>
                <a:gd name="connsiteX885" fmla="*/ 1155066 w 1633687"/>
                <a:gd name="connsiteY885" fmla="*/ 852790 h 1239106"/>
                <a:gd name="connsiteX886" fmla="*/ 1158967 w 1633687"/>
                <a:gd name="connsiteY886" fmla="*/ 855360 h 1239106"/>
                <a:gd name="connsiteX887" fmla="*/ 1162773 w 1633687"/>
                <a:gd name="connsiteY887" fmla="*/ 859264 h 1239106"/>
                <a:gd name="connsiteX888" fmla="*/ 1165437 w 1633687"/>
                <a:gd name="connsiteY888" fmla="*/ 863167 h 1239106"/>
                <a:gd name="connsiteX889" fmla="*/ 1170576 w 1633687"/>
                <a:gd name="connsiteY889" fmla="*/ 865737 h 1239106"/>
                <a:gd name="connsiteX890" fmla="*/ 1171813 w 1633687"/>
                <a:gd name="connsiteY890" fmla="*/ 865737 h 1239106"/>
                <a:gd name="connsiteX891" fmla="*/ 1173145 w 1633687"/>
                <a:gd name="connsiteY891" fmla="*/ 863167 h 1239106"/>
                <a:gd name="connsiteX892" fmla="*/ 1175714 w 1633687"/>
                <a:gd name="connsiteY892" fmla="*/ 861834 h 1239106"/>
                <a:gd name="connsiteX893" fmla="*/ 1177046 w 1633687"/>
                <a:gd name="connsiteY893" fmla="*/ 864499 h 1239106"/>
                <a:gd name="connsiteX894" fmla="*/ 1178283 w 1633687"/>
                <a:gd name="connsiteY894" fmla="*/ 868308 h 1239106"/>
                <a:gd name="connsiteX895" fmla="*/ 1179615 w 1633687"/>
                <a:gd name="connsiteY895" fmla="*/ 869640 h 1239106"/>
                <a:gd name="connsiteX896" fmla="*/ 1183422 w 1633687"/>
                <a:gd name="connsiteY896" fmla="*/ 872211 h 1239106"/>
                <a:gd name="connsiteX897" fmla="*/ 1184753 w 1633687"/>
                <a:gd name="connsiteY897" fmla="*/ 872211 h 1239106"/>
                <a:gd name="connsiteX898" fmla="*/ 1184753 w 1633687"/>
                <a:gd name="connsiteY898" fmla="*/ 869640 h 1239106"/>
                <a:gd name="connsiteX899" fmla="*/ 1188655 w 1633687"/>
                <a:gd name="connsiteY899" fmla="*/ 867070 h 1239106"/>
                <a:gd name="connsiteX900" fmla="*/ 1189892 w 1633687"/>
                <a:gd name="connsiteY900" fmla="*/ 865737 h 1239106"/>
                <a:gd name="connsiteX901" fmla="*/ 1197504 w 1633687"/>
                <a:gd name="connsiteY901" fmla="*/ 865071 h 1239106"/>
                <a:gd name="connsiteX902" fmla="*/ 1207781 w 1633687"/>
                <a:gd name="connsiteY902" fmla="*/ 861168 h 1239106"/>
                <a:gd name="connsiteX903" fmla="*/ 1211682 w 1633687"/>
                <a:gd name="connsiteY903" fmla="*/ 851648 h 1239106"/>
                <a:gd name="connsiteX904" fmla="*/ 1210350 w 1633687"/>
                <a:gd name="connsiteY904" fmla="*/ 842128 h 1239106"/>
                <a:gd name="connsiteX905" fmla="*/ 1211682 w 1633687"/>
                <a:gd name="connsiteY905" fmla="*/ 840795 h 1239106"/>
                <a:gd name="connsiteX906" fmla="*/ 1212919 w 1633687"/>
                <a:gd name="connsiteY906" fmla="*/ 842128 h 1239106"/>
                <a:gd name="connsiteX907" fmla="*/ 1214251 w 1633687"/>
                <a:gd name="connsiteY907" fmla="*/ 845936 h 1239106"/>
                <a:gd name="connsiteX908" fmla="*/ 1215488 w 1633687"/>
                <a:gd name="connsiteY908" fmla="*/ 848601 h 1239106"/>
                <a:gd name="connsiteX909" fmla="*/ 1214251 w 1633687"/>
                <a:gd name="connsiteY909" fmla="*/ 853742 h 1239106"/>
                <a:gd name="connsiteX910" fmla="*/ 1211682 w 1633687"/>
                <a:gd name="connsiteY910" fmla="*/ 861453 h 1239106"/>
                <a:gd name="connsiteX911" fmla="*/ 1202642 w 1633687"/>
                <a:gd name="connsiteY911" fmla="*/ 869259 h 1239106"/>
                <a:gd name="connsiteX912" fmla="*/ 1193127 w 1633687"/>
                <a:gd name="connsiteY912" fmla="*/ 873162 h 1239106"/>
                <a:gd name="connsiteX913" fmla="*/ 1193127 w 1633687"/>
                <a:gd name="connsiteY913" fmla="*/ 876970 h 1239106"/>
                <a:gd name="connsiteX914" fmla="*/ 1194364 w 1633687"/>
                <a:gd name="connsiteY914" fmla="*/ 878208 h 1239106"/>
                <a:gd name="connsiteX915" fmla="*/ 1202167 w 1633687"/>
                <a:gd name="connsiteY915" fmla="*/ 879541 h 1239106"/>
                <a:gd name="connsiteX916" fmla="*/ 1203404 w 1633687"/>
                <a:gd name="connsiteY916" fmla="*/ 882111 h 1239106"/>
                <a:gd name="connsiteX917" fmla="*/ 1204736 w 1633687"/>
                <a:gd name="connsiteY917" fmla="*/ 884682 h 1239106"/>
                <a:gd name="connsiteX918" fmla="*/ 1202167 w 1633687"/>
                <a:gd name="connsiteY918" fmla="*/ 901532 h 1239106"/>
                <a:gd name="connsiteX919" fmla="*/ 1203404 w 1633687"/>
                <a:gd name="connsiteY919" fmla="*/ 923427 h 1239106"/>
                <a:gd name="connsiteX920" fmla="*/ 1207305 w 1633687"/>
                <a:gd name="connsiteY920" fmla="*/ 927330 h 1239106"/>
                <a:gd name="connsiteX921" fmla="*/ 1211206 w 1633687"/>
                <a:gd name="connsiteY921" fmla="*/ 933804 h 1239106"/>
                <a:gd name="connsiteX922" fmla="*/ 1212443 w 1633687"/>
                <a:gd name="connsiteY922" fmla="*/ 940278 h 1239106"/>
                <a:gd name="connsiteX923" fmla="*/ 1213776 w 1633687"/>
                <a:gd name="connsiteY923" fmla="*/ 942848 h 1239106"/>
                <a:gd name="connsiteX924" fmla="*/ 1212443 w 1633687"/>
                <a:gd name="connsiteY924" fmla="*/ 946751 h 1239106"/>
                <a:gd name="connsiteX925" fmla="*/ 1209874 w 1633687"/>
                <a:gd name="connsiteY925" fmla="*/ 949227 h 1239106"/>
                <a:gd name="connsiteX926" fmla="*/ 1211206 w 1633687"/>
                <a:gd name="connsiteY926" fmla="*/ 951892 h 1239106"/>
                <a:gd name="connsiteX927" fmla="*/ 1212443 w 1633687"/>
                <a:gd name="connsiteY927" fmla="*/ 954462 h 1239106"/>
                <a:gd name="connsiteX928" fmla="*/ 1215013 w 1633687"/>
                <a:gd name="connsiteY928" fmla="*/ 954462 h 1239106"/>
                <a:gd name="connsiteX929" fmla="*/ 1217677 w 1633687"/>
                <a:gd name="connsiteY929" fmla="*/ 958365 h 1239106"/>
                <a:gd name="connsiteX930" fmla="*/ 1220246 w 1633687"/>
                <a:gd name="connsiteY930" fmla="*/ 959603 h 1239106"/>
                <a:gd name="connsiteX931" fmla="*/ 1221483 w 1633687"/>
                <a:gd name="connsiteY931" fmla="*/ 958365 h 1239106"/>
                <a:gd name="connsiteX932" fmla="*/ 1224052 w 1633687"/>
                <a:gd name="connsiteY932" fmla="*/ 954462 h 1239106"/>
                <a:gd name="connsiteX933" fmla="*/ 1230522 w 1633687"/>
                <a:gd name="connsiteY933" fmla="*/ 954462 h 1239106"/>
                <a:gd name="connsiteX934" fmla="*/ 1233091 w 1633687"/>
                <a:gd name="connsiteY934" fmla="*/ 953129 h 1239106"/>
                <a:gd name="connsiteX935" fmla="*/ 1235661 w 1633687"/>
                <a:gd name="connsiteY935" fmla="*/ 951892 h 1239106"/>
                <a:gd name="connsiteX936" fmla="*/ 1235661 w 1633687"/>
                <a:gd name="connsiteY936" fmla="*/ 949227 h 1239106"/>
                <a:gd name="connsiteX937" fmla="*/ 1238230 w 1633687"/>
                <a:gd name="connsiteY937" fmla="*/ 945418 h 1239106"/>
                <a:gd name="connsiteX938" fmla="*/ 1238230 w 1633687"/>
                <a:gd name="connsiteY938" fmla="*/ 938945 h 1239106"/>
                <a:gd name="connsiteX939" fmla="*/ 1239562 w 1633687"/>
                <a:gd name="connsiteY939" fmla="*/ 932471 h 1239106"/>
                <a:gd name="connsiteX940" fmla="*/ 1239562 w 1633687"/>
                <a:gd name="connsiteY940" fmla="*/ 927330 h 1239106"/>
                <a:gd name="connsiteX941" fmla="*/ 1240799 w 1633687"/>
                <a:gd name="connsiteY941" fmla="*/ 924760 h 1239106"/>
                <a:gd name="connsiteX942" fmla="*/ 1242131 w 1633687"/>
                <a:gd name="connsiteY942" fmla="*/ 923427 h 1239106"/>
                <a:gd name="connsiteX943" fmla="*/ 1245081 w 1633687"/>
                <a:gd name="connsiteY943" fmla="*/ 922190 h 1239106"/>
                <a:gd name="connsiteX944" fmla="*/ 1252883 w 1633687"/>
                <a:gd name="connsiteY944" fmla="*/ 918287 h 1239106"/>
                <a:gd name="connsiteX945" fmla="*/ 1258021 w 1633687"/>
                <a:gd name="connsiteY945" fmla="*/ 913146 h 1239106"/>
                <a:gd name="connsiteX946" fmla="*/ 1264492 w 1633687"/>
                <a:gd name="connsiteY946" fmla="*/ 910576 h 1239106"/>
                <a:gd name="connsiteX947" fmla="*/ 1265729 w 1633687"/>
                <a:gd name="connsiteY947" fmla="*/ 910576 h 1239106"/>
                <a:gd name="connsiteX948" fmla="*/ 1264492 w 1633687"/>
                <a:gd name="connsiteY948" fmla="*/ 913146 h 1239106"/>
                <a:gd name="connsiteX949" fmla="*/ 1260591 w 1633687"/>
                <a:gd name="connsiteY949" fmla="*/ 915716 h 1239106"/>
                <a:gd name="connsiteX950" fmla="*/ 1258021 w 1633687"/>
                <a:gd name="connsiteY950" fmla="*/ 918287 h 1239106"/>
                <a:gd name="connsiteX951" fmla="*/ 1251551 w 1633687"/>
                <a:gd name="connsiteY951" fmla="*/ 923523 h 1239106"/>
                <a:gd name="connsiteX952" fmla="*/ 1247650 w 1633687"/>
                <a:gd name="connsiteY952" fmla="*/ 927330 h 1239106"/>
                <a:gd name="connsiteX953" fmla="*/ 1246413 w 1633687"/>
                <a:gd name="connsiteY953" fmla="*/ 929901 h 1239106"/>
                <a:gd name="connsiteX954" fmla="*/ 1245081 w 1633687"/>
                <a:gd name="connsiteY954" fmla="*/ 933804 h 1239106"/>
                <a:gd name="connsiteX955" fmla="*/ 1243844 w 1633687"/>
                <a:gd name="connsiteY955" fmla="*/ 946751 h 1239106"/>
                <a:gd name="connsiteX956" fmla="*/ 1239943 w 1633687"/>
                <a:gd name="connsiteY956" fmla="*/ 953225 h 1239106"/>
                <a:gd name="connsiteX957" fmla="*/ 1237373 w 1633687"/>
                <a:gd name="connsiteY957" fmla="*/ 957032 h 1239106"/>
                <a:gd name="connsiteX958" fmla="*/ 1232235 w 1633687"/>
                <a:gd name="connsiteY958" fmla="*/ 960936 h 1239106"/>
                <a:gd name="connsiteX959" fmla="*/ 1226050 w 1633687"/>
                <a:gd name="connsiteY959" fmla="*/ 960936 h 1239106"/>
                <a:gd name="connsiteX960" fmla="*/ 1224718 w 1633687"/>
                <a:gd name="connsiteY960" fmla="*/ 962269 h 1239106"/>
                <a:gd name="connsiteX961" fmla="*/ 1224718 w 1633687"/>
                <a:gd name="connsiteY961" fmla="*/ 963506 h 1239106"/>
                <a:gd name="connsiteX962" fmla="*/ 1223481 w 1633687"/>
                <a:gd name="connsiteY962" fmla="*/ 967409 h 1239106"/>
                <a:gd name="connsiteX963" fmla="*/ 1236327 w 1633687"/>
                <a:gd name="connsiteY963" fmla="*/ 967409 h 1239106"/>
                <a:gd name="connsiteX964" fmla="*/ 1237659 w 1633687"/>
                <a:gd name="connsiteY964" fmla="*/ 968647 h 1239106"/>
                <a:gd name="connsiteX965" fmla="*/ 1240228 w 1633687"/>
                <a:gd name="connsiteY965" fmla="*/ 971312 h 1239106"/>
                <a:gd name="connsiteX966" fmla="*/ 1242797 w 1633687"/>
                <a:gd name="connsiteY966" fmla="*/ 972550 h 1239106"/>
                <a:gd name="connsiteX967" fmla="*/ 1245081 w 1633687"/>
                <a:gd name="connsiteY967" fmla="*/ 972550 h 1239106"/>
                <a:gd name="connsiteX968" fmla="*/ 1246413 w 1633687"/>
                <a:gd name="connsiteY968" fmla="*/ 971312 h 1239106"/>
                <a:gd name="connsiteX969" fmla="*/ 1247650 w 1633687"/>
                <a:gd name="connsiteY969" fmla="*/ 971312 h 1239106"/>
                <a:gd name="connsiteX970" fmla="*/ 1250314 w 1633687"/>
                <a:gd name="connsiteY970" fmla="*/ 973883 h 1239106"/>
                <a:gd name="connsiteX971" fmla="*/ 1251551 w 1633687"/>
                <a:gd name="connsiteY971" fmla="*/ 973883 h 1239106"/>
                <a:gd name="connsiteX972" fmla="*/ 1254596 w 1633687"/>
                <a:gd name="connsiteY972" fmla="*/ 969789 h 1239106"/>
                <a:gd name="connsiteX973" fmla="*/ 1258497 w 1633687"/>
                <a:gd name="connsiteY973" fmla="*/ 969789 h 1239106"/>
                <a:gd name="connsiteX974" fmla="*/ 1261066 w 1633687"/>
                <a:gd name="connsiteY974" fmla="*/ 971122 h 1239106"/>
                <a:gd name="connsiteX975" fmla="*/ 1262399 w 1633687"/>
                <a:gd name="connsiteY975" fmla="*/ 977500 h 1239106"/>
                <a:gd name="connsiteX976" fmla="*/ 1264968 w 1633687"/>
                <a:gd name="connsiteY976" fmla="*/ 983974 h 1239106"/>
                <a:gd name="connsiteX977" fmla="*/ 1264968 w 1633687"/>
                <a:gd name="connsiteY977" fmla="*/ 988829 h 1239106"/>
                <a:gd name="connsiteX978" fmla="*/ 1263636 w 1633687"/>
                <a:gd name="connsiteY978" fmla="*/ 991400 h 1239106"/>
                <a:gd name="connsiteX979" fmla="*/ 1259829 w 1633687"/>
                <a:gd name="connsiteY979" fmla="*/ 991400 h 1239106"/>
                <a:gd name="connsiteX980" fmla="*/ 1259829 w 1633687"/>
                <a:gd name="connsiteY980" fmla="*/ 994065 h 1239106"/>
                <a:gd name="connsiteX981" fmla="*/ 1266205 w 1633687"/>
                <a:gd name="connsiteY981" fmla="*/ 1003585 h 1239106"/>
                <a:gd name="connsiteX982" fmla="*/ 1268774 w 1633687"/>
                <a:gd name="connsiteY982" fmla="*/ 1007393 h 1239106"/>
                <a:gd name="connsiteX983" fmla="*/ 1271343 w 1633687"/>
                <a:gd name="connsiteY983" fmla="*/ 1013866 h 1239106"/>
                <a:gd name="connsiteX984" fmla="*/ 1274007 w 1633687"/>
                <a:gd name="connsiteY984" fmla="*/ 1025480 h 1239106"/>
                <a:gd name="connsiteX985" fmla="*/ 1277814 w 1633687"/>
                <a:gd name="connsiteY985" fmla="*/ 1044520 h 1239106"/>
                <a:gd name="connsiteX986" fmla="*/ 1279146 w 1633687"/>
                <a:gd name="connsiteY986" fmla="*/ 1047091 h 1239106"/>
                <a:gd name="connsiteX987" fmla="*/ 1281715 w 1633687"/>
                <a:gd name="connsiteY987" fmla="*/ 1047091 h 1239106"/>
                <a:gd name="connsiteX988" fmla="*/ 1283047 w 1633687"/>
                <a:gd name="connsiteY988" fmla="*/ 1049661 h 1239106"/>
                <a:gd name="connsiteX989" fmla="*/ 1285616 w 1633687"/>
                <a:gd name="connsiteY989" fmla="*/ 1053469 h 1239106"/>
                <a:gd name="connsiteX990" fmla="*/ 1286853 w 1633687"/>
                <a:gd name="connsiteY990" fmla="*/ 1054802 h 1239106"/>
                <a:gd name="connsiteX991" fmla="*/ 1290754 w 1633687"/>
                <a:gd name="connsiteY991" fmla="*/ 1054802 h 1239106"/>
                <a:gd name="connsiteX992" fmla="*/ 1293324 w 1633687"/>
                <a:gd name="connsiteY992" fmla="*/ 1057372 h 1239106"/>
                <a:gd name="connsiteX993" fmla="*/ 1295893 w 1633687"/>
                <a:gd name="connsiteY993" fmla="*/ 1063846 h 1239106"/>
                <a:gd name="connsiteX994" fmla="*/ 1298462 w 1633687"/>
                <a:gd name="connsiteY994" fmla="*/ 1066416 h 1239106"/>
                <a:gd name="connsiteX995" fmla="*/ 1301126 w 1633687"/>
                <a:gd name="connsiteY995" fmla="*/ 1067749 h 1239106"/>
                <a:gd name="connsiteX996" fmla="*/ 1303695 w 1633687"/>
                <a:gd name="connsiteY996" fmla="*/ 1066416 h 1239106"/>
                <a:gd name="connsiteX997" fmla="*/ 1307501 w 1633687"/>
                <a:gd name="connsiteY997" fmla="*/ 1065083 h 1239106"/>
                <a:gd name="connsiteX998" fmla="*/ 1312639 w 1633687"/>
                <a:gd name="connsiteY998" fmla="*/ 1065083 h 1239106"/>
                <a:gd name="connsiteX999" fmla="*/ 1312639 w 1633687"/>
                <a:gd name="connsiteY999" fmla="*/ 1068986 h 1239106"/>
                <a:gd name="connsiteX1000" fmla="*/ 1311402 w 1633687"/>
                <a:gd name="connsiteY1000" fmla="*/ 1072890 h 1239106"/>
                <a:gd name="connsiteX1001" fmla="*/ 1310071 w 1633687"/>
                <a:gd name="connsiteY1001" fmla="*/ 1075460 h 1239106"/>
                <a:gd name="connsiteX1002" fmla="*/ 1308834 w 1633687"/>
                <a:gd name="connsiteY1002" fmla="*/ 1076793 h 1239106"/>
                <a:gd name="connsiteX1003" fmla="*/ 1307501 w 1633687"/>
                <a:gd name="connsiteY1003" fmla="*/ 1078030 h 1239106"/>
                <a:gd name="connsiteX1004" fmla="*/ 1304932 w 1633687"/>
                <a:gd name="connsiteY1004" fmla="*/ 1076793 h 1239106"/>
                <a:gd name="connsiteX1005" fmla="*/ 1303695 w 1633687"/>
                <a:gd name="connsiteY1005" fmla="*/ 1075460 h 1239106"/>
                <a:gd name="connsiteX1006" fmla="*/ 1299794 w 1633687"/>
                <a:gd name="connsiteY1006" fmla="*/ 1070319 h 1239106"/>
                <a:gd name="connsiteX1007" fmla="*/ 1298462 w 1633687"/>
                <a:gd name="connsiteY1007" fmla="*/ 1070319 h 1239106"/>
                <a:gd name="connsiteX1008" fmla="*/ 1297225 w 1633687"/>
                <a:gd name="connsiteY1008" fmla="*/ 1072890 h 1239106"/>
                <a:gd name="connsiteX1009" fmla="*/ 1297225 w 1633687"/>
                <a:gd name="connsiteY1009" fmla="*/ 1079363 h 1239106"/>
                <a:gd name="connsiteX1010" fmla="*/ 1302363 w 1633687"/>
                <a:gd name="connsiteY1010" fmla="*/ 1084504 h 1239106"/>
                <a:gd name="connsiteX1011" fmla="*/ 1307501 w 1633687"/>
                <a:gd name="connsiteY1011" fmla="*/ 1084504 h 1239106"/>
                <a:gd name="connsiteX1012" fmla="*/ 1310071 w 1633687"/>
                <a:gd name="connsiteY1012" fmla="*/ 1083171 h 1239106"/>
                <a:gd name="connsiteX1013" fmla="*/ 1312639 w 1633687"/>
                <a:gd name="connsiteY1013" fmla="*/ 1081934 h 1239106"/>
                <a:gd name="connsiteX1014" fmla="*/ 1316541 w 1633687"/>
                <a:gd name="connsiteY1014" fmla="*/ 1081934 h 1239106"/>
                <a:gd name="connsiteX1015" fmla="*/ 1319110 w 1633687"/>
                <a:gd name="connsiteY1015" fmla="*/ 1079363 h 1239106"/>
                <a:gd name="connsiteX1016" fmla="*/ 1324344 w 1633687"/>
                <a:gd name="connsiteY1016" fmla="*/ 1076793 h 1239106"/>
                <a:gd name="connsiteX1017" fmla="*/ 1325581 w 1633687"/>
                <a:gd name="connsiteY1017" fmla="*/ 1075460 h 1239106"/>
                <a:gd name="connsiteX1018" fmla="*/ 1328149 w 1633687"/>
                <a:gd name="connsiteY1018" fmla="*/ 1075460 h 1239106"/>
                <a:gd name="connsiteX1019" fmla="*/ 1329482 w 1633687"/>
                <a:gd name="connsiteY1019" fmla="*/ 1078030 h 1239106"/>
                <a:gd name="connsiteX1020" fmla="*/ 1330719 w 1633687"/>
                <a:gd name="connsiteY1020" fmla="*/ 1083171 h 1239106"/>
                <a:gd name="connsiteX1021" fmla="*/ 1332051 w 1633687"/>
                <a:gd name="connsiteY1021" fmla="*/ 1084504 h 1239106"/>
                <a:gd name="connsiteX1022" fmla="*/ 1334620 w 1633687"/>
                <a:gd name="connsiteY1022" fmla="*/ 1084504 h 1239106"/>
                <a:gd name="connsiteX1023" fmla="*/ 1335952 w 1633687"/>
                <a:gd name="connsiteY1023" fmla="*/ 1083171 h 1239106"/>
                <a:gd name="connsiteX1024" fmla="*/ 1335952 w 1633687"/>
                <a:gd name="connsiteY1024" fmla="*/ 1079363 h 1239106"/>
                <a:gd name="connsiteX1025" fmla="*/ 1337189 w 1633687"/>
                <a:gd name="connsiteY1025" fmla="*/ 1078030 h 1239106"/>
                <a:gd name="connsiteX1026" fmla="*/ 1339758 w 1633687"/>
                <a:gd name="connsiteY1026" fmla="*/ 1078030 h 1239106"/>
                <a:gd name="connsiteX1027" fmla="*/ 1341091 w 1633687"/>
                <a:gd name="connsiteY1027" fmla="*/ 1080601 h 1239106"/>
                <a:gd name="connsiteX1028" fmla="*/ 1343659 w 1633687"/>
                <a:gd name="connsiteY1028" fmla="*/ 1080601 h 1239106"/>
                <a:gd name="connsiteX1029" fmla="*/ 1346229 w 1633687"/>
                <a:gd name="connsiteY1029" fmla="*/ 1078030 h 1239106"/>
                <a:gd name="connsiteX1030" fmla="*/ 1347561 w 1633687"/>
                <a:gd name="connsiteY1030" fmla="*/ 1080601 h 1239106"/>
                <a:gd name="connsiteX1031" fmla="*/ 1348798 w 1633687"/>
                <a:gd name="connsiteY1031" fmla="*/ 1083171 h 1239106"/>
                <a:gd name="connsiteX1032" fmla="*/ 1352699 w 1633687"/>
                <a:gd name="connsiteY1032" fmla="*/ 1081934 h 1239106"/>
                <a:gd name="connsiteX1033" fmla="*/ 1355268 w 1633687"/>
                <a:gd name="connsiteY1033" fmla="*/ 1083171 h 1239106"/>
                <a:gd name="connsiteX1034" fmla="*/ 1356600 w 1633687"/>
                <a:gd name="connsiteY1034" fmla="*/ 1085836 h 1239106"/>
                <a:gd name="connsiteX1035" fmla="*/ 1373347 w 1633687"/>
                <a:gd name="connsiteY1035" fmla="*/ 1087074 h 1239106"/>
                <a:gd name="connsiteX1036" fmla="*/ 1382387 w 1633687"/>
                <a:gd name="connsiteY1036" fmla="*/ 1090977 h 1239106"/>
                <a:gd name="connsiteX1037" fmla="*/ 1384956 w 1633687"/>
                <a:gd name="connsiteY1037" fmla="*/ 1084504 h 1239106"/>
                <a:gd name="connsiteX1038" fmla="*/ 1388857 w 1633687"/>
                <a:gd name="connsiteY1038" fmla="*/ 1090977 h 1239106"/>
                <a:gd name="connsiteX1039" fmla="*/ 1396565 w 1633687"/>
                <a:gd name="connsiteY1039" fmla="*/ 1094785 h 1239106"/>
                <a:gd name="connsiteX1040" fmla="*/ 1401703 w 1633687"/>
                <a:gd name="connsiteY1040" fmla="*/ 1092215 h 1239106"/>
                <a:gd name="connsiteX1041" fmla="*/ 1403035 w 1633687"/>
                <a:gd name="connsiteY1041" fmla="*/ 1093548 h 1239106"/>
                <a:gd name="connsiteX1042" fmla="*/ 1401703 w 1633687"/>
                <a:gd name="connsiteY1042" fmla="*/ 1101259 h 1239106"/>
                <a:gd name="connsiteX1043" fmla="*/ 1405604 w 1633687"/>
                <a:gd name="connsiteY1043" fmla="*/ 1100021 h 1239106"/>
                <a:gd name="connsiteX1044" fmla="*/ 1415881 w 1633687"/>
                <a:gd name="connsiteY1044" fmla="*/ 1106399 h 1239106"/>
                <a:gd name="connsiteX1045" fmla="*/ 1418450 w 1633687"/>
                <a:gd name="connsiteY1045" fmla="*/ 1106399 h 1239106"/>
                <a:gd name="connsiteX1046" fmla="*/ 1421114 w 1633687"/>
                <a:gd name="connsiteY1046" fmla="*/ 1114206 h 1239106"/>
                <a:gd name="connsiteX1047" fmla="*/ 1419782 w 1633687"/>
                <a:gd name="connsiteY1047" fmla="*/ 1118109 h 1239106"/>
                <a:gd name="connsiteX1048" fmla="*/ 1415881 w 1633687"/>
                <a:gd name="connsiteY1048" fmla="*/ 1118109 h 1239106"/>
                <a:gd name="connsiteX1049" fmla="*/ 1412075 w 1633687"/>
                <a:gd name="connsiteY1049" fmla="*/ 1114206 h 1239106"/>
                <a:gd name="connsiteX1050" fmla="*/ 1400466 w 1633687"/>
                <a:gd name="connsiteY1050" fmla="*/ 1119347 h 1239106"/>
                <a:gd name="connsiteX1051" fmla="*/ 1404272 w 1633687"/>
                <a:gd name="connsiteY1051" fmla="*/ 1123250 h 1239106"/>
                <a:gd name="connsiteX1052" fmla="*/ 1405604 w 1633687"/>
                <a:gd name="connsiteY1052" fmla="*/ 1127058 h 1239106"/>
                <a:gd name="connsiteX1053" fmla="*/ 1406937 w 1633687"/>
                <a:gd name="connsiteY1053" fmla="*/ 1128390 h 1239106"/>
                <a:gd name="connsiteX1054" fmla="*/ 1413312 w 1633687"/>
                <a:gd name="connsiteY1054" fmla="*/ 1136101 h 1239106"/>
                <a:gd name="connsiteX1055" fmla="*/ 1413312 w 1633687"/>
                <a:gd name="connsiteY1055" fmla="*/ 1137434 h 1239106"/>
                <a:gd name="connsiteX1056" fmla="*/ 1414644 w 1633687"/>
                <a:gd name="connsiteY1056" fmla="*/ 1141338 h 1239106"/>
                <a:gd name="connsiteX1057" fmla="*/ 1413312 w 1633687"/>
                <a:gd name="connsiteY1057" fmla="*/ 1143907 h 1239106"/>
                <a:gd name="connsiteX1058" fmla="*/ 1419782 w 1633687"/>
                <a:gd name="connsiteY1058" fmla="*/ 1146478 h 1239106"/>
                <a:gd name="connsiteX1059" fmla="*/ 1426252 w 1633687"/>
                <a:gd name="connsiteY1059" fmla="*/ 1142575 h 1239106"/>
                <a:gd name="connsiteX1060" fmla="*/ 1435768 w 1633687"/>
                <a:gd name="connsiteY1060" fmla="*/ 1129723 h 1239106"/>
                <a:gd name="connsiteX1061" fmla="*/ 1438337 w 1633687"/>
                <a:gd name="connsiteY1061" fmla="*/ 1132294 h 1239106"/>
                <a:gd name="connsiteX1062" fmla="*/ 1438337 w 1633687"/>
                <a:gd name="connsiteY1062" fmla="*/ 1133531 h 1239106"/>
                <a:gd name="connsiteX1063" fmla="*/ 1440906 w 1633687"/>
                <a:gd name="connsiteY1063" fmla="*/ 1137434 h 1239106"/>
                <a:gd name="connsiteX1064" fmla="*/ 1457653 w 1633687"/>
                <a:gd name="connsiteY1064" fmla="*/ 1140005 h 1239106"/>
                <a:gd name="connsiteX1065" fmla="*/ 1457653 w 1633687"/>
                <a:gd name="connsiteY1065" fmla="*/ 1149524 h 1239106"/>
                <a:gd name="connsiteX1066" fmla="*/ 1448614 w 1633687"/>
                <a:gd name="connsiteY1066" fmla="*/ 1148192 h 1239106"/>
                <a:gd name="connsiteX1067" fmla="*/ 1446044 w 1633687"/>
                <a:gd name="connsiteY1067" fmla="*/ 1146954 h 1239106"/>
                <a:gd name="connsiteX1068" fmla="*/ 1440906 w 1633687"/>
                <a:gd name="connsiteY1068" fmla="*/ 1143051 h 1239106"/>
                <a:gd name="connsiteX1069" fmla="*/ 1434436 w 1633687"/>
                <a:gd name="connsiteY1069" fmla="*/ 1145621 h 1239106"/>
                <a:gd name="connsiteX1070" fmla="*/ 1431867 w 1633687"/>
                <a:gd name="connsiteY1070" fmla="*/ 1144384 h 1239106"/>
                <a:gd name="connsiteX1071" fmla="*/ 1420258 w 1633687"/>
                <a:gd name="connsiteY1071" fmla="*/ 1152095 h 1239106"/>
                <a:gd name="connsiteX1072" fmla="*/ 1424159 w 1633687"/>
                <a:gd name="connsiteY1072" fmla="*/ 1159806 h 1239106"/>
                <a:gd name="connsiteX1073" fmla="*/ 1433675 w 1633687"/>
                <a:gd name="connsiteY1073" fmla="*/ 1161138 h 1239106"/>
                <a:gd name="connsiteX1074" fmla="*/ 1432342 w 1633687"/>
                <a:gd name="connsiteY1074" fmla="*/ 1168945 h 1239106"/>
                <a:gd name="connsiteX1075" fmla="*/ 1440145 w 1633687"/>
                <a:gd name="connsiteY1075" fmla="*/ 1176656 h 1239106"/>
                <a:gd name="connsiteX1076" fmla="*/ 1440145 w 1633687"/>
                <a:gd name="connsiteY1076" fmla="*/ 1177893 h 1239106"/>
                <a:gd name="connsiteX1077" fmla="*/ 1438813 w 1633687"/>
                <a:gd name="connsiteY1077" fmla="*/ 1181797 h 1239106"/>
                <a:gd name="connsiteX1078" fmla="*/ 1450422 w 1633687"/>
                <a:gd name="connsiteY1078" fmla="*/ 1183035 h 1239106"/>
                <a:gd name="connsiteX1079" fmla="*/ 1467169 w 1633687"/>
                <a:gd name="connsiteY1079" fmla="*/ 1190840 h 1239106"/>
                <a:gd name="connsiteX1080" fmla="*/ 1471070 w 1633687"/>
                <a:gd name="connsiteY1080" fmla="*/ 1186937 h 1239106"/>
                <a:gd name="connsiteX1081" fmla="*/ 1474971 w 1633687"/>
                <a:gd name="connsiteY1081" fmla="*/ 1186937 h 1239106"/>
                <a:gd name="connsiteX1082" fmla="*/ 1478777 w 1633687"/>
                <a:gd name="connsiteY1082" fmla="*/ 1190840 h 1239106"/>
                <a:gd name="connsiteX1083" fmla="*/ 1478777 w 1633687"/>
                <a:gd name="connsiteY1083" fmla="*/ 1194744 h 1239106"/>
                <a:gd name="connsiteX1084" fmla="*/ 1493050 w 1633687"/>
                <a:gd name="connsiteY1084" fmla="*/ 1203788 h 1239106"/>
                <a:gd name="connsiteX1085" fmla="*/ 1490386 w 1633687"/>
                <a:gd name="connsiteY1085" fmla="*/ 1213308 h 1239106"/>
                <a:gd name="connsiteX1086" fmla="*/ 1484011 w 1633687"/>
                <a:gd name="connsiteY1086" fmla="*/ 1214545 h 1239106"/>
                <a:gd name="connsiteX1087" fmla="*/ 1484011 w 1633687"/>
                <a:gd name="connsiteY1087" fmla="*/ 1217115 h 1239106"/>
                <a:gd name="connsiteX1088" fmla="*/ 1474495 w 1633687"/>
                <a:gd name="connsiteY1088" fmla="*/ 1215878 h 1239106"/>
                <a:gd name="connsiteX1089" fmla="*/ 1458985 w 1633687"/>
                <a:gd name="connsiteY1089" fmla="*/ 1211975 h 1239106"/>
                <a:gd name="connsiteX1090" fmla="*/ 1458985 w 1633687"/>
                <a:gd name="connsiteY1090" fmla="*/ 1205501 h 1239106"/>
                <a:gd name="connsiteX1091" fmla="*/ 1456416 w 1633687"/>
                <a:gd name="connsiteY1091" fmla="*/ 1204264 h 1239106"/>
                <a:gd name="connsiteX1092" fmla="*/ 1455084 w 1633687"/>
                <a:gd name="connsiteY1092" fmla="*/ 1202931 h 1239106"/>
                <a:gd name="connsiteX1093" fmla="*/ 1444807 w 1633687"/>
                <a:gd name="connsiteY1093" fmla="*/ 1196457 h 1239106"/>
                <a:gd name="connsiteX1094" fmla="*/ 1438337 w 1633687"/>
                <a:gd name="connsiteY1094" fmla="*/ 1204264 h 1239106"/>
                <a:gd name="connsiteX1095" fmla="*/ 1438337 w 1633687"/>
                <a:gd name="connsiteY1095" fmla="*/ 1215878 h 1239106"/>
                <a:gd name="connsiteX1096" fmla="*/ 1447852 w 1633687"/>
                <a:gd name="connsiteY1096" fmla="*/ 1231300 h 1239106"/>
                <a:gd name="connsiteX1097" fmla="*/ 1462030 w 1633687"/>
                <a:gd name="connsiteY1097" fmla="*/ 1239106 h 1239106"/>
                <a:gd name="connsiteX1098" fmla="*/ 1496857 w 1633687"/>
                <a:gd name="connsiteY1098" fmla="*/ 1228730 h 1239106"/>
                <a:gd name="connsiteX1099" fmla="*/ 1496857 w 1633687"/>
                <a:gd name="connsiteY1099" fmla="*/ 1222256 h 1239106"/>
                <a:gd name="connsiteX1100" fmla="*/ 1505896 w 1633687"/>
                <a:gd name="connsiteY1100" fmla="*/ 1218448 h 1239106"/>
                <a:gd name="connsiteX1101" fmla="*/ 1513603 w 1633687"/>
                <a:gd name="connsiteY1101" fmla="*/ 1221019 h 1239106"/>
                <a:gd name="connsiteX1102" fmla="*/ 1513603 w 1633687"/>
                <a:gd name="connsiteY1102" fmla="*/ 1217115 h 1239106"/>
                <a:gd name="connsiteX1103" fmla="*/ 1518837 w 1633687"/>
                <a:gd name="connsiteY1103" fmla="*/ 1215878 h 1239106"/>
                <a:gd name="connsiteX1104" fmla="*/ 1517505 w 1633687"/>
                <a:gd name="connsiteY1104" fmla="*/ 1222256 h 1239106"/>
                <a:gd name="connsiteX1105" fmla="*/ 1522643 w 1633687"/>
                <a:gd name="connsiteY1105" fmla="*/ 1221019 h 1239106"/>
                <a:gd name="connsiteX1106" fmla="*/ 1523975 w 1633687"/>
                <a:gd name="connsiteY1106" fmla="*/ 1222256 h 1239106"/>
                <a:gd name="connsiteX1107" fmla="*/ 1533015 w 1633687"/>
                <a:gd name="connsiteY1107" fmla="*/ 1222256 h 1239106"/>
                <a:gd name="connsiteX1108" fmla="*/ 1531778 w 1633687"/>
                <a:gd name="connsiteY1108" fmla="*/ 1221019 h 1239106"/>
                <a:gd name="connsiteX1109" fmla="*/ 1529113 w 1633687"/>
                <a:gd name="connsiteY1109" fmla="*/ 1219686 h 1239106"/>
                <a:gd name="connsiteX1110" fmla="*/ 1533015 w 1633687"/>
                <a:gd name="connsiteY1110" fmla="*/ 1217115 h 1239106"/>
                <a:gd name="connsiteX1111" fmla="*/ 1538153 w 1633687"/>
                <a:gd name="connsiteY1111" fmla="*/ 1219686 h 1239106"/>
                <a:gd name="connsiteX1112" fmla="*/ 1542054 w 1633687"/>
                <a:gd name="connsiteY1112" fmla="*/ 1213308 h 1239106"/>
                <a:gd name="connsiteX1113" fmla="*/ 1544623 w 1633687"/>
                <a:gd name="connsiteY1113" fmla="*/ 1215878 h 1239106"/>
                <a:gd name="connsiteX1114" fmla="*/ 1543386 w 1633687"/>
                <a:gd name="connsiteY1114" fmla="*/ 1221019 h 1239106"/>
                <a:gd name="connsiteX1115" fmla="*/ 1547192 w 1633687"/>
                <a:gd name="connsiteY1115" fmla="*/ 1219686 h 1239106"/>
                <a:gd name="connsiteX1116" fmla="*/ 1551094 w 1633687"/>
                <a:gd name="connsiteY1116" fmla="*/ 1211975 h 1239106"/>
                <a:gd name="connsiteX1117" fmla="*/ 1547192 w 1633687"/>
                <a:gd name="connsiteY1117" fmla="*/ 1210642 h 1239106"/>
                <a:gd name="connsiteX1118" fmla="*/ 1547192 w 1633687"/>
                <a:gd name="connsiteY1118" fmla="*/ 1209404 h 1239106"/>
                <a:gd name="connsiteX1119" fmla="*/ 1556708 w 1633687"/>
                <a:gd name="connsiteY1119" fmla="*/ 1204264 h 1239106"/>
                <a:gd name="connsiteX1120" fmla="*/ 1555376 w 1633687"/>
                <a:gd name="connsiteY1120" fmla="*/ 1210642 h 1239106"/>
                <a:gd name="connsiteX1121" fmla="*/ 1565747 w 1633687"/>
                <a:gd name="connsiteY1121" fmla="*/ 1205501 h 1239106"/>
                <a:gd name="connsiteX1122" fmla="*/ 1570886 w 1633687"/>
                <a:gd name="connsiteY1122" fmla="*/ 1204264 h 1239106"/>
                <a:gd name="connsiteX1123" fmla="*/ 1567080 w 1633687"/>
                <a:gd name="connsiteY1123" fmla="*/ 1200360 h 1239106"/>
                <a:gd name="connsiteX1124" fmla="*/ 1560609 w 1633687"/>
                <a:gd name="connsiteY1124" fmla="*/ 1201693 h 1239106"/>
                <a:gd name="connsiteX1125" fmla="*/ 1561846 w 1633687"/>
                <a:gd name="connsiteY1125" fmla="*/ 1196457 h 1239106"/>
                <a:gd name="connsiteX1126" fmla="*/ 1569649 w 1633687"/>
                <a:gd name="connsiteY1126" fmla="*/ 1193887 h 1239106"/>
                <a:gd name="connsiteX1127" fmla="*/ 1570886 w 1633687"/>
                <a:gd name="connsiteY1127" fmla="*/ 1196457 h 1239106"/>
                <a:gd name="connsiteX1128" fmla="*/ 1577356 w 1633687"/>
                <a:gd name="connsiteY1128" fmla="*/ 1193887 h 1239106"/>
                <a:gd name="connsiteX1129" fmla="*/ 1577356 w 1633687"/>
                <a:gd name="connsiteY1129" fmla="*/ 1197790 h 1239106"/>
                <a:gd name="connsiteX1130" fmla="*/ 1578688 w 1633687"/>
                <a:gd name="connsiteY1130" fmla="*/ 1201693 h 1239106"/>
                <a:gd name="connsiteX1131" fmla="*/ 1583826 w 1633687"/>
                <a:gd name="connsiteY1131" fmla="*/ 1202931 h 1239106"/>
                <a:gd name="connsiteX1132" fmla="*/ 1590297 w 1633687"/>
                <a:gd name="connsiteY1132" fmla="*/ 1205501 h 1239106"/>
                <a:gd name="connsiteX1133" fmla="*/ 1591534 w 1633687"/>
                <a:gd name="connsiteY1133" fmla="*/ 1200360 h 1239106"/>
                <a:gd name="connsiteX1134" fmla="*/ 1582018 w 1633687"/>
                <a:gd name="connsiteY1134" fmla="*/ 1196457 h 1239106"/>
                <a:gd name="connsiteX1135" fmla="*/ 1587157 w 1633687"/>
                <a:gd name="connsiteY1135" fmla="*/ 1192554 h 1239106"/>
                <a:gd name="connsiteX1136" fmla="*/ 1588489 w 1633687"/>
                <a:gd name="connsiteY1136" fmla="*/ 1193887 h 1239106"/>
                <a:gd name="connsiteX1137" fmla="*/ 1591058 w 1633687"/>
                <a:gd name="connsiteY1137" fmla="*/ 1195220 h 1239106"/>
                <a:gd name="connsiteX1138" fmla="*/ 1596197 w 1633687"/>
                <a:gd name="connsiteY1138" fmla="*/ 1201693 h 1239106"/>
                <a:gd name="connsiteX1139" fmla="*/ 1600098 w 1633687"/>
                <a:gd name="connsiteY1139" fmla="*/ 1201693 h 1239106"/>
                <a:gd name="connsiteX1140" fmla="*/ 1601430 w 1633687"/>
                <a:gd name="connsiteY1140" fmla="*/ 1197790 h 1239106"/>
                <a:gd name="connsiteX1141" fmla="*/ 1596197 w 1633687"/>
                <a:gd name="connsiteY1141" fmla="*/ 1199028 h 1239106"/>
                <a:gd name="connsiteX1142" fmla="*/ 1592390 w 1633687"/>
                <a:gd name="connsiteY1142" fmla="*/ 1193887 h 1239106"/>
                <a:gd name="connsiteX1143" fmla="*/ 1592390 w 1633687"/>
                <a:gd name="connsiteY1143" fmla="*/ 1186176 h 1239106"/>
                <a:gd name="connsiteX1144" fmla="*/ 1594960 w 1633687"/>
                <a:gd name="connsiteY1144" fmla="*/ 1183510 h 1239106"/>
                <a:gd name="connsiteX1145" fmla="*/ 1594960 w 1633687"/>
                <a:gd name="connsiteY1145" fmla="*/ 1179702 h 1239106"/>
                <a:gd name="connsiteX1146" fmla="*/ 1598861 w 1633687"/>
                <a:gd name="connsiteY1146" fmla="*/ 1177132 h 1239106"/>
                <a:gd name="connsiteX1147" fmla="*/ 1598861 w 1633687"/>
                <a:gd name="connsiteY1147" fmla="*/ 1173229 h 1239106"/>
                <a:gd name="connsiteX1148" fmla="*/ 1602667 w 1633687"/>
                <a:gd name="connsiteY1148" fmla="*/ 1169421 h 1239106"/>
                <a:gd name="connsiteX1149" fmla="*/ 1606568 w 1633687"/>
                <a:gd name="connsiteY1149" fmla="*/ 1168088 h 1239106"/>
                <a:gd name="connsiteX1150" fmla="*/ 1609137 w 1633687"/>
                <a:gd name="connsiteY1150" fmla="*/ 1165518 h 1239106"/>
                <a:gd name="connsiteX1151" fmla="*/ 1610374 w 1633687"/>
                <a:gd name="connsiteY1151" fmla="*/ 1160282 h 1239106"/>
                <a:gd name="connsiteX1152" fmla="*/ 1609137 w 1633687"/>
                <a:gd name="connsiteY1152" fmla="*/ 1155141 h 1239106"/>
                <a:gd name="connsiteX1153" fmla="*/ 1607805 w 1633687"/>
                <a:gd name="connsiteY1153" fmla="*/ 1150000 h 1239106"/>
                <a:gd name="connsiteX1154" fmla="*/ 1605331 w 1633687"/>
                <a:gd name="connsiteY1154" fmla="*/ 1143527 h 1239106"/>
                <a:gd name="connsiteX1155" fmla="*/ 1602667 w 1633687"/>
                <a:gd name="connsiteY1155" fmla="*/ 1131913 h 1239106"/>
                <a:gd name="connsiteX1156" fmla="*/ 1603999 w 1633687"/>
                <a:gd name="connsiteY1156" fmla="*/ 1121536 h 1239106"/>
                <a:gd name="connsiteX1157" fmla="*/ 1603999 w 1633687"/>
                <a:gd name="connsiteY1157" fmla="*/ 1106114 h 1239106"/>
                <a:gd name="connsiteX1158" fmla="*/ 1607805 w 1633687"/>
                <a:gd name="connsiteY1158" fmla="*/ 1100973 h 1239106"/>
                <a:gd name="connsiteX1159" fmla="*/ 1610374 w 1633687"/>
                <a:gd name="connsiteY1159" fmla="*/ 1088026 h 1239106"/>
                <a:gd name="connsiteX1160" fmla="*/ 1611707 w 1633687"/>
                <a:gd name="connsiteY1160" fmla="*/ 1085456 h 1239106"/>
                <a:gd name="connsiteX1161" fmla="*/ 1611707 w 1633687"/>
                <a:gd name="connsiteY1161" fmla="*/ 1076412 h 1239106"/>
                <a:gd name="connsiteX1162" fmla="*/ 1616845 w 1633687"/>
                <a:gd name="connsiteY1162" fmla="*/ 1071271 h 1239106"/>
                <a:gd name="connsiteX1163" fmla="*/ 1620746 w 1633687"/>
                <a:gd name="connsiteY1163" fmla="*/ 1068701 h 1239106"/>
                <a:gd name="connsiteX1164" fmla="*/ 1621983 w 1633687"/>
                <a:gd name="connsiteY1164" fmla="*/ 1066035 h 1239106"/>
                <a:gd name="connsiteX1165" fmla="*/ 1619509 w 1633687"/>
                <a:gd name="connsiteY1165" fmla="*/ 1053183 h 1239106"/>
                <a:gd name="connsiteX1166" fmla="*/ 1621983 w 1633687"/>
                <a:gd name="connsiteY1166" fmla="*/ 1040236 h 1239106"/>
                <a:gd name="connsiteX1167" fmla="*/ 1624647 w 1633687"/>
                <a:gd name="connsiteY1167" fmla="*/ 1033858 h 1239106"/>
                <a:gd name="connsiteX1168" fmla="*/ 1623315 w 1633687"/>
                <a:gd name="connsiteY1168" fmla="*/ 1027384 h 1239106"/>
                <a:gd name="connsiteX1169" fmla="*/ 1624647 w 1633687"/>
                <a:gd name="connsiteY1169" fmla="*/ 1024814 h 1239106"/>
                <a:gd name="connsiteX1170" fmla="*/ 1625884 w 1633687"/>
                <a:gd name="connsiteY1170" fmla="*/ 1027384 h 1239106"/>
                <a:gd name="connsiteX1171" fmla="*/ 1629785 w 1633687"/>
                <a:gd name="connsiteY1171" fmla="*/ 1044139 h 1239106"/>
                <a:gd name="connsiteX1172" fmla="*/ 1628453 w 1633687"/>
                <a:gd name="connsiteY1172" fmla="*/ 1058324 h 1239106"/>
                <a:gd name="connsiteX1173" fmla="*/ 1629785 w 1633687"/>
                <a:gd name="connsiteY1173" fmla="*/ 1062227 h 1239106"/>
                <a:gd name="connsiteX1174" fmla="*/ 1631118 w 1633687"/>
                <a:gd name="connsiteY1174" fmla="*/ 1063465 h 1239106"/>
                <a:gd name="connsiteX1175" fmla="*/ 1632355 w 1633687"/>
                <a:gd name="connsiteY1175" fmla="*/ 1063465 h 1239106"/>
                <a:gd name="connsiteX1176" fmla="*/ 1633687 w 1633687"/>
                <a:gd name="connsiteY1176" fmla="*/ 1060894 h 1239106"/>
                <a:gd name="connsiteX1177" fmla="*/ 1633687 w 1633687"/>
                <a:gd name="connsiteY1177" fmla="*/ 1045472 h 1239106"/>
                <a:gd name="connsiteX1178" fmla="*/ 1632355 w 1633687"/>
                <a:gd name="connsiteY1178" fmla="*/ 1035952 h 1239106"/>
                <a:gd name="connsiteX1179" fmla="*/ 1627216 w 1633687"/>
                <a:gd name="connsiteY1179" fmla="*/ 997206 h 1239106"/>
                <a:gd name="connsiteX1180" fmla="*/ 1625884 w 1633687"/>
                <a:gd name="connsiteY1180" fmla="*/ 994636 h 1239106"/>
                <a:gd name="connsiteX1181" fmla="*/ 1621983 w 1633687"/>
                <a:gd name="connsiteY1181" fmla="*/ 994636 h 1239106"/>
                <a:gd name="connsiteX1182" fmla="*/ 1620746 w 1633687"/>
                <a:gd name="connsiteY1182" fmla="*/ 989400 h 1239106"/>
                <a:gd name="connsiteX1183" fmla="*/ 1618177 w 1633687"/>
                <a:gd name="connsiteY1183" fmla="*/ 882302 h 1239106"/>
                <a:gd name="connsiteX1184" fmla="*/ 1615608 w 1633687"/>
                <a:gd name="connsiteY1184" fmla="*/ 863262 h 1239106"/>
                <a:gd name="connsiteX1185" fmla="*/ 1611707 w 1633687"/>
                <a:gd name="connsiteY1185" fmla="*/ 845174 h 1239106"/>
                <a:gd name="connsiteX1186" fmla="*/ 1607805 w 1633687"/>
                <a:gd name="connsiteY1186" fmla="*/ 829752 h 1239106"/>
                <a:gd name="connsiteX1187" fmla="*/ 1602667 w 1633687"/>
                <a:gd name="connsiteY1187" fmla="*/ 824516 h 1239106"/>
                <a:gd name="connsiteX1188" fmla="*/ 1600098 w 1633687"/>
                <a:gd name="connsiteY1188" fmla="*/ 818138 h 1239106"/>
                <a:gd name="connsiteX1189" fmla="*/ 1597528 w 1633687"/>
                <a:gd name="connsiteY1189" fmla="*/ 810331 h 1239106"/>
                <a:gd name="connsiteX1190" fmla="*/ 1592390 w 1633687"/>
                <a:gd name="connsiteY1190" fmla="*/ 806523 h 1239106"/>
                <a:gd name="connsiteX1191" fmla="*/ 1588489 w 1633687"/>
                <a:gd name="connsiteY1191" fmla="*/ 802620 h 1239106"/>
                <a:gd name="connsiteX1192" fmla="*/ 1588489 w 1633687"/>
                <a:gd name="connsiteY1192" fmla="*/ 800050 h 1239106"/>
                <a:gd name="connsiteX1193" fmla="*/ 1589821 w 1633687"/>
                <a:gd name="connsiteY1193" fmla="*/ 797480 h 1239106"/>
                <a:gd name="connsiteX1194" fmla="*/ 1592390 w 1633687"/>
                <a:gd name="connsiteY1194" fmla="*/ 797480 h 1239106"/>
                <a:gd name="connsiteX1195" fmla="*/ 1596197 w 1633687"/>
                <a:gd name="connsiteY1195" fmla="*/ 803953 h 1239106"/>
                <a:gd name="connsiteX1196" fmla="*/ 1597528 w 1633687"/>
                <a:gd name="connsiteY1196" fmla="*/ 803953 h 1239106"/>
                <a:gd name="connsiteX1197" fmla="*/ 1597528 w 1633687"/>
                <a:gd name="connsiteY1197" fmla="*/ 801287 h 1239106"/>
                <a:gd name="connsiteX1198" fmla="*/ 1589821 w 1633687"/>
                <a:gd name="connsiteY1198" fmla="*/ 791768 h 1239106"/>
                <a:gd name="connsiteX1199" fmla="*/ 1583351 w 1633687"/>
                <a:gd name="connsiteY1199" fmla="*/ 778916 h 1239106"/>
                <a:gd name="connsiteX1200" fmla="*/ 1578117 w 1633687"/>
                <a:gd name="connsiteY1200" fmla="*/ 769872 h 1239106"/>
                <a:gd name="connsiteX1201" fmla="*/ 1569078 w 1633687"/>
                <a:gd name="connsiteY1201" fmla="*/ 762161 h 1239106"/>
                <a:gd name="connsiteX1202" fmla="*/ 1563940 w 1633687"/>
                <a:gd name="connsiteY1202" fmla="*/ 759495 h 1239106"/>
                <a:gd name="connsiteX1203" fmla="*/ 1558801 w 1633687"/>
                <a:gd name="connsiteY1203" fmla="*/ 753117 h 1239106"/>
                <a:gd name="connsiteX1204" fmla="*/ 1557469 w 1633687"/>
                <a:gd name="connsiteY1204" fmla="*/ 753117 h 1239106"/>
                <a:gd name="connsiteX1205" fmla="*/ 1553568 w 1633687"/>
                <a:gd name="connsiteY1205" fmla="*/ 754354 h 1239106"/>
                <a:gd name="connsiteX1206" fmla="*/ 1552331 w 1633687"/>
                <a:gd name="connsiteY1206" fmla="*/ 755687 h 1239106"/>
                <a:gd name="connsiteX1207" fmla="*/ 1553568 w 1633687"/>
                <a:gd name="connsiteY1207" fmla="*/ 759495 h 1239106"/>
                <a:gd name="connsiteX1208" fmla="*/ 1552331 w 1633687"/>
                <a:gd name="connsiteY1208" fmla="*/ 760828 h 1239106"/>
                <a:gd name="connsiteX1209" fmla="*/ 1549762 w 1633687"/>
                <a:gd name="connsiteY1209" fmla="*/ 755687 h 1239106"/>
                <a:gd name="connsiteX1210" fmla="*/ 1548430 w 1633687"/>
                <a:gd name="connsiteY1210" fmla="*/ 754354 h 1239106"/>
                <a:gd name="connsiteX1211" fmla="*/ 1547192 w 1633687"/>
                <a:gd name="connsiteY1211" fmla="*/ 753117 h 1239106"/>
                <a:gd name="connsiteX1212" fmla="*/ 1538153 w 1633687"/>
                <a:gd name="connsiteY1212" fmla="*/ 746643 h 1239106"/>
                <a:gd name="connsiteX1213" fmla="*/ 1536821 w 1633687"/>
                <a:gd name="connsiteY1213" fmla="*/ 745311 h 1239106"/>
                <a:gd name="connsiteX1214" fmla="*/ 1536821 w 1633687"/>
                <a:gd name="connsiteY1214" fmla="*/ 744073 h 1239106"/>
                <a:gd name="connsiteX1215" fmla="*/ 1542054 w 1633687"/>
                <a:gd name="connsiteY1215" fmla="*/ 744073 h 1239106"/>
                <a:gd name="connsiteX1216" fmla="*/ 1543291 w 1633687"/>
                <a:gd name="connsiteY1216" fmla="*/ 745311 h 1239106"/>
                <a:gd name="connsiteX1217" fmla="*/ 1544623 w 1633687"/>
                <a:gd name="connsiteY1217" fmla="*/ 745311 h 1239106"/>
                <a:gd name="connsiteX1218" fmla="*/ 1549762 w 1633687"/>
                <a:gd name="connsiteY1218" fmla="*/ 749214 h 1239106"/>
                <a:gd name="connsiteX1219" fmla="*/ 1550999 w 1633687"/>
                <a:gd name="connsiteY1219" fmla="*/ 749214 h 1239106"/>
                <a:gd name="connsiteX1220" fmla="*/ 1557469 w 1633687"/>
                <a:gd name="connsiteY1220" fmla="*/ 747881 h 1239106"/>
                <a:gd name="connsiteX1221" fmla="*/ 1558801 w 1633687"/>
                <a:gd name="connsiteY1221" fmla="*/ 749214 h 1239106"/>
                <a:gd name="connsiteX1222" fmla="*/ 1565272 w 1633687"/>
                <a:gd name="connsiteY1222" fmla="*/ 756925 h 1239106"/>
                <a:gd name="connsiteX1223" fmla="*/ 1566509 w 1633687"/>
                <a:gd name="connsiteY1223" fmla="*/ 755687 h 1239106"/>
                <a:gd name="connsiteX1224" fmla="*/ 1534252 w 1633687"/>
                <a:gd name="connsiteY1224" fmla="*/ 709230 h 1239106"/>
                <a:gd name="connsiteX1225" fmla="*/ 1505706 w 1633687"/>
                <a:gd name="connsiteY1225" fmla="*/ 647256 h 1239106"/>
                <a:gd name="connsiteX1226" fmla="*/ 1485057 w 1633687"/>
                <a:gd name="connsiteY1226" fmla="*/ 618696 h 1239106"/>
                <a:gd name="connsiteX1227" fmla="*/ 1482964 w 1633687"/>
                <a:gd name="connsiteY1227" fmla="*/ 618696 h 1239106"/>
                <a:gd name="connsiteX1228" fmla="*/ 1481632 w 1633687"/>
                <a:gd name="connsiteY1228" fmla="*/ 622600 h 1239106"/>
                <a:gd name="connsiteX1229" fmla="*/ 1480299 w 1633687"/>
                <a:gd name="connsiteY1229" fmla="*/ 623837 h 1239106"/>
                <a:gd name="connsiteX1230" fmla="*/ 1479063 w 1633687"/>
                <a:gd name="connsiteY1230" fmla="*/ 623837 h 1239106"/>
                <a:gd name="connsiteX1231" fmla="*/ 1479063 w 1633687"/>
                <a:gd name="connsiteY1231" fmla="*/ 620029 h 1239106"/>
                <a:gd name="connsiteX1232" fmla="*/ 1480299 w 1633687"/>
                <a:gd name="connsiteY1232" fmla="*/ 617459 h 1239106"/>
                <a:gd name="connsiteX1233" fmla="*/ 1481632 w 1633687"/>
                <a:gd name="connsiteY1233" fmla="*/ 614793 h 1239106"/>
                <a:gd name="connsiteX1234" fmla="*/ 1481632 w 1633687"/>
                <a:gd name="connsiteY1234" fmla="*/ 612223 h 1239106"/>
                <a:gd name="connsiteX1235" fmla="*/ 1467454 w 1633687"/>
                <a:gd name="connsiteY1235" fmla="*/ 591660 h 1239106"/>
                <a:gd name="connsiteX1236" fmla="*/ 1421019 w 1633687"/>
                <a:gd name="connsiteY1236" fmla="*/ 520642 h 1239106"/>
                <a:gd name="connsiteX1237" fmla="*/ 1395233 w 1633687"/>
                <a:gd name="connsiteY1237" fmla="*/ 470282 h 1239106"/>
                <a:gd name="connsiteX1238" fmla="*/ 1392568 w 1633687"/>
                <a:gd name="connsiteY1238" fmla="*/ 457334 h 1239106"/>
                <a:gd name="connsiteX1239" fmla="*/ 1386098 w 1633687"/>
                <a:gd name="connsiteY1239" fmla="*/ 450861 h 1239106"/>
                <a:gd name="connsiteX1240" fmla="*/ 1375821 w 1633687"/>
                <a:gd name="connsiteY1240" fmla="*/ 417351 h 1239106"/>
                <a:gd name="connsiteX1241" fmla="*/ 1387430 w 1633687"/>
                <a:gd name="connsiteY1241" fmla="*/ 423825 h 1239106"/>
                <a:gd name="connsiteX1242" fmla="*/ 1386098 w 1633687"/>
                <a:gd name="connsiteY1242" fmla="*/ 425062 h 1239106"/>
                <a:gd name="connsiteX1243" fmla="*/ 1391331 w 1633687"/>
                <a:gd name="connsiteY1243" fmla="*/ 425062 h 1239106"/>
                <a:gd name="connsiteX1244" fmla="*/ 1391331 w 1633687"/>
                <a:gd name="connsiteY1244" fmla="*/ 427157 h 1239106"/>
                <a:gd name="connsiteX1245" fmla="*/ 1397802 w 1633687"/>
                <a:gd name="connsiteY1245" fmla="*/ 428489 h 1239106"/>
                <a:gd name="connsiteX1246" fmla="*/ 1396469 w 1633687"/>
                <a:gd name="connsiteY1246" fmla="*/ 425919 h 1239106"/>
                <a:gd name="connsiteX1247" fmla="*/ 1382292 w 1633687"/>
                <a:gd name="connsiteY1247" fmla="*/ 410402 h 1239106"/>
                <a:gd name="connsiteX1248" fmla="*/ 1375821 w 1633687"/>
                <a:gd name="connsiteY1248" fmla="*/ 400025 h 1239106"/>
                <a:gd name="connsiteX1249" fmla="*/ 1357743 w 1633687"/>
                <a:gd name="connsiteY1249" fmla="*/ 374226 h 1239106"/>
                <a:gd name="connsiteX1250" fmla="*/ 1356505 w 1633687"/>
                <a:gd name="connsiteY1250" fmla="*/ 370418 h 1239106"/>
                <a:gd name="connsiteX1251" fmla="*/ 1356505 w 1633687"/>
                <a:gd name="connsiteY1251" fmla="*/ 366515 h 1239106"/>
                <a:gd name="connsiteX1252" fmla="*/ 1355173 w 1633687"/>
                <a:gd name="connsiteY1252" fmla="*/ 366515 h 1239106"/>
                <a:gd name="connsiteX1253" fmla="*/ 1352604 w 1633687"/>
                <a:gd name="connsiteY1253" fmla="*/ 365182 h 1239106"/>
                <a:gd name="connsiteX1254" fmla="*/ 1351272 w 1633687"/>
                <a:gd name="connsiteY1254" fmla="*/ 362612 h 1239106"/>
                <a:gd name="connsiteX1255" fmla="*/ 1351272 w 1633687"/>
                <a:gd name="connsiteY1255" fmla="*/ 358804 h 1239106"/>
                <a:gd name="connsiteX1256" fmla="*/ 1347466 w 1633687"/>
                <a:gd name="connsiteY1256" fmla="*/ 356138 h 1239106"/>
                <a:gd name="connsiteX1257" fmla="*/ 1346134 w 1633687"/>
                <a:gd name="connsiteY1257" fmla="*/ 354901 h 1239106"/>
                <a:gd name="connsiteX1258" fmla="*/ 1342232 w 1633687"/>
                <a:gd name="connsiteY1258" fmla="*/ 352235 h 1239106"/>
                <a:gd name="connsiteX1259" fmla="*/ 1342232 w 1633687"/>
                <a:gd name="connsiteY1259" fmla="*/ 350998 h 1239106"/>
                <a:gd name="connsiteX1260" fmla="*/ 1343564 w 1633687"/>
                <a:gd name="connsiteY1260" fmla="*/ 349760 h 1239106"/>
                <a:gd name="connsiteX1261" fmla="*/ 1337094 w 1633687"/>
                <a:gd name="connsiteY1261" fmla="*/ 340716 h 1239106"/>
                <a:gd name="connsiteX1262" fmla="*/ 1318063 w 1633687"/>
                <a:gd name="connsiteY1262" fmla="*/ 313585 h 1239106"/>
                <a:gd name="connsiteX1263" fmla="*/ 1311688 w 1633687"/>
                <a:gd name="connsiteY1263" fmla="*/ 303398 h 1239106"/>
                <a:gd name="connsiteX1264" fmla="*/ 1306550 w 1633687"/>
                <a:gd name="connsiteY1264" fmla="*/ 295687 h 1239106"/>
                <a:gd name="connsiteX1265" fmla="*/ 1305218 w 1633687"/>
                <a:gd name="connsiteY1265" fmla="*/ 294354 h 1239106"/>
                <a:gd name="connsiteX1266" fmla="*/ 1305218 w 1633687"/>
                <a:gd name="connsiteY1266" fmla="*/ 290546 h 1239106"/>
                <a:gd name="connsiteX1267" fmla="*/ 1306550 w 1633687"/>
                <a:gd name="connsiteY1267" fmla="*/ 287976 h 1239106"/>
                <a:gd name="connsiteX1268" fmla="*/ 1305218 w 1633687"/>
                <a:gd name="connsiteY1268" fmla="*/ 286643 h 1239106"/>
                <a:gd name="connsiteX1269" fmla="*/ 1298747 w 1633687"/>
                <a:gd name="connsiteY1269" fmla="*/ 278932 h 1239106"/>
                <a:gd name="connsiteX1270" fmla="*/ 1292372 w 1633687"/>
                <a:gd name="connsiteY1270" fmla="*/ 267318 h 1239106"/>
                <a:gd name="connsiteX1271" fmla="*/ 1283142 w 1633687"/>
                <a:gd name="connsiteY1271" fmla="*/ 255799 h 1239106"/>
                <a:gd name="connsiteX1272" fmla="*/ 1275339 w 1633687"/>
                <a:gd name="connsiteY1272" fmla="*/ 241614 h 1239106"/>
                <a:gd name="connsiteX1273" fmla="*/ 1270201 w 1633687"/>
                <a:gd name="connsiteY1273" fmla="*/ 240281 h 1239106"/>
                <a:gd name="connsiteX1274" fmla="*/ 1268869 w 1633687"/>
                <a:gd name="connsiteY1274" fmla="*/ 238949 h 1239106"/>
                <a:gd name="connsiteX1275" fmla="*/ 1270201 w 1633687"/>
                <a:gd name="connsiteY1275" fmla="*/ 237711 h 1239106"/>
                <a:gd name="connsiteX1276" fmla="*/ 1274102 w 1633687"/>
                <a:gd name="connsiteY1276" fmla="*/ 236378 h 1239106"/>
                <a:gd name="connsiteX1277" fmla="*/ 1274102 w 1633687"/>
                <a:gd name="connsiteY1277" fmla="*/ 235141 h 1239106"/>
                <a:gd name="connsiteX1278" fmla="*/ 1272770 w 1633687"/>
                <a:gd name="connsiteY1278" fmla="*/ 232475 h 1239106"/>
                <a:gd name="connsiteX1279" fmla="*/ 1270201 w 1633687"/>
                <a:gd name="connsiteY1279" fmla="*/ 228667 h 1239106"/>
                <a:gd name="connsiteX1280" fmla="*/ 1267632 w 1633687"/>
                <a:gd name="connsiteY1280" fmla="*/ 222194 h 1239106"/>
                <a:gd name="connsiteX1281" fmla="*/ 1263731 w 1633687"/>
                <a:gd name="connsiteY1281" fmla="*/ 217053 h 1239106"/>
                <a:gd name="connsiteX1282" fmla="*/ 1258592 w 1633687"/>
                <a:gd name="connsiteY1282" fmla="*/ 211912 h 1239106"/>
                <a:gd name="connsiteX1283" fmla="*/ 1250885 w 1633687"/>
                <a:gd name="connsiteY1283" fmla="*/ 204106 h 1239106"/>
                <a:gd name="connsiteX1284" fmla="*/ 1248221 w 1633687"/>
                <a:gd name="connsiteY1284" fmla="*/ 197633 h 1239106"/>
                <a:gd name="connsiteX1285" fmla="*/ 1248221 w 1633687"/>
                <a:gd name="connsiteY1285" fmla="*/ 188589 h 1239106"/>
                <a:gd name="connsiteX1286" fmla="*/ 1250885 w 1633687"/>
                <a:gd name="connsiteY1286" fmla="*/ 186018 h 1239106"/>
                <a:gd name="connsiteX1287" fmla="*/ 1249553 w 1633687"/>
                <a:gd name="connsiteY1287" fmla="*/ 184781 h 1239106"/>
                <a:gd name="connsiteX1288" fmla="*/ 1249553 w 1633687"/>
                <a:gd name="connsiteY1288" fmla="*/ 183448 h 1239106"/>
                <a:gd name="connsiteX1289" fmla="*/ 1246984 w 1633687"/>
                <a:gd name="connsiteY1289" fmla="*/ 180878 h 1239106"/>
                <a:gd name="connsiteX1290" fmla="*/ 1241751 w 1633687"/>
                <a:gd name="connsiteY1290" fmla="*/ 174404 h 1239106"/>
                <a:gd name="connsiteX1291" fmla="*/ 1236612 w 1633687"/>
                <a:gd name="connsiteY1291" fmla="*/ 165455 h 1239106"/>
                <a:gd name="connsiteX1292" fmla="*/ 1232806 w 1633687"/>
                <a:gd name="connsiteY1292" fmla="*/ 158982 h 1239106"/>
                <a:gd name="connsiteX1293" fmla="*/ 1232806 w 1633687"/>
                <a:gd name="connsiteY1293" fmla="*/ 153746 h 1239106"/>
                <a:gd name="connsiteX1294" fmla="*/ 1231474 w 1633687"/>
                <a:gd name="connsiteY1294" fmla="*/ 149938 h 1239106"/>
                <a:gd name="connsiteX1295" fmla="*/ 1230237 w 1633687"/>
                <a:gd name="connsiteY1295" fmla="*/ 146035 h 1239106"/>
                <a:gd name="connsiteX1296" fmla="*/ 1225004 w 1633687"/>
                <a:gd name="connsiteY1296" fmla="*/ 136991 h 1239106"/>
                <a:gd name="connsiteX1297" fmla="*/ 1219865 w 1633687"/>
                <a:gd name="connsiteY1297" fmla="*/ 127947 h 1239106"/>
                <a:gd name="connsiteX1298" fmla="*/ 1215964 w 1633687"/>
                <a:gd name="connsiteY1298" fmla="*/ 121474 h 1239106"/>
                <a:gd name="connsiteX1299" fmla="*/ 1213395 w 1633687"/>
                <a:gd name="connsiteY1299" fmla="*/ 113762 h 1239106"/>
                <a:gd name="connsiteX1300" fmla="*/ 1213395 w 1633687"/>
                <a:gd name="connsiteY1300" fmla="*/ 103481 h 1239106"/>
                <a:gd name="connsiteX1301" fmla="*/ 1212158 w 1633687"/>
                <a:gd name="connsiteY1301" fmla="*/ 100911 h 1239106"/>
                <a:gd name="connsiteX1302" fmla="*/ 1209589 w 1633687"/>
                <a:gd name="connsiteY1302" fmla="*/ 98340 h 1239106"/>
                <a:gd name="connsiteX1303" fmla="*/ 1208256 w 1633687"/>
                <a:gd name="connsiteY1303" fmla="*/ 93200 h 1239106"/>
                <a:gd name="connsiteX1304" fmla="*/ 1206924 w 1633687"/>
                <a:gd name="connsiteY1304" fmla="*/ 89296 h 1239106"/>
                <a:gd name="connsiteX1305" fmla="*/ 1204355 w 1633687"/>
                <a:gd name="connsiteY1305" fmla="*/ 86726 h 1239106"/>
                <a:gd name="connsiteX1306" fmla="*/ 1201786 w 1633687"/>
                <a:gd name="connsiteY1306" fmla="*/ 85488 h 1239106"/>
                <a:gd name="connsiteX1307" fmla="*/ 1203118 w 1633687"/>
                <a:gd name="connsiteY1307" fmla="*/ 84156 h 1239106"/>
                <a:gd name="connsiteX1308" fmla="*/ 1201786 w 1633687"/>
                <a:gd name="connsiteY1308" fmla="*/ 68638 h 1239106"/>
                <a:gd name="connsiteX1309" fmla="*/ 1194079 w 1633687"/>
                <a:gd name="connsiteY1309" fmla="*/ 53121 h 1239106"/>
                <a:gd name="connsiteX1310" fmla="*/ 1188940 w 1633687"/>
                <a:gd name="connsiteY1310" fmla="*/ 49313 h 1239106"/>
                <a:gd name="connsiteX1311" fmla="*/ 1186371 w 1633687"/>
                <a:gd name="connsiteY1311" fmla="*/ 49313 h 1239106"/>
                <a:gd name="connsiteX1312" fmla="*/ 1185039 w 1633687"/>
                <a:gd name="connsiteY1312" fmla="*/ 47980 h 1239106"/>
                <a:gd name="connsiteX1313" fmla="*/ 1185039 w 1633687"/>
                <a:gd name="connsiteY1313" fmla="*/ 44172 h 1239106"/>
                <a:gd name="connsiteX1314" fmla="*/ 1186371 w 1633687"/>
                <a:gd name="connsiteY1314" fmla="*/ 37699 h 1239106"/>
                <a:gd name="connsiteX1315" fmla="*/ 1187608 w 1633687"/>
                <a:gd name="connsiteY1315" fmla="*/ 32463 h 1239106"/>
                <a:gd name="connsiteX1316" fmla="*/ 1188940 w 1633687"/>
                <a:gd name="connsiteY1316" fmla="*/ 31225 h 1239106"/>
                <a:gd name="connsiteX1317" fmla="*/ 1188940 w 1633687"/>
                <a:gd name="connsiteY1317" fmla="*/ 28655 h 1239106"/>
                <a:gd name="connsiteX1318" fmla="*/ 1187608 w 1633687"/>
                <a:gd name="connsiteY1318" fmla="*/ 24752 h 1239106"/>
                <a:gd name="connsiteX1319" fmla="*/ 1187608 w 1633687"/>
                <a:gd name="connsiteY1319" fmla="*/ 22181 h 1239106"/>
                <a:gd name="connsiteX1320" fmla="*/ 1186371 w 1633687"/>
                <a:gd name="connsiteY1320" fmla="*/ 19611 h 1239106"/>
                <a:gd name="connsiteX1321" fmla="*/ 1186371 w 1633687"/>
                <a:gd name="connsiteY1321" fmla="*/ 17802 h 1239106"/>
                <a:gd name="connsiteX1322" fmla="*/ 1181138 w 1633687"/>
                <a:gd name="connsiteY1322" fmla="*/ 17802 h 1239106"/>
                <a:gd name="connsiteX1323" fmla="*/ 1178569 w 1633687"/>
                <a:gd name="connsiteY1323" fmla="*/ 19135 h 1239106"/>
                <a:gd name="connsiteX1324" fmla="*/ 1173430 w 1633687"/>
                <a:gd name="connsiteY1324" fmla="*/ 17802 h 1239106"/>
                <a:gd name="connsiteX1325" fmla="*/ 1170861 w 1633687"/>
                <a:gd name="connsiteY1325" fmla="*/ 16564 h 1239106"/>
                <a:gd name="connsiteX1326" fmla="*/ 1168292 w 1633687"/>
                <a:gd name="connsiteY1326" fmla="*/ 13994 h 1239106"/>
                <a:gd name="connsiteX1327" fmla="*/ 1166960 w 1633687"/>
                <a:gd name="connsiteY1327" fmla="*/ 12661 h 1239106"/>
                <a:gd name="connsiteX1328" fmla="*/ 1142411 w 1633687"/>
                <a:gd name="connsiteY1328" fmla="*/ 11424 h 1239106"/>
                <a:gd name="connsiteX1329" fmla="*/ 1393901 w 1633687"/>
                <a:gd name="connsiteY1329" fmla="*/ 831371 h 1239106"/>
                <a:gd name="connsiteX1330" fmla="*/ 1393901 w 1633687"/>
                <a:gd name="connsiteY1330" fmla="*/ 830038 h 1239106"/>
                <a:gd name="connsiteX1331" fmla="*/ 1395233 w 1633687"/>
                <a:gd name="connsiteY1331" fmla="*/ 830038 h 1239106"/>
                <a:gd name="connsiteX1332" fmla="*/ 1395233 w 1633687"/>
                <a:gd name="connsiteY1332" fmla="*/ 828800 h 1239106"/>
                <a:gd name="connsiteX1333" fmla="*/ 1396469 w 1633687"/>
                <a:gd name="connsiteY1333" fmla="*/ 827467 h 1239106"/>
                <a:gd name="connsiteX1334" fmla="*/ 1396469 w 1633687"/>
                <a:gd name="connsiteY1334" fmla="*/ 826229 h 1239106"/>
                <a:gd name="connsiteX1335" fmla="*/ 1399039 w 1633687"/>
                <a:gd name="connsiteY1335" fmla="*/ 826229 h 1239106"/>
                <a:gd name="connsiteX1336" fmla="*/ 1399039 w 1633687"/>
                <a:gd name="connsiteY1336" fmla="*/ 823564 h 1239106"/>
                <a:gd name="connsiteX1337" fmla="*/ 1401608 w 1633687"/>
                <a:gd name="connsiteY1337" fmla="*/ 823564 h 1239106"/>
                <a:gd name="connsiteX1338" fmla="*/ 1402940 w 1633687"/>
                <a:gd name="connsiteY1338" fmla="*/ 822327 h 1239106"/>
                <a:gd name="connsiteX1339" fmla="*/ 1404177 w 1633687"/>
                <a:gd name="connsiteY1339" fmla="*/ 820994 h 1239106"/>
                <a:gd name="connsiteX1340" fmla="*/ 1405509 w 1633687"/>
                <a:gd name="connsiteY1340" fmla="*/ 820994 h 1239106"/>
                <a:gd name="connsiteX1341" fmla="*/ 1405509 w 1633687"/>
                <a:gd name="connsiteY1341" fmla="*/ 819756 h 1239106"/>
                <a:gd name="connsiteX1342" fmla="*/ 1406841 w 1633687"/>
                <a:gd name="connsiteY1342" fmla="*/ 818423 h 1239106"/>
                <a:gd name="connsiteX1343" fmla="*/ 1408078 w 1633687"/>
                <a:gd name="connsiteY1343" fmla="*/ 818423 h 1239106"/>
                <a:gd name="connsiteX1344" fmla="*/ 1409411 w 1633687"/>
                <a:gd name="connsiteY1344" fmla="*/ 817185 h 1239106"/>
                <a:gd name="connsiteX1345" fmla="*/ 1409411 w 1633687"/>
                <a:gd name="connsiteY1345" fmla="*/ 815853 h 1239106"/>
                <a:gd name="connsiteX1346" fmla="*/ 1410648 w 1633687"/>
                <a:gd name="connsiteY1346" fmla="*/ 815853 h 1239106"/>
                <a:gd name="connsiteX1347" fmla="*/ 1410648 w 1633687"/>
                <a:gd name="connsiteY1347" fmla="*/ 814615 h 1239106"/>
                <a:gd name="connsiteX1348" fmla="*/ 1411979 w 1633687"/>
                <a:gd name="connsiteY1348" fmla="*/ 813283 h 1239106"/>
                <a:gd name="connsiteX1349" fmla="*/ 1413216 w 1633687"/>
                <a:gd name="connsiteY1349" fmla="*/ 813283 h 1239106"/>
                <a:gd name="connsiteX1350" fmla="*/ 1414549 w 1633687"/>
                <a:gd name="connsiteY1350" fmla="*/ 811950 h 1239106"/>
                <a:gd name="connsiteX1351" fmla="*/ 1414549 w 1633687"/>
                <a:gd name="connsiteY1351" fmla="*/ 809380 h 1239106"/>
                <a:gd name="connsiteX1352" fmla="*/ 1415786 w 1633687"/>
                <a:gd name="connsiteY1352" fmla="*/ 809380 h 1239106"/>
                <a:gd name="connsiteX1353" fmla="*/ 1415786 w 1633687"/>
                <a:gd name="connsiteY1353" fmla="*/ 807951 h 1239106"/>
                <a:gd name="connsiteX1354" fmla="*/ 1417118 w 1633687"/>
                <a:gd name="connsiteY1354" fmla="*/ 807951 h 1239106"/>
                <a:gd name="connsiteX1355" fmla="*/ 1417118 w 1633687"/>
                <a:gd name="connsiteY1355" fmla="*/ 802811 h 1239106"/>
                <a:gd name="connsiteX1356" fmla="*/ 1418355 w 1633687"/>
                <a:gd name="connsiteY1356" fmla="*/ 802811 h 1239106"/>
                <a:gd name="connsiteX1357" fmla="*/ 1418355 w 1633687"/>
                <a:gd name="connsiteY1357" fmla="*/ 801478 h 1239106"/>
                <a:gd name="connsiteX1358" fmla="*/ 1423588 w 1633687"/>
                <a:gd name="connsiteY1358" fmla="*/ 801478 h 1239106"/>
                <a:gd name="connsiteX1359" fmla="*/ 1424825 w 1633687"/>
                <a:gd name="connsiteY1359" fmla="*/ 800145 h 1239106"/>
                <a:gd name="connsiteX1360" fmla="*/ 1423588 w 1633687"/>
                <a:gd name="connsiteY1360" fmla="*/ 798907 h 1239106"/>
                <a:gd name="connsiteX1361" fmla="*/ 1422256 w 1633687"/>
                <a:gd name="connsiteY1361" fmla="*/ 798907 h 1239106"/>
                <a:gd name="connsiteX1362" fmla="*/ 1422256 w 1633687"/>
                <a:gd name="connsiteY1362" fmla="*/ 797575 h 1239106"/>
                <a:gd name="connsiteX1363" fmla="*/ 1423588 w 1633687"/>
                <a:gd name="connsiteY1363" fmla="*/ 796337 h 1239106"/>
                <a:gd name="connsiteX1364" fmla="*/ 1424825 w 1633687"/>
                <a:gd name="connsiteY1364" fmla="*/ 796337 h 1239106"/>
                <a:gd name="connsiteX1365" fmla="*/ 1424825 w 1633687"/>
                <a:gd name="connsiteY1365" fmla="*/ 793767 h 1239106"/>
                <a:gd name="connsiteX1366" fmla="*/ 1426158 w 1633687"/>
                <a:gd name="connsiteY1366" fmla="*/ 792434 h 1239106"/>
                <a:gd name="connsiteX1367" fmla="*/ 1426158 w 1633687"/>
                <a:gd name="connsiteY1367" fmla="*/ 791101 h 1239106"/>
                <a:gd name="connsiteX1368" fmla="*/ 1427489 w 1633687"/>
                <a:gd name="connsiteY1368" fmla="*/ 789863 h 1239106"/>
                <a:gd name="connsiteX1369" fmla="*/ 1427489 w 1633687"/>
                <a:gd name="connsiteY1369" fmla="*/ 791101 h 1239106"/>
                <a:gd name="connsiteX1370" fmla="*/ 1428727 w 1633687"/>
                <a:gd name="connsiteY1370" fmla="*/ 792434 h 1239106"/>
                <a:gd name="connsiteX1371" fmla="*/ 1430059 w 1633687"/>
                <a:gd name="connsiteY1371" fmla="*/ 791101 h 1239106"/>
                <a:gd name="connsiteX1372" fmla="*/ 1431296 w 1633687"/>
                <a:gd name="connsiteY1372" fmla="*/ 789863 h 1239106"/>
                <a:gd name="connsiteX1373" fmla="*/ 1431296 w 1633687"/>
                <a:gd name="connsiteY1373" fmla="*/ 787293 h 1239106"/>
                <a:gd name="connsiteX1374" fmla="*/ 1432628 w 1633687"/>
                <a:gd name="connsiteY1374" fmla="*/ 785961 h 1239106"/>
                <a:gd name="connsiteX1375" fmla="*/ 1432628 w 1633687"/>
                <a:gd name="connsiteY1375" fmla="*/ 784723 h 1239106"/>
                <a:gd name="connsiteX1376" fmla="*/ 1433865 w 1633687"/>
                <a:gd name="connsiteY1376" fmla="*/ 784723 h 1239106"/>
                <a:gd name="connsiteX1377" fmla="*/ 1433865 w 1633687"/>
                <a:gd name="connsiteY1377" fmla="*/ 783390 h 1239106"/>
                <a:gd name="connsiteX1378" fmla="*/ 1435387 w 1633687"/>
                <a:gd name="connsiteY1378" fmla="*/ 783390 h 1239106"/>
                <a:gd name="connsiteX1379" fmla="*/ 1435387 w 1633687"/>
                <a:gd name="connsiteY1379" fmla="*/ 779392 h 1239106"/>
                <a:gd name="connsiteX1380" fmla="*/ 1436624 w 1633687"/>
                <a:gd name="connsiteY1380" fmla="*/ 778154 h 1239106"/>
                <a:gd name="connsiteX1381" fmla="*/ 1436624 w 1633687"/>
                <a:gd name="connsiteY1381" fmla="*/ 776821 h 1239106"/>
                <a:gd name="connsiteX1382" fmla="*/ 1437957 w 1633687"/>
                <a:gd name="connsiteY1382" fmla="*/ 775584 h 1239106"/>
                <a:gd name="connsiteX1383" fmla="*/ 1437957 w 1633687"/>
                <a:gd name="connsiteY1383" fmla="*/ 774251 h 1239106"/>
                <a:gd name="connsiteX1384" fmla="*/ 1439288 w 1633687"/>
                <a:gd name="connsiteY1384" fmla="*/ 774251 h 1239106"/>
                <a:gd name="connsiteX1385" fmla="*/ 1439288 w 1633687"/>
                <a:gd name="connsiteY1385" fmla="*/ 773014 h 1239106"/>
                <a:gd name="connsiteX1386" fmla="*/ 1440525 w 1633687"/>
                <a:gd name="connsiteY1386" fmla="*/ 773014 h 1239106"/>
                <a:gd name="connsiteX1387" fmla="*/ 1440525 w 1633687"/>
                <a:gd name="connsiteY1387" fmla="*/ 771681 h 1239106"/>
                <a:gd name="connsiteX1388" fmla="*/ 1441858 w 1633687"/>
                <a:gd name="connsiteY1388" fmla="*/ 770348 h 1239106"/>
                <a:gd name="connsiteX1389" fmla="*/ 1443095 w 1633687"/>
                <a:gd name="connsiteY1389" fmla="*/ 770348 h 1239106"/>
                <a:gd name="connsiteX1390" fmla="*/ 1444427 w 1633687"/>
                <a:gd name="connsiteY1390" fmla="*/ 769110 h 1239106"/>
                <a:gd name="connsiteX1391" fmla="*/ 1445664 w 1633687"/>
                <a:gd name="connsiteY1391" fmla="*/ 769110 h 1239106"/>
                <a:gd name="connsiteX1392" fmla="*/ 1445664 w 1633687"/>
                <a:gd name="connsiteY1392" fmla="*/ 767778 h 1239106"/>
                <a:gd name="connsiteX1393" fmla="*/ 1448233 w 1633687"/>
                <a:gd name="connsiteY1393" fmla="*/ 767778 h 1239106"/>
                <a:gd name="connsiteX1394" fmla="*/ 1449565 w 1633687"/>
                <a:gd name="connsiteY1394" fmla="*/ 769110 h 1239106"/>
                <a:gd name="connsiteX1395" fmla="*/ 1449565 w 1633687"/>
                <a:gd name="connsiteY1395" fmla="*/ 770348 h 1239106"/>
                <a:gd name="connsiteX1396" fmla="*/ 1452134 w 1633687"/>
                <a:gd name="connsiteY1396" fmla="*/ 770348 h 1239106"/>
                <a:gd name="connsiteX1397" fmla="*/ 1456035 w 1633687"/>
                <a:gd name="connsiteY1397" fmla="*/ 771681 h 1239106"/>
                <a:gd name="connsiteX1398" fmla="*/ 1459937 w 1633687"/>
                <a:gd name="connsiteY1398" fmla="*/ 773014 h 1239106"/>
                <a:gd name="connsiteX1399" fmla="*/ 1461174 w 1633687"/>
                <a:gd name="connsiteY1399" fmla="*/ 774251 h 1239106"/>
                <a:gd name="connsiteX1400" fmla="*/ 1462506 w 1633687"/>
                <a:gd name="connsiteY1400" fmla="*/ 775584 h 1239106"/>
                <a:gd name="connsiteX1401" fmla="*/ 1463743 w 1633687"/>
                <a:gd name="connsiteY1401" fmla="*/ 776821 h 1239106"/>
                <a:gd name="connsiteX1402" fmla="*/ 1465075 w 1633687"/>
                <a:gd name="connsiteY1402" fmla="*/ 776821 h 1239106"/>
                <a:gd name="connsiteX1403" fmla="*/ 1466312 w 1633687"/>
                <a:gd name="connsiteY1403" fmla="*/ 778154 h 1239106"/>
                <a:gd name="connsiteX1404" fmla="*/ 1467644 w 1633687"/>
                <a:gd name="connsiteY1404" fmla="*/ 778154 h 1239106"/>
                <a:gd name="connsiteX1405" fmla="*/ 1467644 w 1633687"/>
                <a:gd name="connsiteY1405" fmla="*/ 779392 h 1239106"/>
                <a:gd name="connsiteX1406" fmla="*/ 1468882 w 1633687"/>
                <a:gd name="connsiteY1406" fmla="*/ 779392 h 1239106"/>
                <a:gd name="connsiteX1407" fmla="*/ 1470213 w 1633687"/>
                <a:gd name="connsiteY1407" fmla="*/ 780725 h 1239106"/>
                <a:gd name="connsiteX1408" fmla="*/ 1471545 w 1633687"/>
                <a:gd name="connsiteY1408" fmla="*/ 782058 h 1239106"/>
                <a:gd name="connsiteX1409" fmla="*/ 1472783 w 1633687"/>
                <a:gd name="connsiteY1409" fmla="*/ 783295 h 1239106"/>
                <a:gd name="connsiteX1410" fmla="*/ 1474115 w 1633687"/>
                <a:gd name="connsiteY1410" fmla="*/ 783295 h 1239106"/>
                <a:gd name="connsiteX1411" fmla="*/ 1474115 w 1633687"/>
                <a:gd name="connsiteY1411" fmla="*/ 784628 h 1239106"/>
                <a:gd name="connsiteX1412" fmla="*/ 1475352 w 1633687"/>
                <a:gd name="connsiteY1412" fmla="*/ 784628 h 1239106"/>
                <a:gd name="connsiteX1413" fmla="*/ 1476684 w 1633687"/>
                <a:gd name="connsiteY1413" fmla="*/ 787198 h 1239106"/>
                <a:gd name="connsiteX1414" fmla="*/ 1476684 w 1633687"/>
                <a:gd name="connsiteY1414" fmla="*/ 789769 h 1239106"/>
                <a:gd name="connsiteX1415" fmla="*/ 1477921 w 1633687"/>
                <a:gd name="connsiteY1415" fmla="*/ 791006 h 1239106"/>
                <a:gd name="connsiteX1416" fmla="*/ 1477921 w 1633687"/>
                <a:gd name="connsiteY1416" fmla="*/ 792339 h 1239106"/>
                <a:gd name="connsiteX1417" fmla="*/ 1479253 w 1633687"/>
                <a:gd name="connsiteY1417" fmla="*/ 793672 h 1239106"/>
                <a:gd name="connsiteX1418" fmla="*/ 1479253 w 1633687"/>
                <a:gd name="connsiteY1418" fmla="*/ 794909 h 1239106"/>
                <a:gd name="connsiteX1419" fmla="*/ 1480490 w 1633687"/>
                <a:gd name="connsiteY1419" fmla="*/ 796242 h 1239106"/>
                <a:gd name="connsiteX1420" fmla="*/ 1480490 w 1633687"/>
                <a:gd name="connsiteY1420" fmla="*/ 797480 h 1239106"/>
                <a:gd name="connsiteX1421" fmla="*/ 1481822 w 1633687"/>
                <a:gd name="connsiteY1421" fmla="*/ 797480 h 1239106"/>
                <a:gd name="connsiteX1422" fmla="*/ 1481822 w 1633687"/>
                <a:gd name="connsiteY1422" fmla="*/ 798812 h 1239106"/>
                <a:gd name="connsiteX1423" fmla="*/ 1483154 w 1633687"/>
                <a:gd name="connsiteY1423" fmla="*/ 801383 h 1239106"/>
                <a:gd name="connsiteX1424" fmla="*/ 1483154 w 1633687"/>
                <a:gd name="connsiteY1424" fmla="*/ 802716 h 1239106"/>
                <a:gd name="connsiteX1425" fmla="*/ 1484392 w 1633687"/>
                <a:gd name="connsiteY1425" fmla="*/ 803953 h 1239106"/>
                <a:gd name="connsiteX1426" fmla="*/ 1485723 w 1633687"/>
                <a:gd name="connsiteY1426" fmla="*/ 805286 h 1239106"/>
                <a:gd name="connsiteX1427" fmla="*/ 1486960 w 1633687"/>
                <a:gd name="connsiteY1427" fmla="*/ 806523 h 1239106"/>
                <a:gd name="connsiteX1428" fmla="*/ 1486960 w 1633687"/>
                <a:gd name="connsiteY1428" fmla="*/ 807951 h 1239106"/>
                <a:gd name="connsiteX1429" fmla="*/ 1488293 w 1633687"/>
                <a:gd name="connsiteY1429" fmla="*/ 809189 h 1239106"/>
                <a:gd name="connsiteX1430" fmla="*/ 1488293 w 1633687"/>
                <a:gd name="connsiteY1430" fmla="*/ 810522 h 1239106"/>
                <a:gd name="connsiteX1431" fmla="*/ 1489530 w 1633687"/>
                <a:gd name="connsiteY1431" fmla="*/ 813092 h 1239106"/>
                <a:gd name="connsiteX1432" fmla="*/ 1489530 w 1633687"/>
                <a:gd name="connsiteY1432" fmla="*/ 815662 h 1239106"/>
                <a:gd name="connsiteX1433" fmla="*/ 1490862 w 1633687"/>
                <a:gd name="connsiteY1433" fmla="*/ 818233 h 1239106"/>
                <a:gd name="connsiteX1434" fmla="*/ 1490862 w 1633687"/>
                <a:gd name="connsiteY1434" fmla="*/ 820803 h 1239106"/>
                <a:gd name="connsiteX1435" fmla="*/ 1492194 w 1633687"/>
                <a:gd name="connsiteY1435" fmla="*/ 823374 h 1239106"/>
                <a:gd name="connsiteX1436" fmla="*/ 1492194 w 1633687"/>
                <a:gd name="connsiteY1436" fmla="*/ 835083 h 1239106"/>
                <a:gd name="connsiteX1437" fmla="*/ 1490862 w 1633687"/>
                <a:gd name="connsiteY1437" fmla="*/ 837653 h 1239106"/>
                <a:gd name="connsiteX1438" fmla="*/ 1489530 w 1633687"/>
                <a:gd name="connsiteY1438" fmla="*/ 840224 h 1239106"/>
                <a:gd name="connsiteX1439" fmla="*/ 1488293 w 1633687"/>
                <a:gd name="connsiteY1439" fmla="*/ 840224 h 1239106"/>
                <a:gd name="connsiteX1440" fmla="*/ 1488293 w 1633687"/>
                <a:gd name="connsiteY1440" fmla="*/ 846031 h 1239106"/>
                <a:gd name="connsiteX1441" fmla="*/ 1486960 w 1633687"/>
                <a:gd name="connsiteY1441" fmla="*/ 847269 h 1239106"/>
                <a:gd name="connsiteX1442" fmla="*/ 1484392 w 1633687"/>
                <a:gd name="connsiteY1442" fmla="*/ 848601 h 1239106"/>
                <a:gd name="connsiteX1443" fmla="*/ 1483154 w 1633687"/>
                <a:gd name="connsiteY1443" fmla="*/ 849934 h 1239106"/>
                <a:gd name="connsiteX1444" fmla="*/ 1481822 w 1633687"/>
                <a:gd name="connsiteY1444" fmla="*/ 851171 h 1239106"/>
                <a:gd name="connsiteX1445" fmla="*/ 1480490 w 1633687"/>
                <a:gd name="connsiteY1445" fmla="*/ 852504 h 1239106"/>
                <a:gd name="connsiteX1446" fmla="*/ 1480490 w 1633687"/>
                <a:gd name="connsiteY1446" fmla="*/ 858978 h 1239106"/>
                <a:gd name="connsiteX1447" fmla="*/ 1481822 w 1633687"/>
                <a:gd name="connsiteY1447" fmla="*/ 860215 h 1239106"/>
                <a:gd name="connsiteX1448" fmla="*/ 1481822 w 1633687"/>
                <a:gd name="connsiteY1448" fmla="*/ 862786 h 1239106"/>
                <a:gd name="connsiteX1449" fmla="*/ 1483154 w 1633687"/>
                <a:gd name="connsiteY1449" fmla="*/ 864119 h 1239106"/>
                <a:gd name="connsiteX1450" fmla="*/ 1483154 w 1633687"/>
                <a:gd name="connsiteY1450" fmla="*/ 866689 h 1239106"/>
                <a:gd name="connsiteX1451" fmla="*/ 1481822 w 1633687"/>
                <a:gd name="connsiteY1451" fmla="*/ 866689 h 1239106"/>
                <a:gd name="connsiteX1452" fmla="*/ 1480490 w 1633687"/>
                <a:gd name="connsiteY1452" fmla="*/ 869259 h 1239106"/>
                <a:gd name="connsiteX1453" fmla="*/ 1479253 w 1633687"/>
                <a:gd name="connsiteY1453" fmla="*/ 870592 h 1239106"/>
                <a:gd name="connsiteX1454" fmla="*/ 1477921 w 1633687"/>
                <a:gd name="connsiteY1454" fmla="*/ 869259 h 1239106"/>
                <a:gd name="connsiteX1455" fmla="*/ 1476684 w 1633687"/>
                <a:gd name="connsiteY1455" fmla="*/ 869259 h 1239106"/>
                <a:gd name="connsiteX1456" fmla="*/ 1476684 w 1633687"/>
                <a:gd name="connsiteY1456" fmla="*/ 870592 h 1239106"/>
                <a:gd name="connsiteX1457" fmla="*/ 1474115 w 1633687"/>
                <a:gd name="connsiteY1457" fmla="*/ 870592 h 1239106"/>
                <a:gd name="connsiteX1458" fmla="*/ 1474115 w 1633687"/>
                <a:gd name="connsiteY1458" fmla="*/ 873162 h 1239106"/>
                <a:gd name="connsiteX1459" fmla="*/ 1475352 w 1633687"/>
                <a:gd name="connsiteY1459" fmla="*/ 873162 h 1239106"/>
                <a:gd name="connsiteX1460" fmla="*/ 1476684 w 1633687"/>
                <a:gd name="connsiteY1460" fmla="*/ 874495 h 1239106"/>
                <a:gd name="connsiteX1461" fmla="*/ 1477921 w 1633687"/>
                <a:gd name="connsiteY1461" fmla="*/ 874495 h 1239106"/>
                <a:gd name="connsiteX1462" fmla="*/ 1477921 w 1633687"/>
                <a:gd name="connsiteY1462" fmla="*/ 879541 h 1239106"/>
                <a:gd name="connsiteX1463" fmla="*/ 1476684 w 1633687"/>
                <a:gd name="connsiteY1463" fmla="*/ 880873 h 1239106"/>
                <a:gd name="connsiteX1464" fmla="*/ 1475352 w 1633687"/>
                <a:gd name="connsiteY1464" fmla="*/ 882206 h 1239106"/>
                <a:gd name="connsiteX1465" fmla="*/ 1475352 w 1633687"/>
                <a:gd name="connsiteY1465" fmla="*/ 883444 h 1239106"/>
                <a:gd name="connsiteX1466" fmla="*/ 1474115 w 1633687"/>
                <a:gd name="connsiteY1466" fmla="*/ 882206 h 1239106"/>
                <a:gd name="connsiteX1467" fmla="*/ 1471545 w 1633687"/>
                <a:gd name="connsiteY1467" fmla="*/ 882206 h 1239106"/>
                <a:gd name="connsiteX1468" fmla="*/ 1471545 w 1633687"/>
                <a:gd name="connsiteY1468" fmla="*/ 880873 h 1239106"/>
                <a:gd name="connsiteX1469" fmla="*/ 1467644 w 1633687"/>
                <a:gd name="connsiteY1469" fmla="*/ 880873 h 1239106"/>
                <a:gd name="connsiteX1470" fmla="*/ 1466312 w 1633687"/>
                <a:gd name="connsiteY1470" fmla="*/ 879541 h 1239106"/>
                <a:gd name="connsiteX1471" fmla="*/ 1465075 w 1633687"/>
                <a:gd name="connsiteY1471" fmla="*/ 880873 h 1239106"/>
                <a:gd name="connsiteX1472" fmla="*/ 1463933 w 1633687"/>
                <a:gd name="connsiteY1472" fmla="*/ 880873 h 1239106"/>
                <a:gd name="connsiteX1473" fmla="*/ 1462696 w 1633687"/>
                <a:gd name="connsiteY1473" fmla="*/ 882206 h 1239106"/>
                <a:gd name="connsiteX1474" fmla="*/ 1458795 w 1633687"/>
                <a:gd name="connsiteY1474" fmla="*/ 882206 h 1239106"/>
                <a:gd name="connsiteX1475" fmla="*/ 1457463 w 1633687"/>
                <a:gd name="connsiteY1475" fmla="*/ 879541 h 1239106"/>
                <a:gd name="connsiteX1476" fmla="*/ 1456226 w 1633687"/>
                <a:gd name="connsiteY1476" fmla="*/ 878303 h 1239106"/>
                <a:gd name="connsiteX1477" fmla="*/ 1454418 w 1633687"/>
                <a:gd name="connsiteY1477" fmla="*/ 878303 h 1239106"/>
                <a:gd name="connsiteX1478" fmla="*/ 1453181 w 1633687"/>
                <a:gd name="connsiteY1478" fmla="*/ 877066 h 1239106"/>
                <a:gd name="connsiteX1479" fmla="*/ 1451849 w 1633687"/>
                <a:gd name="connsiteY1479" fmla="*/ 877066 h 1239106"/>
                <a:gd name="connsiteX1480" fmla="*/ 1449280 w 1633687"/>
                <a:gd name="connsiteY1480" fmla="*/ 875733 h 1239106"/>
                <a:gd name="connsiteX1481" fmla="*/ 1446711 w 1633687"/>
                <a:gd name="connsiteY1481" fmla="*/ 874495 h 1239106"/>
                <a:gd name="connsiteX1482" fmla="*/ 1442810 w 1633687"/>
                <a:gd name="connsiteY1482" fmla="*/ 874495 h 1239106"/>
                <a:gd name="connsiteX1483" fmla="*/ 1440240 w 1633687"/>
                <a:gd name="connsiteY1483" fmla="*/ 873162 h 1239106"/>
                <a:gd name="connsiteX1484" fmla="*/ 1439003 w 1633687"/>
                <a:gd name="connsiteY1484" fmla="*/ 871830 h 1239106"/>
                <a:gd name="connsiteX1485" fmla="*/ 1437671 w 1633687"/>
                <a:gd name="connsiteY1485" fmla="*/ 871830 h 1239106"/>
                <a:gd name="connsiteX1486" fmla="*/ 1436339 w 1633687"/>
                <a:gd name="connsiteY1486" fmla="*/ 870592 h 1239106"/>
                <a:gd name="connsiteX1487" fmla="*/ 1435387 w 1633687"/>
                <a:gd name="connsiteY1487" fmla="*/ 870592 h 1239106"/>
                <a:gd name="connsiteX1488" fmla="*/ 1434055 w 1633687"/>
                <a:gd name="connsiteY1488" fmla="*/ 869259 h 1239106"/>
                <a:gd name="connsiteX1489" fmla="*/ 1434055 w 1633687"/>
                <a:gd name="connsiteY1489" fmla="*/ 868022 h 1239106"/>
                <a:gd name="connsiteX1490" fmla="*/ 1432818 w 1633687"/>
                <a:gd name="connsiteY1490" fmla="*/ 868022 h 1239106"/>
                <a:gd name="connsiteX1491" fmla="*/ 1432818 w 1633687"/>
                <a:gd name="connsiteY1491" fmla="*/ 866689 h 1239106"/>
                <a:gd name="connsiteX1492" fmla="*/ 1431486 w 1633687"/>
                <a:gd name="connsiteY1492" fmla="*/ 865451 h 1239106"/>
                <a:gd name="connsiteX1493" fmla="*/ 1431486 w 1633687"/>
                <a:gd name="connsiteY1493" fmla="*/ 864119 h 1239106"/>
                <a:gd name="connsiteX1494" fmla="*/ 1430249 w 1633687"/>
                <a:gd name="connsiteY1494" fmla="*/ 862786 h 1239106"/>
                <a:gd name="connsiteX1495" fmla="*/ 1430249 w 1633687"/>
                <a:gd name="connsiteY1495" fmla="*/ 861548 h 1239106"/>
                <a:gd name="connsiteX1496" fmla="*/ 1428917 w 1633687"/>
                <a:gd name="connsiteY1496" fmla="*/ 860215 h 1239106"/>
                <a:gd name="connsiteX1497" fmla="*/ 1427680 w 1633687"/>
                <a:gd name="connsiteY1497" fmla="*/ 858978 h 1239106"/>
                <a:gd name="connsiteX1498" fmla="*/ 1427680 w 1633687"/>
                <a:gd name="connsiteY1498" fmla="*/ 857645 h 1239106"/>
                <a:gd name="connsiteX1499" fmla="*/ 1425872 w 1633687"/>
                <a:gd name="connsiteY1499" fmla="*/ 857645 h 1239106"/>
                <a:gd name="connsiteX1500" fmla="*/ 1425872 w 1633687"/>
                <a:gd name="connsiteY1500" fmla="*/ 855075 h 1239106"/>
                <a:gd name="connsiteX1501" fmla="*/ 1423303 w 1633687"/>
                <a:gd name="connsiteY1501" fmla="*/ 855075 h 1239106"/>
                <a:gd name="connsiteX1502" fmla="*/ 1423303 w 1633687"/>
                <a:gd name="connsiteY1502" fmla="*/ 853742 h 1239106"/>
                <a:gd name="connsiteX1503" fmla="*/ 1424540 w 1633687"/>
                <a:gd name="connsiteY1503" fmla="*/ 853742 h 1239106"/>
                <a:gd name="connsiteX1504" fmla="*/ 1424540 w 1633687"/>
                <a:gd name="connsiteY1504" fmla="*/ 852504 h 1239106"/>
                <a:gd name="connsiteX1505" fmla="*/ 1420734 w 1633687"/>
                <a:gd name="connsiteY1505" fmla="*/ 852504 h 1239106"/>
                <a:gd name="connsiteX1506" fmla="*/ 1419402 w 1633687"/>
                <a:gd name="connsiteY1506" fmla="*/ 851171 h 1239106"/>
                <a:gd name="connsiteX1507" fmla="*/ 1416832 w 1633687"/>
                <a:gd name="connsiteY1507" fmla="*/ 851171 h 1239106"/>
                <a:gd name="connsiteX1508" fmla="*/ 1416832 w 1633687"/>
                <a:gd name="connsiteY1508" fmla="*/ 849934 h 1239106"/>
                <a:gd name="connsiteX1509" fmla="*/ 1418069 w 1633687"/>
                <a:gd name="connsiteY1509" fmla="*/ 848601 h 1239106"/>
                <a:gd name="connsiteX1510" fmla="*/ 1418069 w 1633687"/>
                <a:gd name="connsiteY1510" fmla="*/ 849934 h 1239106"/>
                <a:gd name="connsiteX1511" fmla="*/ 1419402 w 1633687"/>
                <a:gd name="connsiteY1511" fmla="*/ 849934 h 1239106"/>
                <a:gd name="connsiteX1512" fmla="*/ 1419402 w 1633687"/>
                <a:gd name="connsiteY1512" fmla="*/ 846031 h 1239106"/>
                <a:gd name="connsiteX1513" fmla="*/ 1416832 w 1633687"/>
                <a:gd name="connsiteY1513" fmla="*/ 846031 h 1239106"/>
                <a:gd name="connsiteX1514" fmla="*/ 1416832 w 1633687"/>
                <a:gd name="connsiteY1514" fmla="*/ 847269 h 1239106"/>
                <a:gd name="connsiteX1515" fmla="*/ 1415500 w 1633687"/>
                <a:gd name="connsiteY1515" fmla="*/ 848601 h 1239106"/>
                <a:gd name="connsiteX1516" fmla="*/ 1414264 w 1633687"/>
                <a:gd name="connsiteY1516" fmla="*/ 849934 h 1239106"/>
                <a:gd name="connsiteX1517" fmla="*/ 1409125 w 1633687"/>
                <a:gd name="connsiteY1517" fmla="*/ 849934 h 1239106"/>
                <a:gd name="connsiteX1518" fmla="*/ 1407793 w 1633687"/>
                <a:gd name="connsiteY1518" fmla="*/ 848601 h 1239106"/>
                <a:gd name="connsiteX1519" fmla="*/ 1406841 w 1633687"/>
                <a:gd name="connsiteY1519" fmla="*/ 848601 h 1239106"/>
                <a:gd name="connsiteX1520" fmla="*/ 1406841 w 1633687"/>
                <a:gd name="connsiteY1520" fmla="*/ 847269 h 1239106"/>
                <a:gd name="connsiteX1521" fmla="*/ 1402940 w 1633687"/>
                <a:gd name="connsiteY1521" fmla="*/ 847269 h 1239106"/>
                <a:gd name="connsiteX1522" fmla="*/ 1401608 w 1633687"/>
                <a:gd name="connsiteY1522" fmla="*/ 848601 h 1239106"/>
                <a:gd name="connsiteX1523" fmla="*/ 1400371 w 1633687"/>
                <a:gd name="connsiteY1523" fmla="*/ 847269 h 1239106"/>
                <a:gd name="connsiteX1524" fmla="*/ 1400371 w 1633687"/>
                <a:gd name="connsiteY1524" fmla="*/ 844698 h 1239106"/>
                <a:gd name="connsiteX1525" fmla="*/ 1401608 w 1633687"/>
                <a:gd name="connsiteY1525" fmla="*/ 844698 h 1239106"/>
                <a:gd name="connsiteX1526" fmla="*/ 1401608 w 1633687"/>
                <a:gd name="connsiteY1526" fmla="*/ 842128 h 1239106"/>
                <a:gd name="connsiteX1527" fmla="*/ 1399039 w 1633687"/>
                <a:gd name="connsiteY1527" fmla="*/ 842128 h 1239106"/>
                <a:gd name="connsiteX1528" fmla="*/ 1397802 w 1633687"/>
                <a:gd name="connsiteY1528" fmla="*/ 840890 h 1239106"/>
                <a:gd name="connsiteX1529" fmla="*/ 1397802 w 1633687"/>
                <a:gd name="connsiteY1529" fmla="*/ 836511 h 1239106"/>
                <a:gd name="connsiteX1530" fmla="*/ 1399039 w 1633687"/>
                <a:gd name="connsiteY1530" fmla="*/ 836511 h 1239106"/>
                <a:gd name="connsiteX1531" fmla="*/ 1399039 w 1633687"/>
                <a:gd name="connsiteY1531" fmla="*/ 833940 h 1239106"/>
                <a:gd name="connsiteX1532" fmla="*/ 1397802 w 1633687"/>
                <a:gd name="connsiteY1532" fmla="*/ 835273 h 1239106"/>
                <a:gd name="connsiteX1533" fmla="*/ 1395233 w 1633687"/>
                <a:gd name="connsiteY1533" fmla="*/ 835273 h 1239106"/>
                <a:gd name="connsiteX1534" fmla="*/ 1395233 w 1633687"/>
                <a:gd name="connsiteY1534" fmla="*/ 832608 h 1239106"/>
                <a:gd name="connsiteX1535" fmla="*/ 1393901 w 1633687"/>
                <a:gd name="connsiteY1535" fmla="*/ 832608 h 123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</a:cxnLst>
              <a:rect l="l" t="t" r="r" b="b"/>
              <a:pathLst>
                <a:path w="1633687" h="1239106">
                  <a:moveTo>
                    <a:pt x="1133276" y="7711"/>
                  </a:moveTo>
                  <a:lnTo>
                    <a:pt x="1129375" y="10281"/>
                  </a:lnTo>
                  <a:lnTo>
                    <a:pt x="1126805" y="6378"/>
                  </a:lnTo>
                  <a:lnTo>
                    <a:pt x="1112532" y="6378"/>
                  </a:lnTo>
                  <a:lnTo>
                    <a:pt x="1103017" y="0"/>
                  </a:lnTo>
                  <a:lnTo>
                    <a:pt x="1103017" y="2570"/>
                  </a:lnTo>
                  <a:lnTo>
                    <a:pt x="1094073" y="1238"/>
                  </a:lnTo>
                  <a:lnTo>
                    <a:pt x="1091503" y="11614"/>
                  </a:lnTo>
                  <a:lnTo>
                    <a:pt x="1083701" y="11614"/>
                  </a:lnTo>
                  <a:lnTo>
                    <a:pt x="1083701" y="16755"/>
                  </a:lnTo>
                  <a:lnTo>
                    <a:pt x="1079800" y="19325"/>
                  </a:lnTo>
                  <a:lnTo>
                    <a:pt x="1081132" y="41221"/>
                  </a:lnTo>
                  <a:lnTo>
                    <a:pt x="1091503" y="58071"/>
                  </a:lnTo>
                  <a:lnTo>
                    <a:pt x="1088934" y="92914"/>
                  </a:lnTo>
                  <a:lnTo>
                    <a:pt x="1091503" y="103195"/>
                  </a:lnTo>
                  <a:lnTo>
                    <a:pt x="1087602" y="107099"/>
                  </a:lnTo>
                  <a:lnTo>
                    <a:pt x="1068571" y="109669"/>
                  </a:lnTo>
                  <a:lnTo>
                    <a:pt x="1058295" y="98055"/>
                  </a:lnTo>
                  <a:lnTo>
                    <a:pt x="1057058" y="82632"/>
                  </a:lnTo>
                  <a:lnTo>
                    <a:pt x="1049255" y="74826"/>
                  </a:lnTo>
                  <a:lnTo>
                    <a:pt x="1050587" y="65782"/>
                  </a:lnTo>
                  <a:lnTo>
                    <a:pt x="536760" y="100625"/>
                  </a:lnTo>
                  <a:lnTo>
                    <a:pt x="525151" y="90343"/>
                  </a:lnTo>
                  <a:lnTo>
                    <a:pt x="520012" y="65782"/>
                  </a:lnTo>
                  <a:lnTo>
                    <a:pt x="508404" y="46743"/>
                  </a:lnTo>
                  <a:lnTo>
                    <a:pt x="503265" y="44172"/>
                  </a:lnTo>
                  <a:lnTo>
                    <a:pt x="503265" y="37699"/>
                  </a:lnTo>
                  <a:lnTo>
                    <a:pt x="237407" y="69971"/>
                  </a:lnTo>
                  <a:lnTo>
                    <a:pt x="2569" y="89011"/>
                  </a:lnTo>
                  <a:lnTo>
                    <a:pt x="5138" y="99387"/>
                  </a:lnTo>
                  <a:lnTo>
                    <a:pt x="0" y="117380"/>
                  </a:lnTo>
                  <a:lnTo>
                    <a:pt x="2569" y="123854"/>
                  </a:lnTo>
                  <a:lnTo>
                    <a:pt x="18079" y="136801"/>
                  </a:lnTo>
                  <a:lnTo>
                    <a:pt x="21885" y="144512"/>
                  </a:lnTo>
                  <a:lnTo>
                    <a:pt x="45103" y="156126"/>
                  </a:lnTo>
                  <a:lnTo>
                    <a:pt x="50241" y="165646"/>
                  </a:lnTo>
                  <a:lnTo>
                    <a:pt x="49004" y="179830"/>
                  </a:lnTo>
                  <a:lnTo>
                    <a:pt x="42533" y="192682"/>
                  </a:lnTo>
                  <a:lnTo>
                    <a:pt x="49004" y="204296"/>
                  </a:lnTo>
                  <a:lnTo>
                    <a:pt x="58043" y="212103"/>
                  </a:lnTo>
                  <a:lnTo>
                    <a:pt x="49004" y="218481"/>
                  </a:lnTo>
                  <a:lnTo>
                    <a:pt x="43866" y="233998"/>
                  </a:lnTo>
                  <a:lnTo>
                    <a:pt x="38727" y="235331"/>
                  </a:lnTo>
                  <a:lnTo>
                    <a:pt x="38727" y="236569"/>
                  </a:lnTo>
                  <a:lnTo>
                    <a:pt x="37395" y="236569"/>
                  </a:lnTo>
                  <a:lnTo>
                    <a:pt x="36158" y="237901"/>
                  </a:lnTo>
                  <a:lnTo>
                    <a:pt x="34826" y="239139"/>
                  </a:lnTo>
                  <a:lnTo>
                    <a:pt x="36158" y="240472"/>
                  </a:lnTo>
                  <a:lnTo>
                    <a:pt x="36158" y="241805"/>
                  </a:lnTo>
                  <a:lnTo>
                    <a:pt x="39964" y="241805"/>
                  </a:lnTo>
                  <a:lnTo>
                    <a:pt x="43866" y="240472"/>
                  </a:lnTo>
                  <a:lnTo>
                    <a:pt x="45103" y="240472"/>
                  </a:lnTo>
                  <a:lnTo>
                    <a:pt x="45103" y="241805"/>
                  </a:lnTo>
                  <a:lnTo>
                    <a:pt x="41296" y="243042"/>
                  </a:lnTo>
                  <a:lnTo>
                    <a:pt x="37395" y="245613"/>
                  </a:lnTo>
                  <a:lnTo>
                    <a:pt x="33494" y="245613"/>
                  </a:lnTo>
                  <a:lnTo>
                    <a:pt x="33494" y="246279"/>
                  </a:lnTo>
                  <a:lnTo>
                    <a:pt x="34826" y="247517"/>
                  </a:lnTo>
                  <a:lnTo>
                    <a:pt x="37395" y="247517"/>
                  </a:lnTo>
                  <a:lnTo>
                    <a:pt x="56426" y="241138"/>
                  </a:lnTo>
                  <a:lnTo>
                    <a:pt x="70699" y="235902"/>
                  </a:lnTo>
                  <a:lnTo>
                    <a:pt x="70699" y="234665"/>
                  </a:lnTo>
                  <a:lnTo>
                    <a:pt x="69367" y="235902"/>
                  </a:lnTo>
                  <a:lnTo>
                    <a:pt x="66797" y="235902"/>
                  </a:lnTo>
                  <a:lnTo>
                    <a:pt x="61659" y="237235"/>
                  </a:lnTo>
                  <a:lnTo>
                    <a:pt x="53857" y="239806"/>
                  </a:lnTo>
                  <a:lnTo>
                    <a:pt x="53857" y="238473"/>
                  </a:lnTo>
                  <a:lnTo>
                    <a:pt x="56426" y="237235"/>
                  </a:lnTo>
                  <a:lnTo>
                    <a:pt x="64228" y="233332"/>
                  </a:lnTo>
                  <a:lnTo>
                    <a:pt x="73268" y="229429"/>
                  </a:lnTo>
                  <a:lnTo>
                    <a:pt x="77074" y="229429"/>
                  </a:lnTo>
                  <a:lnTo>
                    <a:pt x="80975" y="228191"/>
                  </a:lnTo>
                  <a:lnTo>
                    <a:pt x="80975" y="223051"/>
                  </a:lnTo>
                  <a:lnTo>
                    <a:pt x="79739" y="221718"/>
                  </a:lnTo>
                  <a:lnTo>
                    <a:pt x="87446" y="216577"/>
                  </a:lnTo>
                  <a:lnTo>
                    <a:pt x="93916" y="212674"/>
                  </a:lnTo>
                  <a:lnTo>
                    <a:pt x="95153" y="212674"/>
                  </a:lnTo>
                  <a:lnTo>
                    <a:pt x="96485" y="211436"/>
                  </a:lnTo>
                  <a:lnTo>
                    <a:pt x="99054" y="201916"/>
                  </a:lnTo>
                  <a:lnTo>
                    <a:pt x="100387" y="194205"/>
                  </a:lnTo>
                  <a:lnTo>
                    <a:pt x="96485" y="189065"/>
                  </a:lnTo>
                  <a:lnTo>
                    <a:pt x="92584" y="183924"/>
                  </a:lnTo>
                  <a:lnTo>
                    <a:pt x="92584" y="173547"/>
                  </a:lnTo>
                  <a:lnTo>
                    <a:pt x="95153" y="173547"/>
                  </a:lnTo>
                  <a:lnTo>
                    <a:pt x="97817" y="174880"/>
                  </a:lnTo>
                  <a:lnTo>
                    <a:pt x="100387" y="176118"/>
                  </a:lnTo>
                  <a:lnTo>
                    <a:pt x="101624" y="180021"/>
                  </a:lnTo>
                  <a:lnTo>
                    <a:pt x="101624" y="181353"/>
                  </a:lnTo>
                  <a:lnTo>
                    <a:pt x="102955" y="182591"/>
                  </a:lnTo>
                  <a:lnTo>
                    <a:pt x="106762" y="182591"/>
                  </a:lnTo>
                  <a:lnTo>
                    <a:pt x="109331" y="185161"/>
                  </a:lnTo>
                  <a:lnTo>
                    <a:pt x="109331" y="194681"/>
                  </a:lnTo>
                  <a:lnTo>
                    <a:pt x="110663" y="203725"/>
                  </a:lnTo>
                  <a:lnTo>
                    <a:pt x="114564" y="203725"/>
                  </a:lnTo>
                  <a:lnTo>
                    <a:pt x="117134" y="202393"/>
                  </a:lnTo>
                  <a:lnTo>
                    <a:pt x="118371" y="190873"/>
                  </a:lnTo>
                  <a:lnTo>
                    <a:pt x="120939" y="180497"/>
                  </a:lnTo>
                  <a:lnTo>
                    <a:pt x="123509" y="176593"/>
                  </a:lnTo>
                  <a:lnTo>
                    <a:pt x="126173" y="172786"/>
                  </a:lnTo>
                  <a:lnTo>
                    <a:pt x="122272" y="171453"/>
                  </a:lnTo>
                  <a:lnTo>
                    <a:pt x="120939" y="168882"/>
                  </a:lnTo>
                  <a:lnTo>
                    <a:pt x="120939" y="167550"/>
                  </a:lnTo>
                  <a:lnTo>
                    <a:pt x="122272" y="166312"/>
                  </a:lnTo>
                  <a:lnTo>
                    <a:pt x="126173" y="170215"/>
                  </a:lnTo>
                  <a:lnTo>
                    <a:pt x="128742" y="174023"/>
                  </a:lnTo>
                  <a:lnTo>
                    <a:pt x="128742" y="177926"/>
                  </a:lnTo>
                  <a:lnTo>
                    <a:pt x="127410" y="180497"/>
                  </a:lnTo>
                  <a:lnTo>
                    <a:pt x="126173" y="183067"/>
                  </a:lnTo>
                  <a:lnTo>
                    <a:pt x="123509" y="185637"/>
                  </a:lnTo>
                  <a:lnTo>
                    <a:pt x="124841" y="189541"/>
                  </a:lnTo>
                  <a:lnTo>
                    <a:pt x="139019" y="193444"/>
                  </a:lnTo>
                  <a:lnTo>
                    <a:pt x="155861" y="201155"/>
                  </a:lnTo>
                  <a:lnTo>
                    <a:pt x="155861" y="202393"/>
                  </a:lnTo>
                  <a:lnTo>
                    <a:pt x="148059" y="202393"/>
                  </a:lnTo>
                  <a:lnTo>
                    <a:pt x="145489" y="199822"/>
                  </a:lnTo>
                  <a:lnTo>
                    <a:pt x="142920" y="198584"/>
                  </a:lnTo>
                  <a:lnTo>
                    <a:pt x="136450" y="205058"/>
                  </a:lnTo>
                  <a:lnTo>
                    <a:pt x="126173" y="212769"/>
                  </a:lnTo>
                  <a:lnTo>
                    <a:pt x="118371" y="212769"/>
                  </a:lnTo>
                  <a:lnTo>
                    <a:pt x="111995" y="214102"/>
                  </a:lnTo>
                  <a:lnTo>
                    <a:pt x="108094" y="219243"/>
                  </a:lnTo>
                  <a:lnTo>
                    <a:pt x="101624" y="223146"/>
                  </a:lnTo>
                  <a:lnTo>
                    <a:pt x="99054" y="223146"/>
                  </a:lnTo>
                  <a:lnTo>
                    <a:pt x="96485" y="221813"/>
                  </a:lnTo>
                  <a:lnTo>
                    <a:pt x="93916" y="221813"/>
                  </a:lnTo>
                  <a:lnTo>
                    <a:pt x="91252" y="224383"/>
                  </a:lnTo>
                  <a:lnTo>
                    <a:pt x="91252" y="225716"/>
                  </a:lnTo>
                  <a:lnTo>
                    <a:pt x="92584" y="228286"/>
                  </a:lnTo>
                  <a:lnTo>
                    <a:pt x="96485" y="228286"/>
                  </a:lnTo>
                  <a:lnTo>
                    <a:pt x="106762" y="224383"/>
                  </a:lnTo>
                  <a:lnTo>
                    <a:pt x="117134" y="219243"/>
                  </a:lnTo>
                  <a:lnTo>
                    <a:pt x="144252" y="211532"/>
                  </a:lnTo>
                  <a:lnTo>
                    <a:pt x="167470" y="205058"/>
                  </a:lnTo>
                  <a:lnTo>
                    <a:pt x="189355" y="202393"/>
                  </a:lnTo>
                  <a:lnTo>
                    <a:pt x="198394" y="201155"/>
                  </a:lnTo>
                  <a:lnTo>
                    <a:pt x="210003" y="201155"/>
                  </a:lnTo>
                  <a:lnTo>
                    <a:pt x="211335" y="199822"/>
                  </a:lnTo>
                  <a:lnTo>
                    <a:pt x="211335" y="198680"/>
                  </a:lnTo>
                  <a:lnTo>
                    <a:pt x="210003" y="197347"/>
                  </a:lnTo>
                  <a:lnTo>
                    <a:pt x="208766" y="197347"/>
                  </a:lnTo>
                  <a:lnTo>
                    <a:pt x="207434" y="196109"/>
                  </a:lnTo>
                  <a:lnTo>
                    <a:pt x="206197" y="192206"/>
                  </a:lnTo>
                  <a:lnTo>
                    <a:pt x="206197" y="188303"/>
                  </a:lnTo>
                  <a:lnTo>
                    <a:pt x="207434" y="187065"/>
                  </a:lnTo>
                  <a:lnTo>
                    <a:pt x="208766" y="187065"/>
                  </a:lnTo>
                  <a:lnTo>
                    <a:pt x="210003" y="190969"/>
                  </a:lnTo>
                  <a:lnTo>
                    <a:pt x="211335" y="194776"/>
                  </a:lnTo>
                  <a:lnTo>
                    <a:pt x="213904" y="196109"/>
                  </a:lnTo>
                  <a:lnTo>
                    <a:pt x="217425" y="196109"/>
                  </a:lnTo>
                  <a:lnTo>
                    <a:pt x="221326" y="194776"/>
                  </a:lnTo>
                  <a:lnTo>
                    <a:pt x="226465" y="190969"/>
                  </a:lnTo>
                  <a:lnTo>
                    <a:pt x="231603" y="185733"/>
                  </a:lnTo>
                  <a:lnTo>
                    <a:pt x="231603" y="184495"/>
                  </a:lnTo>
                  <a:lnTo>
                    <a:pt x="229033" y="180592"/>
                  </a:lnTo>
                  <a:lnTo>
                    <a:pt x="227702" y="176689"/>
                  </a:lnTo>
                  <a:lnTo>
                    <a:pt x="227702" y="175451"/>
                  </a:lnTo>
                  <a:lnTo>
                    <a:pt x="229033" y="175451"/>
                  </a:lnTo>
                  <a:lnTo>
                    <a:pt x="231603" y="179354"/>
                  </a:lnTo>
                  <a:lnTo>
                    <a:pt x="234172" y="183162"/>
                  </a:lnTo>
                  <a:lnTo>
                    <a:pt x="235504" y="183162"/>
                  </a:lnTo>
                  <a:lnTo>
                    <a:pt x="235504" y="178021"/>
                  </a:lnTo>
                  <a:lnTo>
                    <a:pt x="238073" y="176689"/>
                  </a:lnTo>
                  <a:lnTo>
                    <a:pt x="239405" y="175451"/>
                  </a:lnTo>
                  <a:lnTo>
                    <a:pt x="243212" y="175451"/>
                  </a:lnTo>
                  <a:lnTo>
                    <a:pt x="243212" y="179640"/>
                  </a:lnTo>
                  <a:lnTo>
                    <a:pt x="238073" y="179640"/>
                  </a:lnTo>
                  <a:lnTo>
                    <a:pt x="238073" y="180878"/>
                  </a:lnTo>
                  <a:lnTo>
                    <a:pt x="240642" y="184781"/>
                  </a:lnTo>
                  <a:lnTo>
                    <a:pt x="243212" y="188589"/>
                  </a:lnTo>
                  <a:lnTo>
                    <a:pt x="244544" y="189921"/>
                  </a:lnTo>
                  <a:lnTo>
                    <a:pt x="247113" y="189921"/>
                  </a:lnTo>
                  <a:lnTo>
                    <a:pt x="253583" y="184781"/>
                  </a:lnTo>
                  <a:lnTo>
                    <a:pt x="257390" y="182210"/>
                  </a:lnTo>
                  <a:lnTo>
                    <a:pt x="261291" y="180878"/>
                  </a:lnTo>
                  <a:lnTo>
                    <a:pt x="270330" y="182210"/>
                  </a:lnTo>
                  <a:lnTo>
                    <a:pt x="274231" y="180878"/>
                  </a:lnTo>
                  <a:lnTo>
                    <a:pt x="279370" y="179640"/>
                  </a:lnTo>
                  <a:lnTo>
                    <a:pt x="281939" y="178307"/>
                  </a:lnTo>
                  <a:lnTo>
                    <a:pt x="283271" y="178307"/>
                  </a:lnTo>
                  <a:lnTo>
                    <a:pt x="284508" y="179640"/>
                  </a:lnTo>
                  <a:lnTo>
                    <a:pt x="287077" y="182210"/>
                  </a:lnTo>
                  <a:lnTo>
                    <a:pt x="290978" y="183448"/>
                  </a:lnTo>
                  <a:lnTo>
                    <a:pt x="292215" y="183448"/>
                  </a:lnTo>
                  <a:lnTo>
                    <a:pt x="293548" y="182210"/>
                  </a:lnTo>
                  <a:lnTo>
                    <a:pt x="293548" y="183448"/>
                  </a:lnTo>
                  <a:lnTo>
                    <a:pt x="294880" y="183448"/>
                  </a:lnTo>
                  <a:lnTo>
                    <a:pt x="293548" y="186018"/>
                  </a:lnTo>
                  <a:lnTo>
                    <a:pt x="294880" y="187351"/>
                  </a:lnTo>
                  <a:lnTo>
                    <a:pt x="297449" y="187351"/>
                  </a:lnTo>
                  <a:lnTo>
                    <a:pt x="300018" y="188589"/>
                  </a:lnTo>
                  <a:lnTo>
                    <a:pt x="301350" y="191254"/>
                  </a:lnTo>
                  <a:lnTo>
                    <a:pt x="302587" y="195062"/>
                  </a:lnTo>
                  <a:lnTo>
                    <a:pt x="303920" y="196395"/>
                  </a:lnTo>
                  <a:lnTo>
                    <a:pt x="302587" y="197633"/>
                  </a:lnTo>
                  <a:lnTo>
                    <a:pt x="300018" y="198965"/>
                  </a:lnTo>
                  <a:lnTo>
                    <a:pt x="293548" y="198965"/>
                  </a:lnTo>
                  <a:lnTo>
                    <a:pt x="289647" y="197633"/>
                  </a:lnTo>
                  <a:lnTo>
                    <a:pt x="287077" y="196395"/>
                  </a:lnTo>
                  <a:lnTo>
                    <a:pt x="283271" y="193824"/>
                  </a:lnTo>
                  <a:lnTo>
                    <a:pt x="280702" y="192492"/>
                  </a:lnTo>
                  <a:lnTo>
                    <a:pt x="278133" y="191254"/>
                  </a:lnTo>
                  <a:lnTo>
                    <a:pt x="276801" y="191254"/>
                  </a:lnTo>
                  <a:lnTo>
                    <a:pt x="275468" y="192492"/>
                  </a:lnTo>
                  <a:lnTo>
                    <a:pt x="274231" y="193824"/>
                  </a:lnTo>
                  <a:lnTo>
                    <a:pt x="274231" y="195062"/>
                  </a:lnTo>
                  <a:lnTo>
                    <a:pt x="275468" y="196395"/>
                  </a:lnTo>
                  <a:lnTo>
                    <a:pt x="278133" y="196395"/>
                  </a:lnTo>
                  <a:lnTo>
                    <a:pt x="279370" y="197633"/>
                  </a:lnTo>
                  <a:lnTo>
                    <a:pt x="280702" y="197633"/>
                  </a:lnTo>
                  <a:lnTo>
                    <a:pt x="280702" y="198680"/>
                  </a:lnTo>
                  <a:lnTo>
                    <a:pt x="276801" y="199917"/>
                  </a:lnTo>
                  <a:lnTo>
                    <a:pt x="270330" y="199917"/>
                  </a:lnTo>
                  <a:lnTo>
                    <a:pt x="267761" y="198680"/>
                  </a:lnTo>
                  <a:lnTo>
                    <a:pt x="267761" y="197347"/>
                  </a:lnTo>
                  <a:lnTo>
                    <a:pt x="266429" y="196109"/>
                  </a:lnTo>
                  <a:lnTo>
                    <a:pt x="265192" y="194776"/>
                  </a:lnTo>
                  <a:lnTo>
                    <a:pt x="263860" y="194776"/>
                  </a:lnTo>
                  <a:lnTo>
                    <a:pt x="262623" y="196109"/>
                  </a:lnTo>
                  <a:lnTo>
                    <a:pt x="262623" y="197347"/>
                  </a:lnTo>
                  <a:lnTo>
                    <a:pt x="263860" y="201250"/>
                  </a:lnTo>
                  <a:lnTo>
                    <a:pt x="262623" y="202488"/>
                  </a:lnTo>
                  <a:lnTo>
                    <a:pt x="261291" y="202488"/>
                  </a:lnTo>
                  <a:lnTo>
                    <a:pt x="258722" y="199917"/>
                  </a:lnTo>
                  <a:lnTo>
                    <a:pt x="251014" y="199917"/>
                  </a:lnTo>
                  <a:lnTo>
                    <a:pt x="244544" y="198680"/>
                  </a:lnTo>
                  <a:lnTo>
                    <a:pt x="241975" y="198680"/>
                  </a:lnTo>
                  <a:lnTo>
                    <a:pt x="240642" y="201250"/>
                  </a:lnTo>
                  <a:lnTo>
                    <a:pt x="239405" y="201250"/>
                  </a:lnTo>
                  <a:lnTo>
                    <a:pt x="235504" y="199917"/>
                  </a:lnTo>
                  <a:lnTo>
                    <a:pt x="231603" y="197347"/>
                  </a:lnTo>
                  <a:lnTo>
                    <a:pt x="230366" y="198680"/>
                  </a:lnTo>
                  <a:lnTo>
                    <a:pt x="227702" y="199917"/>
                  </a:lnTo>
                  <a:lnTo>
                    <a:pt x="227702" y="202488"/>
                  </a:lnTo>
                  <a:lnTo>
                    <a:pt x="229033" y="205153"/>
                  </a:lnTo>
                  <a:lnTo>
                    <a:pt x="232935" y="205153"/>
                  </a:lnTo>
                  <a:lnTo>
                    <a:pt x="245781" y="206391"/>
                  </a:lnTo>
                  <a:lnTo>
                    <a:pt x="266429" y="206391"/>
                  </a:lnTo>
                  <a:lnTo>
                    <a:pt x="296117" y="211627"/>
                  </a:lnTo>
                  <a:lnTo>
                    <a:pt x="320666" y="218005"/>
                  </a:lnTo>
                  <a:lnTo>
                    <a:pt x="338746" y="224478"/>
                  </a:lnTo>
                  <a:lnTo>
                    <a:pt x="355493" y="232190"/>
                  </a:lnTo>
                  <a:lnTo>
                    <a:pt x="361963" y="234855"/>
                  </a:lnTo>
                  <a:lnTo>
                    <a:pt x="369670" y="239996"/>
                  </a:lnTo>
                  <a:lnTo>
                    <a:pt x="377473" y="245137"/>
                  </a:lnTo>
                  <a:lnTo>
                    <a:pt x="383848" y="250277"/>
                  </a:lnTo>
                  <a:lnTo>
                    <a:pt x="383848" y="249040"/>
                  </a:lnTo>
                  <a:lnTo>
                    <a:pt x="385180" y="249040"/>
                  </a:lnTo>
                  <a:lnTo>
                    <a:pt x="385180" y="246279"/>
                  </a:lnTo>
                  <a:lnTo>
                    <a:pt x="386417" y="244946"/>
                  </a:lnTo>
                  <a:lnTo>
                    <a:pt x="388701" y="244946"/>
                  </a:lnTo>
                  <a:lnTo>
                    <a:pt x="387369" y="243709"/>
                  </a:lnTo>
                  <a:lnTo>
                    <a:pt x="384800" y="241138"/>
                  </a:lnTo>
                  <a:lnTo>
                    <a:pt x="380898" y="239806"/>
                  </a:lnTo>
                  <a:lnTo>
                    <a:pt x="378329" y="238473"/>
                  </a:lnTo>
                  <a:lnTo>
                    <a:pt x="378329" y="237235"/>
                  </a:lnTo>
                  <a:lnTo>
                    <a:pt x="379661" y="235902"/>
                  </a:lnTo>
                  <a:lnTo>
                    <a:pt x="380898" y="233332"/>
                  </a:lnTo>
                  <a:lnTo>
                    <a:pt x="380898" y="230762"/>
                  </a:lnTo>
                  <a:lnTo>
                    <a:pt x="379661" y="230762"/>
                  </a:lnTo>
                  <a:lnTo>
                    <a:pt x="375760" y="229429"/>
                  </a:lnTo>
                  <a:lnTo>
                    <a:pt x="375760" y="228191"/>
                  </a:lnTo>
                  <a:lnTo>
                    <a:pt x="374428" y="225621"/>
                  </a:lnTo>
                  <a:lnTo>
                    <a:pt x="373191" y="224288"/>
                  </a:lnTo>
                  <a:lnTo>
                    <a:pt x="366721" y="224288"/>
                  </a:lnTo>
                  <a:lnTo>
                    <a:pt x="365484" y="228191"/>
                  </a:lnTo>
                  <a:lnTo>
                    <a:pt x="364151" y="229429"/>
                  </a:lnTo>
                  <a:lnTo>
                    <a:pt x="362820" y="229429"/>
                  </a:lnTo>
                  <a:lnTo>
                    <a:pt x="360250" y="228191"/>
                  </a:lnTo>
                  <a:lnTo>
                    <a:pt x="359013" y="226858"/>
                  </a:lnTo>
                  <a:lnTo>
                    <a:pt x="360250" y="225621"/>
                  </a:lnTo>
                  <a:lnTo>
                    <a:pt x="359013" y="219147"/>
                  </a:lnTo>
                  <a:lnTo>
                    <a:pt x="359013" y="216577"/>
                  </a:lnTo>
                  <a:lnTo>
                    <a:pt x="355112" y="215244"/>
                  </a:lnTo>
                  <a:lnTo>
                    <a:pt x="352543" y="212674"/>
                  </a:lnTo>
                  <a:lnTo>
                    <a:pt x="352543" y="211436"/>
                  </a:lnTo>
                  <a:lnTo>
                    <a:pt x="357681" y="211436"/>
                  </a:lnTo>
                  <a:lnTo>
                    <a:pt x="361583" y="212674"/>
                  </a:lnTo>
                  <a:lnTo>
                    <a:pt x="362820" y="214007"/>
                  </a:lnTo>
                  <a:lnTo>
                    <a:pt x="364151" y="212674"/>
                  </a:lnTo>
                  <a:lnTo>
                    <a:pt x="371859" y="212674"/>
                  </a:lnTo>
                  <a:lnTo>
                    <a:pt x="373191" y="211436"/>
                  </a:lnTo>
                  <a:lnTo>
                    <a:pt x="373191" y="210104"/>
                  </a:lnTo>
                  <a:lnTo>
                    <a:pt x="375760" y="210104"/>
                  </a:lnTo>
                  <a:lnTo>
                    <a:pt x="375760" y="214007"/>
                  </a:lnTo>
                  <a:lnTo>
                    <a:pt x="378329" y="212674"/>
                  </a:lnTo>
                  <a:lnTo>
                    <a:pt x="380898" y="214007"/>
                  </a:lnTo>
                  <a:lnTo>
                    <a:pt x="382231" y="214007"/>
                  </a:lnTo>
                  <a:lnTo>
                    <a:pt x="382231" y="221718"/>
                  </a:lnTo>
                  <a:lnTo>
                    <a:pt x="383468" y="223051"/>
                  </a:lnTo>
                  <a:lnTo>
                    <a:pt x="386036" y="223051"/>
                  </a:lnTo>
                  <a:lnTo>
                    <a:pt x="386036" y="217719"/>
                  </a:lnTo>
                  <a:lnTo>
                    <a:pt x="387369" y="215149"/>
                  </a:lnTo>
                  <a:lnTo>
                    <a:pt x="389938" y="213912"/>
                  </a:lnTo>
                  <a:lnTo>
                    <a:pt x="393839" y="211341"/>
                  </a:lnTo>
                  <a:lnTo>
                    <a:pt x="398216" y="211341"/>
                  </a:lnTo>
                  <a:lnTo>
                    <a:pt x="399453" y="212579"/>
                  </a:lnTo>
                  <a:lnTo>
                    <a:pt x="399453" y="213912"/>
                  </a:lnTo>
                  <a:lnTo>
                    <a:pt x="403354" y="213912"/>
                  </a:lnTo>
                  <a:lnTo>
                    <a:pt x="405924" y="212579"/>
                  </a:lnTo>
                  <a:lnTo>
                    <a:pt x="405924" y="208675"/>
                  </a:lnTo>
                  <a:lnTo>
                    <a:pt x="407256" y="203535"/>
                  </a:lnTo>
                  <a:lnTo>
                    <a:pt x="408493" y="202202"/>
                  </a:lnTo>
                  <a:lnTo>
                    <a:pt x="411062" y="202202"/>
                  </a:lnTo>
                  <a:lnTo>
                    <a:pt x="412394" y="206105"/>
                  </a:lnTo>
                  <a:lnTo>
                    <a:pt x="414963" y="207438"/>
                  </a:lnTo>
                  <a:lnTo>
                    <a:pt x="414963" y="210008"/>
                  </a:lnTo>
                  <a:lnTo>
                    <a:pt x="412394" y="211341"/>
                  </a:lnTo>
                  <a:lnTo>
                    <a:pt x="411062" y="210008"/>
                  </a:lnTo>
                  <a:lnTo>
                    <a:pt x="409825" y="211341"/>
                  </a:lnTo>
                  <a:lnTo>
                    <a:pt x="409825" y="215149"/>
                  </a:lnTo>
                  <a:lnTo>
                    <a:pt x="407732" y="215149"/>
                  </a:lnTo>
                  <a:lnTo>
                    <a:pt x="406495" y="216482"/>
                  </a:lnTo>
                  <a:lnTo>
                    <a:pt x="406495" y="219052"/>
                  </a:lnTo>
                  <a:lnTo>
                    <a:pt x="405162" y="220385"/>
                  </a:lnTo>
                  <a:lnTo>
                    <a:pt x="403831" y="220385"/>
                  </a:lnTo>
                  <a:lnTo>
                    <a:pt x="401261" y="219052"/>
                  </a:lnTo>
                  <a:lnTo>
                    <a:pt x="394791" y="219052"/>
                  </a:lnTo>
                  <a:lnTo>
                    <a:pt x="394791" y="220385"/>
                  </a:lnTo>
                  <a:lnTo>
                    <a:pt x="390985" y="220385"/>
                  </a:lnTo>
                  <a:lnTo>
                    <a:pt x="390985" y="224193"/>
                  </a:lnTo>
                  <a:lnTo>
                    <a:pt x="392222" y="226763"/>
                  </a:lnTo>
                  <a:lnTo>
                    <a:pt x="388701" y="226763"/>
                  </a:lnTo>
                  <a:lnTo>
                    <a:pt x="388701" y="231904"/>
                  </a:lnTo>
                  <a:lnTo>
                    <a:pt x="387369" y="233237"/>
                  </a:lnTo>
                  <a:lnTo>
                    <a:pt x="383468" y="233237"/>
                  </a:lnTo>
                  <a:lnTo>
                    <a:pt x="383468" y="237140"/>
                  </a:lnTo>
                  <a:lnTo>
                    <a:pt x="398978" y="241043"/>
                  </a:lnTo>
                  <a:lnTo>
                    <a:pt x="398978" y="242281"/>
                  </a:lnTo>
                  <a:lnTo>
                    <a:pt x="400309" y="242281"/>
                  </a:lnTo>
                  <a:lnTo>
                    <a:pt x="400309" y="241043"/>
                  </a:lnTo>
                  <a:lnTo>
                    <a:pt x="402879" y="241043"/>
                  </a:lnTo>
                  <a:lnTo>
                    <a:pt x="409349" y="244851"/>
                  </a:lnTo>
                  <a:lnTo>
                    <a:pt x="411918" y="248754"/>
                  </a:lnTo>
                  <a:lnTo>
                    <a:pt x="413155" y="248754"/>
                  </a:lnTo>
                  <a:lnTo>
                    <a:pt x="415725" y="244851"/>
                  </a:lnTo>
                  <a:lnTo>
                    <a:pt x="418294" y="244851"/>
                  </a:lnTo>
                  <a:lnTo>
                    <a:pt x="418294" y="246279"/>
                  </a:lnTo>
                  <a:lnTo>
                    <a:pt x="419626" y="246279"/>
                  </a:lnTo>
                  <a:lnTo>
                    <a:pt x="429141" y="242376"/>
                  </a:lnTo>
                  <a:lnTo>
                    <a:pt x="430473" y="243709"/>
                  </a:lnTo>
                  <a:lnTo>
                    <a:pt x="427809" y="247517"/>
                  </a:lnTo>
                  <a:lnTo>
                    <a:pt x="429141" y="248849"/>
                  </a:lnTo>
                  <a:lnTo>
                    <a:pt x="431710" y="248849"/>
                  </a:lnTo>
                  <a:lnTo>
                    <a:pt x="433042" y="251420"/>
                  </a:lnTo>
                  <a:lnTo>
                    <a:pt x="433042" y="257893"/>
                  </a:lnTo>
                  <a:lnTo>
                    <a:pt x="434279" y="263034"/>
                  </a:lnTo>
                  <a:lnTo>
                    <a:pt x="438181" y="263034"/>
                  </a:lnTo>
                  <a:lnTo>
                    <a:pt x="442082" y="261701"/>
                  </a:lnTo>
                  <a:lnTo>
                    <a:pt x="442082" y="259131"/>
                  </a:lnTo>
                  <a:lnTo>
                    <a:pt x="443319" y="257893"/>
                  </a:lnTo>
                  <a:lnTo>
                    <a:pt x="452359" y="257893"/>
                  </a:lnTo>
                  <a:lnTo>
                    <a:pt x="454928" y="260464"/>
                  </a:lnTo>
                  <a:lnTo>
                    <a:pt x="456260" y="264272"/>
                  </a:lnTo>
                  <a:lnTo>
                    <a:pt x="457497" y="265604"/>
                  </a:lnTo>
                  <a:lnTo>
                    <a:pt x="454928" y="265604"/>
                  </a:lnTo>
                  <a:lnTo>
                    <a:pt x="453691" y="264272"/>
                  </a:lnTo>
                  <a:lnTo>
                    <a:pt x="451026" y="260464"/>
                  </a:lnTo>
                  <a:lnTo>
                    <a:pt x="445888" y="261701"/>
                  </a:lnTo>
                  <a:lnTo>
                    <a:pt x="444651" y="261701"/>
                  </a:lnTo>
                  <a:lnTo>
                    <a:pt x="445888" y="263034"/>
                  </a:lnTo>
                  <a:lnTo>
                    <a:pt x="448552" y="264272"/>
                  </a:lnTo>
                  <a:lnTo>
                    <a:pt x="448552" y="265604"/>
                  </a:lnTo>
                  <a:lnTo>
                    <a:pt x="443319" y="268175"/>
                  </a:lnTo>
                  <a:lnTo>
                    <a:pt x="438181" y="269508"/>
                  </a:lnTo>
                  <a:lnTo>
                    <a:pt x="436278" y="269508"/>
                  </a:lnTo>
                  <a:lnTo>
                    <a:pt x="429903" y="265604"/>
                  </a:lnTo>
                  <a:lnTo>
                    <a:pt x="423432" y="261701"/>
                  </a:lnTo>
                  <a:lnTo>
                    <a:pt x="422100" y="259131"/>
                  </a:lnTo>
                  <a:lnTo>
                    <a:pt x="423432" y="257893"/>
                  </a:lnTo>
                  <a:lnTo>
                    <a:pt x="422100" y="255323"/>
                  </a:lnTo>
                  <a:lnTo>
                    <a:pt x="418198" y="252752"/>
                  </a:lnTo>
                  <a:lnTo>
                    <a:pt x="415630" y="252752"/>
                  </a:lnTo>
                  <a:lnTo>
                    <a:pt x="407732" y="255799"/>
                  </a:lnTo>
                  <a:lnTo>
                    <a:pt x="406495" y="254466"/>
                  </a:lnTo>
                  <a:lnTo>
                    <a:pt x="405162" y="254466"/>
                  </a:lnTo>
                  <a:lnTo>
                    <a:pt x="405162" y="251896"/>
                  </a:lnTo>
                  <a:lnTo>
                    <a:pt x="403831" y="247993"/>
                  </a:lnTo>
                  <a:lnTo>
                    <a:pt x="401261" y="246755"/>
                  </a:lnTo>
                  <a:lnTo>
                    <a:pt x="398216" y="246755"/>
                  </a:lnTo>
                  <a:lnTo>
                    <a:pt x="396884" y="245422"/>
                  </a:lnTo>
                  <a:lnTo>
                    <a:pt x="396884" y="244185"/>
                  </a:lnTo>
                  <a:lnTo>
                    <a:pt x="394315" y="245422"/>
                  </a:lnTo>
                  <a:lnTo>
                    <a:pt x="392983" y="246755"/>
                  </a:lnTo>
                  <a:lnTo>
                    <a:pt x="392983" y="249325"/>
                  </a:lnTo>
                  <a:lnTo>
                    <a:pt x="394315" y="250563"/>
                  </a:lnTo>
                  <a:lnTo>
                    <a:pt x="407256" y="259607"/>
                  </a:lnTo>
                  <a:lnTo>
                    <a:pt x="425240" y="267413"/>
                  </a:lnTo>
                  <a:lnTo>
                    <a:pt x="426572" y="268651"/>
                  </a:lnTo>
                  <a:lnTo>
                    <a:pt x="425240" y="269983"/>
                  </a:lnTo>
                  <a:lnTo>
                    <a:pt x="426572" y="271221"/>
                  </a:lnTo>
                  <a:lnTo>
                    <a:pt x="431710" y="272554"/>
                  </a:lnTo>
                  <a:lnTo>
                    <a:pt x="435612" y="275124"/>
                  </a:lnTo>
                  <a:lnTo>
                    <a:pt x="435612" y="276457"/>
                  </a:lnTo>
                  <a:lnTo>
                    <a:pt x="434279" y="279027"/>
                  </a:lnTo>
                  <a:lnTo>
                    <a:pt x="435612" y="281598"/>
                  </a:lnTo>
                  <a:lnTo>
                    <a:pt x="440750" y="282835"/>
                  </a:lnTo>
                  <a:lnTo>
                    <a:pt x="448552" y="282835"/>
                  </a:lnTo>
                  <a:lnTo>
                    <a:pt x="457497" y="288071"/>
                  </a:lnTo>
                  <a:lnTo>
                    <a:pt x="467012" y="298353"/>
                  </a:lnTo>
                  <a:lnTo>
                    <a:pt x="472246" y="304826"/>
                  </a:lnTo>
                  <a:lnTo>
                    <a:pt x="476052" y="312537"/>
                  </a:lnTo>
                  <a:lnTo>
                    <a:pt x="477384" y="316440"/>
                  </a:lnTo>
                  <a:lnTo>
                    <a:pt x="478621" y="324247"/>
                  </a:lnTo>
                  <a:lnTo>
                    <a:pt x="478621" y="337099"/>
                  </a:lnTo>
                  <a:lnTo>
                    <a:pt x="474815" y="338431"/>
                  </a:lnTo>
                  <a:lnTo>
                    <a:pt x="470914" y="339669"/>
                  </a:lnTo>
                  <a:lnTo>
                    <a:pt x="468344" y="339669"/>
                  </a:lnTo>
                  <a:lnTo>
                    <a:pt x="467012" y="334528"/>
                  </a:lnTo>
                  <a:lnTo>
                    <a:pt x="464443" y="330625"/>
                  </a:lnTo>
                  <a:lnTo>
                    <a:pt x="459305" y="321581"/>
                  </a:lnTo>
                  <a:lnTo>
                    <a:pt x="457973" y="317773"/>
                  </a:lnTo>
                  <a:lnTo>
                    <a:pt x="457973" y="299590"/>
                  </a:lnTo>
                  <a:lnTo>
                    <a:pt x="455404" y="299590"/>
                  </a:lnTo>
                  <a:lnTo>
                    <a:pt x="454167" y="300923"/>
                  </a:lnTo>
                  <a:lnTo>
                    <a:pt x="452834" y="302256"/>
                  </a:lnTo>
                  <a:lnTo>
                    <a:pt x="452834" y="303398"/>
                  </a:lnTo>
                  <a:lnTo>
                    <a:pt x="454167" y="309872"/>
                  </a:lnTo>
                  <a:lnTo>
                    <a:pt x="454167" y="313775"/>
                  </a:lnTo>
                  <a:lnTo>
                    <a:pt x="456736" y="321486"/>
                  </a:lnTo>
                  <a:lnTo>
                    <a:pt x="457973" y="326627"/>
                  </a:lnTo>
                  <a:lnTo>
                    <a:pt x="461874" y="333100"/>
                  </a:lnTo>
                  <a:lnTo>
                    <a:pt x="467012" y="342144"/>
                  </a:lnTo>
                  <a:lnTo>
                    <a:pt x="468344" y="343477"/>
                  </a:lnTo>
                  <a:lnTo>
                    <a:pt x="472246" y="343477"/>
                  </a:lnTo>
                  <a:lnTo>
                    <a:pt x="478621" y="340907"/>
                  </a:lnTo>
                  <a:lnTo>
                    <a:pt x="481190" y="339574"/>
                  </a:lnTo>
                  <a:lnTo>
                    <a:pt x="482522" y="340907"/>
                  </a:lnTo>
                  <a:lnTo>
                    <a:pt x="492037" y="340907"/>
                  </a:lnTo>
                  <a:lnTo>
                    <a:pt x="494607" y="339574"/>
                  </a:lnTo>
                  <a:lnTo>
                    <a:pt x="493274" y="337003"/>
                  </a:lnTo>
                  <a:lnTo>
                    <a:pt x="490705" y="337003"/>
                  </a:lnTo>
                  <a:lnTo>
                    <a:pt x="490705" y="335671"/>
                  </a:lnTo>
                  <a:lnTo>
                    <a:pt x="506215" y="330530"/>
                  </a:lnTo>
                  <a:lnTo>
                    <a:pt x="521725" y="326627"/>
                  </a:lnTo>
                  <a:lnTo>
                    <a:pt x="530765" y="325389"/>
                  </a:lnTo>
                  <a:lnTo>
                    <a:pt x="538472" y="326627"/>
                  </a:lnTo>
                  <a:lnTo>
                    <a:pt x="541042" y="325389"/>
                  </a:lnTo>
                  <a:lnTo>
                    <a:pt x="541042" y="318916"/>
                  </a:lnTo>
                  <a:lnTo>
                    <a:pt x="542374" y="316345"/>
                  </a:lnTo>
                  <a:lnTo>
                    <a:pt x="546275" y="316345"/>
                  </a:lnTo>
                  <a:lnTo>
                    <a:pt x="548844" y="317678"/>
                  </a:lnTo>
                  <a:lnTo>
                    <a:pt x="550081" y="317678"/>
                  </a:lnTo>
                  <a:lnTo>
                    <a:pt x="550081" y="316345"/>
                  </a:lnTo>
                  <a:lnTo>
                    <a:pt x="552650" y="312442"/>
                  </a:lnTo>
                  <a:lnTo>
                    <a:pt x="552650" y="309872"/>
                  </a:lnTo>
                  <a:lnTo>
                    <a:pt x="550081" y="309872"/>
                  </a:lnTo>
                  <a:lnTo>
                    <a:pt x="548844" y="308634"/>
                  </a:lnTo>
                  <a:lnTo>
                    <a:pt x="547512" y="307301"/>
                  </a:lnTo>
                  <a:lnTo>
                    <a:pt x="548844" y="306064"/>
                  </a:lnTo>
                  <a:lnTo>
                    <a:pt x="550081" y="306064"/>
                  </a:lnTo>
                  <a:lnTo>
                    <a:pt x="555219" y="307301"/>
                  </a:lnTo>
                  <a:lnTo>
                    <a:pt x="557789" y="307301"/>
                  </a:lnTo>
                  <a:lnTo>
                    <a:pt x="559120" y="306064"/>
                  </a:lnTo>
                  <a:lnTo>
                    <a:pt x="557789" y="304731"/>
                  </a:lnTo>
                  <a:lnTo>
                    <a:pt x="559120" y="302161"/>
                  </a:lnTo>
                  <a:lnTo>
                    <a:pt x="561690" y="300828"/>
                  </a:lnTo>
                  <a:lnTo>
                    <a:pt x="564259" y="300828"/>
                  </a:lnTo>
                  <a:lnTo>
                    <a:pt x="565591" y="302161"/>
                  </a:lnTo>
                  <a:lnTo>
                    <a:pt x="566828" y="304731"/>
                  </a:lnTo>
                  <a:lnTo>
                    <a:pt x="561690" y="312442"/>
                  </a:lnTo>
                  <a:lnTo>
                    <a:pt x="556552" y="316345"/>
                  </a:lnTo>
                  <a:lnTo>
                    <a:pt x="556552" y="318916"/>
                  </a:lnTo>
                  <a:lnTo>
                    <a:pt x="557789" y="320248"/>
                  </a:lnTo>
                  <a:lnTo>
                    <a:pt x="560453" y="321486"/>
                  </a:lnTo>
                  <a:lnTo>
                    <a:pt x="561690" y="320248"/>
                  </a:lnTo>
                  <a:lnTo>
                    <a:pt x="563022" y="320248"/>
                  </a:lnTo>
                  <a:lnTo>
                    <a:pt x="577200" y="307301"/>
                  </a:lnTo>
                  <a:lnTo>
                    <a:pt x="593947" y="293117"/>
                  </a:lnTo>
                  <a:lnTo>
                    <a:pt x="614595" y="277599"/>
                  </a:lnTo>
                  <a:lnTo>
                    <a:pt x="622398" y="272459"/>
                  </a:lnTo>
                  <a:lnTo>
                    <a:pt x="624967" y="273696"/>
                  </a:lnTo>
                  <a:lnTo>
                    <a:pt x="631437" y="272459"/>
                  </a:lnTo>
                  <a:lnTo>
                    <a:pt x="632674" y="271126"/>
                  </a:lnTo>
                  <a:lnTo>
                    <a:pt x="635243" y="267318"/>
                  </a:lnTo>
                  <a:lnTo>
                    <a:pt x="636575" y="265985"/>
                  </a:lnTo>
                  <a:lnTo>
                    <a:pt x="640382" y="264652"/>
                  </a:lnTo>
                  <a:lnTo>
                    <a:pt x="648184" y="264652"/>
                  </a:lnTo>
                  <a:lnTo>
                    <a:pt x="655892" y="267318"/>
                  </a:lnTo>
                  <a:lnTo>
                    <a:pt x="657223" y="267318"/>
                  </a:lnTo>
                  <a:lnTo>
                    <a:pt x="657223" y="271126"/>
                  </a:lnTo>
                  <a:lnTo>
                    <a:pt x="659793" y="271126"/>
                  </a:lnTo>
                  <a:lnTo>
                    <a:pt x="661030" y="269888"/>
                  </a:lnTo>
                  <a:lnTo>
                    <a:pt x="662362" y="267318"/>
                  </a:lnTo>
                  <a:lnTo>
                    <a:pt x="662362" y="263415"/>
                  </a:lnTo>
                  <a:lnTo>
                    <a:pt x="661030" y="260844"/>
                  </a:lnTo>
                  <a:lnTo>
                    <a:pt x="661030" y="259512"/>
                  </a:lnTo>
                  <a:lnTo>
                    <a:pt x="655892" y="256941"/>
                  </a:lnTo>
                  <a:lnTo>
                    <a:pt x="652085" y="255704"/>
                  </a:lnTo>
                  <a:lnTo>
                    <a:pt x="645615" y="258274"/>
                  </a:lnTo>
                  <a:lnTo>
                    <a:pt x="640382" y="258274"/>
                  </a:lnTo>
                  <a:lnTo>
                    <a:pt x="639145" y="256941"/>
                  </a:lnTo>
                  <a:lnTo>
                    <a:pt x="637812" y="253133"/>
                  </a:lnTo>
                  <a:lnTo>
                    <a:pt x="637812" y="246279"/>
                  </a:lnTo>
                  <a:lnTo>
                    <a:pt x="644283" y="251420"/>
                  </a:lnTo>
                  <a:lnTo>
                    <a:pt x="658460" y="253990"/>
                  </a:lnTo>
                  <a:lnTo>
                    <a:pt x="659793" y="252752"/>
                  </a:lnTo>
                  <a:lnTo>
                    <a:pt x="658460" y="251420"/>
                  </a:lnTo>
                  <a:lnTo>
                    <a:pt x="653322" y="246279"/>
                  </a:lnTo>
                  <a:lnTo>
                    <a:pt x="652085" y="243709"/>
                  </a:lnTo>
                  <a:lnTo>
                    <a:pt x="652085" y="234665"/>
                  </a:lnTo>
                  <a:lnTo>
                    <a:pt x="657223" y="229429"/>
                  </a:lnTo>
                  <a:lnTo>
                    <a:pt x="658460" y="228191"/>
                  </a:lnTo>
                  <a:lnTo>
                    <a:pt x="659793" y="229429"/>
                  </a:lnTo>
                  <a:lnTo>
                    <a:pt x="664931" y="231999"/>
                  </a:lnTo>
                  <a:lnTo>
                    <a:pt x="667500" y="230762"/>
                  </a:lnTo>
                  <a:lnTo>
                    <a:pt x="668832" y="230762"/>
                  </a:lnTo>
                  <a:lnTo>
                    <a:pt x="668832" y="221718"/>
                  </a:lnTo>
                  <a:lnTo>
                    <a:pt x="670069" y="221718"/>
                  </a:lnTo>
                  <a:lnTo>
                    <a:pt x="675303" y="220480"/>
                  </a:lnTo>
                  <a:lnTo>
                    <a:pt x="676540" y="220480"/>
                  </a:lnTo>
                  <a:lnTo>
                    <a:pt x="676540" y="224288"/>
                  </a:lnTo>
                  <a:lnTo>
                    <a:pt x="683010" y="223051"/>
                  </a:lnTo>
                  <a:lnTo>
                    <a:pt x="686912" y="224288"/>
                  </a:lnTo>
                  <a:lnTo>
                    <a:pt x="688148" y="225621"/>
                  </a:lnTo>
                  <a:lnTo>
                    <a:pt x="695951" y="224288"/>
                  </a:lnTo>
                  <a:lnTo>
                    <a:pt x="698520" y="221718"/>
                  </a:lnTo>
                  <a:lnTo>
                    <a:pt x="702327" y="221718"/>
                  </a:lnTo>
                  <a:lnTo>
                    <a:pt x="703658" y="219147"/>
                  </a:lnTo>
                  <a:lnTo>
                    <a:pt x="704991" y="219147"/>
                  </a:lnTo>
                  <a:lnTo>
                    <a:pt x="720405" y="214007"/>
                  </a:lnTo>
                  <a:lnTo>
                    <a:pt x="721738" y="214007"/>
                  </a:lnTo>
                  <a:lnTo>
                    <a:pt x="724307" y="216577"/>
                  </a:lnTo>
                  <a:lnTo>
                    <a:pt x="726876" y="220480"/>
                  </a:lnTo>
                  <a:lnTo>
                    <a:pt x="736391" y="226858"/>
                  </a:lnTo>
                  <a:lnTo>
                    <a:pt x="748000" y="231999"/>
                  </a:lnTo>
                  <a:lnTo>
                    <a:pt x="751806" y="233332"/>
                  </a:lnTo>
                  <a:lnTo>
                    <a:pt x="757040" y="237235"/>
                  </a:lnTo>
                  <a:lnTo>
                    <a:pt x="760845" y="238473"/>
                  </a:lnTo>
                  <a:lnTo>
                    <a:pt x="764747" y="238473"/>
                  </a:lnTo>
                  <a:lnTo>
                    <a:pt x="767316" y="237235"/>
                  </a:lnTo>
                  <a:lnTo>
                    <a:pt x="769885" y="238473"/>
                  </a:lnTo>
                  <a:lnTo>
                    <a:pt x="772454" y="241138"/>
                  </a:lnTo>
                  <a:lnTo>
                    <a:pt x="775118" y="241138"/>
                  </a:lnTo>
                  <a:lnTo>
                    <a:pt x="777688" y="243709"/>
                  </a:lnTo>
                  <a:lnTo>
                    <a:pt x="787964" y="247517"/>
                  </a:lnTo>
                  <a:lnTo>
                    <a:pt x="797480" y="252752"/>
                  </a:lnTo>
                  <a:lnTo>
                    <a:pt x="802618" y="256560"/>
                  </a:lnTo>
                  <a:lnTo>
                    <a:pt x="806519" y="261701"/>
                  </a:lnTo>
                  <a:lnTo>
                    <a:pt x="810421" y="268175"/>
                  </a:lnTo>
                  <a:lnTo>
                    <a:pt x="812990" y="273315"/>
                  </a:lnTo>
                  <a:lnTo>
                    <a:pt x="815559" y="281122"/>
                  </a:lnTo>
                  <a:lnTo>
                    <a:pt x="818128" y="285025"/>
                  </a:lnTo>
                  <a:lnTo>
                    <a:pt x="822029" y="287595"/>
                  </a:lnTo>
                  <a:lnTo>
                    <a:pt x="823266" y="288833"/>
                  </a:lnTo>
                  <a:lnTo>
                    <a:pt x="826406" y="288833"/>
                  </a:lnTo>
                  <a:lnTo>
                    <a:pt x="831544" y="290165"/>
                  </a:lnTo>
                  <a:lnTo>
                    <a:pt x="831544" y="292736"/>
                  </a:lnTo>
                  <a:lnTo>
                    <a:pt x="834114" y="293974"/>
                  </a:lnTo>
                  <a:lnTo>
                    <a:pt x="841916" y="297877"/>
                  </a:lnTo>
                  <a:lnTo>
                    <a:pt x="848387" y="301780"/>
                  </a:lnTo>
                  <a:lnTo>
                    <a:pt x="852193" y="306921"/>
                  </a:lnTo>
                  <a:lnTo>
                    <a:pt x="854762" y="313394"/>
                  </a:lnTo>
                  <a:lnTo>
                    <a:pt x="856094" y="321105"/>
                  </a:lnTo>
                  <a:lnTo>
                    <a:pt x="858663" y="328911"/>
                  </a:lnTo>
                  <a:lnTo>
                    <a:pt x="863801" y="332719"/>
                  </a:lnTo>
                  <a:lnTo>
                    <a:pt x="867703" y="334052"/>
                  </a:lnTo>
                  <a:lnTo>
                    <a:pt x="871604" y="335290"/>
                  </a:lnTo>
                  <a:lnTo>
                    <a:pt x="874173" y="337955"/>
                  </a:lnTo>
                  <a:lnTo>
                    <a:pt x="877979" y="341763"/>
                  </a:lnTo>
                  <a:lnTo>
                    <a:pt x="881881" y="344334"/>
                  </a:lnTo>
                  <a:lnTo>
                    <a:pt x="883212" y="344334"/>
                  </a:lnTo>
                  <a:lnTo>
                    <a:pt x="889683" y="345666"/>
                  </a:lnTo>
                  <a:lnTo>
                    <a:pt x="894821" y="346904"/>
                  </a:lnTo>
                  <a:lnTo>
                    <a:pt x="897391" y="354710"/>
                  </a:lnTo>
                  <a:lnTo>
                    <a:pt x="899960" y="353378"/>
                  </a:lnTo>
                  <a:lnTo>
                    <a:pt x="897391" y="355948"/>
                  </a:lnTo>
                  <a:lnTo>
                    <a:pt x="905098" y="359851"/>
                  </a:lnTo>
                  <a:lnTo>
                    <a:pt x="902529" y="363754"/>
                  </a:lnTo>
                  <a:lnTo>
                    <a:pt x="908999" y="366324"/>
                  </a:lnTo>
                  <a:lnTo>
                    <a:pt x="908999" y="370228"/>
                  </a:lnTo>
                  <a:lnTo>
                    <a:pt x="918515" y="364992"/>
                  </a:lnTo>
                  <a:lnTo>
                    <a:pt x="908999" y="374036"/>
                  </a:lnTo>
                  <a:lnTo>
                    <a:pt x="927079" y="379176"/>
                  </a:lnTo>
                  <a:lnTo>
                    <a:pt x="930884" y="385650"/>
                  </a:lnTo>
                  <a:lnTo>
                    <a:pt x="928316" y="386983"/>
                  </a:lnTo>
                  <a:lnTo>
                    <a:pt x="929647" y="392124"/>
                  </a:lnTo>
                  <a:lnTo>
                    <a:pt x="933454" y="390791"/>
                  </a:lnTo>
                  <a:lnTo>
                    <a:pt x="932217" y="393456"/>
                  </a:lnTo>
                  <a:lnTo>
                    <a:pt x="932217" y="394694"/>
                  </a:lnTo>
                  <a:lnTo>
                    <a:pt x="933454" y="396026"/>
                  </a:lnTo>
                  <a:lnTo>
                    <a:pt x="936118" y="398597"/>
                  </a:lnTo>
                  <a:lnTo>
                    <a:pt x="939924" y="399835"/>
                  </a:lnTo>
                  <a:lnTo>
                    <a:pt x="943826" y="398597"/>
                  </a:lnTo>
                  <a:lnTo>
                    <a:pt x="947727" y="394694"/>
                  </a:lnTo>
                  <a:lnTo>
                    <a:pt x="951533" y="393456"/>
                  </a:lnTo>
                  <a:lnTo>
                    <a:pt x="959335" y="396026"/>
                  </a:lnTo>
                  <a:lnTo>
                    <a:pt x="967043" y="396026"/>
                  </a:lnTo>
                  <a:lnTo>
                    <a:pt x="970944" y="394694"/>
                  </a:lnTo>
                  <a:lnTo>
                    <a:pt x="976082" y="396026"/>
                  </a:lnTo>
                  <a:lnTo>
                    <a:pt x="981221" y="398597"/>
                  </a:lnTo>
                  <a:lnTo>
                    <a:pt x="982553" y="399835"/>
                  </a:lnTo>
                  <a:lnTo>
                    <a:pt x="985122" y="401168"/>
                  </a:lnTo>
                  <a:lnTo>
                    <a:pt x="985122" y="406308"/>
                  </a:lnTo>
                  <a:lnTo>
                    <a:pt x="986454" y="408879"/>
                  </a:lnTo>
                  <a:lnTo>
                    <a:pt x="990260" y="411449"/>
                  </a:lnTo>
                  <a:lnTo>
                    <a:pt x="994162" y="415352"/>
                  </a:lnTo>
                  <a:lnTo>
                    <a:pt x="994162" y="423158"/>
                  </a:lnTo>
                  <a:lnTo>
                    <a:pt x="996731" y="430869"/>
                  </a:lnTo>
                  <a:lnTo>
                    <a:pt x="999300" y="430869"/>
                  </a:lnTo>
                  <a:lnTo>
                    <a:pt x="1000632" y="432202"/>
                  </a:lnTo>
                  <a:lnTo>
                    <a:pt x="1001869" y="436010"/>
                  </a:lnTo>
                  <a:lnTo>
                    <a:pt x="1004438" y="438581"/>
                  </a:lnTo>
                  <a:lnTo>
                    <a:pt x="1008339" y="441151"/>
                  </a:lnTo>
                  <a:lnTo>
                    <a:pt x="1013477" y="443721"/>
                  </a:lnTo>
                  <a:lnTo>
                    <a:pt x="1014810" y="446292"/>
                  </a:lnTo>
                  <a:lnTo>
                    <a:pt x="1016047" y="447625"/>
                  </a:lnTo>
                  <a:lnTo>
                    <a:pt x="1019948" y="447625"/>
                  </a:lnTo>
                  <a:lnTo>
                    <a:pt x="1025086" y="450194"/>
                  </a:lnTo>
                  <a:lnTo>
                    <a:pt x="1026419" y="452860"/>
                  </a:lnTo>
                  <a:lnTo>
                    <a:pt x="1026419" y="460571"/>
                  </a:lnTo>
                  <a:lnTo>
                    <a:pt x="1025086" y="464379"/>
                  </a:lnTo>
                  <a:lnTo>
                    <a:pt x="1025086" y="466950"/>
                  </a:lnTo>
                  <a:lnTo>
                    <a:pt x="1023849" y="468282"/>
                  </a:lnTo>
                  <a:lnTo>
                    <a:pt x="1016047" y="468282"/>
                  </a:lnTo>
                  <a:lnTo>
                    <a:pt x="1016047" y="470853"/>
                  </a:lnTo>
                  <a:lnTo>
                    <a:pt x="1021280" y="472185"/>
                  </a:lnTo>
                  <a:lnTo>
                    <a:pt x="1023849" y="481705"/>
                  </a:lnTo>
                  <a:lnTo>
                    <a:pt x="1026228" y="481705"/>
                  </a:lnTo>
                  <a:lnTo>
                    <a:pt x="1027465" y="486846"/>
                  </a:lnTo>
                  <a:lnTo>
                    <a:pt x="1030129" y="494557"/>
                  </a:lnTo>
                  <a:lnTo>
                    <a:pt x="1027465" y="499793"/>
                  </a:lnTo>
                  <a:lnTo>
                    <a:pt x="1027465" y="506171"/>
                  </a:lnTo>
                  <a:lnTo>
                    <a:pt x="1028797" y="510075"/>
                  </a:lnTo>
                  <a:lnTo>
                    <a:pt x="1028797" y="513978"/>
                  </a:lnTo>
                  <a:lnTo>
                    <a:pt x="1030129" y="521689"/>
                  </a:lnTo>
                  <a:lnTo>
                    <a:pt x="1030129" y="531875"/>
                  </a:lnTo>
                  <a:lnTo>
                    <a:pt x="1031366" y="535778"/>
                  </a:lnTo>
                  <a:lnTo>
                    <a:pt x="1031366" y="544727"/>
                  </a:lnTo>
                  <a:lnTo>
                    <a:pt x="1028797" y="547297"/>
                  </a:lnTo>
                  <a:lnTo>
                    <a:pt x="1028797" y="553771"/>
                  </a:lnTo>
                  <a:lnTo>
                    <a:pt x="1024896" y="563291"/>
                  </a:lnTo>
                  <a:lnTo>
                    <a:pt x="1024896" y="569764"/>
                  </a:lnTo>
                  <a:lnTo>
                    <a:pt x="1026228" y="577475"/>
                  </a:lnTo>
                  <a:lnTo>
                    <a:pt x="1026228" y="579475"/>
                  </a:lnTo>
                  <a:lnTo>
                    <a:pt x="1022327" y="583377"/>
                  </a:lnTo>
                  <a:lnTo>
                    <a:pt x="1021090" y="589851"/>
                  </a:lnTo>
                  <a:lnTo>
                    <a:pt x="1021090" y="601465"/>
                  </a:lnTo>
                  <a:lnTo>
                    <a:pt x="1019758" y="606606"/>
                  </a:lnTo>
                  <a:lnTo>
                    <a:pt x="1017188" y="609176"/>
                  </a:lnTo>
                  <a:lnTo>
                    <a:pt x="1017188" y="611747"/>
                  </a:lnTo>
                  <a:lnTo>
                    <a:pt x="1018521" y="615650"/>
                  </a:lnTo>
                  <a:lnTo>
                    <a:pt x="1019758" y="615650"/>
                  </a:lnTo>
                  <a:lnTo>
                    <a:pt x="1022327" y="616983"/>
                  </a:lnTo>
                  <a:lnTo>
                    <a:pt x="1022327" y="619553"/>
                  </a:lnTo>
                  <a:lnTo>
                    <a:pt x="1021090" y="619553"/>
                  </a:lnTo>
                  <a:lnTo>
                    <a:pt x="1019758" y="620791"/>
                  </a:lnTo>
                  <a:lnTo>
                    <a:pt x="1021090" y="624694"/>
                  </a:lnTo>
                  <a:lnTo>
                    <a:pt x="1021090" y="628597"/>
                  </a:lnTo>
                  <a:lnTo>
                    <a:pt x="1018521" y="631167"/>
                  </a:lnTo>
                  <a:lnTo>
                    <a:pt x="1018521" y="633738"/>
                  </a:lnTo>
                  <a:lnTo>
                    <a:pt x="1019758" y="635071"/>
                  </a:lnTo>
                  <a:lnTo>
                    <a:pt x="1022327" y="635071"/>
                  </a:lnTo>
                  <a:lnTo>
                    <a:pt x="1019758" y="655729"/>
                  </a:lnTo>
                  <a:lnTo>
                    <a:pt x="1017188" y="674769"/>
                  </a:lnTo>
                  <a:lnTo>
                    <a:pt x="1015856" y="676006"/>
                  </a:lnTo>
                  <a:lnTo>
                    <a:pt x="1013287" y="677339"/>
                  </a:lnTo>
                  <a:lnTo>
                    <a:pt x="1013287" y="682480"/>
                  </a:lnTo>
                  <a:lnTo>
                    <a:pt x="1014620" y="688953"/>
                  </a:lnTo>
                  <a:lnTo>
                    <a:pt x="1015856" y="690286"/>
                  </a:lnTo>
                  <a:lnTo>
                    <a:pt x="1022327" y="697997"/>
                  </a:lnTo>
                  <a:lnTo>
                    <a:pt x="1030129" y="705708"/>
                  </a:lnTo>
                  <a:lnTo>
                    <a:pt x="1035268" y="715228"/>
                  </a:lnTo>
                  <a:lnTo>
                    <a:pt x="1040406" y="721701"/>
                  </a:lnTo>
                  <a:lnTo>
                    <a:pt x="1041738" y="723034"/>
                  </a:lnTo>
                  <a:lnTo>
                    <a:pt x="1044307" y="723034"/>
                  </a:lnTo>
                  <a:lnTo>
                    <a:pt x="1044307" y="717893"/>
                  </a:lnTo>
                  <a:lnTo>
                    <a:pt x="1040406" y="711420"/>
                  </a:lnTo>
                  <a:lnTo>
                    <a:pt x="1032698" y="703613"/>
                  </a:lnTo>
                  <a:lnTo>
                    <a:pt x="1018521" y="690762"/>
                  </a:lnTo>
                  <a:lnTo>
                    <a:pt x="1019758" y="689429"/>
                  </a:lnTo>
                  <a:lnTo>
                    <a:pt x="1030129" y="697235"/>
                  </a:lnTo>
                  <a:lnTo>
                    <a:pt x="1030129" y="695902"/>
                  </a:lnTo>
                  <a:lnTo>
                    <a:pt x="1028797" y="691999"/>
                  </a:lnTo>
                  <a:lnTo>
                    <a:pt x="1028797" y="689429"/>
                  </a:lnTo>
                  <a:lnTo>
                    <a:pt x="1031366" y="686859"/>
                  </a:lnTo>
                  <a:lnTo>
                    <a:pt x="1033936" y="686859"/>
                  </a:lnTo>
                  <a:lnTo>
                    <a:pt x="1033936" y="696379"/>
                  </a:lnTo>
                  <a:lnTo>
                    <a:pt x="1036505" y="700186"/>
                  </a:lnTo>
                  <a:lnTo>
                    <a:pt x="1039074" y="705422"/>
                  </a:lnTo>
                  <a:lnTo>
                    <a:pt x="1044307" y="706660"/>
                  </a:lnTo>
                  <a:lnTo>
                    <a:pt x="1048113" y="707993"/>
                  </a:lnTo>
                  <a:lnTo>
                    <a:pt x="1052015" y="711896"/>
                  </a:lnTo>
                  <a:lnTo>
                    <a:pt x="1055916" y="718370"/>
                  </a:lnTo>
                  <a:lnTo>
                    <a:pt x="1057248" y="718370"/>
                  </a:lnTo>
                  <a:lnTo>
                    <a:pt x="1059722" y="717037"/>
                  </a:lnTo>
                  <a:lnTo>
                    <a:pt x="1062386" y="714466"/>
                  </a:lnTo>
                  <a:lnTo>
                    <a:pt x="1062386" y="712753"/>
                  </a:lnTo>
                  <a:lnTo>
                    <a:pt x="1061054" y="708945"/>
                  </a:lnTo>
                  <a:lnTo>
                    <a:pt x="1058485" y="706279"/>
                  </a:lnTo>
                  <a:lnTo>
                    <a:pt x="1059722" y="705042"/>
                  </a:lnTo>
                  <a:lnTo>
                    <a:pt x="1061054" y="705042"/>
                  </a:lnTo>
                  <a:lnTo>
                    <a:pt x="1062386" y="701139"/>
                  </a:lnTo>
                  <a:lnTo>
                    <a:pt x="1063623" y="698568"/>
                  </a:lnTo>
                  <a:lnTo>
                    <a:pt x="1063623" y="690857"/>
                  </a:lnTo>
                  <a:lnTo>
                    <a:pt x="1064956" y="689524"/>
                  </a:lnTo>
                  <a:lnTo>
                    <a:pt x="1064956" y="688287"/>
                  </a:lnTo>
                  <a:lnTo>
                    <a:pt x="1061054" y="686954"/>
                  </a:lnTo>
                  <a:lnTo>
                    <a:pt x="1058485" y="685621"/>
                  </a:lnTo>
                  <a:lnTo>
                    <a:pt x="1058485" y="684193"/>
                  </a:lnTo>
                  <a:lnTo>
                    <a:pt x="1059722" y="682860"/>
                  </a:lnTo>
                  <a:lnTo>
                    <a:pt x="1061054" y="681623"/>
                  </a:lnTo>
                  <a:lnTo>
                    <a:pt x="1062386" y="680290"/>
                  </a:lnTo>
                  <a:lnTo>
                    <a:pt x="1061054" y="679053"/>
                  </a:lnTo>
                  <a:lnTo>
                    <a:pt x="1061054" y="677720"/>
                  </a:lnTo>
                  <a:lnTo>
                    <a:pt x="1064956" y="673911"/>
                  </a:lnTo>
                  <a:lnTo>
                    <a:pt x="1066193" y="672579"/>
                  </a:lnTo>
                  <a:lnTo>
                    <a:pt x="1063623" y="672579"/>
                  </a:lnTo>
                  <a:lnTo>
                    <a:pt x="1058485" y="673911"/>
                  </a:lnTo>
                  <a:lnTo>
                    <a:pt x="1036505" y="666105"/>
                  </a:lnTo>
                  <a:lnTo>
                    <a:pt x="1035268" y="664867"/>
                  </a:lnTo>
                  <a:lnTo>
                    <a:pt x="1035268" y="662202"/>
                  </a:lnTo>
                  <a:lnTo>
                    <a:pt x="1037837" y="659632"/>
                  </a:lnTo>
                  <a:lnTo>
                    <a:pt x="1040406" y="657062"/>
                  </a:lnTo>
                  <a:lnTo>
                    <a:pt x="1041738" y="654491"/>
                  </a:lnTo>
                  <a:lnTo>
                    <a:pt x="1041738" y="648018"/>
                  </a:lnTo>
                  <a:lnTo>
                    <a:pt x="1037837" y="641544"/>
                  </a:lnTo>
                  <a:lnTo>
                    <a:pt x="1037837" y="640307"/>
                  </a:lnTo>
                  <a:lnTo>
                    <a:pt x="1040406" y="640307"/>
                  </a:lnTo>
                  <a:lnTo>
                    <a:pt x="1045545" y="641544"/>
                  </a:lnTo>
                  <a:lnTo>
                    <a:pt x="1046876" y="644114"/>
                  </a:lnTo>
                  <a:lnTo>
                    <a:pt x="1050778" y="642877"/>
                  </a:lnTo>
                  <a:lnTo>
                    <a:pt x="1053347" y="644114"/>
                  </a:lnTo>
                  <a:lnTo>
                    <a:pt x="1058485" y="649351"/>
                  </a:lnTo>
                  <a:lnTo>
                    <a:pt x="1058485" y="653254"/>
                  </a:lnTo>
                  <a:lnTo>
                    <a:pt x="1059722" y="654491"/>
                  </a:lnTo>
                  <a:lnTo>
                    <a:pt x="1067525" y="654491"/>
                  </a:lnTo>
                  <a:lnTo>
                    <a:pt x="1070094" y="653254"/>
                  </a:lnTo>
                  <a:lnTo>
                    <a:pt x="1072663" y="655824"/>
                  </a:lnTo>
                  <a:lnTo>
                    <a:pt x="1075232" y="658394"/>
                  </a:lnTo>
                  <a:lnTo>
                    <a:pt x="1076564" y="660965"/>
                  </a:lnTo>
                  <a:lnTo>
                    <a:pt x="1076564" y="671246"/>
                  </a:lnTo>
                  <a:lnTo>
                    <a:pt x="1072663" y="676387"/>
                  </a:lnTo>
                  <a:lnTo>
                    <a:pt x="1073995" y="681623"/>
                  </a:lnTo>
                  <a:lnTo>
                    <a:pt x="1076564" y="684193"/>
                  </a:lnTo>
                  <a:lnTo>
                    <a:pt x="1077801" y="685431"/>
                  </a:lnTo>
                  <a:lnTo>
                    <a:pt x="1089505" y="685431"/>
                  </a:lnTo>
                  <a:lnTo>
                    <a:pt x="1090742" y="684193"/>
                  </a:lnTo>
                  <a:lnTo>
                    <a:pt x="1090742" y="682860"/>
                  </a:lnTo>
                  <a:lnTo>
                    <a:pt x="1088173" y="673911"/>
                  </a:lnTo>
                  <a:lnTo>
                    <a:pt x="1086841" y="668676"/>
                  </a:lnTo>
                  <a:lnTo>
                    <a:pt x="1084271" y="663535"/>
                  </a:lnTo>
                  <a:lnTo>
                    <a:pt x="1085604" y="658394"/>
                  </a:lnTo>
                  <a:lnTo>
                    <a:pt x="1088173" y="657062"/>
                  </a:lnTo>
                  <a:lnTo>
                    <a:pt x="1092835" y="655633"/>
                  </a:lnTo>
                  <a:lnTo>
                    <a:pt x="1096737" y="653063"/>
                  </a:lnTo>
                  <a:lnTo>
                    <a:pt x="1099306" y="653063"/>
                  </a:lnTo>
                  <a:lnTo>
                    <a:pt x="1099306" y="655633"/>
                  </a:lnTo>
                  <a:lnTo>
                    <a:pt x="1097974" y="660774"/>
                  </a:lnTo>
                  <a:lnTo>
                    <a:pt x="1099306" y="663345"/>
                  </a:lnTo>
                  <a:lnTo>
                    <a:pt x="1103112" y="668485"/>
                  </a:lnTo>
                  <a:lnTo>
                    <a:pt x="1104444" y="674959"/>
                  </a:lnTo>
                  <a:lnTo>
                    <a:pt x="1107013" y="680100"/>
                  </a:lnTo>
                  <a:lnTo>
                    <a:pt x="1107013" y="685240"/>
                  </a:lnTo>
                  <a:lnTo>
                    <a:pt x="1105776" y="689144"/>
                  </a:lnTo>
                  <a:lnTo>
                    <a:pt x="1103112" y="693047"/>
                  </a:lnTo>
                  <a:lnTo>
                    <a:pt x="1099306" y="696950"/>
                  </a:lnTo>
                  <a:lnTo>
                    <a:pt x="1092835" y="699425"/>
                  </a:lnTo>
                  <a:lnTo>
                    <a:pt x="1091598" y="700758"/>
                  </a:lnTo>
                  <a:lnTo>
                    <a:pt x="1091598" y="704661"/>
                  </a:lnTo>
                  <a:lnTo>
                    <a:pt x="1092835" y="705899"/>
                  </a:lnTo>
                  <a:lnTo>
                    <a:pt x="1099306" y="705899"/>
                  </a:lnTo>
                  <a:lnTo>
                    <a:pt x="1100543" y="707231"/>
                  </a:lnTo>
                  <a:lnTo>
                    <a:pt x="1100543" y="712753"/>
                  </a:lnTo>
                  <a:lnTo>
                    <a:pt x="1097974" y="712753"/>
                  </a:lnTo>
                  <a:lnTo>
                    <a:pt x="1094168" y="710182"/>
                  </a:lnTo>
                  <a:lnTo>
                    <a:pt x="1090266" y="712753"/>
                  </a:lnTo>
                  <a:lnTo>
                    <a:pt x="1089029" y="712753"/>
                  </a:lnTo>
                  <a:lnTo>
                    <a:pt x="1089029" y="716656"/>
                  </a:lnTo>
                  <a:lnTo>
                    <a:pt x="1086365" y="719226"/>
                  </a:lnTo>
                  <a:lnTo>
                    <a:pt x="1082559" y="721797"/>
                  </a:lnTo>
                  <a:lnTo>
                    <a:pt x="1079895" y="723130"/>
                  </a:lnTo>
                  <a:lnTo>
                    <a:pt x="1078658" y="726937"/>
                  </a:lnTo>
                  <a:lnTo>
                    <a:pt x="1077325" y="730841"/>
                  </a:lnTo>
                  <a:lnTo>
                    <a:pt x="1077325" y="738552"/>
                  </a:lnTo>
                  <a:lnTo>
                    <a:pt x="1076088" y="739884"/>
                  </a:lnTo>
                  <a:lnTo>
                    <a:pt x="1072187" y="741122"/>
                  </a:lnTo>
                  <a:lnTo>
                    <a:pt x="1069618" y="742455"/>
                  </a:lnTo>
                  <a:lnTo>
                    <a:pt x="1068286" y="743788"/>
                  </a:lnTo>
                  <a:lnTo>
                    <a:pt x="1067049" y="747595"/>
                  </a:lnTo>
                  <a:lnTo>
                    <a:pt x="1068286" y="747595"/>
                  </a:lnTo>
                  <a:lnTo>
                    <a:pt x="1069618" y="746358"/>
                  </a:lnTo>
                  <a:lnTo>
                    <a:pt x="1074756" y="743788"/>
                  </a:lnTo>
                  <a:lnTo>
                    <a:pt x="1078658" y="741122"/>
                  </a:lnTo>
                  <a:lnTo>
                    <a:pt x="1079895" y="739884"/>
                  </a:lnTo>
                  <a:lnTo>
                    <a:pt x="1081227" y="739884"/>
                  </a:lnTo>
                  <a:lnTo>
                    <a:pt x="1079895" y="745025"/>
                  </a:lnTo>
                  <a:lnTo>
                    <a:pt x="1078658" y="746358"/>
                  </a:lnTo>
                  <a:lnTo>
                    <a:pt x="1078658" y="748928"/>
                  </a:lnTo>
                  <a:lnTo>
                    <a:pt x="1076088" y="752832"/>
                  </a:lnTo>
                  <a:lnTo>
                    <a:pt x="1072187" y="752832"/>
                  </a:lnTo>
                  <a:lnTo>
                    <a:pt x="1072187" y="754069"/>
                  </a:lnTo>
                  <a:lnTo>
                    <a:pt x="1077325" y="755402"/>
                  </a:lnTo>
                  <a:lnTo>
                    <a:pt x="1079895" y="755402"/>
                  </a:lnTo>
                  <a:lnTo>
                    <a:pt x="1089410" y="751499"/>
                  </a:lnTo>
                  <a:lnTo>
                    <a:pt x="1099686" y="747595"/>
                  </a:lnTo>
                  <a:lnTo>
                    <a:pt x="1104825" y="747595"/>
                  </a:lnTo>
                  <a:lnTo>
                    <a:pt x="1107394" y="748928"/>
                  </a:lnTo>
                  <a:lnTo>
                    <a:pt x="1108726" y="748928"/>
                  </a:lnTo>
                  <a:lnTo>
                    <a:pt x="1108726" y="750261"/>
                  </a:lnTo>
                  <a:lnTo>
                    <a:pt x="1104825" y="751499"/>
                  </a:lnTo>
                  <a:lnTo>
                    <a:pt x="1098355" y="752832"/>
                  </a:lnTo>
                  <a:lnTo>
                    <a:pt x="1091979" y="754069"/>
                  </a:lnTo>
                  <a:lnTo>
                    <a:pt x="1091979" y="755402"/>
                  </a:lnTo>
                  <a:lnTo>
                    <a:pt x="1095785" y="755402"/>
                  </a:lnTo>
                  <a:lnTo>
                    <a:pt x="1098355" y="757972"/>
                  </a:lnTo>
                  <a:lnTo>
                    <a:pt x="1098355" y="760352"/>
                  </a:lnTo>
                  <a:lnTo>
                    <a:pt x="1097117" y="760352"/>
                  </a:lnTo>
                  <a:lnTo>
                    <a:pt x="1093216" y="759019"/>
                  </a:lnTo>
                  <a:lnTo>
                    <a:pt x="1090647" y="757782"/>
                  </a:lnTo>
                  <a:lnTo>
                    <a:pt x="1088078" y="755212"/>
                  </a:lnTo>
                  <a:lnTo>
                    <a:pt x="1077706" y="759019"/>
                  </a:lnTo>
                  <a:lnTo>
                    <a:pt x="1068667" y="757782"/>
                  </a:lnTo>
                  <a:lnTo>
                    <a:pt x="1058390" y="755212"/>
                  </a:lnTo>
                  <a:lnTo>
                    <a:pt x="1057153" y="756449"/>
                  </a:lnTo>
                  <a:lnTo>
                    <a:pt x="1060959" y="761685"/>
                  </a:lnTo>
                  <a:lnTo>
                    <a:pt x="1062291" y="762923"/>
                  </a:lnTo>
                  <a:lnTo>
                    <a:pt x="1064860" y="762923"/>
                  </a:lnTo>
                  <a:lnTo>
                    <a:pt x="1066097" y="765493"/>
                  </a:lnTo>
                  <a:lnTo>
                    <a:pt x="1064860" y="766826"/>
                  </a:lnTo>
                  <a:lnTo>
                    <a:pt x="1058390" y="766826"/>
                  </a:lnTo>
                  <a:lnTo>
                    <a:pt x="1058390" y="768063"/>
                  </a:lnTo>
                  <a:lnTo>
                    <a:pt x="1066097" y="771966"/>
                  </a:lnTo>
                  <a:lnTo>
                    <a:pt x="1076469" y="774537"/>
                  </a:lnTo>
                  <a:lnTo>
                    <a:pt x="1081607" y="775869"/>
                  </a:lnTo>
                  <a:lnTo>
                    <a:pt x="1082940" y="777107"/>
                  </a:lnTo>
                  <a:lnTo>
                    <a:pt x="1085508" y="782343"/>
                  </a:lnTo>
                  <a:lnTo>
                    <a:pt x="1088078" y="790054"/>
                  </a:lnTo>
                  <a:lnTo>
                    <a:pt x="1089410" y="793957"/>
                  </a:lnTo>
                  <a:lnTo>
                    <a:pt x="1090647" y="795195"/>
                  </a:lnTo>
                  <a:lnTo>
                    <a:pt x="1091979" y="795195"/>
                  </a:lnTo>
                  <a:lnTo>
                    <a:pt x="1093216" y="793957"/>
                  </a:lnTo>
                  <a:lnTo>
                    <a:pt x="1093216" y="795195"/>
                  </a:lnTo>
                  <a:lnTo>
                    <a:pt x="1094548" y="799098"/>
                  </a:lnTo>
                  <a:lnTo>
                    <a:pt x="1093216" y="803001"/>
                  </a:lnTo>
                  <a:lnTo>
                    <a:pt x="1093216" y="805571"/>
                  </a:lnTo>
                  <a:lnTo>
                    <a:pt x="1090647" y="806809"/>
                  </a:lnTo>
                  <a:lnTo>
                    <a:pt x="1088078" y="808142"/>
                  </a:lnTo>
                  <a:lnTo>
                    <a:pt x="1088078" y="809380"/>
                  </a:lnTo>
                  <a:lnTo>
                    <a:pt x="1094548" y="814615"/>
                  </a:lnTo>
                  <a:lnTo>
                    <a:pt x="1100923" y="820994"/>
                  </a:lnTo>
                  <a:lnTo>
                    <a:pt x="1100923" y="822327"/>
                  </a:lnTo>
                  <a:lnTo>
                    <a:pt x="1119098" y="853266"/>
                  </a:lnTo>
                  <a:lnTo>
                    <a:pt x="1139651" y="882968"/>
                  </a:lnTo>
                  <a:lnTo>
                    <a:pt x="1144789" y="882968"/>
                  </a:lnTo>
                  <a:lnTo>
                    <a:pt x="1143552" y="879065"/>
                  </a:lnTo>
                  <a:lnTo>
                    <a:pt x="1144789" y="879065"/>
                  </a:lnTo>
                  <a:lnTo>
                    <a:pt x="1147453" y="880397"/>
                  </a:lnTo>
                  <a:lnTo>
                    <a:pt x="1151355" y="884301"/>
                  </a:lnTo>
                  <a:lnTo>
                    <a:pt x="1152592" y="886871"/>
                  </a:lnTo>
                  <a:lnTo>
                    <a:pt x="1152592" y="889441"/>
                  </a:lnTo>
                  <a:lnTo>
                    <a:pt x="1149927" y="889441"/>
                  </a:lnTo>
                  <a:lnTo>
                    <a:pt x="1146026" y="886871"/>
                  </a:lnTo>
                  <a:lnTo>
                    <a:pt x="1147358" y="890774"/>
                  </a:lnTo>
                  <a:lnTo>
                    <a:pt x="1149927" y="893344"/>
                  </a:lnTo>
                  <a:lnTo>
                    <a:pt x="1155066" y="898485"/>
                  </a:lnTo>
                  <a:lnTo>
                    <a:pt x="1155066" y="899818"/>
                  </a:lnTo>
                  <a:lnTo>
                    <a:pt x="1156398" y="901056"/>
                  </a:lnTo>
                  <a:lnTo>
                    <a:pt x="1157635" y="899818"/>
                  </a:lnTo>
                  <a:lnTo>
                    <a:pt x="1153828" y="893344"/>
                  </a:lnTo>
                  <a:lnTo>
                    <a:pt x="1156398" y="893344"/>
                  </a:lnTo>
                  <a:lnTo>
                    <a:pt x="1157635" y="894582"/>
                  </a:lnTo>
                  <a:lnTo>
                    <a:pt x="1164105" y="899818"/>
                  </a:lnTo>
                  <a:lnTo>
                    <a:pt x="1165437" y="899818"/>
                  </a:lnTo>
                  <a:lnTo>
                    <a:pt x="1168007" y="901056"/>
                  </a:lnTo>
                  <a:lnTo>
                    <a:pt x="1171813" y="901056"/>
                  </a:lnTo>
                  <a:lnTo>
                    <a:pt x="1174382" y="899818"/>
                  </a:lnTo>
                  <a:lnTo>
                    <a:pt x="1178283" y="901056"/>
                  </a:lnTo>
                  <a:lnTo>
                    <a:pt x="1180852" y="898485"/>
                  </a:lnTo>
                  <a:lnTo>
                    <a:pt x="1182185" y="898485"/>
                  </a:lnTo>
                  <a:lnTo>
                    <a:pt x="1182185" y="903626"/>
                  </a:lnTo>
                  <a:lnTo>
                    <a:pt x="1183422" y="904959"/>
                  </a:lnTo>
                  <a:lnTo>
                    <a:pt x="1186086" y="904959"/>
                  </a:lnTo>
                  <a:lnTo>
                    <a:pt x="1187323" y="902388"/>
                  </a:lnTo>
                  <a:lnTo>
                    <a:pt x="1187323" y="899818"/>
                  </a:lnTo>
                  <a:lnTo>
                    <a:pt x="1186086" y="893344"/>
                  </a:lnTo>
                  <a:lnTo>
                    <a:pt x="1180852" y="883825"/>
                  </a:lnTo>
                  <a:lnTo>
                    <a:pt x="1175714" y="872211"/>
                  </a:lnTo>
                  <a:lnTo>
                    <a:pt x="1174382" y="870878"/>
                  </a:lnTo>
                  <a:lnTo>
                    <a:pt x="1164105" y="868308"/>
                  </a:lnTo>
                  <a:lnTo>
                    <a:pt x="1162773" y="867070"/>
                  </a:lnTo>
                  <a:lnTo>
                    <a:pt x="1161536" y="861834"/>
                  </a:lnTo>
                  <a:lnTo>
                    <a:pt x="1153828" y="858026"/>
                  </a:lnTo>
                  <a:lnTo>
                    <a:pt x="1152497" y="856693"/>
                  </a:lnTo>
                  <a:lnTo>
                    <a:pt x="1152497" y="854123"/>
                  </a:lnTo>
                  <a:lnTo>
                    <a:pt x="1153828" y="852790"/>
                  </a:lnTo>
                  <a:lnTo>
                    <a:pt x="1155066" y="852790"/>
                  </a:lnTo>
                  <a:lnTo>
                    <a:pt x="1158967" y="855360"/>
                  </a:lnTo>
                  <a:lnTo>
                    <a:pt x="1162773" y="859264"/>
                  </a:lnTo>
                  <a:lnTo>
                    <a:pt x="1165437" y="863167"/>
                  </a:lnTo>
                  <a:lnTo>
                    <a:pt x="1170576" y="865737"/>
                  </a:lnTo>
                  <a:lnTo>
                    <a:pt x="1171813" y="865737"/>
                  </a:lnTo>
                  <a:lnTo>
                    <a:pt x="1173145" y="863167"/>
                  </a:lnTo>
                  <a:lnTo>
                    <a:pt x="1175714" y="861834"/>
                  </a:lnTo>
                  <a:lnTo>
                    <a:pt x="1177046" y="864499"/>
                  </a:lnTo>
                  <a:lnTo>
                    <a:pt x="1178283" y="868308"/>
                  </a:lnTo>
                  <a:lnTo>
                    <a:pt x="1179615" y="869640"/>
                  </a:lnTo>
                  <a:lnTo>
                    <a:pt x="1183422" y="872211"/>
                  </a:lnTo>
                  <a:lnTo>
                    <a:pt x="1184753" y="872211"/>
                  </a:lnTo>
                  <a:lnTo>
                    <a:pt x="1184753" y="869640"/>
                  </a:lnTo>
                  <a:lnTo>
                    <a:pt x="1188655" y="867070"/>
                  </a:lnTo>
                  <a:lnTo>
                    <a:pt x="1189892" y="865737"/>
                  </a:lnTo>
                  <a:lnTo>
                    <a:pt x="1197504" y="865071"/>
                  </a:lnTo>
                  <a:lnTo>
                    <a:pt x="1207781" y="861168"/>
                  </a:lnTo>
                  <a:lnTo>
                    <a:pt x="1211682" y="851648"/>
                  </a:lnTo>
                  <a:lnTo>
                    <a:pt x="1210350" y="842128"/>
                  </a:lnTo>
                  <a:lnTo>
                    <a:pt x="1211682" y="840795"/>
                  </a:lnTo>
                  <a:lnTo>
                    <a:pt x="1212919" y="842128"/>
                  </a:lnTo>
                  <a:lnTo>
                    <a:pt x="1214251" y="845936"/>
                  </a:lnTo>
                  <a:lnTo>
                    <a:pt x="1215488" y="848601"/>
                  </a:lnTo>
                  <a:lnTo>
                    <a:pt x="1214251" y="853742"/>
                  </a:lnTo>
                  <a:lnTo>
                    <a:pt x="1211682" y="861453"/>
                  </a:lnTo>
                  <a:lnTo>
                    <a:pt x="1202642" y="869259"/>
                  </a:lnTo>
                  <a:lnTo>
                    <a:pt x="1193127" y="873162"/>
                  </a:lnTo>
                  <a:lnTo>
                    <a:pt x="1193127" y="876970"/>
                  </a:lnTo>
                  <a:lnTo>
                    <a:pt x="1194364" y="878208"/>
                  </a:lnTo>
                  <a:lnTo>
                    <a:pt x="1202167" y="879541"/>
                  </a:lnTo>
                  <a:lnTo>
                    <a:pt x="1203404" y="882111"/>
                  </a:lnTo>
                  <a:lnTo>
                    <a:pt x="1204736" y="884682"/>
                  </a:lnTo>
                  <a:lnTo>
                    <a:pt x="1202167" y="901532"/>
                  </a:lnTo>
                  <a:lnTo>
                    <a:pt x="1203404" y="923427"/>
                  </a:lnTo>
                  <a:lnTo>
                    <a:pt x="1207305" y="927330"/>
                  </a:lnTo>
                  <a:lnTo>
                    <a:pt x="1211206" y="933804"/>
                  </a:lnTo>
                  <a:lnTo>
                    <a:pt x="1212443" y="940278"/>
                  </a:lnTo>
                  <a:lnTo>
                    <a:pt x="1213776" y="942848"/>
                  </a:lnTo>
                  <a:lnTo>
                    <a:pt x="1212443" y="946751"/>
                  </a:lnTo>
                  <a:lnTo>
                    <a:pt x="1209874" y="949227"/>
                  </a:lnTo>
                  <a:lnTo>
                    <a:pt x="1211206" y="951892"/>
                  </a:lnTo>
                  <a:lnTo>
                    <a:pt x="1212443" y="954462"/>
                  </a:lnTo>
                  <a:lnTo>
                    <a:pt x="1215013" y="954462"/>
                  </a:lnTo>
                  <a:lnTo>
                    <a:pt x="1217677" y="958365"/>
                  </a:lnTo>
                  <a:lnTo>
                    <a:pt x="1220246" y="959603"/>
                  </a:lnTo>
                  <a:lnTo>
                    <a:pt x="1221483" y="958365"/>
                  </a:lnTo>
                  <a:lnTo>
                    <a:pt x="1224052" y="954462"/>
                  </a:lnTo>
                  <a:lnTo>
                    <a:pt x="1230522" y="954462"/>
                  </a:lnTo>
                  <a:lnTo>
                    <a:pt x="1233091" y="953129"/>
                  </a:lnTo>
                  <a:lnTo>
                    <a:pt x="1235661" y="951892"/>
                  </a:lnTo>
                  <a:lnTo>
                    <a:pt x="1235661" y="949227"/>
                  </a:lnTo>
                  <a:lnTo>
                    <a:pt x="1238230" y="945418"/>
                  </a:lnTo>
                  <a:lnTo>
                    <a:pt x="1238230" y="938945"/>
                  </a:lnTo>
                  <a:lnTo>
                    <a:pt x="1239562" y="932471"/>
                  </a:lnTo>
                  <a:lnTo>
                    <a:pt x="1239562" y="927330"/>
                  </a:lnTo>
                  <a:lnTo>
                    <a:pt x="1240799" y="924760"/>
                  </a:lnTo>
                  <a:lnTo>
                    <a:pt x="1242131" y="923427"/>
                  </a:lnTo>
                  <a:lnTo>
                    <a:pt x="1245081" y="922190"/>
                  </a:lnTo>
                  <a:lnTo>
                    <a:pt x="1252883" y="918287"/>
                  </a:lnTo>
                  <a:lnTo>
                    <a:pt x="1258021" y="913146"/>
                  </a:lnTo>
                  <a:lnTo>
                    <a:pt x="1264492" y="910576"/>
                  </a:lnTo>
                  <a:lnTo>
                    <a:pt x="1265729" y="910576"/>
                  </a:lnTo>
                  <a:lnTo>
                    <a:pt x="1264492" y="913146"/>
                  </a:lnTo>
                  <a:lnTo>
                    <a:pt x="1260591" y="915716"/>
                  </a:lnTo>
                  <a:lnTo>
                    <a:pt x="1258021" y="918287"/>
                  </a:lnTo>
                  <a:lnTo>
                    <a:pt x="1251551" y="923523"/>
                  </a:lnTo>
                  <a:lnTo>
                    <a:pt x="1247650" y="927330"/>
                  </a:lnTo>
                  <a:lnTo>
                    <a:pt x="1246413" y="929901"/>
                  </a:lnTo>
                  <a:lnTo>
                    <a:pt x="1245081" y="933804"/>
                  </a:lnTo>
                  <a:lnTo>
                    <a:pt x="1243844" y="946751"/>
                  </a:lnTo>
                  <a:lnTo>
                    <a:pt x="1239943" y="953225"/>
                  </a:lnTo>
                  <a:lnTo>
                    <a:pt x="1237373" y="957032"/>
                  </a:lnTo>
                  <a:lnTo>
                    <a:pt x="1232235" y="960936"/>
                  </a:lnTo>
                  <a:lnTo>
                    <a:pt x="1226050" y="960936"/>
                  </a:lnTo>
                  <a:lnTo>
                    <a:pt x="1224718" y="962269"/>
                  </a:lnTo>
                  <a:lnTo>
                    <a:pt x="1224718" y="963506"/>
                  </a:lnTo>
                  <a:lnTo>
                    <a:pt x="1223481" y="967409"/>
                  </a:lnTo>
                  <a:lnTo>
                    <a:pt x="1236327" y="967409"/>
                  </a:lnTo>
                  <a:lnTo>
                    <a:pt x="1237659" y="968647"/>
                  </a:lnTo>
                  <a:lnTo>
                    <a:pt x="1240228" y="971312"/>
                  </a:lnTo>
                  <a:lnTo>
                    <a:pt x="1242797" y="972550"/>
                  </a:lnTo>
                  <a:lnTo>
                    <a:pt x="1245081" y="972550"/>
                  </a:lnTo>
                  <a:lnTo>
                    <a:pt x="1246413" y="971312"/>
                  </a:lnTo>
                  <a:lnTo>
                    <a:pt x="1247650" y="971312"/>
                  </a:lnTo>
                  <a:lnTo>
                    <a:pt x="1250314" y="973883"/>
                  </a:lnTo>
                  <a:lnTo>
                    <a:pt x="1251551" y="973883"/>
                  </a:lnTo>
                  <a:lnTo>
                    <a:pt x="1254596" y="969789"/>
                  </a:lnTo>
                  <a:lnTo>
                    <a:pt x="1258497" y="969789"/>
                  </a:lnTo>
                  <a:lnTo>
                    <a:pt x="1261066" y="971122"/>
                  </a:lnTo>
                  <a:lnTo>
                    <a:pt x="1262399" y="977500"/>
                  </a:lnTo>
                  <a:lnTo>
                    <a:pt x="1264968" y="983974"/>
                  </a:lnTo>
                  <a:lnTo>
                    <a:pt x="1264968" y="988829"/>
                  </a:lnTo>
                  <a:lnTo>
                    <a:pt x="1263636" y="991400"/>
                  </a:lnTo>
                  <a:lnTo>
                    <a:pt x="1259829" y="991400"/>
                  </a:lnTo>
                  <a:lnTo>
                    <a:pt x="1259829" y="994065"/>
                  </a:lnTo>
                  <a:lnTo>
                    <a:pt x="1266205" y="1003585"/>
                  </a:lnTo>
                  <a:lnTo>
                    <a:pt x="1268774" y="1007393"/>
                  </a:lnTo>
                  <a:lnTo>
                    <a:pt x="1271343" y="1013866"/>
                  </a:lnTo>
                  <a:lnTo>
                    <a:pt x="1274007" y="1025480"/>
                  </a:lnTo>
                  <a:lnTo>
                    <a:pt x="1277814" y="1044520"/>
                  </a:lnTo>
                  <a:lnTo>
                    <a:pt x="1279146" y="1047091"/>
                  </a:lnTo>
                  <a:lnTo>
                    <a:pt x="1281715" y="1047091"/>
                  </a:lnTo>
                  <a:lnTo>
                    <a:pt x="1283047" y="1049661"/>
                  </a:lnTo>
                  <a:lnTo>
                    <a:pt x="1285616" y="1053469"/>
                  </a:lnTo>
                  <a:lnTo>
                    <a:pt x="1286853" y="1054802"/>
                  </a:lnTo>
                  <a:lnTo>
                    <a:pt x="1290754" y="1054802"/>
                  </a:lnTo>
                  <a:lnTo>
                    <a:pt x="1293324" y="1057372"/>
                  </a:lnTo>
                  <a:lnTo>
                    <a:pt x="1295893" y="1063846"/>
                  </a:lnTo>
                  <a:lnTo>
                    <a:pt x="1298462" y="1066416"/>
                  </a:lnTo>
                  <a:lnTo>
                    <a:pt x="1301126" y="1067749"/>
                  </a:lnTo>
                  <a:lnTo>
                    <a:pt x="1303695" y="1066416"/>
                  </a:lnTo>
                  <a:lnTo>
                    <a:pt x="1307501" y="1065083"/>
                  </a:lnTo>
                  <a:lnTo>
                    <a:pt x="1312639" y="1065083"/>
                  </a:lnTo>
                  <a:lnTo>
                    <a:pt x="1312639" y="1068986"/>
                  </a:lnTo>
                  <a:lnTo>
                    <a:pt x="1311402" y="1072890"/>
                  </a:lnTo>
                  <a:lnTo>
                    <a:pt x="1310071" y="1075460"/>
                  </a:lnTo>
                  <a:lnTo>
                    <a:pt x="1308834" y="1076793"/>
                  </a:lnTo>
                  <a:lnTo>
                    <a:pt x="1307501" y="1078030"/>
                  </a:lnTo>
                  <a:lnTo>
                    <a:pt x="1304932" y="1076793"/>
                  </a:lnTo>
                  <a:lnTo>
                    <a:pt x="1303695" y="1075460"/>
                  </a:lnTo>
                  <a:lnTo>
                    <a:pt x="1299794" y="1070319"/>
                  </a:lnTo>
                  <a:lnTo>
                    <a:pt x="1298462" y="1070319"/>
                  </a:lnTo>
                  <a:lnTo>
                    <a:pt x="1297225" y="1072890"/>
                  </a:lnTo>
                  <a:lnTo>
                    <a:pt x="1297225" y="1079363"/>
                  </a:lnTo>
                  <a:lnTo>
                    <a:pt x="1302363" y="1084504"/>
                  </a:lnTo>
                  <a:lnTo>
                    <a:pt x="1307501" y="1084504"/>
                  </a:lnTo>
                  <a:lnTo>
                    <a:pt x="1310071" y="1083171"/>
                  </a:lnTo>
                  <a:lnTo>
                    <a:pt x="1312639" y="1081934"/>
                  </a:lnTo>
                  <a:lnTo>
                    <a:pt x="1316541" y="1081934"/>
                  </a:lnTo>
                  <a:lnTo>
                    <a:pt x="1319110" y="1079363"/>
                  </a:lnTo>
                  <a:lnTo>
                    <a:pt x="1324344" y="1076793"/>
                  </a:lnTo>
                  <a:lnTo>
                    <a:pt x="1325581" y="1075460"/>
                  </a:lnTo>
                  <a:lnTo>
                    <a:pt x="1328149" y="1075460"/>
                  </a:lnTo>
                  <a:lnTo>
                    <a:pt x="1329482" y="1078030"/>
                  </a:lnTo>
                  <a:lnTo>
                    <a:pt x="1330719" y="1083171"/>
                  </a:lnTo>
                  <a:lnTo>
                    <a:pt x="1332051" y="1084504"/>
                  </a:lnTo>
                  <a:lnTo>
                    <a:pt x="1334620" y="1084504"/>
                  </a:lnTo>
                  <a:lnTo>
                    <a:pt x="1335952" y="1083171"/>
                  </a:lnTo>
                  <a:lnTo>
                    <a:pt x="1335952" y="1079363"/>
                  </a:lnTo>
                  <a:lnTo>
                    <a:pt x="1337189" y="1078030"/>
                  </a:lnTo>
                  <a:lnTo>
                    <a:pt x="1339758" y="1078030"/>
                  </a:lnTo>
                  <a:lnTo>
                    <a:pt x="1341091" y="1080601"/>
                  </a:lnTo>
                  <a:lnTo>
                    <a:pt x="1343659" y="1080601"/>
                  </a:lnTo>
                  <a:lnTo>
                    <a:pt x="1346229" y="1078030"/>
                  </a:lnTo>
                  <a:lnTo>
                    <a:pt x="1347561" y="1080601"/>
                  </a:lnTo>
                  <a:lnTo>
                    <a:pt x="1348798" y="1083171"/>
                  </a:lnTo>
                  <a:lnTo>
                    <a:pt x="1352699" y="1081934"/>
                  </a:lnTo>
                  <a:lnTo>
                    <a:pt x="1355268" y="1083171"/>
                  </a:lnTo>
                  <a:lnTo>
                    <a:pt x="1356600" y="1085836"/>
                  </a:lnTo>
                  <a:lnTo>
                    <a:pt x="1373347" y="1087074"/>
                  </a:lnTo>
                  <a:lnTo>
                    <a:pt x="1382387" y="1090977"/>
                  </a:lnTo>
                  <a:lnTo>
                    <a:pt x="1384956" y="1084504"/>
                  </a:lnTo>
                  <a:lnTo>
                    <a:pt x="1388857" y="1090977"/>
                  </a:lnTo>
                  <a:lnTo>
                    <a:pt x="1396565" y="1094785"/>
                  </a:lnTo>
                  <a:lnTo>
                    <a:pt x="1401703" y="1092215"/>
                  </a:lnTo>
                  <a:lnTo>
                    <a:pt x="1403035" y="1093548"/>
                  </a:lnTo>
                  <a:lnTo>
                    <a:pt x="1401703" y="1101259"/>
                  </a:lnTo>
                  <a:lnTo>
                    <a:pt x="1405604" y="1100021"/>
                  </a:lnTo>
                  <a:lnTo>
                    <a:pt x="1415881" y="1106399"/>
                  </a:lnTo>
                  <a:lnTo>
                    <a:pt x="1418450" y="1106399"/>
                  </a:lnTo>
                  <a:lnTo>
                    <a:pt x="1421114" y="1114206"/>
                  </a:lnTo>
                  <a:lnTo>
                    <a:pt x="1419782" y="1118109"/>
                  </a:lnTo>
                  <a:lnTo>
                    <a:pt x="1415881" y="1118109"/>
                  </a:lnTo>
                  <a:lnTo>
                    <a:pt x="1412075" y="1114206"/>
                  </a:lnTo>
                  <a:lnTo>
                    <a:pt x="1400466" y="1119347"/>
                  </a:lnTo>
                  <a:lnTo>
                    <a:pt x="1404272" y="1123250"/>
                  </a:lnTo>
                  <a:lnTo>
                    <a:pt x="1405604" y="1127058"/>
                  </a:lnTo>
                  <a:lnTo>
                    <a:pt x="1406937" y="1128390"/>
                  </a:lnTo>
                  <a:lnTo>
                    <a:pt x="1413312" y="1136101"/>
                  </a:lnTo>
                  <a:lnTo>
                    <a:pt x="1413312" y="1137434"/>
                  </a:lnTo>
                  <a:lnTo>
                    <a:pt x="1414644" y="1141338"/>
                  </a:lnTo>
                  <a:lnTo>
                    <a:pt x="1413312" y="1143907"/>
                  </a:lnTo>
                  <a:lnTo>
                    <a:pt x="1419782" y="1146478"/>
                  </a:lnTo>
                  <a:lnTo>
                    <a:pt x="1426252" y="1142575"/>
                  </a:lnTo>
                  <a:lnTo>
                    <a:pt x="1435768" y="1129723"/>
                  </a:lnTo>
                  <a:lnTo>
                    <a:pt x="1438337" y="1132294"/>
                  </a:lnTo>
                  <a:lnTo>
                    <a:pt x="1438337" y="1133531"/>
                  </a:lnTo>
                  <a:lnTo>
                    <a:pt x="1440906" y="1137434"/>
                  </a:lnTo>
                  <a:lnTo>
                    <a:pt x="1457653" y="1140005"/>
                  </a:lnTo>
                  <a:lnTo>
                    <a:pt x="1457653" y="1149524"/>
                  </a:lnTo>
                  <a:lnTo>
                    <a:pt x="1448614" y="1148192"/>
                  </a:lnTo>
                  <a:lnTo>
                    <a:pt x="1446044" y="1146954"/>
                  </a:lnTo>
                  <a:lnTo>
                    <a:pt x="1440906" y="1143051"/>
                  </a:lnTo>
                  <a:lnTo>
                    <a:pt x="1434436" y="1145621"/>
                  </a:lnTo>
                  <a:lnTo>
                    <a:pt x="1431867" y="1144384"/>
                  </a:lnTo>
                  <a:lnTo>
                    <a:pt x="1420258" y="1152095"/>
                  </a:lnTo>
                  <a:lnTo>
                    <a:pt x="1424159" y="1159806"/>
                  </a:lnTo>
                  <a:lnTo>
                    <a:pt x="1433675" y="1161138"/>
                  </a:lnTo>
                  <a:lnTo>
                    <a:pt x="1432342" y="1168945"/>
                  </a:lnTo>
                  <a:lnTo>
                    <a:pt x="1440145" y="1176656"/>
                  </a:lnTo>
                  <a:lnTo>
                    <a:pt x="1440145" y="1177893"/>
                  </a:lnTo>
                  <a:lnTo>
                    <a:pt x="1438813" y="1181797"/>
                  </a:lnTo>
                  <a:lnTo>
                    <a:pt x="1450422" y="1183035"/>
                  </a:lnTo>
                  <a:lnTo>
                    <a:pt x="1467169" y="1190840"/>
                  </a:lnTo>
                  <a:lnTo>
                    <a:pt x="1471070" y="1186937"/>
                  </a:lnTo>
                  <a:lnTo>
                    <a:pt x="1474971" y="1186937"/>
                  </a:lnTo>
                  <a:lnTo>
                    <a:pt x="1478777" y="1190840"/>
                  </a:lnTo>
                  <a:lnTo>
                    <a:pt x="1478777" y="1194744"/>
                  </a:lnTo>
                  <a:lnTo>
                    <a:pt x="1493050" y="1203788"/>
                  </a:lnTo>
                  <a:lnTo>
                    <a:pt x="1490386" y="1213308"/>
                  </a:lnTo>
                  <a:lnTo>
                    <a:pt x="1484011" y="1214545"/>
                  </a:lnTo>
                  <a:lnTo>
                    <a:pt x="1484011" y="1217115"/>
                  </a:lnTo>
                  <a:lnTo>
                    <a:pt x="1474495" y="1215878"/>
                  </a:lnTo>
                  <a:lnTo>
                    <a:pt x="1458985" y="1211975"/>
                  </a:lnTo>
                  <a:lnTo>
                    <a:pt x="1458985" y="1205501"/>
                  </a:lnTo>
                  <a:lnTo>
                    <a:pt x="1456416" y="1204264"/>
                  </a:lnTo>
                  <a:lnTo>
                    <a:pt x="1455084" y="1202931"/>
                  </a:lnTo>
                  <a:lnTo>
                    <a:pt x="1444807" y="1196457"/>
                  </a:lnTo>
                  <a:lnTo>
                    <a:pt x="1438337" y="1204264"/>
                  </a:lnTo>
                  <a:lnTo>
                    <a:pt x="1438337" y="1215878"/>
                  </a:lnTo>
                  <a:lnTo>
                    <a:pt x="1447852" y="1231300"/>
                  </a:lnTo>
                  <a:lnTo>
                    <a:pt x="1462030" y="1239106"/>
                  </a:lnTo>
                  <a:lnTo>
                    <a:pt x="1496857" y="1228730"/>
                  </a:lnTo>
                  <a:lnTo>
                    <a:pt x="1496857" y="1222256"/>
                  </a:lnTo>
                  <a:lnTo>
                    <a:pt x="1505896" y="1218448"/>
                  </a:lnTo>
                  <a:lnTo>
                    <a:pt x="1513603" y="1221019"/>
                  </a:lnTo>
                  <a:lnTo>
                    <a:pt x="1513603" y="1217115"/>
                  </a:lnTo>
                  <a:lnTo>
                    <a:pt x="1518837" y="1215878"/>
                  </a:lnTo>
                  <a:lnTo>
                    <a:pt x="1517505" y="1222256"/>
                  </a:lnTo>
                  <a:lnTo>
                    <a:pt x="1522643" y="1221019"/>
                  </a:lnTo>
                  <a:lnTo>
                    <a:pt x="1523975" y="1222256"/>
                  </a:lnTo>
                  <a:lnTo>
                    <a:pt x="1533015" y="1222256"/>
                  </a:lnTo>
                  <a:lnTo>
                    <a:pt x="1531778" y="1221019"/>
                  </a:lnTo>
                  <a:lnTo>
                    <a:pt x="1529113" y="1219686"/>
                  </a:lnTo>
                  <a:lnTo>
                    <a:pt x="1533015" y="1217115"/>
                  </a:lnTo>
                  <a:lnTo>
                    <a:pt x="1538153" y="1219686"/>
                  </a:lnTo>
                  <a:lnTo>
                    <a:pt x="1542054" y="1213308"/>
                  </a:lnTo>
                  <a:lnTo>
                    <a:pt x="1544623" y="1215878"/>
                  </a:lnTo>
                  <a:lnTo>
                    <a:pt x="1543386" y="1221019"/>
                  </a:lnTo>
                  <a:lnTo>
                    <a:pt x="1547192" y="1219686"/>
                  </a:lnTo>
                  <a:lnTo>
                    <a:pt x="1551094" y="1211975"/>
                  </a:lnTo>
                  <a:lnTo>
                    <a:pt x="1547192" y="1210642"/>
                  </a:lnTo>
                  <a:lnTo>
                    <a:pt x="1547192" y="1209404"/>
                  </a:lnTo>
                  <a:lnTo>
                    <a:pt x="1556708" y="1204264"/>
                  </a:lnTo>
                  <a:lnTo>
                    <a:pt x="1555376" y="1210642"/>
                  </a:lnTo>
                  <a:lnTo>
                    <a:pt x="1565747" y="1205501"/>
                  </a:lnTo>
                  <a:lnTo>
                    <a:pt x="1570886" y="1204264"/>
                  </a:lnTo>
                  <a:lnTo>
                    <a:pt x="1567080" y="1200360"/>
                  </a:lnTo>
                  <a:lnTo>
                    <a:pt x="1560609" y="1201693"/>
                  </a:lnTo>
                  <a:lnTo>
                    <a:pt x="1561846" y="1196457"/>
                  </a:lnTo>
                  <a:lnTo>
                    <a:pt x="1569649" y="1193887"/>
                  </a:lnTo>
                  <a:lnTo>
                    <a:pt x="1570886" y="1196457"/>
                  </a:lnTo>
                  <a:lnTo>
                    <a:pt x="1577356" y="1193887"/>
                  </a:lnTo>
                  <a:lnTo>
                    <a:pt x="1577356" y="1197790"/>
                  </a:lnTo>
                  <a:lnTo>
                    <a:pt x="1578688" y="1201693"/>
                  </a:lnTo>
                  <a:lnTo>
                    <a:pt x="1583826" y="1202931"/>
                  </a:lnTo>
                  <a:lnTo>
                    <a:pt x="1590297" y="1205501"/>
                  </a:lnTo>
                  <a:lnTo>
                    <a:pt x="1591534" y="1200360"/>
                  </a:lnTo>
                  <a:lnTo>
                    <a:pt x="1582018" y="1196457"/>
                  </a:lnTo>
                  <a:lnTo>
                    <a:pt x="1587157" y="1192554"/>
                  </a:lnTo>
                  <a:lnTo>
                    <a:pt x="1588489" y="1193887"/>
                  </a:lnTo>
                  <a:lnTo>
                    <a:pt x="1591058" y="1195220"/>
                  </a:lnTo>
                  <a:lnTo>
                    <a:pt x="1596197" y="1201693"/>
                  </a:lnTo>
                  <a:lnTo>
                    <a:pt x="1600098" y="1201693"/>
                  </a:lnTo>
                  <a:lnTo>
                    <a:pt x="1601430" y="1197790"/>
                  </a:lnTo>
                  <a:lnTo>
                    <a:pt x="1596197" y="1199028"/>
                  </a:lnTo>
                  <a:lnTo>
                    <a:pt x="1592390" y="1193887"/>
                  </a:lnTo>
                  <a:lnTo>
                    <a:pt x="1592390" y="1186176"/>
                  </a:lnTo>
                  <a:lnTo>
                    <a:pt x="1594960" y="1183510"/>
                  </a:lnTo>
                  <a:lnTo>
                    <a:pt x="1594960" y="1179702"/>
                  </a:lnTo>
                  <a:lnTo>
                    <a:pt x="1598861" y="1177132"/>
                  </a:lnTo>
                  <a:lnTo>
                    <a:pt x="1598861" y="1173229"/>
                  </a:lnTo>
                  <a:lnTo>
                    <a:pt x="1602667" y="1169421"/>
                  </a:lnTo>
                  <a:lnTo>
                    <a:pt x="1606568" y="1168088"/>
                  </a:lnTo>
                  <a:lnTo>
                    <a:pt x="1609137" y="1165518"/>
                  </a:lnTo>
                  <a:lnTo>
                    <a:pt x="1610374" y="1160282"/>
                  </a:lnTo>
                  <a:lnTo>
                    <a:pt x="1609137" y="1155141"/>
                  </a:lnTo>
                  <a:lnTo>
                    <a:pt x="1607805" y="1150000"/>
                  </a:lnTo>
                  <a:lnTo>
                    <a:pt x="1605331" y="1143527"/>
                  </a:lnTo>
                  <a:lnTo>
                    <a:pt x="1602667" y="1131913"/>
                  </a:lnTo>
                  <a:lnTo>
                    <a:pt x="1603999" y="1121536"/>
                  </a:lnTo>
                  <a:lnTo>
                    <a:pt x="1603999" y="1106114"/>
                  </a:lnTo>
                  <a:lnTo>
                    <a:pt x="1607805" y="1100973"/>
                  </a:lnTo>
                  <a:lnTo>
                    <a:pt x="1610374" y="1088026"/>
                  </a:lnTo>
                  <a:lnTo>
                    <a:pt x="1611707" y="1085456"/>
                  </a:lnTo>
                  <a:lnTo>
                    <a:pt x="1611707" y="1076412"/>
                  </a:lnTo>
                  <a:lnTo>
                    <a:pt x="1616845" y="1071271"/>
                  </a:lnTo>
                  <a:lnTo>
                    <a:pt x="1620746" y="1068701"/>
                  </a:lnTo>
                  <a:lnTo>
                    <a:pt x="1621983" y="1066035"/>
                  </a:lnTo>
                  <a:lnTo>
                    <a:pt x="1619509" y="1053183"/>
                  </a:lnTo>
                  <a:lnTo>
                    <a:pt x="1621983" y="1040236"/>
                  </a:lnTo>
                  <a:lnTo>
                    <a:pt x="1624647" y="1033858"/>
                  </a:lnTo>
                  <a:lnTo>
                    <a:pt x="1623315" y="1027384"/>
                  </a:lnTo>
                  <a:lnTo>
                    <a:pt x="1624647" y="1024814"/>
                  </a:lnTo>
                  <a:lnTo>
                    <a:pt x="1625884" y="1027384"/>
                  </a:lnTo>
                  <a:lnTo>
                    <a:pt x="1629785" y="1044139"/>
                  </a:lnTo>
                  <a:lnTo>
                    <a:pt x="1628453" y="1058324"/>
                  </a:lnTo>
                  <a:lnTo>
                    <a:pt x="1629785" y="1062227"/>
                  </a:lnTo>
                  <a:lnTo>
                    <a:pt x="1631118" y="1063465"/>
                  </a:lnTo>
                  <a:lnTo>
                    <a:pt x="1632355" y="1063465"/>
                  </a:lnTo>
                  <a:lnTo>
                    <a:pt x="1633687" y="1060894"/>
                  </a:lnTo>
                  <a:lnTo>
                    <a:pt x="1633687" y="1045472"/>
                  </a:lnTo>
                  <a:lnTo>
                    <a:pt x="1632355" y="1035952"/>
                  </a:lnTo>
                  <a:lnTo>
                    <a:pt x="1627216" y="997206"/>
                  </a:lnTo>
                  <a:lnTo>
                    <a:pt x="1625884" y="994636"/>
                  </a:lnTo>
                  <a:lnTo>
                    <a:pt x="1621983" y="994636"/>
                  </a:lnTo>
                  <a:lnTo>
                    <a:pt x="1620746" y="989400"/>
                  </a:lnTo>
                  <a:lnTo>
                    <a:pt x="1618177" y="882302"/>
                  </a:lnTo>
                  <a:lnTo>
                    <a:pt x="1615608" y="863262"/>
                  </a:lnTo>
                  <a:lnTo>
                    <a:pt x="1611707" y="845174"/>
                  </a:lnTo>
                  <a:lnTo>
                    <a:pt x="1607805" y="829752"/>
                  </a:lnTo>
                  <a:lnTo>
                    <a:pt x="1602667" y="824516"/>
                  </a:lnTo>
                  <a:lnTo>
                    <a:pt x="1600098" y="818138"/>
                  </a:lnTo>
                  <a:lnTo>
                    <a:pt x="1597528" y="810331"/>
                  </a:lnTo>
                  <a:lnTo>
                    <a:pt x="1592390" y="806523"/>
                  </a:lnTo>
                  <a:lnTo>
                    <a:pt x="1588489" y="802620"/>
                  </a:lnTo>
                  <a:lnTo>
                    <a:pt x="1588489" y="800050"/>
                  </a:lnTo>
                  <a:lnTo>
                    <a:pt x="1589821" y="797480"/>
                  </a:lnTo>
                  <a:lnTo>
                    <a:pt x="1592390" y="797480"/>
                  </a:lnTo>
                  <a:lnTo>
                    <a:pt x="1596197" y="803953"/>
                  </a:lnTo>
                  <a:lnTo>
                    <a:pt x="1597528" y="803953"/>
                  </a:lnTo>
                  <a:lnTo>
                    <a:pt x="1597528" y="801287"/>
                  </a:lnTo>
                  <a:lnTo>
                    <a:pt x="1589821" y="791768"/>
                  </a:lnTo>
                  <a:lnTo>
                    <a:pt x="1583351" y="778916"/>
                  </a:lnTo>
                  <a:lnTo>
                    <a:pt x="1578117" y="769872"/>
                  </a:lnTo>
                  <a:lnTo>
                    <a:pt x="1569078" y="762161"/>
                  </a:lnTo>
                  <a:lnTo>
                    <a:pt x="1563940" y="759495"/>
                  </a:lnTo>
                  <a:lnTo>
                    <a:pt x="1558801" y="753117"/>
                  </a:lnTo>
                  <a:lnTo>
                    <a:pt x="1557469" y="753117"/>
                  </a:lnTo>
                  <a:lnTo>
                    <a:pt x="1553568" y="754354"/>
                  </a:lnTo>
                  <a:lnTo>
                    <a:pt x="1552331" y="755687"/>
                  </a:lnTo>
                  <a:lnTo>
                    <a:pt x="1553568" y="759495"/>
                  </a:lnTo>
                  <a:lnTo>
                    <a:pt x="1552331" y="760828"/>
                  </a:lnTo>
                  <a:lnTo>
                    <a:pt x="1549762" y="755687"/>
                  </a:lnTo>
                  <a:lnTo>
                    <a:pt x="1548430" y="754354"/>
                  </a:lnTo>
                  <a:lnTo>
                    <a:pt x="1547192" y="753117"/>
                  </a:lnTo>
                  <a:lnTo>
                    <a:pt x="1538153" y="746643"/>
                  </a:lnTo>
                  <a:lnTo>
                    <a:pt x="1536821" y="745311"/>
                  </a:lnTo>
                  <a:lnTo>
                    <a:pt x="1536821" y="744073"/>
                  </a:lnTo>
                  <a:lnTo>
                    <a:pt x="1542054" y="744073"/>
                  </a:lnTo>
                  <a:lnTo>
                    <a:pt x="1543291" y="745311"/>
                  </a:lnTo>
                  <a:lnTo>
                    <a:pt x="1544623" y="745311"/>
                  </a:lnTo>
                  <a:lnTo>
                    <a:pt x="1549762" y="749214"/>
                  </a:lnTo>
                  <a:lnTo>
                    <a:pt x="1550999" y="749214"/>
                  </a:lnTo>
                  <a:lnTo>
                    <a:pt x="1557469" y="747881"/>
                  </a:lnTo>
                  <a:lnTo>
                    <a:pt x="1558801" y="749214"/>
                  </a:lnTo>
                  <a:lnTo>
                    <a:pt x="1565272" y="756925"/>
                  </a:lnTo>
                  <a:lnTo>
                    <a:pt x="1566509" y="755687"/>
                  </a:lnTo>
                  <a:lnTo>
                    <a:pt x="1534252" y="709230"/>
                  </a:lnTo>
                  <a:lnTo>
                    <a:pt x="1505706" y="647256"/>
                  </a:lnTo>
                  <a:lnTo>
                    <a:pt x="1485057" y="618696"/>
                  </a:lnTo>
                  <a:lnTo>
                    <a:pt x="1482964" y="618696"/>
                  </a:lnTo>
                  <a:lnTo>
                    <a:pt x="1481632" y="622600"/>
                  </a:lnTo>
                  <a:lnTo>
                    <a:pt x="1480299" y="623837"/>
                  </a:lnTo>
                  <a:lnTo>
                    <a:pt x="1479063" y="623837"/>
                  </a:lnTo>
                  <a:lnTo>
                    <a:pt x="1479063" y="620029"/>
                  </a:lnTo>
                  <a:lnTo>
                    <a:pt x="1480299" y="617459"/>
                  </a:lnTo>
                  <a:lnTo>
                    <a:pt x="1481632" y="614793"/>
                  </a:lnTo>
                  <a:lnTo>
                    <a:pt x="1481632" y="612223"/>
                  </a:lnTo>
                  <a:lnTo>
                    <a:pt x="1467454" y="591660"/>
                  </a:lnTo>
                  <a:lnTo>
                    <a:pt x="1421019" y="520642"/>
                  </a:lnTo>
                  <a:lnTo>
                    <a:pt x="1395233" y="470282"/>
                  </a:lnTo>
                  <a:lnTo>
                    <a:pt x="1392568" y="457334"/>
                  </a:lnTo>
                  <a:lnTo>
                    <a:pt x="1386098" y="450861"/>
                  </a:lnTo>
                  <a:lnTo>
                    <a:pt x="1375821" y="417351"/>
                  </a:lnTo>
                  <a:lnTo>
                    <a:pt x="1387430" y="423825"/>
                  </a:lnTo>
                  <a:lnTo>
                    <a:pt x="1386098" y="425062"/>
                  </a:lnTo>
                  <a:lnTo>
                    <a:pt x="1391331" y="425062"/>
                  </a:lnTo>
                  <a:lnTo>
                    <a:pt x="1391331" y="427157"/>
                  </a:lnTo>
                  <a:lnTo>
                    <a:pt x="1397802" y="428489"/>
                  </a:lnTo>
                  <a:lnTo>
                    <a:pt x="1396469" y="425919"/>
                  </a:lnTo>
                  <a:lnTo>
                    <a:pt x="1382292" y="410402"/>
                  </a:lnTo>
                  <a:lnTo>
                    <a:pt x="1375821" y="400025"/>
                  </a:lnTo>
                  <a:lnTo>
                    <a:pt x="1357743" y="374226"/>
                  </a:lnTo>
                  <a:lnTo>
                    <a:pt x="1356505" y="370418"/>
                  </a:lnTo>
                  <a:lnTo>
                    <a:pt x="1356505" y="366515"/>
                  </a:lnTo>
                  <a:lnTo>
                    <a:pt x="1355173" y="366515"/>
                  </a:lnTo>
                  <a:lnTo>
                    <a:pt x="1352604" y="365182"/>
                  </a:lnTo>
                  <a:lnTo>
                    <a:pt x="1351272" y="362612"/>
                  </a:lnTo>
                  <a:lnTo>
                    <a:pt x="1351272" y="358804"/>
                  </a:lnTo>
                  <a:lnTo>
                    <a:pt x="1347466" y="356138"/>
                  </a:lnTo>
                  <a:lnTo>
                    <a:pt x="1346134" y="354901"/>
                  </a:lnTo>
                  <a:lnTo>
                    <a:pt x="1342232" y="352235"/>
                  </a:lnTo>
                  <a:lnTo>
                    <a:pt x="1342232" y="350998"/>
                  </a:lnTo>
                  <a:lnTo>
                    <a:pt x="1343564" y="349760"/>
                  </a:lnTo>
                  <a:lnTo>
                    <a:pt x="1337094" y="340716"/>
                  </a:lnTo>
                  <a:lnTo>
                    <a:pt x="1318063" y="313585"/>
                  </a:lnTo>
                  <a:lnTo>
                    <a:pt x="1311688" y="303398"/>
                  </a:lnTo>
                  <a:lnTo>
                    <a:pt x="1306550" y="295687"/>
                  </a:lnTo>
                  <a:lnTo>
                    <a:pt x="1305218" y="294354"/>
                  </a:lnTo>
                  <a:lnTo>
                    <a:pt x="1305218" y="290546"/>
                  </a:lnTo>
                  <a:lnTo>
                    <a:pt x="1306550" y="287976"/>
                  </a:lnTo>
                  <a:lnTo>
                    <a:pt x="1305218" y="286643"/>
                  </a:lnTo>
                  <a:lnTo>
                    <a:pt x="1298747" y="278932"/>
                  </a:lnTo>
                  <a:lnTo>
                    <a:pt x="1292372" y="267318"/>
                  </a:lnTo>
                  <a:lnTo>
                    <a:pt x="1283142" y="255799"/>
                  </a:lnTo>
                  <a:lnTo>
                    <a:pt x="1275339" y="241614"/>
                  </a:lnTo>
                  <a:lnTo>
                    <a:pt x="1270201" y="240281"/>
                  </a:lnTo>
                  <a:lnTo>
                    <a:pt x="1268869" y="238949"/>
                  </a:lnTo>
                  <a:lnTo>
                    <a:pt x="1270201" y="237711"/>
                  </a:lnTo>
                  <a:lnTo>
                    <a:pt x="1274102" y="236378"/>
                  </a:lnTo>
                  <a:lnTo>
                    <a:pt x="1274102" y="235141"/>
                  </a:lnTo>
                  <a:lnTo>
                    <a:pt x="1272770" y="232475"/>
                  </a:lnTo>
                  <a:lnTo>
                    <a:pt x="1270201" y="228667"/>
                  </a:lnTo>
                  <a:lnTo>
                    <a:pt x="1267632" y="222194"/>
                  </a:lnTo>
                  <a:lnTo>
                    <a:pt x="1263731" y="217053"/>
                  </a:lnTo>
                  <a:lnTo>
                    <a:pt x="1258592" y="211912"/>
                  </a:lnTo>
                  <a:lnTo>
                    <a:pt x="1250885" y="204106"/>
                  </a:lnTo>
                  <a:lnTo>
                    <a:pt x="1248221" y="197633"/>
                  </a:lnTo>
                  <a:lnTo>
                    <a:pt x="1248221" y="188589"/>
                  </a:lnTo>
                  <a:lnTo>
                    <a:pt x="1250885" y="186018"/>
                  </a:lnTo>
                  <a:lnTo>
                    <a:pt x="1249553" y="184781"/>
                  </a:lnTo>
                  <a:lnTo>
                    <a:pt x="1249553" y="183448"/>
                  </a:lnTo>
                  <a:lnTo>
                    <a:pt x="1246984" y="180878"/>
                  </a:lnTo>
                  <a:lnTo>
                    <a:pt x="1241751" y="174404"/>
                  </a:lnTo>
                  <a:lnTo>
                    <a:pt x="1236612" y="165455"/>
                  </a:lnTo>
                  <a:lnTo>
                    <a:pt x="1232806" y="158982"/>
                  </a:lnTo>
                  <a:lnTo>
                    <a:pt x="1232806" y="153746"/>
                  </a:lnTo>
                  <a:lnTo>
                    <a:pt x="1231474" y="149938"/>
                  </a:lnTo>
                  <a:lnTo>
                    <a:pt x="1230237" y="146035"/>
                  </a:lnTo>
                  <a:lnTo>
                    <a:pt x="1225004" y="136991"/>
                  </a:lnTo>
                  <a:lnTo>
                    <a:pt x="1219865" y="127947"/>
                  </a:lnTo>
                  <a:lnTo>
                    <a:pt x="1215964" y="121474"/>
                  </a:lnTo>
                  <a:lnTo>
                    <a:pt x="1213395" y="113762"/>
                  </a:lnTo>
                  <a:lnTo>
                    <a:pt x="1213395" y="103481"/>
                  </a:lnTo>
                  <a:lnTo>
                    <a:pt x="1212158" y="100911"/>
                  </a:lnTo>
                  <a:lnTo>
                    <a:pt x="1209589" y="98340"/>
                  </a:lnTo>
                  <a:lnTo>
                    <a:pt x="1208256" y="93200"/>
                  </a:lnTo>
                  <a:lnTo>
                    <a:pt x="1206924" y="89296"/>
                  </a:lnTo>
                  <a:lnTo>
                    <a:pt x="1204355" y="86726"/>
                  </a:lnTo>
                  <a:lnTo>
                    <a:pt x="1201786" y="85488"/>
                  </a:lnTo>
                  <a:lnTo>
                    <a:pt x="1203118" y="84156"/>
                  </a:lnTo>
                  <a:lnTo>
                    <a:pt x="1201786" y="68638"/>
                  </a:lnTo>
                  <a:lnTo>
                    <a:pt x="1194079" y="53121"/>
                  </a:lnTo>
                  <a:lnTo>
                    <a:pt x="1188940" y="49313"/>
                  </a:lnTo>
                  <a:lnTo>
                    <a:pt x="1186371" y="49313"/>
                  </a:lnTo>
                  <a:lnTo>
                    <a:pt x="1185039" y="47980"/>
                  </a:lnTo>
                  <a:lnTo>
                    <a:pt x="1185039" y="44172"/>
                  </a:lnTo>
                  <a:lnTo>
                    <a:pt x="1186371" y="37699"/>
                  </a:lnTo>
                  <a:lnTo>
                    <a:pt x="1187608" y="32463"/>
                  </a:lnTo>
                  <a:lnTo>
                    <a:pt x="1188940" y="31225"/>
                  </a:lnTo>
                  <a:lnTo>
                    <a:pt x="1188940" y="28655"/>
                  </a:lnTo>
                  <a:lnTo>
                    <a:pt x="1187608" y="24752"/>
                  </a:lnTo>
                  <a:lnTo>
                    <a:pt x="1187608" y="22181"/>
                  </a:lnTo>
                  <a:lnTo>
                    <a:pt x="1186371" y="19611"/>
                  </a:lnTo>
                  <a:lnTo>
                    <a:pt x="1186371" y="17802"/>
                  </a:lnTo>
                  <a:lnTo>
                    <a:pt x="1181138" y="17802"/>
                  </a:lnTo>
                  <a:lnTo>
                    <a:pt x="1178569" y="19135"/>
                  </a:lnTo>
                  <a:lnTo>
                    <a:pt x="1173430" y="17802"/>
                  </a:lnTo>
                  <a:lnTo>
                    <a:pt x="1170861" y="16564"/>
                  </a:lnTo>
                  <a:lnTo>
                    <a:pt x="1168292" y="13994"/>
                  </a:lnTo>
                  <a:lnTo>
                    <a:pt x="1166960" y="12661"/>
                  </a:lnTo>
                  <a:lnTo>
                    <a:pt x="1142411" y="11424"/>
                  </a:lnTo>
                  <a:close/>
                  <a:moveTo>
                    <a:pt x="1393901" y="831371"/>
                  </a:moveTo>
                  <a:lnTo>
                    <a:pt x="1393901" y="830038"/>
                  </a:lnTo>
                  <a:lnTo>
                    <a:pt x="1395233" y="830038"/>
                  </a:lnTo>
                  <a:lnTo>
                    <a:pt x="1395233" y="828800"/>
                  </a:lnTo>
                  <a:lnTo>
                    <a:pt x="1396469" y="827467"/>
                  </a:lnTo>
                  <a:lnTo>
                    <a:pt x="1396469" y="826229"/>
                  </a:lnTo>
                  <a:lnTo>
                    <a:pt x="1399039" y="826229"/>
                  </a:lnTo>
                  <a:lnTo>
                    <a:pt x="1399039" y="823564"/>
                  </a:lnTo>
                  <a:lnTo>
                    <a:pt x="1401608" y="823564"/>
                  </a:lnTo>
                  <a:lnTo>
                    <a:pt x="1402940" y="822327"/>
                  </a:lnTo>
                  <a:lnTo>
                    <a:pt x="1404177" y="820994"/>
                  </a:lnTo>
                  <a:lnTo>
                    <a:pt x="1405509" y="820994"/>
                  </a:lnTo>
                  <a:lnTo>
                    <a:pt x="1405509" y="819756"/>
                  </a:lnTo>
                  <a:lnTo>
                    <a:pt x="1406841" y="818423"/>
                  </a:lnTo>
                  <a:lnTo>
                    <a:pt x="1408078" y="818423"/>
                  </a:lnTo>
                  <a:lnTo>
                    <a:pt x="1409411" y="817185"/>
                  </a:lnTo>
                  <a:lnTo>
                    <a:pt x="1409411" y="815853"/>
                  </a:lnTo>
                  <a:lnTo>
                    <a:pt x="1410648" y="815853"/>
                  </a:lnTo>
                  <a:lnTo>
                    <a:pt x="1410648" y="814615"/>
                  </a:lnTo>
                  <a:lnTo>
                    <a:pt x="1411979" y="813283"/>
                  </a:lnTo>
                  <a:lnTo>
                    <a:pt x="1413216" y="813283"/>
                  </a:lnTo>
                  <a:lnTo>
                    <a:pt x="1414549" y="811950"/>
                  </a:lnTo>
                  <a:lnTo>
                    <a:pt x="1414549" y="809380"/>
                  </a:lnTo>
                  <a:lnTo>
                    <a:pt x="1415786" y="809380"/>
                  </a:lnTo>
                  <a:lnTo>
                    <a:pt x="1415786" y="807951"/>
                  </a:lnTo>
                  <a:lnTo>
                    <a:pt x="1417118" y="807951"/>
                  </a:lnTo>
                  <a:lnTo>
                    <a:pt x="1417118" y="802811"/>
                  </a:lnTo>
                  <a:lnTo>
                    <a:pt x="1418355" y="802811"/>
                  </a:lnTo>
                  <a:lnTo>
                    <a:pt x="1418355" y="801478"/>
                  </a:lnTo>
                  <a:lnTo>
                    <a:pt x="1423588" y="801478"/>
                  </a:lnTo>
                  <a:lnTo>
                    <a:pt x="1424825" y="800145"/>
                  </a:lnTo>
                  <a:lnTo>
                    <a:pt x="1423588" y="798907"/>
                  </a:lnTo>
                  <a:lnTo>
                    <a:pt x="1422256" y="798907"/>
                  </a:lnTo>
                  <a:lnTo>
                    <a:pt x="1422256" y="797575"/>
                  </a:lnTo>
                  <a:lnTo>
                    <a:pt x="1423588" y="796337"/>
                  </a:lnTo>
                  <a:lnTo>
                    <a:pt x="1424825" y="796337"/>
                  </a:lnTo>
                  <a:lnTo>
                    <a:pt x="1424825" y="793767"/>
                  </a:lnTo>
                  <a:lnTo>
                    <a:pt x="1426158" y="792434"/>
                  </a:lnTo>
                  <a:lnTo>
                    <a:pt x="1426158" y="791101"/>
                  </a:lnTo>
                  <a:lnTo>
                    <a:pt x="1427489" y="789863"/>
                  </a:lnTo>
                  <a:lnTo>
                    <a:pt x="1427489" y="791101"/>
                  </a:lnTo>
                  <a:lnTo>
                    <a:pt x="1428727" y="792434"/>
                  </a:lnTo>
                  <a:lnTo>
                    <a:pt x="1430059" y="791101"/>
                  </a:lnTo>
                  <a:lnTo>
                    <a:pt x="1431296" y="789863"/>
                  </a:lnTo>
                  <a:lnTo>
                    <a:pt x="1431296" y="787293"/>
                  </a:lnTo>
                  <a:lnTo>
                    <a:pt x="1432628" y="785961"/>
                  </a:lnTo>
                  <a:lnTo>
                    <a:pt x="1432628" y="784723"/>
                  </a:lnTo>
                  <a:lnTo>
                    <a:pt x="1433865" y="784723"/>
                  </a:lnTo>
                  <a:lnTo>
                    <a:pt x="1433865" y="783390"/>
                  </a:lnTo>
                  <a:lnTo>
                    <a:pt x="1435387" y="783390"/>
                  </a:lnTo>
                  <a:lnTo>
                    <a:pt x="1435387" y="779392"/>
                  </a:lnTo>
                  <a:lnTo>
                    <a:pt x="1436624" y="778154"/>
                  </a:lnTo>
                  <a:lnTo>
                    <a:pt x="1436624" y="776821"/>
                  </a:lnTo>
                  <a:lnTo>
                    <a:pt x="1437957" y="775584"/>
                  </a:lnTo>
                  <a:lnTo>
                    <a:pt x="1437957" y="774251"/>
                  </a:lnTo>
                  <a:lnTo>
                    <a:pt x="1439288" y="774251"/>
                  </a:lnTo>
                  <a:lnTo>
                    <a:pt x="1439288" y="773014"/>
                  </a:lnTo>
                  <a:lnTo>
                    <a:pt x="1440525" y="773014"/>
                  </a:lnTo>
                  <a:lnTo>
                    <a:pt x="1440525" y="771681"/>
                  </a:lnTo>
                  <a:lnTo>
                    <a:pt x="1441858" y="770348"/>
                  </a:lnTo>
                  <a:lnTo>
                    <a:pt x="1443095" y="770348"/>
                  </a:lnTo>
                  <a:lnTo>
                    <a:pt x="1444427" y="769110"/>
                  </a:lnTo>
                  <a:lnTo>
                    <a:pt x="1445664" y="769110"/>
                  </a:lnTo>
                  <a:lnTo>
                    <a:pt x="1445664" y="767778"/>
                  </a:lnTo>
                  <a:lnTo>
                    <a:pt x="1448233" y="767778"/>
                  </a:lnTo>
                  <a:lnTo>
                    <a:pt x="1449565" y="769110"/>
                  </a:lnTo>
                  <a:lnTo>
                    <a:pt x="1449565" y="770348"/>
                  </a:lnTo>
                  <a:lnTo>
                    <a:pt x="1452134" y="770348"/>
                  </a:lnTo>
                  <a:lnTo>
                    <a:pt x="1456035" y="771681"/>
                  </a:lnTo>
                  <a:lnTo>
                    <a:pt x="1459937" y="773014"/>
                  </a:lnTo>
                  <a:lnTo>
                    <a:pt x="1461174" y="774251"/>
                  </a:lnTo>
                  <a:lnTo>
                    <a:pt x="1462506" y="775584"/>
                  </a:lnTo>
                  <a:lnTo>
                    <a:pt x="1463743" y="776821"/>
                  </a:lnTo>
                  <a:lnTo>
                    <a:pt x="1465075" y="776821"/>
                  </a:lnTo>
                  <a:lnTo>
                    <a:pt x="1466312" y="778154"/>
                  </a:lnTo>
                  <a:lnTo>
                    <a:pt x="1467644" y="778154"/>
                  </a:lnTo>
                  <a:lnTo>
                    <a:pt x="1467644" y="779392"/>
                  </a:lnTo>
                  <a:lnTo>
                    <a:pt x="1468882" y="779392"/>
                  </a:lnTo>
                  <a:lnTo>
                    <a:pt x="1470213" y="780725"/>
                  </a:lnTo>
                  <a:lnTo>
                    <a:pt x="1471545" y="782058"/>
                  </a:lnTo>
                  <a:lnTo>
                    <a:pt x="1472783" y="783295"/>
                  </a:lnTo>
                  <a:lnTo>
                    <a:pt x="1474115" y="783295"/>
                  </a:lnTo>
                  <a:lnTo>
                    <a:pt x="1474115" y="784628"/>
                  </a:lnTo>
                  <a:lnTo>
                    <a:pt x="1475352" y="784628"/>
                  </a:lnTo>
                  <a:lnTo>
                    <a:pt x="1476684" y="787198"/>
                  </a:lnTo>
                  <a:lnTo>
                    <a:pt x="1476684" y="789769"/>
                  </a:lnTo>
                  <a:lnTo>
                    <a:pt x="1477921" y="791006"/>
                  </a:lnTo>
                  <a:lnTo>
                    <a:pt x="1477921" y="792339"/>
                  </a:lnTo>
                  <a:lnTo>
                    <a:pt x="1479253" y="793672"/>
                  </a:lnTo>
                  <a:lnTo>
                    <a:pt x="1479253" y="794909"/>
                  </a:lnTo>
                  <a:lnTo>
                    <a:pt x="1480490" y="796242"/>
                  </a:lnTo>
                  <a:lnTo>
                    <a:pt x="1480490" y="797480"/>
                  </a:lnTo>
                  <a:lnTo>
                    <a:pt x="1481822" y="797480"/>
                  </a:lnTo>
                  <a:lnTo>
                    <a:pt x="1481822" y="798812"/>
                  </a:lnTo>
                  <a:lnTo>
                    <a:pt x="1483154" y="801383"/>
                  </a:lnTo>
                  <a:lnTo>
                    <a:pt x="1483154" y="802716"/>
                  </a:lnTo>
                  <a:lnTo>
                    <a:pt x="1484392" y="803953"/>
                  </a:lnTo>
                  <a:lnTo>
                    <a:pt x="1485723" y="805286"/>
                  </a:lnTo>
                  <a:lnTo>
                    <a:pt x="1486960" y="806523"/>
                  </a:lnTo>
                  <a:lnTo>
                    <a:pt x="1486960" y="807951"/>
                  </a:lnTo>
                  <a:lnTo>
                    <a:pt x="1488293" y="809189"/>
                  </a:lnTo>
                  <a:lnTo>
                    <a:pt x="1488293" y="810522"/>
                  </a:lnTo>
                  <a:lnTo>
                    <a:pt x="1489530" y="813092"/>
                  </a:lnTo>
                  <a:lnTo>
                    <a:pt x="1489530" y="815662"/>
                  </a:lnTo>
                  <a:lnTo>
                    <a:pt x="1490862" y="818233"/>
                  </a:lnTo>
                  <a:lnTo>
                    <a:pt x="1490862" y="820803"/>
                  </a:lnTo>
                  <a:lnTo>
                    <a:pt x="1492194" y="823374"/>
                  </a:lnTo>
                  <a:lnTo>
                    <a:pt x="1492194" y="835083"/>
                  </a:lnTo>
                  <a:lnTo>
                    <a:pt x="1490862" y="837653"/>
                  </a:lnTo>
                  <a:lnTo>
                    <a:pt x="1489530" y="840224"/>
                  </a:lnTo>
                  <a:lnTo>
                    <a:pt x="1488293" y="840224"/>
                  </a:lnTo>
                  <a:lnTo>
                    <a:pt x="1488293" y="846031"/>
                  </a:lnTo>
                  <a:lnTo>
                    <a:pt x="1486960" y="847269"/>
                  </a:lnTo>
                  <a:lnTo>
                    <a:pt x="1484392" y="848601"/>
                  </a:lnTo>
                  <a:lnTo>
                    <a:pt x="1483154" y="849934"/>
                  </a:lnTo>
                  <a:lnTo>
                    <a:pt x="1481822" y="851171"/>
                  </a:lnTo>
                  <a:lnTo>
                    <a:pt x="1480490" y="852504"/>
                  </a:lnTo>
                  <a:lnTo>
                    <a:pt x="1480490" y="858978"/>
                  </a:lnTo>
                  <a:lnTo>
                    <a:pt x="1481822" y="860215"/>
                  </a:lnTo>
                  <a:lnTo>
                    <a:pt x="1481822" y="862786"/>
                  </a:lnTo>
                  <a:lnTo>
                    <a:pt x="1483154" y="864119"/>
                  </a:lnTo>
                  <a:lnTo>
                    <a:pt x="1483154" y="866689"/>
                  </a:lnTo>
                  <a:lnTo>
                    <a:pt x="1481822" y="866689"/>
                  </a:lnTo>
                  <a:lnTo>
                    <a:pt x="1480490" y="869259"/>
                  </a:lnTo>
                  <a:lnTo>
                    <a:pt x="1479253" y="870592"/>
                  </a:lnTo>
                  <a:lnTo>
                    <a:pt x="1477921" y="869259"/>
                  </a:lnTo>
                  <a:lnTo>
                    <a:pt x="1476684" y="869259"/>
                  </a:lnTo>
                  <a:lnTo>
                    <a:pt x="1476684" y="870592"/>
                  </a:lnTo>
                  <a:lnTo>
                    <a:pt x="1474115" y="870592"/>
                  </a:lnTo>
                  <a:lnTo>
                    <a:pt x="1474115" y="873162"/>
                  </a:lnTo>
                  <a:lnTo>
                    <a:pt x="1475352" y="873162"/>
                  </a:lnTo>
                  <a:lnTo>
                    <a:pt x="1476684" y="874495"/>
                  </a:lnTo>
                  <a:lnTo>
                    <a:pt x="1477921" y="874495"/>
                  </a:lnTo>
                  <a:lnTo>
                    <a:pt x="1477921" y="879541"/>
                  </a:lnTo>
                  <a:lnTo>
                    <a:pt x="1476684" y="880873"/>
                  </a:lnTo>
                  <a:lnTo>
                    <a:pt x="1475352" y="882206"/>
                  </a:lnTo>
                  <a:lnTo>
                    <a:pt x="1475352" y="883444"/>
                  </a:lnTo>
                  <a:lnTo>
                    <a:pt x="1474115" y="882206"/>
                  </a:lnTo>
                  <a:lnTo>
                    <a:pt x="1471545" y="882206"/>
                  </a:lnTo>
                  <a:lnTo>
                    <a:pt x="1471545" y="880873"/>
                  </a:lnTo>
                  <a:lnTo>
                    <a:pt x="1467644" y="880873"/>
                  </a:lnTo>
                  <a:lnTo>
                    <a:pt x="1466312" y="879541"/>
                  </a:lnTo>
                  <a:lnTo>
                    <a:pt x="1465075" y="880873"/>
                  </a:lnTo>
                  <a:lnTo>
                    <a:pt x="1463933" y="880873"/>
                  </a:lnTo>
                  <a:lnTo>
                    <a:pt x="1462696" y="882206"/>
                  </a:lnTo>
                  <a:lnTo>
                    <a:pt x="1458795" y="882206"/>
                  </a:lnTo>
                  <a:lnTo>
                    <a:pt x="1457463" y="879541"/>
                  </a:lnTo>
                  <a:lnTo>
                    <a:pt x="1456226" y="878303"/>
                  </a:lnTo>
                  <a:lnTo>
                    <a:pt x="1454418" y="878303"/>
                  </a:lnTo>
                  <a:lnTo>
                    <a:pt x="1453181" y="877066"/>
                  </a:lnTo>
                  <a:lnTo>
                    <a:pt x="1451849" y="877066"/>
                  </a:lnTo>
                  <a:lnTo>
                    <a:pt x="1449280" y="875733"/>
                  </a:lnTo>
                  <a:lnTo>
                    <a:pt x="1446711" y="874495"/>
                  </a:lnTo>
                  <a:lnTo>
                    <a:pt x="1442810" y="874495"/>
                  </a:lnTo>
                  <a:lnTo>
                    <a:pt x="1440240" y="873162"/>
                  </a:lnTo>
                  <a:lnTo>
                    <a:pt x="1439003" y="871830"/>
                  </a:lnTo>
                  <a:lnTo>
                    <a:pt x="1437671" y="871830"/>
                  </a:lnTo>
                  <a:lnTo>
                    <a:pt x="1436339" y="870592"/>
                  </a:lnTo>
                  <a:lnTo>
                    <a:pt x="1435387" y="870592"/>
                  </a:lnTo>
                  <a:lnTo>
                    <a:pt x="1434055" y="869259"/>
                  </a:lnTo>
                  <a:lnTo>
                    <a:pt x="1434055" y="868022"/>
                  </a:lnTo>
                  <a:lnTo>
                    <a:pt x="1432818" y="868022"/>
                  </a:lnTo>
                  <a:lnTo>
                    <a:pt x="1432818" y="866689"/>
                  </a:lnTo>
                  <a:lnTo>
                    <a:pt x="1431486" y="865451"/>
                  </a:lnTo>
                  <a:lnTo>
                    <a:pt x="1431486" y="864119"/>
                  </a:lnTo>
                  <a:lnTo>
                    <a:pt x="1430249" y="862786"/>
                  </a:lnTo>
                  <a:lnTo>
                    <a:pt x="1430249" y="861548"/>
                  </a:lnTo>
                  <a:lnTo>
                    <a:pt x="1428917" y="860215"/>
                  </a:lnTo>
                  <a:lnTo>
                    <a:pt x="1427680" y="858978"/>
                  </a:lnTo>
                  <a:lnTo>
                    <a:pt x="1427680" y="857645"/>
                  </a:lnTo>
                  <a:lnTo>
                    <a:pt x="1425872" y="857645"/>
                  </a:lnTo>
                  <a:lnTo>
                    <a:pt x="1425872" y="855075"/>
                  </a:lnTo>
                  <a:lnTo>
                    <a:pt x="1423303" y="855075"/>
                  </a:lnTo>
                  <a:lnTo>
                    <a:pt x="1423303" y="853742"/>
                  </a:lnTo>
                  <a:lnTo>
                    <a:pt x="1424540" y="853742"/>
                  </a:lnTo>
                  <a:lnTo>
                    <a:pt x="1424540" y="852504"/>
                  </a:lnTo>
                  <a:lnTo>
                    <a:pt x="1420734" y="852504"/>
                  </a:lnTo>
                  <a:lnTo>
                    <a:pt x="1419402" y="851171"/>
                  </a:lnTo>
                  <a:lnTo>
                    <a:pt x="1416832" y="851171"/>
                  </a:lnTo>
                  <a:lnTo>
                    <a:pt x="1416832" y="849934"/>
                  </a:lnTo>
                  <a:lnTo>
                    <a:pt x="1418069" y="848601"/>
                  </a:lnTo>
                  <a:lnTo>
                    <a:pt x="1418069" y="849934"/>
                  </a:lnTo>
                  <a:lnTo>
                    <a:pt x="1419402" y="849934"/>
                  </a:lnTo>
                  <a:lnTo>
                    <a:pt x="1419402" y="846031"/>
                  </a:lnTo>
                  <a:lnTo>
                    <a:pt x="1416832" y="846031"/>
                  </a:lnTo>
                  <a:lnTo>
                    <a:pt x="1416832" y="847269"/>
                  </a:lnTo>
                  <a:lnTo>
                    <a:pt x="1415500" y="848601"/>
                  </a:lnTo>
                  <a:lnTo>
                    <a:pt x="1414264" y="849934"/>
                  </a:lnTo>
                  <a:lnTo>
                    <a:pt x="1409125" y="849934"/>
                  </a:lnTo>
                  <a:lnTo>
                    <a:pt x="1407793" y="848601"/>
                  </a:lnTo>
                  <a:lnTo>
                    <a:pt x="1406841" y="848601"/>
                  </a:lnTo>
                  <a:lnTo>
                    <a:pt x="1406841" y="847269"/>
                  </a:lnTo>
                  <a:lnTo>
                    <a:pt x="1402940" y="847269"/>
                  </a:lnTo>
                  <a:lnTo>
                    <a:pt x="1401608" y="848601"/>
                  </a:lnTo>
                  <a:lnTo>
                    <a:pt x="1400371" y="847269"/>
                  </a:lnTo>
                  <a:lnTo>
                    <a:pt x="1400371" y="844698"/>
                  </a:lnTo>
                  <a:lnTo>
                    <a:pt x="1401608" y="844698"/>
                  </a:lnTo>
                  <a:lnTo>
                    <a:pt x="1401608" y="842128"/>
                  </a:lnTo>
                  <a:lnTo>
                    <a:pt x="1399039" y="842128"/>
                  </a:lnTo>
                  <a:lnTo>
                    <a:pt x="1397802" y="840890"/>
                  </a:lnTo>
                  <a:lnTo>
                    <a:pt x="1397802" y="836511"/>
                  </a:lnTo>
                  <a:lnTo>
                    <a:pt x="1399039" y="836511"/>
                  </a:lnTo>
                  <a:lnTo>
                    <a:pt x="1399039" y="833940"/>
                  </a:lnTo>
                  <a:lnTo>
                    <a:pt x="1397802" y="835273"/>
                  </a:lnTo>
                  <a:lnTo>
                    <a:pt x="1395233" y="835273"/>
                  </a:lnTo>
                  <a:lnTo>
                    <a:pt x="1395233" y="832608"/>
                  </a:lnTo>
                  <a:lnTo>
                    <a:pt x="1393901" y="83260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C31A561F-7B66-5F28-DB1C-B0DCF3954F01}"/>
                </a:ext>
              </a:extLst>
            </p:cNvPr>
            <p:cNvSpPr/>
            <p:nvPr/>
          </p:nvSpPr>
          <p:spPr>
            <a:xfrm>
              <a:off x="6133671" y="5419793"/>
              <a:ext cx="620112" cy="1006624"/>
            </a:xfrm>
            <a:custGeom>
              <a:avLst/>
              <a:gdLst>
                <a:gd name="connsiteX0" fmla="*/ 236171 w 690432"/>
                <a:gd name="connsiteY0" fmla="*/ 1066606 h 1120774"/>
                <a:gd name="connsiteX1" fmla="*/ 245210 w 690432"/>
                <a:gd name="connsiteY1" fmla="*/ 1060133 h 1120774"/>
                <a:gd name="connsiteX2" fmla="*/ 236171 w 690432"/>
                <a:gd name="connsiteY2" fmla="*/ 1052326 h 1120774"/>
                <a:gd name="connsiteX3" fmla="*/ 229700 w 690432"/>
                <a:gd name="connsiteY3" fmla="*/ 1040712 h 1120774"/>
                <a:gd name="connsiteX4" fmla="*/ 236171 w 690432"/>
                <a:gd name="connsiteY4" fmla="*/ 1027860 h 1120774"/>
                <a:gd name="connsiteX5" fmla="*/ 237502 w 690432"/>
                <a:gd name="connsiteY5" fmla="*/ 1013676 h 1120774"/>
                <a:gd name="connsiteX6" fmla="*/ 232269 w 690432"/>
                <a:gd name="connsiteY6" fmla="*/ 1004537 h 1120774"/>
                <a:gd name="connsiteX7" fmla="*/ 209052 w 690432"/>
                <a:gd name="connsiteY7" fmla="*/ 992922 h 1120774"/>
                <a:gd name="connsiteX8" fmla="*/ 205246 w 690432"/>
                <a:gd name="connsiteY8" fmla="*/ 985211 h 1120774"/>
                <a:gd name="connsiteX9" fmla="*/ 189736 w 690432"/>
                <a:gd name="connsiteY9" fmla="*/ 972264 h 1120774"/>
                <a:gd name="connsiteX10" fmla="*/ 187166 w 690432"/>
                <a:gd name="connsiteY10" fmla="*/ 965791 h 1120774"/>
                <a:gd name="connsiteX11" fmla="*/ 192304 w 690432"/>
                <a:gd name="connsiteY11" fmla="*/ 947798 h 1120774"/>
                <a:gd name="connsiteX12" fmla="*/ 189736 w 690432"/>
                <a:gd name="connsiteY12" fmla="*/ 937422 h 1120774"/>
                <a:gd name="connsiteX13" fmla="*/ 424574 w 690432"/>
                <a:gd name="connsiteY13" fmla="*/ 918096 h 1120774"/>
                <a:gd name="connsiteX14" fmla="*/ 690432 w 690432"/>
                <a:gd name="connsiteY14" fmla="*/ 885824 h 1120774"/>
                <a:gd name="connsiteX15" fmla="*/ 690432 w 690432"/>
                <a:gd name="connsiteY15" fmla="*/ 878018 h 1120774"/>
                <a:gd name="connsiteX16" fmla="*/ 681393 w 690432"/>
                <a:gd name="connsiteY16" fmla="*/ 861263 h 1120774"/>
                <a:gd name="connsiteX17" fmla="*/ 665883 w 690432"/>
                <a:gd name="connsiteY17" fmla="*/ 844508 h 1120774"/>
                <a:gd name="connsiteX18" fmla="*/ 663313 w 690432"/>
                <a:gd name="connsiteY18" fmla="*/ 827658 h 1120774"/>
                <a:gd name="connsiteX19" fmla="*/ 667215 w 690432"/>
                <a:gd name="connsiteY19" fmla="*/ 819947 h 1120774"/>
                <a:gd name="connsiteX20" fmla="*/ 663313 w 690432"/>
                <a:gd name="connsiteY20" fmla="*/ 805762 h 1120774"/>
                <a:gd name="connsiteX21" fmla="*/ 668452 w 690432"/>
                <a:gd name="connsiteY21" fmla="*/ 765683 h 1120774"/>
                <a:gd name="connsiteX22" fmla="*/ 663313 w 690432"/>
                <a:gd name="connsiteY22" fmla="*/ 748928 h 1120774"/>
                <a:gd name="connsiteX23" fmla="*/ 650373 w 690432"/>
                <a:gd name="connsiteY23" fmla="*/ 733506 h 1120774"/>
                <a:gd name="connsiteX24" fmla="*/ 642665 w 690432"/>
                <a:gd name="connsiteY24" fmla="*/ 699901 h 1120774"/>
                <a:gd name="connsiteX25" fmla="*/ 652942 w 690432"/>
                <a:gd name="connsiteY25" fmla="*/ 659822 h 1120774"/>
                <a:gd name="connsiteX26" fmla="*/ 650373 w 690432"/>
                <a:gd name="connsiteY26" fmla="*/ 632786 h 1120774"/>
                <a:gd name="connsiteX27" fmla="*/ 656843 w 690432"/>
                <a:gd name="connsiteY27" fmla="*/ 622409 h 1120774"/>
                <a:gd name="connsiteX28" fmla="*/ 667215 w 690432"/>
                <a:gd name="connsiteY28" fmla="*/ 617268 h 1120774"/>
                <a:gd name="connsiteX29" fmla="*/ 663313 w 690432"/>
                <a:gd name="connsiteY29" fmla="*/ 613365 h 1120774"/>
                <a:gd name="connsiteX30" fmla="*/ 673590 w 690432"/>
                <a:gd name="connsiteY30" fmla="*/ 609557 h 1120774"/>
                <a:gd name="connsiteX31" fmla="*/ 672353 w 690432"/>
                <a:gd name="connsiteY31" fmla="*/ 604321 h 1120774"/>
                <a:gd name="connsiteX32" fmla="*/ 677492 w 690432"/>
                <a:gd name="connsiteY32" fmla="*/ 600418 h 1120774"/>
                <a:gd name="connsiteX33" fmla="*/ 671021 w 690432"/>
                <a:gd name="connsiteY33" fmla="*/ 593945 h 1120774"/>
                <a:gd name="connsiteX34" fmla="*/ 654274 w 690432"/>
                <a:gd name="connsiteY34" fmla="*/ 587566 h 1120774"/>
                <a:gd name="connsiteX35" fmla="*/ 659412 w 690432"/>
                <a:gd name="connsiteY35" fmla="*/ 578522 h 1120774"/>
                <a:gd name="connsiteX36" fmla="*/ 656843 w 690432"/>
                <a:gd name="connsiteY36" fmla="*/ 574619 h 1120774"/>
                <a:gd name="connsiteX37" fmla="*/ 659412 w 690432"/>
                <a:gd name="connsiteY37" fmla="*/ 566908 h 1120774"/>
                <a:gd name="connsiteX38" fmla="*/ 654274 w 690432"/>
                <a:gd name="connsiteY38" fmla="*/ 559102 h 1120774"/>
                <a:gd name="connsiteX39" fmla="*/ 651705 w 690432"/>
                <a:gd name="connsiteY39" fmla="*/ 546250 h 1120774"/>
                <a:gd name="connsiteX40" fmla="*/ 632294 w 690432"/>
                <a:gd name="connsiteY40" fmla="*/ 529400 h 1120774"/>
                <a:gd name="connsiteX41" fmla="*/ 627155 w 690432"/>
                <a:gd name="connsiteY41" fmla="*/ 519119 h 1120774"/>
                <a:gd name="connsiteX42" fmla="*/ 629724 w 690432"/>
                <a:gd name="connsiteY42" fmla="*/ 511312 h 1120774"/>
                <a:gd name="connsiteX43" fmla="*/ 624586 w 690432"/>
                <a:gd name="connsiteY43" fmla="*/ 504934 h 1120774"/>
                <a:gd name="connsiteX44" fmla="*/ 619448 w 690432"/>
                <a:gd name="connsiteY44" fmla="*/ 489321 h 1120774"/>
                <a:gd name="connsiteX45" fmla="*/ 612977 w 690432"/>
                <a:gd name="connsiteY45" fmla="*/ 482943 h 1120774"/>
                <a:gd name="connsiteX46" fmla="*/ 609076 w 690432"/>
                <a:gd name="connsiteY46" fmla="*/ 475137 h 1120774"/>
                <a:gd name="connsiteX47" fmla="*/ 473578 w 690432"/>
                <a:gd name="connsiteY47" fmla="*/ 0 h 1120774"/>
                <a:gd name="connsiteX48" fmla="*/ 259388 w 690432"/>
                <a:gd name="connsiteY48" fmla="*/ 20658 h 1120774"/>
                <a:gd name="connsiteX49" fmla="*/ 38727 w 690432"/>
                <a:gd name="connsiteY49" fmla="*/ 36175 h 1120774"/>
                <a:gd name="connsiteX50" fmla="*/ 0 w 690432"/>
                <a:gd name="connsiteY50" fmla="*/ 40079 h 1120774"/>
                <a:gd name="connsiteX51" fmla="*/ 1332 w 690432"/>
                <a:gd name="connsiteY51" fmla="*/ 42649 h 1120774"/>
                <a:gd name="connsiteX52" fmla="*/ 11704 w 690432"/>
                <a:gd name="connsiteY52" fmla="*/ 58166 h 1120774"/>
                <a:gd name="connsiteX53" fmla="*/ 21980 w 690432"/>
                <a:gd name="connsiteY53" fmla="*/ 65877 h 1120774"/>
                <a:gd name="connsiteX54" fmla="*/ 5233 w 690432"/>
                <a:gd name="connsiteY54" fmla="*/ 751499 h 1120774"/>
                <a:gd name="connsiteX55" fmla="*/ 46435 w 690432"/>
                <a:gd name="connsiteY55" fmla="*/ 1087169 h 1120774"/>
                <a:gd name="connsiteX56" fmla="*/ 51668 w 690432"/>
                <a:gd name="connsiteY56" fmla="*/ 1088502 h 1120774"/>
                <a:gd name="connsiteX57" fmla="*/ 52905 w 690432"/>
                <a:gd name="connsiteY57" fmla="*/ 1087169 h 1120774"/>
                <a:gd name="connsiteX58" fmla="*/ 54237 w 690432"/>
                <a:gd name="connsiteY58" fmla="*/ 1084599 h 1120774"/>
                <a:gd name="connsiteX59" fmla="*/ 55569 w 690432"/>
                <a:gd name="connsiteY59" fmla="*/ 1083361 h 1120774"/>
                <a:gd name="connsiteX60" fmla="*/ 58139 w 690432"/>
                <a:gd name="connsiteY60" fmla="*/ 1083361 h 1120774"/>
                <a:gd name="connsiteX61" fmla="*/ 59376 w 690432"/>
                <a:gd name="connsiteY61" fmla="*/ 1083361 h 1120774"/>
                <a:gd name="connsiteX62" fmla="*/ 60708 w 690432"/>
                <a:gd name="connsiteY62" fmla="*/ 1087169 h 1120774"/>
                <a:gd name="connsiteX63" fmla="*/ 63277 w 690432"/>
                <a:gd name="connsiteY63" fmla="*/ 1089835 h 1120774"/>
                <a:gd name="connsiteX64" fmla="*/ 64514 w 690432"/>
                <a:gd name="connsiteY64" fmla="*/ 1089835 h 1120774"/>
                <a:gd name="connsiteX65" fmla="*/ 64514 w 690432"/>
                <a:gd name="connsiteY65" fmla="*/ 1088502 h 1120774"/>
                <a:gd name="connsiteX66" fmla="*/ 64514 w 690432"/>
                <a:gd name="connsiteY66" fmla="*/ 1087169 h 1120774"/>
                <a:gd name="connsiteX67" fmla="*/ 65846 w 690432"/>
                <a:gd name="connsiteY67" fmla="*/ 1084599 h 1120774"/>
                <a:gd name="connsiteX68" fmla="*/ 67083 w 690432"/>
                <a:gd name="connsiteY68" fmla="*/ 1084599 h 1120774"/>
                <a:gd name="connsiteX69" fmla="*/ 76218 w 690432"/>
                <a:gd name="connsiteY69" fmla="*/ 1089835 h 1120774"/>
                <a:gd name="connsiteX70" fmla="*/ 80024 w 690432"/>
                <a:gd name="connsiteY70" fmla="*/ 1091072 h 1120774"/>
                <a:gd name="connsiteX71" fmla="*/ 83925 w 690432"/>
                <a:gd name="connsiteY71" fmla="*/ 1091072 h 1120774"/>
                <a:gd name="connsiteX72" fmla="*/ 86494 w 690432"/>
                <a:gd name="connsiteY72" fmla="*/ 1089835 h 1120774"/>
                <a:gd name="connsiteX73" fmla="*/ 87826 w 690432"/>
                <a:gd name="connsiteY73" fmla="*/ 1088502 h 1120774"/>
                <a:gd name="connsiteX74" fmla="*/ 89063 w 690432"/>
                <a:gd name="connsiteY74" fmla="*/ 1089835 h 1120774"/>
                <a:gd name="connsiteX75" fmla="*/ 90396 w 690432"/>
                <a:gd name="connsiteY75" fmla="*/ 1089835 h 1120774"/>
                <a:gd name="connsiteX76" fmla="*/ 89063 w 690432"/>
                <a:gd name="connsiteY76" fmla="*/ 1094975 h 1120774"/>
                <a:gd name="connsiteX77" fmla="*/ 87826 w 690432"/>
                <a:gd name="connsiteY77" fmla="*/ 1098879 h 1120774"/>
                <a:gd name="connsiteX78" fmla="*/ 89063 w 690432"/>
                <a:gd name="connsiteY78" fmla="*/ 1100116 h 1120774"/>
                <a:gd name="connsiteX79" fmla="*/ 92965 w 690432"/>
                <a:gd name="connsiteY79" fmla="*/ 1097546 h 1120774"/>
                <a:gd name="connsiteX80" fmla="*/ 95534 w 690432"/>
                <a:gd name="connsiteY80" fmla="*/ 1096213 h 1120774"/>
                <a:gd name="connsiteX81" fmla="*/ 96771 w 690432"/>
                <a:gd name="connsiteY81" fmla="*/ 1097546 h 1120774"/>
                <a:gd name="connsiteX82" fmla="*/ 98103 w 690432"/>
                <a:gd name="connsiteY82" fmla="*/ 1098879 h 1120774"/>
                <a:gd name="connsiteX83" fmla="*/ 99435 w 690432"/>
                <a:gd name="connsiteY83" fmla="*/ 1100116 h 1120774"/>
                <a:gd name="connsiteX84" fmla="*/ 99435 w 690432"/>
                <a:gd name="connsiteY84" fmla="*/ 1098879 h 1120774"/>
                <a:gd name="connsiteX85" fmla="*/ 100672 w 690432"/>
                <a:gd name="connsiteY85" fmla="*/ 1098879 h 1120774"/>
                <a:gd name="connsiteX86" fmla="*/ 102004 w 690432"/>
                <a:gd name="connsiteY86" fmla="*/ 1093643 h 1120774"/>
                <a:gd name="connsiteX87" fmla="*/ 103241 w 690432"/>
                <a:gd name="connsiteY87" fmla="*/ 1089835 h 1120774"/>
                <a:gd name="connsiteX88" fmla="*/ 103241 w 690432"/>
                <a:gd name="connsiteY88" fmla="*/ 1085931 h 1120774"/>
                <a:gd name="connsiteX89" fmla="*/ 102004 w 690432"/>
                <a:gd name="connsiteY89" fmla="*/ 1074317 h 1120774"/>
                <a:gd name="connsiteX90" fmla="*/ 100672 w 690432"/>
                <a:gd name="connsiteY90" fmla="*/ 1066606 h 1120774"/>
                <a:gd name="connsiteX91" fmla="*/ 103241 w 690432"/>
                <a:gd name="connsiteY91" fmla="*/ 1054897 h 1120774"/>
                <a:gd name="connsiteX92" fmla="*/ 104573 w 690432"/>
                <a:gd name="connsiteY92" fmla="*/ 1047186 h 1120774"/>
                <a:gd name="connsiteX93" fmla="*/ 104573 w 690432"/>
                <a:gd name="connsiteY93" fmla="*/ 1044615 h 1120774"/>
                <a:gd name="connsiteX94" fmla="*/ 104573 w 690432"/>
                <a:gd name="connsiteY94" fmla="*/ 1042045 h 1120774"/>
                <a:gd name="connsiteX95" fmla="*/ 98103 w 690432"/>
                <a:gd name="connsiteY95" fmla="*/ 1040712 h 1120774"/>
                <a:gd name="connsiteX96" fmla="*/ 95534 w 690432"/>
                <a:gd name="connsiteY96" fmla="*/ 1039379 h 1120774"/>
                <a:gd name="connsiteX97" fmla="*/ 94201 w 690432"/>
                <a:gd name="connsiteY97" fmla="*/ 1038142 h 1120774"/>
                <a:gd name="connsiteX98" fmla="*/ 94201 w 690432"/>
                <a:gd name="connsiteY98" fmla="*/ 1036809 h 1120774"/>
                <a:gd name="connsiteX99" fmla="*/ 96771 w 690432"/>
                <a:gd name="connsiteY99" fmla="*/ 1033001 h 1120774"/>
                <a:gd name="connsiteX100" fmla="*/ 98103 w 690432"/>
                <a:gd name="connsiteY100" fmla="*/ 1031668 h 1120774"/>
                <a:gd name="connsiteX101" fmla="*/ 100672 w 690432"/>
                <a:gd name="connsiteY101" fmla="*/ 1030431 h 1120774"/>
                <a:gd name="connsiteX102" fmla="*/ 100672 w 690432"/>
                <a:gd name="connsiteY102" fmla="*/ 1031668 h 1120774"/>
                <a:gd name="connsiteX103" fmla="*/ 102004 w 690432"/>
                <a:gd name="connsiteY103" fmla="*/ 1034239 h 1120774"/>
                <a:gd name="connsiteX104" fmla="*/ 102004 w 690432"/>
                <a:gd name="connsiteY104" fmla="*/ 1038142 h 1120774"/>
                <a:gd name="connsiteX105" fmla="*/ 103241 w 690432"/>
                <a:gd name="connsiteY105" fmla="*/ 1039379 h 1120774"/>
                <a:gd name="connsiteX106" fmla="*/ 104573 w 690432"/>
                <a:gd name="connsiteY106" fmla="*/ 1039379 h 1120774"/>
                <a:gd name="connsiteX107" fmla="*/ 105810 w 690432"/>
                <a:gd name="connsiteY107" fmla="*/ 1036809 h 1120774"/>
                <a:gd name="connsiteX108" fmla="*/ 107143 w 690432"/>
                <a:gd name="connsiteY108" fmla="*/ 1035572 h 1120774"/>
                <a:gd name="connsiteX109" fmla="*/ 107143 w 690432"/>
                <a:gd name="connsiteY109" fmla="*/ 1029098 h 1120774"/>
                <a:gd name="connsiteX110" fmla="*/ 107143 w 690432"/>
                <a:gd name="connsiteY110" fmla="*/ 1023957 h 1120774"/>
                <a:gd name="connsiteX111" fmla="*/ 109711 w 690432"/>
                <a:gd name="connsiteY111" fmla="*/ 1021387 h 1120774"/>
                <a:gd name="connsiteX112" fmla="*/ 112281 w 690432"/>
                <a:gd name="connsiteY112" fmla="*/ 1021387 h 1120774"/>
                <a:gd name="connsiteX113" fmla="*/ 112281 w 690432"/>
                <a:gd name="connsiteY113" fmla="*/ 1018816 h 1120774"/>
                <a:gd name="connsiteX114" fmla="*/ 111044 w 690432"/>
                <a:gd name="connsiteY114" fmla="*/ 1014913 h 1120774"/>
                <a:gd name="connsiteX115" fmla="*/ 112281 w 690432"/>
                <a:gd name="connsiteY115" fmla="*/ 1013676 h 1120774"/>
                <a:gd name="connsiteX116" fmla="*/ 113613 w 690432"/>
                <a:gd name="connsiteY116" fmla="*/ 1013676 h 1120774"/>
                <a:gd name="connsiteX117" fmla="*/ 114850 w 690432"/>
                <a:gd name="connsiteY117" fmla="*/ 1013676 h 1120774"/>
                <a:gd name="connsiteX118" fmla="*/ 114850 w 690432"/>
                <a:gd name="connsiteY118" fmla="*/ 1012343 h 1120774"/>
                <a:gd name="connsiteX119" fmla="*/ 112281 w 690432"/>
                <a:gd name="connsiteY119" fmla="*/ 1007202 h 1120774"/>
                <a:gd name="connsiteX120" fmla="*/ 111044 w 690432"/>
                <a:gd name="connsiteY120" fmla="*/ 1001966 h 1120774"/>
                <a:gd name="connsiteX121" fmla="*/ 111044 w 690432"/>
                <a:gd name="connsiteY121" fmla="*/ 1000729 h 1120774"/>
                <a:gd name="connsiteX122" fmla="*/ 113613 w 690432"/>
                <a:gd name="connsiteY122" fmla="*/ 1001966 h 1120774"/>
                <a:gd name="connsiteX123" fmla="*/ 113613 w 690432"/>
                <a:gd name="connsiteY123" fmla="*/ 1000729 h 1120774"/>
                <a:gd name="connsiteX124" fmla="*/ 114850 w 690432"/>
                <a:gd name="connsiteY124" fmla="*/ 996826 h 1120774"/>
                <a:gd name="connsiteX125" fmla="*/ 116182 w 690432"/>
                <a:gd name="connsiteY125" fmla="*/ 992922 h 1120774"/>
                <a:gd name="connsiteX126" fmla="*/ 118751 w 690432"/>
                <a:gd name="connsiteY126" fmla="*/ 994255 h 1120774"/>
                <a:gd name="connsiteX127" fmla="*/ 120083 w 690432"/>
                <a:gd name="connsiteY127" fmla="*/ 995493 h 1120774"/>
                <a:gd name="connsiteX128" fmla="*/ 120083 w 690432"/>
                <a:gd name="connsiteY128" fmla="*/ 996826 h 1120774"/>
                <a:gd name="connsiteX129" fmla="*/ 116182 w 690432"/>
                <a:gd name="connsiteY129" fmla="*/ 1001966 h 1120774"/>
                <a:gd name="connsiteX130" fmla="*/ 116182 w 690432"/>
                <a:gd name="connsiteY130" fmla="*/ 1005870 h 1120774"/>
                <a:gd name="connsiteX131" fmla="*/ 117419 w 690432"/>
                <a:gd name="connsiteY131" fmla="*/ 1005870 h 1120774"/>
                <a:gd name="connsiteX132" fmla="*/ 118751 w 690432"/>
                <a:gd name="connsiteY132" fmla="*/ 1003299 h 1120774"/>
                <a:gd name="connsiteX133" fmla="*/ 120083 w 690432"/>
                <a:gd name="connsiteY133" fmla="*/ 1003299 h 1120774"/>
                <a:gd name="connsiteX134" fmla="*/ 121320 w 690432"/>
                <a:gd name="connsiteY134" fmla="*/ 1003299 h 1120774"/>
                <a:gd name="connsiteX135" fmla="*/ 122653 w 690432"/>
                <a:gd name="connsiteY135" fmla="*/ 1004537 h 1120774"/>
                <a:gd name="connsiteX136" fmla="*/ 122653 w 690432"/>
                <a:gd name="connsiteY136" fmla="*/ 1005870 h 1120774"/>
                <a:gd name="connsiteX137" fmla="*/ 121320 w 690432"/>
                <a:gd name="connsiteY137" fmla="*/ 1012343 h 1120774"/>
                <a:gd name="connsiteX138" fmla="*/ 118751 w 690432"/>
                <a:gd name="connsiteY138" fmla="*/ 1014913 h 1120774"/>
                <a:gd name="connsiteX139" fmla="*/ 120083 w 690432"/>
                <a:gd name="connsiteY139" fmla="*/ 1016151 h 1120774"/>
                <a:gd name="connsiteX140" fmla="*/ 121320 w 690432"/>
                <a:gd name="connsiteY140" fmla="*/ 1017484 h 1120774"/>
                <a:gd name="connsiteX141" fmla="*/ 123890 w 690432"/>
                <a:gd name="connsiteY141" fmla="*/ 1017484 h 1120774"/>
                <a:gd name="connsiteX142" fmla="*/ 125221 w 690432"/>
                <a:gd name="connsiteY142" fmla="*/ 1016151 h 1120774"/>
                <a:gd name="connsiteX143" fmla="*/ 126459 w 690432"/>
                <a:gd name="connsiteY143" fmla="*/ 1016151 h 1120774"/>
                <a:gd name="connsiteX144" fmla="*/ 126459 w 690432"/>
                <a:gd name="connsiteY144" fmla="*/ 1014913 h 1120774"/>
                <a:gd name="connsiteX145" fmla="*/ 127791 w 690432"/>
                <a:gd name="connsiteY145" fmla="*/ 992922 h 1120774"/>
                <a:gd name="connsiteX146" fmla="*/ 129123 w 690432"/>
                <a:gd name="connsiteY146" fmla="*/ 982641 h 1120774"/>
                <a:gd name="connsiteX147" fmla="*/ 130360 w 690432"/>
                <a:gd name="connsiteY147" fmla="*/ 982641 h 1120774"/>
                <a:gd name="connsiteX148" fmla="*/ 131692 w 690432"/>
                <a:gd name="connsiteY148" fmla="*/ 985211 h 1120774"/>
                <a:gd name="connsiteX149" fmla="*/ 131692 w 690432"/>
                <a:gd name="connsiteY149" fmla="*/ 986449 h 1120774"/>
                <a:gd name="connsiteX150" fmla="*/ 130360 w 690432"/>
                <a:gd name="connsiteY150" fmla="*/ 1011010 h 1120774"/>
                <a:gd name="connsiteX151" fmla="*/ 130360 w 690432"/>
                <a:gd name="connsiteY151" fmla="*/ 1017484 h 1120774"/>
                <a:gd name="connsiteX152" fmla="*/ 135498 w 690432"/>
                <a:gd name="connsiteY152" fmla="*/ 1029098 h 1120774"/>
                <a:gd name="connsiteX153" fmla="*/ 138068 w 690432"/>
                <a:gd name="connsiteY153" fmla="*/ 1036809 h 1120774"/>
                <a:gd name="connsiteX154" fmla="*/ 140636 w 690432"/>
                <a:gd name="connsiteY154" fmla="*/ 1044615 h 1120774"/>
                <a:gd name="connsiteX155" fmla="*/ 138068 w 690432"/>
                <a:gd name="connsiteY155" fmla="*/ 1052326 h 1120774"/>
                <a:gd name="connsiteX156" fmla="*/ 134261 w 690432"/>
                <a:gd name="connsiteY156" fmla="*/ 1057467 h 1120774"/>
                <a:gd name="connsiteX157" fmla="*/ 134261 w 690432"/>
                <a:gd name="connsiteY157" fmla="*/ 1061370 h 1120774"/>
                <a:gd name="connsiteX158" fmla="*/ 135498 w 690432"/>
                <a:gd name="connsiteY158" fmla="*/ 1065274 h 1120774"/>
                <a:gd name="connsiteX159" fmla="*/ 140636 w 690432"/>
                <a:gd name="connsiteY159" fmla="*/ 1074317 h 1120774"/>
                <a:gd name="connsiteX160" fmla="*/ 143301 w 690432"/>
                <a:gd name="connsiteY160" fmla="*/ 1076888 h 1120774"/>
                <a:gd name="connsiteX161" fmla="*/ 145870 w 690432"/>
                <a:gd name="connsiteY161" fmla="*/ 1078125 h 1120774"/>
                <a:gd name="connsiteX162" fmla="*/ 149771 w 690432"/>
                <a:gd name="connsiteY162" fmla="*/ 1079458 h 1120774"/>
                <a:gd name="connsiteX163" fmla="*/ 152341 w 690432"/>
                <a:gd name="connsiteY163" fmla="*/ 1079458 h 1120774"/>
                <a:gd name="connsiteX164" fmla="*/ 153578 w 690432"/>
                <a:gd name="connsiteY164" fmla="*/ 1079458 h 1120774"/>
                <a:gd name="connsiteX165" fmla="*/ 153578 w 690432"/>
                <a:gd name="connsiteY165" fmla="*/ 1078125 h 1120774"/>
                <a:gd name="connsiteX166" fmla="*/ 153578 w 690432"/>
                <a:gd name="connsiteY166" fmla="*/ 1076888 h 1120774"/>
                <a:gd name="connsiteX167" fmla="*/ 154909 w 690432"/>
                <a:gd name="connsiteY167" fmla="*/ 1074317 h 1120774"/>
                <a:gd name="connsiteX168" fmla="*/ 157479 w 690432"/>
                <a:gd name="connsiteY168" fmla="*/ 1072985 h 1120774"/>
                <a:gd name="connsiteX169" fmla="*/ 158716 w 690432"/>
                <a:gd name="connsiteY169" fmla="*/ 1074317 h 1120774"/>
                <a:gd name="connsiteX170" fmla="*/ 160048 w 690432"/>
                <a:gd name="connsiteY170" fmla="*/ 1076888 h 1120774"/>
                <a:gd name="connsiteX171" fmla="*/ 158716 w 690432"/>
                <a:gd name="connsiteY171" fmla="*/ 1080696 h 1120774"/>
                <a:gd name="connsiteX172" fmla="*/ 156146 w 690432"/>
                <a:gd name="connsiteY172" fmla="*/ 1083361 h 1120774"/>
                <a:gd name="connsiteX173" fmla="*/ 157479 w 690432"/>
                <a:gd name="connsiteY173" fmla="*/ 1085931 h 1120774"/>
                <a:gd name="connsiteX174" fmla="*/ 158716 w 690432"/>
                <a:gd name="connsiteY174" fmla="*/ 1088502 h 1120774"/>
                <a:gd name="connsiteX175" fmla="*/ 161380 w 690432"/>
                <a:gd name="connsiteY175" fmla="*/ 1091072 h 1120774"/>
                <a:gd name="connsiteX176" fmla="*/ 165186 w 690432"/>
                <a:gd name="connsiteY176" fmla="*/ 1093643 h 1120774"/>
                <a:gd name="connsiteX177" fmla="*/ 167755 w 690432"/>
                <a:gd name="connsiteY177" fmla="*/ 1096213 h 1120774"/>
                <a:gd name="connsiteX178" fmla="*/ 172989 w 690432"/>
                <a:gd name="connsiteY178" fmla="*/ 1098879 h 1120774"/>
                <a:gd name="connsiteX179" fmla="*/ 175558 w 690432"/>
                <a:gd name="connsiteY179" fmla="*/ 1096213 h 1120774"/>
                <a:gd name="connsiteX180" fmla="*/ 178127 w 690432"/>
                <a:gd name="connsiteY180" fmla="*/ 1096213 h 1120774"/>
                <a:gd name="connsiteX181" fmla="*/ 179364 w 690432"/>
                <a:gd name="connsiteY181" fmla="*/ 1098879 h 1120774"/>
                <a:gd name="connsiteX182" fmla="*/ 180696 w 690432"/>
                <a:gd name="connsiteY182" fmla="*/ 1101449 h 1120774"/>
                <a:gd name="connsiteX183" fmla="*/ 179364 w 690432"/>
                <a:gd name="connsiteY183" fmla="*/ 1102687 h 1120774"/>
                <a:gd name="connsiteX184" fmla="*/ 176795 w 690432"/>
                <a:gd name="connsiteY184" fmla="*/ 1104019 h 1120774"/>
                <a:gd name="connsiteX185" fmla="*/ 175558 w 690432"/>
                <a:gd name="connsiteY185" fmla="*/ 1102687 h 1120774"/>
                <a:gd name="connsiteX186" fmla="*/ 174226 w 690432"/>
                <a:gd name="connsiteY186" fmla="*/ 1101449 h 1120774"/>
                <a:gd name="connsiteX187" fmla="*/ 171656 w 690432"/>
                <a:gd name="connsiteY187" fmla="*/ 1102687 h 1120774"/>
                <a:gd name="connsiteX188" fmla="*/ 170324 w 690432"/>
                <a:gd name="connsiteY188" fmla="*/ 1106590 h 1120774"/>
                <a:gd name="connsiteX189" fmla="*/ 154909 w 690432"/>
                <a:gd name="connsiteY189" fmla="*/ 1111731 h 1120774"/>
                <a:gd name="connsiteX190" fmla="*/ 149771 w 690432"/>
                <a:gd name="connsiteY190" fmla="*/ 1113063 h 1120774"/>
                <a:gd name="connsiteX191" fmla="*/ 143301 w 690432"/>
                <a:gd name="connsiteY191" fmla="*/ 1113063 h 1120774"/>
                <a:gd name="connsiteX192" fmla="*/ 141969 w 690432"/>
                <a:gd name="connsiteY192" fmla="*/ 1111731 h 1120774"/>
                <a:gd name="connsiteX193" fmla="*/ 138068 w 690432"/>
                <a:gd name="connsiteY193" fmla="*/ 1111731 h 1120774"/>
                <a:gd name="connsiteX194" fmla="*/ 136830 w 690432"/>
                <a:gd name="connsiteY194" fmla="*/ 1111731 h 1120774"/>
                <a:gd name="connsiteX195" fmla="*/ 135498 w 690432"/>
                <a:gd name="connsiteY195" fmla="*/ 1114301 h 1120774"/>
                <a:gd name="connsiteX196" fmla="*/ 129123 w 690432"/>
                <a:gd name="connsiteY196" fmla="*/ 1114301 h 1120774"/>
                <a:gd name="connsiteX197" fmla="*/ 122653 w 690432"/>
                <a:gd name="connsiteY197" fmla="*/ 1116871 h 1120774"/>
                <a:gd name="connsiteX198" fmla="*/ 121320 w 690432"/>
                <a:gd name="connsiteY198" fmla="*/ 1116871 h 1120774"/>
                <a:gd name="connsiteX199" fmla="*/ 121320 w 690432"/>
                <a:gd name="connsiteY199" fmla="*/ 1119442 h 1120774"/>
                <a:gd name="connsiteX200" fmla="*/ 121320 w 690432"/>
                <a:gd name="connsiteY200" fmla="*/ 1120774 h 1120774"/>
                <a:gd name="connsiteX201" fmla="*/ 125221 w 690432"/>
                <a:gd name="connsiteY201" fmla="*/ 1119442 h 1120774"/>
                <a:gd name="connsiteX202" fmla="*/ 129123 w 690432"/>
                <a:gd name="connsiteY202" fmla="*/ 1118204 h 1120774"/>
                <a:gd name="connsiteX203" fmla="*/ 130360 w 690432"/>
                <a:gd name="connsiteY203" fmla="*/ 1116871 h 1120774"/>
                <a:gd name="connsiteX204" fmla="*/ 148439 w 690432"/>
                <a:gd name="connsiteY204" fmla="*/ 1116871 h 1120774"/>
                <a:gd name="connsiteX205" fmla="*/ 167755 w 690432"/>
                <a:gd name="connsiteY205" fmla="*/ 1114301 h 1120774"/>
                <a:gd name="connsiteX206" fmla="*/ 179364 w 690432"/>
                <a:gd name="connsiteY206" fmla="*/ 1111731 h 1120774"/>
                <a:gd name="connsiteX207" fmla="*/ 192304 w 690432"/>
                <a:gd name="connsiteY207" fmla="*/ 1107827 h 1120774"/>
                <a:gd name="connsiteX208" fmla="*/ 202581 w 690432"/>
                <a:gd name="connsiteY208" fmla="*/ 1104019 h 1120774"/>
                <a:gd name="connsiteX209" fmla="*/ 212953 w 690432"/>
                <a:gd name="connsiteY209" fmla="*/ 1100116 h 1120774"/>
                <a:gd name="connsiteX210" fmla="*/ 212953 w 690432"/>
                <a:gd name="connsiteY210" fmla="*/ 1098879 h 1120774"/>
                <a:gd name="connsiteX211" fmla="*/ 210384 w 690432"/>
                <a:gd name="connsiteY211" fmla="*/ 1097546 h 1120774"/>
                <a:gd name="connsiteX212" fmla="*/ 214285 w 690432"/>
                <a:gd name="connsiteY212" fmla="*/ 1093643 h 1120774"/>
                <a:gd name="connsiteX213" fmla="*/ 209052 w 690432"/>
                <a:gd name="connsiteY213" fmla="*/ 1094975 h 1120774"/>
                <a:gd name="connsiteX214" fmla="*/ 205246 w 690432"/>
                <a:gd name="connsiteY214" fmla="*/ 1094975 h 1120774"/>
                <a:gd name="connsiteX215" fmla="*/ 201344 w 690432"/>
                <a:gd name="connsiteY215" fmla="*/ 1094975 h 1120774"/>
                <a:gd name="connsiteX216" fmla="*/ 200012 w 690432"/>
                <a:gd name="connsiteY216" fmla="*/ 1094975 h 1120774"/>
                <a:gd name="connsiteX217" fmla="*/ 201344 w 690432"/>
                <a:gd name="connsiteY217" fmla="*/ 1093643 h 1120774"/>
                <a:gd name="connsiteX218" fmla="*/ 203913 w 690432"/>
                <a:gd name="connsiteY218" fmla="*/ 1091072 h 1120774"/>
                <a:gd name="connsiteX219" fmla="*/ 205246 w 690432"/>
                <a:gd name="connsiteY219" fmla="*/ 1089835 h 1120774"/>
                <a:gd name="connsiteX220" fmla="*/ 201344 w 690432"/>
                <a:gd name="connsiteY220" fmla="*/ 1085931 h 1120774"/>
                <a:gd name="connsiteX221" fmla="*/ 200012 w 690432"/>
                <a:gd name="connsiteY221" fmla="*/ 1083361 h 1120774"/>
                <a:gd name="connsiteX222" fmla="*/ 200012 w 690432"/>
                <a:gd name="connsiteY222" fmla="*/ 1080696 h 1120774"/>
                <a:gd name="connsiteX223" fmla="*/ 201344 w 690432"/>
                <a:gd name="connsiteY223" fmla="*/ 1080696 h 1120774"/>
                <a:gd name="connsiteX224" fmla="*/ 202581 w 690432"/>
                <a:gd name="connsiteY224" fmla="*/ 1080696 h 1120774"/>
                <a:gd name="connsiteX225" fmla="*/ 205246 w 690432"/>
                <a:gd name="connsiteY225" fmla="*/ 1082029 h 1120774"/>
                <a:gd name="connsiteX226" fmla="*/ 207814 w 690432"/>
                <a:gd name="connsiteY226" fmla="*/ 1083361 h 1120774"/>
                <a:gd name="connsiteX227" fmla="*/ 207814 w 690432"/>
                <a:gd name="connsiteY227" fmla="*/ 1084599 h 1120774"/>
                <a:gd name="connsiteX228" fmla="*/ 207814 w 690432"/>
                <a:gd name="connsiteY228" fmla="*/ 1087169 h 1120774"/>
                <a:gd name="connsiteX229" fmla="*/ 207814 w 690432"/>
                <a:gd name="connsiteY229" fmla="*/ 1091072 h 1120774"/>
                <a:gd name="connsiteX230" fmla="*/ 209052 w 690432"/>
                <a:gd name="connsiteY230" fmla="*/ 1092405 h 1120774"/>
                <a:gd name="connsiteX231" fmla="*/ 210384 w 690432"/>
                <a:gd name="connsiteY231" fmla="*/ 1092405 h 1120774"/>
                <a:gd name="connsiteX232" fmla="*/ 214285 w 690432"/>
                <a:gd name="connsiteY232" fmla="*/ 1091072 h 1120774"/>
                <a:gd name="connsiteX233" fmla="*/ 218091 w 690432"/>
                <a:gd name="connsiteY233" fmla="*/ 1088502 h 1120774"/>
                <a:gd name="connsiteX234" fmla="*/ 219423 w 690432"/>
                <a:gd name="connsiteY234" fmla="*/ 1087169 h 1120774"/>
                <a:gd name="connsiteX235" fmla="*/ 218091 w 690432"/>
                <a:gd name="connsiteY235" fmla="*/ 1083361 h 1120774"/>
                <a:gd name="connsiteX236" fmla="*/ 219423 w 690432"/>
                <a:gd name="connsiteY236" fmla="*/ 1080696 h 1120774"/>
                <a:gd name="connsiteX237" fmla="*/ 219423 w 690432"/>
                <a:gd name="connsiteY237" fmla="*/ 1079458 h 1120774"/>
                <a:gd name="connsiteX238" fmla="*/ 220661 w 690432"/>
                <a:gd name="connsiteY238" fmla="*/ 1079458 h 1120774"/>
                <a:gd name="connsiteX239" fmla="*/ 221993 w 690432"/>
                <a:gd name="connsiteY239" fmla="*/ 1078125 h 1120774"/>
                <a:gd name="connsiteX240" fmla="*/ 221993 w 690432"/>
                <a:gd name="connsiteY240" fmla="*/ 1076888 h 1120774"/>
                <a:gd name="connsiteX241" fmla="*/ 223325 w 690432"/>
                <a:gd name="connsiteY241" fmla="*/ 1076888 h 1120774"/>
                <a:gd name="connsiteX242" fmla="*/ 224562 w 690432"/>
                <a:gd name="connsiteY242" fmla="*/ 1078125 h 1120774"/>
                <a:gd name="connsiteX243" fmla="*/ 224562 w 690432"/>
                <a:gd name="connsiteY243" fmla="*/ 1079458 h 1120774"/>
                <a:gd name="connsiteX244" fmla="*/ 225894 w 690432"/>
                <a:gd name="connsiteY244" fmla="*/ 1082029 h 1120774"/>
                <a:gd name="connsiteX245" fmla="*/ 225894 w 690432"/>
                <a:gd name="connsiteY245" fmla="*/ 1083361 h 1120774"/>
                <a:gd name="connsiteX246" fmla="*/ 231032 w 690432"/>
                <a:gd name="connsiteY246" fmla="*/ 1082029 h 1120774"/>
                <a:gd name="connsiteX247" fmla="*/ 236171 w 690432"/>
                <a:gd name="connsiteY247" fmla="*/ 1066606 h 1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</a:cxnLst>
              <a:rect l="l" t="t" r="r" b="b"/>
              <a:pathLst>
                <a:path w="690432" h="1120774">
                  <a:moveTo>
                    <a:pt x="236171" y="1066606"/>
                  </a:moveTo>
                  <a:lnTo>
                    <a:pt x="245210" y="1060133"/>
                  </a:lnTo>
                  <a:lnTo>
                    <a:pt x="236171" y="1052326"/>
                  </a:lnTo>
                  <a:lnTo>
                    <a:pt x="229700" y="1040712"/>
                  </a:lnTo>
                  <a:lnTo>
                    <a:pt x="236171" y="1027860"/>
                  </a:lnTo>
                  <a:lnTo>
                    <a:pt x="237502" y="1013676"/>
                  </a:lnTo>
                  <a:lnTo>
                    <a:pt x="232269" y="1004537"/>
                  </a:lnTo>
                  <a:lnTo>
                    <a:pt x="209052" y="992922"/>
                  </a:lnTo>
                  <a:lnTo>
                    <a:pt x="205246" y="985211"/>
                  </a:lnTo>
                  <a:lnTo>
                    <a:pt x="189736" y="972264"/>
                  </a:lnTo>
                  <a:lnTo>
                    <a:pt x="187166" y="965791"/>
                  </a:lnTo>
                  <a:lnTo>
                    <a:pt x="192304" y="947798"/>
                  </a:lnTo>
                  <a:lnTo>
                    <a:pt x="189736" y="937422"/>
                  </a:lnTo>
                  <a:lnTo>
                    <a:pt x="424574" y="918096"/>
                  </a:lnTo>
                  <a:lnTo>
                    <a:pt x="690432" y="885824"/>
                  </a:lnTo>
                  <a:lnTo>
                    <a:pt x="690432" y="878018"/>
                  </a:lnTo>
                  <a:lnTo>
                    <a:pt x="681393" y="861263"/>
                  </a:lnTo>
                  <a:lnTo>
                    <a:pt x="665883" y="844508"/>
                  </a:lnTo>
                  <a:lnTo>
                    <a:pt x="663313" y="827658"/>
                  </a:lnTo>
                  <a:lnTo>
                    <a:pt x="667215" y="819947"/>
                  </a:lnTo>
                  <a:lnTo>
                    <a:pt x="663313" y="805762"/>
                  </a:lnTo>
                  <a:lnTo>
                    <a:pt x="668452" y="765683"/>
                  </a:lnTo>
                  <a:lnTo>
                    <a:pt x="663313" y="748928"/>
                  </a:lnTo>
                  <a:lnTo>
                    <a:pt x="650373" y="733506"/>
                  </a:lnTo>
                  <a:lnTo>
                    <a:pt x="642665" y="699901"/>
                  </a:lnTo>
                  <a:lnTo>
                    <a:pt x="652942" y="659822"/>
                  </a:lnTo>
                  <a:lnTo>
                    <a:pt x="650373" y="632786"/>
                  </a:lnTo>
                  <a:lnTo>
                    <a:pt x="656843" y="622409"/>
                  </a:lnTo>
                  <a:lnTo>
                    <a:pt x="667215" y="617268"/>
                  </a:lnTo>
                  <a:lnTo>
                    <a:pt x="663313" y="613365"/>
                  </a:lnTo>
                  <a:lnTo>
                    <a:pt x="673590" y="609557"/>
                  </a:lnTo>
                  <a:lnTo>
                    <a:pt x="672353" y="604321"/>
                  </a:lnTo>
                  <a:lnTo>
                    <a:pt x="677492" y="600418"/>
                  </a:lnTo>
                  <a:lnTo>
                    <a:pt x="671021" y="593945"/>
                  </a:lnTo>
                  <a:lnTo>
                    <a:pt x="654274" y="587566"/>
                  </a:lnTo>
                  <a:lnTo>
                    <a:pt x="659412" y="578522"/>
                  </a:lnTo>
                  <a:lnTo>
                    <a:pt x="656843" y="574619"/>
                  </a:lnTo>
                  <a:lnTo>
                    <a:pt x="659412" y="566908"/>
                  </a:lnTo>
                  <a:lnTo>
                    <a:pt x="654274" y="559102"/>
                  </a:lnTo>
                  <a:lnTo>
                    <a:pt x="651705" y="546250"/>
                  </a:lnTo>
                  <a:lnTo>
                    <a:pt x="632294" y="529400"/>
                  </a:lnTo>
                  <a:lnTo>
                    <a:pt x="627155" y="519119"/>
                  </a:lnTo>
                  <a:lnTo>
                    <a:pt x="629724" y="511312"/>
                  </a:lnTo>
                  <a:lnTo>
                    <a:pt x="624586" y="504934"/>
                  </a:lnTo>
                  <a:lnTo>
                    <a:pt x="619448" y="489321"/>
                  </a:lnTo>
                  <a:lnTo>
                    <a:pt x="612977" y="482943"/>
                  </a:lnTo>
                  <a:lnTo>
                    <a:pt x="609076" y="475137"/>
                  </a:lnTo>
                  <a:lnTo>
                    <a:pt x="473578" y="0"/>
                  </a:lnTo>
                  <a:lnTo>
                    <a:pt x="259388" y="20658"/>
                  </a:lnTo>
                  <a:lnTo>
                    <a:pt x="38727" y="36175"/>
                  </a:lnTo>
                  <a:lnTo>
                    <a:pt x="0" y="40079"/>
                  </a:lnTo>
                  <a:lnTo>
                    <a:pt x="1332" y="42649"/>
                  </a:lnTo>
                  <a:lnTo>
                    <a:pt x="11704" y="58166"/>
                  </a:lnTo>
                  <a:lnTo>
                    <a:pt x="21980" y="65877"/>
                  </a:lnTo>
                  <a:lnTo>
                    <a:pt x="5233" y="751499"/>
                  </a:lnTo>
                  <a:lnTo>
                    <a:pt x="46435" y="1087169"/>
                  </a:lnTo>
                  <a:lnTo>
                    <a:pt x="51668" y="1088502"/>
                  </a:lnTo>
                  <a:lnTo>
                    <a:pt x="52905" y="1087169"/>
                  </a:lnTo>
                  <a:lnTo>
                    <a:pt x="54237" y="1084599"/>
                  </a:lnTo>
                  <a:lnTo>
                    <a:pt x="55569" y="1083361"/>
                  </a:lnTo>
                  <a:lnTo>
                    <a:pt x="58139" y="1083361"/>
                  </a:lnTo>
                  <a:lnTo>
                    <a:pt x="59376" y="1083361"/>
                  </a:lnTo>
                  <a:lnTo>
                    <a:pt x="60708" y="1087169"/>
                  </a:lnTo>
                  <a:lnTo>
                    <a:pt x="63277" y="1089835"/>
                  </a:lnTo>
                  <a:lnTo>
                    <a:pt x="64514" y="1089835"/>
                  </a:lnTo>
                  <a:lnTo>
                    <a:pt x="64514" y="1088502"/>
                  </a:lnTo>
                  <a:lnTo>
                    <a:pt x="64514" y="1087169"/>
                  </a:lnTo>
                  <a:lnTo>
                    <a:pt x="65846" y="1084599"/>
                  </a:lnTo>
                  <a:lnTo>
                    <a:pt x="67083" y="1084599"/>
                  </a:lnTo>
                  <a:lnTo>
                    <a:pt x="76218" y="1089835"/>
                  </a:lnTo>
                  <a:lnTo>
                    <a:pt x="80024" y="1091072"/>
                  </a:lnTo>
                  <a:lnTo>
                    <a:pt x="83925" y="1091072"/>
                  </a:lnTo>
                  <a:lnTo>
                    <a:pt x="86494" y="1089835"/>
                  </a:lnTo>
                  <a:lnTo>
                    <a:pt x="87826" y="1088502"/>
                  </a:lnTo>
                  <a:lnTo>
                    <a:pt x="89063" y="1089835"/>
                  </a:lnTo>
                  <a:lnTo>
                    <a:pt x="90396" y="1089835"/>
                  </a:lnTo>
                  <a:lnTo>
                    <a:pt x="89063" y="1094975"/>
                  </a:lnTo>
                  <a:lnTo>
                    <a:pt x="87826" y="1098879"/>
                  </a:lnTo>
                  <a:lnTo>
                    <a:pt x="89063" y="1100116"/>
                  </a:lnTo>
                  <a:lnTo>
                    <a:pt x="92965" y="1097546"/>
                  </a:lnTo>
                  <a:lnTo>
                    <a:pt x="95534" y="1096213"/>
                  </a:lnTo>
                  <a:lnTo>
                    <a:pt x="96771" y="1097546"/>
                  </a:lnTo>
                  <a:lnTo>
                    <a:pt x="98103" y="1098879"/>
                  </a:lnTo>
                  <a:lnTo>
                    <a:pt x="99435" y="1100116"/>
                  </a:lnTo>
                  <a:lnTo>
                    <a:pt x="99435" y="1098879"/>
                  </a:lnTo>
                  <a:lnTo>
                    <a:pt x="100672" y="1098879"/>
                  </a:lnTo>
                  <a:lnTo>
                    <a:pt x="102004" y="1093643"/>
                  </a:lnTo>
                  <a:lnTo>
                    <a:pt x="103241" y="1089835"/>
                  </a:lnTo>
                  <a:lnTo>
                    <a:pt x="103241" y="1085931"/>
                  </a:lnTo>
                  <a:lnTo>
                    <a:pt x="102004" y="1074317"/>
                  </a:lnTo>
                  <a:lnTo>
                    <a:pt x="100672" y="1066606"/>
                  </a:lnTo>
                  <a:lnTo>
                    <a:pt x="103241" y="1054897"/>
                  </a:lnTo>
                  <a:lnTo>
                    <a:pt x="104573" y="1047186"/>
                  </a:lnTo>
                  <a:lnTo>
                    <a:pt x="104573" y="1044615"/>
                  </a:lnTo>
                  <a:lnTo>
                    <a:pt x="104573" y="1042045"/>
                  </a:lnTo>
                  <a:lnTo>
                    <a:pt x="98103" y="1040712"/>
                  </a:lnTo>
                  <a:lnTo>
                    <a:pt x="95534" y="1039379"/>
                  </a:lnTo>
                  <a:lnTo>
                    <a:pt x="94201" y="1038142"/>
                  </a:lnTo>
                  <a:lnTo>
                    <a:pt x="94201" y="1036809"/>
                  </a:lnTo>
                  <a:lnTo>
                    <a:pt x="96771" y="1033001"/>
                  </a:lnTo>
                  <a:lnTo>
                    <a:pt x="98103" y="1031668"/>
                  </a:lnTo>
                  <a:lnTo>
                    <a:pt x="100672" y="1030431"/>
                  </a:lnTo>
                  <a:lnTo>
                    <a:pt x="100672" y="1031668"/>
                  </a:lnTo>
                  <a:lnTo>
                    <a:pt x="102004" y="1034239"/>
                  </a:lnTo>
                  <a:lnTo>
                    <a:pt x="102004" y="1038142"/>
                  </a:lnTo>
                  <a:lnTo>
                    <a:pt x="103241" y="1039379"/>
                  </a:lnTo>
                  <a:lnTo>
                    <a:pt x="104573" y="1039379"/>
                  </a:lnTo>
                  <a:lnTo>
                    <a:pt x="105810" y="1036809"/>
                  </a:lnTo>
                  <a:lnTo>
                    <a:pt x="107143" y="1035572"/>
                  </a:lnTo>
                  <a:lnTo>
                    <a:pt x="107143" y="1029098"/>
                  </a:lnTo>
                  <a:lnTo>
                    <a:pt x="107143" y="1023957"/>
                  </a:lnTo>
                  <a:lnTo>
                    <a:pt x="109711" y="1021387"/>
                  </a:lnTo>
                  <a:lnTo>
                    <a:pt x="112281" y="1021387"/>
                  </a:lnTo>
                  <a:lnTo>
                    <a:pt x="112281" y="1018816"/>
                  </a:lnTo>
                  <a:lnTo>
                    <a:pt x="111044" y="1014913"/>
                  </a:lnTo>
                  <a:lnTo>
                    <a:pt x="112281" y="1013676"/>
                  </a:lnTo>
                  <a:lnTo>
                    <a:pt x="113613" y="1013676"/>
                  </a:lnTo>
                  <a:lnTo>
                    <a:pt x="114850" y="1013676"/>
                  </a:lnTo>
                  <a:lnTo>
                    <a:pt x="114850" y="1012343"/>
                  </a:lnTo>
                  <a:lnTo>
                    <a:pt x="112281" y="1007202"/>
                  </a:lnTo>
                  <a:lnTo>
                    <a:pt x="111044" y="1001966"/>
                  </a:lnTo>
                  <a:lnTo>
                    <a:pt x="111044" y="1000729"/>
                  </a:lnTo>
                  <a:lnTo>
                    <a:pt x="113613" y="1001966"/>
                  </a:lnTo>
                  <a:lnTo>
                    <a:pt x="113613" y="1000729"/>
                  </a:lnTo>
                  <a:lnTo>
                    <a:pt x="114850" y="996826"/>
                  </a:lnTo>
                  <a:lnTo>
                    <a:pt x="116182" y="992922"/>
                  </a:lnTo>
                  <a:lnTo>
                    <a:pt x="118751" y="994255"/>
                  </a:lnTo>
                  <a:lnTo>
                    <a:pt x="120083" y="995493"/>
                  </a:lnTo>
                  <a:lnTo>
                    <a:pt x="120083" y="996826"/>
                  </a:lnTo>
                  <a:lnTo>
                    <a:pt x="116182" y="1001966"/>
                  </a:lnTo>
                  <a:lnTo>
                    <a:pt x="116182" y="1005870"/>
                  </a:lnTo>
                  <a:lnTo>
                    <a:pt x="117419" y="1005870"/>
                  </a:lnTo>
                  <a:lnTo>
                    <a:pt x="118751" y="1003299"/>
                  </a:lnTo>
                  <a:lnTo>
                    <a:pt x="120083" y="1003299"/>
                  </a:lnTo>
                  <a:lnTo>
                    <a:pt x="121320" y="1003299"/>
                  </a:lnTo>
                  <a:lnTo>
                    <a:pt x="122653" y="1004537"/>
                  </a:lnTo>
                  <a:lnTo>
                    <a:pt x="122653" y="1005870"/>
                  </a:lnTo>
                  <a:lnTo>
                    <a:pt x="121320" y="1012343"/>
                  </a:lnTo>
                  <a:lnTo>
                    <a:pt x="118751" y="1014913"/>
                  </a:lnTo>
                  <a:lnTo>
                    <a:pt x="120083" y="1016151"/>
                  </a:lnTo>
                  <a:lnTo>
                    <a:pt x="121320" y="1017484"/>
                  </a:lnTo>
                  <a:lnTo>
                    <a:pt x="123890" y="1017484"/>
                  </a:lnTo>
                  <a:lnTo>
                    <a:pt x="125221" y="1016151"/>
                  </a:lnTo>
                  <a:lnTo>
                    <a:pt x="126459" y="1016151"/>
                  </a:lnTo>
                  <a:lnTo>
                    <a:pt x="126459" y="1014913"/>
                  </a:lnTo>
                  <a:lnTo>
                    <a:pt x="127791" y="992922"/>
                  </a:lnTo>
                  <a:lnTo>
                    <a:pt x="129123" y="982641"/>
                  </a:lnTo>
                  <a:lnTo>
                    <a:pt x="130360" y="982641"/>
                  </a:lnTo>
                  <a:lnTo>
                    <a:pt x="131692" y="985211"/>
                  </a:lnTo>
                  <a:lnTo>
                    <a:pt x="131692" y="986449"/>
                  </a:lnTo>
                  <a:lnTo>
                    <a:pt x="130360" y="1011010"/>
                  </a:lnTo>
                  <a:lnTo>
                    <a:pt x="130360" y="1017484"/>
                  </a:lnTo>
                  <a:lnTo>
                    <a:pt x="135498" y="1029098"/>
                  </a:lnTo>
                  <a:lnTo>
                    <a:pt x="138068" y="1036809"/>
                  </a:lnTo>
                  <a:lnTo>
                    <a:pt x="140636" y="1044615"/>
                  </a:lnTo>
                  <a:lnTo>
                    <a:pt x="138068" y="1052326"/>
                  </a:lnTo>
                  <a:lnTo>
                    <a:pt x="134261" y="1057467"/>
                  </a:lnTo>
                  <a:lnTo>
                    <a:pt x="134261" y="1061370"/>
                  </a:lnTo>
                  <a:lnTo>
                    <a:pt x="135498" y="1065274"/>
                  </a:lnTo>
                  <a:lnTo>
                    <a:pt x="140636" y="1074317"/>
                  </a:lnTo>
                  <a:lnTo>
                    <a:pt x="143301" y="1076888"/>
                  </a:lnTo>
                  <a:lnTo>
                    <a:pt x="145870" y="1078125"/>
                  </a:lnTo>
                  <a:lnTo>
                    <a:pt x="149771" y="1079458"/>
                  </a:lnTo>
                  <a:lnTo>
                    <a:pt x="152341" y="1079458"/>
                  </a:lnTo>
                  <a:lnTo>
                    <a:pt x="153578" y="1079458"/>
                  </a:lnTo>
                  <a:lnTo>
                    <a:pt x="153578" y="1078125"/>
                  </a:lnTo>
                  <a:lnTo>
                    <a:pt x="153578" y="1076888"/>
                  </a:lnTo>
                  <a:lnTo>
                    <a:pt x="154909" y="1074317"/>
                  </a:lnTo>
                  <a:lnTo>
                    <a:pt x="157479" y="1072985"/>
                  </a:lnTo>
                  <a:lnTo>
                    <a:pt x="158716" y="1074317"/>
                  </a:lnTo>
                  <a:lnTo>
                    <a:pt x="160048" y="1076888"/>
                  </a:lnTo>
                  <a:lnTo>
                    <a:pt x="158716" y="1080696"/>
                  </a:lnTo>
                  <a:lnTo>
                    <a:pt x="156146" y="1083361"/>
                  </a:lnTo>
                  <a:lnTo>
                    <a:pt x="157479" y="1085931"/>
                  </a:lnTo>
                  <a:lnTo>
                    <a:pt x="158716" y="1088502"/>
                  </a:lnTo>
                  <a:lnTo>
                    <a:pt x="161380" y="1091072"/>
                  </a:lnTo>
                  <a:lnTo>
                    <a:pt x="165186" y="1093643"/>
                  </a:lnTo>
                  <a:lnTo>
                    <a:pt x="167755" y="1096213"/>
                  </a:lnTo>
                  <a:lnTo>
                    <a:pt x="172989" y="1098879"/>
                  </a:lnTo>
                  <a:lnTo>
                    <a:pt x="175558" y="1096213"/>
                  </a:lnTo>
                  <a:lnTo>
                    <a:pt x="178127" y="1096213"/>
                  </a:lnTo>
                  <a:lnTo>
                    <a:pt x="179364" y="1098879"/>
                  </a:lnTo>
                  <a:lnTo>
                    <a:pt x="180696" y="1101449"/>
                  </a:lnTo>
                  <a:lnTo>
                    <a:pt x="179364" y="1102687"/>
                  </a:lnTo>
                  <a:lnTo>
                    <a:pt x="176795" y="1104019"/>
                  </a:lnTo>
                  <a:lnTo>
                    <a:pt x="175558" y="1102687"/>
                  </a:lnTo>
                  <a:lnTo>
                    <a:pt x="174226" y="1101449"/>
                  </a:lnTo>
                  <a:lnTo>
                    <a:pt x="171656" y="1102687"/>
                  </a:lnTo>
                  <a:lnTo>
                    <a:pt x="170324" y="1106590"/>
                  </a:lnTo>
                  <a:lnTo>
                    <a:pt x="154909" y="1111731"/>
                  </a:lnTo>
                  <a:lnTo>
                    <a:pt x="149771" y="1113063"/>
                  </a:lnTo>
                  <a:lnTo>
                    <a:pt x="143301" y="1113063"/>
                  </a:lnTo>
                  <a:lnTo>
                    <a:pt x="141969" y="1111731"/>
                  </a:lnTo>
                  <a:lnTo>
                    <a:pt x="138068" y="1111731"/>
                  </a:lnTo>
                  <a:lnTo>
                    <a:pt x="136830" y="1111731"/>
                  </a:lnTo>
                  <a:lnTo>
                    <a:pt x="135498" y="1114301"/>
                  </a:lnTo>
                  <a:lnTo>
                    <a:pt x="129123" y="1114301"/>
                  </a:lnTo>
                  <a:lnTo>
                    <a:pt x="122653" y="1116871"/>
                  </a:lnTo>
                  <a:lnTo>
                    <a:pt x="121320" y="1116871"/>
                  </a:lnTo>
                  <a:lnTo>
                    <a:pt x="121320" y="1119442"/>
                  </a:lnTo>
                  <a:lnTo>
                    <a:pt x="121320" y="1120774"/>
                  </a:lnTo>
                  <a:lnTo>
                    <a:pt x="125221" y="1119442"/>
                  </a:lnTo>
                  <a:lnTo>
                    <a:pt x="129123" y="1118204"/>
                  </a:lnTo>
                  <a:lnTo>
                    <a:pt x="130360" y="1116871"/>
                  </a:lnTo>
                  <a:lnTo>
                    <a:pt x="148439" y="1116871"/>
                  </a:lnTo>
                  <a:lnTo>
                    <a:pt x="167755" y="1114301"/>
                  </a:lnTo>
                  <a:lnTo>
                    <a:pt x="179364" y="1111731"/>
                  </a:lnTo>
                  <a:lnTo>
                    <a:pt x="192304" y="1107827"/>
                  </a:lnTo>
                  <a:lnTo>
                    <a:pt x="202581" y="1104019"/>
                  </a:lnTo>
                  <a:lnTo>
                    <a:pt x="212953" y="1100116"/>
                  </a:lnTo>
                  <a:lnTo>
                    <a:pt x="212953" y="1098879"/>
                  </a:lnTo>
                  <a:lnTo>
                    <a:pt x="210384" y="1097546"/>
                  </a:lnTo>
                  <a:lnTo>
                    <a:pt x="214285" y="1093643"/>
                  </a:lnTo>
                  <a:lnTo>
                    <a:pt x="209052" y="1094975"/>
                  </a:lnTo>
                  <a:lnTo>
                    <a:pt x="205246" y="1094975"/>
                  </a:lnTo>
                  <a:lnTo>
                    <a:pt x="201344" y="1094975"/>
                  </a:lnTo>
                  <a:lnTo>
                    <a:pt x="200012" y="1094975"/>
                  </a:lnTo>
                  <a:lnTo>
                    <a:pt x="201344" y="1093643"/>
                  </a:lnTo>
                  <a:lnTo>
                    <a:pt x="203913" y="1091072"/>
                  </a:lnTo>
                  <a:lnTo>
                    <a:pt x="205246" y="1089835"/>
                  </a:lnTo>
                  <a:lnTo>
                    <a:pt x="201344" y="1085931"/>
                  </a:lnTo>
                  <a:lnTo>
                    <a:pt x="200012" y="1083361"/>
                  </a:lnTo>
                  <a:lnTo>
                    <a:pt x="200012" y="1080696"/>
                  </a:lnTo>
                  <a:lnTo>
                    <a:pt x="201344" y="1080696"/>
                  </a:lnTo>
                  <a:lnTo>
                    <a:pt x="202581" y="1080696"/>
                  </a:lnTo>
                  <a:lnTo>
                    <a:pt x="205246" y="1082029"/>
                  </a:lnTo>
                  <a:lnTo>
                    <a:pt x="207814" y="1083361"/>
                  </a:lnTo>
                  <a:lnTo>
                    <a:pt x="207814" y="1084599"/>
                  </a:lnTo>
                  <a:lnTo>
                    <a:pt x="207814" y="1087169"/>
                  </a:lnTo>
                  <a:lnTo>
                    <a:pt x="207814" y="1091072"/>
                  </a:lnTo>
                  <a:lnTo>
                    <a:pt x="209052" y="1092405"/>
                  </a:lnTo>
                  <a:lnTo>
                    <a:pt x="210384" y="1092405"/>
                  </a:lnTo>
                  <a:lnTo>
                    <a:pt x="214285" y="1091072"/>
                  </a:lnTo>
                  <a:lnTo>
                    <a:pt x="218091" y="1088502"/>
                  </a:lnTo>
                  <a:lnTo>
                    <a:pt x="219423" y="1087169"/>
                  </a:lnTo>
                  <a:lnTo>
                    <a:pt x="218091" y="1083361"/>
                  </a:lnTo>
                  <a:lnTo>
                    <a:pt x="219423" y="1080696"/>
                  </a:lnTo>
                  <a:lnTo>
                    <a:pt x="219423" y="1079458"/>
                  </a:lnTo>
                  <a:lnTo>
                    <a:pt x="220661" y="1079458"/>
                  </a:lnTo>
                  <a:lnTo>
                    <a:pt x="221993" y="1078125"/>
                  </a:lnTo>
                  <a:lnTo>
                    <a:pt x="221993" y="1076888"/>
                  </a:lnTo>
                  <a:lnTo>
                    <a:pt x="223325" y="1076888"/>
                  </a:lnTo>
                  <a:lnTo>
                    <a:pt x="224562" y="1078125"/>
                  </a:lnTo>
                  <a:lnTo>
                    <a:pt x="224562" y="1079458"/>
                  </a:lnTo>
                  <a:lnTo>
                    <a:pt x="225894" y="1082029"/>
                  </a:lnTo>
                  <a:lnTo>
                    <a:pt x="225894" y="1083361"/>
                  </a:lnTo>
                  <a:lnTo>
                    <a:pt x="231032" y="1082029"/>
                  </a:lnTo>
                  <a:lnTo>
                    <a:pt x="236171" y="1066606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7E17F76B-9523-2F34-D399-B9EF947C9A58}"/>
                </a:ext>
              </a:extLst>
            </p:cNvPr>
            <p:cNvSpPr/>
            <p:nvPr/>
          </p:nvSpPr>
          <p:spPr>
            <a:xfrm>
              <a:off x="5600558" y="5458097"/>
              <a:ext cx="576013" cy="1001921"/>
            </a:xfrm>
            <a:custGeom>
              <a:avLst/>
              <a:gdLst>
                <a:gd name="connsiteX0" fmla="*/ 615547 w 641333"/>
                <a:gd name="connsiteY0" fmla="*/ 23229 h 1115538"/>
                <a:gd name="connsiteX1" fmla="*/ 605270 w 641333"/>
                <a:gd name="connsiteY1" fmla="*/ 15517 h 1115538"/>
                <a:gd name="connsiteX2" fmla="*/ 594899 w 641333"/>
                <a:gd name="connsiteY2" fmla="*/ 0 h 1115538"/>
                <a:gd name="connsiteX3" fmla="*/ 206483 w 641333"/>
                <a:gd name="connsiteY3" fmla="*/ 28369 h 1115538"/>
                <a:gd name="connsiteX4" fmla="*/ 207814 w 641333"/>
                <a:gd name="connsiteY4" fmla="*/ 33510 h 1115538"/>
                <a:gd name="connsiteX5" fmla="*/ 219328 w 641333"/>
                <a:gd name="connsiteY5" fmla="*/ 41316 h 1115538"/>
                <a:gd name="connsiteX6" fmla="*/ 219328 w 641333"/>
                <a:gd name="connsiteY6" fmla="*/ 45219 h 1115538"/>
                <a:gd name="connsiteX7" fmla="*/ 210384 w 641333"/>
                <a:gd name="connsiteY7" fmla="*/ 54263 h 1115538"/>
                <a:gd name="connsiteX8" fmla="*/ 210384 w 641333"/>
                <a:gd name="connsiteY8" fmla="*/ 59404 h 1115538"/>
                <a:gd name="connsiteX9" fmla="*/ 210384 w 641333"/>
                <a:gd name="connsiteY9" fmla="*/ 61974 h 1115538"/>
                <a:gd name="connsiteX10" fmla="*/ 202581 w 641333"/>
                <a:gd name="connsiteY10" fmla="*/ 60642 h 1115538"/>
                <a:gd name="connsiteX11" fmla="*/ 187166 w 641333"/>
                <a:gd name="connsiteY11" fmla="*/ 67115 h 1115538"/>
                <a:gd name="connsiteX12" fmla="*/ 185834 w 641333"/>
                <a:gd name="connsiteY12" fmla="*/ 56834 h 1115538"/>
                <a:gd name="connsiteX13" fmla="*/ 179364 w 641333"/>
                <a:gd name="connsiteY13" fmla="*/ 55501 h 1115538"/>
                <a:gd name="connsiteX14" fmla="*/ 176795 w 641333"/>
                <a:gd name="connsiteY14" fmla="*/ 60642 h 1115538"/>
                <a:gd name="connsiteX15" fmla="*/ 181933 w 641333"/>
                <a:gd name="connsiteY15" fmla="*/ 69686 h 1115538"/>
                <a:gd name="connsiteX16" fmla="*/ 180696 w 641333"/>
                <a:gd name="connsiteY16" fmla="*/ 74921 h 1115538"/>
                <a:gd name="connsiteX17" fmla="*/ 184502 w 641333"/>
                <a:gd name="connsiteY17" fmla="*/ 87773 h 1115538"/>
                <a:gd name="connsiteX18" fmla="*/ 178127 w 641333"/>
                <a:gd name="connsiteY18" fmla="*/ 91676 h 1115538"/>
                <a:gd name="connsiteX19" fmla="*/ 171656 w 641333"/>
                <a:gd name="connsiteY19" fmla="*/ 90344 h 1115538"/>
                <a:gd name="connsiteX20" fmla="*/ 175558 w 641333"/>
                <a:gd name="connsiteY20" fmla="*/ 81300 h 1115538"/>
                <a:gd name="connsiteX21" fmla="*/ 171656 w 641333"/>
                <a:gd name="connsiteY21" fmla="*/ 74921 h 1115538"/>
                <a:gd name="connsiteX22" fmla="*/ 165186 w 641333"/>
                <a:gd name="connsiteY22" fmla="*/ 77492 h 1115538"/>
                <a:gd name="connsiteX23" fmla="*/ 169088 w 641333"/>
                <a:gd name="connsiteY23" fmla="*/ 95484 h 1115538"/>
                <a:gd name="connsiteX24" fmla="*/ 180696 w 641333"/>
                <a:gd name="connsiteY24" fmla="*/ 96817 h 1115538"/>
                <a:gd name="connsiteX25" fmla="*/ 181933 w 641333"/>
                <a:gd name="connsiteY25" fmla="*/ 101958 h 1115538"/>
                <a:gd name="connsiteX26" fmla="*/ 175558 w 641333"/>
                <a:gd name="connsiteY26" fmla="*/ 111002 h 1115538"/>
                <a:gd name="connsiteX27" fmla="*/ 170325 w 641333"/>
                <a:gd name="connsiteY27" fmla="*/ 113572 h 1115538"/>
                <a:gd name="connsiteX28" fmla="*/ 167755 w 641333"/>
                <a:gd name="connsiteY28" fmla="*/ 111002 h 1115538"/>
                <a:gd name="connsiteX29" fmla="*/ 167755 w 641333"/>
                <a:gd name="connsiteY29" fmla="*/ 100720 h 1115538"/>
                <a:gd name="connsiteX30" fmla="*/ 163949 w 641333"/>
                <a:gd name="connsiteY30" fmla="*/ 99387 h 1115538"/>
                <a:gd name="connsiteX31" fmla="*/ 160048 w 641333"/>
                <a:gd name="connsiteY31" fmla="*/ 116143 h 1115538"/>
                <a:gd name="connsiteX32" fmla="*/ 171656 w 641333"/>
                <a:gd name="connsiteY32" fmla="*/ 131660 h 1115538"/>
                <a:gd name="connsiteX33" fmla="*/ 161285 w 641333"/>
                <a:gd name="connsiteY33" fmla="*/ 143274 h 1115538"/>
                <a:gd name="connsiteX34" fmla="*/ 163949 w 641333"/>
                <a:gd name="connsiteY34" fmla="*/ 160124 h 1115538"/>
                <a:gd name="connsiteX35" fmla="*/ 152245 w 641333"/>
                <a:gd name="connsiteY35" fmla="*/ 172976 h 1115538"/>
                <a:gd name="connsiteX36" fmla="*/ 151008 w 641333"/>
                <a:gd name="connsiteY36" fmla="*/ 184590 h 1115538"/>
                <a:gd name="connsiteX37" fmla="*/ 147107 w 641333"/>
                <a:gd name="connsiteY37" fmla="*/ 187161 h 1115538"/>
                <a:gd name="connsiteX38" fmla="*/ 144538 w 641333"/>
                <a:gd name="connsiteY38" fmla="*/ 172976 h 1115538"/>
                <a:gd name="connsiteX39" fmla="*/ 131692 w 641333"/>
                <a:gd name="connsiteY39" fmla="*/ 175546 h 1115538"/>
                <a:gd name="connsiteX40" fmla="*/ 134261 w 641333"/>
                <a:gd name="connsiteY40" fmla="*/ 194967 h 1115538"/>
                <a:gd name="connsiteX41" fmla="*/ 132929 w 641333"/>
                <a:gd name="connsiteY41" fmla="*/ 196205 h 1115538"/>
                <a:gd name="connsiteX42" fmla="*/ 123890 w 641333"/>
                <a:gd name="connsiteY42" fmla="*/ 192397 h 1115538"/>
                <a:gd name="connsiteX43" fmla="*/ 118751 w 641333"/>
                <a:gd name="connsiteY43" fmla="*/ 210389 h 1115538"/>
                <a:gd name="connsiteX44" fmla="*/ 112281 w 641333"/>
                <a:gd name="connsiteY44" fmla="*/ 211722 h 1115538"/>
                <a:gd name="connsiteX45" fmla="*/ 102004 w 641333"/>
                <a:gd name="connsiteY45" fmla="*/ 205248 h 1115538"/>
                <a:gd name="connsiteX46" fmla="*/ 103241 w 641333"/>
                <a:gd name="connsiteY46" fmla="*/ 215625 h 1115538"/>
                <a:gd name="connsiteX47" fmla="*/ 122653 w 641333"/>
                <a:gd name="connsiteY47" fmla="*/ 216863 h 1115538"/>
                <a:gd name="connsiteX48" fmla="*/ 125221 w 641333"/>
                <a:gd name="connsiteY48" fmla="*/ 223336 h 1115538"/>
                <a:gd name="connsiteX49" fmla="*/ 118751 w 641333"/>
                <a:gd name="connsiteY49" fmla="*/ 227239 h 1115538"/>
                <a:gd name="connsiteX50" fmla="*/ 102004 w 641333"/>
                <a:gd name="connsiteY50" fmla="*/ 219433 h 1115538"/>
                <a:gd name="connsiteX51" fmla="*/ 98103 w 641333"/>
                <a:gd name="connsiteY51" fmla="*/ 227239 h 1115538"/>
                <a:gd name="connsiteX52" fmla="*/ 100672 w 641333"/>
                <a:gd name="connsiteY52" fmla="*/ 233713 h 1115538"/>
                <a:gd name="connsiteX53" fmla="*/ 107143 w 641333"/>
                <a:gd name="connsiteY53" fmla="*/ 237521 h 1115538"/>
                <a:gd name="connsiteX54" fmla="*/ 114850 w 641333"/>
                <a:gd name="connsiteY54" fmla="*/ 237521 h 1115538"/>
                <a:gd name="connsiteX55" fmla="*/ 112281 w 641333"/>
                <a:gd name="connsiteY55" fmla="*/ 251705 h 1115538"/>
                <a:gd name="connsiteX56" fmla="*/ 100672 w 641333"/>
                <a:gd name="connsiteY56" fmla="*/ 254276 h 1115538"/>
                <a:gd name="connsiteX57" fmla="*/ 96771 w 641333"/>
                <a:gd name="connsiteY57" fmla="*/ 259512 h 1115538"/>
                <a:gd name="connsiteX58" fmla="*/ 98103 w 641333"/>
                <a:gd name="connsiteY58" fmla="*/ 269793 h 1115538"/>
                <a:gd name="connsiteX59" fmla="*/ 94202 w 641333"/>
                <a:gd name="connsiteY59" fmla="*/ 271126 h 1115538"/>
                <a:gd name="connsiteX60" fmla="*/ 90396 w 641333"/>
                <a:gd name="connsiteY60" fmla="*/ 264653 h 1115538"/>
                <a:gd name="connsiteX61" fmla="*/ 85162 w 641333"/>
                <a:gd name="connsiteY61" fmla="*/ 265985 h 1115538"/>
                <a:gd name="connsiteX62" fmla="*/ 78692 w 641333"/>
                <a:gd name="connsiteY62" fmla="*/ 262082 h 1115538"/>
                <a:gd name="connsiteX63" fmla="*/ 74886 w 641333"/>
                <a:gd name="connsiteY63" fmla="*/ 264653 h 1115538"/>
                <a:gd name="connsiteX64" fmla="*/ 89063 w 641333"/>
                <a:gd name="connsiteY64" fmla="*/ 277504 h 1115538"/>
                <a:gd name="connsiteX65" fmla="*/ 82593 w 641333"/>
                <a:gd name="connsiteY65" fmla="*/ 296925 h 1115538"/>
                <a:gd name="connsiteX66" fmla="*/ 96771 w 641333"/>
                <a:gd name="connsiteY66" fmla="*/ 312442 h 1115538"/>
                <a:gd name="connsiteX67" fmla="*/ 90396 w 641333"/>
                <a:gd name="connsiteY67" fmla="*/ 316250 h 1115538"/>
                <a:gd name="connsiteX68" fmla="*/ 81261 w 641333"/>
                <a:gd name="connsiteY68" fmla="*/ 311110 h 1115538"/>
                <a:gd name="connsiteX69" fmla="*/ 67083 w 641333"/>
                <a:gd name="connsiteY69" fmla="*/ 315013 h 1115538"/>
                <a:gd name="connsiteX70" fmla="*/ 70985 w 641333"/>
                <a:gd name="connsiteY70" fmla="*/ 329197 h 1115538"/>
                <a:gd name="connsiteX71" fmla="*/ 83925 w 641333"/>
                <a:gd name="connsiteY71" fmla="*/ 326627 h 1115538"/>
                <a:gd name="connsiteX72" fmla="*/ 87731 w 641333"/>
                <a:gd name="connsiteY72" fmla="*/ 334338 h 1115538"/>
                <a:gd name="connsiteX73" fmla="*/ 80024 w 641333"/>
                <a:gd name="connsiteY73" fmla="*/ 339479 h 1115538"/>
                <a:gd name="connsiteX74" fmla="*/ 64514 w 641333"/>
                <a:gd name="connsiteY74" fmla="*/ 327960 h 1115538"/>
                <a:gd name="connsiteX75" fmla="*/ 55475 w 641333"/>
                <a:gd name="connsiteY75" fmla="*/ 333100 h 1115538"/>
                <a:gd name="connsiteX76" fmla="*/ 56806 w 641333"/>
                <a:gd name="connsiteY76" fmla="*/ 339479 h 1115538"/>
                <a:gd name="connsiteX77" fmla="*/ 67083 w 641333"/>
                <a:gd name="connsiteY77" fmla="*/ 345952 h 1115538"/>
                <a:gd name="connsiteX78" fmla="*/ 68415 w 641333"/>
                <a:gd name="connsiteY78" fmla="*/ 351188 h 1115538"/>
                <a:gd name="connsiteX79" fmla="*/ 64514 w 641333"/>
                <a:gd name="connsiteY79" fmla="*/ 360232 h 1115538"/>
                <a:gd name="connsiteX80" fmla="*/ 52905 w 641333"/>
                <a:gd name="connsiteY80" fmla="*/ 358899 h 1115538"/>
                <a:gd name="connsiteX81" fmla="*/ 54237 w 641333"/>
                <a:gd name="connsiteY81" fmla="*/ 365373 h 1115538"/>
                <a:gd name="connsiteX82" fmla="*/ 63277 w 641333"/>
                <a:gd name="connsiteY82" fmla="*/ 374417 h 1115538"/>
                <a:gd name="connsiteX83" fmla="*/ 54237 w 641333"/>
                <a:gd name="connsiteY83" fmla="*/ 391171 h 1115538"/>
                <a:gd name="connsiteX84" fmla="*/ 64514 w 641333"/>
                <a:gd name="connsiteY84" fmla="*/ 389839 h 1115538"/>
                <a:gd name="connsiteX85" fmla="*/ 64514 w 641333"/>
                <a:gd name="connsiteY85" fmla="*/ 376987 h 1115538"/>
                <a:gd name="connsiteX86" fmla="*/ 69748 w 641333"/>
                <a:gd name="connsiteY86" fmla="*/ 375654 h 1115538"/>
                <a:gd name="connsiteX87" fmla="*/ 74886 w 641333"/>
                <a:gd name="connsiteY87" fmla="*/ 382128 h 1115538"/>
                <a:gd name="connsiteX88" fmla="*/ 74886 w 641333"/>
                <a:gd name="connsiteY88" fmla="*/ 388601 h 1115538"/>
                <a:gd name="connsiteX89" fmla="*/ 60708 w 641333"/>
                <a:gd name="connsiteY89" fmla="*/ 397645 h 1115538"/>
                <a:gd name="connsiteX90" fmla="*/ 64514 w 641333"/>
                <a:gd name="connsiteY90" fmla="*/ 402786 h 1115538"/>
                <a:gd name="connsiteX91" fmla="*/ 72316 w 641333"/>
                <a:gd name="connsiteY91" fmla="*/ 402786 h 1115538"/>
                <a:gd name="connsiteX92" fmla="*/ 80024 w 641333"/>
                <a:gd name="connsiteY92" fmla="*/ 396312 h 1115538"/>
                <a:gd name="connsiteX93" fmla="*/ 81261 w 641333"/>
                <a:gd name="connsiteY93" fmla="*/ 384698 h 1115538"/>
                <a:gd name="connsiteX94" fmla="*/ 86494 w 641333"/>
                <a:gd name="connsiteY94" fmla="*/ 386031 h 1115538"/>
                <a:gd name="connsiteX95" fmla="*/ 86494 w 641333"/>
                <a:gd name="connsiteY95" fmla="*/ 392504 h 1115538"/>
                <a:gd name="connsiteX96" fmla="*/ 78692 w 641333"/>
                <a:gd name="connsiteY96" fmla="*/ 401548 h 1115538"/>
                <a:gd name="connsiteX97" fmla="*/ 72316 w 641333"/>
                <a:gd name="connsiteY97" fmla="*/ 416971 h 1115538"/>
                <a:gd name="connsiteX98" fmla="*/ 81261 w 641333"/>
                <a:gd name="connsiteY98" fmla="*/ 433821 h 1115538"/>
                <a:gd name="connsiteX99" fmla="*/ 85162 w 641333"/>
                <a:gd name="connsiteY99" fmla="*/ 423444 h 1115538"/>
                <a:gd name="connsiteX100" fmla="*/ 92965 w 641333"/>
                <a:gd name="connsiteY100" fmla="*/ 426014 h 1115538"/>
                <a:gd name="connsiteX101" fmla="*/ 90396 w 641333"/>
                <a:gd name="connsiteY101" fmla="*/ 433821 h 1115538"/>
                <a:gd name="connsiteX102" fmla="*/ 83925 w 641333"/>
                <a:gd name="connsiteY102" fmla="*/ 438961 h 1115538"/>
                <a:gd name="connsiteX103" fmla="*/ 83925 w 641333"/>
                <a:gd name="connsiteY103" fmla="*/ 457049 h 1115538"/>
                <a:gd name="connsiteX104" fmla="*/ 78692 w 641333"/>
                <a:gd name="connsiteY104" fmla="*/ 460952 h 1115538"/>
                <a:gd name="connsiteX105" fmla="*/ 68415 w 641333"/>
                <a:gd name="connsiteY105" fmla="*/ 457049 h 1115538"/>
                <a:gd name="connsiteX106" fmla="*/ 64514 w 641333"/>
                <a:gd name="connsiteY106" fmla="*/ 459619 h 1115538"/>
                <a:gd name="connsiteX107" fmla="*/ 65846 w 641333"/>
                <a:gd name="connsiteY107" fmla="*/ 464760 h 1115538"/>
                <a:gd name="connsiteX108" fmla="*/ 80024 w 641333"/>
                <a:gd name="connsiteY108" fmla="*/ 475137 h 1115538"/>
                <a:gd name="connsiteX109" fmla="*/ 80024 w 641333"/>
                <a:gd name="connsiteY109" fmla="*/ 480278 h 1115538"/>
                <a:gd name="connsiteX110" fmla="*/ 73553 w 641333"/>
                <a:gd name="connsiteY110" fmla="*/ 481610 h 1115538"/>
                <a:gd name="connsiteX111" fmla="*/ 72316 w 641333"/>
                <a:gd name="connsiteY111" fmla="*/ 488084 h 1115538"/>
                <a:gd name="connsiteX112" fmla="*/ 64514 w 641333"/>
                <a:gd name="connsiteY112" fmla="*/ 506172 h 1115538"/>
                <a:gd name="connsiteX113" fmla="*/ 67083 w 641333"/>
                <a:gd name="connsiteY113" fmla="*/ 509980 h 1115538"/>
                <a:gd name="connsiteX114" fmla="*/ 72316 w 641333"/>
                <a:gd name="connsiteY114" fmla="*/ 512645 h 1115538"/>
                <a:gd name="connsiteX115" fmla="*/ 78692 w 641333"/>
                <a:gd name="connsiteY115" fmla="*/ 508742 h 1115538"/>
                <a:gd name="connsiteX116" fmla="*/ 78692 w 641333"/>
                <a:gd name="connsiteY116" fmla="*/ 495795 h 1115538"/>
                <a:gd name="connsiteX117" fmla="*/ 82593 w 641333"/>
                <a:gd name="connsiteY117" fmla="*/ 493224 h 1115538"/>
                <a:gd name="connsiteX118" fmla="*/ 86494 w 641333"/>
                <a:gd name="connsiteY118" fmla="*/ 493224 h 1115538"/>
                <a:gd name="connsiteX119" fmla="*/ 89063 w 641333"/>
                <a:gd name="connsiteY119" fmla="*/ 501031 h 1115538"/>
                <a:gd name="connsiteX120" fmla="*/ 90396 w 641333"/>
                <a:gd name="connsiteY120" fmla="*/ 517786 h 1115538"/>
                <a:gd name="connsiteX121" fmla="*/ 78692 w 641333"/>
                <a:gd name="connsiteY121" fmla="*/ 526830 h 1115538"/>
                <a:gd name="connsiteX122" fmla="*/ 76123 w 641333"/>
                <a:gd name="connsiteY122" fmla="*/ 544918 h 1115538"/>
                <a:gd name="connsiteX123" fmla="*/ 87731 w 641333"/>
                <a:gd name="connsiteY123" fmla="*/ 547488 h 1115538"/>
                <a:gd name="connsiteX124" fmla="*/ 95534 w 641333"/>
                <a:gd name="connsiteY124" fmla="*/ 552629 h 1115538"/>
                <a:gd name="connsiteX125" fmla="*/ 80024 w 641333"/>
                <a:gd name="connsiteY125" fmla="*/ 570716 h 1115538"/>
                <a:gd name="connsiteX126" fmla="*/ 87731 w 641333"/>
                <a:gd name="connsiteY126" fmla="*/ 581093 h 1115538"/>
                <a:gd name="connsiteX127" fmla="*/ 99435 w 641333"/>
                <a:gd name="connsiteY127" fmla="*/ 577190 h 1115538"/>
                <a:gd name="connsiteX128" fmla="*/ 103241 w 641333"/>
                <a:gd name="connsiteY128" fmla="*/ 569479 h 1115538"/>
                <a:gd name="connsiteX129" fmla="*/ 108380 w 641333"/>
                <a:gd name="connsiteY129" fmla="*/ 573287 h 1115538"/>
                <a:gd name="connsiteX130" fmla="*/ 102004 w 641333"/>
                <a:gd name="connsiteY130" fmla="*/ 583663 h 1115538"/>
                <a:gd name="connsiteX131" fmla="*/ 94202 w 641333"/>
                <a:gd name="connsiteY131" fmla="*/ 588804 h 1115538"/>
                <a:gd name="connsiteX132" fmla="*/ 96771 w 641333"/>
                <a:gd name="connsiteY132" fmla="*/ 594040 h 1115538"/>
                <a:gd name="connsiteX133" fmla="*/ 109711 w 641333"/>
                <a:gd name="connsiteY133" fmla="*/ 600418 h 1115538"/>
                <a:gd name="connsiteX134" fmla="*/ 110948 w 641333"/>
                <a:gd name="connsiteY134" fmla="*/ 602989 h 1115538"/>
                <a:gd name="connsiteX135" fmla="*/ 102004 w 641333"/>
                <a:gd name="connsiteY135" fmla="*/ 602989 h 1115538"/>
                <a:gd name="connsiteX136" fmla="*/ 91633 w 641333"/>
                <a:gd name="connsiteY136" fmla="*/ 592707 h 1115538"/>
                <a:gd name="connsiteX137" fmla="*/ 86494 w 641333"/>
                <a:gd name="connsiteY137" fmla="*/ 597848 h 1115538"/>
                <a:gd name="connsiteX138" fmla="*/ 86494 w 641333"/>
                <a:gd name="connsiteY138" fmla="*/ 604322 h 1115538"/>
                <a:gd name="connsiteX139" fmla="*/ 99435 w 641333"/>
                <a:gd name="connsiteY139" fmla="*/ 614698 h 1115538"/>
                <a:gd name="connsiteX140" fmla="*/ 112281 w 641333"/>
                <a:gd name="connsiteY140" fmla="*/ 613366 h 1115538"/>
                <a:gd name="connsiteX141" fmla="*/ 116182 w 641333"/>
                <a:gd name="connsiteY141" fmla="*/ 615936 h 1115538"/>
                <a:gd name="connsiteX142" fmla="*/ 116182 w 641333"/>
                <a:gd name="connsiteY142" fmla="*/ 621077 h 1115538"/>
                <a:gd name="connsiteX143" fmla="*/ 108380 w 641333"/>
                <a:gd name="connsiteY143" fmla="*/ 626217 h 1115538"/>
                <a:gd name="connsiteX144" fmla="*/ 113613 w 641333"/>
                <a:gd name="connsiteY144" fmla="*/ 635356 h 1115538"/>
                <a:gd name="connsiteX145" fmla="*/ 127791 w 641333"/>
                <a:gd name="connsiteY145" fmla="*/ 636594 h 1115538"/>
                <a:gd name="connsiteX146" fmla="*/ 134261 w 641333"/>
                <a:gd name="connsiteY146" fmla="*/ 628883 h 1115538"/>
                <a:gd name="connsiteX147" fmla="*/ 127791 w 641333"/>
                <a:gd name="connsiteY147" fmla="*/ 645638 h 1115538"/>
                <a:gd name="connsiteX148" fmla="*/ 114850 w 641333"/>
                <a:gd name="connsiteY148" fmla="*/ 648208 h 1115538"/>
                <a:gd name="connsiteX149" fmla="*/ 117419 w 641333"/>
                <a:gd name="connsiteY149" fmla="*/ 665058 h 1115538"/>
                <a:gd name="connsiteX150" fmla="*/ 104573 w 641333"/>
                <a:gd name="connsiteY150" fmla="*/ 659822 h 1115538"/>
                <a:gd name="connsiteX151" fmla="*/ 94202 w 641333"/>
                <a:gd name="connsiteY151" fmla="*/ 667533 h 1115538"/>
                <a:gd name="connsiteX152" fmla="*/ 90396 w 641333"/>
                <a:gd name="connsiteY152" fmla="*/ 666296 h 1115538"/>
                <a:gd name="connsiteX153" fmla="*/ 83925 w 641333"/>
                <a:gd name="connsiteY153" fmla="*/ 668866 h 1115538"/>
                <a:gd name="connsiteX154" fmla="*/ 81261 w 641333"/>
                <a:gd name="connsiteY154" fmla="*/ 677910 h 1115538"/>
                <a:gd name="connsiteX155" fmla="*/ 83925 w 641333"/>
                <a:gd name="connsiteY155" fmla="*/ 684384 h 1115538"/>
                <a:gd name="connsiteX156" fmla="*/ 92965 w 641333"/>
                <a:gd name="connsiteY156" fmla="*/ 685621 h 1115538"/>
                <a:gd name="connsiteX157" fmla="*/ 98103 w 641333"/>
                <a:gd name="connsiteY157" fmla="*/ 683051 h 1115538"/>
                <a:gd name="connsiteX158" fmla="*/ 103241 w 641333"/>
                <a:gd name="connsiteY158" fmla="*/ 685621 h 1115538"/>
                <a:gd name="connsiteX159" fmla="*/ 103241 w 641333"/>
                <a:gd name="connsiteY159" fmla="*/ 674007 h 1115538"/>
                <a:gd name="connsiteX160" fmla="*/ 112281 w 641333"/>
                <a:gd name="connsiteY160" fmla="*/ 677910 h 1115538"/>
                <a:gd name="connsiteX161" fmla="*/ 110948 w 641333"/>
                <a:gd name="connsiteY161" fmla="*/ 685621 h 1115538"/>
                <a:gd name="connsiteX162" fmla="*/ 100672 w 641333"/>
                <a:gd name="connsiteY162" fmla="*/ 694665 h 1115538"/>
                <a:gd name="connsiteX163" fmla="*/ 102004 w 641333"/>
                <a:gd name="connsiteY163" fmla="*/ 703709 h 1115538"/>
                <a:gd name="connsiteX164" fmla="*/ 96771 w 641333"/>
                <a:gd name="connsiteY164" fmla="*/ 703709 h 1115538"/>
                <a:gd name="connsiteX165" fmla="*/ 90396 w 641333"/>
                <a:gd name="connsiteY165" fmla="*/ 697236 h 1115538"/>
                <a:gd name="connsiteX166" fmla="*/ 86494 w 641333"/>
                <a:gd name="connsiteY166" fmla="*/ 698568 h 1115538"/>
                <a:gd name="connsiteX167" fmla="*/ 87731 w 641333"/>
                <a:gd name="connsiteY167" fmla="*/ 702376 h 1115538"/>
                <a:gd name="connsiteX168" fmla="*/ 98103 w 641333"/>
                <a:gd name="connsiteY168" fmla="*/ 706279 h 1115538"/>
                <a:gd name="connsiteX169" fmla="*/ 100672 w 641333"/>
                <a:gd name="connsiteY169" fmla="*/ 711515 h 1115538"/>
                <a:gd name="connsiteX170" fmla="*/ 94202 w 641333"/>
                <a:gd name="connsiteY170" fmla="*/ 719226 h 1115538"/>
                <a:gd name="connsiteX171" fmla="*/ 83925 w 641333"/>
                <a:gd name="connsiteY171" fmla="*/ 720464 h 1115538"/>
                <a:gd name="connsiteX172" fmla="*/ 77455 w 641333"/>
                <a:gd name="connsiteY172" fmla="*/ 737314 h 1115538"/>
                <a:gd name="connsiteX173" fmla="*/ 67083 w 641333"/>
                <a:gd name="connsiteY173" fmla="*/ 747595 h 1115538"/>
                <a:gd name="connsiteX174" fmla="*/ 70985 w 641333"/>
                <a:gd name="connsiteY174" fmla="*/ 755402 h 1115538"/>
                <a:gd name="connsiteX175" fmla="*/ 69748 w 641333"/>
                <a:gd name="connsiteY175" fmla="*/ 759210 h 1115538"/>
                <a:gd name="connsiteX176" fmla="*/ 64514 w 641333"/>
                <a:gd name="connsiteY176" fmla="*/ 757972 h 1115538"/>
                <a:gd name="connsiteX177" fmla="*/ 60708 w 641333"/>
                <a:gd name="connsiteY177" fmla="*/ 750261 h 1115538"/>
                <a:gd name="connsiteX178" fmla="*/ 52905 w 641333"/>
                <a:gd name="connsiteY178" fmla="*/ 754069 h 1115538"/>
                <a:gd name="connsiteX179" fmla="*/ 47767 w 641333"/>
                <a:gd name="connsiteY179" fmla="*/ 770824 h 1115538"/>
                <a:gd name="connsiteX180" fmla="*/ 68415 w 641333"/>
                <a:gd name="connsiteY180" fmla="*/ 770824 h 1115538"/>
                <a:gd name="connsiteX181" fmla="*/ 64514 w 641333"/>
                <a:gd name="connsiteY181" fmla="*/ 774727 h 1115538"/>
                <a:gd name="connsiteX182" fmla="*/ 52905 w 641333"/>
                <a:gd name="connsiteY182" fmla="*/ 773395 h 1115538"/>
                <a:gd name="connsiteX183" fmla="*/ 45198 w 641333"/>
                <a:gd name="connsiteY183" fmla="*/ 778630 h 1115538"/>
                <a:gd name="connsiteX184" fmla="*/ 45198 w 641333"/>
                <a:gd name="connsiteY184" fmla="*/ 797956 h 1115538"/>
                <a:gd name="connsiteX185" fmla="*/ 41296 w 641333"/>
                <a:gd name="connsiteY185" fmla="*/ 804429 h 1115538"/>
                <a:gd name="connsiteX186" fmla="*/ 21980 w 641333"/>
                <a:gd name="connsiteY186" fmla="*/ 800526 h 1115538"/>
                <a:gd name="connsiteX187" fmla="*/ 24550 w 641333"/>
                <a:gd name="connsiteY187" fmla="*/ 809570 h 1115538"/>
                <a:gd name="connsiteX188" fmla="*/ 40060 w 641333"/>
                <a:gd name="connsiteY188" fmla="*/ 809570 h 1115538"/>
                <a:gd name="connsiteX189" fmla="*/ 42628 w 641333"/>
                <a:gd name="connsiteY189" fmla="*/ 813473 h 1115538"/>
                <a:gd name="connsiteX190" fmla="*/ 38727 w 641333"/>
                <a:gd name="connsiteY190" fmla="*/ 818614 h 1115538"/>
                <a:gd name="connsiteX191" fmla="*/ 23217 w 641333"/>
                <a:gd name="connsiteY191" fmla="*/ 827658 h 1115538"/>
                <a:gd name="connsiteX192" fmla="*/ 24550 w 641333"/>
                <a:gd name="connsiteY192" fmla="*/ 844413 h 1115538"/>
                <a:gd name="connsiteX193" fmla="*/ 32257 w 641333"/>
                <a:gd name="connsiteY193" fmla="*/ 854789 h 1115538"/>
                <a:gd name="connsiteX194" fmla="*/ 29688 w 641333"/>
                <a:gd name="connsiteY194" fmla="*/ 861263 h 1115538"/>
                <a:gd name="connsiteX195" fmla="*/ 21980 w 641333"/>
                <a:gd name="connsiteY195" fmla="*/ 858692 h 1115538"/>
                <a:gd name="connsiteX196" fmla="*/ 19411 w 641333"/>
                <a:gd name="connsiteY196" fmla="*/ 848316 h 1115538"/>
                <a:gd name="connsiteX197" fmla="*/ 12941 w 641333"/>
                <a:gd name="connsiteY197" fmla="*/ 852219 h 1115538"/>
                <a:gd name="connsiteX198" fmla="*/ 15510 w 641333"/>
                <a:gd name="connsiteY198" fmla="*/ 859930 h 1115538"/>
                <a:gd name="connsiteX199" fmla="*/ 19411 w 641333"/>
                <a:gd name="connsiteY199" fmla="*/ 859930 h 1115538"/>
                <a:gd name="connsiteX200" fmla="*/ 18079 w 641333"/>
                <a:gd name="connsiteY200" fmla="*/ 868974 h 1115538"/>
                <a:gd name="connsiteX201" fmla="*/ 25881 w 641333"/>
                <a:gd name="connsiteY201" fmla="*/ 874115 h 1115538"/>
                <a:gd name="connsiteX202" fmla="*/ 25881 w 641333"/>
                <a:gd name="connsiteY202" fmla="*/ 881921 h 1115538"/>
                <a:gd name="connsiteX203" fmla="*/ 16842 w 641333"/>
                <a:gd name="connsiteY203" fmla="*/ 885729 h 1115538"/>
                <a:gd name="connsiteX204" fmla="*/ 0 w 641333"/>
                <a:gd name="connsiteY204" fmla="*/ 887062 h 1115538"/>
                <a:gd name="connsiteX205" fmla="*/ 1332 w 641333"/>
                <a:gd name="connsiteY205" fmla="*/ 893535 h 1115538"/>
                <a:gd name="connsiteX206" fmla="*/ 10371 w 641333"/>
                <a:gd name="connsiteY206" fmla="*/ 902579 h 1115538"/>
                <a:gd name="connsiteX207" fmla="*/ 6470 w 641333"/>
                <a:gd name="connsiteY207" fmla="*/ 920572 h 1115538"/>
                <a:gd name="connsiteX208" fmla="*/ 19411 w 641333"/>
                <a:gd name="connsiteY208" fmla="*/ 933519 h 1115538"/>
                <a:gd name="connsiteX209" fmla="*/ 5138 w 641333"/>
                <a:gd name="connsiteY209" fmla="*/ 947703 h 1115538"/>
                <a:gd name="connsiteX210" fmla="*/ 371669 w 641333"/>
                <a:gd name="connsiteY210" fmla="*/ 925807 h 1115538"/>
                <a:gd name="connsiteX211" fmla="*/ 374238 w 641333"/>
                <a:gd name="connsiteY211" fmla="*/ 932186 h 1115538"/>
                <a:gd name="connsiteX212" fmla="*/ 369099 w 641333"/>
                <a:gd name="connsiteY212" fmla="*/ 938659 h 1115538"/>
                <a:gd name="connsiteX213" fmla="*/ 371669 w 641333"/>
                <a:gd name="connsiteY213" fmla="*/ 943800 h 1115538"/>
                <a:gd name="connsiteX214" fmla="*/ 367768 w 641333"/>
                <a:gd name="connsiteY214" fmla="*/ 945133 h 1115538"/>
                <a:gd name="connsiteX215" fmla="*/ 370336 w 641333"/>
                <a:gd name="connsiteY215" fmla="*/ 947703 h 1115538"/>
                <a:gd name="connsiteX216" fmla="*/ 367768 w 641333"/>
                <a:gd name="connsiteY216" fmla="*/ 950274 h 1115538"/>
                <a:gd name="connsiteX217" fmla="*/ 367768 w 641333"/>
                <a:gd name="connsiteY217" fmla="*/ 958080 h 1115538"/>
                <a:gd name="connsiteX218" fmla="*/ 363961 w 641333"/>
                <a:gd name="connsiteY218" fmla="*/ 959318 h 1115538"/>
                <a:gd name="connsiteX219" fmla="*/ 366435 w 641333"/>
                <a:gd name="connsiteY219" fmla="*/ 965791 h 1115538"/>
                <a:gd name="connsiteX220" fmla="*/ 362629 w 641333"/>
                <a:gd name="connsiteY220" fmla="*/ 967029 h 1115538"/>
                <a:gd name="connsiteX221" fmla="*/ 357491 w 641333"/>
                <a:gd name="connsiteY221" fmla="*/ 976168 h 1115538"/>
                <a:gd name="connsiteX222" fmla="*/ 360060 w 641333"/>
                <a:gd name="connsiteY222" fmla="*/ 985212 h 1115538"/>
                <a:gd name="connsiteX223" fmla="*/ 354826 w 641333"/>
                <a:gd name="connsiteY223" fmla="*/ 992923 h 1115538"/>
                <a:gd name="connsiteX224" fmla="*/ 357491 w 641333"/>
                <a:gd name="connsiteY224" fmla="*/ 995493 h 1115538"/>
                <a:gd name="connsiteX225" fmla="*/ 354826 w 641333"/>
                <a:gd name="connsiteY225" fmla="*/ 1003204 h 1115538"/>
                <a:gd name="connsiteX226" fmla="*/ 357491 w 641333"/>
                <a:gd name="connsiteY226" fmla="*/ 1003204 h 1115538"/>
                <a:gd name="connsiteX227" fmla="*/ 362629 w 641333"/>
                <a:gd name="connsiteY227" fmla="*/ 1007107 h 1115538"/>
                <a:gd name="connsiteX228" fmla="*/ 360060 w 641333"/>
                <a:gd name="connsiteY228" fmla="*/ 1013581 h 1115538"/>
                <a:gd name="connsiteX229" fmla="*/ 367768 w 641333"/>
                <a:gd name="connsiteY229" fmla="*/ 1029098 h 1115538"/>
                <a:gd name="connsiteX230" fmla="*/ 370336 w 641333"/>
                <a:gd name="connsiteY230" fmla="*/ 1029098 h 1115538"/>
                <a:gd name="connsiteX231" fmla="*/ 374238 w 641333"/>
                <a:gd name="connsiteY231" fmla="*/ 1036809 h 1115538"/>
                <a:gd name="connsiteX232" fmla="*/ 390985 w 641333"/>
                <a:gd name="connsiteY232" fmla="*/ 1049756 h 1115538"/>
                <a:gd name="connsiteX233" fmla="*/ 392317 w 641333"/>
                <a:gd name="connsiteY233" fmla="*/ 1061371 h 1115538"/>
                <a:gd name="connsiteX234" fmla="*/ 398787 w 641333"/>
                <a:gd name="connsiteY234" fmla="*/ 1071652 h 1115538"/>
                <a:gd name="connsiteX235" fmla="*/ 403926 w 641333"/>
                <a:gd name="connsiteY235" fmla="*/ 1074222 h 1115538"/>
                <a:gd name="connsiteX236" fmla="*/ 400024 w 641333"/>
                <a:gd name="connsiteY236" fmla="*/ 1084599 h 1115538"/>
                <a:gd name="connsiteX237" fmla="*/ 415534 w 641333"/>
                <a:gd name="connsiteY237" fmla="*/ 1106590 h 1115538"/>
                <a:gd name="connsiteX238" fmla="*/ 415534 w 641333"/>
                <a:gd name="connsiteY238" fmla="*/ 1107827 h 1115538"/>
                <a:gd name="connsiteX239" fmla="*/ 412966 w 641333"/>
                <a:gd name="connsiteY239" fmla="*/ 1109065 h 1115538"/>
                <a:gd name="connsiteX240" fmla="*/ 410396 w 641333"/>
                <a:gd name="connsiteY240" fmla="*/ 1110398 h 1115538"/>
                <a:gd name="connsiteX241" fmla="*/ 407827 w 641333"/>
                <a:gd name="connsiteY241" fmla="*/ 1111731 h 1115538"/>
                <a:gd name="connsiteX242" fmla="*/ 406495 w 641333"/>
                <a:gd name="connsiteY242" fmla="*/ 1112968 h 1115538"/>
                <a:gd name="connsiteX243" fmla="*/ 409064 w 641333"/>
                <a:gd name="connsiteY243" fmla="*/ 1114301 h 1115538"/>
                <a:gd name="connsiteX244" fmla="*/ 411633 w 641333"/>
                <a:gd name="connsiteY244" fmla="*/ 1114301 h 1115538"/>
                <a:gd name="connsiteX245" fmla="*/ 414202 w 641333"/>
                <a:gd name="connsiteY245" fmla="*/ 1115539 h 1115538"/>
                <a:gd name="connsiteX246" fmla="*/ 416771 w 641333"/>
                <a:gd name="connsiteY246" fmla="*/ 1114301 h 1115538"/>
                <a:gd name="connsiteX247" fmla="*/ 418104 w 641333"/>
                <a:gd name="connsiteY247" fmla="*/ 1112968 h 1115538"/>
                <a:gd name="connsiteX248" fmla="*/ 418104 w 641333"/>
                <a:gd name="connsiteY248" fmla="*/ 1110398 h 1115538"/>
                <a:gd name="connsiteX249" fmla="*/ 418104 w 641333"/>
                <a:gd name="connsiteY249" fmla="*/ 1109065 h 1115538"/>
                <a:gd name="connsiteX250" fmla="*/ 419341 w 641333"/>
                <a:gd name="connsiteY250" fmla="*/ 1107827 h 1115538"/>
                <a:gd name="connsiteX251" fmla="*/ 423242 w 641333"/>
                <a:gd name="connsiteY251" fmla="*/ 1109065 h 1115538"/>
                <a:gd name="connsiteX252" fmla="*/ 424574 w 641333"/>
                <a:gd name="connsiteY252" fmla="*/ 1109065 h 1115538"/>
                <a:gd name="connsiteX253" fmla="*/ 425811 w 641333"/>
                <a:gd name="connsiteY253" fmla="*/ 1109065 h 1115538"/>
                <a:gd name="connsiteX254" fmla="*/ 425811 w 641333"/>
                <a:gd name="connsiteY254" fmla="*/ 1107827 h 1115538"/>
                <a:gd name="connsiteX255" fmla="*/ 425811 w 641333"/>
                <a:gd name="connsiteY255" fmla="*/ 1106590 h 1115538"/>
                <a:gd name="connsiteX256" fmla="*/ 425811 w 641333"/>
                <a:gd name="connsiteY256" fmla="*/ 1105162 h 1115538"/>
                <a:gd name="connsiteX257" fmla="*/ 428475 w 641333"/>
                <a:gd name="connsiteY257" fmla="*/ 1106590 h 1115538"/>
                <a:gd name="connsiteX258" fmla="*/ 432281 w 641333"/>
                <a:gd name="connsiteY258" fmla="*/ 1103924 h 1115538"/>
                <a:gd name="connsiteX259" fmla="*/ 434946 w 641333"/>
                <a:gd name="connsiteY259" fmla="*/ 1103924 h 1115538"/>
                <a:gd name="connsiteX260" fmla="*/ 437419 w 641333"/>
                <a:gd name="connsiteY260" fmla="*/ 1103924 h 1115538"/>
                <a:gd name="connsiteX261" fmla="*/ 437419 w 641333"/>
                <a:gd name="connsiteY261" fmla="*/ 1105162 h 1115538"/>
                <a:gd name="connsiteX262" fmla="*/ 438752 w 641333"/>
                <a:gd name="connsiteY262" fmla="*/ 1107827 h 1115538"/>
                <a:gd name="connsiteX263" fmla="*/ 440084 w 641333"/>
                <a:gd name="connsiteY263" fmla="*/ 1107827 h 1115538"/>
                <a:gd name="connsiteX264" fmla="*/ 441321 w 641333"/>
                <a:gd name="connsiteY264" fmla="*/ 1106590 h 1115538"/>
                <a:gd name="connsiteX265" fmla="*/ 442653 w 641333"/>
                <a:gd name="connsiteY265" fmla="*/ 1105162 h 1115538"/>
                <a:gd name="connsiteX266" fmla="*/ 442653 w 641333"/>
                <a:gd name="connsiteY266" fmla="*/ 1103924 h 1115538"/>
                <a:gd name="connsiteX267" fmla="*/ 441321 w 641333"/>
                <a:gd name="connsiteY267" fmla="*/ 1102687 h 1115538"/>
                <a:gd name="connsiteX268" fmla="*/ 441321 w 641333"/>
                <a:gd name="connsiteY268" fmla="*/ 1101354 h 1115538"/>
                <a:gd name="connsiteX269" fmla="*/ 443890 w 641333"/>
                <a:gd name="connsiteY269" fmla="*/ 1098784 h 1115538"/>
                <a:gd name="connsiteX270" fmla="*/ 446459 w 641333"/>
                <a:gd name="connsiteY270" fmla="*/ 1096213 h 1115538"/>
                <a:gd name="connsiteX271" fmla="*/ 446459 w 641333"/>
                <a:gd name="connsiteY271" fmla="*/ 1094880 h 1115538"/>
                <a:gd name="connsiteX272" fmla="*/ 445222 w 641333"/>
                <a:gd name="connsiteY272" fmla="*/ 1092310 h 1115538"/>
                <a:gd name="connsiteX273" fmla="*/ 445222 w 641333"/>
                <a:gd name="connsiteY273" fmla="*/ 1089740 h 1115538"/>
                <a:gd name="connsiteX274" fmla="*/ 450361 w 641333"/>
                <a:gd name="connsiteY274" fmla="*/ 1085836 h 1115538"/>
                <a:gd name="connsiteX275" fmla="*/ 456831 w 641333"/>
                <a:gd name="connsiteY275" fmla="*/ 1082029 h 1115538"/>
                <a:gd name="connsiteX276" fmla="*/ 460637 w 641333"/>
                <a:gd name="connsiteY276" fmla="*/ 1078125 h 1115538"/>
                <a:gd name="connsiteX277" fmla="*/ 463301 w 641333"/>
                <a:gd name="connsiteY277" fmla="*/ 1074222 h 1115538"/>
                <a:gd name="connsiteX278" fmla="*/ 463301 w 641333"/>
                <a:gd name="connsiteY278" fmla="*/ 1072985 h 1115538"/>
                <a:gd name="connsiteX279" fmla="*/ 463301 w 641333"/>
                <a:gd name="connsiteY279" fmla="*/ 1071652 h 1115538"/>
                <a:gd name="connsiteX280" fmla="*/ 463301 w 641333"/>
                <a:gd name="connsiteY280" fmla="*/ 1069082 h 1115538"/>
                <a:gd name="connsiteX281" fmla="*/ 461969 w 641333"/>
                <a:gd name="connsiteY281" fmla="*/ 1069082 h 1115538"/>
                <a:gd name="connsiteX282" fmla="*/ 456831 w 641333"/>
                <a:gd name="connsiteY282" fmla="*/ 1069082 h 1115538"/>
                <a:gd name="connsiteX283" fmla="*/ 454262 w 641333"/>
                <a:gd name="connsiteY283" fmla="*/ 1069082 h 1115538"/>
                <a:gd name="connsiteX284" fmla="*/ 452929 w 641333"/>
                <a:gd name="connsiteY284" fmla="*/ 1067749 h 1115538"/>
                <a:gd name="connsiteX285" fmla="*/ 452929 w 641333"/>
                <a:gd name="connsiteY285" fmla="*/ 1065179 h 1115538"/>
                <a:gd name="connsiteX286" fmla="*/ 454262 w 641333"/>
                <a:gd name="connsiteY286" fmla="*/ 1063941 h 1115538"/>
                <a:gd name="connsiteX287" fmla="*/ 456831 w 641333"/>
                <a:gd name="connsiteY287" fmla="*/ 1061371 h 1115538"/>
                <a:gd name="connsiteX288" fmla="*/ 460637 w 641333"/>
                <a:gd name="connsiteY288" fmla="*/ 1060038 h 1115538"/>
                <a:gd name="connsiteX289" fmla="*/ 463301 w 641333"/>
                <a:gd name="connsiteY289" fmla="*/ 1060038 h 1115538"/>
                <a:gd name="connsiteX290" fmla="*/ 469772 w 641333"/>
                <a:gd name="connsiteY290" fmla="*/ 1061371 h 1115538"/>
                <a:gd name="connsiteX291" fmla="*/ 473578 w 641333"/>
                <a:gd name="connsiteY291" fmla="*/ 1061371 h 1115538"/>
                <a:gd name="connsiteX292" fmla="*/ 473578 w 641333"/>
                <a:gd name="connsiteY292" fmla="*/ 1062608 h 1115538"/>
                <a:gd name="connsiteX293" fmla="*/ 472341 w 641333"/>
                <a:gd name="connsiteY293" fmla="*/ 1063941 h 1115538"/>
                <a:gd name="connsiteX294" fmla="*/ 469772 w 641333"/>
                <a:gd name="connsiteY294" fmla="*/ 1063941 h 1115538"/>
                <a:gd name="connsiteX295" fmla="*/ 469772 w 641333"/>
                <a:gd name="connsiteY295" fmla="*/ 1065179 h 1115538"/>
                <a:gd name="connsiteX296" fmla="*/ 471009 w 641333"/>
                <a:gd name="connsiteY296" fmla="*/ 1065179 h 1115538"/>
                <a:gd name="connsiteX297" fmla="*/ 474910 w 641333"/>
                <a:gd name="connsiteY297" fmla="*/ 1065179 h 1115538"/>
                <a:gd name="connsiteX298" fmla="*/ 477479 w 641333"/>
                <a:gd name="connsiteY298" fmla="*/ 1066511 h 1115538"/>
                <a:gd name="connsiteX299" fmla="*/ 477479 w 641333"/>
                <a:gd name="connsiteY299" fmla="*/ 1067749 h 1115538"/>
                <a:gd name="connsiteX300" fmla="*/ 473578 w 641333"/>
                <a:gd name="connsiteY300" fmla="*/ 1067749 h 1115538"/>
                <a:gd name="connsiteX301" fmla="*/ 471009 w 641333"/>
                <a:gd name="connsiteY301" fmla="*/ 1070414 h 1115538"/>
                <a:gd name="connsiteX302" fmla="*/ 469772 w 641333"/>
                <a:gd name="connsiteY302" fmla="*/ 1072985 h 1115538"/>
                <a:gd name="connsiteX303" fmla="*/ 469772 w 641333"/>
                <a:gd name="connsiteY303" fmla="*/ 1075555 h 1115538"/>
                <a:gd name="connsiteX304" fmla="*/ 471009 w 641333"/>
                <a:gd name="connsiteY304" fmla="*/ 1076793 h 1115538"/>
                <a:gd name="connsiteX305" fmla="*/ 472341 w 641333"/>
                <a:gd name="connsiteY305" fmla="*/ 1075555 h 1115538"/>
                <a:gd name="connsiteX306" fmla="*/ 500697 w 641333"/>
                <a:gd name="connsiteY306" fmla="*/ 1062608 h 1115538"/>
                <a:gd name="connsiteX307" fmla="*/ 513542 w 641333"/>
                <a:gd name="connsiteY307" fmla="*/ 1057467 h 1115538"/>
                <a:gd name="connsiteX308" fmla="*/ 522582 w 641333"/>
                <a:gd name="connsiteY308" fmla="*/ 1054897 h 1115538"/>
                <a:gd name="connsiteX309" fmla="*/ 527815 w 641333"/>
                <a:gd name="connsiteY309" fmla="*/ 1053564 h 1115538"/>
                <a:gd name="connsiteX310" fmla="*/ 535522 w 641333"/>
                <a:gd name="connsiteY310" fmla="*/ 1053564 h 1115538"/>
                <a:gd name="connsiteX311" fmla="*/ 540661 w 641333"/>
                <a:gd name="connsiteY311" fmla="*/ 1053564 h 1115538"/>
                <a:gd name="connsiteX312" fmla="*/ 548464 w 641333"/>
                <a:gd name="connsiteY312" fmla="*/ 1052327 h 1115538"/>
                <a:gd name="connsiteX313" fmla="*/ 553602 w 641333"/>
                <a:gd name="connsiteY313" fmla="*/ 1050994 h 1115538"/>
                <a:gd name="connsiteX314" fmla="*/ 553602 w 641333"/>
                <a:gd name="connsiteY314" fmla="*/ 1049756 h 1115538"/>
                <a:gd name="connsiteX315" fmla="*/ 553602 w 641333"/>
                <a:gd name="connsiteY315" fmla="*/ 1048423 h 1115538"/>
                <a:gd name="connsiteX316" fmla="*/ 548464 w 641333"/>
                <a:gd name="connsiteY316" fmla="*/ 1045853 h 1115538"/>
                <a:gd name="connsiteX317" fmla="*/ 543325 w 641333"/>
                <a:gd name="connsiteY317" fmla="*/ 1045853 h 1115538"/>
                <a:gd name="connsiteX318" fmla="*/ 535522 w 641333"/>
                <a:gd name="connsiteY318" fmla="*/ 1047186 h 1115538"/>
                <a:gd name="connsiteX319" fmla="*/ 526483 w 641333"/>
                <a:gd name="connsiteY319" fmla="*/ 1048423 h 1115538"/>
                <a:gd name="connsiteX320" fmla="*/ 525246 w 641333"/>
                <a:gd name="connsiteY320" fmla="*/ 1047186 h 1115538"/>
                <a:gd name="connsiteX321" fmla="*/ 526483 w 641333"/>
                <a:gd name="connsiteY321" fmla="*/ 1045853 h 1115538"/>
                <a:gd name="connsiteX322" fmla="*/ 531621 w 641333"/>
                <a:gd name="connsiteY322" fmla="*/ 1043283 h 1115538"/>
                <a:gd name="connsiteX323" fmla="*/ 539424 w 641333"/>
                <a:gd name="connsiteY323" fmla="*/ 1041950 h 1115538"/>
                <a:gd name="connsiteX324" fmla="*/ 547132 w 641333"/>
                <a:gd name="connsiteY324" fmla="*/ 1040712 h 1115538"/>
                <a:gd name="connsiteX325" fmla="*/ 554839 w 641333"/>
                <a:gd name="connsiteY325" fmla="*/ 1041950 h 1115538"/>
                <a:gd name="connsiteX326" fmla="*/ 556171 w 641333"/>
                <a:gd name="connsiteY326" fmla="*/ 1041950 h 1115538"/>
                <a:gd name="connsiteX327" fmla="*/ 556171 w 641333"/>
                <a:gd name="connsiteY327" fmla="*/ 1043283 h 1115538"/>
                <a:gd name="connsiteX328" fmla="*/ 554839 w 641333"/>
                <a:gd name="connsiteY328" fmla="*/ 1044520 h 1115538"/>
                <a:gd name="connsiteX329" fmla="*/ 557503 w 641333"/>
                <a:gd name="connsiteY329" fmla="*/ 1047186 h 1115538"/>
                <a:gd name="connsiteX330" fmla="*/ 561309 w 641333"/>
                <a:gd name="connsiteY330" fmla="*/ 1048423 h 1115538"/>
                <a:gd name="connsiteX331" fmla="*/ 563879 w 641333"/>
                <a:gd name="connsiteY331" fmla="*/ 1049756 h 1115538"/>
                <a:gd name="connsiteX332" fmla="*/ 563879 w 641333"/>
                <a:gd name="connsiteY332" fmla="*/ 1052327 h 1115538"/>
                <a:gd name="connsiteX333" fmla="*/ 567780 w 641333"/>
                <a:gd name="connsiteY333" fmla="*/ 1056230 h 1115538"/>
                <a:gd name="connsiteX334" fmla="*/ 576819 w 641333"/>
                <a:gd name="connsiteY334" fmla="*/ 1060038 h 1115538"/>
                <a:gd name="connsiteX335" fmla="*/ 588428 w 641333"/>
                <a:gd name="connsiteY335" fmla="*/ 1057467 h 1115538"/>
                <a:gd name="connsiteX336" fmla="*/ 598800 w 641333"/>
                <a:gd name="connsiteY336" fmla="*/ 1054897 h 1115538"/>
                <a:gd name="connsiteX337" fmla="*/ 600037 w 641333"/>
                <a:gd name="connsiteY337" fmla="*/ 1052327 h 1115538"/>
                <a:gd name="connsiteX338" fmla="*/ 600037 w 641333"/>
                <a:gd name="connsiteY338" fmla="*/ 1048423 h 1115538"/>
                <a:gd name="connsiteX339" fmla="*/ 601369 w 641333"/>
                <a:gd name="connsiteY339" fmla="*/ 1047186 h 1115538"/>
                <a:gd name="connsiteX340" fmla="*/ 602606 w 641333"/>
                <a:gd name="connsiteY340" fmla="*/ 1047186 h 1115538"/>
                <a:gd name="connsiteX341" fmla="*/ 603938 w 641333"/>
                <a:gd name="connsiteY341" fmla="*/ 1047186 h 1115538"/>
                <a:gd name="connsiteX342" fmla="*/ 605270 w 641333"/>
                <a:gd name="connsiteY342" fmla="*/ 1048423 h 1115538"/>
                <a:gd name="connsiteX343" fmla="*/ 606507 w 641333"/>
                <a:gd name="connsiteY343" fmla="*/ 1053564 h 1115538"/>
                <a:gd name="connsiteX344" fmla="*/ 607839 w 641333"/>
                <a:gd name="connsiteY344" fmla="*/ 1056230 h 1115538"/>
                <a:gd name="connsiteX345" fmla="*/ 610409 w 641333"/>
                <a:gd name="connsiteY345" fmla="*/ 1057467 h 1115538"/>
                <a:gd name="connsiteX346" fmla="*/ 612977 w 641333"/>
                <a:gd name="connsiteY346" fmla="*/ 1057467 h 1115538"/>
                <a:gd name="connsiteX347" fmla="*/ 615547 w 641333"/>
                <a:gd name="connsiteY347" fmla="*/ 1056230 h 1115538"/>
                <a:gd name="connsiteX348" fmla="*/ 619448 w 641333"/>
                <a:gd name="connsiteY348" fmla="*/ 1056230 h 1115538"/>
                <a:gd name="connsiteX349" fmla="*/ 622017 w 641333"/>
                <a:gd name="connsiteY349" fmla="*/ 1057467 h 1115538"/>
                <a:gd name="connsiteX350" fmla="*/ 623254 w 641333"/>
                <a:gd name="connsiteY350" fmla="*/ 1060038 h 1115538"/>
                <a:gd name="connsiteX351" fmla="*/ 625823 w 641333"/>
                <a:gd name="connsiteY351" fmla="*/ 1061371 h 1115538"/>
                <a:gd name="connsiteX352" fmla="*/ 629724 w 641333"/>
                <a:gd name="connsiteY352" fmla="*/ 1061371 h 1115538"/>
                <a:gd name="connsiteX353" fmla="*/ 633626 w 641333"/>
                <a:gd name="connsiteY353" fmla="*/ 1058800 h 1115538"/>
                <a:gd name="connsiteX354" fmla="*/ 634863 w 641333"/>
                <a:gd name="connsiteY354" fmla="*/ 1057467 h 1115538"/>
                <a:gd name="connsiteX355" fmla="*/ 636195 w 641333"/>
                <a:gd name="connsiteY355" fmla="*/ 1056230 h 1115538"/>
                <a:gd name="connsiteX356" fmla="*/ 638764 w 641333"/>
                <a:gd name="connsiteY356" fmla="*/ 1056230 h 1115538"/>
                <a:gd name="connsiteX357" fmla="*/ 641334 w 641333"/>
                <a:gd name="connsiteY357" fmla="*/ 1053564 h 1115538"/>
                <a:gd name="connsiteX358" fmla="*/ 641334 w 641333"/>
                <a:gd name="connsiteY358" fmla="*/ 1052327 h 1115538"/>
                <a:gd name="connsiteX359" fmla="*/ 640001 w 641333"/>
                <a:gd name="connsiteY359" fmla="*/ 1044520 h 1115538"/>
                <a:gd name="connsiteX360" fmla="*/ 598800 w 641333"/>
                <a:gd name="connsiteY360" fmla="*/ 708850 h 1115538"/>
                <a:gd name="connsiteX361" fmla="*/ 615547 w 641333"/>
                <a:gd name="connsiteY361" fmla="*/ 23229 h 111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</a:cxnLst>
              <a:rect l="l" t="t" r="r" b="b"/>
              <a:pathLst>
                <a:path w="641333" h="1115538">
                  <a:moveTo>
                    <a:pt x="615547" y="23229"/>
                  </a:moveTo>
                  <a:lnTo>
                    <a:pt x="605270" y="15517"/>
                  </a:lnTo>
                  <a:lnTo>
                    <a:pt x="594899" y="0"/>
                  </a:lnTo>
                  <a:lnTo>
                    <a:pt x="206483" y="28369"/>
                  </a:lnTo>
                  <a:lnTo>
                    <a:pt x="207814" y="33510"/>
                  </a:lnTo>
                  <a:lnTo>
                    <a:pt x="219328" y="41316"/>
                  </a:lnTo>
                  <a:lnTo>
                    <a:pt x="219328" y="45219"/>
                  </a:lnTo>
                  <a:lnTo>
                    <a:pt x="210384" y="54263"/>
                  </a:lnTo>
                  <a:lnTo>
                    <a:pt x="210384" y="59404"/>
                  </a:lnTo>
                  <a:lnTo>
                    <a:pt x="210384" y="61974"/>
                  </a:lnTo>
                  <a:lnTo>
                    <a:pt x="202581" y="60642"/>
                  </a:lnTo>
                  <a:lnTo>
                    <a:pt x="187166" y="67115"/>
                  </a:lnTo>
                  <a:lnTo>
                    <a:pt x="185834" y="56834"/>
                  </a:lnTo>
                  <a:lnTo>
                    <a:pt x="179364" y="55501"/>
                  </a:lnTo>
                  <a:lnTo>
                    <a:pt x="176795" y="60642"/>
                  </a:lnTo>
                  <a:lnTo>
                    <a:pt x="181933" y="69686"/>
                  </a:lnTo>
                  <a:lnTo>
                    <a:pt x="180696" y="74921"/>
                  </a:lnTo>
                  <a:lnTo>
                    <a:pt x="184502" y="87773"/>
                  </a:lnTo>
                  <a:lnTo>
                    <a:pt x="178127" y="91676"/>
                  </a:lnTo>
                  <a:lnTo>
                    <a:pt x="171656" y="90344"/>
                  </a:lnTo>
                  <a:lnTo>
                    <a:pt x="175558" y="81300"/>
                  </a:lnTo>
                  <a:lnTo>
                    <a:pt x="171656" y="74921"/>
                  </a:lnTo>
                  <a:lnTo>
                    <a:pt x="165186" y="77492"/>
                  </a:lnTo>
                  <a:lnTo>
                    <a:pt x="169088" y="95484"/>
                  </a:lnTo>
                  <a:lnTo>
                    <a:pt x="180696" y="96817"/>
                  </a:lnTo>
                  <a:lnTo>
                    <a:pt x="181933" y="101958"/>
                  </a:lnTo>
                  <a:lnTo>
                    <a:pt x="175558" y="111002"/>
                  </a:lnTo>
                  <a:lnTo>
                    <a:pt x="170325" y="113572"/>
                  </a:lnTo>
                  <a:lnTo>
                    <a:pt x="167755" y="111002"/>
                  </a:lnTo>
                  <a:lnTo>
                    <a:pt x="167755" y="100720"/>
                  </a:lnTo>
                  <a:lnTo>
                    <a:pt x="163949" y="99387"/>
                  </a:lnTo>
                  <a:lnTo>
                    <a:pt x="160048" y="116143"/>
                  </a:lnTo>
                  <a:lnTo>
                    <a:pt x="171656" y="131660"/>
                  </a:lnTo>
                  <a:lnTo>
                    <a:pt x="161285" y="143274"/>
                  </a:lnTo>
                  <a:lnTo>
                    <a:pt x="163949" y="160124"/>
                  </a:lnTo>
                  <a:lnTo>
                    <a:pt x="152245" y="172976"/>
                  </a:lnTo>
                  <a:lnTo>
                    <a:pt x="151008" y="184590"/>
                  </a:lnTo>
                  <a:lnTo>
                    <a:pt x="147107" y="187161"/>
                  </a:lnTo>
                  <a:lnTo>
                    <a:pt x="144538" y="172976"/>
                  </a:lnTo>
                  <a:lnTo>
                    <a:pt x="131692" y="175546"/>
                  </a:lnTo>
                  <a:lnTo>
                    <a:pt x="134261" y="194967"/>
                  </a:lnTo>
                  <a:lnTo>
                    <a:pt x="132929" y="196205"/>
                  </a:lnTo>
                  <a:lnTo>
                    <a:pt x="123890" y="192397"/>
                  </a:lnTo>
                  <a:lnTo>
                    <a:pt x="118751" y="210389"/>
                  </a:lnTo>
                  <a:lnTo>
                    <a:pt x="112281" y="211722"/>
                  </a:lnTo>
                  <a:lnTo>
                    <a:pt x="102004" y="205248"/>
                  </a:lnTo>
                  <a:lnTo>
                    <a:pt x="103241" y="215625"/>
                  </a:lnTo>
                  <a:lnTo>
                    <a:pt x="122653" y="216863"/>
                  </a:lnTo>
                  <a:lnTo>
                    <a:pt x="125221" y="223336"/>
                  </a:lnTo>
                  <a:lnTo>
                    <a:pt x="118751" y="227239"/>
                  </a:lnTo>
                  <a:lnTo>
                    <a:pt x="102004" y="219433"/>
                  </a:lnTo>
                  <a:lnTo>
                    <a:pt x="98103" y="227239"/>
                  </a:lnTo>
                  <a:lnTo>
                    <a:pt x="100672" y="233713"/>
                  </a:lnTo>
                  <a:lnTo>
                    <a:pt x="107143" y="237521"/>
                  </a:lnTo>
                  <a:lnTo>
                    <a:pt x="114850" y="237521"/>
                  </a:lnTo>
                  <a:lnTo>
                    <a:pt x="112281" y="251705"/>
                  </a:lnTo>
                  <a:lnTo>
                    <a:pt x="100672" y="254276"/>
                  </a:lnTo>
                  <a:lnTo>
                    <a:pt x="96771" y="259512"/>
                  </a:lnTo>
                  <a:lnTo>
                    <a:pt x="98103" y="269793"/>
                  </a:lnTo>
                  <a:lnTo>
                    <a:pt x="94202" y="271126"/>
                  </a:lnTo>
                  <a:lnTo>
                    <a:pt x="90396" y="264653"/>
                  </a:lnTo>
                  <a:lnTo>
                    <a:pt x="85162" y="265985"/>
                  </a:lnTo>
                  <a:lnTo>
                    <a:pt x="78692" y="262082"/>
                  </a:lnTo>
                  <a:lnTo>
                    <a:pt x="74886" y="264653"/>
                  </a:lnTo>
                  <a:lnTo>
                    <a:pt x="89063" y="277504"/>
                  </a:lnTo>
                  <a:lnTo>
                    <a:pt x="82593" y="296925"/>
                  </a:lnTo>
                  <a:lnTo>
                    <a:pt x="96771" y="312442"/>
                  </a:lnTo>
                  <a:lnTo>
                    <a:pt x="90396" y="316250"/>
                  </a:lnTo>
                  <a:lnTo>
                    <a:pt x="81261" y="311110"/>
                  </a:lnTo>
                  <a:lnTo>
                    <a:pt x="67083" y="315013"/>
                  </a:lnTo>
                  <a:lnTo>
                    <a:pt x="70985" y="329197"/>
                  </a:lnTo>
                  <a:lnTo>
                    <a:pt x="83925" y="326627"/>
                  </a:lnTo>
                  <a:lnTo>
                    <a:pt x="87731" y="334338"/>
                  </a:lnTo>
                  <a:lnTo>
                    <a:pt x="80024" y="339479"/>
                  </a:lnTo>
                  <a:lnTo>
                    <a:pt x="64514" y="327960"/>
                  </a:lnTo>
                  <a:lnTo>
                    <a:pt x="55475" y="333100"/>
                  </a:lnTo>
                  <a:lnTo>
                    <a:pt x="56806" y="339479"/>
                  </a:lnTo>
                  <a:lnTo>
                    <a:pt x="67083" y="345952"/>
                  </a:lnTo>
                  <a:lnTo>
                    <a:pt x="68415" y="351188"/>
                  </a:lnTo>
                  <a:lnTo>
                    <a:pt x="64514" y="360232"/>
                  </a:lnTo>
                  <a:lnTo>
                    <a:pt x="52905" y="358899"/>
                  </a:lnTo>
                  <a:lnTo>
                    <a:pt x="54237" y="365373"/>
                  </a:lnTo>
                  <a:lnTo>
                    <a:pt x="63277" y="374417"/>
                  </a:lnTo>
                  <a:lnTo>
                    <a:pt x="54237" y="391171"/>
                  </a:lnTo>
                  <a:lnTo>
                    <a:pt x="64514" y="389839"/>
                  </a:lnTo>
                  <a:lnTo>
                    <a:pt x="64514" y="376987"/>
                  </a:lnTo>
                  <a:lnTo>
                    <a:pt x="69748" y="375654"/>
                  </a:lnTo>
                  <a:lnTo>
                    <a:pt x="74886" y="382128"/>
                  </a:lnTo>
                  <a:lnTo>
                    <a:pt x="74886" y="388601"/>
                  </a:lnTo>
                  <a:lnTo>
                    <a:pt x="60708" y="397645"/>
                  </a:lnTo>
                  <a:lnTo>
                    <a:pt x="64514" y="402786"/>
                  </a:lnTo>
                  <a:lnTo>
                    <a:pt x="72316" y="402786"/>
                  </a:lnTo>
                  <a:lnTo>
                    <a:pt x="80024" y="396312"/>
                  </a:lnTo>
                  <a:lnTo>
                    <a:pt x="81261" y="384698"/>
                  </a:lnTo>
                  <a:lnTo>
                    <a:pt x="86494" y="386031"/>
                  </a:lnTo>
                  <a:lnTo>
                    <a:pt x="86494" y="392504"/>
                  </a:lnTo>
                  <a:lnTo>
                    <a:pt x="78692" y="401548"/>
                  </a:lnTo>
                  <a:lnTo>
                    <a:pt x="72316" y="416971"/>
                  </a:lnTo>
                  <a:lnTo>
                    <a:pt x="81261" y="433821"/>
                  </a:lnTo>
                  <a:lnTo>
                    <a:pt x="85162" y="423444"/>
                  </a:lnTo>
                  <a:lnTo>
                    <a:pt x="92965" y="426014"/>
                  </a:lnTo>
                  <a:lnTo>
                    <a:pt x="90396" y="433821"/>
                  </a:lnTo>
                  <a:lnTo>
                    <a:pt x="83925" y="438961"/>
                  </a:lnTo>
                  <a:lnTo>
                    <a:pt x="83925" y="457049"/>
                  </a:lnTo>
                  <a:lnTo>
                    <a:pt x="78692" y="460952"/>
                  </a:lnTo>
                  <a:lnTo>
                    <a:pt x="68415" y="457049"/>
                  </a:lnTo>
                  <a:lnTo>
                    <a:pt x="64514" y="459619"/>
                  </a:lnTo>
                  <a:lnTo>
                    <a:pt x="65846" y="464760"/>
                  </a:lnTo>
                  <a:lnTo>
                    <a:pt x="80024" y="475137"/>
                  </a:lnTo>
                  <a:lnTo>
                    <a:pt x="80024" y="480278"/>
                  </a:lnTo>
                  <a:lnTo>
                    <a:pt x="73553" y="481610"/>
                  </a:lnTo>
                  <a:lnTo>
                    <a:pt x="72316" y="488084"/>
                  </a:lnTo>
                  <a:lnTo>
                    <a:pt x="64514" y="506172"/>
                  </a:lnTo>
                  <a:lnTo>
                    <a:pt x="67083" y="509980"/>
                  </a:lnTo>
                  <a:lnTo>
                    <a:pt x="72316" y="512645"/>
                  </a:lnTo>
                  <a:lnTo>
                    <a:pt x="78692" y="508742"/>
                  </a:lnTo>
                  <a:lnTo>
                    <a:pt x="78692" y="495795"/>
                  </a:lnTo>
                  <a:lnTo>
                    <a:pt x="82593" y="493224"/>
                  </a:lnTo>
                  <a:lnTo>
                    <a:pt x="86494" y="493224"/>
                  </a:lnTo>
                  <a:lnTo>
                    <a:pt x="89063" y="501031"/>
                  </a:lnTo>
                  <a:lnTo>
                    <a:pt x="90396" y="517786"/>
                  </a:lnTo>
                  <a:lnTo>
                    <a:pt x="78692" y="526830"/>
                  </a:lnTo>
                  <a:lnTo>
                    <a:pt x="76123" y="544918"/>
                  </a:lnTo>
                  <a:lnTo>
                    <a:pt x="87731" y="547488"/>
                  </a:lnTo>
                  <a:lnTo>
                    <a:pt x="95534" y="552629"/>
                  </a:lnTo>
                  <a:lnTo>
                    <a:pt x="80024" y="570716"/>
                  </a:lnTo>
                  <a:lnTo>
                    <a:pt x="87731" y="581093"/>
                  </a:lnTo>
                  <a:lnTo>
                    <a:pt x="99435" y="577190"/>
                  </a:lnTo>
                  <a:lnTo>
                    <a:pt x="103241" y="569479"/>
                  </a:lnTo>
                  <a:lnTo>
                    <a:pt x="108380" y="573287"/>
                  </a:lnTo>
                  <a:lnTo>
                    <a:pt x="102004" y="583663"/>
                  </a:lnTo>
                  <a:lnTo>
                    <a:pt x="94202" y="588804"/>
                  </a:lnTo>
                  <a:lnTo>
                    <a:pt x="96771" y="594040"/>
                  </a:lnTo>
                  <a:lnTo>
                    <a:pt x="109711" y="600418"/>
                  </a:lnTo>
                  <a:lnTo>
                    <a:pt x="110948" y="602989"/>
                  </a:lnTo>
                  <a:lnTo>
                    <a:pt x="102004" y="602989"/>
                  </a:lnTo>
                  <a:lnTo>
                    <a:pt x="91633" y="592707"/>
                  </a:lnTo>
                  <a:lnTo>
                    <a:pt x="86494" y="597848"/>
                  </a:lnTo>
                  <a:lnTo>
                    <a:pt x="86494" y="604322"/>
                  </a:lnTo>
                  <a:lnTo>
                    <a:pt x="99435" y="614698"/>
                  </a:lnTo>
                  <a:lnTo>
                    <a:pt x="112281" y="613366"/>
                  </a:lnTo>
                  <a:lnTo>
                    <a:pt x="116182" y="615936"/>
                  </a:lnTo>
                  <a:lnTo>
                    <a:pt x="116182" y="621077"/>
                  </a:lnTo>
                  <a:lnTo>
                    <a:pt x="108380" y="626217"/>
                  </a:lnTo>
                  <a:lnTo>
                    <a:pt x="113613" y="635356"/>
                  </a:lnTo>
                  <a:lnTo>
                    <a:pt x="127791" y="636594"/>
                  </a:lnTo>
                  <a:lnTo>
                    <a:pt x="134261" y="628883"/>
                  </a:lnTo>
                  <a:lnTo>
                    <a:pt x="127791" y="645638"/>
                  </a:lnTo>
                  <a:lnTo>
                    <a:pt x="114850" y="648208"/>
                  </a:lnTo>
                  <a:lnTo>
                    <a:pt x="117419" y="665058"/>
                  </a:lnTo>
                  <a:lnTo>
                    <a:pt x="104573" y="659822"/>
                  </a:lnTo>
                  <a:lnTo>
                    <a:pt x="94202" y="667533"/>
                  </a:lnTo>
                  <a:lnTo>
                    <a:pt x="90396" y="666296"/>
                  </a:lnTo>
                  <a:lnTo>
                    <a:pt x="83925" y="668866"/>
                  </a:lnTo>
                  <a:lnTo>
                    <a:pt x="81261" y="677910"/>
                  </a:lnTo>
                  <a:lnTo>
                    <a:pt x="83925" y="684384"/>
                  </a:lnTo>
                  <a:lnTo>
                    <a:pt x="92965" y="685621"/>
                  </a:lnTo>
                  <a:lnTo>
                    <a:pt x="98103" y="683051"/>
                  </a:lnTo>
                  <a:lnTo>
                    <a:pt x="103241" y="685621"/>
                  </a:lnTo>
                  <a:lnTo>
                    <a:pt x="103241" y="674007"/>
                  </a:lnTo>
                  <a:lnTo>
                    <a:pt x="112281" y="677910"/>
                  </a:lnTo>
                  <a:lnTo>
                    <a:pt x="110948" y="685621"/>
                  </a:lnTo>
                  <a:lnTo>
                    <a:pt x="100672" y="694665"/>
                  </a:lnTo>
                  <a:lnTo>
                    <a:pt x="102004" y="703709"/>
                  </a:lnTo>
                  <a:lnTo>
                    <a:pt x="96771" y="703709"/>
                  </a:lnTo>
                  <a:lnTo>
                    <a:pt x="90396" y="697236"/>
                  </a:lnTo>
                  <a:lnTo>
                    <a:pt x="86494" y="698568"/>
                  </a:lnTo>
                  <a:lnTo>
                    <a:pt x="87731" y="702376"/>
                  </a:lnTo>
                  <a:lnTo>
                    <a:pt x="98103" y="706279"/>
                  </a:lnTo>
                  <a:lnTo>
                    <a:pt x="100672" y="711515"/>
                  </a:lnTo>
                  <a:lnTo>
                    <a:pt x="94202" y="719226"/>
                  </a:lnTo>
                  <a:lnTo>
                    <a:pt x="83925" y="720464"/>
                  </a:lnTo>
                  <a:lnTo>
                    <a:pt x="77455" y="737314"/>
                  </a:lnTo>
                  <a:lnTo>
                    <a:pt x="67083" y="747595"/>
                  </a:lnTo>
                  <a:lnTo>
                    <a:pt x="70985" y="755402"/>
                  </a:lnTo>
                  <a:lnTo>
                    <a:pt x="69748" y="759210"/>
                  </a:lnTo>
                  <a:lnTo>
                    <a:pt x="64514" y="757972"/>
                  </a:lnTo>
                  <a:lnTo>
                    <a:pt x="60708" y="750261"/>
                  </a:lnTo>
                  <a:lnTo>
                    <a:pt x="52905" y="754069"/>
                  </a:lnTo>
                  <a:lnTo>
                    <a:pt x="47767" y="770824"/>
                  </a:lnTo>
                  <a:lnTo>
                    <a:pt x="68415" y="770824"/>
                  </a:lnTo>
                  <a:lnTo>
                    <a:pt x="64514" y="774727"/>
                  </a:lnTo>
                  <a:lnTo>
                    <a:pt x="52905" y="773395"/>
                  </a:lnTo>
                  <a:lnTo>
                    <a:pt x="45198" y="778630"/>
                  </a:lnTo>
                  <a:lnTo>
                    <a:pt x="45198" y="797956"/>
                  </a:lnTo>
                  <a:lnTo>
                    <a:pt x="41296" y="804429"/>
                  </a:lnTo>
                  <a:lnTo>
                    <a:pt x="21980" y="800526"/>
                  </a:lnTo>
                  <a:lnTo>
                    <a:pt x="24550" y="809570"/>
                  </a:lnTo>
                  <a:lnTo>
                    <a:pt x="40060" y="809570"/>
                  </a:lnTo>
                  <a:lnTo>
                    <a:pt x="42628" y="813473"/>
                  </a:lnTo>
                  <a:lnTo>
                    <a:pt x="38727" y="818614"/>
                  </a:lnTo>
                  <a:lnTo>
                    <a:pt x="23217" y="827658"/>
                  </a:lnTo>
                  <a:lnTo>
                    <a:pt x="24550" y="844413"/>
                  </a:lnTo>
                  <a:lnTo>
                    <a:pt x="32257" y="854789"/>
                  </a:lnTo>
                  <a:lnTo>
                    <a:pt x="29688" y="861263"/>
                  </a:lnTo>
                  <a:lnTo>
                    <a:pt x="21980" y="858692"/>
                  </a:lnTo>
                  <a:lnTo>
                    <a:pt x="19411" y="848316"/>
                  </a:lnTo>
                  <a:lnTo>
                    <a:pt x="12941" y="852219"/>
                  </a:lnTo>
                  <a:lnTo>
                    <a:pt x="15510" y="859930"/>
                  </a:lnTo>
                  <a:lnTo>
                    <a:pt x="19411" y="859930"/>
                  </a:lnTo>
                  <a:lnTo>
                    <a:pt x="18079" y="868974"/>
                  </a:lnTo>
                  <a:lnTo>
                    <a:pt x="25881" y="874115"/>
                  </a:lnTo>
                  <a:lnTo>
                    <a:pt x="25881" y="881921"/>
                  </a:lnTo>
                  <a:lnTo>
                    <a:pt x="16842" y="885729"/>
                  </a:lnTo>
                  <a:lnTo>
                    <a:pt x="0" y="887062"/>
                  </a:lnTo>
                  <a:lnTo>
                    <a:pt x="1332" y="893535"/>
                  </a:lnTo>
                  <a:lnTo>
                    <a:pt x="10371" y="902579"/>
                  </a:lnTo>
                  <a:lnTo>
                    <a:pt x="6470" y="920572"/>
                  </a:lnTo>
                  <a:lnTo>
                    <a:pt x="19411" y="933519"/>
                  </a:lnTo>
                  <a:lnTo>
                    <a:pt x="5138" y="947703"/>
                  </a:lnTo>
                  <a:lnTo>
                    <a:pt x="371669" y="925807"/>
                  </a:lnTo>
                  <a:lnTo>
                    <a:pt x="374238" y="932186"/>
                  </a:lnTo>
                  <a:lnTo>
                    <a:pt x="369099" y="938659"/>
                  </a:lnTo>
                  <a:lnTo>
                    <a:pt x="371669" y="943800"/>
                  </a:lnTo>
                  <a:lnTo>
                    <a:pt x="367768" y="945133"/>
                  </a:lnTo>
                  <a:lnTo>
                    <a:pt x="370336" y="947703"/>
                  </a:lnTo>
                  <a:lnTo>
                    <a:pt x="367768" y="950274"/>
                  </a:lnTo>
                  <a:lnTo>
                    <a:pt x="367768" y="958080"/>
                  </a:lnTo>
                  <a:lnTo>
                    <a:pt x="363961" y="959318"/>
                  </a:lnTo>
                  <a:lnTo>
                    <a:pt x="366435" y="965791"/>
                  </a:lnTo>
                  <a:lnTo>
                    <a:pt x="362629" y="967029"/>
                  </a:lnTo>
                  <a:lnTo>
                    <a:pt x="357491" y="976168"/>
                  </a:lnTo>
                  <a:lnTo>
                    <a:pt x="360060" y="985212"/>
                  </a:lnTo>
                  <a:lnTo>
                    <a:pt x="354826" y="992923"/>
                  </a:lnTo>
                  <a:lnTo>
                    <a:pt x="357491" y="995493"/>
                  </a:lnTo>
                  <a:lnTo>
                    <a:pt x="354826" y="1003204"/>
                  </a:lnTo>
                  <a:lnTo>
                    <a:pt x="357491" y="1003204"/>
                  </a:lnTo>
                  <a:lnTo>
                    <a:pt x="362629" y="1007107"/>
                  </a:lnTo>
                  <a:lnTo>
                    <a:pt x="360060" y="1013581"/>
                  </a:lnTo>
                  <a:lnTo>
                    <a:pt x="367768" y="1029098"/>
                  </a:lnTo>
                  <a:lnTo>
                    <a:pt x="370336" y="1029098"/>
                  </a:lnTo>
                  <a:lnTo>
                    <a:pt x="374238" y="1036809"/>
                  </a:lnTo>
                  <a:lnTo>
                    <a:pt x="390985" y="1049756"/>
                  </a:lnTo>
                  <a:lnTo>
                    <a:pt x="392317" y="1061371"/>
                  </a:lnTo>
                  <a:lnTo>
                    <a:pt x="398787" y="1071652"/>
                  </a:lnTo>
                  <a:lnTo>
                    <a:pt x="403926" y="1074222"/>
                  </a:lnTo>
                  <a:lnTo>
                    <a:pt x="400024" y="1084599"/>
                  </a:lnTo>
                  <a:lnTo>
                    <a:pt x="415534" y="1106590"/>
                  </a:lnTo>
                  <a:lnTo>
                    <a:pt x="415534" y="1107827"/>
                  </a:lnTo>
                  <a:lnTo>
                    <a:pt x="412966" y="1109065"/>
                  </a:lnTo>
                  <a:lnTo>
                    <a:pt x="410396" y="1110398"/>
                  </a:lnTo>
                  <a:lnTo>
                    <a:pt x="407827" y="1111731"/>
                  </a:lnTo>
                  <a:lnTo>
                    <a:pt x="406495" y="1112968"/>
                  </a:lnTo>
                  <a:lnTo>
                    <a:pt x="409064" y="1114301"/>
                  </a:lnTo>
                  <a:lnTo>
                    <a:pt x="411633" y="1114301"/>
                  </a:lnTo>
                  <a:lnTo>
                    <a:pt x="414202" y="1115539"/>
                  </a:lnTo>
                  <a:lnTo>
                    <a:pt x="416771" y="1114301"/>
                  </a:lnTo>
                  <a:lnTo>
                    <a:pt x="418104" y="1112968"/>
                  </a:lnTo>
                  <a:lnTo>
                    <a:pt x="418104" y="1110398"/>
                  </a:lnTo>
                  <a:lnTo>
                    <a:pt x="418104" y="1109065"/>
                  </a:lnTo>
                  <a:lnTo>
                    <a:pt x="419341" y="1107827"/>
                  </a:lnTo>
                  <a:lnTo>
                    <a:pt x="423242" y="1109065"/>
                  </a:lnTo>
                  <a:lnTo>
                    <a:pt x="424574" y="1109065"/>
                  </a:lnTo>
                  <a:lnTo>
                    <a:pt x="425811" y="1109065"/>
                  </a:lnTo>
                  <a:lnTo>
                    <a:pt x="425811" y="1107827"/>
                  </a:lnTo>
                  <a:lnTo>
                    <a:pt x="425811" y="1106590"/>
                  </a:lnTo>
                  <a:lnTo>
                    <a:pt x="425811" y="1105162"/>
                  </a:lnTo>
                  <a:lnTo>
                    <a:pt x="428475" y="1106590"/>
                  </a:lnTo>
                  <a:lnTo>
                    <a:pt x="432281" y="1103924"/>
                  </a:lnTo>
                  <a:lnTo>
                    <a:pt x="434946" y="1103924"/>
                  </a:lnTo>
                  <a:lnTo>
                    <a:pt x="437419" y="1103924"/>
                  </a:lnTo>
                  <a:lnTo>
                    <a:pt x="437419" y="1105162"/>
                  </a:lnTo>
                  <a:lnTo>
                    <a:pt x="438752" y="1107827"/>
                  </a:lnTo>
                  <a:lnTo>
                    <a:pt x="440084" y="1107827"/>
                  </a:lnTo>
                  <a:lnTo>
                    <a:pt x="441321" y="1106590"/>
                  </a:lnTo>
                  <a:lnTo>
                    <a:pt x="442653" y="1105162"/>
                  </a:lnTo>
                  <a:lnTo>
                    <a:pt x="442653" y="1103924"/>
                  </a:lnTo>
                  <a:lnTo>
                    <a:pt x="441321" y="1102687"/>
                  </a:lnTo>
                  <a:lnTo>
                    <a:pt x="441321" y="1101354"/>
                  </a:lnTo>
                  <a:lnTo>
                    <a:pt x="443890" y="1098784"/>
                  </a:lnTo>
                  <a:lnTo>
                    <a:pt x="446459" y="1096213"/>
                  </a:lnTo>
                  <a:lnTo>
                    <a:pt x="446459" y="1094880"/>
                  </a:lnTo>
                  <a:lnTo>
                    <a:pt x="445222" y="1092310"/>
                  </a:lnTo>
                  <a:lnTo>
                    <a:pt x="445222" y="1089740"/>
                  </a:lnTo>
                  <a:lnTo>
                    <a:pt x="450361" y="1085836"/>
                  </a:lnTo>
                  <a:lnTo>
                    <a:pt x="456831" y="1082029"/>
                  </a:lnTo>
                  <a:lnTo>
                    <a:pt x="460637" y="1078125"/>
                  </a:lnTo>
                  <a:lnTo>
                    <a:pt x="463301" y="1074222"/>
                  </a:lnTo>
                  <a:lnTo>
                    <a:pt x="463301" y="1072985"/>
                  </a:lnTo>
                  <a:lnTo>
                    <a:pt x="463301" y="1071652"/>
                  </a:lnTo>
                  <a:lnTo>
                    <a:pt x="463301" y="1069082"/>
                  </a:lnTo>
                  <a:lnTo>
                    <a:pt x="461969" y="1069082"/>
                  </a:lnTo>
                  <a:lnTo>
                    <a:pt x="456831" y="1069082"/>
                  </a:lnTo>
                  <a:lnTo>
                    <a:pt x="454262" y="1069082"/>
                  </a:lnTo>
                  <a:lnTo>
                    <a:pt x="452929" y="1067749"/>
                  </a:lnTo>
                  <a:lnTo>
                    <a:pt x="452929" y="1065179"/>
                  </a:lnTo>
                  <a:lnTo>
                    <a:pt x="454262" y="1063941"/>
                  </a:lnTo>
                  <a:lnTo>
                    <a:pt x="456831" y="1061371"/>
                  </a:lnTo>
                  <a:lnTo>
                    <a:pt x="460637" y="1060038"/>
                  </a:lnTo>
                  <a:lnTo>
                    <a:pt x="463301" y="1060038"/>
                  </a:lnTo>
                  <a:lnTo>
                    <a:pt x="469772" y="1061371"/>
                  </a:lnTo>
                  <a:lnTo>
                    <a:pt x="473578" y="1061371"/>
                  </a:lnTo>
                  <a:lnTo>
                    <a:pt x="473578" y="1062608"/>
                  </a:lnTo>
                  <a:lnTo>
                    <a:pt x="472341" y="1063941"/>
                  </a:lnTo>
                  <a:lnTo>
                    <a:pt x="469772" y="1063941"/>
                  </a:lnTo>
                  <a:lnTo>
                    <a:pt x="469772" y="1065179"/>
                  </a:lnTo>
                  <a:lnTo>
                    <a:pt x="471009" y="1065179"/>
                  </a:lnTo>
                  <a:lnTo>
                    <a:pt x="474910" y="1065179"/>
                  </a:lnTo>
                  <a:lnTo>
                    <a:pt x="477479" y="1066511"/>
                  </a:lnTo>
                  <a:lnTo>
                    <a:pt x="477479" y="1067749"/>
                  </a:lnTo>
                  <a:lnTo>
                    <a:pt x="473578" y="1067749"/>
                  </a:lnTo>
                  <a:lnTo>
                    <a:pt x="471009" y="1070414"/>
                  </a:lnTo>
                  <a:lnTo>
                    <a:pt x="469772" y="1072985"/>
                  </a:lnTo>
                  <a:lnTo>
                    <a:pt x="469772" y="1075555"/>
                  </a:lnTo>
                  <a:lnTo>
                    <a:pt x="471009" y="1076793"/>
                  </a:lnTo>
                  <a:lnTo>
                    <a:pt x="472341" y="1075555"/>
                  </a:lnTo>
                  <a:lnTo>
                    <a:pt x="500697" y="1062608"/>
                  </a:lnTo>
                  <a:lnTo>
                    <a:pt x="513542" y="1057467"/>
                  </a:lnTo>
                  <a:lnTo>
                    <a:pt x="522582" y="1054897"/>
                  </a:lnTo>
                  <a:lnTo>
                    <a:pt x="527815" y="1053564"/>
                  </a:lnTo>
                  <a:lnTo>
                    <a:pt x="535522" y="1053564"/>
                  </a:lnTo>
                  <a:lnTo>
                    <a:pt x="540661" y="1053564"/>
                  </a:lnTo>
                  <a:lnTo>
                    <a:pt x="548464" y="1052327"/>
                  </a:lnTo>
                  <a:lnTo>
                    <a:pt x="553602" y="1050994"/>
                  </a:lnTo>
                  <a:lnTo>
                    <a:pt x="553602" y="1049756"/>
                  </a:lnTo>
                  <a:lnTo>
                    <a:pt x="553602" y="1048423"/>
                  </a:lnTo>
                  <a:lnTo>
                    <a:pt x="548464" y="1045853"/>
                  </a:lnTo>
                  <a:lnTo>
                    <a:pt x="543325" y="1045853"/>
                  </a:lnTo>
                  <a:lnTo>
                    <a:pt x="535522" y="1047186"/>
                  </a:lnTo>
                  <a:lnTo>
                    <a:pt x="526483" y="1048423"/>
                  </a:lnTo>
                  <a:lnTo>
                    <a:pt x="525246" y="1047186"/>
                  </a:lnTo>
                  <a:lnTo>
                    <a:pt x="526483" y="1045853"/>
                  </a:lnTo>
                  <a:lnTo>
                    <a:pt x="531621" y="1043283"/>
                  </a:lnTo>
                  <a:lnTo>
                    <a:pt x="539424" y="1041950"/>
                  </a:lnTo>
                  <a:lnTo>
                    <a:pt x="547132" y="1040712"/>
                  </a:lnTo>
                  <a:lnTo>
                    <a:pt x="554839" y="1041950"/>
                  </a:lnTo>
                  <a:lnTo>
                    <a:pt x="556171" y="1041950"/>
                  </a:lnTo>
                  <a:lnTo>
                    <a:pt x="556171" y="1043283"/>
                  </a:lnTo>
                  <a:lnTo>
                    <a:pt x="554839" y="1044520"/>
                  </a:lnTo>
                  <a:lnTo>
                    <a:pt x="557503" y="1047186"/>
                  </a:lnTo>
                  <a:lnTo>
                    <a:pt x="561309" y="1048423"/>
                  </a:lnTo>
                  <a:lnTo>
                    <a:pt x="563879" y="1049756"/>
                  </a:lnTo>
                  <a:lnTo>
                    <a:pt x="563879" y="1052327"/>
                  </a:lnTo>
                  <a:lnTo>
                    <a:pt x="567780" y="1056230"/>
                  </a:lnTo>
                  <a:lnTo>
                    <a:pt x="576819" y="1060038"/>
                  </a:lnTo>
                  <a:lnTo>
                    <a:pt x="588428" y="1057467"/>
                  </a:lnTo>
                  <a:lnTo>
                    <a:pt x="598800" y="1054897"/>
                  </a:lnTo>
                  <a:lnTo>
                    <a:pt x="600037" y="1052327"/>
                  </a:lnTo>
                  <a:lnTo>
                    <a:pt x="600037" y="1048423"/>
                  </a:lnTo>
                  <a:lnTo>
                    <a:pt x="601369" y="1047186"/>
                  </a:lnTo>
                  <a:lnTo>
                    <a:pt x="602606" y="1047186"/>
                  </a:lnTo>
                  <a:lnTo>
                    <a:pt x="603938" y="1047186"/>
                  </a:lnTo>
                  <a:lnTo>
                    <a:pt x="605270" y="1048423"/>
                  </a:lnTo>
                  <a:lnTo>
                    <a:pt x="606507" y="1053564"/>
                  </a:lnTo>
                  <a:lnTo>
                    <a:pt x="607839" y="1056230"/>
                  </a:lnTo>
                  <a:lnTo>
                    <a:pt x="610409" y="1057467"/>
                  </a:lnTo>
                  <a:lnTo>
                    <a:pt x="612977" y="1057467"/>
                  </a:lnTo>
                  <a:lnTo>
                    <a:pt x="615547" y="1056230"/>
                  </a:lnTo>
                  <a:lnTo>
                    <a:pt x="619448" y="1056230"/>
                  </a:lnTo>
                  <a:lnTo>
                    <a:pt x="622017" y="1057467"/>
                  </a:lnTo>
                  <a:lnTo>
                    <a:pt x="623254" y="1060038"/>
                  </a:lnTo>
                  <a:lnTo>
                    <a:pt x="625823" y="1061371"/>
                  </a:lnTo>
                  <a:lnTo>
                    <a:pt x="629724" y="1061371"/>
                  </a:lnTo>
                  <a:lnTo>
                    <a:pt x="633626" y="1058800"/>
                  </a:lnTo>
                  <a:lnTo>
                    <a:pt x="634863" y="1057467"/>
                  </a:lnTo>
                  <a:lnTo>
                    <a:pt x="636195" y="1056230"/>
                  </a:lnTo>
                  <a:lnTo>
                    <a:pt x="638764" y="1056230"/>
                  </a:lnTo>
                  <a:lnTo>
                    <a:pt x="641334" y="1053564"/>
                  </a:lnTo>
                  <a:lnTo>
                    <a:pt x="641334" y="1052327"/>
                  </a:lnTo>
                  <a:lnTo>
                    <a:pt x="640001" y="1044520"/>
                  </a:lnTo>
                  <a:lnTo>
                    <a:pt x="598800" y="708850"/>
                  </a:lnTo>
                  <a:lnTo>
                    <a:pt x="615547" y="2322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9EDA79D3-75C0-5B57-616E-201FAF7606E9}"/>
                </a:ext>
              </a:extLst>
            </p:cNvPr>
            <p:cNvSpPr/>
            <p:nvPr/>
          </p:nvSpPr>
          <p:spPr>
            <a:xfrm>
              <a:off x="6769935" y="4856330"/>
              <a:ext cx="1372264" cy="620323"/>
            </a:xfrm>
            <a:custGeom>
              <a:avLst/>
              <a:gdLst>
                <a:gd name="connsiteX0" fmla="*/ 815559 w 1527876"/>
                <a:gd name="connsiteY0" fmla="*/ 121378 h 690666"/>
                <a:gd name="connsiteX1" fmla="*/ 680060 w 1527876"/>
                <a:gd name="connsiteY1" fmla="*/ 144607 h 690666"/>
                <a:gd name="connsiteX2" fmla="*/ 431044 w 1527876"/>
                <a:gd name="connsiteY2" fmla="*/ 174309 h 690666"/>
                <a:gd name="connsiteX3" fmla="*/ 427143 w 1527876"/>
                <a:gd name="connsiteY3" fmla="*/ 184686 h 690666"/>
                <a:gd name="connsiteX4" fmla="*/ 428475 w 1527876"/>
                <a:gd name="connsiteY4" fmla="*/ 200108 h 690666"/>
                <a:gd name="connsiteX5" fmla="*/ 423337 w 1527876"/>
                <a:gd name="connsiteY5" fmla="*/ 222099 h 690666"/>
                <a:gd name="connsiteX6" fmla="*/ 431044 w 1527876"/>
                <a:gd name="connsiteY6" fmla="*/ 232380 h 690666"/>
                <a:gd name="connsiteX7" fmla="*/ 410396 w 1527876"/>
                <a:gd name="connsiteY7" fmla="*/ 234951 h 690666"/>
                <a:gd name="connsiteX8" fmla="*/ 397455 w 1527876"/>
                <a:gd name="connsiteY8" fmla="*/ 246565 h 690666"/>
                <a:gd name="connsiteX9" fmla="*/ 379471 w 1527876"/>
                <a:gd name="connsiteY9" fmla="*/ 290547 h 690666"/>
                <a:gd name="connsiteX10" fmla="*/ 366530 w 1527876"/>
                <a:gd name="connsiteY10" fmla="*/ 297020 h 690666"/>
                <a:gd name="connsiteX11" fmla="*/ 360060 w 1527876"/>
                <a:gd name="connsiteY11" fmla="*/ 287881 h 690666"/>
                <a:gd name="connsiteX12" fmla="*/ 351020 w 1527876"/>
                <a:gd name="connsiteY12" fmla="*/ 286643 h 690666"/>
                <a:gd name="connsiteX13" fmla="*/ 339412 w 1527876"/>
                <a:gd name="connsiteY13" fmla="*/ 294355 h 690666"/>
                <a:gd name="connsiteX14" fmla="*/ 330372 w 1527876"/>
                <a:gd name="connsiteY14" fmla="*/ 295687 h 690666"/>
                <a:gd name="connsiteX15" fmla="*/ 317527 w 1527876"/>
                <a:gd name="connsiteY15" fmla="*/ 305969 h 690666"/>
                <a:gd name="connsiteX16" fmla="*/ 304585 w 1527876"/>
                <a:gd name="connsiteY16" fmla="*/ 331863 h 690666"/>
                <a:gd name="connsiteX17" fmla="*/ 292977 w 1527876"/>
                <a:gd name="connsiteY17" fmla="*/ 339574 h 690666"/>
                <a:gd name="connsiteX18" fmla="*/ 283937 w 1527876"/>
                <a:gd name="connsiteY18" fmla="*/ 338241 h 690666"/>
                <a:gd name="connsiteX19" fmla="*/ 283937 w 1527876"/>
                <a:gd name="connsiteY19" fmla="*/ 325389 h 690666"/>
                <a:gd name="connsiteX20" fmla="*/ 280036 w 1527876"/>
                <a:gd name="connsiteY20" fmla="*/ 320249 h 690666"/>
                <a:gd name="connsiteX21" fmla="*/ 269759 w 1527876"/>
                <a:gd name="connsiteY21" fmla="*/ 322819 h 690666"/>
                <a:gd name="connsiteX22" fmla="*/ 253012 w 1527876"/>
                <a:gd name="connsiteY22" fmla="*/ 334433 h 690666"/>
                <a:gd name="connsiteX23" fmla="*/ 249111 w 1527876"/>
                <a:gd name="connsiteY23" fmla="*/ 353758 h 690666"/>
                <a:gd name="connsiteX24" fmla="*/ 238739 w 1527876"/>
                <a:gd name="connsiteY24" fmla="*/ 348618 h 690666"/>
                <a:gd name="connsiteX25" fmla="*/ 229700 w 1527876"/>
                <a:gd name="connsiteY25" fmla="*/ 349855 h 690666"/>
                <a:gd name="connsiteX26" fmla="*/ 228463 w 1527876"/>
                <a:gd name="connsiteY26" fmla="*/ 356329 h 690666"/>
                <a:gd name="connsiteX27" fmla="*/ 232364 w 1527876"/>
                <a:gd name="connsiteY27" fmla="*/ 366706 h 690666"/>
                <a:gd name="connsiteX28" fmla="*/ 221992 w 1527876"/>
                <a:gd name="connsiteY28" fmla="*/ 389934 h 690666"/>
                <a:gd name="connsiteX29" fmla="*/ 205246 w 1527876"/>
                <a:gd name="connsiteY29" fmla="*/ 391172 h 690666"/>
                <a:gd name="connsiteX30" fmla="*/ 192304 w 1527876"/>
                <a:gd name="connsiteY30" fmla="*/ 397645 h 690666"/>
                <a:gd name="connsiteX31" fmla="*/ 185834 w 1527876"/>
                <a:gd name="connsiteY31" fmla="*/ 406689 h 690666"/>
                <a:gd name="connsiteX32" fmla="*/ 175557 w 1527876"/>
                <a:gd name="connsiteY32" fmla="*/ 410497 h 690666"/>
                <a:gd name="connsiteX33" fmla="*/ 167850 w 1527876"/>
                <a:gd name="connsiteY33" fmla="*/ 426110 h 690666"/>
                <a:gd name="connsiteX34" fmla="*/ 160048 w 1527876"/>
                <a:gd name="connsiteY34" fmla="*/ 427347 h 690666"/>
                <a:gd name="connsiteX35" fmla="*/ 132929 w 1527876"/>
                <a:gd name="connsiteY35" fmla="*/ 451813 h 690666"/>
                <a:gd name="connsiteX36" fmla="*/ 123889 w 1527876"/>
                <a:gd name="connsiteY36" fmla="*/ 454479 h 690666"/>
                <a:gd name="connsiteX37" fmla="*/ 113613 w 1527876"/>
                <a:gd name="connsiteY37" fmla="*/ 451813 h 690666"/>
                <a:gd name="connsiteX38" fmla="*/ 90396 w 1527876"/>
                <a:gd name="connsiteY38" fmla="*/ 458287 h 690666"/>
                <a:gd name="connsiteX39" fmla="*/ 76217 w 1527876"/>
                <a:gd name="connsiteY39" fmla="*/ 468663 h 690666"/>
                <a:gd name="connsiteX40" fmla="*/ 68415 w 1527876"/>
                <a:gd name="connsiteY40" fmla="*/ 471234 h 690666"/>
                <a:gd name="connsiteX41" fmla="*/ 45198 w 1527876"/>
                <a:gd name="connsiteY41" fmla="*/ 498365 h 690666"/>
                <a:gd name="connsiteX42" fmla="*/ 47767 w 1527876"/>
                <a:gd name="connsiteY42" fmla="*/ 506076 h 690666"/>
                <a:gd name="connsiteX43" fmla="*/ 43866 w 1527876"/>
                <a:gd name="connsiteY43" fmla="*/ 529305 h 690666"/>
                <a:gd name="connsiteX44" fmla="*/ 34921 w 1527876"/>
                <a:gd name="connsiteY44" fmla="*/ 537016 h 690666"/>
                <a:gd name="connsiteX45" fmla="*/ 25881 w 1527876"/>
                <a:gd name="connsiteY45" fmla="*/ 539682 h 690666"/>
                <a:gd name="connsiteX46" fmla="*/ 18079 w 1527876"/>
                <a:gd name="connsiteY46" fmla="*/ 539682 h 690666"/>
                <a:gd name="connsiteX47" fmla="*/ 11608 w 1527876"/>
                <a:gd name="connsiteY47" fmla="*/ 535779 h 690666"/>
                <a:gd name="connsiteX48" fmla="*/ 2664 w 1527876"/>
                <a:gd name="connsiteY48" fmla="*/ 544727 h 690666"/>
                <a:gd name="connsiteX49" fmla="*/ 0 w 1527876"/>
                <a:gd name="connsiteY49" fmla="*/ 552533 h 690666"/>
                <a:gd name="connsiteX50" fmla="*/ 1332 w 1527876"/>
                <a:gd name="connsiteY50" fmla="*/ 600323 h 690666"/>
                <a:gd name="connsiteX51" fmla="*/ 223325 w 1527876"/>
                <a:gd name="connsiteY51" fmla="*/ 569288 h 690666"/>
                <a:gd name="connsiteX52" fmla="*/ 282605 w 1527876"/>
                <a:gd name="connsiteY52" fmla="*/ 540919 h 690666"/>
                <a:gd name="connsiteX53" fmla="*/ 294309 w 1527876"/>
                <a:gd name="connsiteY53" fmla="*/ 538349 h 690666"/>
                <a:gd name="connsiteX54" fmla="*/ 295546 w 1527876"/>
                <a:gd name="connsiteY54" fmla="*/ 530638 h 690666"/>
                <a:gd name="connsiteX55" fmla="*/ 300684 w 1527876"/>
                <a:gd name="connsiteY55" fmla="*/ 530638 h 690666"/>
                <a:gd name="connsiteX56" fmla="*/ 332941 w 1527876"/>
                <a:gd name="connsiteY56" fmla="*/ 513883 h 690666"/>
                <a:gd name="connsiteX57" fmla="*/ 339412 w 1527876"/>
                <a:gd name="connsiteY57" fmla="*/ 513883 h 690666"/>
                <a:gd name="connsiteX58" fmla="*/ 345882 w 1527876"/>
                <a:gd name="connsiteY58" fmla="*/ 503506 h 690666"/>
                <a:gd name="connsiteX59" fmla="*/ 351020 w 1527876"/>
                <a:gd name="connsiteY59" fmla="*/ 508742 h 690666"/>
                <a:gd name="connsiteX60" fmla="*/ 353589 w 1527876"/>
                <a:gd name="connsiteY60" fmla="*/ 506076 h 690666"/>
                <a:gd name="connsiteX61" fmla="*/ 360060 w 1527876"/>
                <a:gd name="connsiteY61" fmla="*/ 507409 h 690666"/>
                <a:gd name="connsiteX62" fmla="*/ 370432 w 1527876"/>
                <a:gd name="connsiteY62" fmla="*/ 503506 h 690666"/>
                <a:gd name="connsiteX63" fmla="*/ 590997 w 1527876"/>
                <a:gd name="connsiteY63" fmla="*/ 479040 h 690666"/>
                <a:gd name="connsiteX64" fmla="*/ 597563 w 1527876"/>
                <a:gd name="connsiteY64" fmla="*/ 489322 h 690666"/>
                <a:gd name="connsiteX65" fmla="*/ 590997 w 1527876"/>
                <a:gd name="connsiteY65" fmla="*/ 499603 h 690666"/>
                <a:gd name="connsiteX66" fmla="*/ 597563 w 1527876"/>
                <a:gd name="connsiteY66" fmla="*/ 504839 h 690666"/>
                <a:gd name="connsiteX67" fmla="*/ 615547 w 1527876"/>
                <a:gd name="connsiteY67" fmla="*/ 486751 h 690666"/>
                <a:gd name="connsiteX68" fmla="*/ 646472 w 1527876"/>
                <a:gd name="connsiteY68" fmla="*/ 519024 h 690666"/>
                <a:gd name="connsiteX69" fmla="*/ 649136 w 1527876"/>
                <a:gd name="connsiteY69" fmla="*/ 547393 h 690666"/>
                <a:gd name="connsiteX70" fmla="*/ 854286 w 1527876"/>
                <a:gd name="connsiteY70" fmla="*/ 516453 h 690666"/>
                <a:gd name="connsiteX71" fmla="*/ 1090457 w 1527876"/>
                <a:gd name="connsiteY71" fmla="*/ 686764 h 690666"/>
                <a:gd name="connsiteX72" fmla="*/ 1095595 w 1527876"/>
                <a:gd name="connsiteY72" fmla="*/ 684193 h 690666"/>
                <a:gd name="connsiteX73" fmla="*/ 1096927 w 1527876"/>
                <a:gd name="connsiteY73" fmla="*/ 684193 h 690666"/>
                <a:gd name="connsiteX74" fmla="*/ 1094358 w 1527876"/>
                <a:gd name="connsiteY74" fmla="*/ 686764 h 690666"/>
                <a:gd name="connsiteX75" fmla="*/ 1093026 w 1527876"/>
                <a:gd name="connsiteY75" fmla="*/ 688097 h 690666"/>
                <a:gd name="connsiteX76" fmla="*/ 1094358 w 1527876"/>
                <a:gd name="connsiteY76" fmla="*/ 688097 h 690666"/>
                <a:gd name="connsiteX77" fmla="*/ 1096927 w 1527876"/>
                <a:gd name="connsiteY77" fmla="*/ 690667 h 690666"/>
                <a:gd name="connsiteX78" fmla="*/ 1096927 w 1527876"/>
                <a:gd name="connsiteY78" fmla="*/ 689334 h 690666"/>
                <a:gd name="connsiteX79" fmla="*/ 1103302 w 1527876"/>
                <a:gd name="connsiteY79" fmla="*/ 686764 h 690666"/>
                <a:gd name="connsiteX80" fmla="*/ 1111105 w 1527876"/>
                <a:gd name="connsiteY80" fmla="*/ 682860 h 690666"/>
                <a:gd name="connsiteX81" fmla="*/ 1118812 w 1527876"/>
                <a:gd name="connsiteY81" fmla="*/ 679053 h 690666"/>
                <a:gd name="connsiteX82" fmla="*/ 1123951 w 1527876"/>
                <a:gd name="connsiteY82" fmla="*/ 675149 h 690666"/>
                <a:gd name="connsiteX83" fmla="*/ 1123951 w 1527876"/>
                <a:gd name="connsiteY83" fmla="*/ 673912 h 690666"/>
                <a:gd name="connsiteX84" fmla="*/ 1125282 w 1527876"/>
                <a:gd name="connsiteY84" fmla="*/ 668676 h 690666"/>
                <a:gd name="connsiteX85" fmla="*/ 1126520 w 1527876"/>
                <a:gd name="connsiteY85" fmla="*/ 664773 h 690666"/>
                <a:gd name="connsiteX86" fmla="*/ 1127852 w 1527876"/>
                <a:gd name="connsiteY86" fmla="*/ 663535 h 690666"/>
                <a:gd name="connsiteX87" fmla="*/ 1129184 w 1527876"/>
                <a:gd name="connsiteY87" fmla="*/ 664773 h 690666"/>
                <a:gd name="connsiteX88" fmla="*/ 1131658 w 1527876"/>
                <a:gd name="connsiteY88" fmla="*/ 667438 h 690666"/>
                <a:gd name="connsiteX89" fmla="*/ 1130421 w 1527876"/>
                <a:gd name="connsiteY89" fmla="*/ 671246 h 690666"/>
                <a:gd name="connsiteX90" fmla="*/ 1127852 w 1527876"/>
                <a:gd name="connsiteY90" fmla="*/ 673912 h 690666"/>
                <a:gd name="connsiteX91" fmla="*/ 1127852 w 1527876"/>
                <a:gd name="connsiteY91" fmla="*/ 675149 h 690666"/>
                <a:gd name="connsiteX92" fmla="*/ 1129184 w 1527876"/>
                <a:gd name="connsiteY92" fmla="*/ 675149 h 690666"/>
                <a:gd name="connsiteX93" fmla="*/ 1132990 w 1527876"/>
                <a:gd name="connsiteY93" fmla="*/ 673912 h 690666"/>
                <a:gd name="connsiteX94" fmla="*/ 1139461 w 1527876"/>
                <a:gd name="connsiteY94" fmla="*/ 672579 h 690666"/>
                <a:gd name="connsiteX95" fmla="*/ 1145931 w 1527876"/>
                <a:gd name="connsiteY95" fmla="*/ 671246 h 690666"/>
                <a:gd name="connsiteX96" fmla="*/ 1149832 w 1527876"/>
                <a:gd name="connsiteY96" fmla="*/ 668676 h 690666"/>
                <a:gd name="connsiteX97" fmla="*/ 1152402 w 1527876"/>
                <a:gd name="connsiteY97" fmla="*/ 666105 h 690666"/>
                <a:gd name="connsiteX98" fmla="*/ 1153639 w 1527876"/>
                <a:gd name="connsiteY98" fmla="*/ 663535 h 690666"/>
                <a:gd name="connsiteX99" fmla="*/ 1152402 w 1527876"/>
                <a:gd name="connsiteY99" fmla="*/ 660965 h 690666"/>
                <a:gd name="connsiteX100" fmla="*/ 1151069 w 1527876"/>
                <a:gd name="connsiteY100" fmla="*/ 658394 h 690666"/>
                <a:gd name="connsiteX101" fmla="*/ 1152402 w 1527876"/>
                <a:gd name="connsiteY101" fmla="*/ 658394 h 690666"/>
                <a:gd name="connsiteX102" fmla="*/ 1154971 w 1527876"/>
                <a:gd name="connsiteY102" fmla="*/ 660965 h 690666"/>
                <a:gd name="connsiteX103" fmla="*/ 1156207 w 1527876"/>
                <a:gd name="connsiteY103" fmla="*/ 663535 h 690666"/>
                <a:gd name="connsiteX104" fmla="*/ 1156207 w 1527876"/>
                <a:gd name="connsiteY104" fmla="*/ 666105 h 690666"/>
                <a:gd name="connsiteX105" fmla="*/ 1154971 w 1527876"/>
                <a:gd name="connsiteY105" fmla="*/ 666105 h 690666"/>
                <a:gd name="connsiteX106" fmla="*/ 1154971 w 1527876"/>
                <a:gd name="connsiteY106" fmla="*/ 667438 h 690666"/>
                <a:gd name="connsiteX107" fmla="*/ 1165247 w 1527876"/>
                <a:gd name="connsiteY107" fmla="*/ 664773 h 690666"/>
                <a:gd name="connsiteX108" fmla="*/ 1175619 w 1527876"/>
                <a:gd name="connsiteY108" fmla="*/ 663535 h 690666"/>
                <a:gd name="connsiteX109" fmla="*/ 1183326 w 1527876"/>
                <a:gd name="connsiteY109" fmla="*/ 664773 h 690666"/>
                <a:gd name="connsiteX110" fmla="*/ 1191034 w 1527876"/>
                <a:gd name="connsiteY110" fmla="*/ 666105 h 690666"/>
                <a:gd name="connsiteX111" fmla="*/ 1192366 w 1527876"/>
                <a:gd name="connsiteY111" fmla="*/ 664773 h 690666"/>
                <a:gd name="connsiteX112" fmla="*/ 1191034 w 1527876"/>
                <a:gd name="connsiteY112" fmla="*/ 659632 h 690666"/>
                <a:gd name="connsiteX113" fmla="*/ 1194935 w 1527876"/>
                <a:gd name="connsiteY113" fmla="*/ 651921 h 690666"/>
                <a:gd name="connsiteX114" fmla="*/ 1200073 w 1527876"/>
                <a:gd name="connsiteY114" fmla="*/ 640307 h 690666"/>
                <a:gd name="connsiteX115" fmla="*/ 1200073 w 1527876"/>
                <a:gd name="connsiteY115" fmla="*/ 632596 h 690666"/>
                <a:gd name="connsiteX116" fmla="*/ 1198836 w 1527876"/>
                <a:gd name="connsiteY116" fmla="*/ 624789 h 690666"/>
                <a:gd name="connsiteX117" fmla="*/ 1192366 w 1527876"/>
                <a:gd name="connsiteY117" fmla="*/ 609367 h 690666"/>
                <a:gd name="connsiteX118" fmla="*/ 1189797 w 1527876"/>
                <a:gd name="connsiteY118" fmla="*/ 600323 h 690666"/>
                <a:gd name="connsiteX119" fmla="*/ 1189797 w 1527876"/>
                <a:gd name="connsiteY119" fmla="*/ 597658 h 690666"/>
                <a:gd name="connsiteX120" fmla="*/ 1191034 w 1527876"/>
                <a:gd name="connsiteY120" fmla="*/ 596420 h 690666"/>
                <a:gd name="connsiteX121" fmla="*/ 1192366 w 1527876"/>
                <a:gd name="connsiteY121" fmla="*/ 596420 h 690666"/>
                <a:gd name="connsiteX122" fmla="*/ 1196267 w 1527876"/>
                <a:gd name="connsiteY122" fmla="*/ 602894 h 690666"/>
                <a:gd name="connsiteX123" fmla="*/ 1200073 w 1527876"/>
                <a:gd name="connsiteY123" fmla="*/ 610605 h 690666"/>
                <a:gd name="connsiteX124" fmla="*/ 1201405 w 1527876"/>
                <a:gd name="connsiteY124" fmla="*/ 618316 h 690666"/>
                <a:gd name="connsiteX125" fmla="*/ 1202737 w 1527876"/>
                <a:gd name="connsiteY125" fmla="*/ 623552 h 690666"/>
                <a:gd name="connsiteX126" fmla="*/ 1206544 w 1527876"/>
                <a:gd name="connsiteY126" fmla="*/ 622219 h 690666"/>
                <a:gd name="connsiteX127" fmla="*/ 1209113 w 1527876"/>
                <a:gd name="connsiteY127" fmla="*/ 620981 h 690666"/>
                <a:gd name="connsiteX128" fmla="*/ 1209113 w 1527876"/>
                <a:gd name="connsiteY128" fmla="*/ 615745 h 690666"/>
                <a:gd name="connsiteX129" fmla="*/ 1210445 w 1527876"/>
                <a:gd name="connsiteY129" fmla="*/ 608034 h 690666"/>
                <a:gd name="connsiteX130" fmla="*/ 1210445 w 1527876"/>
                <a:gd name="connsiteY130" fmla="*/ 601561 h 690666"/>
                <a:gd name="connsiteX131" fmla="*/ 1213014 w 1527876"/>
                <a:gd name="connsiteY131" fmla="*/ 596420 h 690666"/>
                <a:gd name="connsiteX132" fmla="*/ 1211682 w 1527876"/>
                <a:gd name="connsiteY132" fmla="*/ 596420 h 690666"/>
                <a:gd name="connsiteX133" fmla="*/ 1210445 w 1527876"/>
                <a:gd name="connsiteY133" fmla="*/ 595087 h 690666"/>
                <a:gd name="connsiteX134" fmla="*/ 1209113 w 1527876"/>
                <a:gd name="connsiteY134" fmla="*/ 592517 h 690666"/>
                <a:gd name="connsiteX135" fmla="*/ 1210445 w 1527876"/>
                <a:gd name="connsiteY135" fmla="*/ 591279 h 690666"/>
                <a:gd name="connsiteX136" fmla="*/ 1213014 w 1527876"/>
                <a:gd name="connsiteY136" fmla="*/ 592517 h 690666"/>
                <a:gd name="connsiteX137" fmla="*/ 1214346 w 1527876"/>
                <a:gd name="connsiteY137" fmla="*/ 591279 h 690666"/>
                <a:gd name="connsiteX138" fmla="*/ 1214346 w 1527876"/>
                <a:gd name="connsiteY138" fmla="*/ 588614 h 690666"/>
                <a:gd name="connsiteX139" fmla="*/ 1214346 w 1527876"/>
                <a:gd name="connsiteY139" fmla="*/ 587376 h 690666"/>
                <a:gd name="connsiteX140" fmla="*/ 1213014 w 1527876"/>
                <a:gd name="connsiteY140" fmla="*/ 587376 h 690666"/>
                <a:gd name="connsiteX141" fmla="*/ 1211682 w 1527876"/>
                <a:gd name="connsiteY141" fmla="*/ 586139 h 690666"/>
                <a:gd name="connsiteX142" fmla="*/ 1211682 w 1527876"/>
                <a:gd name="connsiteY142" fmla="*/ 584806 h 690666"/>
                <a:gd name="connsiteX143" fmla="*/ 1213014 w 1527876"/>
                <a:gd name="connsiteY143" fmla="*/ 584806 h 690666"/>
                <a:gd name="connsiteX144" fmla="*/ 1214346 w 1527876"/>
                <a:gd name="connsiteY144" fmla="*/ 584806 h 690666"/>
                <a:gd name="connsiteX145" fmla="*/ 1215583 w 1527876"/>
                <a:gd name="connsiteY145" fmla="*/ 584806 h 690666"/>
                <a:gd name="connsiteX146" fmla="*/ 1219484 w 1527876"/>
                <a:gd name="connsiteY146" fmla="*/ 579665 h 690666"/>
                <a:gd name="connsiteX147" fmla="*/ 1222054 w 1527876"/>
                <a:gd name="connsiteY147" fmla="*/ 573192 h 690666"/>
                <a:gd name="connsiteX148" fmla="*/ 1224623 w 1527876"/>
                <a:gd name="connsiteY148" fmla="*/ 570621 h 690666"/>
                <a:gd name="connsiteX149" fmla="*/ 1224623 w 1527876"/>
                <a:gd name="connsiteY149" fmla="*/ 566718 h 690666"/>
                <a:gd name="connsiteX150" fmla="*/ 1224623 w 1527876"/>
                <a:gd name="connsiteY150" fmla="*/ 565385 h 690666"/>
                <a:gd name="connsiteX151" fmla="*/ 1223291 w 1527876"/>
                <a:gd name="connsiteY151" fmla="*/ 565385 h 690666"/>
                <a:gd name="connsiteX152" fmla="*/ 1222054 w 1527876"/>
                <a:gd name="connsiteY152" fmla="*/ 564148 h 690666"/>
                <a:gd name="connsiteX153" fmla="*/ 1228524 w 1527876"/>
                <a:gd name="connsiteY153" fmla="*/ 556437 h 690666"/>
                <a:gd name="connsiteX154" fmla="*/ 1234899 w 1527876"/>
                <a:gd name="connsiteY154" fmla="*/ 549963 h 690666"/>
                <a:gd name="connsiteX155" fmla="*/ 1234899 w 1527876"/>
                <a:gd name="connsiteY155" fmla="*/ 548630 h 690666"/>
                <a:gd name="connsiteX156" fmla="*/ 1233662 w 1527876"/>
                <a:gd name="connsiteY156" fmla="*/ 547393 h 690666"/>
                <a:gd name="connsiteX157" fmla="*/ 1233662 w 1527876"/>
                <a:gd name="connsiteY157" fmla="*/ 544727 h 690666"/>
                <a:gd name="connsiteX158" fmla="*/ 1234899 w 1527876"/>
                <a:gd name="connsiteY158" fmla="*/ 544727 h 690666"/>
                <a:gd name="connsiteX159" fmla="*/ 1236232 w 1527876"/>
                <a:gd name="connsiteY159" fmla="*/ 546060 h 690666"/>
                <a:gd name="connsiteX160" fmla="*/ 1237469 w 1527876"/>
                <a:gd name="connsiteY160" fmla="*/ 546060 h 690666"/>
                <a:gd name="connsiteX161" fmla="*/ 1242702 w 1527876"/>
                <a:gd name="connsiteY161" fmla="*/ 539682 h 690666"/>
                <a:gd name="connsiteX162" fmla="*/ 1246603 w 1527876"/>
                <a:gd name="connsiteY162" fmla="*/ 534446 h 690666"/>
                <a:gd name="connsiteX163" fmla="*/ 1246603 w 1527876"/>
                <a:gd name="connsiteY163" fmla="*/ 533208 h 690666"/>
                <a:gd name="connsiteX164" fmla="*/ 1245271 w 1527876"/>
                <a:gd name="connsiteY164" fmla="*/ 531875 h 690666"/>
                <a:gd name="connsiteX165" fmla="*/ 1244034 w 1527876"/>
                <a:gd name="connsiteY165" fmla="*/ 530638 h 690666"/>
                <a:gd name="connsiteX166" fmla="*/ 1244034 w 1527876"/>
                <a:gd name="connsiteY166" fmla="*/ 529305 h 690666"/>
                <a:gd name="connsiteX167" fmla="*/ 1245271 w 1527876"/>
                <a:gd name="connsiteY167" fmla="*/ 529305 h 690666"/>
                <a:gd name="connsiteX168" fmla="*/ 1249172 w 1527876"/>
                <a:gd name="connsiteY168" fmla="*/ 531875 h 690666"/>
                <a:gd name="connsiteX169" fmla="*/ 1250409 w 1527876"/>
                <a:gd name="connsiteY169" fmla="*/ 530638 h 690666"/>
                <a:gd name="connsiteX170" fmla="*/ 1258212 w 1527876"/>
                <a:gd name="connsiteY170" fmla="*/ 521499 h 690666"/>
                <a:gd name="connsiteX171" fmla="*/ 1267156 w 1527876"/>
                <a:gd name="connsiteY171" fmla="*/ 509980 h 690666"/>
                <a:gd name="connsiteX172" fmla="*/ 1272390 w 1527876"/>
                <a:gd name="connsiteY172" fmla="*/ 506076 h 690666"/>
                <a:gd name="connsiteX173" fmla="*/ 1278860 w 1527876"/>
                <a:gd name="connsiteY173" fmla="*/ 503506 h 690666"/>
                <a:gd name="connsiteX174" fmla="*/ 1282762 w 1527876"/>
                <a:gd name="connsiteY174" fmla="*/ 500936 h 690666"/>
                <a:gd name="connsiteX175" fmla="*/ 1280097 w 1527876"/>
                <a:gd name="connsiteY175" fmla="*/ 497033 h 690666"/>
                <a:gd name="connsiteX176" fmla="*/ 1283999 w 1527876"/>
                <a:gd name="connsiteY176" fmla="*/ 494462 h 690666"/>
                <a:gd name="connsiteX177" fmla="*/ 1273627 w 1527876"/>
                <a:gd name="connsiteY177" fmla="*/ 493225 h 690666"/>
                <a:gd name="connsiteX178" fmla="*/ 1268489 w 1527876"/>
                <a:gd name="connsiteY178" fmla="*/ 485418 h 690666"/>
                <a:gd name="connsiteX179" fmla="*/ 1264587 w 1527876"/>
                <a:gd name="connsiteY179" fmla="*/ 485418 h 690666"/>
                <a:gd name="connsiteX180" fmla="*/ 1268489 w 1527876"/>
                <a:gd name="connsiteY180" fmla="*/ 482848 h 690666"/>
                <a:gd name="connsiteX181" fmla="*/ 1274959 w 1527876"/>
                <a:gd name="connsiteY181" fmla="*/ 482848 h 690666"/>
                <a:gd name="connsiteX182" fmla="*/ 1278860 w 1527876"/>
                <a:gd name="connsiteY182" fmla="*/ 475137 h 690666"/>
                <a:gd name="connsiteX183" fmla="*/ 1268489 w 1527876"/>
                <a:gd name="connsiteY183" fmla="*/ 463523 h 690666"/>
                <a:gd name="connsiteX184" fmla="*/ 1264587 w 1527876"/>
                <a:gd name="connsiteY184" fmla="*/ 467331 h 690666"/>
                <a:gd name="connsiteX185" fmla="*/ 1263350 w 1527876"/>
                <a:gd name="connsiteY185" fmla="*/ 453146 h 690666"/>
                <a:gd name="connsiteX186" fmla="*/ 1265919 w 1527876"/>
                <a:gd name="connsiteY186" fmla="*/ 458287 h 690666"/>
                <a:gd name="connsiteX187" fmla="*/ 1274959 w 1527876"/>
                <a:gd name="connsiteY187" fmla="*/ 454479 h 690666"/>
                <a:gd name="connsiteX188" fmla="*/ 1277528 w 1527876"/>
                <a:gd name="connsiteY188" fmla="*/ 464760 h 690666"/>
                <a:gd name="connsiteX189" fmla="*/ 1289137 w 1527876"/>
                <a:gd name="connsiteY189" fmla="*/ 473804 h 690666"/>
                <a:gd name="connsiteX190" fmla="*/ 1283999 w 1527876"/>
                <a:gd name="connsiteY190" fmla="*/ 476374 h 690666"/>
                <a:gd name="connsiteX191" fmla="*/ 1274959 w 1527876"/>
                <a:gd name="connsiteY191" fmla="*/ 489322 h 690666"/>
                <a:gd name="connsiteX192" fmla="*/ 1280097 w 1527876"/>
                <a:gd name="connsiteY192" fmla="*/ 489322 h 690666"/>
                <a:gd name="connsiteX193" fmla="*/ 1281429 w 1527876"/>
                <a:gd name="connsiteY193" fmla="*/ 486751 h 690666"/>
                <a:gd name="connsiteX194" fmla="*/ 1293038 w 1527876"/>
                <a:gd name="connsiteY194" fmla="*/ 493225 h 690666"/>
                <a:gd name="connsiteX195" fmla="*/ 1308453 w 1527876"/>
                <a:gd name="connsiteY195" fmla="*/ 472567 h 690666"/>
                <a:gd name="connsiteX196" fmla="*/ 1305884 w 1527876"/>
                <a:gd name="connsiteY196" fmla="*/ 467331 h 690666"/>
                <a:gd name="connsiteX197" fmla="*/ 1307216 w 1527876"/>
                <a:gd name="connsiteY197" fmla="*/ 467331 h 690666"/>
                <a:gd name="connsiteX198" fmla="*/ 1308453 w 1527876"/>
                <a:gd name="connsiteY198" fmla="*/ 468663 h 690666"/>
                <a:gd name="connsiteX199" fmla="*/ 1309785 w 1527876"/>
                <a:gd name="connsiteY199" fmla="*/ 468663 h 690666"/>
                <a:gd name="connsiteX200" fmla="*/ 1312354 w 1527876"/>
                <a:gd name="connsiteY200" fmla="*/ 467331 h 690666"/>
                <a:gd name="connsiteX201" fmla="*/ 1316255 w 1527876"/>
                <a:gd name="connsiteY201" fmla="*/ 463523 h 690666"/>
                <a:gd name="connsiteX202" fmla="*/ 1316255 w 1527876"/>
                <a:gd name="connsiteY202" fmla="*/ 462190 h 690666"/>
                <a:gd name="connsiteX203" fmla="*/ 1312354 w 1527876"/>
                <a:gd name="connsiteY203" fmla="*/ 459620 h 690666"/>
                <a:gd name="connsiteX204" fmla="*/ 1309785 w 1527876"/>
                <a:gd name="connsiteY204" fmla="*/ 455716 h 690666"/>
                <a:gd name="connsiteX205" fmla="*/ 1309785 w 1527876"/>
                <a:gd name="connsiteY205" fmla="*/ 454479 h 690666"/>
                <a:gd name="connsiteX206" fmla="*/ 1314924 w 1527876"/>
                <a:gd name="connsiteY206" fmla="*/ 457049 h 690666"/>
                <a:gd name="connsiteX207" fmla="*/ 1317492 w 1527876"/>
                <a:gd name="connsiteY207" fmla="*/ 459620 h 690666"/>
                <a:gd name="connsiteX208" fmla="*/ 1318825 w 1527876"/>
                <a:gd name="connsiteY208" fmla="*/ 459620 h 690666"/>
                <a:gd name="connsiteX209" fmla="*/ 1321394 w 1527876"/>
                <a:gd name="connsiteY209" fmla="*/ 457049 h 690666"/>
                <a:gd name="connsiteX210" fmla="*/ 1322726 w 1527876"/>
                <a:gd name="connsiteY210" fmla="*/ 454479 h 690666"/>
                <a:gd name="connsiteX211" fmla="*/ 1322726 w 1527876"/>
                <a:gd name="connsiteY211" fmla="*/ 453146 h 690666"/>
                <a:gd name="connsiteX212" fmla="*/ 1318825 w 1527876"/>
                <a:gd name="connsiteY212" fmla="*/ 448005 h 690666"/>
                <a:gd name="connsiteX213" fmla="*/ 1314924 w 1527876"/>
                <a:gd name="connsiteY213" fmla="*/ 442865 h 690666"/>
                <a:gd name="connsiteX214" fmla="*/ 1313686 w 1527876"/>
                <a:gd name="connsiteY214" fmla="*/ 440294 h 690666"/>
                <a:gd name="connsiteX215" fmla="*/ 1313686 w 1527876"/>
                <a:gd name="connsiteY215" fmla="*/ 438961 h 690666"/>
                <a:gd name="connsiteX216" fmla="*/ 1326532 w 1527876"/>
                <a:gd name="connsiteY216" fmla="*/ 446672 h 690666"/>
                <a:gd name="connsiteX217" fmla="*/ 1327864 w 1527876"/>
                <a:gd name="connsiteY217" fmla="*/ 449338 h 690666"/>
                <a:gd name="connsiteX218" fmla="*/ 1326532 w 1527876"/>
                <a:gd name="connsiteY218" fmla="*/ 451813 h 690666"/>
                <a:gd name="connsiteX219" fmla="*/ 1325295 w 1527876"/>
                <a:gd name="connsiteY219" fmla="*/ 455716 h 690666"/>
                <a:gd name="connsiteX220" fmla="*/ 1326532 w 1527876"/>
                <a:gd name="connsiteY220" fmla="*/ 457049 h 690666"/>
                <a:gd name="connsiteX221" fmla="*/ 1329197 w 1527876"/>
                <a:gd name="connsiteY221" fmla="*/ 457049 h 690666"/>
                <a:gd name="connsiteX222" fmla="*/ 1339473 w 1527876"/>
                <a:gd name="connsiteY222" fmla="*/ 451813 h 690666"/>
                <a:gd name="connsiteX223" fmla="*/ 1351082 w 1527876"/>
                <a:gd name="connsiteY223" fmla="*/ 445435 h 690666"/>
                <a:gd name="connsiteX224" fmla="*/ 1351082 w 1527876"/>
                <a:gd name="connsiteY224" fmla="*/ 444102 h 690666"/>
                <a:gd name="connsiteX225" fmla="*/ 1352414 w 1527876"/>
                <a:gd name="connsiteY225" fmla="*/ 444102 h 690666"/>
                <a:gd name="connsiteX226" fmla="*/ 1351082 w 1527876"/>
                <a:gd name="connsiteY226" fmla="*/ 441532 h 690666"/>
                <a:gd name="connsiteX227" fmla="*/ 1352414 w 1527876"/>
                <a:gd name="connsiteY227" fmla="*/ 441532 h 690666"/>
                <a:gd name="connsiteX228" fmla="*/ 1352414 w 1527876"/>
                <a:gd name="connsiteY228" fmla="*/ 440294 h 690666"/>
                <a:gd name="connsiteX229" fmla="*/ 1375631 w 1527876"/>
                <a:gd name="connsiteY229" fmla="*/ 437724 h 690666"/>
                <a:gd name="connsiteX230" fmla="*/ 1397517 w 1527876"/>
                <a:gd name="connsiteY230" fmla="*/ 433821 h 690666"/>
                <a:gd name="connsiteX231" fmla="*/ 1396279 w 1527876"/>
                <a:gd name="connsiteY231" fmla="*/ 431250 h 690666"/>
                <a:gd name="connsiteX232" fmla="*/ 1393710 w 1527876"/>
                <a:gd name="connsiteY232" fmla="*/ 428680 h 690666"/>
                <a:gd name="connsiteX233" fmla="*/ 1388477 w 1527876"/>
                <a:gd name="connsiteY233" fmla="*/ 428680 h 690666"/>
                <a:gd name="connsiteX234" fmla="*/ 1383339 w 1527876"/>
                <a:gd name="connsiteY234" fmla="*/ 427347 h 690666"/>
                <a:gd name="connsiteX235" fmla="*/ 1384670 w 1527876"/>
                <a:gd name="connsiteY235" fmla="*/ 424777 h 690666"/>
                <a:gd name="connsiteX236" fmla="*/ 1387240 w 1527876"/>
                <a:gd name="connsiteY236" fmla="*/ 422206 h 690666"/>
                <a:gd name="connsiteX237" fmla="*/ 1391046 w 1527876"/>
                <a:gd name="connsiteY237" fmla="*/ 416971 h 690666"/>
                <a:gd name="connsiteX238" fmla="*/ 1394947 w 1527876"/>
                <a:gd name="connsiteY238" fmla="*/ 413163 h 690666"/>
                <a:gd name="connsiteX239" fmla="*/ 1400085 w 1527876"/>
                <a:gd name="connsiteY239" fmla="*/ 419636 h 690666"/>
                <a:gd name="connsiteX240" fmla="*/ 1402655 w 1527876"/>
                <a:gd name="connsiteY240" fmla="*/ 424777 h 690666"/>
                <a:gd name="connsiteX241" fmla="*/ 1401418 w 1527876"/>
                <a:gd name="connsiteY241" fmla="*/ 428680 h 690666"/>
                <a:gd name="connsiteX242" fmla="*/ 1401418 w 1527876"/>
                <a:gd name="connsiteY242" fmla="*/ 433821 h 690666"/>
                <a:gd name="connsiteX243" fmla="*/ 1406556 w 1527876"/>
                <a:gd name="connsiteY243" fmla="*/ 433821 h 690666"/>
                <a:gd name="connsiteX244" fmla="*/ 1411694 w 1527876"/>
                <a:gd name="connsiteY244" fmla="*/ 432488 h 690666"/>
                <a:gd name="connsiteX245" fmla="*/ 1410457 w 1527876"/>
                <a:gd name="connsiteY245" fmla="*/ 431250 h 690666"/>
                <a:gd name="connsiteX246" fmla="*/ 1409125 w 1527876"/>
                <a:gd name="connsiteY246" fmla="*/ 429917 h 690666"/>
                <a:gd name="connsiteX247" fmla="*/ 1407888 w 1527876"/>
                <a:gd name="connsiteY247" fmla="*/ 426110 h 690666"/>
                <a:gd name="connsiteX248" fmla="*/ 1406556 w 1527876"/>
                <a:gd name="connsiteY248" fmla="*/ 420874 h 690666"/>
                <a:gd name="connsiteX249" fmla="*/ 1405319 w 1527876"/>
                <a:gd name="connsiteY249" fmla="*/ 415733 h 690666"/>
                <a:gd name="connsiteX250" fmla="*/ 1405319 w 1527876"/>
                <a:gd name="connsiteY250" fmla="*/ 409259 h 690666"/>
                <a:gd name="connsiteX251" fmla="*/ 1406556 w 1527876"/>
                <a:gd name="connsiteY251" fmla="*/ 409259 h 690666"/>
                <a:gd name="connsiteX252" fmla="*/ 1410457 w 1527876"/>
                <a:gd name="connsiteY252" fmla="*/ 413163 h 690666"/>
                <a:gd name="connsiteX253" fmla="*/ 1411694 w 1527876"/>
                <a:gd name="connsiteY253" fmla="*/ 416971 h 690666"/>
                <a:gd name="connsiteX254" fmla="*/ 1413027 w 1527876"/>
                <a:gd name="connsiteY254" fmla="*/ 416971 h 690666"/>
                <a:gd name="connsiteX255" fmla="*/ 1414358 w 1527876"/>
                <a:gd name="connsiteY255" fmla="*/ 416971 h 690666"/>
                <a:gd name="connsiteX256" fmla="*/ 1414358 w 1527876"/>
                <a:gd name="connsiteY256" fmla="*/ 414400 h 690666"/>
                <a:gd name="connsiteX257" fmla="*/ 1416928 w 1527876"/>
                <a:gd name="connsiteY257" fmla="*/ 413163 h 690666"/>
                <a:gd name="connsiteX258" fmla="*/ 1418165 w 1527876"/>
                <a:gd name="connsiteY258" fmla="*/ 414400 h 690666"/>
                <a:gd name="connsiteX259" fmla="*/ 1418165 w 1527876"/>
                <a:gd name="connsiteY259" fmla="*/ 416971 h 690666"/>
                <a:gd name="connsiteX260" fmla="*/ 1416928 w 1527876"/>
                <a:gd name="connsiteY260" fmla="*/ 419636 h 690666"/>
                <a:gd name="connsiteX261" fmla="*/ 1415595 w 1527876"/>
                <a:gd name="connsiteY261" fmla="*/ 420874 h 690666"/>
                <a:gd name="connsiteX262" fmla="*/ 1415595 w 1527876"/>
                <a:gd name="connsiteY262" fmla="*/ 424777 h 690666"/>
                <a:gd name="connsiteX263" fmla="*/ 1418165 w 1527876"/>
                <a:gd name="connsiteY263" fmla="*/ 427347 h 690666"/>
                <a:gd name="connsiteX264" fmla="*/ 1425967 w 1527876"/>
                <a:gd name="connsiteY264" fmla="*/ 427347 h 690666"/>
                <a:gd name="connsiteX265" fmla="*/ 1432438 w 1527876"/>
                <a:gd name="connsiteY265" fmla="*/ 424777 h 690666"/>
                <a:gd name="connsiteX266" fmla="*/ 1433675 w 1527876"/>
                <a:gd name="connsiteY266" fmla="*/ 423444 h 690666"/>
                <a:gd name="connsiteX267" fmla="*/ 1433675 w 1527876"/>
                <a:gd name="connsiteY267" fmla="*/ 422206 h 690666"/>
                <a:gd name="connsiteX268" fmla="*/ 1432438 w 1527876"/>
                <a:gd name="connsiteY268" fmla="*/ 420874 h 690666"/>
                <a:gd name="connsiteX269" fmla="*/ 1429773 w 1527876"/>
                <a:gd name="connsiteY269" fmla="*/ 420874 h 690666"/>
                <a:gd name="connsiteX270" fmla="*/ 1428537 w 1527876"/>
                <a:gd name="connsiteY270" fmla="*/ 418303 h 690666"/>
                <a:gd name="connsiteX271" fmla="*/ 1427204 w 1527876"/>
                <a:gd name="connsiteY271" fmla="*/ 416971 h 690666"/>
                <a:gd name="connsiteX272" fmla="*/ 1428537 w 1527876"/>
                <a:gd name="connsiteY272" fmla="*/ 411830 h 690666"/>
                <a:gd name="connsiteX273" fmla="*/ 1428537 w 1527876"/>
                <a:gd name="connsiteY273" fmla="*/ 410497 h 690666"/>
                <a:gd name="connsiteX274" fmla="*/ 1429773 w 1527876"/>
                <a:gd name="connsiteY274" fmla="*/ 411830 h 690666"/>
                <a:gd name="connsiteX275" fmla="*/ 1432438 w 1527876"/>
                <a:gd name="connsiteY275" fmla="*/ 413163 h 690666"/>
                <a:gd name="connsiteX276" fmla="*/ 1433675 w 1527876"/>
                <a:gd name="connsiteY276" fmla="*/ 414400 h 690666"/>
                <a:gd name="connsiteX277" fmla="*/ 1435007 w 1527876"/>
                <a:gd name="connsiteY277" fmla="*/ 414400 h 690666"/>
                <a:gd name="connsiteX278" fmla="*/ 1436244 w 1527876"/>
                <a:gd name="connsiteY278" fmla="*/ 410497 h 690666"/>
                <a:gd name="connsiteX279" fmla="*/ 1437576 w 1527876"/>
                <a:gd name="connsiteY279" fmla="*/ 404119 h 690666"/>
                <a:gd name="connsiteX280" fmla="*/ 1438813 w 1527876"/>
                <a:gd name="connsiteY280" fmla="*/ 401548 h 690666"/>
                <a:gd name="connsiteX281" fmla="*/ 1441382 w 1527876"/>
                <a:gd name="connsiteY281" fmla="*/ 400215 h 690666"/>
                <a:gd name="connsiteX282" fmla="*/ 1442714 w 1527876"/>
                <a:gd name="connsiteY282" fmla="*/ 397645 h 690666"/>
                <a:gd name="connsiteX283" fmla="*/ 1441382 w 1527876"/>
                <a:gd name="connsiteY283" fmla="*/ 391172 h 690666"/>
                <a:gd name="connsiteX284" fmla="*/ 1442714 w 1527876"/>
                <a:gd name="connsiteY284" fmla="*/ 387269 h 690666"/>
                <a:gd name="connsiteX285" fmla="*/ 1442714 w 1527876"/>
                <a:gd name="connsiteY285" fmla="*/ 386031 h 690666"/>
                <a:gd name="connsiteX286" fmla="*/ 1443951 w 1527876"/>
                <a:gd name="connsiteY286" fmla="*/ 386031 h 690666"/>
                <a:gd name="connsiteX287" fmla="*/ 1445283 w 1527876"/>
                <a:gd name="connsiteY287" fmla="*/ 389934 h 690666"/>
                <a:gd name="connsiteX288" fmla="*/ 1446615 w 1527876"/>
                <a:gd name="connsiteY288" fmla="*/ 391172 h 690666"/>
                <a:gd name="connsiteX289" fmla="*/ 1450422 w 1527876"/>
                <a:gd name="connsiteY289" fmla="*/ 388601 h 690666"/>
                <a:gd name="connsiteX290" fmla="*/ 1452990 w 1527876"/>
                <a:gd name="connsiteY290" fmla="*/ 386031 h 690666"/>
                <a:gd name="connsiteX291" fmla="*/ 1455655 w 1527876"/>
                <a:gd name="connsiteY291" fmla="*/ 380890 h 690666"/>
                <a:gd name="connsiteX292" fmla="*/ 1456892 w 1527876"/>
                <a:gd name="connsiteY292" fmla="*/ 378320 h 690666"/>
                <a:gd name="connsiteX293" fmla="*/ 1452990 w 1527876"/>
                <a:gd name="connsiteY293" fmla="*/ 378320 h 690666"/>
                <a:gd name="connsiteX294" fmla="*/ 1450422 w 1527876"/>
                <a:gd name="connsiteY294" fmla="*/ 378320 h 690666"/>
                <a:gd name="connsiteX295" fmla="*/ 1450422 w 1527876"/>
                <a:gd name="connsiteY295" fmla="*/ 375654 h 690666"/>
                <a:gd name="connsiteX296" fmla="*/ 1451754 w 1527876"/>
                <a:gd name="connsiteY296" fmla="*/ 373179 h 690666"/>
                <a:gd name="connsiteX297" fmla="*/ 1455655 w 1527876"/>
                <a:gd name="connsiteY297" fmla="*/ 373179 h 690666"/>
                <a:gd name="connsiteX298" fmla="*/ 1458224 w 1527876"/>
                <a:gd name="connsiteY298" fmla="*/ 373179 h 690666"/>
                <a:gd name="connsiteX299" fmla="*/ 1460793 w 1527876"/>
                <a:gd name="connsiteY299" fmla="*/ 367943 h 690666"/>
                <a:gd name="connsiteX300" fmla="*/ 1462030 w 1527876"/>
                <a:gd name="connsiteY300" fmla="*/ 364040 h 690666"/>
                <a:gd name="connsiteX301" fmla="*/ 1455655 w 1527876"/>
                <a:gd name="connsiteY301" fmla="*/ 358899 h 690666"/>
                <a:gd name="connsiteX302" fmla="*/ 1452990 w 1527876"/>
                <a:gd name="connsiteY302" fmla="*/ 354996 h 690666"/>
                <a:gd name="connsiteX303" fmla="*/ 1452990 w 1527876"/>
                <a:gd name="connsiteY303" fmla="*/ 353758 h 690666"/>
                <a:gd name="connsiteX304" fmla="*/ 1454323 w 1527876"/>
                <a:gd name="connsiteY304" fmla="*/ 352426 h 690666"/>
                <a:gd name="connsiteX305" fmla="*/ 1455655 w 1527876"/>
                <a:gd name="connsiteY305" fmla="*/ 352426 h 690666"/>
                <a:gd name="connsiteX306" fmla="*/ 1451754 w 1527876"/>
                <a:gd name="connsiteY306" fmla="*/ 349855 h 690666"/>
                <a:gd name="connsiteX307" fmla="*/ 1447852 w 1527876"/>
                <a:gd name="connsiteY307" fmla="*/ 351188 h 690666"/>
                <a:gd name="connsiteX308" fmla="*/ 1449185 w 1527876"/>
                <a:gd name="connsiteY308" fmla="*/ 352426 h 690666"/>
                <a:gd name="connsiteX309" fmla="*/ 1449185 w 1527876"/>
                <a:gd name="connsiteY309" fmla="*/ 353758 h 690666"/>
                <a:gd name="connsiteX310" fmla="*/ 1449185 w 1527876"/>
                <a:gd name="connsiteY310" fmla="*/ 354996 h 690666"/>
                <a:gd name="connsiteX311" fmla="*/ 1443951 w 1527876"/>
                <a:gd name="connsiteY311" fmla="*/ 353758 h 690666"/>
                <a:gd name="connsiteX312" fmla="*/ 1443951 w 1527876"/>
                <a:gd name="connsiteY312" fmla="*/ 354996 h 690666"/>
                <a:gd name="connsiteX313" fmla="*/ 1449185 w 1527876"/>
                <a:gd name="connsiteY313" fmla="*/ 360232 h 690666"/>
                <a:gd name="connsiteX314" fmla="*/ 1454323 w 1527876"/>
                <a:gd name="connsiteY314" fmla="*/ 364040 h 690666"/>
                <a:gd name="connsiteX315" fmla="*/ 1454323 w 1527876"/>
                <a:gd name="connsiteY315" fmla="*/ 365373 h 690666"/>
                <a:gd name="connsiteX316" fmla="*/ 1452990 w 1527876"/>
                <a:gd name="connsiteY316" fmla="*/ 365373 h 690666"/>
                <a:gd name="connsiteX317" fmla="*/ 1446615 w 1527876"/>
                <a:gd name="connsiteY317" fmla="*/ 364040 h 690666"/>
                <a:gd name="connsiteX318" fmla="*/ 1442714 w 1527876"/>
                <a:gd name="connsiteY318" fmla="*/ 364040 h 690666"/>
                <a:gd name="connsiteX319" fmla="*/ 1441382 w 1527876"/>
                <a:gd name="connsiteY319" fmla="*/ 365373 h 690666"/>
                <a:gd name="connsiteX320" fmla="*/ 1441382 w 1527876"/>
                <a:gd name="connsiteY320" fmla="*/ 369181 h 690666"/>
                <a:gd name="connsiteX321" fmla="*/ 1442714 w 1527876"/>
                <a:gd name="connsiteY321" fmla="*/ 370514 h 690666"/>
                <a:gd name="connsiteX322" fmla="*/ 1443951 w 1527876"/>
                <a:gd name="connsiteY322" fmla="*/ 373179 h 690666"/>
                <a:gd name="connsiteX323" fmla="*/ 1441382 w 1527876"/>
                <a:gd name="connsiteY323" fmla="*/ 374417 h 690666"/>
                <a:gd name="connsiteX324" fmla="*/ 1438813 w 1527876"/>
                <a:gd name="connsiteY324" fmla="*/ 373179 h 690666"/>
                <a:gd name="connsiteX325" fmla="*/ 1438813 w 1527876"/>
                <a:gd name="connsiteY325" fmla="*/ 370514 h 690666"/>
                <a:gd name="connsiteX326" fmla="*/ 1437576 w 1527876"/>
                <a:gd name="connsiteY326" fmla="*/ 367943 h 690666"/>
                <a:gd name="connsiteX327" fmla="*/ 1435007 w 1527876"/>
                <a:gd name="connsiteY327" fmla="*/ 370514 h 690666"/>
                <a:gd name="connsiteX328" fmla="*/ 1432438 w 1527876"/>
                <a:gd name="connsiteY328" fmla="*/ 374417 h 690666"/>
                <a:gd name="connsiteX329" fmla="*/ 1431105 w 1527876"/>
                <a:gd name="connsiteY329" fmla="*/ 375654 h 690666"/>
                <a:gd name="connsiteX330" fmla="*/ 1429773 w 1527876"/>
                <a:gd name="connsiteY330" fmla="*/ 376987 h 690666"/>
                <a:gd name="connsiteX331" fmla="*/ 1427204 w 1527876"/>
                <a:gd name="connsiteY331" fmla="*/ 375654 h 690666"/>
                <a:gd name="connsiteX332" fmla="*/ 1425967 w 1527876"/>
                <a:gd name="connsiteY332" fmla="*/ 371846 h 690666"/>
                <a:gd name="connsiteX333" fmla="*/ 1427204 w 1527876"/>
                <a:gd name="connsiteY333" fmla="*/ 369181 h 690666"/>
                <a:gd name="connsiteX334" fmla="*/ 1431105 w 1527876"/>
                <a:gd name="connsiteY334" fmla="*/ 367943 h 690666"/>
                <a:gd name="connsiteX335" fmla="*/ 1433675 w 1527876"/>
                <a:gd name="connsiteY335" fmla="*/ 365373 h 690666"/>
                <a:gd name="connsiteX336" fmla="*/ 1435007 w 1527876"/>
                <a:gd name="connsiteY336" fmla="*/ 364040 h 690666"/>
                <a:gd name="connsiteX337" fmla="*/ 1433675 w 1527876"/>
                <a:gd name="connsiteY337" fmla="*/ 361470 h 690666"/>
                <a:gd name="connsiteX338" fmla="*/ 1432438 w 1527876"/>
                <a:gd name="connsiteY338" fmla="*/ 360232 h 690666"/>
                <a:gd name="connsiteX339" fmla="*/ 1431105 w 1527876"/>
                <a:gd name="connsiteY339" fmla="*/ 361470 h 690666"/>
                <a:gd name="connsiteX340" fmla="*/ 1429773 w 1527876"/>
                <a:gd name="connsiteY340" fmla="*/ 360232 h 690666"/>
                <a:gd name="connsiteX341" fmla="*/ 1428537 w 1527876"/>
                <a:gd name="connsiteY341" fmla="*/ 358899 h 690666"/>
                <a:gd name="connsiteX342" fmla="*/ 1428537 w 1527876"/>
                <a:gd name="connsiteY342" fmla="*/ 356329 h 690666"/>
                <a:gd name="connsiteX343" fmla="*/ 1431105 w 1527876"/>
                <a:gd name="connsiteY343" fmla="*/ 356329 h 690666"/>
                <a:gd name="connsiteX344" fmla="*/ 1431105 w 1527876"/>
                <a:gd name="connsiteY344" fmla="*/ 354996 h 690666"/>
                <a:gd name="connsiteX345" fmla="*/ 1431105 w 1527876"/>
                <a:gd name="connsiteY345" fmla="*/ 353758 h 690666"/>
                <a:gd name="connsiteX346" fmla="*/ 1429773 w 1527876"/>
                <a:gd name="connsiteY346" fmla="*/ 351188 h 690666"/>
                <a:gd name="connsiteX347" fmla="*/ 1427204 w 1527876"/>
                <a:gd name="connsiteY347" fmla="*/ 348618 h 690666"/>
                <a:gd name="connsiteX348" fmla="*/ 1424635 w 1527876"/>
                <a:gd name="connsiteY348" fmla="*/ 345952 h 690666"/>
                <a:gd name="connsiteX349" fmla="*/ 1422066 w 1527876"/>
                <a:gd name="connsiteY349" fmla="*/ 344715 h 690666"/>
                <a:gd name="connsiteX350" fmla="*/ 1420734 w 1527876"/>
                <a:gd name="connsiteY350" fmla="*/ 347285 h 690666"/>
                <a:gd name="connsiteX351" fmla="*/ 1420734 w 1527876"/>
                <a:gd name="connsiteY351" fmla="*/ 349855 h 690666"/>
                <a:gd name="connsiteX352" fmla="*/ 1420734 w 1527876"/>
                <a:gd name="connsiteY352" fmla="*/ 351188 h 690666"/>
                <a:gd name="connsiteX353" fmla="*/ 1422066 w 1527876"/>
                <a:gd name="connsiteY353" fmla="*/ 351188 h 690666"/>
                <a:gd name="connsiteX354" fmla="*/ 1424635 w 1527876"/>
                <a:gd name="connsiteY354" fmla="*/ 351188 h 690666"/>
                <a:gd name="connsiteX355" fmla="*/ 1425967 w 1527876"/>
                <a:gd name="connsiteY355" fmla="*/ 353758 h 690666"/>
                <a:gd name="connsiteX356" fmla="*/ 1425967 w 1527876"/>
                <a:gd name="connsiteY356" fmla="*/ 354996 h 690666"/>
                <a:gd name="connsiteX357" fmla="*/ 1424635 w 1527876"/>
                <a:gd name="connsiteY357" fmla="*/ 356329 h 690666"/>
                <a:gd name="connsiteX358" fmla="*/ 1423398 w 1527876"/>
                <a:gd name="connsiteY358" fmla="*/ 353758 h 690666"/>
                <a:gd name="connsiteX359" fmla="*/ 1420734 w 1527876"/>
                <a:gd name="connsiteY359" fmla="*/ 353758 h 690666"/>
                <a:gd name="connsiteX360" fmla="*/ 1419497 w 1527876"/>
                <a:gd name="connsiteY360" fmla="*/ 353758 h 690666"/>
                <a:gd name="connsiteX361" fmla="*/ 1419497 w 1527876"/>
                <a:gd name="connsiteY361" fmla="*/ 354996 h 690666"/>
                <a:gd name="connsiteX362" fmla="*/ 1422066 w 1527876"/>
                <a:gd name="connsiteY362" fmla="*/ 356329 h 690666"/>
                <a:gd name="connsiteX363" fmla="*/ 1422066 w 1527876"/>
                <a:gd name="connsiteY363" fmla="*/ 358899 h 690666"/>
                <a:gd name="connsiteX364" fmla="*/ 1422066 w 1527876"/>
                <a:gd name="connsiteY364" fmla="*/ 360232 h 690666"/>
                <a:gd name="connsiteX365" fmla="*/ 1419497 w 1527876"/>
                <a:gd name="connsiteY365" fmla="*/ 360232 h 690666"/>
                <a:gd name="connsiteX366" fmla="*/ 1419497 w 1527876"/>
                <a:gd name="connsiteY366" fmla="*/ 361470 h 690666"/>
                <a:gd name="connsiteX367" fmla="*/ 1419497 w 1527876"/>
                <a:gd name="connsiteY367" fmla="*/ 362802 h 690666"/>
                <a:gd name="connsiteX368" fmla="*/ 1422066 w 1527876"/>
                <a:gd name="connsiteY368" fmla="*/ 364040 h 690666"/>
                <a:gd name="connsiteX369" fmla="*/ 1424635 w 1527876"/>
                <a:gd name="connsiteY369" fmla="*/ 366706 h 690666"/>
                <a:gd name="connsiteX370" fmla="*/ 1424635 w 1527876"/>
                <a:gd name="connsiteY370" fmla="*/ 369181 h 690666"/>
                <a:gd name="connsiteX371" fmla="*/ 1423398 w 1527876"/>
                <a:gd name="connsiteY371" fmla="*/ 373179 h 690666"/>
                <a:gd name="connsiteX372" fmla="*/ 1418165 w 1527876"/>
                <a:gd name="connsiteY372" fmla="*/ 370514 h 690666"/>
                <a:gd name="connsiteX373" fmla="*/ 1415595 w 1527876"/>
                <a:gd name="connsiteY373" fmla="*/ 367943 h 690666"/>
                <a:gd name="connsiteX374" fmla="*/ 1415595 w 1527876"/>
                <a:gd name="connsiteY374" fmla="*/ 365373 h 690666"/>
                <a:gd name="connsiteX375" fmla="*/ 1415595 w 1527876"/>
                <a:gd name="connsiteY375" fmla="*/ 364040 h 690666"/>
                <a:gd name="connsiteX376" fmla="*/ 1415595 w 1527876"/>
                <a:gd name="connsiteY376" fmla="*/ 362802 h 690666"/>
                <a:gd name="connsiteX377" fmla="*/ 1414358 w 1527876"/>
                <a:gd name="connsiteY377" fmla="*/ 362802 h 690666"/>
                <a:gd name="connsiteX378" fmla="*/ 1410457 w 1527876"/>
                <a:gd name="connsiteY378" fmla="*/ 365373 h 690666"/>
                <a:gd name="connsiteX379" fmla="*/ 1406556 w 1527876"/>
                <a:gd name="connsiteY379" fmla="*/ 367943 h 690666"/>
                <a:gd name="connsiteX380" fmla="*/ 1405319 w 1527876"/>
                <a:gd name="connsiteY380" fmla="*/ 369181 h 690666"/>
                <a:gd name="connsiteX381" fmla="*/ 1406556 w 1527876"/>
                <a:gd name="connsiteY381" fmla="*/ 373179 h 690666"/>
                <a:gd name="connsiteX382" fmla="*/ 1409125 w 1527876"/>
                <a:gd name="connsiteY382" fmla="*/ 374417 h 690666"/>
                <a:gd name="connsiteX383" fmla="*/ 1414358 w 1527876"/>
                <a:gd name="connsiteY383" fmla="*/ 376987 h 690666"/>
                <a:gd name="connsiteX384" fmla="*/ 1418165 w 1527876"/>
                <a:gd name="connsiteY384" fmla="*/ 379558 h 690666"/>
                <a:gd name="connsiteX385" fmla="*/ 1420734 w 1527876"/>
                <a:gd name="connsiteY385" fmla="*/ 383461 h 690666"/>
                <a:gd name="connsiteX386" fmla="*/ 1420734 w 1527876"/>
                <a:gd name="connsiteY386" fmla="*/ 387269 h 690666"/>
                <a:gd name="connsiteX387" fmla="*/ 1420734 w 1527876"/>
                <a:gd name="connsiteY387" fmla="*/ 388601 h 690666"/>
                <a:gd name="connsiteX388" fmla="*/ 1420734 w 1527876"/>
                <a:gd name="connsiteY388" fmla="*/ 389934 h 690666"/>
                <a:gd name="connsiteX389" fmla="*/ 1415595 w 1527876"/>
                <a:gd name="connsiteY389" fmla="*/ 387269 h 690666"/>
                <a:gd name="connsiteX390" fmla="*/ 1411694 w 1527876"/>
                <a:gd name="connsiteY390" fmla="*/ 386031 h 690666"/>
                <a:gd name="connsiteX391" fmla="*/ 1411694 w 1527876"/>
                <a:gd name="connsiteY391" fmla="*/ 384698 h 690666"/>
                <a:gd name="connsiteX392" fmla="*/ 1413027 w 1527876"/>
                <a:gd name="connsiteY392" fmla="*/ 383461 h 690666"/>
                <a:gd name="connsiteX393" fmla="*/ 1413027 w 1527876"/>
                <a:gd name="connsiteY393" fmla="*/ 380890 h 690666"/>
                <a:gd name="connsiteX394" fmla="*/ 1409125 w 1527876"/>
                <a:gd name="connsiteY394" fmla="*/ 379558 h 690666"/>
                <a:gd name="connsiteX395" fmla="*/ 1405319 w 1527876"/>
                <a:gd name="connsiteY395" fmla="*/ 378320 h 690666"/>
                <a:gd name="connsiteX396" fmla="*/ 1403987 w 1527876"/>
                <a:gd name="connsiteY396" fmla="*/ 375654 h 690666"/>
                <a:gd name="connsiteX397" fmla="*/ 1403987 w 1527876"/>
                <a:gd name="connsiteY397" fmla="*/ 371846 h 690666"/>
                <a:gd name="connsiteX398" fmla="*/ 1400085 w 1527876"/>
                <a:gd name="connsiteY398" fmla="*/ 370514 h 690666"/>
                <a:gd name="connsiteX399" fmla="*/ 1397517 w 1527876"/>
                <a:gd name="connsiteY399" fmla="*/ 370514 h 690666"/>
                <a:gd name="connsiteX400" fmla="*/ 1393710 w 1527876"/>
                <a:gd name="connsiteY400" fmla="*/ 373179 h 690666"/>
                <a:gd name="connsiteX401" fmla="*/ 1389809 w 1527876"/>
                <a:gd name="connsiteY401" fmla="*/ 375654 h 690666"/>
                <a:gd name="connsiteX402" fmla="*/ 1389809 w 1527876"/>
                <a:gd name="connsiteY402" fmla="*/ 376987 h 690666"/>
                <a:gd name="connsiteX403" fmla="*/ 1389809 w 1527876"/>
                <a:gd name="connsiteY403" fmla="*/ 378320 h 690666"/>
                <a:gd name="connsiteX404" fmla="*/ 1393710 w 1527876"/>
                <a:gd name="connsiteY404" fmla="*/ 380890 h 690666"/>
                <a:gd name="connsiteX405" fmla="*/ 1397517 w 1527876"/>
                <a:gd name="connsiteY405" fmla="*/ 383461 h 690666"/>
                <a:gd name="connsiteX406" fmla="*/ 1397517 w 1527876"/>
                <a:gd name="connsiteY406" fmla="*/ 386031 h 690666"/>
                <a:gd name="connsiteX407" fmla="*/ 1397517 w 1527876"/>
                <a:gd name="connsiteY407" fmla="*/ 388601 h 690666"/>
                <a:gd name="connsiteX408" fmla="*/ 1394947 w 1527876"/>
                <a:gd name="connsiteY408" fmla="*/ 392504 h 690666"/>
                <a:gd name="connsiteX409" fmla="*/ 1391046 w 1527876"/>
                <a:gd name="connsiteY409" fmla="*/ 396312 h 690666"/>
                <a:gd name="connsiteX410" fmla="*/ 1389809 w 1527876"/>
                <a:gd name="connsiteY410" fmla="*/ 396312 h 690666"/>
                <a:gd name="connsiteX411" fmla="*/ 1389809 w 1527876"/>
                <a:gd name="connsiteY411" fmla="*/ 395075 h 690666"/>
                <a:gd name="connsiteX412" fmla="*/ 1391046 w 1527876"/>
                <a:gd name="connsiteY412" fmla="*/ 388601 h 690666"/>
                <a:gd name="connsiteX413" fmla="*/ 1392378 w 1527876"/>
                <a:gd name="connsiteY413" fmla="*/ 383461 h 690666"/>
                <a:gd name="connsiteX414" fmla="*/ 1391046 w 1527876"/>
                <a:gd name="connsiteY414" fmla="*/ 382128 h 690666"/>
                <a:gd name="connsiteX415" fmla="*/ 1387240 w 1527876"/>
                <a:gd name="connsiteY415" fmla="*/ 380890 h 690666"/>
                <a:gd name="connsiteX416" fmla="*/ 1384670 w 1527876"/>
                <a:gd name="connsiteY416" fmla="*/ 380890 h 690666"/>
                <a:gd name="connsiteX417" fmla="*/ 1383339 w 1527876"/>
                <a:gd name="connsiteY417" fmla="*/ 383461 h 690666"/>
                <a:gd name="connsiteX418" fmla="*/ 1382102 w 1527876"/>
                <a:gd name="connsiteY418" fmla="*/ 387269 h 690666"/>
                <a:gd name="connsiteX419" fmla="*/ 1383339 w 1527876"/>
                <a:gd name="connsiteY419" fmla="*/ 388601 h 690666"/>
                <a:gd name="connsiteX420" fmla="*/ 1380769 w 1527876"/>
                <a:gd name="connsiteY420" fmla="*/ 391172 h 690666"/>
                <a:gd name="connsiteX421" fmla="*/ 1379437 w 1527876"/>
                <a:gd name="connsiteY421" fmla="*/ 392504 h 690666"/>
                <a:gd name="connsiteX422" fmla="*/ 1376868 w 1527876"/>
                <a:gd name="connsiteY422" fmla="*/ 392504 h 690666"/>
                <a:gd name="connsiteX423" fmla="*/ 1375631 w 1527876"/>
                <a:gd name="connsiteY423" fmla="*/ 393837 h 690666"/>
                <a:gd name="connsiteX424" fmla="*/ 1375631 w 1527876"/>
                <a:gd name="connsiteY424" fmla="*/ 396312 h 690666"/>
                <a:gd name="connsiteX425" fmla="*/ 1374299 w 1527876"/>
                <a:gd name="connsiteY425" fmla="*/ 396312 h 690666"/>
                <a:gd name="connsiteX426" fmla="*/ 1372967 w 1527876"/>
                <a:gd name="connsiteY426" fmla="*/ 395075 h 690666"/>
                <a:gd name="connsiteX427" fmla="*/ 1374299 w 1527876"/>
                <a:gd name="connsiteY427" fmla="*/ 392504 h 690666"/>
                <a:gd name="connsiteX428" fmla="*/ 1375631 w 1527876"/>
                <a:gd name="connsiteY428" fmla="*/ 391172 h 690666"/>
                <a:gd name="connsiteX429" fmla="*/ 1371730 w 1527876"/>
                <a:gd name="connsiteY429" fmla="*/ 389934 h 690666"/>
                <a:gd name="connsiteX430" fmla="*/ 1367829 w 1527876"/>
                <a:gd name="connsiteY430" fmla="*/ 388601 h 690666"/>
                <a:gd name="connsiteX431" fmla="*/ 1366592 w 1527876"/>
                <a:gd name="connsiteY431" fmla="*/ 388601 h 690666"/>
                <a:gd name="connsiteX432" fmla="*/ 1361358 w 1527876"/>
                <a:gd name="connsiteY432" fmla="*/ 389934 h 690666"/>
                <a:gd name="connsiteX433" fmla="*/ 1362690 w 1527876"/>
                <a:gd name="connsiteY433" fmla="*/ 396312 h 690666"/>
                <a:gd name="connsiteX434" fmla="*/ 1358789 w 1527876"/>
                <a:gd name="connsiteY434" fmla="*/ 398978 h 690666"/>
                <a:gd name="connsiteX435" fmla="*/ 1357552 w 1527876"/>
                <a:gd name="connsiteY435" fmla="*/ 388601 h 690666"/>
                <a:gd name="connsiteX436" fmla="*/ 1351082 w 1527876"/>
                <a:gd name="connsiteY436" fmla="*/ 389934 h 690666"/>
                <a:gd name="connsiteX437" fmla="*/ 1349845 w 1527876"/>
                <a:gd name="connsiteY437" fmla="*/ 401548 h 690666"/>
                <a:gd name="connsiteX438" fmla="*/ 1348512 w 1527876"/>
                <a:gd name="connsiteY438" fmla="*/ 392504 h 690666"/>
                <a:gd name="connsiteX439" fmla="*/ 1343374 w 1527876"/>
                <a:gd name="connsiteY439" fmla="*/ 391172 h 690666"/>
                <a:gd name="connsiteX440" fmla="*/ 1349845 w 1527876"/>
                <a:gd name="connsiteY440" fmla="*/ 387269 h 690666"/>
                <a:gd name="connsiteX441" fmla="*/ 1333002 w 1527876"/>
                <a:gd name="connsiteY441" fmla="*/ 379558 h 690666"/>
                <a:gd name="connsiteX442" fmla="*/ 1322726 w 1527876"/>
                <a:gd name="connsiteY442" fmla="*/ 364040 h 690666"/>
                <a:gd name="connsiteX443" fmla="*/ 1318825 w 1527876"/>
                <a:gd name="connsiteY443" fmla="*/ 362802 h 690666"/>
                <a:gd name="connsiteX444" fmla="*/ 1314924 w 1527876"/>
                <a:gd name="connsiteY444" fmla="*/ 366706 h 690666"/>
                <a:gd name="connsiteX445" fmla="*/ 1311117 w 1527876"/>
                <a:gd name="connsiteY445" fmla="*/ 370514 h 690666"/>
                <a:gd name="connsiteX446" fmla="*/ 1303315 w 1527876"/>
                <a:gd name="connsiteY446" fmla="*/ 370514 h 690666"/>
                <a:gd name="connsiteX447" fmla="*/ 1312354 w 1527876"/>
                <a:gd name="connsiteY447" fmla="*/ 366706 h 690666"/>
                <a:gd name="connsiteX448" fmla="*/ 1314924 w 1527876"/>
                <a:gd name="connsiteY448" fmla="*/ 362802 h 690666"/>
                <a:gd name="connsiteX449" fmla="*/ 1317492 w 1527876"/>
                <a:gd name="connsiteY449" fmla="*/ 361470 h 690666"/>
                <a:gd name="connsiteX450" fmla="*/ 1316255 w 1527876"/>
                <a:gd name="connsiteY450" fmla="*/ 357662 h 690666"/>
                <a:gd name="connsiteX451" fmla="*/ 1314924 w 1527876"/>
                <a:gd name="connsiteY451" fmla="*/ 353758 h 690666"/>
                <a:gd name="connsiteX452" fmla="*/ 1309785 w 1527876"/>
                <a:gd name="connsiteY452" fmla="*/ 352426 h 690666"/>
                <a:gd name="connsiteX453" fmla="*/ 1305884 w 1527876"/>
                <a:gd name="connsiteY453" fmla="*/ 351188 h 690666"/>
                <a:gd name="connsiteX454" fmla="*/ 1305884 w 1527876"/>
                <a:gd name="connsiteY454" fmla="*/ 349855 h 690666"/>
                <a:gd name="connsiteX455" fmla="*/ 1305884 w 1527876"/>
                <a:gd name="connsiteY455" fmla="*/ 348618 h 690666"/>
                <a:gd name="connsiteX456" fmla="*/ 1305884 w 1527876"/>
                <a:gd name="connsiteY456" fmla="*/ 347285 h 690666"/>
                <a:gd name="connsiteX457" fmla="*/ 1307216 w 1527876"/>
                <a:gd name="connsiteY457" fmla="*/ 347285 h 690666"/>
                <a:gd name="connsiteX458" fmla="*/ 1313686 w 1527876"/>
                <a:gd name="connsiteY458" fmla="*/ 351188 h 690666"/>
                <a:gd name="connsiteX459" fmla="*/ 1317492 w 1527876"/>
                <a:gd name="connsiteY459" fmla="*/ 354996 h 690666"/>
                <a:gd name="connsiteX460" fmla="*/ 1323963 w 1527876"/>
                <a:gd name="connsiteY460" fmla="*/ 361470 h 690666"/>
                <a:gd name="connsiteX461" fmla="*/ 1329197 w 1527876"/>
                <a:gd name="connsiteY461" fmla="*/ 367943 h 690666"/>
                <a:gd name="connsiteX462" fmla="*/ 1331765 w 1527876"/>
                <a:gd name="connsiteY462" fmla="*/ 366706 h 690666"/>
                <a:gd name="connsiteX463" fmla="*/ 1333002 w 1527876"/>
                <a:gd name="connsiteY463" fmla="*/ 367943 h 690666"/>
                <a:gd name="connsiteX464" fmla="*/ 1334335 w 1527876"/>
                <a:gd name="connsiteY464" fmla="*/ 369181 h 690666"/>
                <a:gd name="connsiteX465" fmla="*/ 1335572 w 1527876"/>
                <a:gd name="connsiteY465" fmla="*/ 370514 h 690666"/>
                <a:gd name="connsiteX466" fmla="*/ 1338141 w 1527876"/>
                <a:gd name="connsiteY466" fmla="*/ 369181 h 690666"/>
                <a:gd name="connsiteX467" fmla="*/ 1340710 w 1527876"/>
                <a:gd name="connsiteY467" fmla="*/ 369181 h 690666"/>
                <a:gd name="connsiteX468" fmla="*/ 1347180 w 1527876"/>
                <a:gd name="connsiteY468" fmla="*/ 374417 h 690666"/>
                <a:gd name="connsiteX469" fmla="*/ 1352414 w 1527876"/>
                <a:gd name="connsiteY469" fmla="*/ 376987 h 690666"/>
                <a:gd name="connsiteX470" fmla="*/ 1353650 w 1527876"/>
                <a:gd name="connsiteY470" fmla="*/ 375654 h 690666"/>
                <a:gd name="connsiteX471" fmla="*/ 1356220 w 1527876"/>
                <a:gd name="connsiteY471" fmla="*/ 375654 h 690666"/>
                <a:gd name="connsiteX472" fmla="*/ 1361358 w 1527876"/>
                <a:gd name="connsiteY472" fmla="*/ 379558 h 690666"/>
                <a:gd name="connsiteX473" fmla="*/ 1367829 w 1527876"/>
                <a:gd name="connsiteY473" fmla="*/ 380890 h 690666"/>
                <a:gd name="connsiteX474" fmla="*/ 1370397 w 1527876"/>
                <a:gd name="connsiteY474" fmla="*/ 378320 h 690666"/>
                <a:gd name="connsiteX475" fmla="*/ 1372967 w 1527876"/>
                <a:gd name="connsiteY475" fmla="*/ 375654 h 690666"/>
                <a:gd name="connsiteX476" fmla="*/ 1372967 w 1527876"/>
                <a:gd name="connsiteY476" fmla="*/ 374417 h 690666"/>
                <a:gd name="connsiteX477" fmla="*/ 1371730 w 1527876"/>
                <a:gd name="connsiteY477" fmla="*/ 373179 h 690666"/>
                <a:gd name="connsiteX478" fmla="*/ 1369160 w 1527876"/>
                <a:gd name="connsiteY478" fmla="*/ 371846 h 690666"/>
                <a:gd name="connsiteX479" fmla="*/ 1366592 w 1527876"/>
                <a:gd name="connsiteY479" fmla="*/ 369181 h 690666"/>
                <a:gd name="connsiteX480" fmla="*/ 1367829 w 1527876"/>
                <a:gd name="connsiteY480" fmla="*/ 367943 h 690666"/>
                <a:gd name="connsiteX481" fmla="*/ 1370397 w 1527876"/>
                <a:gd name="connsiteY481" fmla="*/ 369181 h 690666"/>
                <a:gd name="connsiteX482" fmla="*/ 1371730 w 1527876"/>
                <a:gd name="connsiteY482" fmla="*/ 370514 h 690666"/>
                <a:gd name="connsiteX483" fmla="*/ 1374299 w 1527876"/>
                <a:gd name="connsiteY483" fmla="*/ 371846 h 690666"/>
                <a:gd name="connsiteX484" fmla="*/ 1375631 w 1527876"/>
                <a:gd name="connsiteY484" fmla="*/ 374417 h 690666"/>
                <a:gd name="connsiteX485" fmla="*/ 1376868 w 1527876"/>
                <a:gd name="connsiteY485" fmla="*/ 374417 h 690666"/>
                <a:gd name="connsiteX486" fmla="*/ 1379437 w 1527876"/>
                <a:gd name="connsiteY486" fmla="*/ 371846 h 690666"/>
                <a:gd name="connsiteX487" fmla="*/ 1380769 w 1527876"/>
                <a:gd name="connsiteY487" fmla="*/ 369181 h 690666"/>
                <a:gd name="connsiteX488" fmla="*/ 1380769 w 1527876"/>
                <a:gd name="connsiteY488" fmla="*/ 367943 h 690666"/>
                <a:gd name="connsiteX489" fmla="*/ 1376868 w 1527876"/>
                <a:gd name="connsiteY489" fmla="*/ 367943 h 690666"/>
                <a:gd name="connsiteX490" fmla="*/ 1375631 w 1527876"/>
                <a:gd name="connsiteY490" fmla="*/ 367943 h 690666"/>
                <a:gd name="connsiteX491" fmla="*/ 1376868 w 1527876"/>
                <a:gd name="connsiteY491" fmla="*/ 366706 h 690666"/>
                <a:gd name="connsiteX492" fmla="*/ 1378200 w 1527876"/>
                <a:gd name="connsiteY492" fmla="*/ 366706 h 690666"/>
                <a:gd name="connsiteX493" fmla="*/ 1380769 w 1527876"/>
                <a:gd name="connsiteY493" fmla="*/ 365373 h 690666"/>
                <a:gd name="connsiteX494" fmla="*/ 1382102 w 1527876"/>
                <a:gd name="connsiteY494" fmla="*/ 365373 h 690666"/>
                <a:gd name="connsiteX495" fmla="*/ 1384670 w 1527876"/>
                <a:gd name="connsiteY495" fmla="*/ 365373 h 690666"/>
                <a:gd name="connsiteX496" fmla="*/ 1384670 w 1527876"/>
                <a:gd name="connsiteY496" fmla="*/ 364040 h 690666"/>
                <a:gd name="connsiteX497" fmla="*/ 1385908 w 1527876"/>
                <a:gd name="connsiteY497" fmla="*/ 364040 h 690666"/>
                <a:gd name="connsiteX498" fmla="*/ 1384670 w 1527876"/>
                <a:gd name="connsiteY498" fmla="*/ 360232 h 690666"/>
                <a:gd name="connsiteX499" fmla="*/ 1384670 w 1527876"/>
                <a:gd name="connsiteY499" fmla="*/ 358899 h 690666"/>
                <a:gd name="connsiteX500" fmla="*/ 1385908 w 1527876"/>
                <a:gd name="connsiteY500" fmla="*/ 358899 h 690666"/>
                <a:gd name="connsiteX501" fmla="*/ 1387240 w 1527876"/>
                <a:gd name="connsiteY501" fmla="*/ 360232 h 690666"/>
                <a:gd name="connsiteX502" fmla="*/ 1388477 w 1527876"/>
                <a:gd name="connsiteY502" fmla="*/ 361470 h 690666"/>
                <a:gd name="connsiteX503" fmla="*/ 1388477 w 1527876"/>
                <a:gd name="connsiteY503" fmla="*/ 360232 h 690666"/>
                <a:gd name="connsiteX504" fmla="*/ 1389809 w 1527876"/>
                <a:gd name="connsiteY504" fmla="*/ 360232 h 690666"/>
                <a:gd name="connsiteX505" fmla="*/ 1388477 w 1527876"/>
                <a:gd name="connsiteY505" fmla="*/ 357662 h 690666"/>
                <a:gd name="connsiteX506" fmla="*/ 1389809 w 1527876"/>
                <a:gd name="connsiteY506" fmla="*/ 354996 h 690666"/>
                <a:gd name="connsiteX507" fmla="*/ 1394947 w 1527876"/>
                <a:gd name="connsiteY507" fmla="*/ 353758 h 690666"/>
                <a:gd name="connsiteX508" fmla="*/ 1397517 w 1527876"/>
                <a:gd name="connsiteY508" fmla="*/ 352426 h 690666"/>
                <a:gd name="connsiteX509" fmla="*/ 1398848 w 1527876"/>
                <a:gd name="connsiteY509" fmla="*/ 349855 h 690666"/>
                <a:gd name="connsiteX510" fmla="*/ 1397517 w 1527876"/>
                <a:gd name="connsiteY510" fmla="*/ 347285 h 690666"/>
                <a:gd name="connsiteX511" fmla="*/ 1394947 w 1527876"/>
                <a:gd name="connsiteY511" fmla="*/ 348618 h 690666"/>
                <a:gd name="connsiteX512" fmla="*/ 1393710 w 1527876"/>
                <a:gd name="connsiteY512" fmla="*/ 351188 h 690666"/>
                <a:gd name="connsiteX513" fmla="*/ 1391046 w 1527876"/>
                <a:gd name="connsiteY513" fmla="*/ 351188 h 690666"/>
                <a:gd name="connsiteX514" fmla="*/ 1388477 w 1527876"/>
                <a:gd name="connsiteY514" fmla="*/ 351188 h 690666"/>
                <a:gd name="connsiteX515" fmla="*/ 1387240 w 1527876"/>
                <a:gd name="connsiteY515" fmla="*/ 348618 h 690666"/>
                <a:gd name="connsiteX516" fmla="*/ 1388477 w 1527876"/>
                <a:gd name="connsiteY516" fmla="*/ 345952 h 690666"/>
                <a:gd name="connsiteX517" fmla="*/ 1388477 w 1527876"/>
                <a:gd name="connsiteY517" fmla="*/ 344715 h 690666"/>
                <a:gd name="connsiteX518" fmla="*/ 1389809 w 1527876"/>
                <a:gd name="connsiteY518" fmla="*/ 345952 h 690666"/>
                <a:gd name="connsiteX519" fmla="*/ 1391046 w 1527876"/>
                <a:gd name="connsiteY519" fmla="*/ 348618 h 690666"/>
                <a:gd name="connsiteX520" fmla="*/ 1391046 w 1527876"/>
                <a:gd name="connsiteY520" fmla="*/ 347285 h 690666"/>
                <a:gd name="connsiteX521" fmla="*/ 1392378 w 1527876"/>
                <a:gd name="connsiteY521" fmla="*/ 345952 h 690666"/>
                <a:gd name="connsiteX522" fmla="*/ 1394947 w 1527876"/>
                <a:gd name="connsiteY522" fmla="*/ 344715 h 690666"/>
                <a:gd name="connsiteX523" fmla="*/ 1397517 w 1527876"/>
                <a:gd name="connsiteY523" fmla="*/ 345952 h 690666"/>
                <a:gd name="connsiteX524" fmla="*/ 1400085 w 1527876"/>
                <a:gd name="connsiteY524" fmla="*/ 345952 h 690666"/>
                <a:gd name="connsiteX525" fmla="*/ 1401418 w 1527876"/>
                <a:gd name="connsiteY525" fmla="*/ 344715 h 690666"/>
                <a:gd name="connsiteX526" fmla="*/ 1402655 w 1527876"/>
                <a:gd name="connsiteY526" fmla="*/ 342144 h 690666"/>
                <a:gd name="connsiteX527" fmla="*/ 1403987 w 1527876"/>
                <a:gd name="connsiteY527" fmla="*/ 340907 h 690666"/>
                <a:gd name="connsiteX528" fmla="*/ 1405319 w 1527876"/>
                <a:gd name="connsiteY528" fmla="*/ 337004 h 690666"/>
                <a:gd name="connsiteX529" fmla="*/ 1405319 w 1527876"/>
                <a:gd name="connsiteY529" fmla="*/ 331863 h 690666"/>
                <a:gd name="connsiteX530" fmla="*/ 1403987 w 1527876"/>
                <a:gd name="connsiteY530" fmla="*/ 330530 h 690666"/>
                <a:gd name="connsiteX531" fmla="*/ 1400085 w 1527876"/>
                <a:gd name="connsiteY531" fmla="*/ 329197 h 690666"/>
                <a:gd name="connsiteX532" fmla="*/ 1396279 w 1527876"/>
                <a:gd name="connsiteY532" fmla="*/ 327960 h 690666"/>
                <a:gd name="connsiteX533" fmla="*/ 1394947 w 1527876"/>
                <a:gd name="connsiteY533" fmla="*/ 329197 h 690666"/>
                <a:gd name="connsiteX534" fmla="*/ 1396279 w 1527876"/>
                <a:gd name="connsiteY534" fmla="*/ 331863 h 690666"/>
                <a:gd name="connsiteX535" fmla="*/ 1397517 w 1527876"/>
                <a:gd name="connsiteY535" fmla="*/ 334433 h 690666"/>
                <a:gd name="connsiteX536" fmla="*/ 1396279 w 1527876"/>
                <a:gd name="connsiteY536" fmla="*/ 337004 h 690666"/>
                <a:gd name="connsiteX537" fmla="*/ 1393710 w 1527876"/>
                <a:gd name="connsiteY537" fmla="*/ 339574 h 690666"/>
                <a:gd name="connsiteX538" fmla="*/ 1392378 w 1527876"/>
                <a:gd name="connsiteY538" fmla="*/ 339574 h 690666"/>
                <a:gd name="connsiteX539" fmla="*/ 1392378 w 1527876"/>
                <a:gd name="connsiteY539" fmla="*/ 337004 h 690666"/>
                <a:gd name="connsiteX540" fmla="*/ 1392378 w 1527876"/>
                <a:gd name="connsiteY540" fmla="*/ 334433 h 690666"/>
                <a:gd name="connsiteX541" fmla="*/ 1392378 w 1527876"/>
                <a:gd name="connsiteY541" fmla="*/ 333100 h 690666"/>
                <a:gd name="connsiteX542" fmla="*/ 1392378 w 1527876"/>
                <a:gd name="connsiteY542" fmla="*/ 331863 h 690666"/>
                <a:gd name="connsiteX543" fmla="*/ 1387240 w 1527876"/>
                <a:gd name="connsiteY543" fmla="*/ 334433 h 690666"/>
                <a:gd name="connsiteX544" fmla="*/ 1384670 w 1527876"/>
                <a:gd name="connsiteY544" fmla="*/ 335671 h 690666"/>
                <a:gd name="connsiteX545" fmla="*/ 1382102 w 1527876"/>
                <a:gd name="connsiteY545" fmla="*/ 337004 h 690666"/>
                <a:gd name="connsiteX546" fmla="*/ 1380769 w 1527876"/>
                <a:gd name="connsiteY546" fmla="*/ 338241 h 690666"/>
                <a:gd name="connsiteX547" fmla="*/ 1378200 w 1527876"/>
                <a:gd name="connsiteY547" fmla="*/ 338241 h 690666"/>
                <a:gd name="connsiteX548" fmla="*/ 1375631 w 1527876"/>
                <a:gd name="connsiteY548" fmla="*/ 339574 h 690666"/>
                <a:gd name="connsiteX549" fmla="*/ 1372967 w 1527876"/>
                <a:gd name="connsiteY549" fmla="*/ 340907 h 690666"/>
                <a:gd name="connsiteX550" fmla="*/ 1372967 w 1527876"/>
                <a:gd name="connsiteY550" fmla="*/ 344715 h 690666"/>
                <a:gd name="connsiteX551" fmla="*/ 1371730 w 1527876"/>
                <a:gd name="connsiteY551" fmla="*/ 344715 h 690666"/>
                <a:gd name="connsiteX552" fmla="*/ 1370397 w 1527876"/>
                <a:gd name="connsiteY552" fmla="*/ 342144 h 690666"/>
                <a:gd name="connsiteX553" fmla="*/ 1370397 w 1527876"/>
                <a:gd name="connsiteY553" fmla="*/ 339574 h 690666"/>
                <a:gd name="connsiteX554" fmla="*/ 1371730 w 1527876"/>
                <a:gd name="connsiteY554" fmla="*/ 337004 h 690666"/>
                <a:gd name="connsiteX555" fmla="*/ 1374299 w 1527876"/>
                <a:gd name="connsiteY555" fmla="*/ 335671 h 690666"/>
                <a:gd name="connsiteX556" fmla="*/ 1378200 w 1527876"/>
                <a:gd name="connsiteY556" fmla="*/ 334433 h 690666"/>
                <a:gd name="connsiteX557" fmla="*/ 1380769 w 1527876"/>
                <a:gd name="connsiteY557" fmla="*/ 333100 h 690666"/>
                <a:gd name="connsiteX558" fmla="*/ 1380769 w 1527876"/>
                <a:gd name="connsiteY558" fmla="*/ 330530 h 690666"/>
                <a:gd name="connsiteX559" fmla="*/ 1380769 w 1527876"/>
                <a:gd name="connsiteY559" fmla="*/ 327960 h 690666"/>
                <a:gd name="connsiteX560" fmla="*/ 1382102 w 1527876"/>
                <a:gd name="connsiteY560" fmla="*/ 326627 h 690666"/>
                <a:gd name="connsiteX561" fmla="*/ 1383339 w 1527876"/>
                <a:gd name="connsiteY561" fmla="*/ 326627 h 690666"/>
                <a:gd name="connsiteX562" fmla="*/ 1387240 w 1527876"/>
                <a:gd name="connsiteY562" fmla="*/ 327960 h 690666"/>
                <a:gd name="connsiteX563" fmla="*/ 1388477 w 1527876"/>
                <a:gd name="connsiteY563" fmla="*/ 329197 h 690666"/>
                <a:gd name="connsiteX564" fmla="*/ 1389809 w 1527876"/>
                <a:gd name="connsiteY564" fmla="*/ 329197 h 690666"/>
                <a:gd name="connsiteX565" fmla="*/ 1392378 w 1527876"/>
                <a:gd name="connsiteY565" fmla="*/ 326627 h 690666"/>
                <a:gd name="connsiteX566" fmla="*/ 1392378 w 1527876"/>
                <a:gd name="connsiteY566" fmla="*/ 325389 h 690666"/>
                <a:gd name="connsiteX567" fmla="*/ 1392378 w 1527876"/>
                <a:gd name="connsiteY567" fmla="*/ 324056 h 690666"/>
                <a:gd name="connsiteX568" fmla="*/ 1388477 w 1527876"/>
                <a:gd name="connsiteY568" fmla="*/ 324056 h 690666"/>
                <a:gd name="connsiteX569" fmla="*/ 1388477 w 1527876"/>
                <a:gd name="connsiteY569" fmla="*/ 321486 h 690666"/>
                <a:gd name="connsiteX570" fmla="*/ 1391046 w 1527876"/>
                <a:gd name="connsiteY570" fmla="*/ 318916 h 690666"/>
                <a:gd name="connsiteX571" fmla="*/ 1391046 w 1527876"/>
                <a:gd name="connsiteY571" fmla="*/ 317583 h 690666"/>
                <a:gd name="connsiteX572" fmla="*/ 1392378 w 1527876"/>
                <a:gd name="connsiteY572" fmla="*/ 317583 h 690666"/>
                <a:gd name="connsiteX573" fmla="*/ 1398848 w 1527876"/>
                <a:gd name="connsiteY573" fmla="*/ 320249 h 690666"/>
                <a:gd name="connsiteX574" fmla="*/ 1405319 w 1527876"/>
                <a:gd name="connsiteY574" fmla="*/ 324056 h 690666"/>
                <a:gd name="connsiteX575" fmla="*/ 1406556 w 1527876"/>
                <a:gd name="connsiteY575" fmla="*/ 322819 h 690666"/>
                <a:gd name="connsiteX576" fmla="*/ 1406556 w 1527876"/>
                <a:gd name="connsiteY576" fmla="*/ 320249 h 690666"/>
                <a:gd name="connsiteX577" fmla="*/ 1406556 w 1527876"/>
                <a:gd name="connsiteY577" fmla="*/ 318916 h 690666"/>
                <a:gd name="connsiteX578" fmla="*/ 1405319 w 1527876"/>
                <a:gd name="connsiteY578" fmla="*/ 317583 h 690666"/>
                <a:gd name="connsiteX579" fmla="*/ 1392378 w 1527876"/>
                <a:gd name="connsiteY579" fmla="*/ 315013 h 690666"/>
                <a:gd name="connsiteX580" fmla="*/ 1392378 w 1527876"/>
                <a:gd name="connsiteY580" fmla="*/ 313680 h 690666"/>
                <a:gd name="connsiteX581" fmla="*/ 1394947 w 1527876"/>
                <a:gd name="connsiteY581" fmla="*/ 312442 h 690666"/>
                <a:gd name="connsiteX582" fmla="*/ 1397517 w 1527876"/>
                <a:gd name="connsiteY582" fmla="*/ 312442 h 690666"/>
                <a:gd name="connsiteX583" fmla="*/ 1403987 w 1527876"/>
                <a:gd name="connsiteY583" fmla="*/ 313680 h 690666"/>
                <a:gd name="connsiteX584" fmla="*/ 1409125 w 1527876"/>
                <a:gd name="connsiteY584" fmla="*/ 316345 h 690666"/>
                <a:gd name="connsiteX585" fmla="*/ 1410457 w 1527876"/>
                <a:gd name="connsiteY585" fmla="*/ 315013 h 690666"/>
                <a:gd name="connsiteX586" fmla="*/ 1410457 w 1527876"/>
                <a:gd name="connsiteY586" fmla="*/ 313680 h 690666"/>
                <a:gd name="connsiteX587" fmla="*/ 1410457 w 1527876"/>
                <a:gd name="connsiteY587" fmla="*/ 312442 h 690666"/>
                <a:gd name="connsiteX588" fmla="*/ 1410457 w 1527876"/>
                <a:gd name="connsiteY588" fmla="*/ 311110 h 690666"/>
                <a:gd name="connsiteX589" fmla="*/ 1402655 w 1527876"/>
                <a:gd name="connsiteY589" fmla="*/ 309872 h 690666"/>
                <a:gd name="connsiteX590" fmla="*/ 1402655 w 1527876"/>
                <a:gd name="connsiteY590" fmla="*/ 308539 h 690666"/>
                <a:gd name="connsiteX591" fmla="*/ 1406556 w 1527876"/>
                <a:gd name="connsiteY591" fmla="*/ 308539 h 690666"/>
                <a:gd name="connsiteX592" fmla="*/ 1410457 w 1527876"/>
                <a:gd name="connsiteY592" fmla="*/ 308539 h 690666"/>
                <a:gd name="connsiteX593" fmla="*/ 1413027 w 1527876"/>
                <a:gd name="connsiteY593" fmla="*/ 307302 h 690666"/>
                <a:gd name="connsiteX594" fmla="*/ 1414358 w 1527876"/>
                <a:gd name="connsiteY594" fmla="*/ 304731 h 690666"/>
                <a:gd name="connsiteX595" fmla="*/ 1413027 w 1527876"/>
                <a:gd name="connsiteY595" fmla="*/ 302161 h 690666"/>
                <a:gd name="connsiteX596" fmla="*/ 1410457 w 1527876"/>
                <a:gd name="connsiteY596" fmla="*/ 299495 h 690666"/>
                <a:gd name="connsiteX597" fmla="*/ 1409125 w 1527876"/>
                <a:gd name="connsiteY597" fmla="*/ 300828 h 690666"/>
                <a:gd name="connsiteX598" fmla="*/ 1406556 w 1527876"/>
                <a:gd name="connsiteY598" fmla="*/ 303399 h 690666"/>
                <a:gd name="connsiteX599" fmla="*/ 1405319 w 1527876"/>
                <a:gd name="connsiteY599" fmla="*/ 302161 h 690666"/>
                <a:gd name="connsiteX600" fmla="*/ 1406556 w 1527876"/>
                <a:gd name="connsiteY600" fmla="*/ 298258 h 690666"/>
                <a:gd name="connsiteX601" fmla="*/ 1406556 w 1527876"/>
                <a:gd name="connsiteY601" fmla="*/ 293022 h 690666"/>
                <a:gd name="connsiteX602" fmla="*/ 1402655 w 1527876"/>
                <a:gd name="connsiteY602" fmla="*/ 293022 h 690666"/>
                <a:gd name="connsiteX603" fmla="*/ 1400085 w 1527876"/>
                <a:gd name="connsiteY603" fmla="*/ 293022 h 690666"/>
                <a:gd name="connsiteX604" fmla="*/ 1400085 w 1527876"/>
                <a:gd name="connsiteY604" fmla="*/ 294355 h 690666"/>
                <a:gd name="connsiteX605" fmla="*/ 1402655 w 1527876"/>
                <a:gd name="connsiteY605" fmla="*/ 297020 h 690666"/>
                <a:gd name="connsiteX606" fmla="*/ 1402655 w 1527876"/>
                <a:gd name="connsiteY606" fmla="*/ 298258 h 690666"/>
                <a:gd name="connsiteX607" fmla="*/ 1400085 w 1527876"/>
                <a:gd name="connsiteY607" fmla="*/ 298258 h 690666"/>
                <a:gd name="connsiteX608" fmla="*/ 1398848 w 1527876"/>
                <a:gd name="connsiteY608" fmla="*/ 298258 h 690666"/>
                <a:gd name="connsiteX609" fmla="*/ 1397517 w 1527876"/>
                <a:gd name="connsiteY609" fmla="*/ 298258 h 690666"/>
                <a:gd name="connsiteX610" fmla="*/ 1396279 w 1527876"/>
                <a:gd name="connsiteY610" fmla="*/ 298258 h 690666"/>
                <a:gd name="connsiteX611" fmla="*/ 1393710 w 1527876"/>
                <a:gd name="connsiteY611" fmla="*/ 297020 h 690666"/>
                <a:gd name="connsiteX612" fmla="*/ 1392378 w 1527876"/>
                <a:gd name="connsiteY612" fmla="*/ 295687 h 690666"/>
                <a:gd name="connsiteX613" fmla="*/ 1393710 w 1527876"/>
                <a:gd name="connsiteY613" fmla="*/ 294355 h 690666"/>
                <a:gd name="connsiteX614" fmla="*/ 1394947 w 1527876"/>
                <a:gd name="connsiteY614" fmla="*/ 293022 h 690666"/>
                <a:gd name="connsiteX615" fmla="*/ 1393710 w 1527876"/>
                <a:gd name="connsiteY615" fmla="*/ 293022 h 690666"/>
                <a:gd name="connsiteX616" fmla="*/ 1391046 w 1527876"/>
                <a:gd name="connsiteY616" fmla="*/ 293022 h 690666"/>
                <a:gd name="connsiteX617" fmla="*/ 1388477 w 1527876"/>
                <a:gd name="connsiteY617" fmla="*/ 293022 h 690666"/>
                <a:gd name="connsiteX618" fmla="*/ 1387240 w 1527876"/>
                <a:gd name="connsiteY618" fmla="*/ 294355 h 690666"/>
                <a:gd name="connsiteX619" fmla="*/ 1385908 w 1527876"/>
                <a:gd name="connsiteY619" fmla="*/ 294355 h 690666"/>
                <a:gd name="connsiteX620" fmla="*/ 1387240 w 1527876"/>
                <a:gd name="connsiteY620" fmla="*/ 298258 h 690666"/>
                <a:gd name="connsiteX621" fmla="*/ 1385908 w 1527876"/>
                <a:gd name="connsiteY621" fmla="*/ 302161 h 690666"/>
                <a:gd name="connsiteX622" fmla="*/ 1385908 w 1527876"/>
                <a:gd name="connsiteY622" fmla="*/ 303399 h 690666"/>
                <a:gd name="connsiteX623" fmla="*/ 1387240 w 1527876"/>
                <a:gd name="connsiteY623" fmla="*/ 303399 h 690666"/>
                <a:gd name="connsiteX624" fmla="*/ 1388477 w 1527876"/>
                <a:gd name="connsiteY624" fmla="*/ 304731 h 690666"/>
                <a:gd name="connsiteX625" fmla="*/ 1388477 w 1527876"/>
                <a:gd name="connsiteY625" fmla="*/ 307302 h 690666"/>
                <a:gd name="connsiteX626" fmla="*/ 1385908 w 1527876"/>
                <a:gd name="connsiteY626" fmla="*/ 308539 h 690666"/>
                <a:gd name="connsiteX627" fmla="*/ 1382102 w 1527876"/>
                <a:gd name="connsiteY627" fmla="*/ 307302 h 690666"/>
                <a:gd name="connsiteX628" fmla="*/ 1378200 w 1527876"/>
                <a:gd name="connsiteY628" fmla="*/ 307302 h 690666"/>
                <a:gd name="connsiteX629" fmla="*/ 1375631 w 1527876"/>
                <a:gd name="connsiteY629" fmla="*/ 305969 h 690666"/>
                <a:gd name="connsiteX630" fmla="*/ 1375631 w 1527876"/>
                <a:gd name="connsiteY630" fmla="*/ 304731 h 690666"/>
                <a:gd name="connsiteX631" fmla="*/ 1376868 w 1527876"/>
                <a:gd name="connsiteY631" fmla="*/ 303399 h 690666"/>
                <a:gd name="connsiteX632" fmla="*/ 1379437 w 1527876"/>
                <a:gd name="connsiteY632" fmla="*/ 303399 h 690666"/>
                <a:gd name="connsiteX633" fmla="*/ 1382102 w 1527876"/>
                <a:gd name="connsiteY633" fmla="*/ 300828 h 690666"/>
                <a:gd name="connsiteX634" fmla="*/ 1383339 w 1527876"/>
                <a:gd name="connsiteY634" fmla="*/ 298258 h 690666"/>
                <a:gd name="connsiteX635" fmla="*/ 1382102 w 1527876"/>
                <a:gd name="connsiteY635" fmla="*/ 295687 h 690666"/>
                <a:gd name="connsiteX636" fmla="*/ 1380769 w 1527876"/>
                <a:gd name="connsiteY636" fmla="*/ 294355 h 690666"/>
                <a:gd name="connsiteX637" fmla="*/ 1378200 w 1527876"/>
                <a:gd name="connsiteY637" fmla="*/ 293022 h 690666"/>
                <a:gd name="connsiteX638" fmla="*/ 1372967 w 1527876"/>
                <a:gd name="connsiteY638" fmla="*/ 291784 h 690666"/>
                <a:gd name="connsiteX639" fmla="*/ 1369160 w 1527876"/>
                <a:gd name="connsiteY639" fmla="*/ 293022 h 690666"/>
                <a:gd name="connsiteX640" fmla="*/ 1367829 w 1527876"/>
                <a:gd name="connsiteY640" fmla="*/ 294355 h 690666"/>
                <a:gd name="connsiteX641" fmla="*/ 1361358 w 1527876"/>
                <a:gd name="connsiteY641" fmla="*/ 300828 h 690666"/>
                <a:gd name="connsiteX642" fmla="*/ 1353650 w 1527876"/>
                <a:gd name="connsiteY642" fmla="*/ 304731 h 690666"/>
                <a:gd name="connsiteX643" fmla="*/ 1353650 w 1527876"/>
                <a:gd name="connsiteY643" fmla="*/ 303399 h 690666"/>
                <a:gd name="connsiteX644" fmla="*/ 1357552 w 1527876"/>
                <a:gd name="connsiteY644" fmla="*/ 297020 h 690666"/>
                <a:gd name="connsiteX645" fmla="*/ 1361358 w 1527876"/>
                <a:gd name="connsiteY645" fmla="*/ 293022 h 690666"/>
                <a:gd name="connsiteX646" fmla="*/ 1362690 w 1527876"/>
                <a:gd name="connsiteY646" fmla="*/ 291784 h 690666"/>
                <a:gd name="connsiteX647" fmla="*/ 1367829 w 1527876"/>
                <a:gd name="connsiteY647" fmla="*/ 290547 h 690666"/>
                <a:gd name="connsiteX648" fmla="*/ 1367829 w 1527876"/>
                <a:gd name="connsiteY648" fmla="*/ 289214 h 690666"/>
                <a:gd name="connsiteX649" fmla="*/ 1356220 w 1527876"/>
                <a:gd name="connsiteY649" fmla="*/ 287881 h 690666"/>
                <a:gd name="connsiteX650" fmla="*/ 1345943 w 1527876"/>
                <a:gd name="connsiteY650" fmla="*/ 286643 h 690666"/>
                <a:gd name="connsiteX651" fmla="*/ 1345943 w 1527876"/>
                <a:gd name="connsiteY651" fmla="*/ 289214 h 690666"/>
                <a:gd name="connsiteX652" fmla="*/ 1344611 w 1527876"/>
                <a:gd name="connsiteY652" fmla="*/ 291784 h 690666"/>
                <a:gd name="connsiteX653" fmla="*/ 1342042 w 1527876"/>
                <a:gd name="connsiteY653" fmla="*/ 293022 h 690666"/>
                <a:gd name="connsiteX654" fmla="*/ 1339473 w 1527876"/>
                <a:gd name="connsiteY654" fmla="*/ 294355 h 690666"/>
                <a:gd name="connsiteX655" fmla="*/ 1338141 w 1527876"/>
                <a:gd name="connsiteY655" fmla="*/ 293022 h 690666"/>
                <a:gd name="connsiteX656" fmla="*/ 1339473 w 1527876"/>
                <a:gd name="connsiteY656" fmla="*/ 291784 h 690666"/>
                <a:gd name="connsiteX657" fmla="*/ 1340710 w 1527876"/>
                <a:gd name="connsiteY657" fmla="*/ 289214 h 690666"/>
                <a:gd name="connsiteX658" fmla="*/ 1339473 w 1527876"/>
                <a:gd name="connsiteY658" fmla="*/ 284073 h 690666"/>
                <a:gd name="connsiteX659" fmla="*/ 1338141 w 1527876"/>
                <a:gd name="connsiteY659" fmla="*/ 281408 h 690666"/>
                <a:gd name="connsiteX660" fmla="*/ 1333002 w 1527876"/>
                <a:gd name="connsiteY660" fmla="*/ 281408 h 690666"/>
                <a:gd name="connsiteX661" fmla="*/ 1327864 w 1527876"/>
                <a:gd name="connsiteY661" fmla="*/ 281408 h 690666"/>
                <a:gd name="connsiteX662" fmla="*/ 1326532 w 1527876"/>
                <a:gd name="connsiteY662" fmla="*/ 282740 h 690666"/>
                <a:gd name="connsiteX663" fmla="*/ 1325295 w 1527876"/>
                <a:gd name="connsiteY663" fmla="*/ 282740 h 690666"/>
                <a:gd name="connsiteX664" fmla="*/ 1322726 w 1527876"/>
                <a:gd name="connsiteY664" fmla="*/ 280170 h 690666"/>
                <a:gd name="connsiteX665" fmla="*/ 1320157 w 1527876"/>
                <a:gd name="connsiteY665" fmla="*/ 280170 h 690666"/>
                <a:gd name="connsiteX666" fmla="*/ 1317492 w 1527876"/>
                <a:gd name="connsiteY666" fmla="*/ 281408 h 690666"/>
                <a:gd name="connsiteX667" fmla="*/ 1316255 w 1527876"/>
                <a:gd name="connsiteY667" fmla="*/ 284073 h 690666"/>
                <a:gd name="connsiteX668" fmla="*/ 1317492 w 1527876"/>
                <a:gd name="connsiteY668" fmla="*/ 286643 h 690666"/>
                <a:gd name="connsiteX669" fmla="*/ 1318825 w 1527876"/>
                <a:gd name="connsiteY669" fmla="*/ 290547 h 690666"/>
                <a:gd name="connsiteX670" fmla="*/ 1317492 w 1527876"/>
                <a:gd name="connsiteY670" fmla="*/ 291784 h 690666"/>
                <a:gd name="connsiteX671" fmla="*/ 1316255 w 1527876"/>
                <a:gd name="connsiteY671" fmla="*/ 293022 h 690666"/>
                <a:gd name="connsiteX672" fmla="*/ 1314924 w 1527876"/>
                <a:gd name="connsiteY672" fmla="*/ 293022 h 690666"/>
                <a:gd name="connsiteX673" fmla="*/ 1312354 w 1527876"/>
                <a:gd name="connsiteY673" fmla="*/ 285311 h 690666"/>
                <a:gd name="connsiteX674" fmla="*/ 1311117 w 1527876"/>
                <a:gd name="connsiteY674" fmla="*/ 278837 h 690666"/>
                <a:gd name="connsiteX675" fmla="*/ 1311117 w 1527876"/>
                <a:gd name="connsiteY675" fmla="*/ 277599 h 690666"/>
                <a:gd name="connsiteX676" fmla="*/ 1311117 w 1527876"/>
                <a:gd name="connsiteY676" fmla="*/ 276267 h 690666"/>
                <a:gd name="connsiteX677" fmla="*/ 1302077 w 1527876"/>
                <a:gd name="connsiteY677" fmla="*/ 273696 h 690666"/>
                <a:gd name="connsiteX678" fmla="*/ 1294370 w 1527876"/>
                <a:gd name="connsiteY678" fmla="*/ 271126 h 690666"/>
                <a:gd name="connsiteX679" fmla="*/ 1293038 w 1527876"/>
                <a:gd name="connsiteY679" fmla="*/ 269793 h 690666"/>
                <a:gd name="connsiteX680" fmla="*/ 1294370 w 1527876"/>
                <a:gd name="connsiteY680" fmla="*/ 269793 h 690666"/>
                <a:gd name="connsiteX681" fmla="*/ 1295607 w 1527876"/>
                <a:gd name="connsiteY681" fmla="*/ 269793 h 690666"/>
                <a:gd name="connsiteX682" fmla="*/ 1296844 w 1527876"/>
                <a:gd name="connsiteY682" fmla="*/ 268556 h 690666"/>
                <a:gd name="connsiteX683" fmla="*/ 1294370 w 1527876"/>
                <a:gd name="connsiteY683" fmla="*/ 267318 h 690666"/>
                <a:gd name="connsiteX684" fmla="*/ 1285236 w 1527876"/>
                <a:gd name="connsiteY684" fmla="*/ 264653 h 690666"/>
                <a:gd name="connsiteX685" fmla="*/ 1280097 w 1527876"/>
                <a:gd name="connsiteY685" fmla="*/ 262082 h 690666"/>
                <a:gd name="connsiteX686" fmla="*/ 1276196 w 1527876"/>
                <a:gd name="connsiteY686" fmla="*/ 259512 h 690666"/>
                <a:gd name="connsiteX687" fmla="*/ 1278860 w 1527876"/>
                <a:gd name="connsiteY687" fmla="*/ 259512 h 690666"/>
                <a:gd name="connsiteX688" fmla="*/ 1283999 w 1527876"/>
                <a:gd name="connsiteY688" fmla="*/ 259512 h 690666"/>
                <a:gd name="connsiteX689" fmla="*/ 1286567 w 1527876"/>
                <a:gd name="connsiteY689" fmla="*/ 260845 h 690666"/>
                <a:gd name="connsiteX690" fmla="*/ 1287900 w 1527876"/>
                <a:gd name="connsiteY690" fmla="*/ 260845 h 690666"/>
                <a:gd name="connsiteX691" fmla="*/ 1291706 w 1527876"/>
                <a:gd name="connsiteY691" fmla="*/ 262082 h 690666"/>
                <a:gd name="connsiteX692" fmla="*/ 1299413 w 1527876"/>
                <a:gd name="connsiteY692" fmla="*/ 265985 h 690666"/>
                <a:gd name="connsiteX693" fmla="*/ 1305884 w 1527876"/>
                <a:gd name="connsiteY693" fmla="*/ 269793 h 690666"/>
                <a:gd name="connsiteX694" fmla="*/ 1309785 w 1527876"/>
                <a:gd name="connsiteY694" fmla="*/ 273696 h 690666"/>
                <a:gd name="connsiteX695" fmla="*/ 1313686 w 1527876"/>
                <a:gd name="connsiteY695" fmla="*/ 272459 h 690666"/>
                <a:gd name="connsiteX696" fmla="*/ 1316255 w 1527876"/>
                <a:gd name="connsiteY696" fmla="*/ 273696 h 690666"/>
                <a:gd name="connsiteX697" fmla="*/ 1318825 w 1527876"/>
                <a:gd name="connsiteY697" fmla="*/ 272459 h 690666"/>
                <a:gd name="connsiteX698" fmla="*/ 1321394 w 1527876"/>
                <a:gd name="connsiteY698" fmla="*/ 273696 h 690666"/>
                <a:gd name="connsiteX699" fmla="*/ 1325295 w 1527876"/>
                <a:gd name="connsiteY699" fmla="*/ 275029 h 690666"/>
                <a:gd name="connsiteX700" fmla="*/ 1329197 w 1527876"/>
                <a:gd name="connsiteY700" fmla="*/ 276267 h 690666"/>
                <a:gd name="connsiteX701" fmla="*/ 1330434 w 1527876"/>
                <a:gd name="connsiteY701" fmla="*/ 275029 h 690666"/>
                <a:gd name="connsiteX702" fmla="*/ 1331765 w 1527876"/>
                <a:gd name="connsiteY702" fmla="*/ 273696 h 690666"/>
                <a:gd name="connsiteX703" fmla="*/ 1334335 w 1527876"/>
                <a:gd name="connsiteY703" fmla="*/ 273696 h 690666"/>
                <a:gd name="connsiteX704" fmla="*/ 1335572 w 1527876"/>
                <a:gd name="connsiteY704" fmla="*/ 273696 h 690666"/>
                <a:gd name="connsiteX705" fmla="*/ 1335572 w 1527876"/>
                <a:gd name="connsiteY705" fmla="*/ 275029 h 690666"/>
                <a:gd name="connsiteX706" fmla="*/ 1336904 w 1527876"/>
                <a:gd name="connsiteY706" fmla="*/ 276267 h 690666"/>
                <a:gd name="connsiteX707" fmla="*/ 1338141 w 1527876"/>
                <a:gd name="connsiteY707" fmla="*/ 275029 h 690666"/>
                <a:gd name="connsiteX708" fmla="*/ 1339473 w 1527876"/>
                <a:gd name="connsiteY708" fmla="*/ 273696 h 690666"/>
                <a:gd name="connsiteX709" fmla="*/ 1339473 w 1527876"/>
                <a:gd name="connsiteY709" fmla="*/ 271126 h 690666"/>
                <a:gd name="connsiteX710" fmla="*/ 1340710 w 1527876"/>
                <a:gd name="connsiteY710" fmla="*/ 269793 h 690666"/>
                <a:gd name="connsiteX711" fmla="*/ 1343374 w 1527876"/>
                <a:gd name="connsiteY711" fmla="*/ 268556 h 690666"/>
                <a:gd name="connsiteX712" fmla="*/ 1344611 w 1527876"/>
                <a:gd name="connsiteY712" fmla="*/ 268556 h 690666"/>
                <a:gd name="connsiteX713" fmla="*/ 1345943 w 1527876"/>
                <a:gd name="connsiteY713" fmla="*/ 268556 h 690666"/>
                <a:gd name="connsiteX714" fmla="*/ 1345943 w 1527876"/>
                <a:gd name="connsiteY714" fmla="*/ 269793 h 690666"/>
                <a:gd name="connsiteX715" fmla="*/ 1344611 w 1527876"/>
                <a:gd name="connsiteY715" fmla="*/ 271126 h 690666"/>
                <a:gd name="connsiteX716" fmla="*/ 1342042 w 1527876"/>
                <a:gd name="connsiteY716" fmla="*/ 271126 h 690666"/>
                <a:gd name="connsiteX717" fmla="*/ 1342042 w 1527876"/>
                <a:gd name="connsiteY717" fmla="*/ 273696 h 690666"/>
                <a:gd name="connsiteX718" fmla="*/ 1342042 w 1527876"/>
                <a:gd name="connsiteY718" fmla="*/ 276267 h 690666"/>
                <a:gd name="connsiteX719" fmla="*/ 1343374 w 1527876"/>
                <a:gd name="connsiteY719" fmla="*/ 277599 h 690666"/>
                <a:gd name="connsiteX720" fmla="*/ 1345943 w 1527876"/>
                <a:gd name="connsiteY720" fmla="*/ 277599 h 690666"/>
                <a:gd name="connsiteX721" fmla="*/ 1348512 w 1527876"/>
                <a:gd name="connsiteY721" fmla="*/ 276267 h 690666"/>
                <a:gd name="connsiteX722" fmla="*/ 1349845 w 1527876"/>
                <a:gd name="connsiteY722" fmla="*/ 276267 h 690666"/>
                <a:gd name="connsiteX723" fmla="*/ 1352414 w 1527876"/>
                <a:gd name="connsiteY723" fmla="*/ 277599 h 690666"/>
                <a:gd name="connsiteX724" fmla="*/ 1351082 w 1527876"/>
                <a:gd name="connsiteY724" fmla="*/ 278837 h 690666"/>
                <a:gd name="connsiteX725" fmla="*/ 1352414 w 1527876"/>
                <a:gd name="connsiteY725" fmla="*/ 280170 h 690666"/>
                <a:gd name="connsiteX726" fmla="*/ 1357552 w 1527876"/>
                <a:gd name="connsiteY726" fmla="*/ 276267 h 690666"/>
                <a:gd name="connsiteX727" fmla="*/ 1360121 w 1527876"/>
                <a:gd name="connsiteY727" fmla="*/ 273696 h 690666"/>
                <a:gd name="connsiteX728" fmla="*/ 1364022 w 1527876"/>
                <a:gd name="connsiteY728" fmla="*/ 276267 h 690666"/>
                <a:gd name="connsiteX729" fmla="*/ 1367829 w 1527876"/>
                <a:gd name="connsiteY729" fmla="*/ 277599 h 690666"/>
                <a:gd name="connsiteX730" fmla="*/ 1369160 w 1527876"/>
                <a:gd name="connsiteY730" fmla="*/ 276267 h 690666"/>
                <a:gd name="connsiteX731" fmla="*/ 1369160 w 1527876"/>
                <a:gd name="connsiteY731" fmla="*/ 275029 h 690666"/>
                <a:gd name="connsiteX732" fmla="*/ 1367829 w 1527876"/>
                <a:gd name="connsiteY732" fmla="*/ 273696 h 690666"/>
                <a:gd name="connsiteX733" fmla="*/ 1366592 w 1527876"/>
                <a:gd name="connsiteY733" fmla="*/ 271126 h 690666"/>
                <a:gd name="connsiteX734" fmla="*/ 1369160 w 1527876"/>
                <a:gd name="connsiteY734" fmla="*/ 269793 h 690666"/>
                <a:gd name="connsiteX735" fmla="*/ 1371730 w 1527876"/>
                <a:gd name="connsiteY735" fmla="*/ 268556 h 690666"/>
                <a:gd name="connsiteX736" fmla="*/ 1375631 w 1527876"/>
                <a:gd name="connsiteY736" fmla="*/ 271126 h 690666"/>
                <a:gd name="connsiteX737" fmla="*/ 1376868 w 1527876"/>
                <a:gd name="connsiteY737" fmla="*/ 273696 h 690666"/>
                <a:gd name="connsiteX738" fmla="*/ 1375631 w 1527876"/>
                <a:gd name="connsiteY738" fmla="*/ 275029 h 690666"/>
                <a:gd name="connsiteX739" fmla="*/ 1372967 w 1527876"/>
                <a:gd name="connsiteY739" fmla="*/ 275029 h 690666"/>
                <a:gd name="connsiteX740" fmla="*/ 1371730 w 1527876"/>
                <a:gd name="connsiteY740" fmla="*/ 276267 h 690666"/>
                <a:gd name="connsiteX741" fmla="*/ 1371730 w 1527876"/>
                <a:gd name="connsiteY741" fmla="*/ 278837 h 690666"/>
                <a:gd name="connsiteX742" fmla="*/ 1379437 w 1527876"/>
                <a:gd name="connsiteY742" fmla="*/ 280170 h 690666"/>
                <a:gd name="connsiteX743" fmla="*/ 1387240 w 1527876"/>
                <a:gd name="connsiteY743" fmla="*/ 280170 h 690666"/>
                <a:gd name="connsiteX744" fmla="*/ 1387240 w 1527876"/>
                <a:gd name="connsiteY744" fmla="*/ 277599 h 690666"/>
                <a:gd name="connsiteX745" fmla="*/ 1385908 w 1527876"/>
                <a:gd name="connsiteY745" fmla="*/ 275029 h 690666"/>
                <a:gd name="connsiteX746" fmla="*/ 1383339 w 1527876"/>
                <a:gd name="connsiteY746" fmla="*/ 275029 h 690666"/>
                <a:gd name="connsiteX747" fmla="*/ 1382102 w 1527876"/>
                <a:gd name="connsiteY747" fmla="*/ 276267 h 690666"/>
                <a:gd name="connsiteX748" fmla="*/ 1380769 w 1527876"/>
                <a:gd name="connsiteY748" fmla="*/ 276267 h 690666"/>
                <a:gd name="connsiteX749" fmla="*/ 1379437 w 1527876"/>
                <a:gd name="connsiteY749" fmla="*/ 273696 h 690666"/>
                <a:gd name="connsiteX750" fmla="*/ 1382102 w 1527876"/>
                <a:gd name="connsiteY750" fmla="*/ 272459 h 690666"/>
                <a:gd name="connsiteX751" fmla="*/ 1383339 w 1527876"/>
                <a:gd name="connsiteY751" fmla="*/ 271126 h 690666"/>
                <a:gd name="connsiteX752" fmla="*/ 1378200 w 1527876"/>
                <a:gd name="connsiteY752" fmla="*/ 268556 h 690666"/>
                <a:gd name="connsiteX753" fmla="*/ 1375631 w 1527876"/>
                <a:gd name="connsiteY753" fmla="*/ 265985 h 690666"/>
                <a:gd name="connsiteX754" fmla="*/ 1378200 w 1527876"/>
                <a:gd name="connsiteY754" fmla="*/ 264653 h 690666"/>
                <a:gd name="connsiteX755" fmla="*/ 1379437 w 1527876"/>
                <a:gd name="connsiteY755" fmla="*/ 264653 h 690666"/>
                <a:gd name="connsiteX756" fmla="*/ 1379437 w 1527876"/>
                <a:gd name="connsiteY756" fmla="*/ 263415 h 690666"/>
                <a:gd name="connsiteX757" fmla="*/ 1379437 w 1527876"/>
                <a:gd name="connsiteY757" fmla="*/ 262082 h 690666"/>
                <a:gd name="connsiteX758" fmla="*/ 1376868 w 1527876"/>
                <a:gd name="connsiteY758" fmla="*/ 258274 h 690666"/>
                <a:gd name="connsiteX759" fmla="*/ 1374299 w 1527876"/>
                <a:gd name="connsiteY759" fmla="*/ 256942 h 690666"/>
                <a:gd name="connsiteX760" fmla="*/ 1370397 w 1527876"/>
                <a:gd name="connsiteY760" fmla="*/ 259512 h 690666"/>
                <a:gd name="connsiteX761" fmla="*/ 1364022 w 1527876"/>
                <a:gd name="connsiteY761" fmla="*/ 262082 h 690666"/>
                <a:gd name="connsiteX762" fmla="*/ 1364022 w 1527876"/>
                <a:gd name="connsiteY762" fmla="*/ 260845 h 690666"/>
                <a:gd name="connsiteX763" fmla="*/ 1364022 w 1527876"/>
                <a:gd name="connsiteY763" fmla="*/ 259512 h 690666"/>
                <a:gd name="connsiteX764" fmla="*/ 1367829 w 1527876"/>
                <a:gd name="connsiteY764" fmla="*/ 255609 h 690666"/>
                <a:gd name="connsiteX765" fmla="*/ 1372967 w 1527876"/>
                <a:gd name="connsiteY765" fmla="*/ 253038 h 690666"/>
                <a:gd name="connsiteX766" fmla="*/ 1369160 w 1527876"/>
                <a:gd name="connsiteY766" fmla="*/ 249230 h 690666"/>
                <a:gd name="connsiteX767" fmla="*/ 1364022 w 1527876"/>
                <a:gd name="connsiteY767" fmla="*/ 247898 h 690666"/>
                <a:gd name="connsiteX768" fmla="*/ 1364022 w 1527876"/>
                <a:gd name="connsiteY768" fmla="*/ 243994 h 690666"/>
                <a:gd name="connsiteX769" fmla="*/ 1365259 w 1527876"/>
                <a:gd name="connsiteY769" fmla="*/ 242757 h 690666"/>
                <a:gd name="connsiteX770" fmla="*/ 1370397 w 1527876"/>
                <a:gd name="connsiteY770" fmla="*/ 245327 h 690666"/>
                <a:gd name="connsiteX771" fmla="*/ 1374299 w 1527876"/>
                <a:gd name="connsiteY771" fmla="*/ 249230 h 690666"/>
                <a:gd name="connsiteX772" fmla="*/ 1376868 w 1527876"/>
                <a:gd name="connsiteY772" fmla="*/ 247898 h 690666"/>
                <a:gd name="connsiteX773" fmla="*/ 1379437 w 1527876"/>
                <a:gd name="connsiteY773" fmla="*/ 246565 h 690666"/>
                <a:gd name="connsiteX774" fmla="*/ 1382102 w 1527876"/>
                <a:gd name="connsiteY774" fmla="*/ 246565 h 690666"/>
                <a:gd name="connsiteX775" fmla="*/ 1384670 w 1527876"/>
                <a:gd name="connsiteY775" fmla="*/ 247898 h 690666"/>
                <a:gd name="connsiteX776" fmla="*/ 1387240 w 1527876"/>
                <a:gd name="connsiteY776" fmla="*/ 247898 h 690666"/>
                <a:gd name="connsiteX777" fmla="*/ 1388477 w 1527876"/>
                <a:gd name="connsiteY777" fmla="*/ 246565 h 690666"/>
                <a:gd name="connsiteX778" fmla="*/ 1391046 w 1527876"/>
                <a:gd name="connsiteY778" fmla="*/ 246565 h 690666"/>
                <a:gd name="connsiteX779" fmla="*/ 1393710 w 1527876"/>
                <a:gd name="connsiteY779" fmla="*/ 246565 h 690666"/>
                <a:gd name="connsiteX780" fmla="*/ 1397517 w 1527876"/>
                <a:gd name="connsiteY780" fmla="*/ 245327 h 690666"/>
                <a:gd name="connsiteX781" fmla="*/ 1397517 w 1527876"/>
                <a:gd name="connsiteY781" fmla="*/ 241424 h 690666"/>
                <a:gd name="connsiteX782" fmla="*/ 1397517 w 1527876"/>
                <a:gd name="connsiteY782" fmla="*/ 240091 h 690666"/>
                <a:gd name="connsiteX783" fmla="*/ 1393710 w 1527876"/>
                <a:gd name="connsiteY783" fmla="*/ 237616 h 690666"/>
                <a:gd name="connsiteX784" fmla="*/ 1389809 w 1527876"/>
                <a:gd name="connsiteY784" fmla="*/ 234951 h 690666"/>
                <a:gd name="connsiteX785" fmla="*/ 1392378 w 1527876"/>
                <a:gd name="connsiteY785" fmla="*/ 233713 h 690666"/>
                <a:gd name="connsiteX786" fmla="*/ 1394947 w 1527876"/>
                <a:gd name="connsiteY786" fmla="*/ 234951 h 690666"/>
                <a:gd name="connsiteX787" fmla="*/ 1397517 w 1527876"/>
                <a:gd name="connsiteY787" fmla="*/ 236283 h 690666"/>
                <a:gd name="connsiteX788" fmla="*/ 1398848 w 1527876"/>
                <a:gd name="connsiteY788" fmla="*/ 237616 h 690666"/>
                <a:gd name="connsiteX789" fmla="*/ 1400085 w 1527876"/>
                <a:gd name="connsiteY789" fmla="*/ 237616 h 690666"/>
                <a:gd name="connsiteX790" fmla="*/ 1401418 w 1527876"/>
                <a:gd name="connsiteY790" fmla="*/ 236283 h 690666"/>
                <a:gd name="connsiteX791" fmla="*/ 1403987 w 1527876"/>
                <a:gd name="connsiteY791" fmla="*/ 236283 h 690666"/>
                <a:gd name="connsiteX792" fmla="*/ 1403987 w 1527876"/>
                <a:gd name="connsiteY792" fmla="*/ 237616 h 690666"/>
                <a:gd name="connsiteX793" fmla="*/ 1402655 w 1527876"/>
                <a:gd name="connsiteY793" fmla="*/ 240091 h 690666"/>
                <a:gd name="connsiteX794" fmla="*/ 1400085 w 1527876"/>
                <a:gd name="connsiteY794" fmla="*/ 242757 h 690666"/>
                <a:gd name="connsiteX795" fmla="*/ 1401418 w 1527876"/>
                <a:gd name="connsiteY795" fmla="*/ 243994 h 690666"/>
                <a:gd name="connsiteX796" fmla="*/ 1401418 w 1527876"/>
                <a:gd name="connsiteY796" fmla="*/ 246565 h 690666"/>
                <a:gd name="connsiteX797" fmla="*/ 1398848 w 1527876"/>
                <a:gd name="connsiteY797" fmla="*/ 249230 h 690666"/>
                <a:gd name="connsiteX798" fmla="*/ 1400085 w 1527876"/>
                <a:gd name="connsiteY798" fmla="*/ 251801 h 690666"/>
                <a:gd name="connsiteX799" fmla="*/ 1398848 w 1527876"/>
                <a:gd name="connsiteY799" fmla="*/ 254371 h 690666"/>
                <a:gd name="connsiteX800" fmla="*/ 1396279 w 1527876"/>
                <a:gd name="connsiteY800" fmla="*/ 253038 h 690666"/>
                <a:gd name="connsiteX801" fmla="*/ 1391046 w 1527876"/>
                <a:gd name="connsiteY801" fmla="*/ 250468 h 690666"/>
                <a:gd name="connsiteX802" fmla="*/ 1387240 w 1527876"/>
                <a:gd name="connsiteY802" fmla="*/ 251801 h 690666"/>
                <a:gd name="connsiteX803" fmla="*/ 1382102 w 1527876"/>
                <a:gd name="connsiteY803" fmla="*/ 253038 h 690666"/>
                <a:gd name="connsiteX804" fmla="*/ 1384670 w 1527876"/>
                <a:gd name="connsiteY804" fmla="*/ 258274 h 690666"/>
                <a:gd name="connsiteX805" fmla="*/ 1388477 w 1527876"/>
                <a:gd name="connsiteY805" fmla="*/ 262082 h 690666"/>
                <a:gd name="connsiteX806" fmla="*/ 1389809 w 1527876"/>
                <a:gd name="connsiteY806" fmla="*/ 258274 h 690666"/>
                <a:gd name="connsiteX807" fmla="*/ 1391046 w 1527876"/>
                <a:gd name="connsiteY807" fmla="*/ 256942 h 690666"/>
                <a:gd name="connsiteX808" fmla="*/ 1393710 w 1527876"/>
                <a:gd name="connsiteY808" fmla="*/ 256942 h 690666"/>
                <a:gd name="connsiteX809" fmla="*/ 1396279 w 1527876"/>
                <a:gd name="connsiteY809" fmla="*/ 258274 h 690666"/>
                <a:gd name="connsiteX810" fmla="*/ 1398848 w 1527876"/>
                <a:gd name="connsiteY810" fmla="*/ 259512 h 690666"/>
                <a:gd name="connsiteX811" fmla="*/ 1400085 w 1527876"/>
                <a:gd name="connsiteY811" fmla="*/ 262082 h 690666"/>
                <a:gd name="connsiteX812" fmla="*/ 1393710 w 1527876"/>
                <a:gd name="connsiteY812" fmla="*/ 263415 h 690666"/>
                <a:gd name="connsiteX813" fmla="*/ 1387240 w 1527876"/>
                <a:gd name="connsiteY813" fmla="*/ 265985 h 690666"/>
                <a:gd name="connsiteX814" fmla="*/ 1389809 w 1527876"/>
                <a:gd name="connsiteY814" fmla="*/ 268556 h 690666"/>
                <a:gd name="connsiteX815" fmla="*/ 1391046 w 1527876"/>
                <a:gd name="connsiteY815" fmla="*/ 268556 h 690666"/>
                <a:gd name="connsiteX816" fmla="*/ 1393710 w 1527876"/>
                <a:gd name="connsiteY816" fmla="*/ 267318 h 690666"/>
                <a:gd name="connsiteX817" fmla="*/ 1396279 w 1527876"/>
                <a:gd name="connsiteY817" fmla="*/ 265985 h 690666"/>
                <a:gd name="connsiteX818" fmla="*/ 1397517 w 1527876"/>
                <a:gd name="connsiteY818" fmla="*/ 267318 h 690666"/>
                <a:gd name="connsiteX819" fmla="*/ 1400085 w 1527876"/>
                <a:gd name="connsiteY819" fmla="*/ 268556 h 690666"/>
                <a:gd name="connsiteX820" fmla="*/ 1400085 w 1527876"/>
                <a:gd name="connsiteY820" fmla="*/ 269793 h 690666"/>
                <a:gd name="connsiteX821" fmla="*/ 1398848 w 1527876"/>
                <a:gd name="connsiteY821" fmla="*/ 271126 h 690666"/>
                <a:gd name="connsiteX822" fmla="*/ 1396279 w 1527876"/>
                <a:gd name="connsiteY822" fmla="*/ 269793 h 690666"/>
                <a:gd name="connsiteX823" fmla="*/ 1394947 w 1527876"/>
                <a:gd name="connsiteY823" fmla="*/ 271126 h 690666"/>
                <a:gd name="connsiteX824" fmla="*/ 1393710 w 1527876"/>
                <a:gd name="connsiteY824" fmla="*/ 272459 h 690666"/>
                <a:gd name="connsiteX825" fmla="*/ 1393710 w 1527876"/>
                <a:gd name="connsiteY825" fmla="*/ 273696 h 690666"/>
                <a:gd name="connsiteX826" fmla="*/ 1396279 w 1527876"/>
                <a:gd name="connsiteY826" fmla="*/ 276267 h 690666"/>
                <a:gd name="connsiteX827" fmla="*/ 1398848 w 1527876"/>
                <a:gd name="connsiteY827" fmla="*/ 276267 h 690666"/>
                <a:gd name="connsiteX828" fmla="*/ 1400085 w 1527876"/>
                <a:gd name="connsiteY828" fmla="*/ 275029 h 690666"/>
                <a:gd name="connsiteX829" fmla="*/ 1401418 w 1527876"/>
                <a:gd name="connsiteY829" fmla="*/ 273696 h 690666"/>
                <a:gd name="connsiteX830" fmla="*/ 1402655 w 1527876"/>
                <a:gd name="connsiteY830" fmla="*/ 278837 h 690666"/>
                <a:gd name="connsiteX831" fmla="*/ 1402655 w 1527876"/>
                <a:gd name="connsiteY831" fmla="*/ 280170 h 690666"/>
                <a:gd name="connsiteX832" fmla="*/ 1405319 w 1527876"/>
                <a:gd name="connsiteY832" fmla="*/ 281408 h 690666"/>
                <a:gd name="connsiteX833" fmla="*/ 1407888 w 1527876"/>
                <a:gd name="connsiteY833" fmla="*/ 280170 h 690666"/>
                <a:gd name="connsiteX834" fmla="*/ 1406556 w 1527876"/>
                <a:gd name="connsiteY834" fmla="*/ 277599 h 690666"/>
                <a:gd name="connsiteX835" fmla="*/ 1405319 w 1527876"/>
                <a:gd name="connsiteY835" fmla="*/ 275029 h 690666"/>
                <a:gd name="connsiteX836" fmla="*/ 1405319 w 1527876"/>
                <a:gd name="connsiteY836" fmla="*/ 272459 h 690666"/>
                <a:gd name="connsiteX837" fmla="*/ 1407888 w 1527876"/>
                <a:gd name="connsiteY837" fmla="*/ 271126 h 690666"/>
                <a:gd name="connsiteX838" fmla="*/ 1406556 w 1527876"/>
                <a:gd name="connsiteY838" fmla="*/ 269793 h 690666"/>
                <a:gd name="connsiteX839" fmla="*/ 1405319 w 1527876"/>
                <a:gd name="connsiteY839" fmla="*/ 268556 h 690666"/>
                <a:gd name="connsiteX840" fmla="*/ 1405319 w 1527876"/>
                <a:gd name="connsiteY840" fmla="*/ 265985 h 690666"/>
                <a:gd name="connsiteX841" fmla="*/ 1407888 w 1527876"/>
                <a:gd name="connsiteY841" fmla="*/ 265985 h 690666"/>
                <a:gd name="connsiteX842" fmla="*/ 1409125 w 1527876"/>
                <a:gd name="connsiteY842" fmla="*/ 273696 h 690666"/>
                <a:gd name="connsiteX843" fmla="*/ 1413027 w 1527876"/>
                <a:gd name="connsiteY843" fmla="*/ 273696 h 690666"/>
                <a:gd name="connsiteX844" fmla="*/ 1414358 w 1527876"/>
                <a:gd name="connsiteY844" fmla="*/ 267318 h 690666"/>
                <a:gd name="connsiteX845" fmla="*/ 1411694 w 1527876"/>
                <a:gd name="connsiteY845" fmla="*/ 265985 h 690666"/>
                <a:gd name="connsiteX846" fmla="*/ 1415595 w 1527876"/>
                <a:gd name="connsiteY846" fmla="*/ 264653 h 690666"/>
                <a:gd name="connsiteX847" fmla="*/ 1410457 w 1527876"/>
                <a:gd name="connsiteY847" fmla="*/ 263415 h 690666"/>
                <a:gd name="connsiteX848" fmla="*/ 1411694 w 1527876"/>
                <a:gd name="connsiteY848" fmla="*/ 258274 h 690666"/>
                <a:gd name="connsiteX849" fmla="*/ 1416928 w 1527876"/>
                <a:gd name="connsiteY849" fmla="*/ 256942 h 690666"/>
                <a:gd name="connsiteX850" fmla="*/ 1415595 w 1527876"/>
                <a:gd name="connsiteY850" fmla="*/ 262082 h 690666"/>
                <a:gd name="connsiteX851" fmla="*/ 1422066 w 1527876"/>
                <a:gd name="connsiteY851" fmla="*/ 265985 h 690666"/>
                <a:gd name="connsiteX852" fmla="*/ 1422066 w 1527876"/>
                <a:gd name="connsiteY852" fmla="*/ 268556 h 690666"/>
                <a:gd name="connsiteX853" fmla="*/ 1419497 w 1527876"/>
                <a:gd name="connsiteY853" fmla="*/ 269793 h 690666"/>
                <a:gd name="connsiteX854" fmla="*/ 1425967 w 1527876"/>
                <a:gd name="connsiteY854" fmla="*/ 276267 h 690666"/>
                <a:gd name="connsiteX855" fmla="*/ 1416928 w 1527876"/>
                <a:gd name="connsiteY855" fmla="*/ 277599 h 690666"/>
                <a:gd name="connsiteX856" fmla="*/ 1419497 w 1527876"/>
                <a:gd name="connsiteY856" fmla="*/ 280170 h 690666"/>
                <a:gd name="connsiteX857" fmla="*/ 1420734 w 1527876"/>
                <a:gd name="connsiteY857" fmla="*/ 280170 h 690666"/>
                <a:gd name="connsiteX858" fmla="*/ 1432438 w 1527876"/>
                <a:gd name="connsiteY858" fmla="*/ 278837 h 690666"/>
                <a:gd name="connsiteX859" fmla="*/ 1428537 w 1527876"/>
                <a:gd name="connsiteY859" fmla="*/ 277599 h 690666"/>
                <a:gd name="connsiteX860" fmla="*/ 1427204 w 1527876"/>
                <a:gd name="connsiteY860" fmla="*/ 268556 h 690666"/>
                <a:gd name="connsiteX861" fmla="*/ 1424635 w 1527876"/>
                <a:gd name="connsiteY861" fmla="*/ 267318 h 690666"/>
                <a:gd name="connsiteX862" fmla="*/ 1425967 w 1527876"/>
                <a:gd name="connsiteY862" fmla="*/ 264653 h 690666"/>
                <a:gd name="connsiteX863" fmla="*/ 1431105 w 1527876"/>
                <a:gd name="connsiteY863" fmla="*/ 269793 h 690666"/>
                <a:gd name="connsiteX864" fmla="*/ 1435007 w 1527876"/>
                <a:gd name="connsiteY864" fmla="*/ 269793 h 690666"/>
                <a:gd name="connsiteX865" fmla="*/ 1433675 w 1527876"/>
                <a:gd name="connsiteY865" fmla="*/ 272459 h 690666"/>
                <a:gd name="connsiteX866" fmla="*/ 1440145 w 1527876"/>
                <a:gd name="connsiteY866" fmla="*/ 273696 h 690666"/>
                <a:gd name="connsiteX867" fmla="*/ 1437576 w 1527876"/>
                <a:gd name="connsiteY867" fmla="*/ 276267 h 690666"/>
                <a:gd name="connsiteX868" fmla="*/ 1445283 w 1527876"/>
                <a:gd name="connsiteY868" fmla="*/ 277599 h 690666"/>
                <a:gd name="connsiteX869" fmla="*/ 1445283 w 1527876"/>
                <a:gd name="connsiteY869" fmla="*/ 265985 h 690666"/>
                <a:gd name="connsiteX870" fmla="*/ 1452990 w 1527876"/>
                <a:gd name="connsiteY870" fmla="*/ 275029 h 690666"/>
                <a:gd name="connsiteX871" fmla="*/ 1455655 w 1527876"/>
                <a:gd name="connsiteY871" fmla="*/ 276267 h 690666"/>
                <a:gd name="connsiteX872" fmla="*/ 1462030 w 1527876"/>
                <a:gd name="connsiteY872" fmla="*/ 275029 h 690666"/>
                <a:gd name="connsiteX873" fmla="*/ 1464599 w 1527876"/>
                <a:gd name="connsiteY873" fmla="*/ 273696 h 690666"/>
                <a:gd name="connsiteX874" fmla="*/ 1469833 w 1527876"/>
                <a:gd name="connsiteY874" fmla="*/ 269793 h 690666"/>
                <a:gd name="connsiteX875" fmla="*/ 1474971 w 1527876"/>
                <a:gd name="connsiteY875" fmla="*/ 267318 h 690666"/>
                <a:gd name="connsiteX876" fmla="*/ 1478872 w 1527876"/>
                <a:gd name="connsiteY876" fmla="*/ 263415 h 690666"/>
                <a:gd name="connsiteX877" fmla="*/ 1480110 w 1527876"/>
                <a:gd name="connsiteY877" fmla="*/ 260845 h 690666"/>
                <a:gd name="connsiteX878" fmla="*/ 1477540 w 1527876"/>
                <a:gd name="connsiteY878" fmla="*/ 259512 h 690666"/>
                <a:gd name="connsiteX879" fmla="*/ 1476303 w 1527876"/>
                <a:gd name="connsiteY879" fmla="*/ 259512 h 690666"/>
                <a:gd name="connsiteX880" fmla="*/ 1474971 w 1527876"/>
                <a:gd name="connsiteY880" fmla="*/ 258274 h 690666"/>
                <a:gd name="connsiteX881" fmla="*/ 1474971 w 1527876"/>
                <a:gd name="connsiteY881" fmla="*/ 255609 h 690666"/>
                <a:gd name="connsiteX882" fmla="*/ 1476303 w 1527876"/>
                <a:gd name="connsiteY882" fmla="*/ 250468 h 690666"/>
                <a:gd name="connsiteX883" fmla="*/ 1480110 w 1527876"/>
                <a:gd name="connsiteY883" fmla="*/ 247898 h 690666"/>
                <a:gd name="connsiteX884" fmla="*/ 1482679 w 1527876"/>
                <a:gd name="connsiteY884" fmla="*/ 249230 h 690666"/>
                <a:gd name="connsiteX885" fmla="*/ 1482679 w 1527876"/>
                <a:gd name="connsiteY885" fmla="*/ 253038 h 690666"/>
                <a:gd name="connsiteX886" fmla="*/ 1484011 w 1527876"/>
                <a:gd name="connsiteY886" fmla="*/ 253038 h 690666"/>
                <a:gd name="connsiteX887" fmla="*/ 1485343 w 1527876"/>
                <a:gd name="connsiteY887" fmla="*/ 250468 h 690666"/>
                <a:gd name="connsiteX888" fmla="*/ 1487912 w 1527876"/>
                <a:gd name="connsiteY888" fmla="*/ 246565 h 690666"/>
                <a:gd name="connsiteX889" fmla="*/ 1489149 w 1527876"/>
                <a:gd name="connsiteY889" fmla="*/ 243994 h 690666"/>
                <a:gd name="connsiteX890" fmla="*/ 1487912 w 1527876"/>
                <a:gd name="connsiteY890" fmla="*/ 241424 h 690666"/>
                <a:gd name="connsiteX891" fmla="*/ 1485343 w 1527876"/>
                <a:gd name="connsiteY891" fmla="*/ 238854 h 690666"/>
                <a:gd name="connsiteX892" fmla="*/ 1485343 w 1527876"/>
                <a:gd name="connsiteY892" fmla="*/ 236283 h 690666"/>
                <a:gd name="connsiteX893" fmla="*/ 1485343 w 1527876"/>
                <a:gd name="connsiteY893" fmla="*/ 233713 h 690666"/>
                <a:gd name="connsiteX894" fmla="*/ 1487912 w 1527876"/>
                <a:gd name="connsiteY894" fmla="*/ 229810 h 690666"/>
                <a:gd name="connsiteX895" fmla="*/ 1489149 w 1527876"/>
                <a:gd name="connsiteY895" fmla="*/ 226002 h 690666"/>
                <a:gd name="connsiteX896" fmla="*/ 1491718 w 1527876"/>
                <a:gd name="connsiteY896" fmla="*/ 224669 h 690666"/>
                <a:gd name="connsiteX897" fmla="*/ 1494287 w 1527876"/>
                <a:gd name="connsiteY897" fmla="*/ 224669 h 690666"/>
                <a:gd name="connsiteX898" fmla="*/ 1496857 w 1527876"/>
                <a:gd name="connsiteY898" fmla="*/ 224669 h 690666"/>
                <a:gd name="connsiteX899" fmla="*/ 1499521 w 1527876"/>
                <a:gd name="connsiteY899" fmla="*/ 220766 h 690666"/>
                <a:gd name="connsiteX900" fmla="*/ 1496857 w 1527876"/>
                <a:gd name="connsiteY900" fmla="*/ 219528 h 690666"/>
                <a:gd name="connsiteX901" fmla="*/ 1496857 w 1527876"/>
                <a:gd name="connsiteY901" fmla="*/ 218196 h 690666"/>
                <a:gd name="connsiteX902" fmla="*/ 1500758 w 1527876"/>
                <a:gd name="connsiteY902" fmla="*/ 215625 h 690666"/>
                <a:gd name="connsiteX903" fmla="*/ 1502090 w 1527876"/>
                <a:gd name="connsiteY903" fmla="*/ 211722 h 690666"/>
                <a:gd name="connsiteX904" fmla="*/ 1500758 w 1527876"/>
                <a:gd name="connsiteY904" fmla="*/ 209152 h 690666"/>
                <a:gd name="connsiteX905" fmla="*/ 1499521 w 1527876"/>
                <a:gd name="connsiteY905" fmla="*/ 206581 h 690666"/>
                <a:gd name="connsiteX906" fmla="*/ 1498188 w 1527876"/>
                <a:gd name="connsiteY906" fmla="*/ 202678 h 690666"/>
                <a:gd name="connsiteX907" fmla="*/ 1499521 w 1527876"/>
                <a:gd name="connsiteY907" fmla="*/ 198870 h 690666"/>
                <a:gd name="connsiteX908" fmla="*/ 1502090 w 1527876"/>
                <a:gd name="connsiteY908" fmla="*/ 198870 h 690666"/>
                <a:gd name="connsiteX909" fmla="*/ 1503327 w 1527876"/>
                <a:gd name="connsiteY909" fmla="*/ 200108 h 690666"/>
                <a:gd name="connsiteX910" fmla="*/ 1504659 w 1527876"/>
                <a:gd name="connsiteY910" fmla="*/ 204011 h 690666"/>
                <a:gd name="connsiteX911" fmla="*/ 1507228 w 1527876"/>
                <a:gd name="connsiteY911" fmla="*/ 207914 h 690666"/>
                <a:gd name="connsiteX912" fmla="*/ 1511130 w 1527876"/>
                <a:gd name="connsiteY912" fmla="*/ 207914 h 690666"/>
                <a:gd name="connsiteX913" fmla="*/ 1513698 w 1527876"/>
                <a:gd name="connsiteY913" fmla="*/ 205344 h 690666"/>
                <a:gd name="connsiteX914" fmla="*/ 1512367 w 1527876"/>
                <a:gd name="connsiteY914" fmla="*/ 211722 h 690666"/>
                <a:gd name="connsiteX915" fmla="*/ 1520169 w 1527876"/>
                <a:gd name="connsiteY915" fmla="*/ 209152 h 690666"/>
                <a:gd name="connsiteX916" fmla="*/ 1520169 w 1527876"/>
                <a:gd name="connsiteY916" fmla="*/ 202678 h 690666"/>
                <a:gd name="connsiteX917" fmla="*/ 1527877 w 1527876"/>
                <a:gd name="connsiteY917" fmla="*/ 196300 h 690666"/>
                <a:gd name="connsiteX918" fmla="*/ 1517505 w 1527876"/>
                <a:gd name="connsiteY918" fmla="*/ 184686 h 690666"/>
                <a:gd name="connsiteX919" fmla="*/ 1520169 w 1527876"/>
                <a:gd name="connsiteY919" fmla="*/ 179450 h 690666"/>
                <a:gd name="connsiteX920" fmla="*/ 1523975 w 1527876"/>
                <a:gd name="connsiteY920" fmla="*/ 182020 h 690666"/>
                <a:gd name="connsiteX921" fmla="*/ 1527877 w 1527876"/>
                <a:gd name="connsiteY921" fmla="*/ 178212 h 690666"/>
                <a:gd name="connsiteX922" fmla="*/ 1520169 w 1527876"/>
                <a:gd name="connsiteY922" fmla="*/ 163932 h 690666"/>
                <a:gd name="connsiteX923" fmla="*/ 1521406 w 1527876"/>
                <a:gd name="connsiteY923" fmla="*/ 156221 h 690666"/>
                <a:gd name="connsiteX924" fmla="*/ 1513698 w 1527876"/>
                <a:gd name="connsiteY924" fmla="*/ 147177 h 690666"/>
                <a:gd name="connsiteX925" fmla="*/ 1512367 w 1527876"/>
                <a:gd name="connsiteY925" fmla="*/ 138133 h 690666"/>
                <a:gd name="connsiteX926" fmla="*/ 1503327 w 1527876"/>
                <a:gd name="connsiteY926" fmla="*/ 129090 h 690666"/>
                <a:gd name="connsiteX927" fmla="*/ 1498188 w 1527876"/>
                <a:gd name="connsiteY927" fmla="*/ 127852 h 690666"/>
                <a:gd name="connsiteX928" fmla="*/ 1498188 w 1527876"/>
                <a:gd name="connsiteY928" fmla="*/ 123949 h 690666"/>
                <a:gd name="connsiteX929" fmla="*/ 1490481 w 1527876"/>
                <a:gd name="connsiteY929" fmla="*/ 121378 h 690666"/>
                <a:gd name="connsiteX930" fmla="*/ 1491718 w 1527876"/>
                <a:gd name="connsiteY930" fmla="*/ 127852 h 690666"/>
                <a:gd name="connsiteX931" fmla="*/ 1489149 w 1527876"/>
                <a:gd name="connsiteY931" fmla="*/ 131755 h 690666"/>
                <a:gd name="connsiteX932" fmla="*/ 1493050 w 1527876"/>
                <a:gd name="connsiteY932" fmla="*/ 129090 h 690666"/>
                <a:gd name="connsiteX933" fmla="*/ 1499521 w 1527876"/>
                <a:gd name="connsiteY933" fmla="*/ 132993 h 690666"/>
                <a:gd name="connsiteX934" fmla="*/ 1481442 w 1527876"/>
                <a:gd name="connsiteY934" fmla="*/ 135563 h 690666"/>
                <a:gd name="connsiteX935" fmla="*/ 1487912 w 1527876"/>
                <a:gd name="connsiteY935" fmla="*/ 142037 h 690666"/>
                <a:gd name="connsiteX936" fmla="*/ 1494287 w 1527876"/>
                <a:gd name="connsiteY936" fmla="*/ 140704 h 690666"/>
                <a:gd name="connsiteX937" fmla="*/ 1493050 w 1527876"/>
                <a:gd name="connsiteY937" fmla="*/ 145940 h 690666"/>
                <a:gd name="connsiteX938" fmla="*/ 1487912 w 1527876"/>
                <a:gd name="connsiteY938" fmla="*/ 143370 h 690666"/>
                <a:gd name="connsiteX939" fmla="*/ 1485343 w 1527876"/>
                <a:gd name="connsiteY939" fmla="*/ 145940 h 690666"/>
                <a:gd name="connsiteX940" fmla="*/ 1484011 w 1527876"/>
                <a:gd name="connsiteY940" fmla="*/ 139466 h 690666"/>
                <a:gd name="connsiteX941" fmla="*/ 1480110 w 1527876"/>
                <a:gd name="connsiteY941" fmla="*/ 139466 h 690666"/>
                <a:gd name="connsiteX942" fmla="*/ 1480110 w 1527876"/>
                <a:gd name="connsiteY942" fmla="*/ 136896 h 690666"/>
                <a:gd name="connsiteX943" fmla="*/ 1469833 w 1527876"/>
                <a:gd name="connsiteY943" fmla="*/ 144607 h 690666"/>
                <a:gd name="connsiteX944" fmla="*/ 1474971 w 1527876"/>
                <a:gd name="connsiteY944" fmla="*/ 173071 h 690666"/>
                <a:gd name="connsiteX945" fmla="*/ 1473639 w 1527876"/>
                <a:gd name="connsiteY945" fmla="*/ 191064 h 690666"/>
                <a:gd name="connsiteX946" fmla="*/ 1473639 w 1527876"/>
                <a:gd name="connsiteY946" fmla="*/ 197537 h 690666"/>
                <a:gd name="connsiteX947" fmla="*/ 1473639 w 1527876"/>
                <a:gd name="connsiteY947" fmla="*/ 198870 h 690666"/>
                <a:gd name="connsiteX948" fmla="*/ 1471070 w 1527876"/>
                <a:gd name="connsiteY948" fmla="*/ 200108 h 690666"/>
                <a:gd name="connsiteX949" fmla="*/ 1463362 w 1527876"/>
                <a:gd name="connsiteY949" fmla="*/ 200108 h 690666"/>
                <a:gd name="connsiteX950" fmla="*/ 1459556 w 1527876"/>
                <a:gd name="connsiteY950" fmla="*/ 200108 h 690666"/>
                <a:gd name="connsiteX951" fmla="*/ 1456892 w 1527876"/>
                <a:gd name="connsiteY951" fmla="*/ 200108 h 690666"/>
                <a:gd name="connsiteX952" fmla="*/ 1454323 w 1527876"/>
                <a:gd name="connsiteY952" fmla="*/ 197537 h 690666"/>
                <a:gd name="connsiteX953" fmla="*/ 1451754 w 1527876"/>
                <a:gd name="connsiteY953" fmla="*/ 196300 h 690666"/>
                <a:gd name="connsiteX954" fmla="*/ 1450422 w 1527876"/>
                <a:gd name="connsiteY954" fmla="*/ 193634 h 690666"/>
                <a:gd name="connsiteX955" fmla="*/ 1449185 w 1527876"/>
                <a:gd name="connsiteY955" fmla="*/ 194967 h 690666"/>
                <a:gd name="connsiteX956" fmla="*/ 1446615 w 1527876"/>
                <a:gd name="connsiteY956" fmla="*/ 194967 h 690666"/>
                <a:gd name="connsiteX957" fmla="*/ 1446615 w 1527876"/>
                <a:gd name="connsiteY957" fmla="*/ 193634 h 690666"/>
                <a:gd name="connsiteX958" fmla="*/ 1447852 w 1527876"/>
                <a:gd name="connsiteY958" fmla="*/ 192397 h 690666"/>
                <a:gd name="connsiteX959" fmla="*/ 1449185 w 1527876"/>
                <a:gd name="connsiteY959" fmla="*/ 192397 h 690666"/>
                <a:gd name="connsiteX960" fmla="*/ 1451754 w 1527876"/>
                <a:gd name="connsiteY960" fmla="*/ 192397 h 690666"/>
                <a:gd name="connsiteX961" fmla="*/ 1456892 w 1527876"/>
                <a:gd name="connsiteY961" fmla="*/ 193634 h 690666"/>
                <a:gd name="connsiteX962" fmla="*/ 1459556 w 1527876"/>
                <a:gd name="connsiteY962" fmla="*/ 194967 h 690666"/>
                <a:gd name="connsiteX963" fmla="*/ 1460793 w 1527876"/>
                <a:gd name="connsiteY963" fmla="*/ 196300 h 690666"/>
                <a:gd name="connsiteX964" fmla="*/ 1463362 w 1527876"/>
                <a:gd name="connsiteY964" fmla="*/ 193634 h 690666"/>
                <a:gd name="connsiteX965" fmla="*/ 1464599 w 1527876"/>
                <a:gd name="connsiteY965" fmla="*/ 189826 h 690666"/>
                <a:gd name="connsiteX966" fmla="*/ 1464599 w 1527876"/>
                <a:gd name="connsiteY966" fmla="*/ 182020 h 690666"/>
                <a:gd name="connsiteX967" fmla="*/ 1463362 w 1527876"/>
                <a:gd name="connsiteY967" fmla="*/ 176879 h 690666"/>
                <a:gd name="connsiteX968" fmla="*/ 1459556 w 1527876"/>
                <a:gd name="connsiteY968" fmla="*/ 178212 h 690666"/>
                <a:gd name="connsiteX969" fmla="*/ 1450422 w 1527876"/>
                <a:gd name="connsiteY969" fmla="*/ 173071 h 690666"/>
                <a:gd name="connsiteX970" fmla="*/ 1463362 w 1527876"/>
                <a:gd name="connsiteY970" fmla="*/ 175642 h 690666"/>
                <a:gd name="connsiteX971" fmla="*/ 1459556 w 1527876"/>
                <a:gd name="connsiteY971" fmla="*/ 158792 h 690666"/>
                <a:gd name="connsiteX972" fmla="*/ 1456892 w 1527876"/>
                <a:gd name="connsiteY972" fmla="*/ 157554 h 690666"/>
                <a:gd name="connsiteX973" fmla="*/ 1454323 w 1527876"/>
                <a:gd name="connsiteY973" fmla="*/ 154984 h 690666"/>
                <a:gd name="connsiteX974" fmla="*/ 1454323 w 1527876"/>
                <a:gd name="connsiteY974" fmla="*/ 153651 h 690666"/>
                <a:gd name="connsiteX975" fmla="*/ 1458224 w 1527876"/>
                <a:gd name="connsiteY975" fmla="*/ 153651 h 690666"/>
                <a:gd name="connsiteX976" fmla="*/ 1459556 w 1527876"/>
                <a:gd name="connsiteY976" fmla="*/ 153651 h 690666"/>
                <a:gd name="connsiteX977" fmla="*/ 1460793 w 1527876"/>
                <a:gd name="connsiteY977" fmla="*/ 152413 h 690666"/>
                <a:gd name="connsiteX978" fmla="*/ 1460793 w 1527876"/>
                <a:gd name="connsiteY978" fmla="*/ 149748 h 690666"/>
                <a:gd name="connsiteX979" fmla="*/ 1462030 w 1527876"/>
                <a:gd name="connsiteY979" fmla="*/ 143370 h 690666"/>
                <a:gd name="connsiteX980" fmla="*/ 1463362 w 1527876"/>
                <a:gd name="connsiteY980" fmla="*/ 138133 h 690666"/>
                <a:gd name="connsiteX981" fmla="*/ 1462030 w 1527876"/>
                <a:gd name="connsiteY981" fmla="*/ 136896 h 690666"/>
                <a:gd name="connsiteX982" fmla="*/ 1456892 w 1527876"/>
                <a:gd name="connsiteY982" fmla="*/ 140704 h 690666"/>
                <a:gd name="connsiteX983" fmla="*/ 1454323 w 1527876"/>
                <a:gd name="connsiteY983" fmla="*/ 144607 h 690666"/>
                <a:gd name="connsiteX984" fmla="*/ 1452990 w 1527876"/>
                <a:gd name="connsiteY984" fmla="*/ 144607 h 690666"/>
                <a:gd name="connsiteX985" fmla="*/ 1449185 w 1527876"/>
                <a:gd name="connsiteY985" fmla="*/ 143370 h 690666"/>
                <a:gd name="connsiteX986" fmla="*/ 1447852 w 1527876"/>
                <a:gd name="connsiteY986" fmla="*/ 142037 h 690666"/>
                <a:gd name="connsiteX987" fmla="*/ 1445283 w 1527876"/>
                <a:gd name="connsiteY987" fmla="*/ 139466 h 690666"/>
                <a:gd name="connsiteX988" fmla="*/ 1442714 w 1527876"/>
                <a:gd name="connsiteY988" fmla="*/ 136896 h 690666"/>
                <a:gd name="connsiteX989" fmla="*/ 1446615 w 1527876"/>
                <a:gd name="connsiteY989" fmla="*/ 135563 h 690666"/>
                <a:gd name="connsiteX990" fmla="*/ 1451754 w 1527876"/>
                <a:gd name="connsiteY990" fmla="*/ 134326 h 690666"/>
                <a:gd name="connsiteX991" fmla="*/ 1452990 w 1527876"/>
                <a:gd name="connsiteY991" fmla="*/ 134326 h 690666"/>
                <a:gd name="connsiteX992" fmla="*/ 1454323 w 1527876"/>
                <a:gd name="connsiteY992" fmla="*/ 135563 h 690666"/>
                <a:gd name="connsiteX993" fmla="*/ 1458224 w 1527876"/>
                <a:gd name="connsiteY993" fmla="*/ 135563 h 690666"/>
                <a:gd name="connsiteX994" fmla="*/ 1459556 w 1527876"/>
                <a:gd name="connsiteY994" fmla="*/ 134326 h 690666"/>
                <a:gd name="connsiteX995" fmla="*/ 1459556 w 1527876"/>
                <a:gd name="connsiteY995" fmla="*/ 131755 h 690666"/>
                <a:gd name="connsiteX996" fmla="*/ 1458224 w 1527876"/>
                <a:gd name="connsiteY996" fmla="*/ 130422 h 690666"/>
                <a:gd name="connsiteX997" fmla="*/ 1455655 w 1527876"/>
                <a:gd name="connsiteY997" fmla="*/ 127852 h 690666"/>
                <a:gd name="connsiteX998" fmla="*/ 1451754 w 1527876"/>
                <a:gd name="connsiteY998" fmla="*/ 126519 h 690666"/>
                <a:gd name="connsiteX999" fmla="*/ 1442714 w 1527876"/>
                <a:gd name="connsiteY999" fmla="*/ 127852 h 690666"/>
                <a:gd name="connsiteX1000" fmla="*/ 1432438 w 1527876"/>
                <a:gd name="connsiteY1000" fmla="*/ 129090 h 690666"/>
                <a:gd name="connsiteX1001" fmla="*/ 1422066 w 1527876"/>
                <a:gd name="connsiteY1001" fmla="*/ 134326 h 690666"/>
                <a:gd name="connsiteX1002" fmla="*/ 1410457 w 1527876"/>
                <a:gd name="connsiteY1002" fmla="*/ 140704 h 690666"/>
                <a:gd name="connsiteX1003" fmla="*/ 1410457 w 1527876"/>
                <a:gd name="connsiteY1003" fmla="*/ 142037 h 690666"/>
                <a:gd name="connsiteX1004" fmla="*/ 1410457 w 1527876"/>
                <a:gd name="connsiteY1004" fmla="*/ 143370 h 690666"/>
                <a:gd name="connsiteX1005" fmla="*/ 1409125 w 1527876"/>
                <a:gd name="connsiteY1005" fmla="*/ 144607 h 690666"/>
                <a:gd name="connsiteX1006" fmla="*/ 1406556 w 1527876"/>
                <a:gd name="connsiteY1006" fmla="*/ 145940 h 690666"/>
                <a:gd name="connsiteX1007" fmla="*/ 1402655 w 1527876"/>
                <a:gd name="connsiteY1007" fmla="*/ 148510 h 690666"/>
                <a:gd name="connsiteX1008" fmla="*/ 1401418 w 1527876"/>
                <a:gd name="connsiteY1008" fmla="*/ 149748 h 690666"/>
                <a:gd name="connsiteX1009" fmla="*/ 1397517 w 1527876"/>
                <a:gd name="connsiteY1009" fmla="*/ 151081 h 690666"/>
                <a:gd name="connsiteX1010" fmla="*/ 1396279 w 1527876"/>
                <a:gd name="connsiteY1010" fmla="*/ 151081 h 690666"/>
                <a:gd name="connsiteX1011" fmla="*/ 1396279 w 1527876"/>
                <a:gd name="connsiteY1011" fmla="*/ 145940 h 690666"/>
                <a:gd name="connsiteX1012" fmla="*/ 1397517 w 1527876"/>
                <a:gd name="connsiteY1012" fmla="*/ 144607 h 690666"/>
                <a:gd name="connsiteX1013" fmla="*/ 1394947 w 1527876"/>
                <a:gd name="connsiteY1013" fmla="*/ 142037 h 690666"/>
                <a:gd name="connsiteX1014" fmla="*/ 1392378 w 1527876"/>
                <a:gd name="connsiteY1014" fmla="*/ 142037 h 690666"/>
                <a:gd name="connsiteX1015" fmla="*/ 1391046 w 1527876"/>
                <a:gd name="connsiteY1015" fmla="*/ 142037 h 690666"/>
                <a:gd name="connsiteX1016" fmla="*/ 1385908 w 1527876"/>
                <a:gd name="connsiteY1016" fmla="*/ 143370 h 690666"/>
                <a:gd name="connsiteX1017" fmla="*/ 1379437 w 1527876"/>
                <a:gd name="connsiteY1017" fmla="*/ 147177 h 690666"/>
                <a:gd name="connsiteX1018" fmla="*/ 1369160 w 1527876"/>
                <a:gd name="connsiteY1018" fmla="*/ 152413 h 690666"/>
                <a:gd name="connsiteX1019" fmla="*/ 1366592 w 1527876"/>
                <a:gd name="connsiteY1019" fmla="*/ 154984 h 690666"/>
                <a:gd name="connsiteX1020" fmla="*/ 1356220 w 1527876"/>
                <a:gd name="connsiteY1020" fmla="*/ 158792 h 690666"/>
                <a:gd name="connsiteX1021" fmla="*/ 1347180 w 1527876"/>
                <a:gd name="connsiteY1021" fmla="*/ 161362 h 690666"/>
                <a:gd name="connsiteX1022" fmla="*/ 1345943 w 1527876"/>
                <a:gd name="connsiteY1022" fmla="*/ 161362 h 690666"/>
                <a:gd name="connsiteX1023" fmla="*/ 1343374 w 1527876"/>
                <a:gd name="connsiteY1023" fmla="*/ 160124 h 690666"/>
                <a:gd name="connsiteX1024" fmla="*/ 1339473 w 1527876"/>
                <a:gd name="connsiteY1024" fmla="*/ 160124 h 690666"/>
                <a:gd name="connsiteX1025" fmla="*/ 1338141 w 1527876"/>
                <a:gd name="connsiteY1025" fmla="*/ 160124 h 690666"/>
                <a:gd name="connsiteX1026" fmla="*/ 1336904 w 1527876"/>
                <a:gd name="connsiteY1026" fmla="*/ 158792 h 690666"/>
                <a:gd name="connsiteX1027" fmla="*/ 1335572 w 1527876"/>
                <a:gd name="connsiteY1027" fmla="*/ 157554 h 690666"/>
                <a:gd name="connsiteX1028" fmla="*/ 1335572 w 1527876"/>
                <a:gd name="connsiteY1028" fmla="*/ 151081 h 690666"/>
                <a:gd name="connsiteX1029" fmla="*/ 1335572 w 1527876"/>
                <a:gd name="connsiteY1029" fmla="*/ 148510 h 690666"/>
                <a:gd name="connsiteX1030" fmla="*/ 1331765 w 1527876"/>
                <a:gd name="connsiteY1030" fmla="*/ 139466 h 690666"/>
                <a:gd name="connsiteX1031" fmla="*/ 1327864 w 1527876"/>
                <a:gd name="connsiteY1031" fmla="*/ 132993 h 690666"/>
                <a:gd name="connsiteX1032" fmla="*/ 1325295 w 1527876"/>
                <a:gd name="connsiteY1032" fmla="*/ 127852 h 690666"/>
                <a:gd name="connsiteX1033" fmla="*/ 1322726 w 1527876"/>
                <a:gd name="connsiteY1033" fmla="*/ 121378 h 690666"/>
                <a:gd name="connsiteX1034" fmla="*/ 1321394 w 1527876"/>
                <a:gd name="connsiteY1034" fmla="*/ 114905 h 690666"/>
                <a:gd name="connsiteX1035" fmla="*/ 1318825 w 1527876"/>
                <a:gd name="connsiteY1035" fmla="*/ 108431 h 690666"/>
                <a:gd name="connsiteX1036" fmla="*/ 1318825 w 1527876"/>
                <a:gd name="connsiteY1036" fmla="*/ 102053 h 690666"/>
                <a:gd name="connsiteX1037" fmla="*/ 1318825 w 1527876"/>
                <a:gd name="connsiteY1037" fmla="*/ 96913 h 690666"/>
                <a:gd name="connsiteX1038" fmla="*/ 1321394 w 1527876"/>
                <a:gd name="connsiteY1038" fmla="*/ 93009 h 690666"/>
                <a:gd name="connsiteX1039" fmla="*/ 1323963 w 1527876"/>
                <a:gd name="connsiteY1039" fmla="*/ 90439 h 690666"/>
                <a:gd name="connsiteX1040" fmla="*/ 1323963 w 1527876"/>
                <a:gd name="connsiteY1040" fmla="*/ 89106 h 690666"/>
                <a:gd name="connsiteX1041" fmla="*/ 1323963 w 1527876"/>
                <a:gd name="connsiteY1041" fmla="*/ 87773 h 690666"/>
                <a:gd name="connsiteX1042" fmla="*/ 1323963 w 1527876"/>
                <a:gd name="connsiteY1042" fmla="*/ 85203 h 690666"/>
                <a:gd name="connsiteX1043" fmla="*/ 1322726 w 1527876"/>
                <a:gd name="connsiteY1043" fmla="*/ 83965 h 690666"/>
                <a:gd name="connsiteX1044" fmla="*/ 1314924 w 1527876"/>
                <a:gd name="connsiteY1044" fmla="*/ 78730 h 690666"/>
                <a:gd name="connsiteX1045" fmla="*/ 1308453 w 1527876"/>
                <a:gd name="connsiteY1045" fmla="*/ 73589 h 690666"/>
                <a:gd name="connsiteX1046" fmla="*/ 1308453 w 1527876"/>
                <a:gd name="connsiteY1046" fmla="*/ 72351 h 690666"/>
                <a:gd name="connsiteX1047" fmla="*/ 1308453 w 1527876"/>
                <a:gd name="connsiteY1047" fmla="*/ 71018 h 690666"/>
                <a:gd name="connsiteX1048" fmla="*/ 1308453 w 1527876"/>
                <a:gd name="connsiteY1048" fmla="*/ 69781 h 690666"/>
                <a:gd name="connsiteX1049" fmla="*/ 1309785 w 1527876"/>
                <a:gd name="connsiteY1049" fmla="*/ 69781 h 690666"/>
                <a:gd name="connsiteX1050" fmla="*/ 1318825 w 1527876"/>
                <a:gd name="connsiteY1050" fmla="*/ 76159 h 690666"/>
                <a:gd name="connsiteX1051" fmla="*/ 1327864 w 1527876"/>
                <a:gd name="connsiteY1051" fmla="*/ 82633 h 690666"/>
                <a:gd name="connsiteX1052" fmla="*/ 1329197 w 1527876"/>
                <a:gd name="connsiteY1052" fmla="*/ 82633 h 690666"/>
                <a:gd name="connsiteX1053" fmla="*/ 1329197 w 1527876"/>
                <a:gd name="connsiteY1053" fmla="*/ 83965 h 690666"/>
                <a:gd name="connsiteX1054" fmla="*/ 1329197 w 1527876"/>
                <a:gd name="connsiteY1054" fmla="*/ 86536 h 690666"/>
                <a:gd name="connsiteX1055" fmla="*/ 1327864 w 1527876"/>
                <a:gd name="connsiteY1055" fmla="*/ 93009 h 690666"/>
                <a:gd name="connsiteX1056" fmla="*/ 1326532 w 1527876"/>
                <a:gd name="connsiteY1056" fmla="*/ 96913 h 690666"/>
                <a:gd name="connsiteX1057" fmla="*/ 1325295 w 1527876"/>
                <a:gd name="connsiteY1057" fmla="*/ 103291 h 690666"/>
                <a:gd name="connsiteX1058" fmla="*/ 1326532 w 1527876"/>
                <a:gd name="connsiteY1058" fmla="*/ 109764 h 690666"/>
                <a:gd name="connsiteX1059" fmla="*/ 1327864 w 1527876"/>
                <a:gd name="connsiteY1059" fmla="*/ 117475 h 690666"/>
                <a:gd name="connsiteX1060" fmla="*/ 1329197 w 1527876"/>
                <a:gd name="connsiteY1060" fmla="*/ 120141 h 690666"/>
                <a:gd name="connsiteX1061" fmla="*/ 1330434 w 1527876"/>
                <a:gd name="connsiteY1061" fmla="*/ 122711 h 690666"/>
                <a:gd name="connsiteX1062" fmla="*/ 1331765 w 1527876"/>
                <a:gd name="connsiteY1062" fmla="*/ 123949 h 690666"/>
                <a:gd name="connsiteX1063" fmla="*/ 1333002 w 1527876"/>
                <a:gd name="connsiteY1063" fmla="*/ 123949 h 690666"/>
                <a:gd name="connsiteX1064" fmla="*/ 1334335 w 1527876"/>
                <a:gd name="connsiteY1064" fmla="*/ 123949 h 690666"/>
                <a:gd name="connsiteX1065" fmla="*/ 1336904 w 1527876"/>
                <a:gd name="connsiteY1065" fmla="*/ 126519 h 690666"/>
                <a:gd name="connsiteX1066" fmla="*/ 1336904 w 1527876"/>
                <a:gd name="connsiteY1066" fmla="*/ 130422 h 690666"/>
                <a:gd name="connsiteX1067" fmla="*/ 1338141 w 1527876"/>
                <a:gd name="connsiteY1067" fmla="*/ 132993 h 690666"/>
                <a:gd name="connsiteX1068" fmla="*/ 1338141 w 1527876"/>
                <a:gd name="connsiteY1068" fmla="*/ 135563 h 690666"/>
                <a:gd name="connsiteX1069" fmla="*/ 1339473 w 1527876"/>
                <a:gd name="connsiteY1069" fmla="*/ 136896 h 690666"/>
                <a:gd name="connsiteX1070" fmla="*/ 1342042 w 1527876"/>
                <a:gd name="connsiteY1070" fmla="*/ 138133 h 690666"/>
                <a:gd name="connsiteX1071" fmla="*/ 1345943 w 1527876"/>
                <a:gd name="connsiteY1071" fmla="*/ 138133 h 690666"/>
                <a:gd name="connsiteX1072" fmla="*/ 1347180 w 1527876"/>
                <a:gd name="connsiteY1072" fmla="*/ 136896 h 690666"/>
                <a:gd name="connsiteX1073" fmla="*/ 1348512 w 1527876"/>
                <a:gd name="connsiteY1073" fmla="*/ 136896 h 690666"/>
                <a:gd name="connsiteX1074" fmla="*/ 1348512 w 1527876"/>
                <a:gd name="connsiteY1074" fmla="*/ 135563 h 690666"/>
                <a:gd name="connsiteX1075" fmla="*/ 1345943 w 1527876"/>
                <a:gd name="connsiteY1075" fmla="*/ 134326 h 690666"/>
                <a:gd name="connsiteX1076" fmla="*/ 1343374 w 1527876"/>
                <a:gd name="connsiteY1076" fmla="*/ 131755 h 690666"/>
                <a:gd name="connsiteX1077" fmla="*/ 1344611 w 1527876"/>
                <a:gd name="connsiteY1077" fmla="*/ 130422 h 690666"/>
                <a:gd name="connsiteX1078" fmla="*/ 1348512 w 1527876"/>
                <a:gd name="connsiteY1078" fmla="*/ 131755 h 690666"/>
                <a:gd name="connsiteX1079" fmla="*/ 1351082 w 1527876"/>
                <a:gd name="connsiteY1079" fmla="*/ 132993 h 690666"/>
                <a:gd name="connsiteX1080" fmla="*/ 1353650 w 1527876"/>
                <a:gd name="connsiteY1080" fmla="*/ 136896 h 690666"/>
                <a:gd name="connsiteX1081" fmla="*/ 1356220 w 1527876"/>
                <a:gd name="connsiteY1081" fmla="*/ 140704 h 690666"/>
                <a:gd name="connsiteX1082" fmla="*/ 1362690 w 1527876"/>
                <a:gd name="connsiteY1082" fmla="*/ 140704 h 690666"/>
                <a:gd name="connsiteX1083" fmla="*/ 1369160 w 1527876"/>
                <a:gd name="connsiteY1083" fmla="*/ 139466 h 690666"/>
                <a:gd name="connsiteX1084" fmla="*/ 1376868 w 1527876"/>
                <a:gd name="connsiteY1084" fmla="*/ 134326 h 690666"/>
                <a:gd name="connsiteX1085" fmla="*/ 1382102 w 1527876"/>
                <a:gd name="connsiteY1085" fmla="*/ 129090 h 690666"/>
                <a:gd name="connsiteX1086" fmla="*/ 1384670 w 1527876"/>
                <a:gd name="connsiteY1086" fmla="*/ 122711 h 690666"/>
                <a:gd name="connsiteX1087" fmla="*/ 1383339 w 1527876"/>
                <a:gd name="connsiteY1087" fmla="*/ 121378 h 690666"/>
                <a:gd name="connsiteX1088" fmla="*/ 1382102 w 1527876"/>
                <a:gd name="connsiteY1088" fmla="*/ 117475 h 690666"/>
                <a:gd name="connsiteX1089" fmla="*/ 1380769 w 1527876"/>
                <a:gd name="connsiteY1089" fmla="*/ 113667 h 690666"/>
                <a:gd name="connsiteX1090" fmla="*/ 1380769 w 1527876"/>
                <a:gd name="connsiteY1090" fmla="*/ 112335 h 690666"/>
                <a:gd name="connsiteX1091" fmla="*/ 1382102 w 1527876"/>
                <a:gd name="connsiteY1091" fmla="*/ 112335 h 690666"/>
                <a:gd name="connsiteX1092" fmla="*/ 1384670 w 1527876"/>
                <a:gd name="connsiteY1092" fmla="*/ 116238 h 690666"/>
                <a:gd name="connsiteX1093" fmla="*/ 1387240 w 1527876"/>
                <a:gd name="connsiteY1093" fmla="*/ 118808 h 690666"/>
                <a:gd name="connsiteX1094" fmla="*/ 1388477 w 1527876"/>
                <a:gd name="connsiteY1094" fmla="*/ 118808 h 690666"/>
                <a:gd name="connsiteX1095" fmla="*/ 1396279 w 1527876"/>
                <a:gd name="connsiteY1095" fmla="*/ 116238 h 690666"/>
                <a:gd name="connsiteX1096" fmla="*/ 1402655 w 1527876"/>
                <a:gd name="connsiteY1096" fmla="*/ 113667 h 690666"/>
                <a:gd name="connsiteX1097" fmla="*/ 1403987 w 1527876"/>
                <a:gd name="connsiteY1097" fmla="*/ 112335 h 690666"/>
                <a:gd name="connsiteX1098" fmla="*/ 1402655 w 1527876"/>
                <a:gd name="connsiteY1098" fmla="*/ 111002 h 690666"/>
                <a:gd name="connsiteX1099" fmla="*/ 1396279 w 1527876"/>
                <a:gd name="connsiteY1099" fmla="*/ 109764 h 690666"/>
                <a:gd name="connsiteX1100" fmla="*/ 1388477 w 1527876"/>
                <a:gd name="connsiteY1100" fmla="*/ 109764 h 690666"/>
                <a:gd name="connsiteX1101" fmla="*/ 1379437 w 1527876"/>
                <a:gd name="connsiteY1101" fmla="*/ 104624 h 690666"/>
                <a:gd name="connsiteX1102" fmla="*/ 1371730 w 1527876"/>
                <a:gd name="connsiteY1102" fmla="*/ 98150 h 690666"/>
                <a:gd name="connsiteX1103" fmla="*/ 1370397 w 1527876"/>
                <a:gd name="connsiteY1103" fmla="*/ 95580 h 690666"/>
                <a:gd name="connsiteX1104" fmla="*/ 1370397 w 1527876"/>
                <a:gd name="connsiteY1104" fmla="*/ 94247 h 690666"/>
                <a:gd name="connsiteX1105" fmla="*/ 1371730 w 1527876"/>
                <a:gd name="connsiteY1105" fmla="*/ 94247 h 690666"/>
                <a:gd name="connsiteX1106" fmla="*/ 1376868 w 1527876"/>
                <a:gd name="connsiteY1106" fmla="*/ 98150 h 690666"/>
                <a:gd name="connsiteX1107" fmla="*/ 1380769 w 1527876"/>
                <a:gd name="connsiteY1107" fmla="*/ 99483 h 690666"/>
                <a:gd name="connsiteX1108" fmla="*/ 1382102 w 1527876"/>
                <a:gd name="connsiteY1108" fmla="*/ 99483 h 690666"/>
                <a:gd name="connsiteX1109" fmla="*/ 1384670 w 1527876"/>
                <a:gd name="connsiteY1109" fmla="*/ 96913 h 690666"/>
                <a:gd name="connsiteX1110" fmla="*/ 1385908 w 1527876"/>
                <a:gd name="connsiteY1110" fmla="*/ 96913 h 690666"/>
                <a:gd name="connsiteX1111" fmla="*/ 1387240 w 1527876"/>
                <a:gd name="connsiteY1111" fmla="*/ 102053 h 690666"/>
                <a:gd name="connsiteX1112" fmla="*/ 1388477 w 1527876"/>
                <a:gd name="connsiteY1112" fmla="*/ 104624 h 690666"/>
                <a:gd name="connsiteX1113" fmla="*/ 1389809 w 1527876"/>
                <a:gd name="connsiteY1113" fmla="*/ 105861 h 690666"/>
                <a:gd name="connsiteX1114" fmla="*/ 1393710 w 1527876"/>
                <a:gd name="connsiteY1114" fmla="*/ 104624 h 690666"/>
                <a:gd name="connsiteX1115" fmla="*/ 1398848 w 1527876"/>
                <a:gd name="connsiteY1115" fmla="*/ 104624 h 690666"/>
                <a:gd name="connsiteX1116" fmla="*/ 1402655 w 1527876"/>
                <a:gd name="connsiteY1116" fmla="*/ 104624 h 690666"/>
                <a:gd name="connsiteX1117" fmla="*/ 1406556 w 1527876"/>
                <a:gd name="connsiteY1117" fmla="*/ 104624 h 690666"/>
                <a:gd name="connsiteX1118" fmla="*/ 1411694 w 1527876"/>
                <a:gd name="connsiteY1118" fmla="*/ 108431 h 690666"/>
                <a:gd name="connsiteX1119" fmla="*/ 1416928 w 1527876"/>
                <a:gd name="connsiteY1119" fmla="*/ 109764 h 690666"/>
                <a:gd name="connsiteX1120" fmla="*/ 1419497 w 1527876"/>
                <a:gd name="connsiteY1120" fmla="*/ 108431 h 690666"/>
                <a:gd name="connsiteX1121" fmla="*/ 1422066 w 1527876"/>
                <a:gd name="connsiteY1121" fmla="*/ 107194 h 690666"/>
                <a:gd name="connsiteX1122" fmla="*/ 1423398 w 1527876"/>
                <a:gd name="connsiteY1122" fmla="*/ 105861 h 690666"/>
                <a:gd name="connsiteX1123" fmla="*/ 1422066 w 1527876"/>
                <a:gd name="connsiteY1123" fmla="*/ 105861 h 690666"/>
                <a:gd name="connsiteX1124" fmla="*/ 1418165 w 1527876"/>
                <a:gd name="connsiteY1124" fmla="*/ 104624 h 690666"/>
                <a:gd name="connsiteX1125" fmla="*/ 1414358 w 1527876"/>
                <a:gd name="connsiteY1125" fmla="*/ 103291 h 690666"/>
                <a:gd name="connsiteX1126" fmla="*/ 1409125 w 1527876"/>
                <a:gd name="connsiteY1126" fmla="*/ 99483 h 690666"/>
                <a:gd name="connsiteX1127" fmla="*/ 1406556 w 1527876"/>
                <a:gd name="connsiteY1127" fmla="*/ 93009 h 690666"/>
                <a:gd name="connsiteX1128" fmla="*/ 1402655 w 1527876"/>
                <a:gd name="connsiteY1128" fmla="*/ 91676 h 690666"/>
                <a:gd name="connsiteX1129" fmla="*/ 1398848 w 1527876"/>
                <a:gd name="connsiteY1129" fmla="*/ 85203 h 690666"/>
                <a:gd name="connsiteX1130" fmla="*/ 1400085 w 1527876"/>
                <a:gd name="connsiteY1130" fmla="*/ 85203 h 690666"/>
                <a:gd name="connsiteX1131" fmla="*/ 1410457 w 1527876"/>
                <a:gd name="connsiteY1131" fmla="*/ 93009 h 690666"/>
                <a:gd name="connsiteX1132" fmla="*/ 1415595 w 1527876"/>
                <a:gd name="connsiteY1132" fmla="*/ 96913 h 690666"/>
                <a:gd name="connsiteX1133" fmla="*/ 1419497 w 1527876"/>
                <a:gd name="connsiteY1133" fmla="*/ 99483 h 690666"/>
                <a:gd name="connsiteX1134" fmla="*/ 1423398 w 1527876"/>
                <a:gd name="connsiteY1134" fmla="*/ 102053 h 690666"/>
                <a:gd name="connsiteX1135" fmla="*/ 1424635 w 1527876"/>
                <a:gd name="connsiteY1135" fmla="*/ 102053 h 690666"/>
                <a:gd name="connsiteX1136" fmla="*/ 1429773 w 1527876"/>
                <a:gd name="connsiteY1136" fmla="*/ 100720 h 690666"/>
                <a:gd name="connsiteX1137" fmla="*/ 1433675 w 1527876"/>
                <a:gd name="connsiteY1137" fmla="*/ 98150 h 690666"/>
                <a:gd name="connsiteX1138" fmla="*/ 1436244 w 1527876"/>
                <a:gd name="connsiteY1138" fmla="*/ 96913 h 690666"/>
                <a:gd name="connsiteX1139" fmla="*/ 1437576 w 1527876"/>
                <a:gd name="connsiteY1139" fmla="*/ 95580 h 690666"/>
                <a:gd name="connsiteX1140" fmla="*/ 1440145 w 1527876"/>
                <a:gd name="connsiteY1140" fmla="*/ 93009 h 690666"/>
                <a:gd name="connsiteX1141" fmla="*/ 1442714 w 1527876"/>
                <a:gd name="connsiteY1141" fmla="*/ 91676 h 690666"/>
                <a:gd name="connsiteX1142" fmla="*/ 1443951 w 1527876"/>
                <a:gd name="connsiteY1142" fmla="*/ 90439 h 690666"/>
                <a:gd name="connsiteX1143" fmla="*/ 1443951 w 1527876"/>
                <a:gd name="connsiteY1143" fmla="*/ 89106 h 690666"/>
                <a:gd name="connsiteX1144" fmla="*/ 1441382 w 1527876"/>
                <a:gd name="connsiteY1144" fmla="*/ 85203 h 690666"/>
                <a:gd name="connsiteX1145" fmla="*/ 1440145 w 1527876"/>
                <a:gd name="connsiteY1145" fmla="*/ 82633 h 690666"/>
                <a:gd name="connsiteX1146" fmla="*/ 1436244 w 1527876"/>
                <a:gd name="connsiteY1146" fmla="*/ 80062 h 690666"/>
                <a:gd name="connsiteX1147" fmla="*/ 1432438 w 1527876"/>
                <a:gd name="connsiteY1147" fmla="*/ 78730 h 690666"/>
                <a:gd name="connsiteX1148" fmla="*/ 1429773 w 1527876"/>
                <a:gd name="connsiteY1148" fmla="*/ 77492 h 690666"/>
                <a:gd name="connsiteX1149" fmla="*/ 1427204 w 1527876"/>
                <a:gd name="connsiteY1149" fmla="*/ 74922 h 690666"/>
                <a:gd name="connsiteX1150" fmla="*/ 1425967 w 1527876"/>
                <a:gd name="connsiteY1150" fmla="*/ 71018 h 690666"/>
                <a:gd name="connsiteX1151" fmla="*/ 1420734 w 1527876"/>
                <a:gd name="connsiteY1151" fmla="*/ 68448 h 690666"/>
                <a:gd name="connsiteX1152" fmla="*/ 1414358 w 1527876"/>
                <a:gd name="connsiteY1152" fmla="*/ 65878 h 690666"/>
                <a:gd name="connsiteX1153" fmla="*/ 1414358 w 1527876"/>
                <a:gd name="connsiteY1153" fmla="*/ 64545 h 690666"/>
                <a:gd name="connsiteX1154" fmla="*/ 1415595 w 1527876"/>
                <a:gd name="connsiteY1154" fmla="*/ 63307 h 690666"/>
                <a:gd name="connsiteX1155" fmla="*/ 1419497 w 1527876"/>
                <a:gd name="connsiteY1155" fmla="*/ 63307 h 690666"/>
                <a:gd name="connsiteX1156" fmla="*/ 1424635 w 1527876"/>
                <a:gd name="connsiteY1156" fmla="*/ 63307 h 690666"/>
                <a:gd name="connsiteX1157" fmla="*/ 1431105 w 1527876"/>
                <a:gd name="connsiteY1157" fmla="*/ 65878 h 690666"/>
                <a:gd name="connsiteX1158" fmla="*/ 1437576 w 1527876"/>
                <a:gd name="connsiteY1158" fmla="*/ 71018 h 690666"/>
                <a:gd name="connsiteX1159" fmla="*/ 1446615 w 1527876"/>
                <a:gd name="connsiteY1159" fmla="*/ 77492 h 690666"/>
                <a:gd name="connsiteX1160" fmla="*/ 1451754 w 1527876"/>
                <a:gd name="connsiteY1160" fmla="*/ 82633 h 690666"/>
                <a:gd name="connsiteX1161" fmla="*/ 1455655 w 1527876"/>
                <a:gd name="connsiteY1161" fmla="*/ 83965 h 690666"/>
                <a:gd name="connsiteX1162" fmla="*/ 1460793 w 1527876"/>
                <a:gd name="connsiteY1162" fmla="*/ 83965 h 690666"/>
                <a:gd name="connsiteX1163" fmla="*/ 1463362 w 1527876"/>
                <a:gd name="connsiteY1163" fmla="*/ 85203 h 690666"/>
                <a:gd name="connsiteX1164" fmla="*/ 1468501 w 1527876"/>
                <a:gd name="connsiteY1164" fmla="*/ 83965 h 690666"/>
                <a:gd name="connsiteX1165" fmla="*/ 1469833 w 1527876"/>
                <a:gd name="connsiteY1165" fmla="*/ 83965 h 690666"/>
                <a:gd name="connsiteX1166" fmla="*/ 1468501 w 1527876"/>
                <a:gd name="connsiteY1166" fmla="*/ 82633 h 690666"/>
                <a:gd name="connsiteX1167" fmla="*/ 1462030 w 1527876"/>
                <a:gd name="connsiteY1167" fmla="*/ 78730 h 690666"/>
                <a:gd name="connsiteX1168" fmla="*/ 1456892 w 1527876"/>
                <a:gd name="connsiteY1168" fmla="*/ 76159 h 690666"/>
                <a:gd name="connsiteX1169" fmla="*/ 1452990 w 1527876"/>
                <a:gd name="connsiteY1169" fmla="*/ 77492 h 690666"/>
                <a:gd name="connsiteX1170" fmla="*/ 1451754 w 1527876"/>
                <a:gd name="connsiteY1170" fmla="*/ 77492 h 690666"/>
                <a:gd name="connsiteX1171" fmla="*/ 1451754 w 1527876"/>
                <a:gd name="connsiteY1171" fmla="*/ 76159 h 690666"/>
                <a:gd name="connsiteX1172" fmla="*/ 1452990 w 1527876"/>
                <a:gd name="connsiteY1172" fmla="*/ 73589 h 690666"/>
                <a:gd name="connsiteX1173" fmla="*/ 1452990 w 1527876"/>
                <a:gd name="connsiteY1173" fmla="*/ 72351 h 690666"/>
                <a:gd name="connsiteX1174" fmla="*/ 1456892 w 1527876"/>
                <a:gd name="connsiteY1174" fmla="*/ 72351 h 690666"/>
                <a:gd name="connsiteX1175" fmla="*/ 1459556 w 1527876"/>
                <a:gd name="connsiteY1175" fmla="*/ 73589 h 690666"/>
                <a:gd name="connsiteX1176" fmla="*/ 1460793 w 1527876"/>
                <a:gd name="connsiteY1176" fmla="*/ 73589 h 690666"/>
                <a:gd name="connsiteX1177" fmla="*/ 1460793 w 1527876"/>
                <a:gd name="connsiteY1177" fmla="*/ 72351 h 690666"/>
                <a:gd name="connsiteX1178" fmla="*/ 1456892 w 1527876"/>
                <a:gd name="connsiteY1178" fmla="*/ 67211 h 690666"/>
                <a:gd name="connsiteX1179" fmla="*/ 1454323 w 1527876"/>
                <a:gd name="connsiteY1179" fmla="*/ 61974 h 690666"/>
                <a:gd name="connsiteX1180" fmla="*/ 1454323 w 1527876"/>
                <a:gd name="connsiteY1180" fmla="*/ 59404 h 690666"/>
                <a:gd name="connsiteX1181" fmla="*/ 1454323 w 1527876"/>
                <a:gd name="connsiteY1181" fmla="*/ 58071 h 690666"/>
                <a:gd name="connsiteX1182" fmla="*/ 1451754 w 1527876"/>
                <a:gd name="connsiteY1182" fmla="*/ 58071 h 690666"/>
                <a:gd name="connsiteX1183" fmla="*/ 1449185 w 1527876"/>
                <a:gd name="connsiteY1183" fmla="*/ 58071 h 690666"/>
                <a:gd name="connsiteX1184" fmla="*/ 1446615 w 1527876"/>
                <a:gd name="connsiteY1184" fmla="*/ 55501 h 690666"/>
                <a:gd name="connsiteX1185" fmla="*/ 1445283 w 1527876"/>
                <a:gd name="connsiteY1185" fmla="*/ 51693 h 690666"/>
                <a:gd name="connsiteX1186" fmla="*/ 1446615 w 1527876"/>
                <a:gd name="connsiteY1186" fmla="*/ 50360 h 690666"/>
                <a:gd name="connsiteX1187" fmla="*/ 1450422 w 1527876"/>
                <a:gd name="connsiteY1187" fmla="*/ 52931 h 690666"/>
                <a:gd name="connsiteX1188" fmla="*/ 1451754 w 1527876"/>
                <a:gd name="connsiteY1188" fmla="*/ 51693 h 690666"/>
                <a:gd name="connsiteX1189" fmla="*/ 1451754 w 1527876"/>
                <a:gd name="connsiteY1189" fmla="*/ 49123 h 690666"/>
                <a:gd name="connsiteX1190" fmla="*/ 1452990 w 1527876"/>
                <a:gd name="connsiteY1190" fmla="*/ 49123 h 690666"/>
                <a:gd name="connsiteX1191" fmla="*/ 1452990 w 1527876"/>
                <a:gd name="connsiteY1191" fmla="*/ 50360 h 690666"/>
                <a:gd name="connsiteX1192" fmla="*/ 1454323 w 1527876"/>
                <a:gd name="connsiteY1192" fmla="*/ 55501 h 690666"/>
                <a:gd name="connsiteX1193" fmla="*/ 1455655 w 1527876"/>
                <a:gd name="connsiteY1193" fmla="*/ 55501 h 690666"/>
                <a:gd name="connsiteX1194" fmla="*/ 1458224 w 1527876"/>
                <a:gd name="connsiteY1194" fmla="*/ 54263 h 690666"/>
                <a:gd name="connsiteX1195" fmla="*/ 1459556 w 1527876"/>
                <a:gd name="connsiteY1195" fmla="*/ 54263 h 690666"/>
                <a:gd name="connsiteX1196" fmla="*/ 1459556 w 1527876"/>
                <a:gd name="connsiteY1196" fmla="*/ 55501 h 690666"/>
                <a:gd name="connsiteX1197" fmla="*/ 1458224 w 1527876"/>
                <a:gd name="connsiteY1197" fmla="*/ 61974 h 690666"/>
                <a:gd name="connsiteX1198" fmla="*/ 1458224 w 1527876"/>
                <a:gd name="connsiteY1198" fmla="*/ 63307 h 690666"/>
                <a:gd name="connsiteX1199" fmla="*/ 1462030 w 1527876"/>
                <a:gd name="connsiteY1199" fmla="*/ 61974 h 690666"/>
                <a:gd name="connsiteX1200" fmla="*/ 1465932 w 1527876"/>
                <a:gd name="connsiteY1200" fmla="*/ 63307 h 690666"/>
                <a:gd name="connsiteX1201" fmla="*/ 1465932 w 1527876"/>
                <a:gd name="connsiteY1201" fmla="*/ 67211 h 690666"/>
                <a:gd name="connsiteX1202" fmla="*/ 1468501 w 1527876"/>
                <a:gd name="connsiteY1202" fmla="*/ 72351 h 690666"/>
                <a:gd name="connsiteX1203" fmla="*/ 1473639 w 1527876"/>
                <a:gd name="connsiteY1203" fmla="*/ 74922 h 690666"/>
                <a:gd name="connsiteX1204" fmla="*/ 1477540 w 1527876"/>
                <a:gd name="connsiteY1204" fmla="*/ 78730 h 690666"/>
                <a:gd name="connsiteX1205" fmla="*/ 1478872 w 1527876"/>
                <a:gd name="connsiteY1205" fmla="*/ 83965 h 690666"/>
                <a:gd name="connsiteX1206" fmla="*/ 1480110 w 1527876"/>
                <a:gd name="connsiteY1206" fmla="*/ 89106 h 690666"/>
                <a:gd name="connsiteX1207" fmla="*/ 1485343 w 1527876"/>
                <a:gd name="connsiteY1207" fmla="*/ 94247 h 690666"/>
                <a:gd name="connsiteX1208" fmla="*/ 1490481 w 1527876"/>
                <a:gd name="connsiteY1208" fmla="*/ 98150 h 690666"/>
                <a:gd name="connsiteX1209" fmla="*/ 1491718 w 1527876"/>
                <a:gd name="connsiteY1209" fmla="*/ 98150 h 690666"/>
                <a:gd name="connsiteX1210" fmla="*/ 1493050 w 1527876"/>
                <a:gd name="connsiteY1210" fmla="*/ 98150 h 690666"/>
                <a:gd name="connsiteX1211" fmla="*/ 1494287 w 1527876"/>
                <a:gd name="connsiteY1211" fmla="*/ 96913 h 690666"/>
                <a:gd name="connsiteX1212" fmla="*/ 1495620 w 1527876"/>
                <a:gd name="connsiteY1212" fmla="*/ 95580 h 690666"/>
                <a:gd name="connsiteX1213" fmla="*/ 1494287 w 1527876"/>
                <a:gd name="connsiteY1213" fmla="*/ 94247 h 690666"/>
                <a:gd name="connsiteX1214" fmla="*/ 1493050 w 1527876"/>
                <a:gd name="connsiteY1214" fmla="*/ 90439 h 690666"/>
                <a:gd name="connsiteX1215" fmla="*/ 1493050 w 1527876"/>
                <a:gd name="connsiteY1215" fmla="*/ 89106 h 690666"/>
                <a:gd name="connsiteX1216" fmla="*/ 1490481 w 1527876"/>
                <a:gd name="connsiteY1216" fmla="*/ 85203 h 690666"/>
                <a:gd name="connsiteX1217" fmla="*/ 1485343 w 1527876"/>
                <a:gd name="connsiteY1217" fmla="*/ 80062 h 690666"/>
                <a:gd name="connsiteX1218" fmla="*/ 1482679 w 1527876"/>
                <a:gd name="connsiteY1218" fmla="*/ 77492 h 690666"/>
                <a:gd name="connsiteX1219" fmla="*/ 1480110 w 1527876"/>
                <a:gd name="connsiteY1219" fmla="*/ 74922 h 690666"/>
                <a:gd name="connsiteX1220" fmla="*/ 1478872 w 1527876"/>
                <a:gd name="connsiteY1220" fmla="*/ 68448 h 690666"/>
                <a:gd name="connsiteX1221" fmla="*/ 1473639 w 1527876"/>
                <a:gd name="connsiteY1221" fmla="*/ 63307 h 690666"/>
                <a:gd name="connsiteX1222" fmla="*/ 1469833 w 1527876"/>
                <a:gd name="connsiteY1222" fmla="*/ 55501 h 690666"/>
                <a:gd name="connsiteX1223" fmla="*/ 1463362 w 1527876"/>
                <a:gd name="connsiteY1223" fmla="*/ 47790 h 690666"/>
                <a:gd name="connsiteX1224" fmla="*/ 1459556 w 1527876"/>
                <a:gd name="connsiteY1224" fmla="*/ 39984 h 690666"/>
                <a:gd name="connsiteX1225" fmla="*/ 1456892 w 1527876"/>
                <a:gd name="connsiteY1225" fmla="*/ 31035 h 690666"/>
                <a:gd name="connsiteX1226" fmla="*/ 1455655 w 1527876"/>
                <a:gd name="connsiteY1226" fmla="*/ 24561 h 690666"/>
                <a:gd name="connsiteX1227" fmla="*/ 1454323 w 1527876"/>
                <a:gd name="connsiteY1227" fmla="*/ 23229 h 690666"/>
                <a:gd name="connsiteX1228" fmla="*/ 1452990 w 1527876"/>
                <a:gd name="connsiteY1228" fmla="*/ 23229 h 690666"/>
                <a:gd name="connsiteX1229" fmla="*/ 1451754 w 1527876"/>
                <a:gd name="connsiteY1229" fmla="*/ 23229 h 690666"/>
                <a:gd name="connsiteX1230" fmla="*/ 1450422 w 1527876"/>
                <a:gd name="connsiteY1230" fmla="*/ 24561 h 690666"/>
                <a:gd name="connsiteX1231" fmla="*/ 1452990 w 1527876"/>
                <a:gd name="connsiteY1231" fmla="*/ 32273 h 690666"/>
                <a:gd name="connsiteX1232" fmla="*/ 1454323 w 1527876"/>
                <a:gd name="connsiteY1232" fmla="*/ 37508 h 690666"/>
                <a:gd name="connsiteX1233" fmla="*/ 1452990 w 1527876"/>
                <a:gd name="connsiteY1233" fmla="*/ 38746 h 690666"/>
                <a:gd name="connsiteX1234" fmla="*/ 1447852 w 1527876"/>
                <a:gd name="connsiteY1234" fmla="*/ 33605 h 690666"/>
                <a:gd name="connsiteX1235" fmla="*/ 1442714 w 1527876"/>
                <a:gd name="connsiteY1235" fmla="*/ 28465 h 690666"/>
                <a:gd name="connsiteX1236" fmla="*/ 1442714 w 1527876"/>
                <a:gd name="connsiteY1236" fmla="*/ 27132 h 690666"/>
                <a:gd name="connsiteX1237" fmla="*/ 1447852 w 1527876"/>
                <a:gd name="connsiteY1237" fmla="*/ 28465 h 690666"/>
                <a:gd name="connsiteX1238" fmla="*/ 1447852 w 1527876"/>
                <a:gd name="connsiteY1238" fmla="*/ 27132 h 690666"/>
                <a:gd name="connsiteX1239" fmla="*/ 1447852 w 1527876"/>
                <a:gd name="connsiteY1239" fmla="*/ 25799 h 690666"/>
                <a:gd name="connsiteX1240" fmla="*/ 1447852 w 1527876"/>
                <a:gd name="connsiteY1240" fmla="*/ 24561 h 690666"/>
                <a:gd name="connsiteX1241" fmla="*/ 1446615 w 1527876"/>
                <a:gd name="connsiteY1241" fmla="*/ 23229 h 690666"/>
                <a:gd name="connsiteX1242" fmla="*/ 1445283 w 1527876"/>
                <a:gd name="connsiteY1242" fmla="*/ 23229 h 690666"/>
                <a:gd name="connsiteX1243" fmla="*/ 1441382 w 1527876"/>
                <a:gd name="connsiteY1243" fmla="*/ 24561 h 690666"/>
                <a:gd name="connsiteX1244" fmla="*/ 1440145 w 1527876"/>
                <a:gd name="connsiteY1244" fmla="*/ 24561 h 690666"/>
                <a:gd name="connsiteX1245" fmla="*/ 1436244 w 1527876"/>
                <a:gd name="connsiteY1245" fmla="*/ 20658 h 690666"/>
                <a:gd name="connsiteX1246" fmla="*/ 1432438 w 1527876"/>
                <a:gd name="connsiteY1246" fmla="*/ 14280 h 690666"/>
                <a:gd name="connsiteX1247" fmla="*/ 1431105 w 1527876"/>
                <a:gd name="connsiteY1247" fmla="*/ 12947 h 690666"/>
                <a:gd name="connsiteX1248" fmla="*/ 1429773 w 1527876"/>
                <a:gd name="connsiteY1248" fmla="*/ 12947 h 690666"/>
                <a:gd name="connsiteX1249" fmla="*/ 1423398 w 1527876"/>
                <a:gd name="connsiteY1249" fmla="*/ 12947 h 690666"/>
                <a:gd name="connsiteX1250" fmla="*/ 1422066 w 1527876"/>
                <a:gd name="connsiteY1250" fmla="*/ 12947 h 690666"/>
                <a:gd name="connsiteX1251" fmla="*/ 1422066 w 1527876"/>
                <a:gd name="connsiteY1251" fmla="*/ 11614 h 690666"/>
                <a:gd name="connsiteX1252" fmla="*/ 1425967 w 1527876"/>
                <a:gd name="connsiteY1252" fmla="*/ 9044 h 690666"/>
                <a:gd name="connsiteX1253" fmla="*/ 1428537 w 1527876"/>
                <a:gd name="connsiteY1253" fmla="*/ 7806 h 690666"/>
                <a:gd name="connsiteX1254" fmla="*/ 1431105 w 1527876"/>
                <a:gd name="connsiteY1254" fmla="*/ 7806 h 690666"/>
                <a:gd name="connsiteX1255" fmla="*/ 1432438 w 1527876"/>
                <a:gd name="connsiteY1255" fmla="*/ 7806 h 690666"/>
                <a:gd name="connsiteX1256" fmla="*/ 1432438 w 1527876"/>
                <a:gd name="connsiteY1256" fmla="*/ 6474 h 690666"/>
                <a:gd name="connsiteX1257" fmla="*/ 1428537 w 1527876"/>
                <a:gd name="connsiteY1257" fmla="*/ 0 h 690666"/>
                <a:gd name="connsiteX1258" fmla="*/ 1206544 w 1527876"/>
                <a:gd name="connsiteY1258" fmla="*/ 46457 h 690666"/>
                <a:gd name="connsiteX1259" fmla="*/ 815559 w 1527876"/>
                <a:gd name="connsiteY1259" fmla="*/ 121378 h 69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</a:cxnLst>
              <a:rect l="l" t="t" r="r" b="b"/>
              <a:pathLst>
                <a:path w="1527876" h="690666">
                  <a:moveTo>
                    <a:pt x="815559" y="121378"/>
                  </a:moveTo>
                  <a:lnTo>
                    <a:pt x="680060" y="144607"/>
                  </a:lnTo>
                  <a:lnTo>
                    <a:pt x="431044" y="174309"/>
                  </a:lnTo>
                  <a:lnTo>
                    <a:pt x="427143" y="184686"/>
                  </a:lnTo>
                  <a:lnTo>
                    <a:pt x="428475" y="200108"/>
                  </a:lnTo>
                  <a:lnTo>
                    <a:pt x="423337" y="222099"/>
                  </a:lnTo>
                  <a:lnTo>
                    <a:pt x="431044" y="232380"/>
                  </a:lnTo>
                  <a:lnTo>
                    <a:pt x="410396" y="234951"/>
                  </a:lnTo>
                  <a:lnTo>
                    <a:pt x="397455" y="246565"/>
                  </a:lnTo>
                  <a:lnTo>
                    <a:pt x="379471" y="290547"/>
                  </a:lnTo>
                  <a:lnTo>
                    <a:pt x="366530" y="297020"/>
                  </a:lnTo>
                  <a:lnTo>
                    <a:pt x="360060" y="287881"/>
                  </a:lnTo>
                  <a:lnTo>
                    <a:pt x="351020" y="286643"/>
                  </a:lnTo>
                  <a:lnTo>
                    <a:pt x="339412" y="294355"/>
                  </a:lnTo>
                  <a:lnTo>
                    <a:pt x="330372" y="295687"/>
                  </a:lnTo>
                  <a:lnTo>
                    <a:pt x="317527" y="305969"/>
                  </a:lnTo>
                  <a:lnTo>
                    <a:pt x="304585" y="331863"/>
                  </a:lnTo>
                  <a:lnTo>
                    <a:pt x="292977" y="339574"/>
                  </a:lnTo>
                  <a:lnTo>
                    <a:pt x="283937" y="338241"/>
                  </a:lnTo>
                  <a:lnTo>
                    <a:pt x="283937" y="325389"/>
                  </a:lnTo>
                  <a:lnTo>
                    <a:pt x="280036" y="320249"/>
                  </a:lnTo>
                  <a:lnTo>
                    <a:pt x="269759" y="322819"/>
                  </a:lnTo>
                  <a:lnTo>
                    <a:pt x="253012" y="334433"/>
                  </a:lnTo>
                  <a:lnTo>
                    <a:pt x="249111" y="353758"/>
                  </a:lnTo>
                  <a:lnTo>
                    <a:pt x="238739" y="348618"/>
                  </a:lnTo>
                  <a:lnTo>
                    <a:pt x="229700" y="349855"/>
                  </a:lnTo>
                  <a:lnTo>
                    <a:pt x="228463" y="356329"/>
                  </a:lnTo>
                  <a:lnTo>
                    <a:pt x="232364" y="366706"/>
                  </a:lnTo>
                  <a:lnTo>
                    <a:pt x="221992" y="389934"/>
                  </a:lnTo>
                  <a:lnTo>
                    <a:pt x="205246" y="391172"/>
                  </a:lnTo>
                  <a:lnTo>
                    <a:pt x="192304" y="397645"/>
                  </a:lnTo>
                  <a:lnTo>
                    <a:pt x="185834" y="406689"/>
                  </a:lnTo>
                  <a:lnTo>
                    <a:pt x="175557" y="410497"/>
                  </a:lnTo>
                  <a:lnTo>
                    <a:pt x="167850" y="426110"/>
                  </a:lnTo>
                  <a:lnTo>
                    <a:pt x="160048" y="427347"/>
                  </a:lnTo>
                  <a:lnTo>
                    <a:pt x="132929" y="451813"/>
                  </a:lnTo>
                  <a:lnTo>
                    <a:pt x="123889" y="454479"/>
                  </a:lnTo>
                  <a:lnTo>
                    <a:pt x="113613" y="451813"/>
                  </a:lnTo>
                  <a:lnTo>
                    <a:pt x="90396" y="458287"/>
                  </a:lnTo>
                  <a:lnTo>
                    <a:pt x="76217" y="468663"/>
                  </a:lnTo>
                  <a:lnTo>
                    <a:pt x="68415" y="471234"/>
                  </a:lnTo>
                  <a:lnTo>
                    <a:pt x="45198" y="498365"/>
                  </a:lnTo>
                  <a:lnTo>
                    <a:pt x="47767" y="506076"/>
                  </a:lnTo>
                  <a:lnTo>
                    <a:pt x="43866" y="529305"/>
                  </a:lnTo>
                  <a:lnTo>
                    <a:pt x="34921" y="537016"/>
                  </a:lnTo>
                  <a:lnTo>
                    <a:pt x="25881" y="539682"/>
                  </a:lnTo>
                  <a:lnTo>
                    <a:pt x="18079" y="539682"/>
                  </a:lnTo>
                  <a:lnTo>
                    <a:pt x="11608" y="535779"/>
                  </a:lnTo>
                  <a:lnTo>
                    <a:pt x="2664" y="544727"/>
                  </a:lnTo>
                  <a:lnTo>
                    <a:pt x="0" y="552533"/>
                  </a:lnTo>
                  <a:lnTo>
                    <a:pt x="1332" y="600323"/>
                  </a:lnTo>
                  <a:lnTo>
                    <a:pt x="223325" y="569288"/>
                  </a:lnTo>
                  <a:lnTo>
                    <a:pt x="282605" y="540919"/>
                  </a:lnTo>
                  <a:lnTo>
                    <a:pt x="294309" y="538349"/>
                  </a:lnTo>
                  <a:lnTo>
                    <a:pt x="295546" y="530638"/>
                  </a:lnTo>
                  <a:lnTo>
                    <a:pt x="300684" y="530638"/>
                  </a:lnTo>
                  <a:lnTo>
                    <a:pt x="332941" y="513883"/>
                  </a:lnTo>
                  <a:lnTo>
                    <a:pt x="339412" y="513883"/>
                  </a:lnTo>
                  <a:lnTo>
                    <a:pt x="345882" y="503506"/>
                  </a:lnTo>
                  <a:lnTo>
                    <a:pt x="351020" y="508742"/>
                  </a:lnTo>
                  <a:lnTo>
                    <a:pt x="353589" y="506076"/>
                  </a:lnTo>
                  <a:lnTo>
                    <a:pt x="360060" y="507409"/>
                  </a:lnTo>
                  <a:lnTo>
                    <a:pt x="370432" y="503506"/>
                  </a:lnTo>
                  <a:lnTo>
                    <a:pt x="590997" y="479040"/>
                  </a:lnTo>
                  <a:lnTo>
                    <a:pt x="597563" y="489322"/>
                  </a:lnTo>
                  <a:lnTo>
                    <a:pt x="590997" y="499603"/>
                  </a:lnTo>
                  <a:lnTo>
                    <a:pt x="597563" y="504839"/>
                  </a:lnTo>
                  <a:lnTo>
                    <a:pt x="615547" y="486751"/>
                  </a:lnTo>
                  <a:lnTo>
                    <a:pt x="646472" y="519024"/>
                  </a:lnTo>
                  <a:lnTo>
                    <a:pt x="649136" y="547393"/>
                  </a:lnTo>
                  <a:lnTo>
                    <a:pt x="854286" y="516453"/>
                  </a:lnTo>
                  <a:lnTo>
                    <a:pt x="1090457" y="686764"/>
                  </a:lnTo>
                  <a:lnTo>
                    <a:pt x="1095595" y="684193"/>
                  </a:lnTo>
                  <a:lnTo>
                    <a:pt x="1096927" y="684193"/>
                  </a:lnTo>
                  <a:lnTo>
                    <a:pt x="1094358" y="686764"/>
                  </a:lnTo>
                  <a:lnTo>
                    <a:pt x="1093026" y="688097"/>
                  </a:lnTo>
                  <a:lnTo>
                    <a:pt x="1094358" y="688097"/>
                  </a:lnTo>
                  <a:lnTo>
                    <a:pt x="1096927" y="690667"/>
                  </a:lnTo>
                  <a:lnTo>
                    <a:pt x="1096927" y="689334"/>
                  </a:lnTo>
                  <a:lnTo>
                    <a:pt x="1103302" y="686764"/>
                  </a:lnTo>
                  <a:lnTo>
                    <a:pt x="1111105" y="682860"/>
                  </a:lnTo>
                  <a:lnTo>
                    <a:pt x="1118812" y="679053"/>
                  </a:lnTo>
                  <a:lnTo>
                    <a:pt x="1123951" y="675149"/>
                  </a:lnTo>
                  <a:lnTo>
                    <a:pt x="1123951" y="673912"/>
                  </a:lnTo>
                  <a:lnTo>
                    <a:pt x="1125282" y="668676"/>
                  </a:lnTo>
                  <a:lnTo>
                    <a:pt x="1126520" y="664773"/>
                  </a:lnTo>
                  <a:lnTo>
                    <a:pt x="1127852" y="663535"/>
                  </a:lnTo>
                  <a:lnTo>
                    <a:pt x="1129184" y="664773"/>
                  </a:lnTo>
                  <a:lnTo>
                    <a:pt x="1131658" y="667438"/>
                  </a:lnTo>
                  <a:lnTo>
                    <a:pt x="1130421" y="671246"/>
                  </a:lnTo>
                  <a:lnTo>
                    <a:pt x="1127852" y="673912"/>
                  </a:lnTo>
                  <a:lnTo>
                    <a:pt x="1127852" y="675149"/>
                  </a:lnTo>
                  <a:lnTo>
                    <a:pt x="1129184" y="675149"/>
                  </a:lnTo>
                  <a:lnTo>
                    <a:pt x="1132990" y="673912"/>
                  </a:lnTo>
                  <a:lnTo>
                    <a:pt x="1139461" y="672579"/>
                  </a:lnTo>
                  <a:lnTo>
                    <a:pt x="1145931" y="671246"/>
                  </a:lnTo>
                  <a:lnTo>
                    <a:pt x="1149832" y="668676"/>
                  </a:lnTo>
                  <a:lnTo>
                    <a:pt x="1152402" y="666105"/>
                  </a:lnTo>
                  <a:lnTo>
                    <a:pt x="1153639" y="663535"/>
                  </a:lnTo>
                  <a:lnTo>
                    <a:pt x="1152402" y="660965"/>
                  </a:lnTo>
                  <a:lnTo>
                    <a:pt x="1151069" y="658394"/>
                  </a:lnTo>
                  <a:lnTo>
                    <a:pt x="1152402" y="658394"/>
                  </a:lnTo>
                  <a:lnTo>
                    <a:pt x="1154971" y="660965"/>
                  </a:lnTo>
                  <a:lnTo>
                    <a:pt x="1156207" y="663535"/>
                  </a:lnTo>
                  <a:lnTo>
                    <a:pt x="1156207" y="666105"/>
                  </a:lnTo>
                  <a:lnTo>
                    <a:pt x="1154971" y="666105"/>
                  </a:lnTo>
                  <a:lnTo>
                    <a:pt x="1154971" y="667438"/>
                  </a:lnTo>
                  <a:lnTo>
                    <a:pt x="1165247" y="664773"/>
                  </a:lnTo>
                  <a:lnTo>
                    <a:pt x="1175619" y="663535"/>
                  </a:lnTo>
                  <a:lnTo>
                    <a:pt x="1183326" y="664773"/>
                  </a:lnTo>
                  <a:lnTo>
                    <a:pt x="1191034" y="666105"/>
                  </a:lnTo>
                  <a:lnTo>
                    <a:pt x="1192366" y="664773"/>
                  </a:lnTo>
                  <a:lnTo>
                    <a:pt x="1191034" y="659632"/>
                  </a:lnTo>
                  <a:lnTo>
                    <a:pt x="1194935" y="651921"/>
                  </a:lnTo>
                  <a:lnTo>
                    <a:pt x="1200073" y="640307"/>
                  </a:lnTo>
                  <a:lnTo>
                    <a:pt x="1200073" y="632596"/>
                  </a:lnTo>
                  <a:lnTo>
                    <a:pt x="1198836" y="624789"/>
                  </a:lnTo>
                  <a:lnTo>
                    <a:pt x="1192366" y="609367"/>
                  </a:lnTo>
                  <a:lnTo>
                    <a:pt x="1189797" y="600323"/>
                  </a:lnTo>
                  <a:lnTo>
                    <a:pt x="1189797" y="597658"/>
                  </a:lnTo>
                  <a:lnTo>
                    <a:pt x="1191034" y="596420"/>
                  </a:lnTo>
                  <a:lnTo>
                    <a:pt x="1192366" y="596420"/>
                  </a:lnTo>
                  <a:lnTo>
                    <a:pt x="1196267" y="602894"/>
                  </a:lnTo>
                  <a:lnTo>
                    <a:pt x="1200073" y="610605"/>
                  </a:lnTo>
                  <a:lnTo>
                    <a:pt x="1201405" y="618316"/>
                  </a:lnTo>
                  <a:lnTo>
                    <a:pt x="1202737" y="623552"/>
                  </a:lnTo>
                  <a:lnTo>
                    <a:pt x="1206544" y="622219"/>
                  </a:lnTo>
                  <a:lnTo>
                    <a:pt x="1209113" y="620981"/>
                  </a:lnTo>
                  <a:lnTo>
                    <a:pt x="1209113" y="615745"/>
                  </a:lnTo>
                  <a:lnTo>
                    <a:pt x="1210445" y="608034"/>
                  </a:lnTo>
                  <a:lnTo>
                    <a:pt x="1210445" y="601561"/>
                  </a:lnTo>
                  <a:lnTo>
                    <a:pt x="1213014" y="596420"/>
                  </a:lnTo>
                  <a:lnTo>
                    <a:pt x="1211682" y="596420"/>
                  </a:lnTo>
                  <a:lnTo>
                    <a:pt x="1210445" y="595087"/>
                  </a:lnTo>
                  <a:lnTo>
                    <a:pt x="1209113" y="592517"/>
                  </a:lnTo>
                  <a:lnTo>
                    <a:pt x="1210445" y="591279"/>
                  </a:lnTo>
                  <a:lnTo>
                    <a:pt x="1213014" y="592517"/>
                  </a:lnTo>
                  <a:lnTo>
                    <a:pt x="1214346" y="591279"/>
                  </a:lnTo>
                  <a:lnTo>
                    <a:pt x="1214346" y="588614"/>
                  </a:lnTo>
                  <a:lnTo>
                    <a:pt x="1214346" y="587376"/>
                  </a:lnTo>
                  <a:lnTo>
                    <a:pt x="1213014" y="587376"/>
                  </a:lnTo>
                  <a:lnTo>
                    <a:pt x="1211682" y="586139"/>
                  </a:lnTo>
                  <a:lnTo>
                    <a:pt x="1211682" y="584806"/>
                  </a:lnTo>
                  <a:lnTo>
                    <a:pt x="1213014" y="584806"/>
                  </a:lnTo>
                  <a:lnTo>
                    <a:pt x="1214346" y="584806"/>
                  </a:lnTo>
                  <a:lnTo>
                    <a:pt x="1215583" y="584806"/>
                  </a:lnTo>
                  <a:lnTo>
                    <a:pt x="1219484" y="579665"/>
                  </a:lnTo>
                  <a:lnTo>
                    <a:pt x="1222054" y="573192"/>
                  </a:lnTo>
                  <a:lnTo>
                    <a:pt x="1224623" y="570621"/>
                  </a:lnTo>
                  <a:lnTo>
                    <a:pt x="1224623" y="566718"/>
                  </a:lnTo>
                  <a:lnTo>
                    <a:pt x="1224623" y="565385"/>
                  </a:lnTo>
                  <a:lnTo>
                    <a:pt x="1223291" y="565385"/>
                  </a:lnTo>
                  <a:lnTo>
                    <a:pt x="1222054" y="564148"/>
                  </a:lnTo>
                  <a:lnTo>
                    <a:pt x="1228524" y="556437"/>
                  </a:lnTo>
                  <a:lnTo>
                    <a:pt x="1234899" y="549963"/>
                  </a:lnTo>
                  <a:lnTo>
                    <a:pt x="1234899" y="548630"/>
                  </a:lnTo>
                  <a:lnTo>
                    <a:pt x="1233662" y="547393"/>
                  </a:lnTo>
                  <a:lnTo>
                    <a:pt x="1233662" y="544727"/>
                  </a:lnTo>
                  <a:lnTo>
                    <a:pt x="1234899" y="544727"/>
                  </a:lnTo>
                  <a:lnTo>
                    <a:pt x="1236232" y="546060"/>
                  </a:lnTo>
                  <a:lnTo>
                    <a:pt x="1237469" y="546060"/>
                  </a:lnTo>
                  <a:lnTo>
                    <a:pt x="1242702" y="539682"/>
                  </a:lnTo>
                  <a:lnTo>
                    <a:pt x="1246603" y="534446"/>
                  </a:lnTo>
                  <a:lnTo>
                    <a:pt x="1246603" y="533208"/>
                  </a:lnTo>
                  <a:lnTo>
                    <a:pt x="1245271" y="531875"/>
                  </a:lnTo>
                  <a:lnTo>
                    <a:pt x="1244034" y="530638"/>
                  </a:lnTo>
                  <a:lnTo>
                    <a:pt x="1244034" y="529305"/>
                  </a:lnTo>
                  <a:lnTo>
                    <a:pt x="1245271" y="529305"/>
                  </a:lnTo>
                  <a:lnTo>
                    <a:pt x="1249172" y="531875"/>
                  </a:lnTo>
                  <a:lnTo>
                    <a:pt x="1250409" y="530638"/>
                  </a:lnTo>
                  <a:lnTo>
                    <a:pt x="1258212" y="521499"/>
                  </a:lnTo>
                  <a:lnTo>
                    <a:pt x="1267156" y="509980"/>
                  </a:lnTo>
                  <a:lnTo>
                    <a:pt x="1272390" y="506076"/>
                  </a:lnTo>
                  <a:lnTo>
                    <a:pt x="1278860" y="503506"/>
                  </a:lnTo>
                  <a:lnTo>
                    <a:pt x="1282762" y="500936"/>
                  </a:lnTo>
                  <a:lnTo>
                    <a:pt x="1280097" y="497033"/>
                  </a:lnTo>
                  <a:lnTo>
                    <a:pt x="1283999" y="494462"/>
                  </a:lnTo>
                  <a:lnTo>
                    <a:pt x="1273627" y="493225"/>
                  </a:lnTo>
                  <a:lnTo>
                    <a:pt x="1268489" y="485418"/>
                  </a:lnTo>
                  <a:lnTo>
                    <a:pt x="1264587" y="485418"/>
                  </a:lnTo>
                  <a:lnTo>
                    <a:pt x="1268489" y="482848"/>
                  </a:lnTo>
                  <a:lnTo>
                    <a:pt x="1274959" y="482848"/>
                  </a:lnTo>
                  <a:lnTo>
                    <a:pt x="1278860" y="475137"/>
                  </a:lnTo>
                  <a:lnTo>
                    <a:pt x="1268489" y="463523"/>
                  </a:lnTo>
                  <a:lnTo>
                    <a:pt x="1264587" y="467331"/>
                  </a:lnTo>
                  <a:lnTo>
                    <a:pt x="1263350" y="453146"/>
                  </a:lnTo>
                  <a:lnTo>
                    <a:pt x="1265919" y="458287"/>
                  </a:lnTo>
                  <a:lnTo>
                    <a:pt x="1274959" y="454479"/>
                  </a:lnTo>
                  <a:lnTo>
                    <a:pt x="1277528" y="464760"/>
                  </a:lnTo>
                  <a:lnTo>
                    <a:pt x="1289137" y="473804"/>
                  </a:lnTo>
                  <a:lnTo>
                    <a:pt x="1283999" y="476374"/>
                  </a:lnTo>
                  <a:lnTo>
                    <a:pt x="1274959" y="489322"/>
                  </a:lnTo>
                  <a:lnTo>
                    <a:pt x="1280097" y="489322"/>
                  </a:lnTo>
                  <a:lnTo>
                    <a:pt x="1281429" y="486751"/>
                  </a:lnTo>
                  <a:lnTo>
                    <a:pt x="1293038" y="493225"/>
                  </a:lnTo>
                  <a:lnTo>
                    <a:pt x="1308453" y="472567"/>
                  </a:lnTo>
                  <a:lnTo>
                    <a:pt x="1305884" y="467331"/>
                  </a:lnTo>
                  <a:lnTo>
                    <a:pt x="1307216" y="467331"/>
                  </a:lnTo>
                  <a:lnTo>
                    <a:pt x="1308453" y="468663"/>
                  </a:lnTo>
                  <a:lnTo>
                    <a:pt x="1309785" y="468663"/>
                  </a:lnTo>
                  <a:lnTo>
                    <a:pt x="1312354" y="467331"/>
                  </a:lnTo>
                  <a:lnTo>
                    <a:pt x="1316255" y="463523"/>
                  </a:lnTo>
                  <a:lnTo>
                    <a:pt x="1316255" y="462190"/>
                  </a:lnTo>
                  <a:lnTo>
                    <a:pt x="1312354" y="459620"/>
                  </a:lnTo>
                  <a:lnTo>
                    <a:pt x="1309785" y="455716"/>
                  </a:lnTo>
                  <a:lnTo>
                    <a:pt x="1309785" y="454479"/>
                  </a:lnTo>
                  <a:lnTo>
                    <a:pt x="1314924" y="457049"/>
                  </a:lnTo>
                  <a:lnTo>
                    <a:pt x="1317492" y="459620"/>
                  </a:lnTo>
                  <a:lnTo>
                    <a:pt x="1318825" y="459620"/>
                  </a:lnTo>
                  <a:lnTo>
                    <a:pt x="1321394" y="457049"/>
                  </a:lnTo>
                  <a:lnTo>
                    <a:pt x="1322726" y="454479"/>
                  </a:lnTo>
                  <a:lnTo>
                    <a:pt x="1322726" y="453146"/>
                  </a:lnTo>
                  <a:lnTo>
                    <a:pt x="1318825" y="448005"/>
                  </a:lnTo>
                  <a:lnTo>
                    <a:pt x="1314924" y="442865"/>
                  </a:lnTo>
                  <a:lnTo>
                    <a:pt x="1313686" y="440294"/>
                  </a:lnTo>
                  <a:lnTo>
                    <a:pt x="1313686" y="438961"/>
                  </a:lnTo>
                  <a:lnTo>
                    <a:pt x="1326532" y="446672"/>
                  </a:lnTo>
                  <a:lnTo>
                    <a:pt x="1327864" y="449338"/>
                  </a:lnTo>
                  <a:lnTo>
                    <a:pt x="1326532" y="451813"/>
                  </a:lnTo>
                  <a:lnTo>
                    <a:pt x="1325295" y="455716"/>
                  </a:lnTo>
                  <a:lnTo>
                    <a:pt x="1326532" y="457049"/>
                  </a:lnTo>
                  <a:lnTo>
                    <a:pt x="1329197" y="457049"/>
                  </a:lnTo>
                  <a:lnTo>
                    <a:pt x="1339473" y="451813"/>
                  </a:lnTo>
                  <a:lnTo>
                    <a:pt x="1351082" y="445435"/>
                  </a:lnTo>
                  <a:lnTo>
                    <a:pt x="1351082" y="444102"/>
                  </a:lnTo>
                  <a:lnTo>
                    <a:pt x="1352414" y="444102"/>
                  </a:lnTo>
                  <a:lnTo>
                    <a:pt x="1351082" y="441532"/>
                  </a:lnTo>
                  <a:lnTo>
                    <a:pt x="1352414" y="441532"/>
                  </a:lnTo>
                  <a:lnTo>
                    <a:pt x="1352414" y="440294"/>
                  </a:lnTo>
                  <a:lnTo>
                    <a:pt x="1375631" y="437724"/>
                  </a:lnTo>
                  <a:lnTo>
                    <a:pt x="1397517" y="433821"/>
                  </a:lnTo>
                  <a:lnTo>
                    <a:pt x="1396279" y="431250"/>
                  </a:lnTo>
                  <a:lnTo>
                    <a:pt x="1393710" y="428680"/>
                  </a:lnTo>
                  <a:lnTo>
                    <a:pt x="1388477" y="428680"/>
                  </a:lnTo>
                  <a:lnTo>
                    <a:pt x="1383339" y="427347"/>
                  </a:lnTo>
                  <a:lnTo>
                    <a:pt x="1384670" y="424777"/>
                  </a:lnTo>
                  <a:lnTo>
                    <a:pt x="1387240" y="422206"/>
                  </a:lnTo>
                  <a:lnTo>
                    <a:pt x="1391046" y="416971"/>
                  </a:lnTo>
                  <a:lnTo>
                    <a:pt x="1394947" y="413163"/>
                  </a:lnTo>
                  <a:lnTo>
                    <a:pt x="1400085" y="419636"/>
                  </a:lnTo>
                  <a:lnTo>
                    <a:pt x="1402655" y="424777"/>
                  </a:lnTo>
                  <a:lnTo>
                    <a:pt x="1401418" y="428680"/>
                  </a:lnTo>
                  <a:lnTo>
                    <a:pt x="1401418" y="433821"/>
                  </a:lnTo>
                  <a:lnTo>
                    <a:pt x="1406556" y="433821"/>
                  </a:lnTo>
                  <a:lnTo>
                    <a:pt x="1411694" y="432488"/>
                  </a:lnTo>
                  <a:lnTo>
                    <a:pt x="1410457" y="431250"/>
                  </a:lnTo>
                  <a:lnTo>
                    <a:pt x="1409125" y="429917"/>
                  </a:lnTo>
                  <a:lnTo>
                    <a:pt x="1407888" y="426110"/>
                  </a:lnTo>
                  <a:lnTo>
                    <a:pt x="1406556" y="420874"/>
                  </a:lnTo>
                  <a:lnTo>
                    <a:pt x="1405319" y="415733"/>
                  </a:lnTo>
                  <a:lnTo>
                    <a:pt x="1405319" y="409259"/>
                  </a:lnTo>
                  <a:lnTo>
                    <a:pt x="1406556" y="409259"/>
                  </a:lnTo>
                  <a:lnTo>
                    <a:pt x="1410457" y="413163"/>
                  </a:lnTo>
                  <a:lnTo>
                    <a:pt x="1411694" y="416971"/>
                  </a:lnTo>
                  <a:lnTo>
                    <a:pt x="1413027" y="416971"/>
                  </a:lnTo>
                  <a:lnTo>
                    <a:pt x="1414358" y="416971"/>
                  </a:lnTo>
                  <a:lnTo>
                    <a:pt x="1414358" y="414400"/>
                  </a:lnTo>
                  <a:lnTo>
                    <a:pt x="1416928" y="413163"/>
                  </a:lnTo>
                  <a:lnTo>
                    <a:pt x="1418165" y="414400"/>
                  </a:lnTo>
                  <a:lnTo>
                    <a:pt x="1418165" y="416971"/>
                  </a:lnTo>
                  <a:lnTo>
                    <a:pt x="1416928" y="419636"/>
                  </a:lnTo>
                  <a:lnTo>
                    <a:pt x="1415595" y="420874"/>
                  </a:lnTo>
                  <a:lnTo>
                    <a:pt x="1415595" y="424777"/>
                  </a:lnTo>
                  <a:lnTo>
                    <a:pt x="1418165" y="427347"/>
                  </a:lnTo>
                  <a:lnTo>
                    <a:pt x="1425967" y="427347"/>
                  </a:lnTo>
                  <a:lnTo>
                    <a:pt x="1432438" y="424777"/>
                  </a:lnTo>
                  <a:lnTo>
                    <a:pt x="1433675" y="423444"/>
                  </a:lnTo>
                  <a:lnTo>
                    <a:pt x="1433675" y="422206"/>
                  </a:lnTo>
                  <a:lnTo>
                    <a:pt x="1432438" y="420874"/>
                  </a:lnTo>
                  <a:lnTo>
                    <a:pt x="1429773" y="420874"/>
                  </a:lnTo>
                  <a:lnTo>
                    <a:pt x="1428537" y="418303"/>
                  </a:lnTo>
                  <a:lnTo>
                    <a:pt x="1427204" y="416971"/>
                  </a:lnTo>
                  <a:lnTo>
                    <a:pt x="1428537" y="411830"/>
                  </a:lnTo>
                  <a:lnTo>
                    <a:pt x="1428537" y="410497"/>
                  </a:lnTo>
                  <a:lnTo>
                    <a:pt x="1429773" y="411830"/>
                  </a:lnTo>
                  <a:lnTo>
                    <a:pt x="1432438" y="413163"/>
                  </a:lnTo>
                  <a:lnTo>
                    <a:pt x="1433675" y="414400"/>
                  </a:lnTo>
                  <a:lnTo>
                    <a:pt x="1435007" y="414400"/>
                  </a:lnTo>
                  <a:lnTo>
                    <a:pt x="1436244" y="410497"/>
                  </a:lnTo>
                  <a:lnTo>
                    <a:pt x="1437576" y="404119"/>
                  </a:lnTo>
                  <a:lnTo>
                    <a:pt x="1438813" y="401548"/>
                  </a:lnTo>
                  <a:lnTo>
                    <a:pt x="1441382" y="400215"/>
                  </a:lnTo>
                  <a:lnTo>
                    <a:pt x="1442714" y="397645"/>
                  </a:lnTo>
                  <a:lnTo>
                    <a:pt x="1441382" y="391172"/>
                  </a:lnTo>
                  <a:lnTo>
                    <a:pt x="1442714" y="387269"/>
                  </a:lnTo>
                  <a:lnTo>
                    <a:pt x="1442714" y="386031"/>
                  </a:lnTo>
                  <a:lnTo>
                    <a:pt x="1443951" y="386031"/>
                  </a:lnTo>
                  <a:lnTo>
                    <a:pt x="1445283" y="389934"/>
                  </a:lnTo>
                  <a:lnTo>
                    <a:pt x="1446615" y="391172"/>
                  </a:lnTo>
                  <a:lnTo>
                    <a:pt x="1450422" y="388601"/>
                  </a:lnTo>
                  <a:lnTo>
                    <a:pt x="1452990" y="386031"/>
                  </a:lnTo>
                  <a:lnTo>
                    <a:pt x="1455655" y="380890"/>
                  </a:lnTo>
                  <a:lnTo>
                    <a:pt x="1456892" y="378320"/>
                  </a:lnTo>
                  <a:lnTo>
                    <a:pt x="1452990" y="378320"/>
                  </a:lnTo>
                  <a:lnTo>
                    <a:pt x="1450422" y="378320"/>
                  </a:lnTo>
                  <a:lnTo>
                    <a:pt x="1450422" y="375654"/>
                  </a:lnTo>
                  <a:lnTo>
                    <a:pt x="1451754" y="373179"/>
                  </a:lnTo>
                  <a:lnTo>
                    <a:pt x="1455655" y="373179"/>
                  </a:lnTo>
                  <a:lnTo>
                    <a:pt x="1458224" y="373179"/>
                  </a:lnTo>
                  <a:lnTo>
                    <a:pt x="1460793" y="367943"/>
                  </a:lnTo>
                  <a:lnTo>
                    <a:pt x="1462030" y="364040"/>
                  </a:lnTo>
                  <a:lnTo>
                    <a:pt x="1455655" y="358899"/>
                  </a:lnTo>
                  <a:lnTo>
                    <a:pt x="1452990" y="354996"/>
                  </a:lnTo>
                  <a:lnTo>
                    <a:pt x="1452990" y="353758"/>
                  </a:lnTo>
                  <a:lnTo>
                    <a:pt x="1454323" y="352426"/>
                  </a:lnTo>
                  <a:lnTo>
                    <a:pt x="1455655" y="352426"/>
                  </a:lnTo>
                  <a:lnTo>
                    <a:pt x="1451754" y="349855"/>
                  </a:lnTo>
                  <a:lnTo>
                    <a:pt x="1447852" y="351188"/>
                  </a:lnTo>
                  <a:lnTo>
                    <a:pt x="1449185" y="352426"/>
                  </a:lnTo>
                  <a:lnTo>
                    <a:pt x="1449185" y="353758"/>
                  </a:lnTo>
                  <a:lnTo>
                    <a:pt x="1449185" y="354996"/>
                  </a:lnTo>
                  <a:lnTo>
                    <a:pt x="1443951" y="353758"/>
                  </a:lnTo>
                  <a:lnTo>
                    <a:pt x="1443951" y="354996"/>
                  </a:lnTo>
                  <a:lnTo>
                    <a:pt x="1449185" y="360232"/>
                  </a:lnTo>
                  <a:lnTo>
                    <a:pt x="1454323" y="364040"/>
                  </a:lnTo>
                  <a:lnTo>
                    <a:pt x="1454323" y="365373"/>
                  </a:lnTo>
                  <a:lnTo>
                    <a:pt x="1452990" y="365373"/>
                  </a:lnTo>
                  <a:lnTo>
                    <a:pt x="1446615" y="364040"/>
                  </a:lnTo>
                  <a:lnTo>
                    <a:pt x="1442714" y="364040"/>
                  </a:lnTo>
                  <a:lnTo>
                    <a:pt x="1441382" y="365373"/>
                  </a:lnTo>
                  <a:lnTo>
                    <a:pt x="1441382" y="369181"/>
                  </a:lnTo>
                  <a:lnTo>
                    <a:pt x="1442714" y="370514"/>
                  </a:lnTo>
                  <a:lnTo>
                    <a:pt x="1443951" y="373179"/>
                  </a:lnTo>
                  <a:lnTo>
                    <a:pt x="1441382" y="374417"/>
                  </a:lnTo>
                  <a:lnTo>
                    <a:pt x="1438813" y="373179"/>
                  </a:lnTo>
                  <a:lnTo>
                    <a:pt x="1438813" y="370514"/>
                  </a:lnTo>
                  <a:lnTo>
                    <a:pt x="1437576" y="367943"/>
                  </a:lnTo>
                  <a:lnTo>
                    <a:pt x="1435007" y="370514"/>
                  </a:lnTo>
                  <a:lnTo>
                    <a:pt x="1432438" y="374417"/>
                  </a:lnTo>
                  <a:lnTo>
                    <a:pt x="1431105" y="375654"/>
                  </a:lnTo>
                  <a:lnTo>
                    <a:pt x="1429773" y="376987"/>
                  </a:lnTo>
                  <a:lnTo>
                    <a:pt x="1427204" y="375654"/>
                  </a:lnTo>
                  <a:lnTo>
                    <a:pt x="1425967" y="371846"/>
                  </a:lnTo>
                  <a:lnTo>
                    <a:pt x="1427204" y="369181"/>
                  </a:lnTo>
                  <a:lnTo>
                    <a:pt x="1431105" y="367943"/>
                  </a:lnTo>
                  <a:lnTo>
                    <a:pt x="1433675" y="365373"/>
                  </a:lnTo>
                  <a:lnTo>
                    <a:pt x="1435007" y="364040"/>
                  </a:lnTo>
                  <a:lnTo>
                    <a:pt x="1433675" y="361470"/>
                  </a:lnTo>
                  <a:lnTo>
                    <a:pt x="1432438" y="360232"/>
                  </a:lnTo>
                  <a:lnTo>
                    <a:pt x="1431105" y="361470"/>
                  </a:lnTo>
                  <a:lnTo>
                    <a:pt x="1429773" y="360232"/>
                  </a:lnTo>
                  <a:lnTo>
                    <a:pt x="1428537" y="358899"/>
                  </a:lnTo>
                  <a:lnTo>
                    <a:pt x="1428537" y="356329"/>
                  </a:lnTo>
                  <a:lnTo>
                    <a:pt x="1431105" y="356329"/>
                  </a:lnTo>
                  <a:lnTo>
                    <a:pt x="1431105" y="354996"/>
                  </a:lnTo>
                  <a:lnTo>
                    <a:pt x="1431105" y="353758"/>
                  </a:lnTo>
                  <a:lnTo>
                    <a:pt x="1429773" y="351188"/>
                  </a:lnTo>
                  <a:lnTo>
                    <a:pt x="1427204" y="348618"/>
                  </a:lnTo>
                  <a:lnTo>
                    <a:pt x="1424635" y="345952"/>
                  </a:lnTo>
                  <a:lnTo>
                    <a:pt x="1422066" y="344715"/>
                  </a:lnTo>
                  <a:lnTo>
                    <a:pt x="1420734" y="347285"/>
                  </a:lnTo>
                  <a:lnTo>
                    <a:pt x="1420734" y="349855"/>
                  </a:lnTo>
                  <a:lnTo>
                    <a:pt x="1420734" y="351188"/>
                  </a:lnTo>
                  <a:lnTo>
                    <a:pt x="1422066" y="351188"/>
                  </a:lnTo>
                  <a:lnTo>
                    <a:pt x="1424635" y="351188"/>
                  </a:lnTo>
                  <a:lnTo>
                    <a:pt x="1425967" y="353758"/>
                  </a:lnTo>
                  <a:lnTo>
                    <a:pt x="1425967" y="354996"/>
                  </a:lnTo>
                  <a:lnTo>
                    <a:pt x="1424635" y="356329"/>
                  </a:lnTo>
                  <a:lnTo>
                    <a:pt x="1423398" y="353758"/>
                  </a:lnTo>
                  <a:lnTo>
                    <a:pt x="1420734" y="353758"/>
                  </a:lnTo>
                  <a:lnTo>
                    <a:pt x="1419497" y="353758"/>
                  </a:lnTo>
                  <a:lnTo>
                    <a:pt x="1419497" y="354996"/>
                  </a:lnTo>
                  <a:lnTo>
                    <a:pt x="1422066" y="356329"/>
                  </a:lnTo>
                  <a:lnTo>
                    <a:pt x="1422066" y="358899"/>
                  </a:lnTo>
                  <a:lnTo>
                    <a:pt x="1422066" y="360232"/>
                  </a:lnTo>
                  <a:lnTo>
                    <a:pt x="1419497" y="360232"/>
                  </a:lnTo>
                  <a:lnTo>
                    <a:pt x="1419497" y="361470"/>
                  </a:lnTo>
                  <a:lnTo>
                    <a:pt x="1419497" y="362802"/>
                  </a:lnTo>
                  <a:lnTo>
                    <a:pt x="1422066" y="364040"/>
                  </a:lnTo>
                  <a:lnTo>
                    <a:pt x="1424635" y="366706"/>
                  </a:lnTo>
                  <a:lnTo>
                    <a:pt x="1424635" y="369181"/>
                  </a:lnTo>
                  <a:lnTo>
                    <a:pt x="1423398" y="373179"/>
                  </a:lnTo>
                  <a:lnTo>
                    <a:pt x="1418165" y="370514"/>
                  </a:lnTo>
                  <a:lnTo>
                    <a:pt x="1415595" y="367943"/>
                  </a:lnTo>
                  <a:lnTo>
                    <a:pt x="1415595" y="365373"/>
                  </a:lnTo>
                  <a:lnTo>
                    <a:pt x="1415595" y="364040"/>
                  </a:lnTo>
                  <a:lnTo>
                    <a:pt x="1415595" y="362802"/>
                  </a:lnTo>
                  <a:lnTo>
                    <a:pt x="1414358" y="362802"/>
                  </a:lnTo>
                  <a:lnTo>
                    <a:pt x="1410457" y="365373"/>
                  </a:lnTo>
                  <a:lnTo>
                    <a:pt x="1406556" y="367943"/>
                  </a:lnTo>
                  <a:lnTo>
                    <a:pt x="1405319" y="369181"/>
                  </a:lnTo>
                  <a:lnTo>
                    <a:pt x="1406556" y="373179"/>
                  </a:lnTo>
                  <a:lnTo>
                    <a:pt x="1409125" y="374417"/>
                  </a:lnTo>
                  <a:lnTo>
                    <a:pt x="1414358" y="376987"/>
                  </a:lnTo>
                  <a:lnTo>
                    <a:pt x="1418165" y="379558"/>
                  </a:lnTo>
                  <a:lnTo>
                    <a:pt x="1420734" y="383461"/>
                  </a:lnTo>
                  <a:lnTo>
                    <a:pt x="1420734" y="387269"/>
                  </a:lnTo>
                  <a:lnTo>
                    <a:pt x="1420734" y="388601"/>
                  </a:lnTo>
                  <a:lnTo>
                    <a:pt x="1420734" y="389934"/>
                  </a:lnTo>
                  <a:lnTo>
                    <a:pt x="1415595" y="387269"/>
                  </a:lnTo>
                  <a:lnTo>
                    <a:pt x="1411694" y="386031"/>
                  </a:lnTo>
                  <a:lnTo>
                    <a:pt x="1411694" y="384698"/>
                  </a:lnTo>
                  <a:lnTo>
                    <a:pt x="1413027" y="383461"/>
                  </a:lnTo>
                  <a:lnTo>
                    <a:pt x="1413027" y="380890"/>
                  </a:lnTo>
                  <a:lnTo>
                    <a:pt x="1409125" y="379558"/>
                  </a:lnTo>
                  <a:lnTo>
                    <a:pt x="1405319" y="378320"/>
                  </a:lnTo>
                  <a:lnTo>
                    <a:pt x="1403987" y="375654"/>
                  </a:lnTo>
                  <a:lnTo>
                    <a:pt x="1403987" y="371846"/>
                  </a:lnTo>
                  <a:lnTo>
                    <a:pt x="1400085" y="370514"/>
                  </a:lnTo>
                  <a:lnTo>
                    <a:pt x="1397517" y="370514"/>
                  </a:lnTo>
                  <a:lnTo>
                    <a:pt x="1393710" y="373179"/>
                  </a:lnTo>
                  <a:lnTo>
                    <a:pt x="1389809" y="375654"/>
                  </a:lnTo>
                  <a:lnTo>
                    <a:pt x="1389809" y="376987"/>
                  </a:lnTo>
                  <a:lnTo>
                    <a:pt x="1389809" y="378320"/>
                  </a:lnTo>
                  <a:lnTo>
                    <a:pt x="1393710" y="380890"/>
                  </a:lnTo>
                  <a:lnTo>
                    <a:pt x="1397517" y="383461"/>
                  </a:lnTo>
                  <a:lnTo>
                    <a:pt x="1397517" y="386031"/>
                  </a:lnTo>
                  <a:lnTo>
                    <a:pt x="1397517" y="388601"/>
                  </a:lnTo>
                  <a:lnTo>
                    <a:pt x="1394947" y="392504"/>
                  </a:lnTo>
                  <a:lnTo>
                    <a:pt x="1391046" y="396312"/>
                  </a:lnTo>
                  <a:lnTo>
                    <a:pt x="1389809" y="396312"/>
                  </a:lnTo>
                  <a:lnTo>
                    <a:pt x="1389809" y="395075"/>
                  </a:lnTo>
                  <a:lnTo>
                    <a:pt x="1391046" y="388601"/>
                  </a:lnTo>
                  <a:lnTo>
                    <a:pt x="1392378" y="383461"/>
                  </a:lnTo>
                  <a:lnTo>
                    <a:pt x="1391046" y="382128"/>
                  </a:lnTo>
                  <a:lnTo>
                    <a:pt x="1387240" y="380890"/>
                  </a:lnTo>
                  <a:lnTo>
                    <a:pt x="1384670" y="380890"/>
                  </a:lnTo>
                  <a:lnTo>
                    <a:pt x="1383339" y="383461"/>
                  </a:lnTo>
                  <a:lnTo>
                    <a:pt x="1382102" y="387269"/>
                  </a:lnTo>
                  <a:lnTo>
                    <a:pt x="1383339" y="388601"/>
                  </a:lnTo>
                  <a:lnTo>
                    <a:pt x="1380769" y="391172"/>
                  </a:lnTo>
                  <a:lnTo>
                    <a:pt x="1379437" y="392504"/>
                  </a:lnTo>
                  <a:lnTo>
                    <a:pt x="1376868" y="392504"/>
                  </a:lnTo>
                  <a:lnTo>
                    <a:pt x="1375631" y="393837"/>
                  </a:lnTo>
                  <a:lnTo>
                    <a:pt x="1375631" y="396312"/>
                  </a:lnTo>
                  <a:lnTo>
                    <a:pt x="1374299" y="396312"/>
                  </a:lnTo>
                  <a:lnTo>
                    <a:pt x="1372967" y="395075"/>
                  </a:lnTo>
                  <a:lnTo>
                    <a:pt x="1374299" y="392504"/>
                  </a:lnTo>
                  <a:lnTo>
                    <a:pt x="1375631" y="391172"/>
                  </a:lnTo>
                  <a:lnTo>
                    <a:pt x="1371730" y="389934"/>
                  </a:lnTo>
                  <a:lnTo>
                    <a:pt x="1367829" y="388601"/>
                  </a:lnTo>
                  <a:lnTo>
                    <a:pt x="1366592" y="388601"/>
                  </a:lnTo>
                  <a:lnTo>
                    <a:pt x="1361358" y="389934"/>
                  </a:lnTo>
                  <a:lnTo>
                    <a:pt x="1362690" y="396312"/>
                  </a:lnTo>
                  <a:lnTo>
                    <a:pt x="1358789" y="398978"/>
                  </a:lnTo>
                  <a:lnTo>
                    <a:pt x="1357552" y="388601"/>
                  </a:lnTo>
                  <a:lnTo>
                    <a:pt x="1351082" y="389934"/>
                  </a:lnTo>
                  <a:lnTo>
                    <a:pt x="1349845" y="401548"/>
                  </a:lnTo>
                  <a:lnTo>
                    <a:pt x="1348512" y="392504"/>
                  </a:lnTo>
                  <a:lnTo>
                    <a:pt x="1343374" y="391172"/>
                  </a:lnTo>
                  <a:lnTo>
                    <a:pt x="1349845" y="387269"/>
                  </a:lnTo>
                  <a:lnTo>
                    <a:pt x="1333002" y="379558"/>
                  </a:lnTo>
                  <a:lnTo>
                    <a:pt x="1322726" y="364040"/>
                  </a:lnTo>
                  <a:lnTo>
                    <a:pt x="1318825" y="362802"/>
                  </a:lnTo>
                  <a:lnTo>
                    <a:pt x="1314924" y="366706"/>
                  </a:lnTo>
                  <a:lnTo>
                    <a:pt x="1311117" y="370514"/>
                  </a:lnTo>
                  <a:lnTo>
                    <a:pt x="1303315" y="370514"/>
                  </a:lnTo>
                  <a:lnTo>
                    <a:pt x="1312354" y="366706"/>
                  </a:lnTo>
                  <a:lnTo>
                    <a:pt x="1314924" y="362802"/>
                  </a:lnTo>
                  <a:lnTo>
                    <a:pt x="1317492" y="361470"/>
                  </a:lnTo>
                  <a:lnTo>
                    <a:pt x="1316255" y="357662"/>
                  </a:lnTo>
                  <a:lnTo>
                    <a:pt x="1314924" y="353758"/>
                  </a:lnTo>
                  <a:lnTo>
                    <a:pt x="1309785" y="352426"/>
                  </a:lnTo>
                  <a:lnTo>
                    <a:pt x="1305884" y="351188"/>
                  </a:lnTo>
                  <a:lnTo>
                    <a:pt x="1305884" y="349855"/>
                  </a:lnTo>
                  <a:lnTo>
                    <a:pt x="1305884" y="348618"/>
                  </a:lnTo>
                  <a:lnTo>
                    <a:pt x="1305884" y="347285"/>
                  </a:lnTo>
                  <a:lnTo>
                    <a:pt x="1307216" y="347285"/>
                  </a:lnTo>
                  <a:lnTo>
                    <a:pt x="1313686" y="351188"/>
                  </a:lnTo>
                  <a:lnTo>
                    <a:pt x="1317492" y="354996"/>
                  </a:lnTo>
                  <a:lnTo>
                    <a:pt x="1323963" y="361470"/>
                  </a:lnTo>
                  <a:lnTo>
                    <a:pt x="1329197" y="367943"/>
                  </a:lnTo>
                  <a:lnTo>
                    <a:pt x="1331765" y="366706"/>
                  </a:lnTo>
                  <a:lnTo>
                    <a:pt x="1333002" y="367943"/>
                  </a:lnTo>
                  <a:lnTo>
                    <a:pt x="1334335" y="369181"/>
                  </a:lnTo>
                  <a:lnTo>
                    <a:pt x="1335572" y="370514"/>
                  </a:lnTo>
                  <a:lnTo>
                    <a:pt x="1338141" y="369181"/>
                  </a:lnTo>
                  <a:lnTo>
                    <a:pt x="1340710" y="369181"/>
                  </a:lnTo>
                  <a:lnTo>
                    <a:pt x="1347180" y="374417"/>
                  </a:lnTo>
                  <a:lnTo>
                    <a:pt x="1352414" y="376987"/>
                  </a:lnTo>
                  <a:lnTo>
                    <a:pt x="1353650" y="375654"/>
                  </a:lnTo>
                  <a:lnTo>
                    <a:pt x="1356220" y="375654"/>
                  </a:lnTo>
                  <a:lnTo>
                    <a:pt x="1361358" y="379558"/>
                  </a:lnTo>
                  <a:lnTo>
                    <a:pt x="1367829" y="380890"/>
                  </a:lnTo>
                  <a:lnTo>
                    <a:pt x="1370397" y="378320"/>
                  </a:lnTo>
                  <a:lnTo>
                    <a:pt x="1372967" y="375654"/>
                  </a:lnTo>
                  <a:lnTo>
                    <a:pt x="1372967" y="374417"/>
                  </a:lnTo>
                  <a:lnTo>
                    <a:pt x="1371730" y="373179"/>
                  </a:lnTo>
                  <a:lnTo>
                    <a:pt x="1369160" y="371846"/>
                  </a:lnTo>
                  <a:lnTo>
                    <a:pt x="1366592" y="369181"/>
                  </a:lnTo>
                  <a:lnTo>
                    <a:pt x="1367829" y="367943"/>
                  </a:lnTo>
                  <a:lnTo>
                    <a:pt x="1370397" y="369181"/>
                  </a:lnTo>
                  <a:lnTo>
                    <a:pt x="1371730" y="370514"/>
                  </a:lnTo>
                  <a:lnTo>
                    <a:pt x="1374299" y="371846"/>
                  </a:lnTo>
                  <a:lnTo>
                    <a:pt x="1375631" y="374417"/>
                  </a:lnTo>
                  <a:lnTo>
                    <a:pt x="1376868" y="374417"/>
                  </a:lnTo>
                  <a:lnTo>
                    <a:pt x="1379437" y="371846"/>
                  </a:lnTo>
                  <a:lnTo>
                    <a:pt x="1380769" y="369181"/>
                  </a:lnTo>
                  <a:lnTo>
                    <a:pt x="1380769" y="367943"/>
                  </a:lnTo>
                  <a:lnTo>
                    <a:pt x="1376868" y="367943"/>
                  </a:lnTo>
                  <a:lnTo>
                    <a:pt x="1375631" y="367943"/>
                  </a:lnTo>
                  <a:lnTo>
                    <a:pt x="1376868" y="366706"/>
                  </a:lnTo>
                  <a:lnTo>
                    <a:pt x="1378200" y="366706"/>
                  </a:lnTo>
                  <a:lnTo>
                    <a:pt x="1380769" y="365373"/>
                  </a:lnTo>
                  <a:lnTo>
                    <a:pt x="1382102" y="365373"/>
                  </a:lnTo>
                  <a:lnTo>
                    <a:pt x="1384670" y="365373"/>
                  </a:lnTo>
                  <a:lnTo>
                    <a:pt x="1384670" y="364040"/>
                  </a:lnTo>
                  <a:lnTo>
                    <a:pt x="1385908" y="364040"/>
                  </a:lnTo>
                  <a:lnTo>
                    <a:pt x="1384670" y="360232"/>
                  </a:lnTo>
                  <a:lnTo>
                    <a:pt x="1384670" y="358899"/>
                  </a:lnTo>
                  <a:lnTo>
                    <a:pt x="1385908" y="358899"/>
                  </a:lnTo>
                  <a:lnTo>
                    <a:pt x="1387240" y="360232"/>
                  </a:lnTo>
                  <a:lnTo>
                    <a:pt x="1388477" y="361470"/>
                  </a:lnTo>
                  <a:lnTo>
                    <a:pt x="1388477" y="360232"/>
                  </a:lnTo>
                  <a:lnTo>
                    <a:pt x="1389809" y="360232"/>
                  </a:lnTo>
                  <a:lnTo>
                    <a:pt x="1388477" y="357662"/>
                  </a:lnTo>
                  <a:lnTo>
                    <a:pt x="1389809" y="354996"/>
                  </a:lnTo>
                  <a:lnTo>
                    <a:pt x="1394947" y="353758"/>
                  </a:lnTo>
                  <a:lnTo>
                    <a:pt x="1397517" y="352426"/>
                  </a:lnTo>
                  <a:lnTo>
                    <a:pt x="1398848" y="349855"/>
                  </a:lnTo>
                  <a:lnTo>
                    <a:pt x="1397517" y="347285"/>
                  </a:lnTo>
                  <a:lnTo>
                    <a:pt x="1394947" y="348618"/>
                  </a:lnTo>
                  <a:lnTo>
                    <a:pt x="1393710" y="351188"/>
                  </a:lnTo>
                  <a:lnTo>
                    <a:pt x="1391046" y="351188"/>
                  </a:lnTo>
                  <a:lnTo>
                    <a:pt x="1388477" y="351188"/>
                  </a:lnTo>
                  <a:lnTo>
                    <a:pt x="1387240" y="348618"/>
                  </a:lnTo>
                  <a:lnTo>
                    <a:pt x="1388477" y="345952"/>
                  </a:lnTo>
                  <a:lnTo>
                    <a:pt x="1388477" y="344715"/>
                  </a:lnTo>
                  <a:lnTo>
                    <a:pt x="1389809" y="345952"/>
                  </a:lnTo>
                  <a:lnTo>
                    <a:pt x="1391046" y="348618"/>
                  </a:lnTo>
                  <a:lnTo>
                    <a:pt x="1391046" y="347285"/>
                  </a:lnTo>
                  <a:lnTo>
                    <a:pt x="1392378" y="345952"/>
                  </a:lnTo>
                  <a:lnTo>
                    <a:pt x="1394947" y="344715"/>
                  </a:lnTo>
                  <a:lnTo>
                    <a:pt x="1397517" y="345952"/>
                  </a:lnTo>
                  <a:lnTo>
                    <a:pt x="1400085" y="345952"/>
                  </a:lnTo>
                  <a:lnTo>
                    <a:pt x="1401418" y="344715"/>
                  </a:lnTo>
                  <a:lnTo>
                    <a:pt x="1402655" y="342144"/>
                  </a:lnTo>
                  <a:lnTo>
                    <a:pt x="1403987" y="340907"/>
                  </a:lnTo>
                  <a:lnTo>
                    <a:pt x="1405319" y="337004"/>
                  </a:lnTo>
                  <a:lnTo>
                    <a:pt x="1405319" y="331863"/>
                  </a:lnTo>
                  <a:lnTo>
                    <a:pt x="1403987" y="330530"/>
                  </a:lnTo>
                  <a:lnTo>
                    <a:pt x="1400085" y="329197"/>
                  </a:lnTo>
                  <a:lnTo>
                    <a:pt x="1396279" y="327960"/>
                  </a:lnTo>
                  <a:lnTo>
                    <a:pt x="1394947" y="329197"/>
                  </a:lnTo>
                  <a:lnTo>
                    <a:pt x="1396279" y="331863"/>
                  </a:lnTo>
                  <a:lnTo>
                    <a:pt x="1397517" y="334433"/>
                  </a:lnTo>
                  <a:lnTo>
                    <a:pt x="1396279" y="337004"/>
                  </a:lnTo>
                  <a:lnTo>
                    <a:pt x="1393710" y="339574"/>
                  </a:lnTo>
                  <a:lnTo>
                    <a:pt x="1392378" y="339574"/>
                  </a:lnTo>
                  <a:lnTo>
                    <a:pt x="1392378" y="337004"/>
                  </a:lnTo>
                  <a:lnTo>
                    <a:pt x="1392378" y="334433"/>
                  </a:lnTo>
                  <a:lnTo>
                    <a:pt x="1392378" y="333100"/>
                  </a:lnTo>
                  <a:lnTo>
                    <a:pt x="1392378" y="331863"/>
                  </a:lnTo>
                  <a:lnTo>
                    <a:pt x="1387240" y="334433"/>
                  </a:lnTo>
                  <a:lnTo>
                    <a:pt x="1384670" y="335671"/>
                  </a:lnTo>
                  <a:lnTo>
                    <a:pt x="1382102" y="337004"/>
                  </a:lnTo>
                  <a:lnTo>
                    <a:pt x="1380769" y="338241"/>
                  </a:lnTo>
                  <a:lnTo>
                    <a:pt x="1378200" y="338241"/>
                  </a:lnTo>
                  <a:lnTo>
                    <a:pt x="1375631" y="339574"/>
                  </a:lnTo>
                  <a:lnTo>
                    <a:pt x="1372967" y="340907"/>
                  </a:lnTo>
                  <a:lnTo>
                    <a:pt x="1372967" y="344715"/>
                  </a:lnTo>
                  <a:lnTo>
                    <a:pt x="1371730" y="344715"/>
                  </a:lnTo>
                  <a:lnTo>
                    <a:pt x="1370397" y="342144"/>
                  </a:lnTo>
                  <a:lnTo>
                    <a:pt x="1370397" y="339574"/>
                  </a:lnTo>
                  <a:lnTo>
                    <a:pt x="1371730" y="337004"/>
                  </a:lnTo>
                  <a:lnTo>
                    <a:pt x="1374299" y="335671"/>
                  </a:lnTo>
                  <a:lnTo>
                    <a:pt x="1378200" y="334433"/>
                  </a:lnTo>
                  <a:lnTo>
                    <a:pt x="1380769" y="333100"/>
                  </a:lnTo>
                  <a:lnTo>
                    <a:pt x="1380769" y="330530"/>
                  </a:lnTo>
                  <a:lnTo>
                    <a:pt x="1380769" y="327960"/>
                  </a:lnTo>
                  <a:lnTo>
                    <a:pt x="1382102" y="326627"/>
                  </a:lnTo>
                  <a:lnTo>
                    <a:pt x="1383339" y="326627"/>
                  </a:lnTo>
                  <a:lnTo>
                    <a:pt x="1387240" y="327960"/>
                  </a:lnTo>
                  <a:lnTo>
                    <a:pt x="1388477" y="329197"/>
                  </a:lnTo>
                  <a:lnTo>
                    <a:pt x="1389809" y="329197"/>
                  </a:lnTo>
                  <a:lnTo>
                    <a:pt x="1392378" y="326627"/>
                  </a:lnTo>
                  <a:lnTo>
                    <a:pt x="1392378" y="325389"/>
                  </a:lnTo>
                  <a:lnTo>
                    <a:pt x="1392378" y="324056"/>
                  </a:lnTo>
                  <a:lnTo>
                    <a:pt x="1388477" y="324056"/>
                  </a:lnTo>
                  <a:lnTo>
                    <a:pt x="1388477" y="321486"/>
                  </a:lnTo>
                  <a:lnTo>
                    <a:pt x="1391046" y="318916"/>
                  </a:lnTo>
                  <a:lnTo>
                    <a:pt x="1391046" y="317583"/>
                  </a:lnTo>
                  <a:lnTo>
                    <a:pt x="1392378" y="317583"/>
                  </a:lnTo>
                  <a:lnTo>
                    <a:pt x="1398848" y="320249"/>
                  </a:lnTo>
                  <a:lnTo>
                    <a:pt x="1405319" y="324056"/>
                  </a:lnTo>
                  <a:lnTo>
                    <a:pt x="1406556" y="322819"/>
                  </a:lnTo>
                  <a:lnTo>
                    <a:pt x="1406556" y="320249"/>
                  </a:lnTo>
                  <a:lnTo>
                    <a:pt x="1406556" y="318916"/>
                  </a:lnTo>
                  <a:lnTo>
                    <a:pt x="1405319" y="317583"/>
                  </a:lnTo>
                  <a:lnTo>
                    <a:pt x="1392378" y="315013"/>
                  </a:lnTo>
                  <a:lnTo>
                    <a:pt x="1392378" y="313680"/>
                  </a:lnTo>
                  <a:lnTo>
                    <a:pt x="1394947" y="312442"/>
                  </a:lnTo>
                  <a:lnTo>
                    <a:pt x="1397517" y="312442"/>
                  </a:lnTo>
                  <a:lnTo>
                    <a:pt x="1403987" y="313680"/>
                  </a:lnTo>
                  <a:lnTo>
                    <a:pt x="1409125" y="316345"/>
                  </a:lnTo>
                  <a:lnTo>
                    <a:pt x="1410457" y="315013"/>
                  </a:lnTo>
                  <a:lnTo>
                    <a:pt x="1410457" y="313680"/>
                  </a:lnTo>
                  <a:lnTo>
                    <a:pt x="1410457" y="312442"/>
                  </a:lnTo>
                  <a:lnTo>
                    <a:pt x="1410457" y="311110"/>
                  </a:lnTo>
                  <a:lnTo>
                    <a:pt x="1402655" y="309872"/>
                  </a:lnTo>
                  <a:lnTo>
                    <a:pt x="1402655" y="308539"/>
                  </a:lnTo>
                  <a:lnTo>
                    <a:pt x="1406556" y="308539"/>
                  </a:lnTo>
                  <a:lnTo>
                    <a:pt x="1410457" y="308539"/>
                  </a:lnTo>
                  <a:lnTo>
                    <a:pt x="1413027" y="307302"/>
                  </a:lnTo>
                  <a:lnTo>
                    <a:pt x="1414358" y="304731"/>
                  </a:lnTo>
                  <a:lnTo>
                    <a:pt x="1413027" y="302161"/>
                  </a:lnTo>
                  <a:lnTo>
                    <a:pt x="1410457" y="299495"/>
                  </a:lnTo>
                  <a:lnTo>
                    <a:pt x="1409125" y="300828"/>
                  </a:lnTo>
                  <a:lnTo>
                    <a:pt x="1406556" y="303399"/>
                  </a:lnTo>
                  <a:lnTo>
                    <a:pt x="1405319" y="302161"/>
                  </a:lnTo>
                  <a:lnTo>
                    <a:pt x="1406556" y="298258"/>
                  </a:lnTo>
                  <a:lnTo>
                    <a:pt x="1406556" y="293022"/>
                  </a:lnTo>
                  <a:lnTo>
                    <a:pt x="1402655" y="293022"/>
                  </a:lnTo>
                  <a:lnTo>
                    <a:pt x="1400085" y="293022"/>
                  </a:lnTo>
                  <a:lnTo>
                    <a:pt x="1400085" y="294355"/>
                  </a:lnTo>
                  <a:lnTo>
                    <a:pt x="1402655" y="297020"/>
                  </a:lnTo>
                  <a:lnTo>
                    <a:pt x="1402655" y="298258"/>
                  </a:lnTo>
                  <a:lnTo>
                    <a:pt x="1400085" y="298258"/>
                  </a:lnTo>
                  <a:lnTo>
                    <a:pt x="1398848" y="298258"/>
                  </a:lnTo>
                  <a:lnTo>
                    <a:pt x="1397517" y="298258"/>
                  </a:lnTo>
                  <a:lnTo>
                    <a:pt x="1396279" y="298258"/>
                  </a:lnTo>
                  <a:lnTo>
                    <a:pt x="1393710" y="297020"/>
                  </a:lnTo>
                  <a:lnTo>
                    <a:pt x="1392378" y="295687"/>
                  </a:lnTo>
                  <a:lnTo>
                    <a:pt x="1393710" y="294355"/>
                  </a:lnTo>
                  <a:lnTo>
                    <a:pt x="1394947" y="293022"/>
                  </a:lnTo>
                  <a:lnTo>
                    <a:pt x="1393710" y="293022"/>
                  </a:lnTo>
                  <a:lnTo>
                    <a:pt x="1391046" y="293022"/>
                  </a:lnTo>
                  <a:lnTo>
                    <a:pt x="1388477" y="293022"/>
                  </a:lnTo>
                  <a:lnTo>
                    <a:pt x="1387240" y="294355"/>
                  </a:lnTo>
                  <a:lnTo>
                    <a:pt x="1385908" y="294355"/>
                  </a:lnTo>
                  <a:lnTo>
                    <a:pt x="1387240" y="298258"/>
                  </a:lnTo>
                  <a:lnTo>
                    <a:pt x="1385908" y="302161"/>
                  </a:lnTo>
                  <a:lnTo>
                    <a:pt x="1385908" y="303399"/>
                  </a:lnTo>
                  <a:lnTo>
                    <a:pt x="1387240" y="303399"/>
                  </a:lnTo>
                  <a:lnTo>
                    <a:pt x="1388477" y="304731"/>
                  </a:lnTo>
                  <a:lnTo>
                    <a:pt x="1388477" y="307302"/>
                  </a:lnTo>
                  <a:lnTo>
                    <a:pt x="1385908" y="308539"/>
                  </a:lnTo>
                  <a:lnTo>
                    <a:pt x="1382102" y="307302"/>
                  </a:lnTo>
                  <a:lnTo>
                    <a:pt x="1378200" y="307302"/>
                  </a:lnTo>
                  <a:lnTo>
                    <a:pt x="1375631" y="305969"/>
                  </a:lnTo>
                  <a:lnTo>
                    <a:pt x="1375631" y="304731"/>
                  </a:lnTo>
                  <a:lnTo>
                    <a:pt x="1376868" y="303399"/>
                  </a:lnTo>
                  <a:lnTo>
                    <a:pt x="1379437" y="303399"/>
                  </a:lnTo>
                  <a:lnTo>
                    <a:pt x="1382102" y="300828"/>
                  </a:lnTo>
                  <a:lnTo>
                    <a:pt x="1383339" y="298258"/>
                  </a:lnTo>
                  <a:lnTo>
                    <a:pt x="1382102" y="295687"/>
                  </a:lnTo>
                  <a:lnTo>
                    <a:pt x="1380769" y="294355"/>
                  </a:lnTo>
                  <a:lnTo>
                    <a:pt x="1378200" y="293022"/>
                  </a:lnTo>
                  <a:lnTo>
                    <a:pt x="1372967" y="291784"/>
                  </a:lnTo>
                  <a:lnTo>
                    <a:pt x="1369160" y="293022"/>
                  </a:lnTo>
                  <a:lnTo>
                    <a:pt x="1367829" y="294355"/>
                  </a:lnTo>
                  <a:lnTo>
                    <a:pt x="1361358" y="300828"/>
                  </a:lnTo>
                  <a:lnTo>
                    <a:pt x="1353650" y="304731"/>
                  </a:lnTo>
                  <a:lnTo>
                    <a:pt x="1353650" y="303399"/>
                  </a:lnTo>
                  <a:lnTo>
                    <a:pt x="1357552" y="297020"/>
                  </a:lnTo>
                  <a:lnTo>
                    <a:pt x="1361358" y="293022"/>
                  </a:lnTo>
                  <a:lnTo>
                    <a:pt x="1362690" y="291784"/>
                  </a:lnTo>
                  <a:lnTo>
                    <a:pt x="1367829" y="290547"/>
                  </a:lnTo>
                  <a:lnTo>
                    <a:pt x="1367829" y="289214"/>
                  </a:lnTo>
                  <a:lnTo>
                    <a:pt x="1356220" y="287881"/>
                  </a:lnTo>
                  <a:lnTo>
                    <a:pt x="1345943" y="286643"/>
                  </a:lnTo>
                  <a:lnTo>
                    <a:pt x="1345943" y="289214"/>
                  </a:lnTo>
                  <a:lnTo>
                    <a:pt x="1344611" y="291784"/>
                  </a:lnTo>
                  <a:lnTo>
                    <a:pt x="1342042" y="293022"/>
                  </a:lnTo>
                  <a:lnTo>
                    <a:pt x="1339473" y="294355"/>
                  </a:lnTo>
                  <a:lnTo>
                    <a:pt x="1338141" y="293022"/>
                  </a:lnTo>
                  <a:lnTo>
                    <a:pt x="1339473" y="291784"/>
                  </a:lnTo>
                  <a:lnTo>
                    <a:pt x="1340710" y="289214"/>
                  </a:lnTo>
                  <a:lnTo>
                    <a:pt x="1339473" y="284073"/>
                  </a:lnTo>
                  <a:lnTo>
                    <a:pt x="1338141" y="281408"/>
                  </a:lnTo>
                  <a:lnTo>
                    <a:pt x="1333002" y="281408"/>
                  </a:lnTo>
                  <a:lnTo>
                    <a:pt x="1327864" y="281408"/>
                  </a:lnTo>
                  <a:lnTo>
                    <a:pt x="1326532" y="282740"/>
                  </a:lnTo>
                  <a:lnTo>
                    <a:pt x="1325295" y="282740"/>
                  </a:lnTo>
                  <a:lnTo>
                    <a:pt x="1322726" y="280170"/>
                  </a:lnTo>
                  <a:lnTo>
                    <a:pt x="1320157" y="280170"/>
                  </a:lnTo>
                  <a:lnTo>
                    <a:pt x="1317492" y="281408"/>
                  </a:lnTo>
                  <a:lnTo>
                    <a:pt x="1316255" y="284073"/>
                  </a:lnTo>
                  <a:lnTo>
                    <a:pt x="1317492" y="286643"/>
                  </a:lnTo>
                  <a:lnTo>
                    <a:pt x="1318825" y="290547"/>
                  </a:lnTo>
                  <a:lnTo>
                    <a:pt x="1317492" y="291784"/>
                  </a:lnTo>
                  <a:lnTo>
                    <a:pt x="1316255" y="293022"/>
                  </a:lnTo>
                  <a:lnTo>
                    <a:pt x="1314924" y="293022"/>
                  </a:lnTo>
                  <a:lnTo>
                    <a:pt x="1312354" y="285311"/>
                  </a:lnTo>
                  <a:lnTo>
                    <a:pt x="1311117" y="278837"/>
                  </a:lnTo>
                  <a:lnTo>
                    <a:pt x="1311117" y="277599"/>
                  </a:lnTo>
                  <a:lnTo>
                    <a:pt x="1311117" y="276267"/>
                  </a:lnTo>
                  <a:lnTo>
                    <a:pt x="1302077" y="273696"/>
                  </a:lnTo>
                  <a:lnTo>
                    <a:pt x="1294370" y="271126"/>
                  </a:lnTo>
                  <a:lnTo>
                    <a:pt x="1293038" y="269793"/>
                  </a:lnTo>
                  <a:lnTo>
                    <a:pt x="1294370" y="269793"/>
                  </a:lnTo>
                  <a:lnTo>
                    <a:pt x="1295607" y="269793"/>
                  </a:lnTo>
                  <a:lnTo>
                    <a:pt x="1296844" y="268556"/>
                  </a:lnTo>
                  <a:lnTo>
                    <a:pt x="1294370" y="267318"/>
                  </a:lnTo>
                  <a:lnTo>
                    <a:pt x="1285236" y="264653"/>
                  </a:lnTo>
                  <a:lnTo>
                    <a:pt x="1280097" y="262082"/>
                  </a:lnTo>
                  <a:lnTo>
                    <a:pt x="1276196" y="259512"/>
                  </a:lnTo>
                  <a:lnTo>
                    <a:pt x="1278860" y="259512"/>
                  </a:lnTo>
                  <a:lnTo>
                    <a:pt x="1283999" y="259512"/>
                  </a:lnTo>
                  <a:lnTo>
                    <a:pt x="1286567" y="260845"/>
                  </a:lnTo>
                  <a:lnTo>
                    <a:pt x="1287900" y="260845"/>
                  </a:lnTo>
                  <a:lnTo>
                    <a:pt x="1291706" y="262082"/>
                  </a:lnTo>
                  <a:lnTo>
                    <a:pt x="1299413" y="265985"/>
                  </a:lnTo>
                  <a:lnTo>
                    <a:pt x="1305884" y="269793"/>
                  </a:lnTo>
                  <a:lnTo>
                    <a:pt x="1309785" y="273696"/>
                  </a:lnTo>
                  <a:lnTo>
                    <a:pt x="1313686" y="272459"/>
                  </a:lnTo>
                  <a:lnTo>
                    <a:pt x="1316255" y="273696"/>
                  </a:lnTo>
                  <a:lnTo>
                    <a:pt x="1318825" y="272459"/>
                  </a:lnTo>
                  <a:lnTo>
                    <a:pt x="1321394" y="273696"/>
                  </a:lnTo>
                  <a:lnTo>
                    <a:pt x="1325295" y="275029"/>
                  </a:lnTo>
                  <a:lnTo>
                    <a:pt x="1329197" y="276267"/>
                  </a:lnTo>
                  <a:lnTo>
                    <a:pt x="1330434" y="275029"/>
                  </a:lnTo>
                  <a:lnTo>
                    <a:pt x="1331765" y="273696"/>
                  </a:lnTo>
                  <a:lnTo>
                    <a:pt x="1334335" y="273696"/>
                  </a:lnTo>
                  <a:lnTo>
                    <a:pt x="1335572" y="273696"/>
                  </a:lnTo>
                  <a:lnTo>
                    <a:pt x="1335572" y="275029"/>
                  </a:lnTo>
                  <a:lnTo>
                    <a:pt x="1336904" y="276267"/>
                  </a:lnTo>
                  <a:lnTo>
                    <a:pt x="1338141" y="275029"/>
                  </a:lnTo>
                  <a:lnTo>
                    <a:pt x="1339473" y="273696"/>
                  </a:lnTo>
                  <a:lnTo>
                    <a:pt x="1339473" y="271126"/>
                  </a:lnTo>
                  <a:lnTo>
                    <a:pt x="1340710" y="269793"/>
                  </a:lnTo>
                  <a:lnTo>
                    <a:pt x="1343374" y="268556"/>
                  </a:lnTo>
                  <a:lnTo>
                    <a:pt x="1344611" y="268556"/>
                  </a:lnTo>
                  <a:lnTo>
                    <a:pt x="1345943" y="268556"/>
                  </a:lnTo>
                  <a:lnTo>
                    <a:pt x="1345943" y="269793"/>
                  </a:lnTo>
                  <a:lnTo>
                    <a:pt x="1344611" y="271126"/>
                  </a:lnTo>
                  <a:lnTo>
                    <a:pt x="1342042" y="271126"/>
                  </a:lnTo>
                  <a:lnTo>
                    <a:pt x="1342042" y="273696"/>
                  </a:lnTo>
                  <a:lnTo>
                    <a:pt x="1342042" y="276267"/>
                  </a:lnTo>
                  <a:lnTo>
                    <a:pt x="1343374" y="277599"/>
                  </a:lnTo>
                  <a:lnTo>
                    <a:pt x="1345943" y="277599"/>
                  </a:lnTo>
                  <a:lnTo>
                    <a:pt x="1348512" y="276267"/>
                  </a:lnTo>
                  <a:lnTo>
                    <a:pt x="1349845" y="276267"/>
                  </a:lnTo>
                  <a:lnTo>
                    <a:pt x="1352414" y="277599"/>
                  </a:lnTo>
                  <a:lnTo>
                    <a:pt x="1351082" y="278837"/>
                  </a:lnTo>
                  <a:lnTo>
                    <a:pt x="1352414" y="280170"/>
                  </a:lnTo>
                  <a:lnTo>
                    <a:pt x="1357552" y="276267"/>
                  </a:lnTo>
                  <a:lnTo>
                    <a:pt x="1360121" y="273696"/>
                  </a:lnTo>
                  <a:lnTo>
                    <a:pt x="1364022" y="276267"/>
                  </a:lnTo>
                  <a:lnTo>
                    <a:pt x="1367829" y="277599"/>
                  </a:lnTo>
                  <a:lnTo>
                    <a:pt x="1369160" y="276267"/>
                  </a:lnTo>
                  <a:lnTo>
                    <a:pt x="1369160" y="275029"/>
                  </a:lnTo>
                  <a:lnTo>
                    <a:pt x="1367829" y="273696"/>
                  </a:lnTo>
                  <a:lnTo>
                    <a:pt x="1366592" y="271126"/>
                  </a:lnTo>
                  <a:lnTo>
                    <a:pt x="1369160" y="269793"/>
                  </a:lnTo>
                  <a:lnTo>
                    <a:pt x="1371730" y="268556"/>
                  </a:lnTo>
                  <a:lnTo>
                    <a:pt x="1375631" y="271126"/>
                  </a:lnTo>
                  <a:lnTo>
                    <a:pt x="1376868" y="273696"/>
                  </a:lnTo>
                  <a:lnTo>
                    <a:pt x="1375631" y="275029"/>
                  </a:lnTo>
                  <a:lnTo>
                    <a:pt x="1372967" y="275029"/>
                  </a:lnTo>
                  <a:lnTo>
                    <a:pt x="1371730" y="276267"/>
                  </a:lnTo>
                  <a:lnTo>
                    <a:pt x="1371730" y="278837"/>
                  </a:lnTo>
                  <a:lnTo>
                    <a:pt x="1379437" y="280170"/>
                  </a:lnTo>
                  <a:lnTo>
                    <a:pt x="1387240" y="280170"/>
                  </a:lnTo>
                  <a:lnTo>
                    <a:pt x="1387240" y="277599"/>
                  </a:lnTo>
                  <a:lnTo>
                    <a:pt x="1385908" y="275029"/>
                  </a:lnTo>
                  <a:lnTo>
                    <a:pt x="1383339" y="275029"/>
                  </a:lnTo>
                  <a:lnTo>
                    <a:pt x="1382102" y="276267"/>
                  </a:lnTo>
                  <a:lnTo>
                    <a:pt x="1380769" y="276267"/>
                  </a:lnTo>
                  <a:lnTo>
                    <a:pt x="1379437" y="273696"/>
                  </a:lnTo>
                  <a:lnTo>
                    <a:pt x="1382102" y="272459"/>
                  </a:lnTo>
                  <a:lnTo>
                    <a:pt x="1383339" y="271126"/>
                  </a:lnTo>
                  <a:lnTo>
                    <a:pt x="1378200" y="268556"/>
                  </a:lnTo>
                  <a:lnTo>
                    <a:pt x="1375631" y="265985"/>
                  </a:lnTo>
                  <a:lnTo>
                    <a:pt x="1378200" y="264653"/>
                  </a:lnTo>
                  <a:lnTo>
                    <a:pt x="1379437" y="264653"/>
                  </a:lnTo>
                  <a:lnTo>
                    <a:pt x="1379437" y="263415"/>
                  </a:lnTo>
                  <a:lnTo>
                    <a:pt x="1379437" y="262082"/>
                  </a:lnTo>
                  <a:lnTo>
                    <a:pt x="1376868" y="258274"/>
                  </a:lnTo>
                  <a:lnTo>
                    <a:pt x="1374299" y="256942"/>
                  </a:lnTo>
                  <a:lnTo>
                    <a:pt x="1370397" y="259512"/>
                  </a:lnTo>
                  <a:lnTo>
                    <a:pt x="1364022" y="262082"/>
                  </a:lnTo>
                  <a:lnTo>
                    <a:pt x="1364022" y="260845"/>
                  </a:lnTo>
                  <a:lnTo>
                    <a:pt x="1364022" y="259512"/>
                  </a:lnTo>
                  <a:lnTo>
                    <a:pt x="1367829" y="255609"/>
                  </a:lnTo>
                  <a:lnTo>
                    <a:pt x="1372967" y="253038"/>
                  </a:lnTo>
                  <a:lnTo>
                    <a:pt x="1369160" y="249230"/>
                  </a:lnTo>
                  <a:lnTo>
                    <a:pt x="1364022" y="247898"/>
                  </a:lnTo>
                  <a:lnTo>
                    <a:pt x="1364022" y="243994"/>
                  </a:lnTo>
                  <a:lnTo>
                    <a:pt x="1365259" y="242757"/>
                  </a:lnTo>
                  <a:lnTo>
                    <a:pt x="1370397" y="245327"/>
                  </a:lnTo>
                  <a:lnTo>
                    <a:pt x="1374299" y="249230"/>
                  </a:lnTo>
                  <a:lnTo>
                    <a:pt x="1376868" y="247898"/>
                  </a:lnTo>
                  <a:lnTo>
                    <a:pt x="1379437" y="246565"/>
                  </a:lnTo>
                  <a:lnTo>
                    <a:pt x="1382102" y="246565"/>
                  </a:lnTo>
                  <a:lnTo>
                    <a:pt x="1384670" y="247898"/>
                  </a:lnTo>
                  <a:lnTo>
                    <a:pt x="1387240" y="247898"/>
                  </a:lnTo>
                  <a:lnTo>
                    <a:pt x="1388477" y="246565"/>
                  </a:lnTo>
                  <a:lnTo>
                    <a:pt x="1391046" y="246565"/>
                  </a:lnTo>
                  <a:lnTo>
                    <a:pt x="1393710" y="246565"/>
                  </a:lnTo>
                  <a:lnTo>
                    <a:pt x="1397517" y="245327"/>
                  </a:lnTo>
                  <a:lnTo>
                    <a:pt x="1397517" y="241424"/>
                  </a:lnTo>
                  <a:lnTo>
                    <a:pt x="1397517" y="240091"/>
                  </a:lnTo>
                  <a:lnTo>
                    <a:pt x="1393710" y="237616"/>
                  </a:lnTo>
                  <a:lnTo>
                    <a:pt x="1389809" y="234951"/>
                  </a:lnTo>
                  <a:lnTo>
                    <a:pt x="1392378" y="233713"/>
                  </a:lnTo>
                  <a:lnTo>
                    <a:pt x="1394947" y="234951"/>
                  </a:lnTo>
                  <a:lnTo>
                    <a:pt x="1397517" y="236283"/>
                  </a:lnTo>
                  <a:lnTo>
                    <a:pt x="1398848" y="237616"/>
                  </a:lnTo>
                  <a:lnTo>
                    <a:pt x="1400085" y="237616"/>
                  </a:lnTo>
                  <a:lnTo>
                    <a:pt x="1401418" y="236283"/>
                  </a:lnTo>
                  <a:lnTo>
                    <a:pt x="1403987" y="236283"/>
                  </a:lnTo>
                  <a:lnTo>
                    <a:pt x="1403987" y="237616"/>
                  </a:lnTo>
                  <a:lnTo>
                    <a:pt x="1402655" y="240091"/>
                  </a:lnTo>
                  <a:lnTo>
                    <a:pt x="1400085" y="242757"/>
                  </a:lnTo>
                  <a:lnTo>
                    <a:pt x="1401418" y="243994"/>
                  </a:lnTo>
                  <a:lnTo>
                    <a:pt x="1401418" y="246565"/>
                  </a:lnTo>
                  <a:lnTo>
                    <a:pt x="1398848" y="249230"/>
                  </a:lnTo>
                  <a:lnTo>
                    <a:pt x="1400085" y="251801"/>
                  </a:lnTo>
                  <a:lnTo>
                    <a:pt x="1398848" y="254371"/>
                  </a:lnTo>
                  <a:lnTo>
                    <a:pt x="1396279" y="253038"/>
                  </a:lnTo>
                  <a:lnTo>
                    <a:pt x="1391046" y="250468"/>
                  </a:lnTo>
                  <a:lnTo>
                    <a:pt x="1387240" y="251801"/>
                  </a:lnTo>
                  <a:lnTo>
                    <a:pt x="1382102" y="253038"/>
                  </a:lnTo>
                  <a:lnTo>
                    <a:pt x="1384670" y="258274"/>
                  </a:lnTo>
                  <a:lnTo>
                    <a:pt x="1388477" y="262082"/>
                  </a:lnTo>
                  <a:lnTo>
                    <a:pt x="1389809" y="258274"/>
                  </a:lnTo>
                  <a:lnTo>
                    <a:pt x="1391046" y="256942"/>
                  </a:lnTo>
                  <a:lnTo>
                    <a:pt x="1393710" y="256942"/>
                  </a:lnTo>
                  <a:lnTo>
                    <a:pt x="1396279" y="258274"/>
                  </a:lnTo>
                  <a:lnTo>
                    <a:pt x="1398848" y="259512"/>
                  </a:lnTo>
                  <a:lnTo>
                    <a:pt x="1400085" y="262082"/>
                  </a:lnTo>
                  <a:lnTo>
                    <a:pt x="1393710" y="263415"/>
                  </a:lnTo>
                  <a:lnTo>
                    <a:pt x="1387240" y="265985"/>
                  </a:lnTo>
                  <a:lnTo>
                    <a:pt x="1389809" y="268556"/>
                  </a:lnTo>
                  <a:lnTo>
                    <a:pt x="1391046" y="268556"/>
                  </a:lnTo>
                  <a:lnTo>
                    <a:pt x="1393710" y="267318"/>
                  </a:lnTo>
                  <a:lnTo>
                    <a:pt x="1396279" y="265985"/>
                  </a:lnTo>
                  <a:lnTo>
                    <a:pt x="1397517" y="267318"/>
                  </a:lnTo>
                  <a:lnTo>
                    <a:pt x="1400085" y="268556"/>
                  </a:lnTo>
                  <a:lnTo>
                    <a:pt x="1400085" y="269793"/>
                  </a:lnTo>
                  <a:lnTo>
                    <a:pt x="1398848" y="271126"/>
                  </a:lnTo>
                  <a:lnTo>
                    <a:pt x="1396279" y="269793"/>
                  </a:lnTo>
                  <a:lnTo>
                    <a:pt x="1394947" y="271126"/>
                  </a:lnTo>
                  <a:lnTo>
                    <a:pt x="1393710" y="272459"/>
                  </a:lnTo>
                  <a:lnTo>
                    <a:pt x="1393710" y="273696"/>
                  </a:lnTo>
                  <a:lnTo>
                    <a:pt x="1396279" y="276267"/>
                  </a:lnTo>
                  <a:lnTo>
                    <a:pt x="1398848" y="276267"/>
                  </a:lnTo>
                  <a:lnTo>
                    <a:pt x="1400085" y="275029"/>
                  </a:lnTo>
                  <a:lnTo>
                    <a:pt x="1401418" y="273696"/>
                  </a:lnTo>
                  <a:lnTo>
                    <a:pt x="1402655" y="278837"/>
                  </a:lnTo>
                  <a:lnTo>
                    <a:pt x="1402655" y="280170"/>
                  </a:lnTo>
                  <a:lnTo>
                    <a:pt x="1405319" y="281408"/>
                  </a:lnTo>
                  <a:lnTo>
                    <a:pt x="1407888" y="280170"/>
                  </a:lnTo>
                  <a:lnTo>
                    <a:pt x="1406556" y="277599"/>
                  </a:lnTo>
                  <a:lnTo>
                    <a:pt x="1405319" y="275029"/>
                  </a:lnTo>
                  <a:lnTo>
                    <a:pt x="1405319" y="272459"/>
                  </a:lnTo>
                  <a:lnTo>
                    <a:pt x="1407888" y="271126"/>
                  </a:lnTo>
                  <a:lnTo>
                    <a:pt x="1406556" y="269793"/>
                  </a:lnTo>
                  <a:lnTo>
                    <a:pt x="1405319" y="268556"/>
                  </a:lnTo>
                  <a:lnTo>
                    <a:pt x="1405319" y="265985"/>
                  </a:lnTo>
                  <a:lnTo>
                    <a:pt x="1407888" y="265985"/>
                  </a:lnTo>
                  <a:lnTo>
                    <a:pt x="1409125" y="273696"/>
                  </a:lnTo>
                  <a:lnTo>
                    <a:pt x="1413027" y="273696"/>
                  </a:lnTo>
                  <a:lnTo>
                    <a:pt x="1414358" y="267318"/>
                  </a:lnTo>
                  <a:lnTo>
                    <a:pt x="1411694" y="265985"/>
                  </a:lnTo>
                  <a:lnTo>
                    <a:pt x="1415595" y="264653"/>
                  </a:lnTo>
                  <a:lnTo>
                    <a:pt x="1410457" y="263415"/>
                  </a:lnTo>
                  <a:lnTo>
                    <a:pt x="1411694" y="258274"/>
                  </a:lnTo>
                  <a:lnTo>
                    <a:pt x="1416928" y="256942"/>
                  </a:lnTo>
                  <a:lnTo>
                    <a:pt x="1415595" y="262082"/>
                  </a:lnTo>
                  <a:lnTo>
                    <a:pt x="1422066" y="265985"/>
                  </a:lnTo>
                  <a:lnTo>
                    <a:pt x="1422066" y="268556"/>
                  </a:lnTo>
                  <a:lnTo>
                    <a:pt x="1419497" y="269793"/>
                  </a:lnTo>
                  <a:lnTo>
                    <a:pt x="1425967" y="276267"/>
                  </a:lnTo>
                  <a:lnTo>
                    <a:pt x="1416928" y="277599"/>
                  </a:lnTo>
                  <a:lnTo>
                    <a:pt x="1419497" y="280170"/>
                  </a:lnTo>
                  <a:lnTo>
                    <a:pt x="1420734" y="280170"/>
                  </a:lnTo>
                  <a:lnTo>
                    <a:pt x="1432438" y="278837"/>
                  </a:lnTo>
                  <a:lnTo>
                    <a:pt x="1428537" y="277599"/>
                  </a:lnTo>
                  <a:lnTo>
                    <a:pt x="1427204" y="268556"/>
                  </a:lnTo>
                  <a:lnTo>
                    <a:pt x="1424635" y="267318"/>
                  </a:lnTo>
                  <a:lnTo>
                    <a:pt x="1425967" y="264653"/>
                  </a:lnTo>
                  <a:lnTo>
                    <a:pt x="1431105" y="269793"/>
                  </a:lnTo>
                  <a:lnTo>
                    <a:pt x="1435007" y="269793"/>
                  </a:lnTo>
                  <a:lnTo>
                    <a:pt x="1433675" y="272459"/>
                  </a:lnTo>
                  <a:lnTo>
                    <a:pt x="1440145" y="273696"/>
                  </a:lnTo>
                  <a:lnTo>
                    <a:pt x="1437576" y="276267"/>
                  </a:lnTo>
                  <a:lnTo>
                    <a:pt x="1445283" y="277599"/>
                  </a:lnTo>
                  <a:lnTo>
                    <a:pt x="1445283" y="265985"/>
                  </a:lnTo>
                  <a:lnTo>
                    <a:pt x="1452990" y="275029"/>
                  </a:lnTo>
                  <a:lnTo>
                    <a:pt x="1455655" y="276267"/>
                  </a:lnTo>
                  <a:lnTo>
                    <a:pt x="1462030" y="275029"/>
                  </a:lnTo>
                  <a:lnTo>
                    <a:pt x="1464599" y="273696"/>
                  </a:lnTo>
                  <a:lnTo>
                    <a:pt x="1469833" y="269793"/>
                  </a:lnTo>
                  <a:lnTo>
                    <a:pt x="1474971" y="267318"/>
                  </a:lnTo>
                  <a:lnTo>
                    <a:pt x="1478872" y="263415"/>
                  </a:lnTo>
                  <a:lnTo>
                    <a:pt x="1480110" y="260845"/>
                  </a:lnTo>
                  <a:lnTo>
                    <a:pt x="1477540" y="259512"/>
                  </a:lnTo>
                  <a:lnTo>
                    <a:pt x="1476303" y="259512"/>
                  </a:lnTo>
                  <a:lnTo>
                    <a:pt x="1474971" y="258274"/>
                  </a:lnTo>
                  <a:lnTo>
                    <a:pt x="1474971" y="255609"/>
                  </a:lnTo>
                  <a:lnTo>
                    <a:pt x="1476303" y="250468"/>
                  </a:lnTo>
                  <a:lnTo>
                    <a:pt x="1480110" y="247898"/>
                  </a:lnTo>
                  <a:lnTo>
                    <a:pt x="1482679" y="249230"/>
                  </a:lnTo>
                  <a:lnTo>
                    <a:pt x="1482679" y="253038"/>
                  </a:lnTo>
                  <a:lnTo>
                    <a:pt x="1484011" y="253038"/>
                  </a:lnTo>
                  <a:lnTo>
                    <a:pt x="1485343" y="250468"/>
                  </a:lnTo>
                  <a:lnTo>
                    <a:pt x="1487912" y="246565"/>
                  </a:lnTo>
                  <a:lnTo>
                    <a:pt x="1489149" y="243994"/>
                  </a:lnTo>
                  <a:lnTo>
                    <a:pt x="1487912" y="241424"/>
                  </a:lnTo>
                  <a:lnTo>
                    <a:pt x="1485343" y="238854"/>
                  </a:lnTo>
                  <a:lnTo>
                    <a:pt x="1485343" y="236283"/>
                  </a:lnTo>
                  <a:lnTo>
                    <a:pt x="1485343" y="233713"/>
                  </a:lnTo>
                  <a:lnTo>
                    <a:pt x="1487912" y="229810"/>
                  </a:lnTo>
                  <a:lnTo>
                    <a:pt x="1489149" y="226002"/>
                  </a:lnTo>
                  <a:lnTo>
                    <a:pt x="1491718" y="224669"/>
                  </a:lnTo>
                  <a:lnTo>
                    <a:pt x="1494287" y="224669"/>
                  </a:lnTo>
                  <a:lnTo>
                    <a:pt x="1496857" y="224669"/>
                  </a:lnTo>
                  <a:lnTo>
                    <a:pt x="1499521" y="220766"/>
                  </a:lnTo>
                  <a:lnTo>
                    <a:pt x="1496857" y="219528"/>
                  </a:lnTo>
                  <a:lnTo>
                    <a:pt x="1496857" y="218196"/>
                  </a:lnTo>
                  <a:lnTo>
                    <a:pt x="1500758" y="215625"/>
                  </a:lnTo>
                  <a:lnTo>
                    <a:pt x="1502090" y="211722"/>
                  </a:lnTo>
                  <a:lnTo>
                    <a:pt x="1500758" y="209152"/>
                  </a:lnTo>
                  <a:lnTo>
                    <a:pt x="1499521" y="206581"/>
                  </a:lnTo>
                  <a:lnTo>
                    <a:pt x="1498188" y="202678"/>
                  </a:lnTo>
                  <a:lnTo>
                    <a:pt x="1499521" y="198870"/>
                  </a:lnTo>
                  <a:lnTo>
                    <a:pt x="1502090" y="198870"/>
                  </a:lnTo>
                  <a:lnTo>
                    <a:pt x="1503327" y="200108"/>
                  </a:lnTo>
                  <a:lnTo>
                    <a:pt x="1504659" y="204011"/>
                  </a:lnTo>
                  <a:lnTo>
                    <a:pt x="1507228" y="207914"/>
                  </a:lnTo>
                  <a:lnTo>
                    <a:pt x="1511130" y="207914"/>
                  </a:lnTo>
                  <a:lnTo>
                    <a:pt x="1513698" y="205344"/>
                  </a:lnTo>
                  <a:lnTo>
                    <a:pt x="1512367" y="211722"/>
                  </a:lnTo>
                  <a:lnTo>
                    <a:pt x="1520169" y="209152"/>
                  </a:lnTo>
                  <a:lnTo>
                    <a:pt x="1520169" y="202678"/>
                  </a:lnTo>
                  <a:lnTo>
                    <a:pt x="1527877" y="196300"/>
                  </a:lnTo>
                  <a:lnTo>
                    <a:pt x="1517505" y="184686"/>
                  </a:lnTo>
                  <a:lnTo>
                    <a:pt x="1520169" y="179450"/>
                  </a:lnTo>
                  <a:lnTo>
                    <a:pt x="1523975" y="182020"/>
                  </a:lnTo>
                  <a:lnTo>
                    <a:pt x="1527877" y="178212"/>
                  </a:lnTo>
                  <a:lnTo>
                    <a:pt x="1520169" y="163932"/>
                  </a:lnTo>
                  <a:lnTo>
                    <a:pt x="1521406" y="156221"/>
                  </a:lnTo>
                  <a:lnTo>
                    <a:pt x="1513698" y="147177"/>
                  </a:lnTo>
                  <a:lnTo>
                    <a:pt x="1512367" y="138133"/>
                  </a:lnTo>
                  <a:lnTo>
                    <a:pt x="1503327" y="129090"/>
                  </a:lnTo>
                  <a:lnTo>
                    <a:pt x="1498188" y="127852"/>
                  </a:lnTo>
                  <a:lnTo>
                    <a:pt x="1498188" y="123949"/>
                  </a:lnTo>
                  <a:lnTo>
                    <a:pt x="1490481" y="121378"/>
                  </a:lnTo>
                  <a:lnTo>
                    <a:pt x="1491718" y="127852"/>
                  </a:lnTo>
                  <a:lnTo>
                    <a:pt x="1489149" y="131755"/>
                  </a:lnTo>
                  <a:lnTo>
                    <a:pt x="1493050" y="129090"/>
                  </a:lnTo>
                  <a:lnTo>
                    <a:pt x="1499521" y="132993"/>
                  </a:lnTo>
                  <a:lnTo>
                    <a:pt x="1481442" y="135563"/>
                  </a:lnTo>
                  <a:lnTo>
                    <a:pt x="1487912" y="142037"/>
                  </a:lnTo>
                  <a:lnTo>
                    <a:pt x="1494287" y="140704"/>
                  </a:lnTo>
                  <a:lnTo>
                    <a:pt x="1493050" y="145940"/>
                  </a:lnTo>
                  <a:lnTo>
                    <a:pt x="1487912" y="143370"/>
                  </a:lnTo>
                  <a:lnTo>
                    <a:pt x="1485343" y="145940"/>
                  </a:lnTo>
                  <a:lnTo>
                    <a:pt x="1484011" y="139466"/>
                  </a:lnTo>
                  <a:lnTo>
                    <a:pt x="1480110" y="139466"/>
                  </a:lnTo>
                  <a:lnTo>
                    <a:pt x="1480110" y="136896"/>
                  </a:lnTo>
                  <a:lnTo>
                    <a:pt x="1469833" y="144607"/>
                  </a:lnTo>
                  <a:lnTo>
                    <a:pt x="1474971" y="173071"/>
                  </a:lnTo>
                  <a:lnTo>
                    <a:pt x="1473639" y="191064"/>
                  </a:lnTo>
                  <a:lnTo>
                    <a:pt x="1473639" y="197537"/>
                  </a:lnTo>
                  <a:lnTo>
                    <a:pt x="1473639" y="198870"/>
                  </a:lnTo>
                  <a:lnTo>
                    <a:pt x="1471070" y="200108"/>
                  </a:lnTo>
                  <a:lnTo>
                    <a:pt x="1463362" y="200108"/>
                  </a:lnTo>
                  <a:lnTo>
                    <a:pt x="1459556" y="200108"/>
                  </a:lnTo>
                  <a:lnTo>
                    <a:pt x="1456892" y="200108"/>
                  </a:lnTo>
                  <a:lnTo>
                    <a:pt x="1454323" y="197537"/>
                  </a:lnTo>
                  <a:lnTo>
                    <a:pt x="1451754" y="196300"/>
                  </a:lnTo>
                  <a:lnTo>
                    <a:pt x="1450422" y="193634"/>
                  </a:lnTo>
                  <a:lnTo>
                    <a:pt x="1449185" y="194967"/>
                  </a:lnTo>
                  <a:lnTo>
                    <a:pt x="1446615" y="194967"/>
                  </a:lnTo>
                  <a:lnTo>
                    <a:pt x="1446615" y="193634"/>
                  </a:lnTo>
                  <a:lnTo>
                    <a:pt x="1447852" y="192397"/>
                  </a:lnTo>
                  <a:lnTo>
                    <a:pt x="1449185" y="192397"/>
                  </a:lnTo>
                  <a:lnTo>
                    <a:pt x="1451754" y="192397"/>
                  </a:lnTo>
                  <a:lnTo>
                    <a:pt x="1456892" y="193634"/>
                  </a:lnTo>
                  <a:lnTo>
                    <a:pt x="1459556" y="194967"/>
                  </a:lnTo>
                  <a:lnTo>
                    <a:pt x="1460793" y="196300"/>
                  </a:lnTo>
                  <a:lnTo>
                    <a:pt x="1463362" y="193634"/>
                  </a:lnTo>
                  <a:lnTo>
                    <a:pt x="1464599" y="189826"/>
                  </a:lnTo>
                  <a:lnTo>
                    <a:pt x="1464599" y="182020"/>
                  </a:lnTo>
                  <a:lnTo>
                    <a:pt x="1463362" y="176879"/>
                  </a:lnTo>
                  <a:lnTo>
                    <a:pt x="1459556" y="178212"/>
                  </a:lnTo>
                  <a:lnTo>
                    <a:pt x="1450422" y="173071"/>
                  </a:lnTo>
                  <a:lnTo>
                    <a:pt x="1463362" y="175642"/>
                  </a:lnTo>
                  <a:lnTo>
                    <a:pt x="1459556" y="158792"/>
                  </a:lnTo>
                  <a:lnTo>
                    <a:pt x="1456892" y="157554"/>
                  </a:lnTo>
                  <a:lnTo>
                    <a:pt x="1454323" y="154984"/>
                  </a:lnTo>
                  <a:lnTo>
                    <a:pt x="1454323" y="153651"/>
                  </a:lnTo>
                  <a:lnTo>
                    <a:pt x="1458224" y="153651"/>
                  </a:lnTo>
                  <a:lnTo>
                    <a:pt x="1459556" y="153651"/>
                  </a:lnTo>
                  <a:lnTo>
                    <a:pt x="1460793" y="152413"/>
                  </a:lnTo>
                  <a:lnTo>
                    <a:pt x="1460793" y="149748"/>
                  </a:lnTo>
                  <a:lnTo>
                    <a:pt x="1462030" y="143370"/>
                  </a:lnTo>
                  <a:lnTo>
                    <a:pt x="1463362" y="138133"/>
                  </a:lnTo>
                  <a:lnTo>
                    <a:pt x="1462030" y="136896"/>
                  </a:lnTo>
                  <a:lnTo>
                    <a:pt x="1456892" y="140704"/>
                  </a:lnTo>
                  <a:lnTo>
                    <a:pt x="1454323" y="144607"/>
                  </a:lnTo>
                  <a:lnTo>
                    <a:pt x="1452990" y="144607"/>
                  </a:lnTo>
                  <a:lnTo>
                    <a:pt x="1449185" y="143370"/>
                  </a:lnTo>
                  <a:lnTo>
                    <a:pt x="1447852" y="142037"/>
                  </a:lnTo>
                  <a:lnTo>
                    <a:pt x="1445283" y="139466"/>
                  </a:lnTo>
                  <a:lnTo>
                    <a:pt x="1442714" y="136896"/>
                  </a:lnTo>
                  <a:lnTo>
                    <a:pt x="1446615" y="135563"/>
                  </a:lnTo>
                  <a:lnTo>
                    <a:pt x="1451754" y="134326"/>
                  </a:lnTo>
                  <a:lnTo>
                    <a:pt x="1452990" y="134326"/>
                  </a:lnTo>
                  <a:lnTo>
                    <a:pt x="1454323" y="135563"/>
                  </a:lnTo>
                  <a:lnTo>
                    <a:pt x="1458224" y="135563"/>
                  </a:lnTo>
                  <a:lnTo>
                    <a:pt x="1459556" y="134326"/>
                  </a:lnTo>
                  <a:lnTo>
                    <a:pt x="1459556" y="131755"/>
                  </a:lnTo>
                  <a:lnTo>
                    <a:pt x="1458224" y="130422"/>
                  </a:lnTo>
                  <a:lnTo>
                    <a:pt x="1455655" y="127852"/>
                  </a:lnTo>
                  <a:lnTo>
                    <a:pt x="1451754" y="126519"/>
                  </a:lnTo>
                  <a:lnTo>
                    <a:pt x="1442714" y="127852"/>
                  </a:lnTo>
                  <a:lnTo>
                    <a:pt x="1432438" y="129090"/>
                  </a:lnTo>
                  <a:lnTo>
                    <a:pt x="1422066" y="134326"/>
                  </a:lnTo>
                  <a:lnTo>
                    <a:pt x="1410457" y="140704"/>
                  </a:lnTo>
                  <a:lnTo>
                    <a:pt x="1410457" y="142037"/>
                  </a:lnTo>
                  <a:lnTo>
                    <a:pt x="1410457" y="143370"/>
                  </a:lnTo>
                  <a:lnTo>
                    <a:pt x="1409125" y="144607"/>
                  </a:lnTo>
                  <a:lnTo>
                    <a:pt x="1406556" y="145940"/>
                  </a:lnTo>
                  <a:lnTo>
                    <a:pt x="1402655" y="148510"/>
                  </a:lnTo>
                  <a:lnTo>
                    <a:pt x="1401418" y="149748"/>
                  </a:lnTo>
                  <a:lnTo>
                    <a:pt x="1397517" y="151081"/>
                  </a:lnTo>
                  <a:lnTo>
                    <a:pt x="1396279" y="151081"/>
                  </a:lnTo>
                  <a:lnTo>
                    <a:pt x="1396279" y="145940"/>
                  </a:lnTo>
                  <a:lnTo>
                    <a:pt x="1397517" y="144607"/>
                  </a:lnTo>
                  <a:lnTo>
                    <a:pt x="1394947" y="142037"/>
                  </a:lnTo>
                  <a:lnTo>
                    <a:pt x="1392378" y="142037"/>
                  </a:lnTo>
                  <a:lnTo>
                    <a:pt x="1391046" y="142037"/>
                  </a:lnTo>
                  <a:lnTo>
                    <a:pt x="1385908" y="143370"/>
                  </a:lnTo>
                  <a:lnTo>
                    <a:pt x="1379437" y="147177"/>
                  </a:lnTo>
                  <a:lnTo>
                    <a:pt x="1369160" y="152413"/>
                  </a:lnTo>
                  <a:lnTo>
                    <a:pt x="1366592" y="154984"/>
                  </a:lnTo>
                  <a:lnTo>
                    <a:pt x="1356220" y="158792"/>
                  </a:lnTo>
                  <a:lnTo>
                    <a:pt x="1347180" y="161362"/>
                  </a:lnTo>
                  <a:lnTo>
                    <a:pt x="1345943" y="161362"/>
                  </a:lnTo>
                  <a:lnTo>
                    <a:pt x="1343374" y="160124"/>
                  </a:lnTo>
                  <a:lnTo>
                    <a:pt x="1339473" y="160124"/>
                  </a:lnTo>
                  <a:lnTo>
                    <a:pt x="1338141" y="160124"/>
                  </a:lnTo>
                  <a:lnTo>
                    <a:pt x="1336904" y="158792"/>
                  </a:lnTo>
                  <a:lnTo>
                    <a:pt x="1335572" y="157554"/>
                  </a:lnTo>
                  <a:lnTo>
                    <a:pt x="1335572" y="151081"/>
                  </a:lnTo>
                  <a:lnTo>
                    <a:pt x="1335572" y="148510"/>
                  </a:lnTo>
                  <a:lnTo>
                    <a:pt x="1331765" y="139466"/>
                  </a:lnTo>
                  <a:lnTo>
                    <a:pt x="1327864" y="132993"/>
                  </a:lnTo>
                  <a:lnTo>
                    <a:pt x="1325295" y="127852"/>
                  </a:lnTo>
                  <a:lnTo>
                    <a:pt x="1322726" y="121378"/>
                  </a:lnTo>
                  <a:lnTo>
                    <a:pt x="1321394" y="114905"/>
                  </a:lnTo>
                  <a:lnTo>
                    <a:pt x="1318825" y="108431"/>
                  </a:lnTo>
                  <a:lnTo>
                    <a:pt x="1318825" y="102053"/>
                  </a:lnTo>
                  <a:lnTo>
                    <a:pt x="1318825" y="96913"/>
                  </a:lnTo>
                  <a:lnTo>
                    <a:pt x="1321394" y="93009"/>
                  </a:lnTo>
                  <a:lnTo>
                    <a:pt x="1323963" y="90439"/>
                  </a:lnTo>
                  <a:lnTo>
                    <a:pt x="1323963" y="89106"/>
                  </a:lnTo>
                  <a:lnTo>
                    <a:pt x="1323963" y="87773"/>
                  </a:lnTo>
                  <a:lnTo>
                    <a:pt x="1323963" y="85203"/>
                  </a:lnTo>
                  <a:lnTo>
                    <a:pt x="1322726" y="83965"/>
                  </a:lnTo>
                  <a:lnTo>
                    <a:pt x="1314924" y="78730"/>
                  </a:lnTo>
                  <a:lnTo>
                    <a:pt x="1308453" y="73589"/>
                  </a:lnTo>
                  <a:lnTo>
                    <a:pt x="1308453" y="72351"/>
                  </a:lnTo>
                  <a:lnTo>
                    <a:pt x="1308453" y="71018"/>
                  </a:lnTo>
                  <a:lnTo>
                    <a:pt x="1308453" y="69781"/>
                  </a:lnTo>
                  <a:lnTo>
                    <a:pt x="1309785" y="69781"/>
                  </a:lnTo>
                  <a:lnTo>
                    <a:pt x="1318825" y="76159"/>
                  </a:lnTo>
                  <a:lnTo>
                    <a:pt x="1327864" y="82633"/>
                  </a:lnTo>
                  <a:lnTo>
                    <a:pt x="1329197" y="82633"/>
                  </a:lnTo>
                  <a:lnTo>
                    <a:pt x="1329197" y="83965"/>
                  </a:lnTo>
                  <a:lnTo>
                    <a:pt x="1329197" y="86536"/>
                  </a:lnTo>
                  <a:lnTo>
                    <a:pt x="1327864" y="93009"/>
                  </a:lnTo>
                  <a:lnTo>
                    <a:pt x="1326532" y="96913"/>
                  </a:lnTo>
                  <a:lnTo>
                    <a:pt x="1325295" y="103291"/>
                  </a:lnTo>
                  <a:lnTo>
                    <a:pt x="1326532" y="109764"/>
                  </a:lnTo>
                  <a:lnTo>
                    <a:pt x="1327864" y="117475"/>
                  </a:lnTo>
                  <a:lnTo>
                    <a:pt x="1329197" y="120141"/>
                  </a:lnTo>
                  <a:lnTo>
                    <a:pt x="1330434" y="122711"/>
                  </a:lnTo>
                  <a:lnTo>
                    <a:pt x="1331765" y="123949"/>
                  </a:lnTo>
                  <a:lnTo>
                    <a:pt x="1333002" y="123949"/>
                  </a:lnTo>
                  <a:lnTo>
                    <a:pt x="1334335" y="123949"/>
                  </a:lnTo>
                  <a:lnTo>
                    <a:pt x="1336904" y="126519"/>
                  </a:lnTo>
                  <a:lnTo>
                    <a:pt x="1336904" y="130422"/>
                  </a:lnTo>
                  <a:lnTo>
                    <a:pt x="1338141" y="132993"/>
                  </a:lnTo>
                  <a:lnTo>
                    <a:pt x="1338141" y="135563"/>
                  </a:lnTo>
                  <a:lnTo>
                    <a:pt x="1339473" y="136896"/>
                  </a:lnTo>
                  <a:lnTo>
                    <a:pt x="1342042" y="138133"/>
                  </a:lnTo>
                  <a:lnTo>
                    <a:pt x="1345943" y="138133"/>
                  </a:lnTo>
                  <a:lnTo>
                    <a:pt x="1347180" y="136896"/>
                  </a:lnTo>
                  <a:lnTo>
                    <a:pt x="1348512" y="136896"/>
                  </a:lnTo>
                  <a:lnTo>
                    <a:pt x="1348512" y="135563"/>
                  </a:lnTo>
                  <a:lnTo>
                    <a:pt x="1345943" y="134326"/>
                  </a:lnTo>
                  <a:lnTo>
                    <a:pt x="1343374" y="131755"/>
                  </a:lnTo>
                  <a:lnTo>
                    <a:pt x="1344611" y="130422"/>
                  </a:lnTo>
                  <a:lnTo>
                    <a:pt x="1348512" y="131755"/>
                  </a:lnTo>
                  <a:lnTo>
                    <a:pt x="1351082" y="132993"/>
                  </a:lnTo>
                  <a:lnTo>
                    <a:pt x="1353650" y="136896"/>
                  </a:lnTo>
                  <a:lnTo>
                    <a:pt x="1356220" y="140704"/>
                  </a:lnTo>
                  <a:lnTo>
                    <a:pt x="1362690" y="140704"/>
                  </a:lnTo>
                  <a:lnTo>
                    <a:pt x="1369160" y="139466"/>
                  </a:lnTo>
                  <a:lnTo>
                    <a:pt x="1376868" y="134326"/>
                  </a:lnTo>
                  <a:lnTo>
                    <a:pt x="1382102" y="129090"/>
                  </a:lnTo>
                  <a:lnTo>
                    <a:pt x="1384670" y="122711"/>
                  </a:lnTo>
                  <a:lnTo>
                    <a:pt x="1383339" y="121378"/>
                  </a:lnTo>
                  <a:lnTo>
                    <a:pt x="1382102" y="117475"/>
                  </a:lnTo>
                  <a:lnTo>
                    <a:pt x="1380769" y="113667"/>
                  </a:lnTo>
                  <a:lnTo>
                    <a:pt x="1380769" y="112335"/>
                  </a:lnTo>
                  <a:lnTo>
                    <a:pt x="1382102" y="112335"/>
                  </a:lnTo>
                  <a:lnTo>
                    <a:pt x="1384670" y="116238"/>
                  </a:lnTo>
                  <a:lnTo>
                    <a:pt x="1387240" y="118808"/>
                  </a:lnTo>
                  <a:lnTo>
                    <a:pt x="1388477" y="118808"/>
                  </a:lnTo>
                  <a:lnTo>
                    <a:pt x="1396279" y="116238"/>
                  </a:lnTo>
                  <a:lnTo>
                    <a:pt x="1402655" y="113667"/>
                  </a:lnTo>
                  <a:lnTo>
                    <a:pt x="1403987" y="112335"/>
                  </a:lnTo>
                  <a:lnTo>
                    <a:pt x="1402655" y="111002"/>
                  </a:lnTo>
                  <a:lnTo>
                    <a:pt x="1396279" y="109764"/>
                  </a:lnTo>
                  <a:lnTo>
                    <a:pt x="1388477" y="109764"/>
                  </a:lnTo>
                  <a:lnTo>
                    <a:pt x="1379437" y="104624"/>
                  </a:lnTo>
                  <a:lnTo>
                    <a:pt x="1371730" y="98150"/>
                  </a:lnTo>
                  <a:lnTo>
                    <a:pt x="1370397" y="95580"/>
                  </a:lnTo>
                  <a:lnTo>
                    <a:pt x="1370397" y="94247"/>
                  </a:lnTo>
                  <a:lnTo>
                    <a:pt x="1371730" y="94247"/>
                  </a:lnTo>
                  <a:lnTo>
                    <a:pt x="1376868" y="98150"/>
                  </a:lnTo>
                  <a:lnTo>
                    <a:pt x="1380769" y="99483"/>
                  </a:lnTo>
                  <a:lnTo>
                    <a:pt x="1382102" y="99483"/>
                  </a:lnTo>
                  <a:lnTo>
                    <a:pt x="1384670" y="96913"/>
                  </a:lnTo>
                  <a:lnTo>
                    <a:pt x="1385908" y="96913"/>
                  </a:lnTo>
                  <a:lnTo>
                    <a:pt x="1387240" y="102053"/>
                  </a:lnTo>
                  <a:lnTo>
                    <a:pt x="1388477" y="104624"/>
                  </a:lnTo>
                  <a:lnTo>
                    <a:pt x="1389809" y="105861"/>
                  </a:lnTo>
                  <a:lnTo>
                    <a:pt x="1393710" y="104624"/>
                  </a:lnTo>
                  <a:lnTo>
                    <a:pt x="1398848" y="104624"/>
                  </a:lnTo>
                  <a:lnTo>
                    <a:pt x="1402655" y="104624"/>
                  </a:lnTo>
                  <a:lnTo>
                    <a:pt x="1406556" y="104624"/>
                  </a:lnTo>
                  <a:lnTo>
                    <a:pt x="1411694" y="108431"/>
                  </a:lnTo>
                  <a:lnTo>
                    <a:pt x="1416928" y="109764"/>
                  </a:lnTo>
                  <a:lnTo>
                    <a:pt x="1419497" y="108431"/>
                  </a:lnTo>
                  <a:lnTo>
                    <a:pt x="1422066" y="107194"/>
                  </a:lnTo>
                  <a:lnTo>
                    <a:pt x="1423398" y="105861"/>
                  </a:lnTo>
                  <a:lnTo>
                    <a:pt x="1422066" y="105861"/>
                  </a:lnTo>
                  <a:lnTo>
                    <a:pt x="1418165" y="104624"/>
                  </a:lnTo>
                  <a:lnTo>
                    <a:pt x="1414358" y="103291"/>
                  </a:lnTo>
                  <a:lnTo>
                    <a:pt x="1409125" y="99483"/>
                  </a:lnTo>
                  <a:lnTo>
                    <a:pt x="1406556" y="93009"/>
                  </a:lnTo>
                  <a:lnTo>
                    <a:pt x="1402655" y="91676"/>
                  </a:lnTo>
                  <a:lnTo>
                    <a:pt x="1398848" y="85203"/>
                  </a:lnTo>
                  <a:lnTo>
                    <a:pt x="1400085" y="85203"/>
                  </a:lnTo>
                  <a:lnTo>
                    <a:pt x="1410457" y="93009"/>
                  </a:lnTo>
                  <a:lnTo>
                    <a:pt x="1415595" y="96913"/>
                  </a:lnTo>
                  <a:lnTo>
                    <a:pt x="1419497" y="99483"/>
                  </a:lnTo>
                  <a:lnTo>
                    <a:pt x="1423398" y="102053"/>
                  </a:lnTo>
                  <a:lnTo>
                    <a:pt x="1424635" y="102053"/>
                  </a:lnTo>
                  <a:lnTo>
                    <a:pt x="1429773" y="100720"/>
                  </a:lnTo>
                  <a:lnTo>
                    <a:pt x="1433675" y="98150"/>
                  </a:lnTo>
                  <a:lnTo>
                    <a:pt x="1436244" y="96913"/>
                  </a:lnTo>
                  <a:lnTo>
                    <a:pt x="1437576" y="95580"/>
                  </a:lnTo>
                  <a:lnTo>
                    <a:pt x="1440145" y="93009"/>
                  </a:lnTo>
                  <a:lnTo>
                    <a:pt x="1442714" y="91676"/>
                  </a:lnTo>
                  <a:lnTo>
                    <a:pt x="1443951" y="90439"/>
                  </a:lnTo>
                  <a:lnTo>
                    <a:pt x="1443951" y="89106"/>
                  </a:lnTo>
                  <a:lnTo>
                    <a:pt x="1441382" y="85203"/>
                  </a:lnTo>
                  <a:lnTo>
                    <a:pt x="1440145" y="82633"/>
                  </a:lnTo>
                  <a:lnTo>
                    <a:pt x="1436244" y="80062"/>
                  </a:lnTo>
                  <a:lnTo>
                    <a:pt x="1432438" y="78730"/>
                  </a:lnTo>
                  <a:lnTo>
                    <a:pt x="1429773" y="77492"/>
                  </a:lnTo>
                  <a:lnTo>
                    <a:pt x="1427204" y="74922"/>
                  </a:lnTo>
                  <a:lnTo>
                    <a:pt x="1425967" y="71018"/>
                  </a:lnTo>
                  <a:lnTo>
                    <a:pt x="1420734" y="68448"/>
                  </a:lnTo>
                  <a:lnTo>
                    <a:pt x="1414358" y="65878"/>
                  </a:lnTo>
                  <a:lnTo>
                    <a:pt x="1414358" y="64545"/>
                  </a:lnTo>
                  <a:lnTo>
                    <a:pt x="1415595" y="63307"/>
                  </a:lnTo>
                  <a:lnTo>
                    <a:pt x="1419497" y="63307"/>
                  </a:lnTo>
                  <a:lnTo>
                    <a:pt x="1424635" y="63307"/>
                  </a:lnTo>
                  <a:lnTo>
                    <a:pt x="1431105" y="65878"/>
                  </a:lnTo>
                  <a:lnTo>
                    <a:pt x="1437576" y="71018"/>
                  </a:lnTo>
                  <a:lnTo>
                    <a:pt x="1446615" y="77492"/>
                  </a:lnTo>
                  <a:lnTo>
                    <a:pt x="1451754" y="82633"/>
                  </a:lnTo>
                  <a:lnTo>
                    <a:pt x="1455655" y="83965"/>
                  </a:lnTo>
                  <a:lnTo>
                    <a:pt x="1460793" y="83965"/>
                  </a:lnTo>
                  <a:lnTo>
                    <a:pt x="1463362" y="85203"/>
                  </a:lnTo>
                  <a:lnTo>
                    <a:pt x="1468501" y="83965"/>
                  </a:lnTo>
                  <a:lnTo>
                    <a:pt x="1469833" y="83965"/>
                  </a:lnTo>
                  <a:lnTo>
                    <a:pt x="1468501" y="82633"/>
                  </a:lnTo>
                  <a:lnTo>
                    <a:pt x="1462030" y="78730"/>
                  </a:lnTo>
                  <a:lnTo>
                    <a:pt x="1456892" y="76159"/>
                  </a:lnTo>
                  <a:lnTo>
                    <a:pt x="1452990" y="77492"/>
                  </a:lnTo>
                  <a:lnTo>
                    <a:pt x="1451754" y="77492"/>
                  </a:lnTo>
                  <a:lnTo>
                    <a:pt x="1451754" y="76159"/>
                  </a:lnTo>
                  <a:lnTo>
                    <a:pt x="1452990" y="73589"/>
                  </a:lnTo>
                  <a:lnTo>
                    <a:pt x="1452990" y="72351"/>
                  </a:lnTo>
                  <a:lnTo>
                    <a:pt x="1456892" y="72351"/>
                  </a:lnTo>
                  <a:lnTo>
                    <a:pt x="1459556" y="73589"/>
                  </a:lnTo>
                  <a:lnTo>
                    <a:pt x="1460793" y="73589"/>
                  </a:lnTo>
                  <a:lnTo>
                    <a:pt x="1460793" y="72351"/>
                  </a:lnTo>
                  <a:lnTo>
                    <a:pt x="1456892" y="67211"/>
                  </a:lnTo>
                  <a:lnTo>
                    <a:pt x="1454323" y="61974"/>
                  </a:lnTo>
                  <a:lnTo>
                    <a:pt x="1454323" y="59404"/>
                  </a:lnTo>
                  <a:lnTo>
                    <a:pt x="1454323" y="58071"/>
                  </a:lnTo>
                  <a:lnTo>
                    <a:pt x="1451754" y="58071"/>
                  </a:lnTo>
                  <a:lnTo>
                    <a:pt x="1449185" y="58071"/>
                  </a:lnTo>
                  <a:lnTo>
                    <a:pt x="1446615" y="55501"/>
                  </a:lnTo>
                  <a:lnTo>
                    <a:pt x="1445283" y="51693"/>
                  </a:lnTo>
                  <a:lnTo>
                    <a:pt x="1446615" y="50360"/>
                  </a:lnTo>
                  <a:lnTo>
                    <a:pt x="1450422" y="52931"/>
                  </a:lnTo>
                  <a:lnTo>
                    <a:pt x="1451754" y="51693"/>
                  </a:lnTo>
                  <a:lnTo>
                    <a:pt x="1451754" y="49123"/>
                  </a:lnTo>
                  <a:lnTo>
                    <a:pt x="1452990" y="49123"/>
                  </a:lnTo>
                  <a:lnTo>
                    <a:pt x="1452990" y="50360"/>
                  </a:lnTo>
                  <a:lnTo>
                    <a:pt x="1454323" y="55501"/>
                  </a:lnTo>
                  <a:lnTo>
                    <a:pt x="1455655" y="55501"/>
                  </a:lnTo>
                  <a:lnTo>
                    <a:pt x="1458224" y="54263"/>
                  </a:lnTo>
                  <a:lnTo>
                    <a:pt x="1459556" y="54263"/>
                  </a:lnTo>
                  <a:lnTo>
                    <a:pt x="1459556" y="55501"/>
                  </a:lnTo>
                  <a:lnTo>
                    <a:pt x="1458224" y="61974"/>
                  </a:lnTo>
                  <a:lnTo>
                    <a:pt x="1458224" y="63307"/>
                  </a:lnTo>
                  <a:lnTo>
                    <a:pt x="1462030" y="61974"/>
                  </a:lnTo>
                  <a:lnTo>
                    <a:pt x="1465932" y="63307"/>
                  </a:lnTo>
                  <a:lnTo>
                    <a:pt x="1465932" y="67211"/>
                  </a:lnTo>
                  <a:lnTo>
                    <a:pt x="1468501" y="72351"/>
                  </a:lnTo>
                  <a:lnTo>
                    <a:pt x="1473639" y="74922"/>
                  </a:lnTo>
                  <a:lnTo>
                    <a:pt x="1477540" y="78730"/>
                  </a:lnTo>
                  <a:lnTo>
                    <a:pt x="1478872" y="83965"/>
                  </a:lnTo>
                  <a:lnTo>
                    <a:pt x="1480110" y="89106"/>
                  </a:lnTo>
                  <a:lnTo>
                    <a:pt x="1485343" y="94247"/>
                  </a:lnTo>
                  <a:lnTo>
                    <a:pt x="1490481" y="98150"/>
                  </a:lnTo>
                  <a:lnTo>
                    <a:pt x="1491718" y="98150"/>
                  </a:lnTo>
                  <a:lnTo>
                    <a:pt x="1493050" y="98150"/>
                  </a:lnTo>
                  <a:lnTo>
                    <a:pt x="1494287" y="96913"/>
                  </a:lnTo>
                  <a:lnTo>
                    <a:pt x="1495620" y="95580"/>
                  </a:lnTo>
                  <a:lnTo>
                    <a:pt x="1494287" y="94247"/>
                  </a:lnTo>
                  <a:lnTo>
                    <a:pt x="1493050" y="90439"/>
                  </a:lnTo>
                  <a:lnTo>
                    <a:pt x="1493050" y="89106"/>
                  </a:lnTo>
                  <a:lnTo>
                    <a:pt x="1490481" y="85203"/>
                  </a:lnTo>
                  <a:lnTo>
                    <a:pt x="1485343" y="80062"/>
                  </a:lnTo>
                  <a:lnTo>
                    <a:pt x="1482679" y="77492"/>
                  </a:lnTo>
                  <a:lnTo>
                    <a:pt x="1480110" y="74922"/>
                  </a:lnTo>
                  <a:lnTo>
                    <a:pt x="1478872" y="68448"/>
                  </a:lnTo>
                  <a:lnTo>
                    <a:pt x="1473639" y="63307"/>
                  </a:lnTo>
                  <a:lnTo>
                    <a:pt x="1469833" y="55501"/>
                  </a:lnTo>
                  <a:lnTo>
                    <a:pt x="1463362" y="47790"/>
                  </a:lnTo>
                  <a:lnTo>
                    <a:pt x="1459556" y="39984"/>
                  </a:lnTo>
                  <a:lnTo>
                    <a:pt x="1456892" y="31035"/>
                  </a:lnTo>
                  <a:lnTo>
                    <a:pt x="1455655" y="24561"/>
                  </a:lnTo>
                  <a:lnTo>
                    <a:pt x="1454323" y="23229"/>
                  </a:lnTo>
                  <a:lnTo>
                    <a:pt x="1452990" y="23229"/>
                  </a:lnTo>
                  <a:lnTo>
                    <a:pt x="1451754" y="23229"/>
                  </a:lnTo>
                  <a:lnTo>
                    <a:pt x="1450422" y="24561"/>
                  </a:lnTo>
                  <a:lnTo>
                    <a:pt x="1452990" y="32273"/>
                  </a:lnTo>
                  <a:lnTo>
                    <a:pt x="1454323" y="37508"/>
                  </a:lnTo>
                  <a:lnTo>
                    <a:pt x="1452990" y="38746"/>
                  </a:lnTo>
                  <a:lnTo>
                    <a:pt x="1447852" y="33605"/>
                  </a:lnTo>
                  <a:lnTo>
                    <a:pt x="1442714" y="28465"/>
                  </a:lnTo>
                  <a:lnTo>
                    <a:pt x="1442714" y="27132"/>
                  </a:lnTo>
                  <a:lnTo>
                    <a:pt x="1447852" y="28465"/>
                  </a:lnTo>
                  <a:lnTo>
                    <a:pt x="1447852" y="27132"/>
                  </a:lnTo>
                  <a:lnTo>
                    <a:pt x="1447852" y="25799"/>
                  </a:lnTo>
                  <a:lnTo>
                    <a:pt x="1447852" y="24561"/>
                  </a:lnTo>
                  <a:lnTo>
                    <a:pt x="1446615" y="23229"/>
                  </a:lnTo>
                  <a:lnTo>
                    <a:pt x="1445283" y="23229"/>
                  </a:lnTo>
                  <a:lnTo>
                    <a:pt x="1441382" y="24561"/>
                  </a:lnTo>
                  <a:lnTo>
                    <a:pt x="1440145" y="24561"/>
                  </a:lnTo>
                  <a:lnTo>
                    <a:pt x="1436244" y="20658"/>
                  </a:lnTo>
                  <a:lnTo>
                    <a:pt x="1432438" y="14280"/>
                  </a:lnTo>
                  <a:lnTo>
                    <a:pt x="1431105" y="12947"/>
                  </a:lnTo>
                  <a:lnTo>
                    <a:pt x="1429773" y="12947"/>
                  </a:lnTo>
                  <a:lnTo>
                    <a:pt x="1423398" y="12947"/>
                  </a:lnTo>
                  <a:lnTo>
                    <a:pt x="1422066" y="12947"/>
                  </a:lnTo>
                  <a:lnTo>
                    <a:pt x="1422066" y="11614"/>
                  </a:lnTo>
                  <a:lnTo>
                    <a:pt x="1425967" y="9044"/>
                  </a:lnTo>
                  <a:lnTo>
                    <a:pt x="1428537" y="7806"/>
                  </a:lnTo>
                  <a:lnTo>
                    <a:pt x="1431105" y="7806"/>
                  </a:lnTo>
                  <a:lnTo>
                    <a:pt x="1432438" y="7806"/>
                  </a:lnTo>
                  <a:lnTo>
                    <a:pt x="1432438" y="6474"/>
                  </a:lnTo>
                  <a:lnTo>
                    <a:pt x="1428537" y="0"/>
                  </a:lnTo>
                  <a:lnTo>
                    <a:pt x="1206544" y="46457"/>
                  </a:lnTo>
                  <a:lnTo>
                    <a:pt x="815559" y="12137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DCB9F935-CDB2-DFA9-3C80-46B2E71DCEDB}"/>
                </a:ext>
              </a:extLst>
            </p:cNvPr>
            <p:cNvSpPr/>
            <p:nvPr/>
          </p:nvSpPr>
          <p:spPr>
            <a:xfrm>
              <a:off x="6559015" y="5367636"/>
              <a:ext cx="876242" cy="912656"/>
            </a:xfrm>
            <a:custGeom>
              <a:avLst/>
              <a:gdLst>
                <a:gd name="connsiteX0" fmla="*/ 918800 w 975606"/>
                <a:gd name="connsiteY0" fmla="*/ 575857 h 1016150"/>
                <a:gd name="connsiteX1" fmla="*/ 910998 w 975606"/>
                <a:gd name="connsiteY1" fmla="*/ 566813 h 1016150"/>
                <a:gd name="connsiteX2" fmla="*/ 914899 w 975606"/>
                <a:gd name="connsiteY2" fmla="*/ 557769 h 1016150"/>
                <a:gd name="connsiteX3" fmla="*/ 910998 w 975606"/>
                <a:gd name="connsiteY3" fmla="*/ 544822 h 1016150"/>
                <a:gd name="connsiteX4" fmla="*/ 908428 w 975606"/>
                <a:gd name="connsiteY4" fmla="*/ 542252 h 1016150"/>
                <a:gd name="connsiteX5" fmla="*/ 905859 w 975606"/>
                <a:gd name="connsiteY5" fmla="*/ 544822 h 1016150"/>
                <a:gd name="connsiteX6" fmla="*/ 900721 w 975606"/>
                <a:gd name="connsiteY6" fmla="*/ 537111 h 1016150"/>
                <a:gd name="connsiteX7" fmla="*/ 895583 w 975606"/>
                <a:gd name="connsiteY7" fmla="*/ 528067 h 1016150"/>
                <a:gd name="connsiteX8" fmla="*/ 894251 w 975606"/>
                <a:gd name="connsiteY8" fmla="*/ 517691 h 1016150"/>
                <a:gd name="connsiteX9" fmla="*/ 876171 w 975606"/>
                <a:gd name="connsiteY9" fmla="*/ 499603 h 1016150"/>
                <a:gd name="connsiteX10" fmla="*/ 858092 w 975606"/>
                <a:gd name="connsiteY10" fmla="*/ 495795 h 1016150"/>
                <a:gd name="connsiteX11" fmla="*/ 847816 w 975606"/>
                <a:gd name="connsiteY11" fmla="*/ 487989 h 1016150"/>
                <a:gd name="connsiteX12" fmla="*/ 850385 w 975606"/>
                <a:gd name="connsiteY12" fmla="*/ 481610 h 1016150"/>
                <a:gd name="connsiteX13" fmla="*/ 844009 w 975606"/>
                <a:gd name="connsiteY13" fmla="*/ 471234 h 1016150"/>
                <a:gd name="connsiteX14" fmla="*/ 845246 w 975606"/>
                <a:gd name="connsiteY14" fmla="*/ 460952 h 1016150"/>
                <a:gd name="connsiteX15" fmla="*/ 838776 w 975606"/>
                <a:gd name="connsiteY15" fmla="*/ 451908 h 1016150"/>
                <a:gd name="connsiteX16" fmla="*/ 838776 w 975606"/>
                <a:gd name="connsiteY16" fmla="*/ 441532 h 1016150"/>
                <a:gd name="connsiteX17" fmla="*/ 832401 w 975606"/>
                <a:gd name="connsiteY17" fmla="*/ 440199 h 1016150"/>
                <a:gd name="connsiteX18" fmla="*/ 831069 w 975606"/>
                <a:gd name="connsiteY18" fmla="*/ 433821 h 1016150"/>
                <a:gd name="connsiteX19" fmla="*/ 825835 w 975606"/>
                <a:gd name="connsiteY19" fmla="*/ 433821 h 1016150"/>
                <a:gd name="connsiteX20" fmla="*/ 828499 w 975606"/>
                <a:gd name="connsiteY20" fmla="*/ 428680 h 1016150"/>
                <a:gd name="connsiteX21" fmla="*/ 818128 w 975606"/>
                <a:gd name="connsiteY21" fmla="*/ 418303 h 1016150"/>
                <a:gd name="connsiteX22" fmla="*/ 820697 w 975606"/>
                <a:gd name="connsiteY22" fmla="*/ 405451 h 1016150"/>
                <a:gd name="connsiteX23" fmla="*/ 811658 w 975606"/>
                <a:gd name="connsiteY23" fmla="*/ 397645 h 1016150"/>
                <a:gd name="connsiteX24" fmla="*/ 807851 w 975606"/>
                <a:gd name="connsiteY24" fmla="*/ 397645 h 1016150"/>
                <a:gd name="connsiteX25" fmla="*/ 796243 w 975606"/>
                <a:gd name="connsiteY25" fmla="*/ 389934 h 1016150"/>
                <a:gd name="connsiteX26" fmla="*/ 769124 w 975606"/>
                <a:gd name="connsiteY26" fmla="*/ 380890 h 1016150"/>
                <a:gd name="connsiteX27" fmla="*/ 763986 w 975606"/>
                <a:gd name="connsiteY27" fmla="*/ 375749 h 1016150"/>
                <a:gd name="connsiteX28" fmla="*/ 761321 w 975606"/>
                <a:gd name="connsiteY28" fmla="*/ 365373 h 1016150"/>
                <a:gd name="connsiteX29" fmla="*/ 756183 w 975606"/>
                <a:gd name="connsiteY29" fmla="*/ 367943 h 1016150"/>
                <a:gd name="connsiteX30" fmla="*/ 753614 w 975606"/>
                <a:gd name="connsiteY30" fmla="*/ 364040 h 1016150"/>
                <a:gd name="connsiteX31" fmla="*/ 744575 w 975606"/>
                <a:gd name="connsiteY31" fmla="*/ 361470 h 1016150"/>
                <a:gd name="connsiteX32" fmla="*/ 745906 w 975606"/>
                <a:gd name="connsiteY32" fmla="*/ 354996 h 1016150"/>
                <a:gd name="connsiteX33" fmla="*/ 748476 w 975606"/>
                <a:gd name="connsiteY33" fmla="*/ 354996 h 1016150"/>
                <a:gd name="connsiteX34" fmla="*/ 742005 w 975606"/>
                <a:gd name="connsiteY34" fmla="*/ 349855 h 1016150"/>
                <a:gd name="connsiteX35" fmla="*/ 744575 w 975606"/>
                <a:gd name="connsiteY35" fmla="*/ 347285 h 1016150"/>
                <a:gd name="connsiteX36" fmla="*/ 738104 w 975606"/>
                <a:gd name="connsiteY36" fmla="*/ 348618 h 1016150"/>
                <a:gd name="connsiteX37" fmla="*/ 734298 w 975606"/>
                <a:gd name="connsiteY37" fmla="*/ 342144 h 1016150"/>
                <a:gd name="connsiteX38" fmla="*/ 730396 w 975606"/>
                <a:gd name="connsiteY38" fmla="*/ 343382 h 1016150"/>
                <a:gd name="connsiteX39" fmla="*/ 730396 w 975606"/>
                <a:gd name="connsiteY39" fmla="*/ 339574 h 1016150"/>
                <a:gd name="connsiteX40" fmla="*/ 725258 w 975606"/>
                <a:gd name="connsiteY40" fmla="*/ 339574 h 1016150"/>
                <a:gd name="connsiteX41" fmla="*/ 722689 w 975606"/>
                <a:gd name="connsiteY41" fmla="*/ 334433 h 1016150"/>
                <a:gd name="connsiteX42" fmla="*/ 726495 w 975606"/>
                <a:gd name="connsiteY42" fmla="*/ 334433 h 1016150"/>
                <a:gd name="connsiteX43" fmla="*/ 722689 w 975606"/>
                <a:gd name="connsiteY43" fmla="*/ 326627 h 1016150"/>
                <a:gd name="connsiteX44" fmla="*/ 727828 w 975606"/>
                <a:gd name="connsiteY44" fmla="*/ 324056 h 1016150"/>
                <a:gd name="connsiteX45" fmla="*/ 723926 w 975606"/>
                <a:gd name="connsiteY45" fmla="*/ 320153 h 1016150"/>
                <a:gd name="connsiteX46" fmla="*/ 726495 w 975606"/>
                <a:gd name="connsiteY46" fmla="*/ 316345 h 1016150"/>
                <a:gd name="connsiteX47" fmla="*/ 712317 w 975606"/>
                <a:gd name="connsiteY47" fmla="*/ 309872 h 1016150"/>
                <a:gd name="connsiteX48" fmla="*/ 703278 w 975606"/>
                <a:gd name="connsiteY48" fmla="*/ 299495 h 1016150"/>
                <a:gd name="connsiteX49" fmla="*/ 689100 w 975606"/>
                <a:gd name="connsiteY49" fmla="*/ 290546 h 1016150"/>
                <a:gd name="connsiteX50" fmla="*/ 680060 w 975606"/>
                <a:gd name="connsiteY50" fmla="*/ 290546 h 1016150"/>
                <a:gd name="connsiteX51" fmla="*/ 669688 w 975606"/>
                <a:gd name="connsiteY51" fmla="*/ 285311 h 1016150"/>
                <a:gd name="connsiteX52" fmla="*/ 650373 w 975606"/>
                <a:gd name="connsiteY52" fmla="*/ 256941 h 1016150"/>
                <a:gd name="connsiteX53" fmla="*/ 642665 w 975606"/>
                <a:gd name="connsiteY53" fmla="*/ 253038 h 1016150"/>
                <a:gd name="connsiteX54" fmla="*/ 632293 w 975606"/>
                <a:gd name="connsiteY54" fmla="*/ 242757 h 1016150"/>
                <a:gd name="connsiteX55" fmla="*/ 616783 w 975606"/>
                <a:gd name="connsiteY55" fmla="*/ 237521 h 1016150"/>
                <a:gd name="connsiteX56" fmla="*/ 598800 w 975606"/>
                <a:gd name="connsiteY56" fmla="*/ 224669 h 1016150"/>
                <a:gd name="connsiteX57" fmla="*/ 588428 w 975606"/>
                <a:gd name="connsiteY57" fmla="*/ 220766 h 1016150"/>
                <a:gd name="connsiteX58" fmla="*/ 579388 w 975606"/>
                <a:gd name="connsiteY58" fmla="*/ 204011 h 1016150"/>
                <a:gd name="connsiteX59" fmla="*/ 563973 w 975606"/>
                <a:gd name="connsiteY59" fmla="*/ 185923 h 1016150"/>
                <a:gd name="connsiteX60" fmla="*/ 551033 w 975606"/>
                <a:gd name="connsiteY60" fmla="*/ 176879 h 1016150"/>
                <a:gd name="connsiteX61" fmla="*/ 541993 w 975606"/>
                <a:gd name="connsiteY61" fmla="*/ 152413 h 1016150"/>
                <a:gd name="connsiteX62" fmla="*/ 526483 w 975606"/>
                <a:gd name="connsiteY62" fmla="*/ 134230 h 1016150"/>
                <a:gd name="connsiteX63" fmla="*/ 517443 w 975606"/>
                <a:gd name="connsiteY63" fmla="*/ 116238 h 1016150"/>
                <a:gd name="connsiteX64" fmla="*/ 511068 w 975606"/>
                <a:gd name="connsiteY64" fmla="*/ 112334 h 1016150"/>
                <a:gd name="connsiteX65" fmla="*/ 492989 w 975606"/>
                <a:gd name="connsiteY65" fmla="*/ 116238 h 1016150"/>
                <a:gd name="connsiteX66" fmla="*/ 482617 w 975606"/>
                <a:gd name="connsiteY66" fmla="*/ 113572 h 1016150"/>
                <a:gd name="connsiteX67" fmla="*/ 460732 w 975606"/>
                <a:gd name="connsiteY67" fmla="*/ 96817 h 1016150"/>
                <a:gd name="connsiteX68" fmla="*/ 459400 w 975606"/>
                <a:gd name="connsiteY68" fmla="*/ 91676 h 1016150"/>
                <a:gd name="connsiteX69" fmla="*/ 445222 w 975606"/>
                <a:gd name="connsiteY69" fmla="*/ 90343 h 1016150"/>
                <a:gd name="connsiteX70" fmla="*/ 424574 w 975606"/>
                <a:gd name="connsiteY70" fmla="*/ 77492 h 1016150"/>
                <a:gd name="connsiteX71" fmla="*/ 420672 w 975606"/>
                <a:gd name="connsiteY71" fmla="*/ 68448 h 1016150"/>
                <a:gd name="connsiteX72" fmla="*/ 425906 w 975606"/>
                <a:gd name="connsiteY72" fmla="*/ 60642 h 1016150"/>
                <a:gd name="connsiteX73" fmla="*/ 424574 w 975606"/>
                <a:gd name="connsiteY73" fmla="*/ 52930 h 1016150"/>
                <a:gd name="connsiteX74" fmla="*/ 433613 w 975606"/>
                <a:gd name="connsiteY74" fmla="*/ 45219 h 1016150"/>
                <a:gd name="connsiteX75" fmla="*/ 432281 w 975606"/>
                <a:gd name="connsiteY75" fmla="*/ 40079 h 1016150"/>
                <a:gd name="connsiteX76" fmla="*/ 436182 w 975606"/>
                <a:gd name="connsiteY76" fmla="*/ 38746 h 1016150"/>
                <a:gd name="connsiteX77" fmla="*/ 437515 w 975606"/>
                <a:gd name="connsiteY77" fmla="*/ 33605 h 1016150"/>
                <a:gd name="connsiteX78" fmla="*/ 436182 w 975606"/>
                <a:gd name="connsiteY78" fmla="*/ 31035 h 1016150"/>
                <a:gd name="connsiteX79" fmla="*/ 443890 w 975606"/>
                <a:gd name="connsiteY79" fmla="*/ 28369 h 1016150"/>
                <a:gd name="connsiteX80" fmla="*/ 450360 w 975606"/>
                <a:gd name="connsiteY80" fmla="*/ 15517 h 1016150"/>
                <a:gd name="connsiteX81" fmla="*/ 458163 w 975606"/>
                <a:gd name="connsiteY81" fmla="*/ 14185 h 1016150"/>
                <a:gd name="connsiteX82" fmla="*/ 455499 w 975606"/>
                <a:gd name="connsiteY82" fmla="*/ 10377 h 1016150"/>
                <a:gd name="connsiteX83" fmla="*/ 459400 w 975606"/>
                <a:gd name="connsiteY83" fmla="*/ 2570 h 1016150"/>
                <a:gd name="connsiteX84" fmla="*/ 458163 w 975606"/>
                <a:gd name="connsiteY84" fmla="*/ 0 h 1016150"/>
                <a:gd name="connsiteX85" fmla="*/ 236170 w 975606"/>
                <a:gd name="connsiteY85" fmla="*/ 31035 h 1016150"/>
                <a:gd name="connsiteX86" fmla="*/ 0 w 975606"/>
                <a:gd name="connsiteY86" fmla="*/ 58071 h 1016150"/>
                <a:gd name="connsiteX87" fmla="*/ 135498 w 975606"/>
                <a:gd name="connsiteY87" fmla="*/ 533208 h 1016150"/>
                <a:gd name="connsiteX88" fmla="*/ 139399 w 975606"/>
                <a:gd name="connsiteY88" fmla="*/ 541014 h 1016150"/>
                <a:gd name="connsiteX89" fmla="*/ 145870 w 975606"/>
                <a:gd name="connsiteY89" fmla="*/ 547393 h 1016150"/>
                <a:gd name="connsiteX90" fmla="*/ 151008 w 975606"/>
                <a:gd name="connsiteY90" fmla="*/ 563005 h 1016150"/>
                <a:gd name="connsiteX91" fmla="*/ 156146 w 975606"/>
                <a:gd name="connsiteY91" fmla="*/ 569383 h 1016150"/>
                <a:gd name="connsiteX92" fmla="*/ 153577 w 975606"/>
                <a:gd name="connsiteY92" fmla="*/ 577190 h 1016150"/>
                <a:gd name="connsiteX93" fmla="*/ 158716 w 975606"/>
                <a:gd name="connsiteY93" fmla="*/ 587471 h 1016150"/>
                <a:gd name="connsiteX94" fmla="*/ 178127 w 975606"/>
                <a:gd name="connsiteY94" fmla="*/ 604322 h 1016150"/>
                <a:gd name="connsiteX95" fmla="*/ 180696 w 975606"/>
                <a:gd name="connsiteY95" fmla="*/ 617173 h 1016150"/>
                <a:gd name="connsiteX96" fmla="*/ 185834 w 975606"/>
                <a:gd name="connsiteY96" fmla="*/ 624979 h 1016150"/>
                <a:gd name="connsiteX97" fmla="*/ 183265 w 975606"/>
                <a:gd name="connsiteY97" fmla="*/ 632691 h 1016150"/>
                <a:gd name="connsiteX98" fmla="*/ 185834 w 975606"/>
                <a:gd name="connsiteY98" fmla="*/ 636594 h 1016150"/>
                <a:gd name="connsiteX99" fmla="*/ 180696 w 975606"/>
                <a:gd name="connsiteY99" fmla="*/ 645638 h 1016150"/>
                <a:gd name="connsiteX100" fmla="*/ 197443 w 975606"/>
                <a:gd name="connsiteY100" fmla="*/ 652016 h 1016150"/>
                <a:gd name="connsiteX101" fmla="*/ 203913 w 975606"/>
                <a:gd name="connsiteY101" fmla="*/ 658489 h 1016150"/>
                <a:gd name="connsiteX102" fmla="*/ 198775 w 975606"/>
                <a:gd name="connsiteY102" fmla="*/ 662393 h 1016150"/>
                <a:gd name="connsiteX103" fmla="*/ 200012 w 975606"/>
                <a:gd name="connsiteY103" fmla="*/ 667629 h 1016150"/>
                <a:gd name="connsiteX104" fmla="*/ 189735 w 975606"/>
                <a:gd name="connsiteY104" fmla="*/ 671437 h 1016150"/>
                <a:gd name="connsiteX105" fmla="*/ 193637 w 975606"/>
                <a:gd name="connsiteY105" fmla="*/ 675340 h 1016150"/>
                <a:gd name="connsiteX106" fmla="*/ 183265 w 975606"/>
                <a:gd name="connsiteY106" fmla="*/ 680480 h 1016150"/>
                <a:gd name="connsiteX107" fmla="*/ 176794 w 975606"/>
                <a:gd name="connsiteY107" fmla="*/ 690857 h 1016150"/>
                <a:gd name="connsiteX108" fmla="*/ 179364 w 975606"/>
                <a:gd name="connsiteY108" fmla="*/ 717894 h 1016150"/>
                <a:gd name="connsiteX109" fmla="*/ 169087 w 975606"/>
                <a:gd name="connsiteY109" fmla="*/ 757972 h 1016150"/>
                <a:gd name="connsiteX110" fmla="*/ 176794 w 975606"/>
                <a:gd name="connsiteY110" fmla="*/ 791577 h 1016150"/>
                <a:gd name="connsiteX111" fmla="*/ 189735 w 975606"/>
                <a:gd name="connsiteY111" fmla="*/ 806999 h 1016150"/>
                <a:gd name="connsiteX112" fmla="*/ 194874 w 975606"/>
                <a:gd name="connsiteY112" fmla="*/ 823754 h 1016150"/>
                <a:gd name="connsiteX113" fmla="*/ 189735 w 975606"/>
                <a:gd name="connsiteY113" fmla="*/ 863833 h 1016150"/>
                <a:gd name="connsiteX114" fmla="*/ 193637 w 975606"/>
                <a:gd name="connsiteY114" fmla="*/ 878018 h 1016150"/>
                <a:gd name="connsiteX115" fmla="*/ 189735 w 975606"/>
                <a:gd name="connsiteY115" fmla="*/ 885729 h 1016150"/>
                <a:gd name="connsiteX116" fmla="*/ 192304 w 975606"/>
                <a:gd name="connsiteY116" fmla="*/ 902579 h 1016150"/>
                <a:gd name="connsiteX117" fmla="*/ 207814 w 975606"/>
                <a:gd name="connsiteY117" fmla="*/ 919334 h 1016150"/>
                <a:gd name="connsiteX118" fmla="*/ 216854 w 975606"/>
                <a:gd name="connsiteY118" fmla="*/ 936089 h 1016150"/>
                <a:gd name="connsiteX119" fmla="*/ 216854 w 975606"/>
                <a:gd name="connsiteY119" fmla="*/ 943895 h 1016150"/>
                <a:gd name="connsiteX120" fmla="*/ 216854 w 975606"/>
                <a:gd name="connsiteY120" fmla="*/ 950369 h 1016150"/>
                <a:gd name="connsiteX121" fmla="*/ 221992 w 975606"/>
                <a:gd name="connsiteY121" fmla="*/ 952939 h 1016150"/>
                <a:gd name="connsiteX122" fmla="*/ 233601 w 975606"/>
                <a:gd name="connsiteY122" fmla="*/ 972264 h 1016150"/>
                <a:gd name="connsiteX123" fmla="*/ 238739 w 975606"/>
                <a:gd name="connsiteY123" fmla="*/ 996826 h 1016150"/>
                <a:gd name="connsiteX124" fmla="*/ 250348 w 975606"/>
                <a:gd name="connsiteY124" fmla="*/ 1007107 h 1016150"/>
                <a:gd name="connsiteX125" fmla="*/ 763986 w 975606"/>
                <a:gd name="connsiteY125" fmla="*/ 972264 h 1016150"/>
                <a:gd name="connsiteX126" fmla="*/ 762653 w 975606"/>
                <a:gd name="connsiteY126" fmla="*/ 981308 h 1016150"/>
                <a:gd name="connsiteX127" fmla="*/ 770456 w 975606"/>
                <a:gd name="connsiteY127" fmla="*/ 989115 h 1016150"/>
                <a:gd name="connsiteX128" fmla="*/ 771693 w 975606"/>
                <a:gd name="connsiteY128" fmla="*/ 1004537 h 1016150"/>
                <a:gd name="connsiteX129" fmla="*/ 781970 w 975606"/>
                <a:gd name="connsiteY129" fmla="*/ 1016151 h 1016150"/>
                <a:gd name="connsiteX130" fmla="*/ 801381 w 975606"/>
                <a:gd name="connsiteY130" fmla="*/ 1013581 h 1016150"/>
                <a:gd name="connsiteX131" fmla="*/ 805187 w 975606"/>
                <a:gd name="connsiteY131" fmla="*/ 1009678 h 1016150"/>
                <a:gd name="connsiteX132" fmla="*/ 802713 w 975606"/>
                <a:gd name="connsiteY132" fmla="*/ 999396 h 1016150"/>
                <a:gd name="connsiteX133" fmla="*/ 805187 w 975606"/>
                <a:gd name="connsiteY133" fmla="*/ 964553 h 1016150"/>
                <a:gd name="connsiteX134" fmla="*/ 794910 w 975606"/>
                <a:gd name="connsiteY134" fmla="*/ 947703 h 1016150"/>
                <a:gd name="connsiteX135" fmla="*/ 793578 w 975606"/>
                <a:gd name="connsiteY135" fmla="*/ 925807 h 1016150"/>
                <a:gd name="connsiteX136" fmla="*/ 797480 w 975606"/>
                <a:gd name="connsiteY136" fmla="*/ 923237 h 1016150"/>
                <a:gd name="connsiteX137" fmla="*/ 797480 w 975606"/>
                <a:gd name="connsiteY137" fmla="*/ 918096 h 1016150"/>
                <a:gd name="connsiteX138" fmla="*/ 805187 w 975606"/>
                <a:gd name="connsiteY138" fmla="*/ 918096 h 1016150"/>
                <a:gd name="connsiteX139" fmla="*/ 807851 w 975606"/>
                <a:gd name="connsiteY139" fmla="*/ 907720 h 1016150"/>
                <a:gd name="connsiteX140" fmla="*/ 816891 w 975606"/>
                <a:gd name="connsiteY140" fmla="*/ 909052 h 1016150"/>
                <a:gd name="connsiteX141" fmla="*/ 816891 w 975606"/>
                <a:gd name="connsiteY141" fmla="*/ 906482 h 1016150"/>
                <a:gd name="connsiteX142" fmla="*/ 825835 w 975606"/>
                <a:gd name="connsiteY142" fmla="*/ 912860 h 1016150"/>
                <a:gd name="connsiteX143" fmla="*/ 840108 w 975606"/>
                <a:gd name="connsiteY143" fmla="*/ 912860 h 1016150"/>
                <a:gd name="connsiteX144" fmla="*/ 842678 w 975606"/>
                <a:gd name="connsiteY144" fmla="*/ 916763 h 1016150"/>
                <a:gd name="connsiteX145" fmla="*/ 846579 w 975606"/>
                <a:gd name="connsiteY145" fmla="*/ 914193 h 1016150"/>
                <a:gd name="connsiteX146" fmla="*/ 855523 w 975606"/>
                <a:gd name="connsiteY146" fmla="*/ 918096 h 1016150"/>
                <a:gd name="connsiteX147" fmla="*/ 880073 w 975606"/>
                <a:gd name="connsiteY147" fmla="*/ 919334 h 1016150"/>
                <a:gd name="connsiteX148" fmla="*/ 885211 w 975606"/>
                <a:gd name="connsiteY148" fmla="*/ 919334 h 1016150"/>
                <a:gd name="connsiteX149" fmla="*/ 889112 w 975606"/>
                <a:gd name="connsiteY149" fmla="*/ 920667 h 1016150"/>
                <a:gd name="connsiteX150" fmla="*/ 890444 w 975606"/>
                <a:gd name="connsiteY150" fmla="*/ 920667 h 1016150"/>
                <a:gd name="connsiteX151" fmla="*/ 894251 w 975606"/>
                <a:gd name="connsiteY151" fmla="*/ 918096 h 1016150"/>
                <a:gd name="connsiteX152" fmla="*/ 898152 w 975606"/>
                <a:gd name="connsiteY152" fmla="*/ 914193 h 1016150"/>
                <a:gd name="connsiteX153" fmla="*/ 896820 w 975606"/>
                <a:gd name="connsiteY153" fmla="*/ 906482 h 1016150"/>
                <a:gd name="connsiteX154" fmla="*/ 895583 w 975606"/>
                <a:gd name="connsiteY154" fmla="*/ 902579 h 1016150"/>
                <a:gd name="connsiteX155" fmla="*/ 891681 w 975606"/>
                <a:gd name="connsiteY155" fmla="*/ 898676 h 1016150"/>
                <a:gd name="connsiteX156" fmla="*/ 886543 w 975606"/>
                <a:gd name="connsiteY156" fmla="*/ 896106 h 1016150"/>
                <a:gd name="connsiteX157" fmla="*/ 885211 w 975606"/>
                <a:gd name="connsiteY157" fmla="*/ 896106 h 1016150"/>
                <a:gd name="connsiteX158" fmla="*/ 886543 w 975606"/>
                <a:gd name="connsiteY158" fmla="*/ 893535 h 1016150"/>
                <a:gd name="connsiteX159" fmla="*/ 886543 w 975606"/>
                <a:gd name="connsiteY159" fmla="*/ 892202 h 1016150"/>
                <a:gd name="connsiteX160" fmla="*/ 881310 w 975606"/>
                <a:gd name="connsiteY160" fmla="*/ 889632 h 1016150"/>
                <a:gd name="connsiteX161" fmla="*/ 878836 w 975606"/>
                <a:gd name="connsiteY161" fmla="*/ 887062 h 1016150"/>
                <a:gd name="connsiteX162" fmla="*/ 878836 w 975606"/>
                <a:gd name="connsiteY162" fmla="*/ 885729 h 1016150"/>
                <a:gd name="connsiteX163" fmla="*/ 880073 w 975606"/>
                <a:gd name="connsiteY163" fmla="*/ 885729 h 1016150"/>
                <a:gd name="connsiteX164" fmla="*/ 881310 w 975606"/>
                <a:gd name="connsiteY164" fmla="*/ 885729 h 1016150"/>
                <a:gd name="connsiteX165" fmla="*/ 883974 w 975606"/>
                <a:gd name="connsiteY165" fmla="*/ 887062 h 1016150"/>
                <a:gd name="connsiteX166" fmla="*/ 887780 w 975606"/>
                <a:gd name="connsiteY166" fmla="*/ 888394 h 1016150"/>
                <a:gd name="connsiteX167" fmla="*/ 890444 w 975606"/>
                <a:gd name="connsiteY167" fmla="*/ 889632 h 1016150"/>
                <a:gd name="connsiteX168" fmla="*/ 894251 w 975606"/>
                <a:gd name="connsiteY168" fmla="*/ 889632 h 1016150"/>
                <a:gd name="connsiteX169" fmla="*/ 895583 w 975606"/>
                <a:gd name="connsiteY169" fmla="*/ 889632 h 1016150"/>
                <a:gd name="connsiteX170" fmla="*/ 894251 w 975606"/>
                <a:gd name="connsiteY170" fmla="*/ 888394 h 1016150"/>
                <a:gd name="connsiteX171" fmla="*/ 890444 w 975606"/>
                <a:gd name="connsiteY171" fmla="*/ 884491 h 1016150"/>
                <a:gd name="connsiteX172" fmla="*/ 889112 w 975606"/>
                <a:gd name="connsiteY172" fmla="*/ 879350 h 1016150"/>
                <a:gd name="connsiteX173" fmla="*/ 889112 w 975606"/>
                <a:gd name="connsiteY173" fmla="*/ 878018 h 1016150"/>
                <a:gd name="connsiteX174" fmla="*/ 891681 w 975606"/>
                <a:gd name="connsiteY174" fmla="*/ 874115 h 1016150"/>
                <a:gd name="connsiteX175" fmla="*/ 893014 w 975606"/>
                <a:gd name="connsiteY175" fmla="*/ 872877 h 1016150"/>
                <a:gd name="connsiteX176" fmla="*/ 895583 w 975606"/>
                <a:gd name="connsiteY176" fmla="*/ 871544 h 1016150"/>
                <a:gd name="connsiteX177" fmla="*/ 898152 w 975606"/>
                <a:gd name="connsiteY177" fmla="*/ 867641 h 1016150"/>
                <a:gd name="connsiteX178" fmla="*/ 899484 w 975606"/>
                <a:gd name="connsiteY178" fmla="*/ 866404 h 1016150"/>
                <a:gd name="connsiteX179" fmla="*/ 899484 w 975606"/>
                <a:gd name="connsiteY179" fmla="*/ 863833 h 1016150"/>
                <a:gd name="connsiteX180" fmla="*/ 898152 w 975606"/>
                <a:gd name="connsiteY180" fmla="*/ 862500 h 1016150"/>
                <a:gd name="connsiteX181" fmla="*/ 896820 w 975606"/>
                <a:gd name="connsiteY181" fmla="*/ 861263 h 1016150"/>
                <a:gd name="connsiteX182" fmla="*/ 894251 w 975606"/>
                <a:gd name="connsiteY182" fmla="*/ 859930 h 1016150"/>
                <a:gd name="connsiteX183" fmla="*/ 893014 w 975606"/>
                <a:gd name="connsiteY183" fmla="*/ 861263 h 1016150"/>
                <a:gd name="connsiteX184" fmla="*/ 893014 w 975606"/>
                <a:gd name="connsiteY184" fmla="*/ 863833 h 1016150"/>
                <a:gd name="connsiteX185" fmla="*/ 891681 w 975606"/>
                <a:gd name="connsiteY185" fmla="*/ 863833 h 1016150"/>
                <a:gd name="connsiteX186" fmla="*/ 890444 w 975606"/>
                <a:gd name="connsiteY186" fmla="*/ 865071 h 1016150"/>
                <a:gd name="connsiteX187" fmla="*/ 886543 w 975606"/>
                <a:gd name="connsiteY187" fmla="*/ 862500 h 1016150"/>
                <a:gd name="connsiteX188" fmla="*/ 881310 w 975606"/>
                <a:gd name="connsiteY188" fmla="*/ 862500 h 1016150"/>
                <a:gd name="connsiteX189" fmla="*/ 877503 w 975606"/>
                <a:gd name="connsiteY189" fmla="*/ 863833 h 1016150"/>
                <a:gd name="connsiteX190" fmla="*/ 874934 w 975606"/>
                <a:gd name="connsiteY190" fmla="*/ 863833 h 1016150"/>
                <a:gd name="connsiteX191" fmla="*/ 871033 w 975606"/>
                <a:gd name="connsiteY191" fmla="*/ 862500 h 1016150"/>
                <a:gd name="connsiteX192" fmla="*/ 864658 w 975606"/>
                <a:gd name="connsiteY192" fmla="*/ 862500 h 1016150"/>
                <a:gd name="connsiteX193" fmla="*/ 861993 w 975606"/>
                <a:gd name="connsiteY193" fmla="*/ 863833 h 1016150"/>
                <a:gd name="connsiteX194" fmla="*/ 860756 w 975606"/>
                <a:gd name="connsiteY194" fmla="*/ 863833 h 1016150"/>
                <a:gd name="connsiteX195" fmla="*/ 859424 w 975606"/>
                <a:gd name="connsiteY195" fmla="*/ 863833 h 1016150"/>
                <a:gd name="connsiteX196" fmla="*/ 859424 w 975606"/>
                <a:gd name="connsiteY196" fmla="*/ 861263 h 1016150"/>
                <a:gd name="connsiteX197" fmla="*/ 860756 w 975606"/>
                <a:gd name="connsiteY197" fmla="*/ 859930 h 1016150"/>
                <a:gd name="connsiteX198" fmla="*/ 865895 w 975606"/>
                <a:gd name="connsiteY198" fmla="*/ 857360 h 1016150"/>
                <a:gd name="connsiteX199" fmla="*/ 869796 w 975606"/>
                <a:gd name="connsiteY199" fmla="*/ 857360 h 1016150"/>
                <a:gd name="connsiteX200" fmla="*/ 874934 w 975606"/>
                <a:gd name="connsiteY200" fmla="*/ 856122 h 1016150"/>
                <a:gd name="connsiteX201" fmla="*/ 880073 w 975606"/>
                <a:gd name="connsiteY201" fmla="*/ 857360 h 1016150"/>
                <a:gd name="connsiteX202" fmla="*/ 883974 w 975606"/>
                <a:gd name="connsiteY202" fmla="*/ 858692 h 1016150"/>
                <a:gd name="connsiteX203" fmla="*/ 887780 w 975606"/>
                <a:gd name="connsiteY203" fmla="*/ 859930 h 1016150"/>
                <a:gd name="connsiteX204" fmla="*/ 890444 w 975606"/>
                <a:gd name="connsiteY204" fmla="*/ 854789 h 1016150"/>
                <a:gd name="connsiteX205" fmla="*/ 890444 w 975606"/>
                <a:gd name="connsiteY205" fmla="*/ 852219 h 1016150"/>
                <a:gd name="connsiteX206" fmla="*/ 890444 w 975606"/>
                <a:gd name="connsiteY206" fmla="*/ 848316 h 1016150"/>
                <a:gd name="connsiteX207" fmla="*/ 889112 w 975606"/>
                <a:gd name="connsiteY207" fmla="*/ 845745 h 1016150"/>
                <a:gd name="connsiteX208" fmla="*/ 882642 w 975606"/>
                <a:gd name="connsiteY208" fmla="*/ 844508 h 1016150"/>
                <a:gd name="connsiteX209" fmla="*/ 878836 w 975606"/>
                <a:gd name="connsiteY209" fmla="*/ 840605 h 1016150"/>
                <a:gd name="connsiteX210" fmla="*/ 878836 w 975606"/>
                <a:gd name="connsiteY210" fmla="*/ 838034 h 1016150"/>
                <a:gd name="connsiteX211" fmla="*/ 880073 w 975606"/>
                <a:gd name="connsiteY211" fmla="*/ 835464 h 1016150"/>
                <a:gd name="connsiteX212" fmla="*/ 881310 w 975606"/>
                <a:gd name="connsiteY212" fmla="*/ 834131 h 1016150"/>
                <a:gd name="connsiteX213" fmla="*/ 881310 w 975606"/>
                <a:gd name="connsiteY213" fmla="*/ 828990 h 1016150"/>
                <a:gd name="connsiteX214" fmla="*/ 880073 w 975606"/>
                <a:gd name="connsiteY214" fmla="*/ 827658 h 1016150"/>
                <a:gd name="connsiteX215" fmla="*/ 877503 w 975606"/>
                <a:gd name="connsiteY215" fmla="*/ 826325 h 1016150"/>
                <a:gd name="connsiteX216" fmla="*/ 876171 w 975606"/>
                <a:gd name="connsiteY216" fmla="*/ 823754 h 1016150"/>
                <a:gd name="connsiteX217" fmla="*/ 874934 w 975606"/>
                <a:gd name="connsiteY217" fmla="*/ 819947 h 1016150"/>
                <a:gd name="connsiteX218" fmla="*/ 872365 w 975606"/>
                <a:gd name="connsiteY218" fmla="*/ 816043 h 1016150"/>
                <a:gd name="connsiteX219" fmla="*/ 869796 w 975606"/>
                <a:gd name="connsiteY219" fmla="*/ 812235 h 1016150"/>
                <a:gd name="connsiteX220" fmla="*/ 868464 w 975606"/>
                <a:gd name="connsiteY220" fmla="*/ 808332 h 1016150"/>
                <a:gd name="connsiteX221" fmla="*/ 868464 w 975606"/>
                <a:gd name="connsiteY221" fmla="*/ 806999 h 1016150"/>
                <a:gd name="connsiteX222" fmla="*/ 869796 w 975606"/>
                <a:gd name="connsiteY222" fmla="*/ 805762 h 1016150"/>
                <a:gd name="connsiteX223" fmla="*/ 871033 w 975606"/>
                <a:gd name="connsiteY223" fmla="*/ 805762 h 1016150"/>
                <a:gd name="connsiteX224" fmla="*/ 874934 w 975606"/>
                <a:gd name="connsiteY224" fmla="*/ 812235 h 1016150"/>
                <a:gd name="connsiteX225" fmla="*/ 878836 w 975606"/>
                <a:gd name="connsiteY225" fmla="*/ 819947 h 1016150"/>
                <a:gd name="connsiteX226" fmla="*/ 885211 w 975606"/>
                <a:gd name="connsiteY226" fmla="*/ 823754 h 1016150"/>
                <a:gd name="connsiteX227" fmla="*/ 890444 w 975606"/>
                <a:gd name="connsiteY227" fmla="*/ 827658 h 1016150"/>
                <a:gd name="connsiteX228" fmla="*/ 891681 w 975606"/>
                <a:gd name="connsiteY228" fmla="*/ 827658 h 1016150"/>
                <a:gd name="connsiteX229" fmla="*/ 894251 w 975606"/>
                <a:gd name="connsiteY229" fmla="*/ 825087 h 1016150"/>
                <a:gd name="connsiteX230" fmla="*/ 894251 w 975606"/>
                <a:gd name="connsiteY230" fmla="*/ 822517 h 1016150"/>
                <a:gd name="connsiteX231" fmla="*/ 894251 w 975606"/>
                <a:gd name="connsiteY231" fmla="*/ 821184 h 1016150"/>
                <a:gd name="connsiteX232" fmla="*/ 894251 w 975606"/>
                <a:gd name="connsiteY232" fmla="*/ 819947 h 1016150"/>
                <a:gd name="connsiteX233" fmla="*/ 891681 w 975606"/>
                <a:gd name="connsiteY233" fmla="*/ 816043 h 1016150"/>
                <a:gd name="connsiteX234" fmla="*/ 889112 w 975606"/>
                <a:gd name="connsiteY234" fmla="*/ 812235 h 1016150"/>
                <a:gd name="connsiteX235" fmla="*/ 889112 w 975606"/>
                <a:gd name="connsiteY235" fmla="*/ 809570 h 1016150"/>
                <a:gd name="connsiteX236" fmla="*/ 890444 w 975606"/>
                <a:gd name="connsiteY236" fmla="*/ 804429 h 1016150"/>
                <a:gd name="connsiteX237" fmla="*/ 893014 w 975606"/>
                <a:gd name="connsiteY237" fmla="*/ 803096 h 1016150"/>
                <a:gd name="connsiteX238" fmla="*/ 893014 w 975606"/>
                <a:gd name="connsiteY238" fmla="*/ 801859 h 1016150"/>
                <a:gd name="connsiteX239" fmla="*/ 894251 w 975606"/>
                <a:gd name="connsiteY239" fmla="*/ 803096 h 1016150"/>
                <a:gd name="connsiteX240" fmla="*/ 896820 w 975606"/>
                <a:gd name="connsiteY240" fmla="*/ 805762 h 1016150"/>
                <a:gd name="connsiteX241" fmla="*/ 898152 w 975606"/>
                <a:gd name="connsiteY241" fmla="*/ 809570 h 1016150"/>
                <a:gd name="connsiteX242" fmla="*/ 898152 w 975606"/>
                <a:gd name="connsiteY242" fmla="*/ 810903 h 1016150"/>
                <a:gd name="connsiteX243" fmla="*/ 898152 w 975606"/>
                <a:gd name="connsiteY243" fmla="*/ 814806 h 1016150"/>
                <a:gd name="connsiteX244" fmla="*/ 898152 w 975606"/>
                <a:gd name="connsiteY244" fmla="*/ 819947 h 1016150"/>
                <a:gd name="connsiteX245" fmla="*/ 899484 w 975606"/>
                <a:gd name="connsiteY245" fmla="*/ 819947 h 1016150"/>
                <a:gd name="connsiteX246" fmla="*/ 902053 w 975606"/>
                <a:gd name="connsiteY246" fmla="*/ 821184 h 1016150"/>
                <a:gd name="connsiteX247" fmla="*/ 904622 w 975606"/>
                <a:gd name="connsiteY247" fmla="*/ 819947 h 1016150"/>
                <a:gd name="connsiteX248" fmla="*/ 905859 w 975606"/>
                <a:gd name="connsiteY248" fmla="*/ 819947 h 1016150"/>
                <a:gd name="connsiteX249" fmla="*/ 904622 w 975606"/>
                <a:gd name="connsiteY249" fmla="*/ 816043 h 1016150"/>
                <a:gd name="connsiteX250" fmla="*/ 905859 w 975606"/>
                <a:gd name="connsiteY250" fmla="*/ 813473 h 1016150"/>
                <a:gd name="connsiteX251" fmla="*/ 907191 w 975606"/>
                <a:gd name="connsiteY251" fmla="*/ 813473 h 1016150"/>
                <a:gd name="connsiteX252" fmla="*/ 907191 w 975606"/>
                <a:gd name="connsiteY252" fmla="*/ 812235 h 1016150"/>
                <a:gd name="connsiteX253" fmla="*/ 909761 w 975606"/>
                <a:gd name="connsiteY253" fmla="*/ 812235 h 1016150"/>
                <a:gd name="connsiteX254" fmla="*/ 910998 w 975606"/>
                <a:gd name="connsiteY254" fmla="*/ 810903 h 1016150"/>
                <a:gd name="connsiteX255" fmla="*/ 913662 w 975606"/>
                <a:gd name="connsiteY255" fmla="*/ 804429 h 1016150"/>
                <a:gd name="connsiteX256" fmla="*/ 916231 w 975606"/>
                <a:gd name="connsiteY256" fmla="*/ 800526 h 1016150"/>
                <a:gd name="connsiteX257" fmla="*/ 918800 w 975606"/>
                <a:gd name="connsiteY257" fmla="*/ 799288 h 1016150"/>
                <a:gd name="connsiteX258" fmla="*/ 922701 w 975606"/>
                <a:gd name="connsiteY258" fmla="*/ 792815 h 1016150"/>
                <a:gd name="connsiteX259" fmla="*/ 923938 w 975606"/>
                <a:gd name="connsiteY259" fmla="*/ 787674 h 1016150"/>
                <a:gd name="connsiteX260" fmla="*/ 921369 w 975606"/>
                <a:gd name="connsiteY260" fmla="*/ 783771 h 1016150"/>
                <a:gd name="connsiteX261" fmla="*/ 920132 w 975606"/>
                <a:gd name="connsiteY261" fmla="*/ 782438 h 1016150"/>
                <a:gd name="connsiteX262" fmla="*/ 908428 w 975606"/>
                <a:gd name="connsiteY262" fmla="*/ 779868 h 1016150"/>
                <a:gd name="connsiteX263" fmla="*/ 900721 w 975606"/>
                <a:gd name="connsiteY263" fmla="*/ 778630 h 1016150"/>
                <a:gd name="connsiteX264" fmla="*/ 900721 w 975606"/>
                <a:gd name="connsiteY264" fmla="*/ 779868 h 1016150"/>
                <a:gd name="connsiteX265" fmla="*/ 900721 w 975606"/>
                <a:gd name="connsiteY265" fmla="*/ 786341 h 1016150"/>
                <a:gd name="connsiteX266" fmla="*/ 899484 w 975606"/>
                <a:gd name="connsiteY266" fmla="*/ 791577 h 1016150"/>
                <a:gd name="connsiteX267" fmla="*/ 898152 w 975606"/>
                <a:gd name="connsiteY267" fmla="*/ 791577 h 1016150"/>
                <a:gd name="connsiteX268" fmla="*/ 894251 w 975606"/>
                <a:gd name="connsiteY268" fmla="*/ 785104 h 1016150"/>
                <a:gd name="connsiteX269" fmla="*/ 894251 w 975606"/>
                <a:gd name="connsiteY269" fmla="*/ 782438 h 1016150"/>
                <a:gd name="connsiteX270" fmla="*/ 894251 w 975606"/>
                <a:gd name="connsiteY270" fmla="*/ 781201 h 1016150"/>
                <a:gd name="connsiteX271" fmla="*/ 894251 w 975606"/>
                <a:gd name="connsiteY271" fmla="*/ 779868 h 1016150"/>
                <a:gd name="connsiteX272" fmla="*/ 896820 w 975606"/>
                <a:gd name="connsiteY272" fmla="*/ 778630 h 1016150"/>
                <a:gd name="connsiteX273" fmla="*/ 898152 w 975606"/>
                <a:gd name="connsiteY273" fmla="*/ 777297 h 1016150"/>
                <a:gd name="connsiteX274" fmla="*/ 899484 w 975606"/>
                <a:gd name="connsiteY274" fmla="*/ 777297 h 1016150"/>
                <a:gd name="connsiteX275" fmla="*/ 898152 w 975606"/>
                <a:gd name="connsiteY275" fmla="*/ 776060 h 1016150"/>
                <a:gd name="connsiteX276" fmla="*/ 895583 w 975606"/>
                <a:gd name="connsiteY276" fmla="*/ 776060 h 1016150"/>
                <a:gd name="connsiteX277" fmla="*/ 891681 w 975606"/>
                <a:gd name="connsiteY277" fmla="*/ 777297 h 1016150"/>
                <a:gd name="connsiteX278" fmla="*/ 883974 w 975606"/>
                <a:gd name="connsiteY278" fmla="*/ 776060 h 1016150"/>
                <a:gd name="connsiteX279" fmla="*/ 878836 w 975606"/>
                <a:gd name="connsiteY279" fmla="*/ 773490 h 1016150"/>
                <a:gd name="connsiteX280" fmla="*/ 878836 w 975606"/>
                <a:gd name="connsiteY280" fmla="*/ 772157 h 1016150"/>
                <a:gd name="connsiteX281" fmla="*/ 880073 w 975606"/>
                <a:gd name="connsiteY281" fmla="*/ 770919 h 1016150"/>
                <a:gd name="connsiteX282" fmla="*/ 881310 w 975606"/>
                <a:gd name="connsiteY282" fmla="*/ 769586 h 1016150"/>
                <a:gd name="connsiteX283" fmla="*/ 882642 w 975606"/>
                <a:gd name="connsiteY283" fmla="*/ 769586 h 1016150"/>
                <a:gd name="connsiteX284" fmla="*/ 886543 w 975606"/>
                <a:gd name="connsiteY284" fmla="*/ 772157 h 1016150"/>
                <a:gd name="connsiteX285" fmla="*/ 890444 w 975606"/>
                <a:gd name="connsiteY285" fmla="*/ 772157 h 1016150"/>
                <a:gd name="connsiteX286" fmla="*/ 899484 w 975606"/>
                <a:gd name="connsiteY286" fmla="*/ 772157 h 1016150"/>
                <a:gd name="connsiteX287" fmla="*/ 908428 w 975606"/>
                <a:gd name="connsiteY287" fmla="*/ 773490 h 1016150"/>
                <a:gd name="connsiteX288" fmla="*/ 913662 w 975606"/>
                <a:gd name="connsiteY288" fmla="*/ 773490 h 1016150"/>
                <a:gd name="connsiteX289" fmla="*/ 917468 w 975606"/>
                <a:gd name="connsiteY289" fmla="*/ 773490 h 1016150"/>
                <a:gd name="connsiteX290" fmla="*/ 918800 w 975606"/>
                <a:gd name="connsiteY290" fmla="*/ 773490 h 1016150"/>
                <a:gd name="connsiteX291" fmla="*/ 918800 w 975606"/>
                <a:gd name="connsiteY291" fmla="*/ 772157 h 1016150"/>
                <a:gd name="connsiteX292" fmla="*/ 917468 w 975606"/>
                <a:gd name="connsiteY292" fmla="*/ 769586 h 1016150"/>
                <a:gd name="connsiteX293" fmla="*/ 917468 w 975606"/>
                <a:gd name="connsiteY293" fmla="*/ 767016 h 1016150"/>
                <a:gd name="connsiteX294" fmla="*/ 914899 w 975606"/>
                <a:gd name="connsiteY294" fmla="*/ 765778 h 1016150"/>
                <a:gd name="connsiteX295" fmla="*/ 913662 w 975606"/>
                <a:gd name="connsiteY295" fmla="*/ 765778 h 1016150"/>
                <a:gd name="connsiteX296" fmla="*/ 912329 w 975606"/>
                <a:gd name="connsiteY296" fmla="*/ 763113 h 1016150"/>
                <a:gd name="connsiteX297" fmla="*/ 908428 w 975606"/>
                <a:gd name="connsiteY297" fmla="*/ 761875 h 1016150"/>
                <a:gd name="connsiteX298" fmla="*/ 904622 w 975606"/>
                <a:gd name="connsiteY298" fmla="*/ 765778 h 1016150"/>
                <a:gd name="connsiteX299" fmla="*/ 900721 w 975606"/>
                <a:gd name="connsiteY299" fmla="*/ 765778 h 1016150"/>
                <a:gd name="connsiteX300" fmla="*/ 898152 w 975606"/>
                <a:gd name="connsiteY300" fmla="*/ 765778 h 1016150"/>
                <a:gd name="connsiteX301" fmla="*/ 896820 w 975606"/>
                <a:gd name="connsiteY301" fmla="*/ 764446 h 1016150"/>
                <a:gd name="connsiteX302" fmla="*/ 898152 w 975606"/>
                <a:gd name="connsiteY302" fmla="*/ 761875 h 1016150"/>
                <a:gd name="connsiteX303" fmla="*/ 899484 w 975606"/>
                <a:gd name="connsiteY303" fmla="*/ 760542 h 1016150"/>
                <a:gd name="connsiteX304" fmla="*/ 902053 w 975606"/>
                <a:gd name="connsiteY304" fmla="*/ 760542 h 1016150"/>
                <a:gd name="connsiteX305" fmla="*/ 903290 w 975606"/>
                <a:gd name="connsiteY305" fmla="*/ 760542 h 1016150"/>
                <a:gd name="connsiteX306" fmla="*/ 903290 w 975606"/>
                <a:gd name="connsiteY306" fmla="*/ 761875 h 1016150"/>
                <a:gd name="connsiteX307" fmla="*/ 904622 w 975606"/>
                <a:gd name="connsiteY307" fmla="*/ 763113 h 1016150"/>
                <a:gd name="connsiteX308" fmla="*/ 905859 w 975606"/>
                <a:gd name="connsiteY308" fmla="*/ 761875 h 1016150"/>
                <a:gd name="connsiteX309" fmla="*/ 907191 w 975606"/>
                <a:gd name="connsiteY309" fmla="*/ 759305 h 1016150"/>
                <a:gd name="connsiteX310" fmla="*/ 907191 w 975606"/>
                <a:gd name="connsiteY310" fmla="*/ 756639 h 1016150"/>
                <a:gd name="connsiteX311" fmla="*/ 905859 w 975606"/>
                <a:gd name="connsiteY311" fmla="*/ 754069 h 1016150"/>
                <a:gd name="connsiteX312" fmla="*/ 905859 w 975606"/>
                <a:gd name="connsiteY312" fmla="*/ 752831 h 1016150"/>
                <a:gd name="connsiteX313" fmla="*/ 907191 w 975606"/>
                <a:gd name="connsiteY313" fmla="*/ 750166 h 1016150"/>
                <a:gd name="connsiteX314" fmla="*/ 909761 w 975606"/>
                <a:gd name="connsiteY314" fmla="*/ 750166 h 1016150"/>
                <a:gd name="connsiteX315" fmla="*/ 912329 w 975606"/>
                <a:gd name="connsiteY315" fmla="*/ 754069 h 1016150"/>
                <a:gd name="connsiteX316" fmla="*/ 913662 w 975606"/>
                <a:gd name="connsiteY316" fmla="*/ 759305 h 1016150"/>
                <a:gd name="connsiteX317" fmla="*/ 914899 w 975606"/>
                <a:gd name="connsiteY317" fmla="*/ 761875 h 1016150"/>
                <a:gd name="connsiteX318" fmla="*/ 916231 w 975606"/>
                <a:gd name="connsiteY318" fmla="*/ 761875 h 1016150"/>
                <a:gd name="connsiteX319" fmla="*/ 917468 w 975606"/>
                <a:gd name="connsiteY319" fmla="*/ 761875 h 1016150"/>
                <a:gd name="connsiteX320" fmla="*/ 918800 w 975606"/>
                <a:gd name="connsiteY320" fmla="*/ 761875 h 1016150"/>
                <a:gd name="connsiteX321" fmla="*/ 921369 w 975606"/>
                <a:gd name="connsiteY321" fmla="*/ 752831 h 1016150"/>
                <a:gd name="connsiteX322" fmla="*/ 925271 w 975606"/>
                <a:gd name="connsiteY322" fmla="*/ 743788 h 1016150"/>
                <a:gd name="connsiteX323" fmla="*/ 929076 w 975606"/>
                <a:gd name="connsiteY323" fmla="*/ 736077 h 1016150"/>
                <a:gd name="connsiteX324" fmla="*/ 931741 w 975606"/>
                <a:gd name="connsiteY324" fmla="*/ 728270 h 1016150"/>
                <a:gd name="connsiteX325" fmla="*/ 931741 w 975606"/>
                <a:gd name="connsiteY325" fmla="*/ 726937 h 1016150"/>
                <a:gd name="connsiteX326" fmla="*/ 931741 w 975606"/>
                <a:gd name="connsiteY326" fmla="*/ 725700 h 1016150"/>
                <a:gd name="connsiteX327" fmla="*/ 929076 w 975606"/>
                <a:gd name="connsiteY327" fmla="*/ 724462 h 1016150"/>
                <a:gd name="connsiteX328" fmla="*/ 926508 w 975606"/>
                <a:gd name="connsiteY328" fmla="*/ 723129 h 1016150"/>
                <a:gd name="connsiteX329" fmla="*/ 926508 w 975606"/>
                <a:gd name="connsiteY329" fmla="*/ 724462 h 1016150"/>
                <a:gd name="connsiteX330" fmla="*/ 925271 w 975606"/>
                <a:gd name="connsiteY330" fmla="*/ 726937 h 1016150"/>
                <a:gd name="connsiteX331" fmla="*/ 923938 w 975606"/>
                <a:gd name="connsiteY331" fmla="*/ 729603 h 1016150"/>
                <a:gd name="connsiteX332" fmla="*/ 921369 w 975606"/>
                <a:gd name="connsiteY332" fmla="*/ 728270 h 1016150"/>
                <a:gd name="connsiteX333" fmla="*/ 918800 w 975606"/>
                <a:gd name="connsiteY333" fmla="*/ 726937 h 1016150"/>
                <a:gd name="connsiteX334" fmla="*/ 917468 w 975606"/>
                <a:gd name="connsiteY334" fmla="*/ 729603 h 1016150"/>
                <a:gd name="connsiteX335" fmla="*/ 916231 w 975606"/>
                <a:gd name="connsiteY335" fmla="*/ 733411 h 1016150"/>
                <a:gd name="connsiteX336" fmla="*/ 913662 w 975606"/>
                <a:gd name="connsiteY336" fmla="*/ 737314 h 1016150"/>
                <a:gd name="connsiteX337" fmla="*/ 908428 w 975606"/>
                <a:gd name="connsiteY337" fmla="*/ 738647 h 1016150"/>
                <a:gd name="connsiteX338" fmla="*/ 908428 w 975606"/>
                <a:gd name="connsiteY338" fmla="*/ 737314 h 1016150"/>
                <a:gd name="connsiteX339" fmla="*/ 912329 w 975606"/>
                <a:gd name="connsiteY339" fmla="*/ 732078 h 1016150"/>
                <a:gd name="connsiteX340" fmla="*/ 914899 w 975606"/>
                <a:gd name="connsiteY340" fmla="*/ 728270 h 1016150"/>
                <a:gd name="connsiteX341" fmla="*/ 913662 w 975606"/>
                <a:gd name="connsiteY341" fmla="*/ 726937 h 1016150"/>
                <a:gd name="connsiteX342" fmla="*/ 912329 w 975606"/>
                <a:gd name="connsiteY342" fmla="*/ 726937 h 1016150"/>
                <a:gd name="connsiteX343" fmla="*/ 909761 w 975606"/>
                <a:gd name="connsiteY343" fmla="*/ 729603 h 1016150"/>
                <a:gd name="connsiteX344" fmla="*/ 907191 w 975606"/>
                <a:gd name="connsiteY344" fmla="*/ 730840 h 1016150"/>
                <a:gd name="connsiteX345" fmla="*/ 905859 w 975606"/>
                <a:gd name="connsiteY345" fmla="*/ 728270 h 1016150"/>
                <a:gd name="connsiteX346" fmla="*/ 904622 w 975606"/>
                <a:gd name="connsiteY346" fmla="*/ 728270 h 1016150"/>
                <a:gd name="connsiteX347" fmla="*/ 902053 w 975606"/>
                <a:gd name="connsiteY347" fmla="*/ 728270 h 1016150"/>
                <a:gd name="connsiteX348" fmla="*/ 899484 w 975606"/>
                <a:gd name="connsiteY348" fmla="*/ 729603 h 1016150"/>
                <a:gd name="connsiteX349" fmla="*/ 898152 w 975606"/>
                <a:gd name="connsiteY349" fmla="*/ 730840 h 1016150"/>
                <a:gd name="connsiteX350" fmla="*/ 895583 w 975606"/>
                <a:gd name="connsiteY350" fmla="*/ 729603 h 1016150"/>
                <a:gd name="connsiteX351" fmla="*/ 894251 w 975606"/>
                <a:gd name="connsiteY351" fmla="*/ 729603 h 1016150"/>
                <a:gd name="connsiteX352" fmla="*/ 894251 w 975606"/>
                <a:gd name="connsiteY352" fmla="*/ 726937 h 1016150"/>
                <a:gd name="connsiteX353" fmla="*/ 898152 w 975606"/>
                <a:gd name="connsiteY353" fmla="*/ 726937 h 1016150"/>
                <a:gd name="connsiteX354" fmla="*/ 902053 w 975606"/>
                <a:gd name="connsiteY354" fmla="*/ 725700 h 1016150"/>
                <a:gd name="connsiteX355" fmla="*/ 900721 w 975606"/>
                <a:gd name="connsiteY355" fmla="*/ 723129 h 1016150"/>
                <a:gd name="connsiteX356" fmla="*/ 900721 w 975606"/>
                <a:gd name="connsiteY356" fmla="*/ 721797 h 1016150"/>
                <a:gd name="connsiteX357" fmla="*/ 902053 w 975606"/>
                <a:gd name="connsiteY357" fmla="*/ 721797 h 1016150"/>
                <a:gd name="connsiteX358" fmla="*/ 903290 w 975606"/>
                <a:gd name="connsiteY358" fmla="*/ 723129 h 1016150"/>
                <a:gd name="connsiteX359" fmla="*/ 904622 w 975606"/>
                <a:gd name="connsiteY359" fmla="*/ 723129 h 1016150"/>
                <a:gd name="connsiteX360" fmla="*/ 907191 w 975606"/>
                <a:gd name="connsiteY360" fmla="*/ 721797 h 1016150"/>
                <a:gd name="connsiteX361" fmla="*/ 908428 w 975606"/>
                <a:gd name="connsiteY361" fmla="*/ 720559 h 1016150"/>
                <a:gd name="connsiteX362" fmla="*/ 909761 w 975606"/>
                <a:gd name="connsiteY362" fmla="*/ 721797 h 1016150"/>
                <a:gd name="connsiteX363" fmla="*/ 912329 w 975606"/>
                <a:gd name="connsiteY363" fmla="*/ 720559 h 1016150"/>
                <a:gd name="connsiteX364" fmla="*/ 912329 w 975606"/>
                <a:gd name="connsiteY364" fmla="*/ 719226 h 1016150"/>
                <a:gd name="connsiteX365" fmla="*/ 913662 w 975606"/>
                <a:gd name="connsiteY365" fmla="*/ 719226 h 1016150"/>
                <a:gd name="connsiteX366" fmla="*/ 914899 w 975606"/>
                <a:gd name="connsiteY366" fmla="*/ 719226 h 1016150"/>
                <a:gd name="connsiteX367" fmla="*/ 916231 w 975606"/>
                <a:gd name="connsiteY367" fmla="*/ 720559 h 1016150"/>
                <a:gd name="connsiteX368" fmla="*/ 918800 w 975606"/>
                <a:gd name="connsiteY368" fmla="*/ 720559 h 1016150"/>
                <a:gd name="connsiteX369" fmla="*/ 921369 w 975606"/>
                <a:gd name="connsiteY369" fmla="*/ 719226 h 1016150"/>
                <a:gd name="connsiteX370" fmla="*/ 923938 w 975606"/>
                <a:gd name="connsiteY370" fmla="*/ 716656 h 1016150"/>
                <a:gd name="connsiteX371" fmla="*/ 923938 w 975606"/>
                <a:gd name="connsiteY371" fmla="*/ 712848 h 1016150"/>
                <a:gd name="connsiteX372" fmla="*/ 923938 w 975606"/>
                <a:gd name="connsiteY372" fmla="*/ 711515 h 1016150"/>
                <a:gd name="connsiteX373" fmla="*/ 920132 w 975606"/>
                <a:gd name="connsiteY373" fmla="*/ 712848 h 1016150"/>
                <a:gd name="connsiteX374" fmla="*/ 917468 w 975606"/>
                <a:gd name="connsiteY374" fmla="*/ 711515 h 1016150"/>
                <a:gd name="connsiteX375" fmla="*/ 918800 w 975606"/>
                <a:gd name="connsiteY375" fmla="*/ 708945 h 1016150"/>
                <a:gd name="connsiteX376" fmla="*/ 917468 w 975606"/>
                <a:gd name="connsiteY376" fmla="*/ 707612 h 1016150"/>
                <a:gd name="connsiteX377" fmla="*/ 914899 w 975606"/>
                <a:gd name="connsiteY377" fmla="*/ 707612 h 1016150"/>
                <a:gd name="connsiteX378" fmla="*/ 912329 w 975606"/>
                <a:gd name="connsiteY378" fmla="*/ 705042 h 1016150"/>
                <a:gd name="connsiteX379" fmla="*/ 913662 w 975606"/>
                <a:gd name="connsiteY379" fmla="*/ 703709 h 1016150"/>
                <a:gd name="connsiteX380" fmla="*/ 914899 w 975606"/>
                <a:gd name="connsiteY380" fmla="*/ 703709 h 1016150"/>
                <a:gd name="connsiteX381" fmla="*/ 920132 w 975606"/>
                <a:gd name="connsiteY381" fmla="*/ 705042 h 1016150"/>
                <a:gd name="connsiteX382" fmla="*/ 922701 w 975606"/>
                <a:gd name="connsiteY382" fmla="*/ 705042 h 1016150"/>
                <a:gd name="connsiteX383" fmla="*/ 925271 w 975606"/>
                <a:gd name="connsiteY383" fmla="*/ 707612 h 1016150"/>
                <a:gd name="connsiteX384" fmla="*/ 927839 w 975606"/>
                <a:gd name="connsiteY384" fmla="*/ 712848 h 1016150"/>
                <a:gd name="connsiteX385" fmla="*/ 929076 w 975606"/>
                <a:gd name="connsiteY385" fmla="*/ 717894 h 1016150"/>
                <a:gd name="connsiteX386" fmla="*/ 930409 w 975606"/>
                <a:gd name="connsiteY386" fmla="*/ 719226 h 1016150"/>
                <a:gd name="connsiteX387" fmla="*/ 930409 w 975606"/>
                <a:gd name="connsiteY387" fmla="*/ 717894 h 1016150"/>
                <a:gd name="connsiteX388" fmla="*/ 932978 w 975606"/>
                <a:gd name="connsiteY388" fmla="*/ 714086 h 1016150"/>
                <a:gd name="connsiteX389" fmla="*/ 934310 w 975606"/>
                <a:gd name="connsiteY389" fmla="*/ 710182 h 1016150"/>
                <a:gd name="connsiteX390" fmla="*/ 935547 w 975606"/>
                <a:gd name="connsiteY390" fmla="*/ 705042 h 1016150"/>
                <a:gd name="connsiteX391" fmla="*/ 935547 w 975606"/>
                <a:gd name="connsiteY391" fmla="*/ 701138 h 1016150"/>
                <a:gd name="connsiteX392" fmla="*/ 935547 w 975606"/>
                <a:gd name="connsiteY392" fmla="*/ 695998 h 1016150"/>
                <a:gd name="connsiteX393" fmla="*/ 934310 w 975606"/>
                <a:gd name="connsiteY393" fmla="*/ 693427 h 1016150"/>
                <a:gd name="connsiteX394" fmla="*/ 931741 w 975606"/>
                <a:gd name="connsiteY394" fmla="*/ 688287 h 1016150"/>
                <a:gd name="connsiteX395" fmla="*/ 931741 w 975606"/>
                <a:gd name="connsiteY395" fmla="*/ 686954 h 1016150"/>
                <a:gd name="connsiteX396" fmla="*/ 930409 w 975606"/>
                <a:gd name="connsiteY396" fmla="*/ 686954 h 1016150"/>
                <a:gd name="connsiteX397" fmla="*/ 926508 w 975606"/>
                <a:gd name="connsiteY397" fmla="*/ 688287 h 1016150"/>
                <a:gd name="connsiteX398" fmla="*/ 925271 w 975606"/>
                <a:gd name="connsiteY398" fmla="*/ 689524 h 1016150"/>
                <a:gd name="connsiteX399" fmla="*/ 925271 w 975606"/>
                <a:gd name="connsiteY399" fmla="*/ 690857 h 1016150"/>
                <a:gd name="connsiteX400" fmla="*/ 925271 w 975606"/>
                <a:gd name="connsiteY400" fmla="*/ 693427 h 1016150"/>
                <a:gd name="connsiteX401" fmla="*/ 926508 w 975606"/>
                <a:gd name="connsiteY401" fmla="*/ 693427 h 1016150"/>
                <a:gd name="connsiteX402" fmla="*/ 926508 w 975606"/>
                <a:gd name="connsiteY402" fmla="*/ 694760 h 1016150"/>
                <a:gd name="connsiteX403" fmla="*/ 926508 w 975606"/>
                <a:gd name="connsiteY403" fmla="*/ 695998 h 1016150"/>
                <a:gd name="connsiteX404" fmla="*/ 920132 w 975606"/>
                <a:gd name="connsiteY404" fmla="*/ 697235 h 1016150"/>
                <a:gd name="connsiteX405" fmla="*/ 914899 w 975606"/>
                <a:gd name="connsiteY405" fmla="*/ 697235 h 1016150"/>
                <a:gd name="connsiteX406" fmla="*/ 912329 w 975606"/>
                <a:gd name="connsiteY406" fmla="*/ 697235 h 1016150"/>
                <a:gd name="connsiteX407" fmla="*/ 908428 w 975606"/>
                <a:gd name="connsiteY407" fmla="*/ 697235 h 1016150"/>
                <a:gd name="connsiteX408" fmla="*/ 907191 w 975606"/>
                <a:gd name="connsiteY408" fmla="*/ 697235 h 1016150"/>
                <a:gd name="connsiteX409" fmla="*/ 907191 w 975606"/>
                <a:gd name="connsiteY409" fmla="*/ 695998 h 1016150"/>
                <a:gd name="connsiteX410" fmla="*/ 907191 w 975606"/>
                <a:gd name="connsiteY410" fmla="*/ 694760 h 1016150"/>
                <a:gd name="connsiteX411" fmla="*/ 910998 w 975606"/>
                <a:gd name="connsiteY411" fmla="*/ 693427 h 1016150"/>
                <a:gd name="connsiteX412" fmla="*/ 913662 w 975606"/>
                <a:gd name="connsiteY412" fmla="*/ 692094 h 1016150"/>
                <a:gd name="connsiteX413" fmla="*/ 917468 w 975606"/>
                <a:gd name="connsiteY413" fmla="*/ 693427 h 1016150"/>
                <a:gd name="connsiteX414" fmla="*/ 920132 w 975606"/>
                <a:gd name="connsiteY414" fmla="*/ 692094 h 1016150"/>
                <a:gd name="connsiteX415" fmla="*/ 921369 w 975606"/>
                <a:gd name="connsiteY415" fmla="*/ 690857 h 1016150"/>
                <a:gd name="connsiteX416" fmla="*/ 921369 w 975606"/>
                <a:gd name="connsiteY416" fmla="*/ 688287 h 1016150"/>
                <a:gd name="connsiteX417" fmla="*/ 921369 w 975606"/>
                <a:gd name="connsiteY417" fmla="*/ 686954 h 1016150"/>
                <a:gd name="connsiteX418" fmla="*/ 921369 w 975606"/>
                <a:gd name="connsiteY418" fmla="*/ 684383 h 1016150"/>
                <a:gd name="connsiteX419" fmla="*/ 920132 w 975606"/>
                <a:gd name="connsiteY419" fmla="*/ 683051 h 1016150"/>
                <a:gd name="connsiteX420" fmla="*/ 917468 w 975606"/>
                <a:gd name="connsiteY420" fmla="*/ 683051 h 1016150"/>
                <a:gd name="connsiteX421" fmla="*/ 914899 w 975606"/>
                <a:gd name="connsiteY421" fmla="*/ 681813 h 1016150"/>
                <a:gd name="connsiteX422" fmla="*/ 912329 w 975606"/>
                <a:gd name="connsiteY422" fmla="*/ 681813 h 1016150"/>
                <a:gd name="connsiteX423" fmla="*/ 910998 w 975606"/>
                <a:gd name="connsiteY423" fmla="*/ 680480 h 1016150"/>
                <a:gd name="connsiteX424" fmla="*/ 908428 w 975606"/>
                <a:gd name="connsiteY424" fmla="*/ 681813 h 1016150"/>
                <a:gd name="connsiteX425" fmla="*/ 907191 w 975606"/>
                <a:gd name="connsiteY425" fmla="*/ 680480 h 1016150"/>
                <a:gd name="connsiteX426" fmla="*/ 904622 w 975606"/>
                <a:gd name="connsiteY426" fmla="*/ 679148 h 1016150"/>
                <a:gd name="connsiteX427" fmla="*/ 904622 w 975606"/>
                <a:gd name="connsiteY427" fmla="*/ 676577 h 1016150"/>
                <a:gd name="connsiteX428" fmla="*/ 904622 w 975606"/>
                <a:gd name="connsiteY428" fmla="*/ 675340 h 1016150"/>
                <a:gd name="connsiteX429" fmla="*/ 903290 w 975606"/>
                <a:gd name="connsiteY429" fmla="*/ 672769 h 1016150"/>
                <a:gd name="connsiteX430" fmla="*/ 903290 w 975606"/>
                <a:gd name="connsiteY430" fmla="*/ 671437 h 1016150"/>
                <a:gd name="connsiteX431" fmla="*/ 900721 w 975606"/>
                <a:gd name="connsiteY431" fmla="*/ 671437 h 1016150"/>
                <a:gd name="connsiteX432" fmla="*/ 898152 w 975606"/>
                <a:gd name="connsiteY432" fmla="*/ 671437 h 1016150"/>
                <a:gd name="connsiteX433" fmla="*/ 894251 w 975606"/>
                <a:gd name="connsiteY433" fmla="*/ 670199 h 1016150"/>
                <a:gd name="connsiteX434" fmla="*/ 894251 w 975606"/>
                <a:gd name="connsiteY434" fmla="*/ 668866 h 1016150"/>
                <a:gd name="connsiteX435" fmla="*/ 898152 w 975606"/>
                <a:gd name="connsiteY435" fmla="*/ 668866 h 1016150"/>
                <a:gd name="connsiteX436" fmla="*/ 899484 w 975606"/>
                <a:gd name="connsiteY436" fmla="*/ 668866 h 1016150"/>
                <a:gd name="connsiteX437" fmla="*/ 902053 w 975606"/>
                <a:gd name="connsiteY437" fmla="*/ 668866 h 1016150"/>
                <a:gd name="connsiteX438" fmla="*/ 904622 w 975606"/>
                <a:gd name="connsiteY438" fmla="*/ 670199 h 1016150"/>
                <a:gd name="connsiteX439" fmla="*/ 904622 w 975606"/>
                <a:gd name="connsiteY439" fmla="*/ 671437 h 1016150"/>
                <a:gd name="connsiteX440" fmla="*/ 905859 w 975606"/>
                <a:gd name="connsiteY440" fmla="*/ 672769 h 1016150"/>
                <a:gd name="connsiteX441" fmla="*/ 907191 w 975606"/>
                <a:gd name="connsiteY441" fmla="*/ 674007 h 1016150"/>
                <a:gd name="connsiteX442" fmla="*/ 907191 w 975606"/>
                <a:gd name="connsiteY442" fmla="*/ 676577 h 1016150"/>
                <a:gd name="connsiteX443" fmla="*/ 909761 w 975606"/>
                <a:gd name="connsiteY443" fmla="*/ 677910 h 1016150"/>
                <a:gd name="connsiteX444" fmla="*/ 914899 w 975606"/>
                <a:gd name="connsiteY444" fmla="*/ 679148 h 1016150"/>
                <a:gd name="connsiteX445" fmla="*/ 920132 w 975606"/>
                <a:gd name="connsiteY445" fmla="*/ 680480 h 1016150"/>
                <a:gd name="connsiteX446" fmla="*/ 923938 w 975606"/>
                <a:gd name="connsiteY446" fmla="*/ 680480 h 1016150"/>
                <a:gd name="connsiteX447" fmla="*/ 923938 w 975606"/>
                <a:gd name="connsiteY447" fmla="*/ 679148 h 1016150"/>
                <a:gd name="connsiteX448" fmla="*/ 922701 w 975606"/>
                <a:gd name="connsiteY448" fmla="*/ 676577 h 1016150"/>
                <a:gd name="connsiteX449" fmla="*/ 920132 w 975606"/>
                <a:gd name="connsiteY449" fmla="*/ 675340 h 1016150"/>
                <a:gd name="connsiteX450" fmla="*/ 918800 w 975606"/>
                <a:gd name="connsiteY450" fmla="*/ 672769 h 1016150"/>
                <a:gd name="connsiteX451" fmla="*/ 918800 w 975606"/>
                <a:gd name="connsiteY451" fmla="*/ 670199 h 1016150"/>
                <a:gd name="connsiteX452" fmla="*/ 918800 w 975606"/>
                <a:gd name="connsiteY452" fmla="*/ 666296 h 1016150"/>
                <a:gd name="connsiteX453" fmla="*/ 920132 w 975606"/>
                <a:gd name="connsiteY453" fmla="*/ 664963 h 1016150"/>
                <a:gd name="connsiteX454" fmla="*/ 921369 w 975606"/>
                <a:gd name="connsiteY454" fmla="*/ 664963 h 1016150"/>
                <a:gd name="connsiteX455" fmla="*/ 922701 w 975606"/>
                <a:gd name="connsiteY455" fmla="*/ 664963 h 1016150"/>
                <a:gd name="connsiteX456" fmla="*/ 923938 w 975606"/>
                <a:gd name="connsiteY456" fmla="*/ 667629 h 1016150"/>
                <a:gd name="connsiteX457" fmla="*/ 925271 w 975606"/>
                <a:gd name="connsiteY457" fmla="*/ 671437 h 1016150"/>
                <a:gd name="connsiteX458" fmla="*/ 923938 w 975606"/>
                <a:gd name="connsiteY458" fmla="*/ 674007 h 1016150"/>
                <a:gd name="connsiteX459" fmla="*/ 925271 w 975606"/>
                <a:gd name="connsiteY459" fmla="*/ 676577 h 1016150"/>
                <a:gd name="connsiteX460" fmla="*/ 927839 w 975606"/>
                <a:gd name="connsiteY460" fmla="*/ 677910 h 1016150"/>
                <a:gd name="connsiteX461" fmla="*/ 930409 w 975606"/>
                <a:gd name="connsiteY461" fmla="*/ 680480 h 1016150"/>
                <a:gd name="connsiteX462" fmla="*/ 931741 w 975606"/>
                <a:gd name="connsiteY462" fmla="*/ 680480 h 1016150"/>
                <a:gd name="connsiteX463" fmla="*/ 934310 w 975606"/>
                <a:gd name="connsiteY463" fmla="*/ 677910 h 1016150"/>
                <a:gd name="connsiteX464" fmla="*/ 938116 w 975606"/>
                <a:gd name="connsiteY464" fmla="*/ 674007 h 1016150"/>
                <a:gd name="connsiteX465" fmla="*/ 944586 w 975606"/>
                <a:gd name="connsiteY465" fmla="*/ 667629 h 1016150"/>
                <a:gd name="connsiteX466" fmla="*/ 945919 w 975606"/>
                <a:gd name="connsiteY466" fmla="*/ 662393 h 1016150"/>
                <a:gd name="connsiteX467" fmla="*/ 947156 w 975606"/>
                <a:gd name="connsiteY467" fmla="*/ 657252 h 1016150"/>
                <a:gd name="connsiteX468" fmla="*/ 947156 w 975606"/>
                <a:gd name="connsiteY468" fmla="*/ 655919 h 1016150"/>
                <a:gd name="connsiteX469" fmla="*/ 945919 w 975606"/>
                <a:gd name="connsiteY469" fmla="*/ 655919 h 1016150"/>
                <a:gd name="connsiteX470" fmla="*/ 943254 w 975606"/>
                <a:gd name="connsiteY470" fmla="*/ 658489 h 1016150"/>
                <a:gd name="connsiteX471" fmla="*/ 942018 w 975606"/>
                <a:gd name="connsiteY471" fmla="*/ 657252 h 1016150"/>
                <a:gd name="connsiteX472" fmla="*/ 939448 w 975606"/>
                <a:gd name="connsiteY472" fmla="*/ 654681 h 1016150"/>
                <a:gd name="connsiteX473" fmla="*/ 936879 w 975606"/>
                <a:gd name="connsiteY473" fmla="*/ 653349 h 1016150"/>
                <a:gd name="connsiteX474" fmla="*/ 930409 w 975606"/>
                <a:gd name="connsiteY474" fmla="*/ 653349 h 1016150"/>
                <a:gd name="connsiteX475" fmla="*/ 925271 w 975606"/>
                <a:gd name="connsiteY475" fmla="*/ 652016 h 1016150"/>
                <a:gd name="connsiteX476" fmla="*/ 921369 w 975606"/>
                <a:gd name="connsiteY476" fmla="*/ 648208 h 1016150"/>
                <a:gd name="connsiteX477" fmla="*/ 917468 w 975606"/>
                <a:gd name="connsiteY477" fmla="*/ 644305 h 1016150"/>
                <a:gd name="connsiteX478" fmla="*/ 913662 w 975606"/>
                <a:gd name="connsiteY478" fmla="*/ 645638 h 1016150"/>
                <a:gd name="connsiteX479" fmla="*/ 910998 w 975606"/>
                <a:gd name="connsiteY479" fmla="*/ 646875 h 1016150"/>
                <a:gd name="connsiteX480" fmla="*/ 909761 w 975606"/>
                <a:gd name="connsiteY480" fmla="*/ 645638 h 1016150"/>
                <a:gd name="connsiteX481" fmla="*/ 910998 w 975606"/>
                <a:gd name="connsiteY481" fmla="*/ 643067 h 1016150"/>
                <a:gd name="connsiteX482" fmla="*/ 909761 w 975606"/>
                <a:gd name="connsiteY482" fmla="*/ 641735 h 1016150"/>
                <a:gd name="connsiteX483" fmla="*/ 908428 w 975606"/>
                <a:gd name="connsiteY483" fmla="*/ 645638 h 1016150"/>
                <a:gd name="connsiteX484" fmla="*/ 905859 w 975606"/>
                <a:gd name="connsiteY484" fmla="*/ 646875 h 1016150"/>
                <a:gd name="connsiteX485" fmla="*/ 904622 w 975606"/>
                <a:gd name="connsiteY485" fmla="*/ 645638 h 1016150"/>
                <a:gd name="connsiteX486" fmla="*/ 903290 w 975606"/>
                <a:gd name="connsiteY486" fmla="*/ 644305 h 1016150"/>
                <a:gd name="connsiteX487" fmla="*/ 902053 w 975606"/>
                <a:gd name="connsiteY487" fmla="*/ 644305 h 1016150"/>
                <a:gd name="connsiteX488" fmla="*/ 899484 w 975606"/>
                <a:gd name="connsiteY488" fmla="*/ 643067 h 1016150"/>
                <a:gd name="connsiteX489" fmla="*/ 896820 w 975606"/>
                <a:gd name="connsiteY489" fmla="*/ 640402 h 1016150"/>
                <a:gd name="connsiteX490" fmla="*/ 895583 w 975606"/>
                <a:gd name="connsiteY490" fmla="*/ 636594 h 1016150"/>
                <a:gd name="connsiteX491" fmla="*/ 895583 w 975606"/>
                <a:gd name="connsiteY491" fmla="*/ 635261 h 1016150"/>
                <a:gd name="connsiteX492" fmla="*/ 899484 w 975606"/>
                <a:gd name="connsiteY492" fmla="*/ 636594 h 1016150"/>
                <a:gd name="connsiteX493" fmla="*/ 902053 w 975606"/>
                <a:gd name="connsiteY493" fmla="*/ 637831 h 1016150"/>
                <a:gd name="connsiteX494" fmla="*/ 900721 w 975606"/>
                <a:gd name="connsiteY494" fmla="*/ 640402 h 1016150"/>
                <a:gd name="connsiteX495" fmla="*/ 900721 w 975606"/>
                <a:gd name="connsiteY495" fmla="*/ 641735 h 1016150"/>
                <a:gd name="connsiteX496" fmla="*/ 903290 w 975606"/>
                <a:gd name="connsiteY496" fmla="*/ 643067 h 1016150"/>
                <a:gd name="connsiteX497" fmla="*/ 905859 w 975606"/>
                <a:gd name="connsiteY497" fmla="*/ 644305 h 1016150"/>
                <a:gd name="connsiteX498" fmla="*/ 907191 w 975606"/>
                <a:gd name="connsiteY498" fmla="*/ 644305 h 1016150"/>
                <a:gd name="connsiteX499" fmla="*/ 908428 w 975606"/>
                <a:gd name="connsiteY499" fmla="*/ 640402 h 1016150"/>
                <a:gd name="connsiteX500" fmla="*/ 910998 w 975606"/>
                <a:gd name="connsiteY500" fmla="*/ 637831 h 1016150"/>
                <a:gd name="connsiteX501" fmla="*/ 912329 w 975606"/>
                <a:gd name="connsiteY501" fmla="*/ 637831 h 1016150"/>
                <a:gd name="connsiteX502" fmla="*/ 910998 w 975606"/>
                <a:gd name="connsiteY502" fmla="*/ 641735 h 1016150"/>
                <a:gd name="connsiteX503" fmla="*/ 910998 w 975606"/>
                <a:gd name="connsiteY503" fmla="*/ 643067 h 1016150"/>
                <a:gd name="connsiteX504" fmla="*/ 912329 w 975606"/>
                <a:gd name="connsiteY504" fmla="*/ 644305 h 1016150"/>
                <a:gd name="connsiteX505" fmla="*/ 914899 w 975606"/>
                <a:gd name="connsiteY505" fmla="*/ 643067 h 1016150"/>
                <a:gd name="connsiteX506" fmla="*/ 917468 w 975606"/>
                <a:gd name="connsiteY506" fmla="*/ 641735 h 1016150"/>
                <a:gd name="connsiteX507" fmla="*/ 922701 w 975606"/>
                <a:gd name="connsiteY507" fmla="*/ 645638 h 1016150"/>
                <a:gd name="connsiteX508" fmla="*/ 926508 w 975606"/>
                <a:gd name="connsiteY508" fmla="*/ 650778 h 1016150"/>
                <a:gd name="connsiteX509" fmla="*/ 930409 w 975606"/>
                <a:gd name="connsiteY509" fmla="*/ 649446 h 1016150"/>
                <a:gd name="connsiteX510" fmla="*/ 934310 w 975606"/>
                <a:gd name="connsiteY510" fmla="*/ 649446 h 1016150"/>
                <a:gd name="connsiteX511" fmla="*/ 935547 w 975606"/>
                <a:gd name="connsiteY511" fmla="*/ 649446 h 1016150"/>
                <a:gd name="connsiteX512" fmla="*/ 935547 w 975606"/>
                <a:gd name="connsiteY512" fmla="*/ 648208 h 1016150"/>
                <a:gd name="connsiteX513" fmla="*/ 934310 w 975606"/>
                <a:gd name="connsiteY513" fmla="*/ 645638 h 1016150"/>
                <a:gd name="connsiteX514" fmla="*/ 934310 w 975606"/>
                <a:gd name="connsiteY514" fmla="*/ 644305 h 1016150"/>
                <a:gd name="connsiteX515" fmla="*/ 932978 w 975606"/>
                <a:gd name="connsiteY515" fmla="*/ 644305 h 1016150"/>
                <a:gd name="connsiteX516" fmla="*/ 929076 w 975606"/>
                <a:gd name="connsiteY516" fmla="*/ 644305 h 1016150"/>
                <a:gd name="connsiteX517" fmla="*/ 925271 w 975606"/>
                <a:gd name="connsiteY517" fmla="*/ 644305 h 1016150"/>
                <a:gd name="connsiteX518" fmla="*/ 923938 w 975606"/>
                <a:gd name="connsiteY518" fmla="*/ 644305 h 1016150"/>
                <a:gd name="connsiteX519" fmla="*/ 923938 w 975606"/>
                <a:gd name="connsiteY519" fmla="*/ 641735 h 1016150"/>
                <a:gd name="connsiteX520" fmla="*/ 922701 w 975606"/>
                <a:gd name="connsiteY520" fmla="*/ 639164 h 1016150"/>
                <a:gd name="connsiteX521" fmla="*/ 921369 w 975606"/>
                <a:gd name="connsiteY521" fmla="*/ 639164 h 1016150"/>
                <a:gd name="connsiteX522" fmla="*/ 918800 w 975606"/>
                <a:gd name="connsiteY522" fmla="*/ 639164 h 1016150"/>
                <a:gd name="connsiteX523" fmla="*/ 914899 w 975606"/>
                <a:gd name="connsiteY523" fmla="*/ 637831 h 1016150"/>
                <a:gd name="connsiteX524" fmla="*/ 914899 w 975606"/>
                <a:gd name="connsiteY524" fmla="*/ 636594 h 1016150"/>
                <a:gd name="connsiteX525" fmla="*/ 917468 w 975606"/>
                <a:gd name="connsiteY525" fmla="*/ 636594 h 1016150"/>
                <a:gd name="connsiteX526" fmla="*/ 917468 w 975606"/>
                <a:gd name="connsiteY526" fmla="*/ 635261 h 1016150"/>
                <a:gd name="connsiteX527" fmla="*/ 914899 w 975606"/>
                <a:gd name="connsiteY527" fmla="*/ 634023 h 1016150"/>
                <a:gd name="connsiteX528" fmla="*/ 914899 w 975606"/>
                <a:gd name="connsiteY528" fmla="*/ 632691 h 1016150"/>
                <a:gd name="connsiteX529" fmla="*/ 916231 w 975606"/>
                <a:gd name="connsiteY529" fmla="*/ 631453 h 1016150"/>
                <a:gd name="connsiteX530" fmla="*/ 917468 w 975606"/>
                <a:gd name="connsiteY530" fmla="*/ 631453 h 1016150"/>
                <a:gd name="connsiteX531" fmla="*/ 918800 w 975606"/>
                <a:gd name="connsiteY531" fmla="*/ 632691 h 1016150"/>
                <a:gd name="connsiteX532" fmla="*/ 920132 w 975606"/>
                <a:gd name="connsiteY532" fmla="*/ 634023 h 1016150"/>
                <a:gd name="connsiteX533" fmla="*/ 922701 w 975606"/>
                <a:gd name="connsiteY533" fmla="*/ 635261 h 1016150"/>
                <a:gd name="connsiteX534" fmla="*/ 923938 w 975606"/>
                <a:gd name="connsiteY534" fmla="*/ 639164 h 1016150"/>
                <a:gd name="connsiteX535" fmla="*/ 926508 w 975606"/>
                <a:gd name="connsiteY535" fmla="*/ 641735 h 1016150"/>
                <a:gd name="connsiteX536" fmla="*/ 929076 w 975606"/>
                <a:gd name="connsiteY536" fmla="*/ 641735 h 1016150"/>
                <a:gd name="connsiteX537" fmla="*/ 930409 w 975606"/>
                <a:gd name="connsiteY537" fmla="*/ 641735 h 1016150"/>
                <a:gd name="connsiteX538" fmla="*/ 930409 w 975606"/>
                <a:gd name="connsiteY538" fmla="*/ 639164 h 1016150"/>
                <a:gd name="connsiteX539" fmla="*/ 929076 w 975606"/>
                <a:gd name="connsiteY539" fmla="*/ 636594 h 1016150"/>
                <a:gd name="connsiteX540" fmla="*/ 925271 w 975606"/>
                <a:gd name="connsiteY540" fmla="*/ 634023 h 1016150"/>
                <a:gd name="connsiteX541" fmla="*/ 922701 w 975606"/>
                <a:gd name="connsiteY541" fmla="*/ 632691 h 1016150"/>
                <a:gd name="connsiteX542" fmla="*/ 922701 w 975606"/>
                <a:gd name="connsiteY542" fmla="*/ 630120 h 1016150"/>
                <a:gd name="connsiteX543" fmla="*/ 923938 w 975606"/>
                <a:gd name="connsiteY543" fmla="*/ 627550 h 1016150"/>
                <a:gd name="connsiteX544" fmla="*/ 925271 w 975606"/>
                <a:gd name="connsiteY544" fmla="*/ 627550 h 1016150"/>
                <a:gd name="connsiteX545" fmla="*/ 925271 w 975606"/>
                <a:gd name="connsiteY545" fmla="*/ 628787 h 1016150"/>
                <a:gd name="connsiteX546" fmla="*/ 923938 w 975606"/>
                <a:gd name="connsiteY546" fmla="*/ 631453 h 1016150"/>
                <a:gd name="connsiteX547" fmla="*/ 926508 w 975606"/>
                <a:gd name="connsiteY547" fmla="*/ 632691 h 1016150"/>
                <a:gd name="connsiteX548" fmla="*/ 930409 w 975606"/>
                <a:gd name="connsiteY548" fmla="*/ 636594 h 1016150"/>
                <a:gd name="connsiteX549" fmla="*/ 934310 w 975606"/>
                <a:gd name="connsiteY549" fmla="*/ 641735 h 1016150"/>
                <a:gd name="connsiteX550" fmla="*/ 938116 w 975606"/>
                <a:gd name="connsiteY550" fmla="*/ 645638 h 1016150"/>
                <a:gd name="connsiteX551" fmla="*/ 942018 w 975606"/>
                <a:gd name="connsiteY551" fmla="*/ 645638 h 1016150"/>
                <a:gd name="connsiteX552" fmla="*/ 945919 w 975606"/>
                <a:gd name="connsiteY552" fmla="*/ 644305 h 1016150"/>
                <a:gd name="connsiteX553" fmla="*/ 948488 w 975606"/>
                <a:gd name="connsiteY553" fmla="*/ 643067 h 1016150"/>
                <a:gd name="connsiteX554" fmla="*/ 952294 w 975606"/>
                <a:gd name="connsiteY554" fmla="*/ 644305 h 1016150"/>
                <a:gd name="connsiteX555" fmla="*/ 952294 w 975606"/>
                <a:gd name="connsiteY555" fmla="*/ 645638 h 1016150"/>
                <a:gd name="connsiteX556" fmla="*/ 952294 w 975606"/>
                <a:gd name="connsiteY556" fmla="*/ 646875 h 1016150"/>
                <a:gd name="connsiteX557" fmla="*/ 953626 w 975606"/>
                <a:gd name="connsiteY557" fmla="*/ 646875 h 1016150"/>
                <a:gd name="connsiteX558" fmla="*/ 954863 w 975606"/>
                <a:gd name="connsiteY558" fmla="*/ 645638 h 1016150"/>
                <a:gd name="connsiteX559" fmla="*/ 956195 w 975606"/>
                <a:gd name="connsiteY559" fmla="*/ 644305 h 1016150"/>
                <a:gd name="connsiteX560" fmla="*/ 956195 w 975606"/>
                <a:gd name="connsiteY560" fmla="*/ 643067 h 1016150"/>
                <a:gd name="connsiteX561" fmla="*/ 957527 w 975606"/>
                <a:gd name="connsiteY561" fmla="*/ 641735 h 1016150"/>
                <a:gd name="connsiteX562" fmla="*/ 958764 w 975606"/>
                <a:gd name="connsiteY562" fmla="*/ 640402 h 1016150"/>
                <a:gd name="connsiteX563" fmla="*/ 961334 w 975606"/>
                <a:gd name="connsiteY563" fmla="*/ 636594 h 1016150"/>
                <a:gd name="connsiteX564" fmla="*/ 962666 w 975606"/>
                <a:gd name="connsiteY564" fmla="*/ 634023 h 1016150"/>
                <a:gd name="connsiteX565" fmla="*/ 962666 w 975606"/>
                <a:gd name="connsiteY565" fmla="*/ 632691 h 1016150"/>
                <a:gd name="connsiteX566" fmla="*/ 961334 w 975606"/>
                <a:gd name="connsiteY566" fmla="*/ 632691 h 1016150"/>
                <a:gd name="connsiteX567" fmla="*/ 958764 w 975606"/>
                <a:gd name="connsiteY567" fmla="*/ 632691 h 1016150"/>
                <a:gd name="connsiteX568" fmla="*/ 957527 w 975606"/>
                <a:gd name="connsiteY568" fmla="*/ 632691 h 1016150"/>
                <a:gd name="connsiteX569" fmla="*/ 949725 w 975606"/>
                <a:gd name="connsiteY569" fmla="*/ 630120 h 1016150"/>
                <a:gd name="connsiteX570" fmla="*/ 945919 w 975606"/>
                <a:gd name="connsiteY570" fmla="*/ 626217 h 1016150"/>
                <a:gd name="connsiteX571" fmla="*/ 944586 w 975606"/>
                <a:gd name="connsiteY571" fmla="*/ 623647 h 1016150"/>
                <a:gd name="connsiteX572" fmla="*/ 944586 w 975606"/>
                <a:gd name="connsiteY572" fmla="*/ 619744 h 1016150"/>
                <a:gd name="connsiteX573" fmla="*/ 944586 w 975606"/>
                <a:gd name="connsiteY573" fmla="*/ 618506 h 1016150"/>
                <a:gd name="connsiteX574" fmla="*/ 944586 w 975606"/>
                <a:gd name="connsiteY574" fmla="*/ 617173 h 1016150"/>
                <a:gd name="connsiteX575" fmla="*/ 943254 w 975606"/>
                <a:gd name="connsiteY575" fmla="*/ 615935 h 1016150"/>
                <a:gd name="connsiteX576" fmla="*/ 942018 w 975606"/>
                <a:gd name="connsiteY576" fmla="*/ 614603 h 1016150"/>
                <a:gd name="connsiteX577" fmla="*/ 940781 w 975606"/>
                <a:gd name="connsiteY577" fmla="*/ 612033 h 1016150"/>
                <a:gd name="connsiteX578" fmla="*/ 944586 w 975606"/>
                <a:gd name="connsiteY578" fmla="*/ 612033 h 1016150"/>
                <a:gd name="connsiteX579" fmla="*/ 947156 w 975606"/>
                <a:gd name="connsiteY579" fmla="*/ 613365 h 1016150"/>
                <a:gd name="connsiteX580" fmla="*/ 948488 w 975606"/>
                <a:gd name="connsiteY580" fmla="*/ 615935 h 1016150"/>
                <a:gd name="connsiteX581" fmla="*/ 948488 w 975606"/>
                <a:gd name="connsiteY581" fmla="*/ 618506 h 1016150"/>
                <a:gd name="connsiteX582" fmla="*/ 948488 w 975606"/>
                <a:gd name="connsiteY582" fmla="*/ 624979 h 1016150"/>
                <a:gd name="connsiteX583" fmla="*/ 951057 w 975606"/>
                <a:gd name="connsiteY583" fmla="*/ 626217 h 1016150"/>
                <a:gd name="connsiteX584" fmla="*/ 954863 w 975606"/>
                <a:gd name="connsiteY584" fmla="*/ 627550 h 1016150"/>
                <a:gd name="connsiteX585" fmla="*/ 956195 w 975606"/>
                <a:gd name="connsiteY585" fmla="*/ 626217 h 1016150"/>
                <a:gd name="connsiteX586" fmla="*/ 957527 w 975606"/>
                <a:gd name="connsiteY586" fmla="*/ 623647 h 1016150"/>
                <a:gd name="connsiteX587" fmla="*/ 960096 w 975606"/>
                <a:gd name="connsiteY587" fmla="*/ 621076 h 1016150"/>
                <a:gd name="connsiteX588" fmla="*/ 960096 w 975606"/>
                <a:gd name="connsiteY588" fmla="*/ 619744 h 1016150"/>
                <a:gd name="connsiteX589" fmla="*/ 961334 w 975606"/>
                <a:gd name="connsiteY589" fmla="*/ 617173 h 1016150"/>
                <a:gd name="connsiteX590" fmla="*/ 961334 w 975606"/>
                <a:gd name="connsiteY590" fmla="*/ 614603 h 1016150"/>
                <a:gd name="connsiteX591" fmla="*/ 960096 w 975606"/>
                <a:gd name="connsiteY591" fmla="*/ 612033 h 1016150"/>
                <a:gd name="connsiteX592" fmla="*/ 957527 w 975606"/>
                <a:gd name="connsiteY592" fmla="*/ 609462 h 1016150"/>
                <a:gd name="connsiteX593" fmla="*/ 953626 w 975606"/>
                <a:gd name="connsiteY593" fmla="*/ 606892 h 1016150"/>
                <a:gd name="connsiteX594" fmla="*/ 952294 w 975606"/>
                <a:gd name="connsiteY594" fmla="*/ 606892 h 1016150"/>
                <a:gd name="connsiteX595" fmla="*/ 953626 w 975606"/>
                <a:gd name="connsiteY595" fmla="*/ 605559 h 1016150"/>
                <a:gd name="connsiteX596" fmla="*/ 957527 w 975606"/>
                <a:gd name="connsiteY596" fmla="*/ 608129 h 1016150"/>
                <a:gd name="connsiteX597" fmla="*/ 961334 w 975606"/>
                <a:gd name="connsiteY597" fmla="*/ 609462 h 1016150"/>
                <a:gd name="connsiteX598" fmla="*/ 962666 w 975606"/>
                <a:gd name="connsiteY598" fmla="*/ 613365 h 1016150"/>
                <a:gd name="connsiteX599" fmla="*/ 962666 w 975606"/>
                <a:gd name="connsiteY599" fmla="*/ 618506 h 1016150"/>
                <a:gd name="connsiteX600" fmla="*/ 962666 w 975606"/>
                <a:gd name="connsiteY600" fmla="*/ 621076 h 1016150"/>
                <a:gd name="connsiteX601" fmla="*/ 963998 w 975606"/>
                <a:gd name="connsiteY601" fmla="*/ 624979 h 1016150"/>
                <a:gd name="connsiteX602" fmla="*/ 963998 w 975606"/>
                <a:gd name="connsiteY602" fmla="*/ 626217 h 1016150"/>
                <a:gd name="connsiteX603" fmla="*/ 965235 w 975606"/>
                <a:gd name="connsiteY603" fmla="*/ 626217 h 1016150"/>
                <a:gd name="connsiteX604" fmla="*/ 967804 w 975606"/>
                <a:gd name="connsiteY604" fmla="*/ 624979 h 1016150"/>
                <a:gd name="connsiteX605" fmla="*/ 970373 w 975606"/>
                <a:gd name="connsiteY605" fmla="*/ 622409 h 1016150"/>
                <a:gd name="connsiteX606" fmla="*/ 972943 w 975606"/>
                <a:gd name="connsiteY606" fmla="*/ 621076 h 1016150"/>
                <a:gd name="connsiteX607" fmla="*/ 975607 w 975606"/>
                <a:gd name="connsiteY607" fmla="*/ 618506 h 1016150"/>
                <a:gd name="connsiteX608" fmla="*/ 957527 w 975606"/>
                <a:gd name="connsiteY608" fmla="*/ 604322 h 1016150"/>
                <a:gd name="connsiteX609" fmla="*/ 953626 w 975606"/>
                <a:gd name="connsiteY609" fmla="*/ 602989 h 1016150"/>
                <a:gd name="connsiteX610" fmla="*/ 948488 w 975606"/>
                <a:gd name="connsiteY610" fmla="*/ 599085 h 1016150"/>
                <a:gd name="connsiteX611" fmla="*/ 945919 w 975606"/>
                <a:gd name="connsiteY611" fmla="*/ 596515 h 1016150"/>
                <a:gd name="connsiteX612" fmla="*/ 944586 w 975606"/>
                <a:gd name="connsiteY612" fmla="*/ 595278 h 1016150"/>
                <a:gd name="connsiteX613" fmla="*/ 943254 w 975606"/>
                <a:gd name="connsiteY613" fmla="*/ 595278 h 1016150"/>
                <a:gd name="connsiteX614" fmla="*/ 940781 w 975606"/>
                <a:gd name="connsiteY614" fmla="*/ 596515 h 1016150"/>
                <a:gd name="connsiteX615" fmla="*/ 938116 w 975606"/>
                <a:gd name="connsiteY615" fmla="*/ 599085 h 1016150"/>
                <a:gd name="connsiteX616" fmla="*/ 936879 w 975606"/>
                <a:gd name="connsiteY616" fmla="*/ 600418 h 1016150"/>
                <a:gd name="connsiteX617" fmla="*/ 934310 w 975606"/>
                <a:gd name="connsiteY617" fmla="*/ 600418 h 1016150"/>
                <a:gd name="connsiteX618" fmla="*/ 932978 w 975606"/>
                <a:gd name="connsiteY618" fmla="*/ 600418 h 1016150"/>
                <a:gd name="connsiteX619" fmla="*/ 931741 w 975606"/>
                <a:gd name="connsiteY619" fmla="*/ 600418 h 1016150"/>
                <a:gd name="connsiteX620" fmla="*/ 930409 w 975606"/>
                <a:gd name="connsiteY620" fmla="*/ 597848 h 1016150"/>
                <a:gd name="connsiteX621" fmla="*/ 926508 w 975606"/>
                <a:gd name="connsiteY621" fmla="*/ 596515 h 1016150"/>
                <a:gd name="connsiteX622" fmla="*/ 923938 w 975606"/>
                <a:gd name="connsiteY622" fmla="*/ 595278 h 1016150"/>
                <a:gd name="connsiteX623" fmla="*/ 921369 w 975606"/>
                <a:gd name="connsiteY623" fmla="*/ 592707 h 1016150"/>
                <a:gd name="connsiteX624" fmla="*/ 918800 w 975606"/>
                <a:gd name="connsiteY624" fmla="*/ 575857 h 10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</a:cxnLst>
              <a:rect l="l" t="t" r="r" b="b"/>
              <a:pathLst>
                <a:path w="975606" h="1016150">
                  <a:moveTo>
                    <a:pt x="918800" y="575857"/>
                  </a:moveTo>
                  <a:lnTo>
                    <a:pt x="910998" y="566813"/>
                  </a:lnTo>
                  <a:lnTo>
                    <a:pt x="914899" y="557769"/>
                  </a:lnTo>
                  <a:lnTo>
                    <a:pt x="910998" y="544822"/>
                  </a:lnTo>
                  <a:lnTo>
                    <a:pt x="908428" y="542252"/>
                  </a:lnTo>
                  <a:lnTo>
                    <a:pt x="905859" y="544822"/>
                  </a:lnTo>
                  <a:lnTo>
                    <a:pt x="900721" y="537111"/>
                  </a:lnTo>
                  <a:lnTo>
                    <a:pt x="895583" y="528067"/>
                  </a:lnTo>
                  <a:lnTo>
                    <a:pt x="894251" y="517691"/>
                  </a:lnTo>
                  <a:lnTo>
                    <a:pt x="876171" y="499603"/>
                  </a:lnTo>
                  <a:lnTo>
                    <a:pt x="858092" y="495795"/>
                  </a:lnTo>
                  <a:lnTo>
                    <a:pt x="847816" y="487989"/>
                  </a:lnTo>
                  <a:lnTo>
                    <a:pt x="850385" y="481610"/>
                  </a:lnTo>
                  <a:lnTo>
                    <a:pt x="844009" y="471234"/>
                  </a:lnTo>
                  <a:lnTo>
                    <a:pt x="845246" y="460952"/>
                  </a:lnTo>
                  <a:lnTo>
                    <a:pt x="838776" y="451908"/>
                  </a:lnTo>
                  <a:lnTo>
                    <a:pt x="838776" y="441532"/>
                  </a:lnTo>
                  <a:lnTo>
                    <a:pt x="832401" y="440199"/>
                  </a:lnTo>
                  <a:lnTo>
                    <a:pt x="831069" y="433821"/>
                  </a:lnTo>
                  <a:lnTo>
                    <a:pt x="825835" y="433821"/>
                  </a:lnTo>
                  <a:lnTo>
                    <a:pt x="828499" y="428680"/>
                  </a:lnTo>
                  <a:lnTo>
                    <a:pt x="818128" y="418303"/>
                  </a:lnTo>
                  <a:lnTo>
                    <a:pt x="820697" y="405451"/>
                  </a:lnTo>
                  <a:lnTo>
                    <a:pt x="811658" y="397645"/>
                  </a:lnTo>
                  <a:lnTo>
                    <a:pt x="807851" y="397645"/>
                  </a:lnTo>
                  <a:lnTo>
                    <a:pt x="796243" y="389934"/>
                  </a:lnTo>
                  <a:lnTo>
                    <a:pt x="769124" y="380890"/>
                  </a:lnTo>
                  <a:lnTo>
                    <a:pt x="763986" y="375749"/>
                  </a:lnTo>
                  <a:lnTo>
                    <a:pt x="761321" y="365373"/>
                  </a:lnTo>
                  <a:lnTo>
                    <a:pt x="756183" y="367943"/>
                  </a:lnTo>
                  <a:lnTo>
                    <a:pt x="753614" y="364040"/>
                  </a:lnTo>
                  <a:lnTo>
                    <a:pt x="744575" y="361470"/>
                  </a:lnTo>
                  <a:lnTo>
                    <a:pt x="745906" y="354996"/>
                  </a:lnTo>
                  <a:lnTo>
                    <a:pt x="748476" y="354996"/>
                  </a:lnTo>
                  <a:lnTo>
                    <a:pt x="742005" y="349855"/>
                  </a:lnTo>
                  <a:lnTo>
                    <a:pt x="744575" y="347285"/>
                  </a:lnTo>
                  <a:lnTo>
                    <a:pt x="738104" y="348618"/>
                  </a:lnTo>
                  <a:lnTo>
                    <a:pt x="734298" y="342144"/>
                  </a:lnTo>
                  <a:lnTo>
                    <a:pt x="730396" y="343382"/>
                  </a:lnTo>
                  <a:lnTo>
                    <a:pt x="730396" y="339574"/>
                  </a:lnTo>
                  <a:lnTo>
                    <a:pt x="725258" y="339574"/>
                  </a:lnTo>
                  <a:lnTo>
                    <a:pt x="722689" y="334433"/>
                  </a:lnTo>
                  <a:lnTo>
                    <a:pt x="726495" y="334433"/>
                  </a:lnTo>
                  <a:lnTo>
                    <a:pt x="722689" y="326627"/>
                  </a:lnTo>
                  <a:lnTo>
                    <a:pt x="727828" y="324056"/>
                  </a:lnTo>
                  <a:lnTo>
                    <a:pt x="723926" y="320153"/>
                  </a:lnTo>
                  <a:lnTo>
                    <a:pt x="726495" y="316345"/>
                  </a:lnTo>
                  <a:lnTo>
                    <a:pt x="712317" y="309872"/>
                  </a:lnTo>
                  <a:lnTo>
                    <a:pt x="703278" y="299495"/>
                  </a:lnTo>
                  <a:lnTo>
                    <a:pt x="689100" y="290546"/>
                  </a:lnTo>
                  <a:lnTo>
                    <a:pt x="680060" y="290546"/>
                  </a:lnTo>
                  <a:lnTo>
                    <a:pt x="669688" y="285311"/>
                  </a:lnTo>
                  <a:lnTo>
                    <a:pt x="650373" y="256941"/>
                  </a:lnTo>
                  <a:lnTo>
                    <a:pt x="642665" y="253038"/>
                  </a:lnTo>
                  <a:lnTo>
                    <a:pt x="632293" y="242757"/>
                  </a:lnTo>
                  <a:lnTo>
                    <a:pt x="616783" y="237521"/>
                  </a:lnTo>
                  <a:lnTo>
                    <a:pt x="598800" y="224669"/>
                  </a:lnTo>
                  <a:lnTo>
                    <a:pt x="588428" y="220766"/>
                  </a:lnTo>
                  <a:lnTo>
                    <a:pt x="579388" y="204011"/>
                  </a:lnTo>
                  <a:lnTo>
                    <a:pt x="563973" y="185923"/>
                  </a:lnTo>
                  <a:lnTo>
                    <a:pt x="551033" y="176879"/>
                  </a:lnTo>
                  <a:lnTo>
                    <a:pt x="541993" y="152413"/>
                  </a:lnTo>
                  <a:lnTo>
                    <a:pt x="526483" y="134230"/>
                  </a:lnTo>
                  <a:lnTo>
                    <a:pt x="517443" y="116238"/>
                  </a:lnTo>
                  <a:lnTo>
                    <a:pt x="511068" y="112334"/>
                  </a:lnTo>
                  <a:lnTo>
                    <a:pt x="492989" y="116238"/>
                  </a:lnTo>
                  <a:lnTo>
                    <a:pt x="482617" y="113572"/>
                  </a:lnTo>
                  <a:lnTo>
                    <a:pt x="460732" y="96817"/>
                  </a:lnTo>
                  <a:lnTo>
                    <a:pt x="459400" y="91676"/>
                  </a:lnTo>
                  <a:lnTo>
                    <a:pt x="445222" y="90343"/>
                  </a:lnTo>
                  <a:lnTo>
                    <a:pt x="424574" y="77492"/>
                  </a:lnTo>
                  <a:lnTo>
                    <a:pt x="420672" y="68448"/>
                  </a:lnTo>
                  <a:lnTo>
                    <a:pt x="425906" y="60642"/>
                  </a:lnTo>
                  <a:lnTo>
                    <a:pt x="424574" y="52930"/>
                  </a:lnTo>
                  <a:lnTo>
                    <a:pt x="433613" y="45219"/>
                  </a:lnTo>
                  <a:lnTo>
                    <a:pt x="432281" y="40079"/>
                  </a:lnTo>
                  <a:lnTo>
                    <a:pt x="436182" y="38746"/>
                  </a:lnTo>
                  <a:lnTo>
                    <a:pt x="437515" y="33605"/>
                  </a:lnTo>
                  <a:lnTo>
                    <a:pt x="436182" y="31035"/>
                  </a:lnTo>
                  <a:lnTo>
                    <a:pt x="443890" y="28369"/>
                  </a:lnTo>
                  <a:lnTo>
                    <a:pt x="450360" y="15517"/>
                  </a:lnTo>
                  <a:lnTo>
                    <a:pt x="458163" y="14185"/>
                  </a:lnTo>
                  <a:lnTo>
                    <a:pt x="455499" y="10377"/>
                  </a:lnTo>
                  <a:lnTo>
                    <a:pt x="459400" y="2570"/>
                  </a:lnTo>
                  <a:lnTo>
                    <a:pt x="458163" y="0"/>
                  </a:lnTo>
                  <a:lnTo>
                    <a:pt x="236170" y="31035"/>
                  </a:lnTo>
                  <a:lnTo>
                    <a:pt x="0" y="58071"/>
                  </a:lnTo>
                  <a:lnTo>
                    <a:pt x="135498" y="533208"/>
                  </a:lnTo>
                  <a:lnTo>
                    <a:pt x="139399" y="541014"/>
                  </a:lnTo>
                  <a:lnTo>
                    <a:pt x="145870" y="547393"/>
                  </a:lnTo>
                  <a:lnTo>
                    <a:pt x="151008" y="563005"/>
                  </a:lnTo>
                  <a:lnTo>
                    <a:pt x="156146" y="569383"/>
                  </a:lnTo>
                  <a:lnTo>
                    <a:pt x="153577" y="577190"/>
                  </a:lnTo>
                  <a:lnTo>
                    <a:pt x="158716" y="587471"/>
                  </a:lnTo>
                  <a:lnTo>
                    <a:pt x="178127" y="604322"/>
                  </a:lnTo>
                  <a:lnTo>
                    <a:pt x="180696" y="617173"/>
                  </a:lnTo>
                  <a:lnTo>
                    <a:pt x="185834" y="624979"/>
                  </a:lnTo>
                  <a:lnTo>
                    <a:pt x="183265" y="632691"/>
                  </a:lnTo>
                  <a:lnTo>
                    <a:pt x="185834" y="636594"/>
                  </a:lnTo>
                  <a:lnTo>
                    <a:pt x="180696" y="645638"/>
                  </a:lnTo>
                  <a:lnTo>
                    <a:pt x="197443" y="652016"/>
                  </a:lnTo>
                  <a:lnTo>
                    <a:pt x="203913" y="658489"/>
                  </a:lnTo>
                  <a:lnTo>
                    <a:pt x="198775" y="662393"/>
                  </a:lnTo>
                  <a:lnTo>
                    <a:pt x="200012" y="667629"/>
                  </a:lnTo>
                  <a:lnTo>
                    <a:pt x="189735" y="671437"/>
                  </a:lnTo>
                  <a:lnTo>
                    <a:pt x="193637" y="675340"/>
                  </a:lnTo>
                  <a:lnTo>
                    <a:pt x="183265" y="680480"/>
                  </a:lnTo>
                  <a:lnTo>
                    <a:pt x="176794" y="690857"/>
                  </a:lnTo>
                  <a:lnTo>
                    <a:pt x="179364" y="717894"/>
                  </a:lnTo>
                  <a:lnTo>
                    <a:pt x="169087" y="757972"/>
                  </a:lnTo>
                  <a:lnTo>
                    <a:pt x="176794" y="791577"/>
                  </a:lnTo>
                  <a:lnTo>
                    <a:pt x="189735" y="806999"/>
                  </a:lnTo>
                  <a:lnTo>
                    <a:pt x="194874" y="823754"/>
                  </a:lnTo>
                  <a:lnTo>
                    <a:pt x="189735" y="863833"/>
                  </a:lnTo>
                  <a:lnTo>
                    <a:pt x="193637" y="878018"/>
                  </a:lnTo>
                  <a:lnTo>
                    <a:pt x="189735" y="885729"/>
                  </a:lnTo>
                  <a:lnTo>
                    <a:pt x="192304" y="902579"/>
                  </a:lnTo>
                  <a:lnTo>
                    <a:pt x="207814" y="919334"/>
                  </a:lnTo>
                  <a:lnTo>
                    <a:pt x="216854" y="936089"/>
                  </a:lnTo>
                  <a:lnTo>
                    <a:pt x="216854" y="943895"/>
                  </a:lnTo>
                  <a:lnTo>
                    <a:pt x="216854" y="950369"/>
                  </a:lnTo>
                  <a:lnTo>
                    <a:pt x="221992" y="952939"/>
                  </a:lnTo>
                  <a:lnTo>
                    <a:pt x="233601" y="972264"/>
                  </a:lnTo>
                  <a:lnTo>
                    <a:pt x="238739" y="996826"/>
                  </a:lnTo>
                  <a:lnTo>
                    <a:pt x="250348" y="1007107"/>
                  </a:lnTo>
                  <a:lnTo>
                    <a:pt x="763986" y="972264"/>
                  </a:lnTo>
                  <a:lnTo>
                    <a:pt x="762653" y="981308"/>
                  </a:lnTo>
                  <a:lnTo>
                    <a:pt x="770456" y="989115"/>
                  </a:lnTo>
                  <a:lnTo>
                    <a:pt x="771693" y="1004537"/>
                  </a:lnTo>
                  <a:lnTo>
                    <a:pt x="781970" y="1016151"/>
                  </a:lnTo>
                  <a:lnTo>
                    <a:pt x="801381" y="1013581"/>
                  </a:lnTo>
                  <a:lnTo>
                    <a:pt x="805187" y="1009678"/>
                  </a:lnTo>
                  <a:lnTo>
                    <a:pt x="802713" y="999396"/>
                  </a:lnTo>
                  <a:lnTo>
                    <a:pt x="805187" y="964553"/>
                  </a:lnTo>
                  <a:lnTo>
                    <a:pt x="794910" y="947703"/>
                  </a:lnTo>
                  <a:lnTo>
                    <a:pt x="793578" y="925807"/>
                  </a:lnTo>
                  <a:lnTo>
                    <a:pt x="797480" y="923237"/>
                  </a:lnTo>
                  <a:lnTo>
                    <a:pt x="797480" y="918096"/>
                  </a:lnTo>
                  <a:lnTo>
                    <a:pt x="805187" y="918096"/>
                  </a:lnTo>
                  <a:lnTo>
                    <a:pt x="807851" y="907720"/>
                  </a:lnTo>
                  <a:lnTo>
                    <a:pt x="816891" y="909052"/>
                  </a:lnTo>
                  <a:lnTo>
                    <a:pt x="816891" y="906482"/>
                  </a:lnTo>
                  <a:lnTo>
                    <a:pt x="825835" y="912860"/>
                  </a:lnTo>
                  <a:lnTo>
                    <a:pt x="840108" y="912860"/>
                  </a:lnTo>
                  <a:lnTo>
                    <a:pt x="842678" y="916763"/>
                  </a:lnTo>
                  <a:lnTo>
                    <a:pt x="846579" y="914193"/>
                  </a:lnTo>
                  <a:lnTo>
                    <a:pt x="855523" y="918096"/>
                  </a:lnTo>
                  <a:lnTo>
                    <a:pt x="880073" y="919334"/>
                  </a:lnTo>
                  <a:lnTo>
                    <a:pt x="885211" y="919334"/>
                  </a:lnTo>
                  <a:lnTo>
                    <a:pt x="889112" y="920667"/>
                  </a:lnTo>
                  <a:lnTo>
                    <a:pt x="890444" y="920667"/>
                  </a:lnTo>
                  <a:lnTo>
                    <a:pt x="894251" y="918096"/>
                  </a:lnTo>
                  <a:lnTo>
                    <a:pt x="898152" y="914193"/>
                  </a:lnTo>
                  <a:lnTo>
                    <a:pt x="896820" y="906482"/>
                  </a:lnTo>
                  <a:lnTo>
                    <a:pt x="895583" y="902579"/>
                  </a:lnTo>
                  <a:lnTo>
                    <a:pt x="891681" y="898676"/>
                  </a:lnTo>
                  <a:lnTo>
                    <a:pt x="886543" y="896106"/>
                  </a:lnTo>
                  <a:lnTo>
                    <a:pt x="885211" y="896106"/>
                  </a:lnTo>
                  <a:lnTo>
                    <a:pt x="886543" y="893535"/>
                  </a:lnTo>
                  <a:lnTo>
                    <a:pt x="886543" y="892202"/>
                  </a:lnTo>
                  <a:lnTo>
                    <a:pt x="881310" y="889632"/>
                  </a:lnTo>
                  <a:lnTo>
                    <a:pt x="878836" y="887062"/>
                  </a:lnTo>
                  <a:lnTo>
                    <a:pt x="878836" y="885729"/>
                  </a:lnTo>
                  <a:lnTo>
                    <a:pt x="880073" y="885729"/>
                  </a:lnTo>
                  <a:lnTo>
                    <a:pt x="881310" y="885729"/>
                  </a:lnTo>
                  <a:lnTo>
                    <a:pt x="883974" y="887062"/>
                  </a:lnTo>
                  <a:lnTo>
                    <a:pt x="887780" y="888394"/>
                  </a:lnTo>
                  <a:lnTo>
                    <a:pt x="890444" y="889632"/>
                  </a:lnTo>
                  <a:lnTo>
                    <a:pt x="894251" y="889632"/>
                  </a:lnTo>
                  <a:lnTo>
                    <a:pt x="895583" y="889632"/>
                  </a:lnTo>
                  <a:lnTo>
                    <a:pt x="894251" y="888394"/>
                  </a:lnTo>
                  <a:lnTo>
                    <a:pt x="890444" y="884491"/>
                  </a:lnTo>
                  <a:lnTo>
                    <a:pt x="889112" y="879350"/>
                  </a:lnTo>
                  <a:lnTo>
                    <a:pt x="889112" y="878018"/>
                  </a:lnTo>
                  <a:lnTo>
                    <a:pt x="891681" y="874115"/>
                  </a:lnTo>
                  <a:lnTo>
                    <a:pt x="893014" y="872877"/>
                  </a:lnTo>
                  <a:lnTo>
                    <a:pt x="895583" y="871544"/>
                  </a:lnTo>
                  <a:lnTo>
                    <a:pt x="898152" y="867641"/>
                  </a:lnTo>
                  <a:lnTo>
                    <a:pt x="899484" y="866404"/>
                  </a:lnTo>
                  <a:lnTo>
                    <a:pt x="899484" y="863833"/>
                  </a:lnTo>
                  <a:lnTo>
                    <a:pt x="898152" y="862500"/>
                  </a:lnTo>
                  <a:lnTo>
                    <a:pt x="896820" y="861263"/>
                  </a:lnTo>
                  <a:lnTo>
                    <a:pt x="894251" y="859930"/>
                  </a:lnTo>
                  <a:lnTo>
                    <a:pt x="893014" y="861263"/>
                  </a:lnTo>
                  <a:lnTo>
                    <a:pt x="893014" y="863833"/>
                  </a:lnTo>
                  <a:lnTo>
                    <a:pt x="891681" y="863833"/>
                  </a:lnTo>
                  <a:lnTo>
                    <a:pt x="890444" y="865071"/>
                  </a:lnTo>
                  <a:lnTo>
                    <a:pt x="886543" y="862500"/>
                  </a:lnTo>
                  <a:lnTo>
                    <a:pt x="881310" y="862500"/>
                  </a:lnTo>
                  <a:lnTo>
                    <a:pt x="877503" y="863833"/>
                  </a:lnTo>
                  <a:lnTo>
                    <a:pt x="874934" y="863833"/>
                  </a:lnTo>
                  <a:lnTo>
                    <a:pt x="871033" y="862500"/>
                  </a:lnTo>
                  <a:lnTo>
                    <a:pt x="864658" y="862500"/>
                  </a:lnTo>
                  <a:lnTo>
                    <a:pt x="861993" y="863833"/>
                  </a:lnTo>
                  <a:lnTo>
                    <a:pt x="860756" y="863833"/>
                  </a:lnTo>
                  <a:lnTo>
                    <a:pt x="859424" y="863833"/>
                  </a:lnTo>
                  <a:lnTo>
                    <a:pt x="859424" y="861263"/>
                  </a:lnTo>
                  <a:lnTo>
                    <a:pt x="860756" y="859930"/>
                  </a:lnTo>
                  <a:lnTo>
                    <a:pt x="865895" y="857360"/>
                  </a:lnTo>
                  <a:lnTo>
                    <a:pt x="869796" y="857360"/>
                  </a:lnTo>
                  <a:lnTo>
                    <a:pt x="874934" y="856122"/>
                  </a:lnTo>
                  <a:lnTo>
                    <a:pt x="880073" y="857360"/>
                  </a:lnTo>
                  <a:lnTo>
                    <a:pt x="883974" y="858692"/>
                  </a:lnTo>
                  <a:lnTo>
                    <a:pt x="887780" y="859930"/>
                  </a:lnTo>
                  <a:lnTo>
                    <a:pt x="890444" y="854789"/>
                  </a:lnTo>
                  <a:lnTo>
                    <a:pt x="890444" y="852219"/>
                  </a:lnTo>
                  <a:lnTo>
                    <a:pt x="890444" y="848316"/>
                  </a:lnTo>
                  <a:lnTo>
                    <a:pt x="889112" y="845745"/>
                  </a:lnTo>
                  <a:lnTo>
                    <a:pt x="882642" y="844508"/>
                  </a:lnTo>
                  <a:lnTo>
                    <a:pt x="878836" y="840605"/>
                  </a:lnTo>
                  <a:lnTo>
                    <a:pt x="878836" y="838034"/>
                  </a:lnTo>
                  <a:lnTo>
                    <a:pt x="880073" y="835464"/>
                  </a:lnTo>
                  <a:lnTo>
                    <a:pt x="881310" y="834131"/>
                  </a:lnTo>
                  <a:lnTo>
                    <a:pt x="881310" y="828990"/>
                  </a:lnTo>
                  <a:lnTo>
                    <a:pt x="880073" y="827658"/>
                  </a:lnTo>
                  <a:lnTo>
                    <a:pt x="877503" y="826325"/>
                  </a:lnTo>
                  <a:lnTo>
                    <a:pt x="876171" y="823754"/>
                  </a:lnTo>
                  <a:lnTo>
                    <a:pt x="874934" y="819947"/>
                  </a:lnTo>
                  <a:lnTo>
                    <a:pt x="872365" y="816043"/>
                  </a:lnTo>
                  <a:lnTo>
                    <a:pt x="869796" y="812235"/>
                  </a:lnTo>
                  <a:lnTo>
                    <a:pt x="868464" y="808332"/>
                  </a:lnTo>
                  <a:lnTo>
                    <a:pt x="868464" y="806999"/>
                  </a:lnTo>
                  <a:lnTo>
                    <a:pt x="869796" y="805762"/>
                  </a:lnTo>
                  <a:lnTo>
                    <a:pt x="871033" y="805762"/>
                  </a:lnTo>
                  <a:lnTo>
                    <a:pt x="874934" y="812235"/>
                  </a:lnTo>
                  <a:lnTo>
                    <a:pt x="878836" y="819947"/>
                  </a:lnTo>
                  <a:lnTo>
                    <a:pt x="885211" y="823754"/>
                  </a:lnTo>
                  <a:lnTo>
                    <a:pt x="890444" y="827658"/>
                  </a:lnTo>
                  <a:lnTo>
                    <a:pt x="891681" y="827658"/>
                  </a:lnTo>
                  <a:lnTo>
                    <a:pt x="894251" y="825087"/>
                  </a:lnTo>
                  <a:lnTo>
                    <a:pt x="894251" y="822517"/>
                  </a:lnTo>
                  <a:lnTo>
                    <a:pt x="894251" y="821184"/>
                  </a:lnTo>
                  <a:lnTo>
                    <a:pt x="894251" y="819947"/>
                  </a:lnTo>
                  <a:lnTo>
                    <a:pt x="891681" y="816043"/>
                  </a:lnTo>
                  <a:lnTo>
                    <a:pt x="889112" y="812235"/>
                  </a:lnTo>
                  <a:lnTo>
                    <a:pt x="889112" y="809570"/>
                  </a:lnTo>
                  <a:lnTo>
                    <a:pt x="890444" y="804429"/>
                  </a:lnTo>
                  <a:lnTo>
                    <a:pt x="893014" y="803096"/>
                  </a:lnTo>
                  <a:lnTo>
                    <a:pt x="893014" y="801859"/>
                  </a:lnTo>
                  <a:lnTo>
                    <a:pt x="894251" y="803096"/>
                  </a:lnTo>
                  <a:lnTo>
                    <a:pt x="896820" y="805762"/>
                  </a:lnTo>
                  <a:lnTo>
                    <a:pt x="898152" y="809570"/>
                  </a:lnTo>
                  <a:lnTo>
                    <a:pt x="898152" y="810903"/>
                  </a:lnTo>
                  <a:lnTo>
                    <a:pt x="898152" y="814806"/>
                  </a:lnTo>
                  <a:lnTo>
                    <a:pt x="898152" y="819947"/>
                  </a:lnTo>
                  <a:lnTo>
                    <a:pt x="899484" y="819947"/>
                  </a:lnTo>
                  <a:lnTo>
                    <a:pt x="902053" y="821184"/>
                  </a:lnTo>
                  <a:lnTo>
                    <a:pt x="904622" y="819947"/>
                  </a:lnTo>
                  <a:lnTo>
                    <a:pt x="905859" y="819947"/>
                  </a:lnTo>
                  <a:lnTo>
                    <a:pt x="904622" y="816043"/>
                  </a:lnTo>
                  <a:lnTo>
                    <a:pt x="905859" y="813473"/>
                  </a:lnTo>
                  <a:lnTo>
                    <a:pt x="907191" y="813473"/>
                  </a:lnTo>
                  <a:lnTo>
                    <a:pt x="907191" y="812235"/>
                  </a:lnTo>
                  <a:lnTo>
                    <a:pt x="909761" y="812235"/>
                  </a:lnTo>
                  <a:lnTo>
                    <a:pt x="910998" y="810903"/>
                  </a:lnTo>
                  <a:lnTo>
                    <a:pt x="913662" y="804429"/>
                  </a:lnTo>
                  <a:lnTo>
                    <a:pt x="916231" y="800526"/>
                  </a:lnTo>
                  <a:lnTo>
                    <a:pt x="918800" y="799288"/>
                  </a:lnTo>
                  <a:lnTo>
                    <a:pt x="922701" y="792815"/>
                  </a:lnTo>
                  <a:lnTo>
                    <a:pt x="923938" y="787674"/>
                  </a:lnTo>
                  <a:lnTo>
                    <a:pt x="921369" y="783771"/>
                  </a:lnTo>
                  <a:lnTo>
                    <a:pt x="920132" y="782438"/>
                  </a:lnTo>
                  <a:lnTo>
                    <a:pt x="908428" y="779868"/>
                  </a:lnTo>
                  <a:lnTo>
                    <a:pt x="900721" y="778630"/>
                  </a:lnTo>
                  <a:lnTo>
                    <a:pt x="900721" y="779868"/>
                  </a:lnTo>
                  <a:lnTo>
                    <a:pt x="900721" y="786341"/>
                  </a:lnTo>
                  <a:lnTo>
                    <a:pt x="899484" y="791577"/>
                  </a:lnTo>
                  <a:lnTo>
                    <a:pt x="898152" y="791577"/>
                  </a:lnTo>
                  <a:lnTo>
                    <a:pt x="894251" y="785104"/>
                  </a:lnTo>
                  <a:lnTo>
                    <a:pt x="894251" y="782438"/>
                  </a:lnTo>
                  <a:lnTo>
                    <a:pt x="894251" y="781201"/>
                  </a:lnTo>
                  <a:lnTo>
                    <a:pt x="894251" y="779868"/>
                  </a:lnTo>
                  <a:lnTo>
                    <a:pt x="896820" y="778630"/>
                  </a:lnTo>
                  <a:lnTo>
                    <a:pt x="898152" y="777297"/>
                  </a:lnTo>
                  <a:lnTo>
                    <a:pt x="899484" y="777297"/>
                  </a:lnTo>
                  <a:lnTo>
                    <a:pt x="898152" y="776060"/>
                  </a:lnTo>
                  <a:lnTo>
                    <a:pt x="895583" y="776060"/>
                  </a:lnTo>
                  <a:lnTo>
                    <a:pt x="891681" y="777297"/>
                  </a:lnTo>
                  <a:lnTo>
                    <a:pt x="883974" y="776060"/>
                  </a:lnTo>
                  <a:lnTo>
                    <a:pt x="878836" y="773490"/>
                  </a:lnTo>
                  <a:lnTo>
                    <a:pt x="878836" y="772157"/>
                  </a:lnTo>
                  <a:lnTo>
                    <a:pt x="880073" y="770919"/>
                  </a:lnTo>
                  <a:lnTo>
                    <a:pt x="881310" y="769586"/>
                  </a:lnTo>
                  <a:lnTo>
                    <a:pt x="882642" y="769586"/>
                  </a:lnTo>
                  <a:lnTo>
                    <a:pt x="886543" y="772157"/>
                  </a:lnTo>
                  <a:lnTo>
                    <a:pt x="890444" y="772157"/>
                  </a:lnTo>
                  <a:lnTo>
                    <a:pt x="899484" y="772157"/>
                  </a:lnTo>
                  <a:lnTo>
                    <a:pt x="908428" y="773490"/>
                  </a:lnTo>
                  <a:lnTo>
                    <a:pt x="913662" y="773490"/>
                  </a:lnTo>
                  <a:lnTo>
                    <a:pt x="917468" y="773490"/>
                  </a:lnTo>
                  <a:lnTo>
                    <a:pt x="918800" y="773490"/>
                  </a:lnTo>
                  <a:lnTo>
                    <a:pt x="918800" y="772157"/>
                  </a:lnTo>
                  <a:lnTo>
                    <a:pt x="917468" y="769586"/>
                  </a:lnTo>
                  <a:lnTo>
                    <a:pt x="917468" y="767016"/>
                  </a:lnTo>
                  <a:lnTo>
                    <a:pt x="914899" y="765778"/>
                  </a:lnTo>
                  <a:lnTo>
                    <a:pt x="913662" y="765778"/>
                  </a:lnTo>
                  <a:lnTo>
                    <a:pt x="912329" y="763113"/>
                  </a:lnTo>
                  <a:lnTo>
                    <a:pt x="908428" y="761875"/>
                  </a:lnTo>
                  <a:lnTo>
                    <a:pt x="904622" y="765778"/>
                  </a:lnTo>
                  <a:lnTo>
                    <a:pt x="900721" y="765778"/>
                  </a:lnTo>
                  <a:lnTo>
                    <a:pt x="898152" y="765778"/>
                  </a:lnTo>
                  <a:lnTo>
                    <a:pt x="896820" y="764446"/>
                  </a:lnTo>
                  <a:lnTo>
                    <a:pt x="898152" y="761875"/>
                  </a:lnTo>
                  <a:lnTo>
                    <a:pt x="899484" y="760542"/>
                  </a:lnTo>
                  <a:lnTo>
                    <a:pt x="902053" y="760542"/>
                  </a:lnTo>
                  <a:lnTo>
                    <a:pt x="903290" y="760542"/>
                  </a:lnTo>
                  <a:lnTo>
                    <a:pt x="903290" y="761875"/>
                  </a:lnTo>
                  <a:lnTo>
                    <a:pt x="904622" y="763113"/>
                  </a:lnTo>
                  <a:lnTo>
                    <a:pt x="905859" y="761875"/>
                  </a:lnTo>
                  <a:lnTo>
                    <a:pt x="907191" y="759305"/>
                  </a:lnTo>
                  <a:lnTo>
                    <a:pt x="907191" y="756639"/>
                  </a:lnTo>
                  <a:lnTo>
                    <a:pt x="905859" y="754069"/>
                  </a:lnTo>
                  <a:lnTo>
                    <a:pt x="905859" y="752831"/>
                  </a:lnTo>
                  <a:lnTo>
                    <a:pt x="907191" y="750166"/>
                  </a:lnTo>
                  <a:lnTo>
                    <a:pt x="909761" y="750166"/>
                  </a:lnTo>
                  <a:lnTo>
                    <a:pt x="912329" y="754069"/>
                  </a:lnTo>
                  <a:lnTo>
                    <a:pt x="913662" y="759305"/>
                  </a:lnTo>
                  <a:lnTo>
                    <a:pt x="914899" y="761875"/>
                  </a:lnTo>
                  <a:lnTo>
                    <a:pt x="916231" y="761875"/>
                  </a:lnTo>
                  <a:lnTo>
                    <a:pt x="917468" y="761875"/>
                  </a:lnTo>
                  <a:lnTo>
                    <a:pt x="918800" y="761875"/>
                  </a:lnTo>
                  <a:lnTo>
                    <a:pt x="921369" y="752831"/>
                  </a:lnTo>
                  <a:lnTo>
                    <a:pt x="925271" y="743788"/>
                  </a:lnTo>
                  <a:lnTo>
                    <a:pt x="929076" y="736077"/>
                  </a:lnTo>
                  <a:lnTo>
                    <a:pt x="931741" y="728270"/>
                  </a:lnTo>
                  <a:lnTo>
                    <a:pt x="931741" y="726937"/>
                  </a:lnTo>
                  <a:lnTo>
                    <a:pt x="931741" y="725700"/>
                  </a:lnTo>
                  <a:lnTo>
                    <a:pt x="929076" y="724462"/>
                  </a:lnTo>
                  <a:lnTo>
                    <a:pt x="926508" y="723129"/>
                  </a:lnTo>
                  <a:lnTo>
                    <a:pt x="926508" y="724462"/>
                  </a:lnTo>
                  <a:lnTo>
                    <a:pt x="925271" y="726937"/>
                  </a:lnTo>
                  <a:lnTo>
                    <a:pt x="923938" y="729603"/>
                  </a:lnTo>
                  <a:lnTo>
                    <a:pt x="921369" y="728270"/>
                  </a:lnTo>
                  <a:lnTo>
                    <a:pt x="918800" y="726937"/>
                  </a:lnTo>
                  <a:lnTo>
                    <a:pt x="917468" y="729603"/>
                  </a:lnTo>
                  <a:lnTo>
                    <a:pt x="916231" y="733411"/>
                  </a:lnTo>
                  <a:lnTo>
                    <a:pt x="913662" y="737314"/>
                  </a:lnTo>
                  <a:lnTo>
                    <a:pt x="908428" y="738647"/>
                  </a:lnTo>
                  <a:lnTo>
                    <a:pt x="908428" y="737314"/>
                  </a:lnTo>
                  <a:lnTo>
                    <a:pt x="912329" y="732078"/>
                  </a:lnTo>
                  <a:lnTo>
                    <a:pt x="914899" y="728270"/>
                  </a:lnTo>
                  <a:lnTo>
                    <a:pt x="913662" y="726937"/>
                  </a:lnTo>
                  <a:lnTo>
                    <a:pt x="912329" y="726937"/>
                  </a:lnTo>
                  <a:lnTo>
                    <a:pt x="909761" y="729603"/>
                  </a:lnTo>
                  <a:lnTo>
                    <a:pt x="907191" y="730840"/>
                  </a:lnTo>
                  <a:lnTo>
                    <a:pt x="905859" y="728270"/>
                  </a:lnTo>
                  <a:lnTo>
                    <a:pt x="904622" y="728270"/>
                  </a:lnTo>
                  <a:lnTo>
                    <a:pt x="902053" y="728270"/>
                  </a:lnTo>
                  <a:lnTo>
                    <a:pt x="899484" y="729603"/>
                  </a:lnTo>
                  <a:lnTo>
                    <a:pt x="898152" y="730840"/>
                  </a:lnTo>
                  <a:lnTo>
                    <a:pt x="895583" y="729603"/>
                  </a:lnTo>
                  <a:lnTo>
                    <a:pt x="894251" y="729603"/>
                  </a:lnTo>
                  <a:lnTo>
                    <a:pt x="894251" y="726937"/>
                  </a:lnTo>
                  <a:lnTo>
                    <a:pt x="898152" y="726937"/>
                  </a:lnTo>
                  <a:lnTo>
                    <a:pt x="902053" y="725700"/>
                  </a:lnTo>
                  <a:lnTo>
                    <a:pt x="900721" y="723129"/>
                  </a:lnTo>
                  <a:lnTo>
                    <a:pt x="900721" y="721797"/>
                  </a:lnTo>
                  <a:lnTo>
                    <a:pt x="902053" y="721797"/>
                  </a:lnTo>
                  <a:lnTo>
                    <a:pt x="903290" y="723129"/>
                  </a:lnTo>
                  <a:lnTo>
                    <a:pt x="904622" y="723129"/>
                  </a:lnTo>
                  <a:lnTo>
                    <a:pt x="907191" y="721797"/>
                  </a:lnTo>
                  <a:lnTo>
                    <a:pt x="908428" y="720559"/>
                  </a:lnTo>
                  <a:lnTo>
                    <a:pt x="909761" y="721797"/>
                  </a:lnTo>
                  <a:lnTo>
                    <a:pt x="912329" y="720559"/>
                  </a:lnTo>
                  <a:lnTo>
                    <a:pt x="912329" y="719226"/>
                  </a:lnTo>
                  <a:lnTo>
                    <a:pt x="913662" y="719226"/>
                  </a:lnTo>
                  <a:lnTo>
                    <a:pt x="914899" y="719226"/>
                  </a:lnTo>
                  <a:lnTo>
                    <a:pt x="916231" y="720559"/>
                  </a:lnTo>
                  <a:lnTo>
                    <a:pt x="918800" y="720559"/>
                  </a:lnTo>
                  <a:lnTo>
                    <a:pt x="921369" y="719226"/>
                  </a:lnTo>
                  <a:lnTo>
                    <a:pt x="923938" y="716656"/>
                  </a:lnTo>
                  <a:lnTo>
                    <a:pt x="923938" y="712848"/>
                  </a:lnTo>
                  <a:lnTo>
                    <a:pt x="923938" y="711515"/>
                  </a:lnTo>
                  <a:lnTo>
                    <a:pt x="920132" y="712848"/>
                  </a:lnTo>
                  <a:lnTo>
                    <a:pt x="917468" y="711515"/>
                  </a:lnTo>
                  <a:lnTo>
                    <a:pt x="918800" y="708945"/>
                  </a:lnTo>
                  <a:lnTo>
                    <a:pt x="917468" y="707612"/>
                  </a:lnTo>
                  <a:lnTo>
                    <a:pt x="914899" y="707612"/>
                  </a:lnTo>
                  <a:lnTo>
                    <a:pt x="912329" y="705042"/>
                  </a:lnTo>
                  <a:lnTo>
                    <a:pt x="913662" y="703709"/>
                  </a:lnTo>
                  <a:lnTo>
                    <a:pt x="914899" y="703709"/>
                  </a:lnTo>
                  <a:lnTo>
                    <a:pt x="920132" y="705042"/>
                  </a:lnTo>
                  <a:lnTo>
                    <a:pt x="922701" y="705042"/>
                  </a:lnTo>
                  <a:lnTo>
                    <a:pt x="925271" y="707612"/>
                  </a:lnTo>
                  <a:lnTo>
                    <a:pt x="927839" y="712848"/>
                  </a:lnTo>
                  <a:lnTo>
                    <a:pt x="929076" y="717894"/>
                  </a:lnTo>
                  <a:lnTo>
                    <a:pt x="930409" y="719226"/>
                  </a:lnTo>
                  <a:lnTo>
                    <a:pt x="930409" y="717894"/>
                  </a:lnTo>
                  <a:lnTo>
                    <a:pt x="932978" y="714086"/>
                  </a:lnTo>
                  <a:lnTo>
                    <a:pt x="934310" y="710182"/>
                  </a:lnTo>
                  <a:lnTo>
                    <a:pt x="935547" y="705042"/>
                  </a:lnTo>
                  <a:lnTo>
                    <a:pt x="935547" y="701138"/>
                  </a:lnTo>
                  <a:lnTo>
                    <a:pt x="935547" y="695998"/>
                  </a:lnTo>
                  <a:lnTo>
                    <a:pt x="934310" y="693427"/>
                  </a:lnTo>
                  <a:lnTo>
                    <a:pt x="931741" y="688287"/>
                  </a:lnTo>
                  <a:lnTo>
                    <a:pt x="931741" y="686954"/>
                  </a:lnTo>
                  <a:lnTo>
                    <a:pt x="930409" y="686954"/>
                  </a:lnTo>
                  <a:lnTo>
                    <a:pt x="926508" y="688287"/>
                  </a:lnTo>
                  <a:lnTo>
                    <a:pt x="925271" y="689524"/>
                  </a:lnTo>
                  <a:lnTo>
                    <a:pt x="925271" y="690857"/>
                  </a:lnTo>
                  <a:lnTo>
                    <a:pt x="925271" y="693427"/>
                  </a:lnTo>
                  <a:lnTo>
                    <a:pt x="926508" y="693427"/>
                  </a:lnTo>
                  <a:lnTo>
                    <a:pt x="926508" y="694760"/>
                  </a:lnTo>
                  <a:lnTo>
                    <a:pt x="926508" y="695998"/>
                  </a:lnTo>
                  <a:lnTo>
                    <a:pt x="920132" y="697235"/>
                  </a:lnTo>
                  <a:lnTo>
                    <a:pt x="914899" y="697235"/>
                  </a:lnTo>
                  <a:lnTo>
                    <a:pt x="912329" y="697235"/>
                  </a:lnTo>
                  <a:lnTo>
                    <a:pt x="908428" y="697235"/>
                  </a:lnTo>
                  <a:lnTo>
                    <a:pt x="907191" y="697235"/>
                  </a:lnTo>
                  <a:lnTo>
                    <a:pt x="907191" y="695998"/>
                  </a:lnTo>
                  <a:lnTo>
                    <a:pt x="907191" y="694760"/>
                  </a:lnTo>
                  <a:lnTo>
                    <a:pt x="910998" y="693427"/>
                  </a:lnTo>
                  <a:lnTo>
                    <a:pt x="913662" y="692094"/>
                  </a:lnTo>
                  <a:lnTo>
                    <a:pt x="917468" y="693427"/>
                  </a:lnTo>
                  <a:lnTo>
                    <a:pt x="920132" y="692094"/>
                  </a:lnTo>
                  <a:lnTo>
                    <a:pt x="921369" y="690857"/>
                  </a:lnTo>
                  <a:lnTo>
                    <a:pt x="921369" y="688287"/>
                  </a:lnTo>
                  <a:lnTo>
                    <a:pt x="921369" y="686954"/>
                  </a:lnTo>
                  <a:lnTo>
                    <a:pt x="921369" y="684383"/>
                  </a:lnTo>
                  <a:lnTo>
                    <a:pt x="920132" y="683051"/>
                  </a:lnTo>
                  <a:lnTo>
                    <a:pt x="917468" y="683051"/>
                  </a:lnTo>
                  <a:lnTo>
                    <a:pt x="914899" y="681813"/>
                  </a:lnTo>
                  <a:lnTo>
                    <a:pt x="912329" y="681813"/>
                  </a:lnTo>
                  <a:lnTo>
                    <a:pt x="910998" y="680480"/>
                  </a:lnTo>
                  <a:lnTo>
                    <a:pt x="908428" y="681813"/>
                  </a:lnTo>
                  <a:lnTo>
                    <a:pt x="907191" y="680480"/>
                  </a:lnTo>
                  <a:lnTo>
                    <a:pt x="904622" y="679148"/>
                  </a:lnTo>
                  <a:lnTo>
                    <a:pt x="904622" y="676577"/>
                  </a:lnTo>
                  <a:lnTo>
                    <a:pt x="904622" y="675340"/>
                  </a:lnTo>
                  <a:lnTo>
                    <a:pt x="903290" y="672769"/>
                  </a:lnTo>
                  <a:lnTo>
                    <a:pt x="903290" y="671437"/>
                  </a:lnTo>
                  <a:lnTo>
                    <a:pt x="900721" y="671437"/>
                  </a:lnTo>
                  <a:lnTo>
                    <a:pt x="898152" y="671437"/>
                  </a:lnTo>
                  <a:lnTo>
                    <a:pt x="894251" y="670199"/>
                  </a:lnTo>
                  <a:lnTo>
                    <a:pt x="894251" y="668866"/>
                  </a:lnTo>
                  <a:lnTo>
                    <a:pt x="898152" y="668866"/>
                  </a:lnTo>
                  <a:lnTo>
                    <a:pt x="899484" y="668866"/>
                  </a:lnTo>
                  <a:lnTo>
                    <a:pt x="902053" y="668866"/>
                  </a:lnTo>
                  <a:lnTo>
                    <a:pt x="904622" y="670199"/>
                  </a:lnTo>
                  <a:lnTo>
                    <a:pt x="904622" y="671437"/>
                  </a:lnTo>
                  <a:lnTo>
                    <a:pt x="905859" y="672769"/>
                  </a:lnTo>
                  <a:lnTo>
                    <a:pt x="907191" y="674007"/>
                  </a:lnTo>
                  <a:lnTo>
                    <a:pt x="907191" y="676577"/>
                  </a:lnTo>
                  <a:lnTo>
                    <a:pt x="909761" y="677910"/>
                  </a:lnTo>
                  <a:lnTo>
                    <a:pt x="914899" y="679148"/>
                  </a:lnTo>
                  <a:lnTo>
                    <a:pt x="920132" y="680480"/>
                  </a:lnTo>
                  <a:lnTo>
                    <a:pt x="923938" y="680480"/>
                  </a:lnTo>
                  <a:lnTo>
                    <a:pt x="923938" y="679148"/>
                  </a:lnTo>
                  <a:lnTo>
                    <a:pt x="922701" y="676577"/>
                  </a:lnTo>
                  <a:lnTo>
                    <a:pt x="920132" y="675340"/>
                  </a:lnTo>
                  <a:lnTo>
                    <a:pt x="918800" y="672769"/>
                  </a:lnTo>
                  <a:lnTo>
                    <a:pt x="918800" y="670199"/>
                  </a:lnTo>
                  <a:lnTo>
                    <a:pt x="918800" y="666296"/>
                  </a:lnTo>
                  <a:lnTo>
                    <a:pt x="920132" y="664963"/>
                  </a:lnTo>
                  <a:lnTo>
                    <a:pt x="921369" y="664963"/>
                  </a:lnTo>
                  <a:lnTo>
                    <a:pt x="922701" y="664963"/>
                  </a:lnTo>
                  <a:lnTo>
                    <a:pt x="923938" y="667629"/>
                  </a:lnTo>
                  <a:lnTo>
                    <a:pt x="925271" y="671437"/>
                  </a:lnTo>
                  <a:lnTo>
                    <a:pt x="923938" y="674007"/>
                  </a:lnTo>
                  <a:lnTo>
                    <a:pt x="925271" y="676577"/>
                  </a:lnTo>
                  <a:lnTo>
                    <a:pt x="927839" y="677910"/>
                  </a:lnTo>
                  <a:lnTo>
                    <a:pt x="930409" y="680480"/>
                  </a:lnTo>
                  <a:lnTo>
                    <a:pt x="931741" y="680480"/>
                  </a:lnTo>
                  <a:lnTo>
                    <a:pt x="934310" y="677910"/>
                  </a:lnTo>
                  <a:lnTo>
                    <a:pt x="938116" y="674007"/>
                  </a:lnTo>
                  <a:lnTo>
                    <a:pt x="944586" y="667629"/>
                  </a:lnTo>
                  <a:lnTo>
                    <a:pt x="945919" y="662393"/>
                  </a:lnTo>
                  <a:lnTo>
                    <a:pt x="947156" y="657252"/>
                  </a:lnTo>
                  <a:lnTo>
                    <a:pt x="947156" y="655919"/>
                  </a:lnTo>
                  <a:lnTo>
                    <a:pt x="945919" y="655919"/>
                  </a:lnTo>
                  <a:lnTo>
                    <a:pt x="943254" y="658489"/>
                  </a:lnTo>
                  <a:lnTo>
                    <a:pt x="942018" y="657252"/>
                  </a:lnTo>
                  <a:lnTo>
                    <a:pt x="939448" y="654681"/>
                  </a:lnTo>
                  <a:lnTo>
                    <a:pt x="936879" y="653349"/>
                  </a:lnTo>
                  <a:lnTo>
                    <a:pt x="930409" y="653349"/>
                  </a:lnTo>
                  <a:lnTo>
                    <a:pt x="925271" y="652016"/>
                  </a:lnTo>
                  <a:lnTo>
                    <a:pt x="921369" y="648208"/>
                  </a:lnTo>
                  <a:lnTo>
                    <a:pt x="917468" y="644305"/>
                  </a:lnTo>
                  <a:lnTo>
                    <a:pt x="913662" y="645638"/>
                  </a:lnTo>
                  <a:lnTo>
                    <a:pt x="910998" y="646875"/>
                  </a:lnTo>
                  <a:lnTo>
                    <a:pt x="909761" y="645638"/>
                  </a:lnTo>
                  <a:lnTo>
                    <a:pt x="910998" y="643067"/>
                  </a:lnTo>
                  <a:lnTo>
                    <a:pt x="909761" y="641735"/>
                  </a:lnTo>
                  <a:lnTo>
                    <a:pt x="908428" y="645638"/>
                  </a:lnTo>
                  <a:lnTo>
                    <a:pt x="905859" y="646875"/>
                  </a:lnTo>
                  <a:lnTo>
                    <a:pt x="904622" y="645638"/>
                  </a:lnTo>
                  <a:lnTo>
                    <a:pt x="903290" y="644305"/>
                  </a:lnTo>
                  <a:lnTo>
                    <a:pt x="902053" y="644305"/>
                  </a:lnTo>
                  <a:lnTo>
                    <a:pt x="899484" y="643067"/>
                  </a:lnTo>
                  <a:lnTo>
                    <a:pt x="896820" y="640402"/>
                  </a:lnTo>
                  <a:lnTo>
                    <a:pt x="895583" y="636594"/>
                  </a:lnTo>
                  <a:lnTo>
                    <a:pt x="895583" y="635261"/>
                  </a:lnTo>
                  <a:lnTo>
                    <a:pt x="899484" y="636594"/>
                  </a:lnTo>
                  <a:lnTo>
                    <a:pt x="902053" y="637831"/>
                  </a:lnTo>
                  <a:lnTo>
                    <a:pt x="900721" y="640402"/>
                  </a:lnTo>
                  <a:lnTo>
                    <a:pt x="900721" y="641735"/>
                  </a:lnTo>
                  <a:lnTo>
                    <a:pt x="903290" y="643067"/>
                  </a:lnTo>
                  <a:lnTo>
                    <a:pt x="905859" y="644305"/>
                  </a:lnTo>
                  <a:lnTo>
                    <a:pt x="907191" y="644305"/>
                  </a:lnTo>
                  <a:lnTo>
                    <a:pt x="908428" y="640402"/>
                  </a:lnTo>
                  <a:lnTo>
                    <a:pt x="910998" y="637831"/>
                  </a:lnTo>
                  <a:lnTo>
                    <a:pt x="912329" y="637831"/>
                  </a:lnTo>
                  <a:lnTo>
                    <a:pt x="910998" y="641735"/>
                  </a:lnTo>
                  <a:lnTo>
                    <a:pt x="910998" y="643067"/>
                  </a:lnTo>
                  <a:lnTo>
                    <a:pt x="912329" y="644305"/>
                  </a:lnTo>
                  <a:lnTo>
                    <a:pt x="914899" y="643067"/>
                  </a:lnTo>
                  <a:lnTo>
                    <a:pt x="917468" y="641735"/>
                  </a:lnTo>
                  <a:lnTo>
                    <a:pt x="922701" y="645638"/>
                  </a:lnTo>
                  <a:lnTo>
                    <a:pt x="926508" y="650778"/>
                  </a:lnTo>
                  <a:lnTo>
                    <a:pt x="930409" y="649446"/>
                  </a:lnTo>
                  <a:lnTo>
                    <a:pt x="934310" y="649446"/>
                  </a:lnTo>
                  <a:lnTo>
                    <a:pt x="935547" y="649446"/>
                  </a:lnTo>
                  <a:lnTo>
                    <a:pt x="935547" y="648208"/>
                  </a:lnTo>
                  <a:lnTo>
                    <a:pt x="934310" y="645638"/>
                  </a:lnTo>
                  <a:lnTo>
                    <a:pt x="934310" y="644305"/>
                  </a:lnTo>
                  <a:lnTo>
                    <a:pt x="932978" y="644305"/>
                  </a:lnTo>
                  <a:lnTo>
                    <a:pt x="929076" y="644305"/>
                  </a:lnTo>
                  <a:lnTo>
                    <a:pt x="925271" y="644305"/>
                  </a:lnTo>
                  <a:lnTo>
                    <a:pt x="923938" y="644305"/>
                  </a:lnTo>
                  <a:lnTo>
                    <a:pt x="923938" y="641735"/>
                  </a:lnTo>
                  <a:lnTo>
                    <a:pt x="922701" y="639164"/>
                  </a:lnTo>
                  <a:lnTo>
                    <a:pt x="921369" y="639164"/>
                  </a:lnTo>
                  <a:lnTo>
                    <a:pt x="918800" y="639164"/>
                  </a:lnTo>
                  <a:lnTo>
                    <a:pt x="914899" y="637831"/>
                  </a:lnTo>
                  <a:lnTo>
                    <a:pt x="914899" y="636594"/>
                  </a:lnTo>
                  <a:lnTo>
                    <a:pt x="917468" y="636594"/>
                  </a:lnTo>
                  <a:lnTo>
                    <a:pt x="917468" y="635261"/>
                  </a:lnTo>
                  <a:lnTo>
                    <a:pt x="914899" y="634023"/>
                  </a:lnTo>
                  <a:lnTo>
                    <a:pt x="914899" y="632691"/>
                  </a:lnTo>
                  <a:lnTo>
                    <a:pt x="916231" y="631453"/>
                  </a:lnTo>
                  <a:lnTo>
                    <a:pt x="917468" y="631453"/>
                  </a:lnTo>
                  <a:lnTo>
                    <a:pt x="918800" y="632691"/>
                  </a:lnTo>
                  <a:lnTo>
                    <a:pt x="920132" y="634023"/>
                  </a:lnTo>
                  <a:lnTo>
                    <a:pt x="922701" y="635261"/>
                  </a:lnTo>
                  <a:lnTo>
                    <a:pt x="923938" y="639164"/>
                  </a:lnTo>
                  <a:lnTo>
                    <a:pt x="926508" y="641735"/>
                  </a:lnTo>
                  <a:lnTo>
                    <a:pt x="929076" y="641735"/>
                  </a:lnTo>
                  <a:lnTo>
                    <a:pt x="930409" y="641735"/>
                  </a:lnTo>
                  <a:lnTo>
                    <a:pt x="930409" y="639164"/>
                  </a:lnTo>
                  <a:lnTo>
                    <a:pt x="929076" y="636594"/>
                  </a:lnTo>
                  <a:lnTo>
                    <a:pt x="925271" y="634023"/>
                  </a:lnTo>
                  <a:lnTo>
                    <a:pt x="922701" y="632691"/>
                  </a:lnTo>
                  <a:lnTo>
                    <a:pt x="922701" y="630120"/>
                  </a:lnTo>
                  <a:lnTo>
                    <a:pt x="923938" y="627550"/>
                  </a:lnTo>
                  <a:lnTo>
                    <a:pt x="925271" y="627550"/>
                  </a:lnTo>
                  <a:lnTo>
                    <a:pt x="925271" y="628787"/>
                  </a:lnTo>
                  <a:lnTo>
                    <a:pt x="923938" y="631453"/>
                  </a:lnTo>
                  <a:lnTo>
                    <a:pt x="926508" y="632691"/>
                  </a:lnTo>
                  <a:lnTo>
                    <a:pt x="930409" y="636594"/>
                  </a:lnTo>
                  <a:lnTo>
                    <a:pt x="934310" y="641735"/>
                  </a:lnTo>
                  <a:lnTo>
                    <a:pt x="938116" y="645638"/>
                  </a:lnTo>
                  <a:lnTo>
                    <a:pt x="942018" y="645638"/>
                  </a:lnTo>
                  <a:lnTo>
                    <a:pt x="945919" y="644305"/>
                  </a:lnTo>
                  <a:lnTo>
                    <a:pt x="948488" y="643067"/>
                  </a:lnTo>
                  <a:lnTo>
                    <a:pt x="952294" y="644305"/>
                  </a:lnTo>
                  <a:lnTo>
                    <a:pt x="952294" y="645638"/>
                  </a:lnTo>
                  <a:lnTo>
                    <a:pt x="952294" y="646875"/>
                  </a:lnTo>
                  <a:lnTo>
                    <a:pt x="953626" y="646875"/>
                  </a:lnTo>
                  <a:lnTo>
                    <a:pt x="954863" y="645638"/>
                  </a:lnTo>
                  <a:lnTo>
                    <a:pt x="956195" y="644305"/>
                  </a:lnTo>
                  <a:lnTo>
                    <a:pt x="956195" y="643067"/>
                  </a:lnTo>
                  <a:lnTo>
                    <a:pt x="957527" y="641735"/>
                  </a:lnTo>
                  <a:lnTo>
                    <a:pt x="958764" y="640402"/>
                  </a:lnTo>
                  <a:lnTo>
                    <a:pt x="961334" y="636594"/>
                  </a:lnTo>
                  <a:lnTo>
                    <a:pt x="962666" y="634023"/>
                  </a:lnTo>
                  <a:lnTo>
                    <a:pt x="962666" y="632691"/>
                  </a:lnTo>
                  <a:lnTo>
                    <a:pt x="961334" y="632691"/>
                  </a:lnTo>
                  <a:lnTo>
                    <a:pt x="958764" y="632691"/>
                  </a:lnTo>
                  <a:lnTo>
                    <a:pt x="957527" y="632691"/>
                  </a:lnTo>
                  <a:lnTo>
                    <a:pt x="949725" y="630120"/>
                  </a:lnTo>
                  <a:lnTo>
                    <a:pt x="945919" y="626217"/>
                  </a:lnTo>
                  <a:lnTo>
                    <a:pt x="944586" y="623647"/>
                  </a:lnTo>
                  <a:lnTo>
                    <a:pt x="944586" y="619744"/>
                  </a:lnTo>
                  <a:lnTo>
                    <a:pt x="944586" y="618506"/>
                  </a:lnTo>
                  <a:lnTo>
                    <a:pt x="944586" y="617173"/>
                  </a:lnTo>
                  <a:lnTo>
                    <a:pt x="943254" y="615935"/>
                  </a:lnTo>
                  <a:lnTo>
                    <a:pt x="942018" y="614603"/>
                  </a:lnTo>
                  <a:lnTo>
                    <a:pt x="940781" y="612033"/>
                  </a:lnTo>
                  <a:lnTo>
                    <a:pt x="944586" y="612033"/>
                  </a:lnTo>
                  <a:lnTo>
                    <a:pt x="947156" y="613365"/>
                  </a:lnTo>
                  <a:lnTo>
                    <a:pt x="948488" y="615935"/>
                  </a:lnTo>
                  <a:lnTo>
                    <a:pt x="948488" y="618506"/>
                  </a:lnTo>
                  <a:lnTo>
                    <a:pt x="948488" y="624979"/>
                  </a:lnTo>
                  <a:lnTo>
                    <a:pt x="951057" y="626217"/>
                  </a:lnTo>
                  <a:lnTo>
                    <a:pt x="954863" y="627550"/>
                  </a:lnTo>
                  <a:lnTo>
                    <a:pt x="956195" y="626217"/>
                  </a:lnTo>
                  <a:lnTo>
                    <a:pt x="957527" y="623647"/>
                  </a:lnTo>
                  <a:lnTo>
                    <a:pt x="960096" y="621076"/>
                  </a:lnTo>
                  <a:lnTo>
                    <a:pt x="960096" y="619744"/>
                  </a:lnTo>
                  <a:lnTo>
                    <a:pt x="961334" y="617173"/>
                  </a:lnTo>
                  <a:lnTo>
                    <a:pt x="961334" y="614603"/>
                  </a:lnTo>
                  <a:lnTo>
                    <a:pt x="960096" y="612033"/>
                  </a:lnTo>
                  <a:lnTo>
                    <a:pt x="957527" y="609462"/>
                  </a:lnTo>
                  <a:lnTo>
                    <a:pt x="953626" y="606892"/>
                  </a:lnTo>
                  <a:lnTo>
                    <a:pt x="952294" y="606892"/>
                  </a:lnTo>
                  <a:lnTo>
                    <a:pt x="953626" y="605559"/>
                  </a:lnTo>
                  <a:lnTo>
                    <a:pt x="957527" y="608129"/>
                  </a:lnTo>
                  <a:lnTo>
                    <a:pt x="961334" y="609462"/>
                  </a:lnTo>
                  <a:lnTo>
                    <a:pt x="962666" y="613365"/>
                  </a:lnTo>
                  <a:lnTo>
                    <a:pt x="962666" y="618506"/>
                  </a:lnTo>
                  <a:lnTo>
                    <a:pt x="962666" y="621076"/>
                  </a:lnTo>
                  <a:lnTo>
                    <a:pt x="963998" y="624979"/>
                  </a:lnTo>
                  <a:lnTo>
                    <a:pt x="963998" y="626217"/>
                  </a:lnTo>
                  <a:lnTo>
                    <a:pt x="965235" y="626217"/>
                  </a:lnTo>
                  <a:lnTo>
                    <a:pt x="967804" y="624979"/>
                  </a:lnTo>
                  <a:lnTo>
                    <a:pt x="970373" y="622409"/>
                  </a:lnTo>
                  <a:lnTo>
                    <a:pt x="972943" y="621076"/>
                  </a:lnTo>
                  <a:lnTo>
                    <a:pt x="975607" y="618506"/>
                  </a:lnTo>
                  <a:lnTo>
                    <a:pt x="957527" y="604322"/>
                  </a:lnTo>
                  <a:lnTo>
                    <a:pt x="953626" y="602989"/>
                  </a:lnTo>
                  <a:lnTo>
                    <a:pt x="948488" y="599085"/>
                  </a:lnTo>
                  <a:lnTo>
                    <a:pt x="945919" y="596515"/>
                  </a:lnTo>
                  <a:lnTo>
                    <a:pt x="944586" y="595278"/>
                  </a:lnTo>
                  <a:lnTo>
                    <a:pt x="943254" y="595278"/>
                  </a:lnTo>
                  <a:lnTo>
                    <a:pt x="940781" y="596515"/>
                  </a:lnTo>
                  <a:lnTo>
                    <a:pt x="938116" y="599085"/>
                  </a:lnTo>
                  <a:lnTo>
                    <a:pt x="936879" y="600418"/>
                  </a:lnTo>
                  <a:lnTo>
                    <a:pt x="934310" y="600418"/>
                  </a:lnTo>
                  <a:lnTo>
                    <a:pt x="932978" y="600418"/>
                  </a:lnTo>
                  <a:lnTo>
                    <a:pt x="931741" y="600418"/>
                  </a:lnTo>
                  <a:lnTo>
                    <a:pt x="930409" y="597848"/>
                  </a:lnTo>
                  <a:lnTo>
                    <a:pt x="926508" y="596515"/>
                  </a:lnTo>
                  <a:lnTo>
                    <a:pt x="923938" y="595278"/>
                  </a:lnTo>
                  <a:lnTo>
                    <a:pt x="921369" y="592707"/>
                  </a:lnTo>
                  <a:lnTo>
                    <a:pt x="918800" y="57585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1A519AD3-EEA1-11E8-D138-37CEA003F014}"/>
                </a:ext>
              </a:extLst>
            </p:cNvPr>
            <p:cNvSpPr/>
            <p:nvPr/>
          </p:nvSpPr>
          <p:spPr>
            <a:xfrm>
              <a:off x="6936842" y="5286580"/>
              <a:ext cx="818299" cy="622631"/>
            </a:xfrm>
            <a:custGeom>
              <a:avLst/>
              <a:gdLst>
                <a:gd name="connsiteX0" fmla="*/ 463301 w 911092"/>
                <a:gd name="connsiteY0" fmla="*/ 68353 h 693237"/>
                <a:gd name="connsiteX1" fmla="*/ 460637 w 911092"/>
                <a:gd name="connsiteY1" fmla="*/ 39984 h 693237"/>
                <a:gd name="connsiteX2" fmla="*/ 429713 w 911092"/>
                <a:gd name="connsiteY2" fmla="*/ 7711 h 693237"/>
                <a:gd name="connsiteX3" fmla="*/ 411729 w 911092"/>
                <a:gd name="connsiteY3" fmla="*/ 25799 h 693237"/>
                <a:gd name="connsiteX4" fmla="*/ 405163 w 911092"/>
                <a:gd name="connsiteY4" fmla="*/ 20563 h 693237"/>
                <a:gd name="connsiteX5" fmla="*/ 411729 w 911092"/>
                <a:gd name="connsiteY5" fmla="*/ 10282 h 693237"/>
                <a:gd name="connsiteX6" fmla="*/ 405163 w 911092"/>
                <a:gd name="connsiteY6" fmla="*/ 0 h 693237"/>
                <a:gd name="connsiteX7" fmla="*/ 184598 w 911092"/>
                <a:gd name="connsiteY7" fmla="*/ 24466 h 693237"/>
                <a:gd name="connsiteX8" fmla="*/ 174226 w 911092"/>
                <a:gd name="connsiteY8" fmla="*/ 28369 h 693237"/>
                <a:gd name="connsiteX9" fmla="*/ 167755 w 911092"/>
                <a:gd name="connsiteY9" fmla="*/ 27036 h 693237"/>
                <a:gd name="connsiteX10" fmla="*/ 165186 w 911092"/>
                <a:gd name="connsiteY10" fmla="*/ 29702 h 693237"/>
                <a:gd name="connsiteX11" fmla="*/ 160048 w 911092"/>
                <a:gd name="connsiteY11" fmla="*/ 24466 h 693237"/>
                <a:gd name="connsiteX12" fmla="*/ 153578 w 911092"/>
                <a:gd name="connsiteY12" fmla="*/ 34843 h 693237"/>
                <a:gd name="connsiteX13" fmla="*/ 147107 w 911092"/>
                <a:gd name="connsiteY13" fmla="*/ 34843 h 693237"/>
                <a:gd name="connsiteX14" fmla="*/ 114850 w 911092"/>
                <a:gd name="connsiteY14" fmla="*/ 51598 h 693237"/>
                <a:gd name="connsiteX15" fmla="*/ 109712 w 911092"/>
                <a:gd name="connsiteY15" fmla="*/ 51598 h 693237"/>
                <a:gd name="connsiteX16" fmla="*/ 108475 w 911092"/>
                <a:gd name="connsiteY16" fmla="*/ 59309 h 693237"/>
                <a:gd name="connsiteX17" fmla="*/ 96771 w 911092"/>
                <a:gd name="connsiteY17" fmla="*/ 61879 h 693237"/>
                <a:gd name="connsiteX18" fmla="*/ 37490 w 911092"/>
                <a:gd name="connsiteY18" fmla="*/ 90248 h 693237"/>
                <a:gd name="connsiteX19" fmla="*/ 38727 w 911092"/>
                <a:gd name="connsiteY19" fmla="*/ 92819 h 693237"/>
                <a:gd name="connsiteX20" fmla="*/ 34826 w 911092"/>
                <a:gd name="connsiteY20" fmla="*/ 100625 h 693237"/>
                <a:gd name="connsiteX21" fmla="*/ 37490 w 911092"/>
                <a:gd name="connsiteY21" fmla="*/ 104433 h 693237"/>
                <a:gd name="connsiteX22" fmla="*/ 29688 w 911092"/>
                <a:gd name="connsiteY22" fmla="*/ 105766 h 693237"/>
                <a:gd name="connsiteX23" fmla="*/ 23217 w 911092"/>
                <a:gd name="connsiteY23" fmla="*/ 118618 h 693237"/>
                <a:gd name="connsiteX24" fmla="*/ 15510 w 911092"/>
                <a:gd name="connsiteY24" fmla="*/ 121283 h 693237"/>
                <a:gd name="connsiteX25" fmla="*/ 16842 w 911092"/>
                <a:gd name="connsiteY25" fmla="*/ 123854 h 693237"/>
                <a:gd name="connsiteX26" fmla="*/ 15510 w 911092"/>
                <a:gd name="connsiteY26" fmla="*/ 128994 h 693237"/>
                <a:gd name="connsiteX27" fmla="*/ 11609 w 911092"/>
                <a:gd name="connsiteY27" fmla="*/ 130327 h 693237"/>
                <a:gd name="connsiteX28" fmla="*/ 12941 w 911092"/>
                <a:gd name="connsiteY28" fmla="*/ 135468 h 693237"/>
                <a:gd name="connsiteX29" fmla="*/ 3902 w 911092"/>
                <a:gd name="connsiteY29" fmla="*/ 143179 h 693237"/>
                <a:gd name="connsiteX30" fmla="*/ 5233 w 911092"/>
                <a:gd name="connsiteY30" fmla="*/ 150890 h 693237"/>
                <a:gd name="connsiteX31" fmla="*/ 0 w 911092"/>
                <a:gd name="connsiteY31" fmla="*/ 158696 h 693237"/>
                <a:gd name="connsiteX32" fmla="*/ 3902 w 911092"/>
                <a:gd name="connsiteY32" fmla="*/ 167740 h 693237"/>
                <a:gd name="connsiteX33" fmla="*/ 24550 w 911092"/>
                <a:gd name="connsiteY33" fmla="*/ 180592 h 693237"/>
                <a:gd name="connsiteX34" fmla="*/ 38727 w 911092"/>
                <a:gd name="connsiteY34" fmla="*/ 181925 h 693237"/>
                <a:gd name="connsiteX35" fmla="*/ 40060 w 911092"/>
                <a:gd name="connsiteY35" fmla="*/ 187065 h 693237"/>
                <a:gd name="connsiteX36" fmla="*/ 61945 w 911092"/>
                <a:gd name="connsiteY36" fmla="*/ 203820 h 693237"/>
                <a:gd name="connsiteX37" fmla="*/ 72317 w 911092"/>
                <a:gd name="connsiteY37" fmla="*/ 206486 h 693237"/>
                <a:gd name="connsiteX38" fmla="*/ 90396 w 911092"/>
                <a:gd name="connsiteY38" fmla="*/ 202583 h 693237"/>
                <a:gd name="connsiteX39" fmla="*/ 96771 w 911092"/>
                <a:gd name="connsiteY39" fmla="*/ 206486 h 693237"/>
                <a:gd name="connsiteX40" fmla="*/ 105810 w 911092"/>
                <a:gd name="connsiteY40" fmla="*/ 224479 h 693237"/>
                <a:gd name="connsiteX41" fmla="*/ 121320 w 911092"/>
                <a:gd name="connsiteY41" fmla="*/ 242662 h 693237"/>
                <a:gd name="connsiteX42" fmla="*/ 130360 w 911092"/>
                <a:gd name="connsiteY42" fmla="*/ 267128 h 693237"/>
                <a:gd name="connsiteX43" fmla="*/ 143301 w 911092"/>
                <a:gd name="connsiteY43" fmla="*/ 276172 h 693237"/>
                <a:gd name="connsiteX44" fmla="*/ 158716 w 911092"/>
                <a:gd name="connsiteY44" fmla="*/ 294259 h 693237"/>
                <a:gd name="connsiteX45" fmla="*/ 167755 w 911092"/>
                <a:gd name="connsiteY45" fmla="*/ 311014 h 693237"/>
                <a:gd name="connsiteX46" fmla="*/ 178127 w 911092"/>
                <a:gd name="connsiteY46" fmla="*/ 314918 h 693237"/>
                <a:gd name="connsiteX47" fmla="*/ 196111 w 911092"/>
                <a:gd name="connsiteY47" fmla="*/ 327769 h 693237"/>
                <a:gd name="connsiteX48" fmla="*/ 211621 w 911092"/>
                <a:gd name="connsiteY48" fmla="*/ 333005 h 693237"/>
                <a:gd name="connsiteX49" fmla="*/ 221993 w 911092"/>
                <a:gd name="connsiteY49" fmla="*/ 343287 h 693237"/>
                <a:gd name="connsiteX50" fmla="*/ 229700 w 911092"/>
                <a:gd name="connsiteY50" fmla="*/ 347190 h 693237"/>
                <a:gd name="connsiteX51" fmla="*/ 249016 w 911092"/>
                <a:gd name="connsiteY51" fmla="*/ 375559 h 693237"/>
                <a:gd name="connsiteX52" fmla="*/ 259388 w 911092"/>
                <a:gd name="connsiteY52" fmla="*/ 380795 h 693237"/>
                <a:gd name="connsiteX53" fmla="*/ 268428 w 911092"/>
                <a:gd name="connsiteY53" fmla="*/ 380795 h 693237"/>
                <a:gd name="connsiteX54" fmla="*/ 282605 w 911092"/>
                <a:gd name="connsiteY54" fmla="*/ 389744 h 693237"/>
                <a:gd name="connsiteX55" fmla="*/ 291645 w 911092"/>
                <a:gd name="connsiteY55" fmla="*/ 400120 h 693237"/>
                <a:gd name="connsiteX56" fmla="*/ 305823 w 911092"/>
                <a:gd name="connsiteY56" fmla="*/ 406594 h 693237"/>
                <a:gd name="connsiteX57" fmla="*/ 303254 w 911092"/>
                <a:gd name="connsiteY57" fmla="*/ 410402 h 693237"/>
                <a:gd name="connsiteX58" fmla="*/ 307155 w 911092"/>
                <a:gd name="connsiteY58" fmla="*/ 414305 h 693237"/>
                <a:gd name="connsiteX59" fmla="*/ 302016 w 911092"/>
                <a:gd name="connsiteY59" fmla="*/ 416875 h 693237"/>
                <a:gd name="connsiteX60" fmla="*/ 305823 w 911092"/>
                <a:gd name="connsiteY60" fmla="*/ 424682 h 693237"/>
                <a:gd name="connsiteX61" fmla="*/ 302016 w 911092"/>
                <a:gd name="connsiteY61" fmla="*/ 424682 h 693237"/>
                <a:gd name="connsiteX62" fmla="*/ 304586 w 911092"/>
                <a:gd name="connsiteY62" fmla="*/ 429822 h 693237"/>
                <a:gd name="connsiteX63" fmla="*/ 309724 w 911092"/>
                <a:gd name="connsiteY63" fmla="*/ 429822 h 693237"/>
                <a:gd name="connsiteX64" fmla="*/ 309724 w 911092"/>
                <a:gd name="connsiteY64" fmla="*/ 433630 h 693237"/>
                <a:gd name="connsiteX65" fmla="*/ 313625 w 911092"/>
                <a:gd name="connsiteY65" fmla="*/ 432393 h 693237"/>
                <a:gd name="connsiteX66" fmla="*/ 317431 w 911092"/>
                <a:gd name="connsiteY66" fmla="*/ 438866 h 693237"/>
                <a:gd name="connsiteX67" fmla="*/ 323902 w 911092"/>
                <a:gd name="connsiteY67" fmla="*/ 437533 h 693237"/>
                <a:gd name="connsiteX68" fmla="*/ 321333 w 911092"/>
                <a:gd name="connsiteY68" fmla="*/ 440104 h 693237"/>
                <a:gd name="connsiteX69" fmla="*/ 327803 w 911092"/>
                <a:gd name="connsiteY69" fmla="*/ 445245 h 693237"/>
                <a:gd name="connsiteX70" fmla="*/ 325234 w 911092"/>
                <a:gd name="connsiteY70" fmla="*/ 445245 h 693237"/>
                <a:gd name="connsiteX71" fmla="*/ 323902 w 911092"/>
                <a:gd name="connsiteY71" fmla="*/ 451718 h 693237"/>
                <a:gd name="connsiteX72" fmla="*/ 332941 w 911092"/>
                <a:gd name="connsiteY72" fmla="*/ 454288 h 693237"/>
                <a:gd name="connsiteX73" fmla="*/ 335511 w 911092"/>
                <a:gd name="connsiteY73" fmla="*/ 458191 h 693237"/>
                <a:gd name="connsiteX74" fmla="*/ 340649 w 911092"/>
                <a:gd name="connsiteY74" fmla="*/ 455621 h 693237"/>
                <a:gd name="connsiteX75" fmla="*/ 343313 w 911092"/>
                <a:gd name="connsiteY75" fmla="*/ 465998 h 693237"/>
                <a:gd name="connsiteX76" fmla="*/ 348451 w 911092"/>
                <a:gd name="connsiteY76" fmla="*/ 471139 h 693237"/>
                <a:gd name="connsiteX77" fmla="*/ 375570 w 911092"/>
                <a:gd name="connsiteY77" fmla="*/ 480182 h 693237"/>
                <a:gd name="connsiteX78" fmla="*/ 387179 w 911092"/>
                <a:gd name="connsiteY78" fmla="*/ 487893 h 693237"/>
                <a:gd name="connsiteX79" fmla="*/ 390985 w 911092"/>
                <a:gd name="connsiteY79" fmla="*/ 487893 h 693237"/>
                <a:gd name="connsiteX80" fmla="*/ 400025 w 911092"/>
                <a:gd name="connsiteY80" fmla="*/ 495700 h 693237"/>
                <a:gd name="connsiteX81" fmla="*/ 397456 w 911092"/>
                <a:gd name="connsiteY81" fmla="*/ 508552 h 693237"/>
                <a:gd name="connsiteX82" fmla="*/ 407827 w 911092"/>
                <a:gd name="connsiteY82" fmla="*/ 518928 h 693237"/>
                <a:gd name="connsiteX83" fmla="*/ 405163 w 911092"/>
                <a:gd name="connsiteY83" fmla="*/ 524069 h 693237"/>
                <a:gd name="connsiteX84" fmla="*/ 410396 w 911092"/>
                <a:gd name="connsiteY84" fmla="*/ 524069 h 693237"/>
                <a:gd name="connsiteX85" fmla="*/ 411729 w 911092"/>
                <a:gd name="connsiteY85" fmla="*/ 530447 h 693237"/>
                <a:gd name="connsiteX86" fmla="*/ 418104 w 911092"/>
                <a:gd name="connsiteY86" fmla="*/ 531780 h 693237"/>
                <a:gd name="connsiteX87" fmla="*/ 418104 w 911092"/>
                <a:gd name="connsiteY87" fmla="*/ 542157 h 693237"/>
                <a:gd name="connsiteX88" fmla="*/ 424574 w 911092"/>
                <a:gd name="connsiteY88" fmla="*/ 551200 h 693237"/>
                <a:gd name="connsiteX89" fmla="*/ 423337 w 911092"/>
                <a:gd name="connsiteY89" fmla="*/ 561482 h 693237"/>
                <a:gd name="connsiteX90" fmla="*/ 429713 w 911092"/>
                <a:gd name="connsiteY90" fmla="*/ 571859 h 693237"/>
                <a:gd name="connsiteX91" fmla="*/ 427143 w 911092"/>
                <a:gd name="connsiteY91" fmla="*/ 578237 h 693237"/>
                <a:gd name="connsiteX92" fmla="*/ 437420 w 911092"/>
                <a:gd name="connsiteY92" fmla="*/ 586043 h 693237"/>
                <a:gd name="connsiteX93" fmla="*/ 455499 w 911092"/>
                <a:gd name="connsiteY93" fmla="*/ 589851 h 693237"/>
                <a:gd name="connsiteX94" fmla="*/ 473578 w 911092"/>
                <a:gd name="connsiteY94" fmla="*/ 607939 h 693237"/>
                <a:gd name="connsiteX95" fmla="*/ 474910 w 911092"/>
                <a:gd name="connsiteY95" fmla="*/ 618316 h 693237"/>
                <a:gd name="connsiteX96" fmla="*/ 480049 w 911092"/>
                <a:gd name="connsiteY96" fmla="*/ 627359 h 693237"/>
                <a:gd name="connsiteX97" fmla="*/ 485187 w 911092"/>
                <a:gd name="connsiteY97" fmla="*/ 635071 h 693237"/>
                <a:gd name="connsiteX98" fmla="*/ 487756 w 911092"/>
                <a:gd name="connsiteY98" fmla="*/ 632500 h 693237"/>
                <a:gd name="connsiteX99" fmla="*/ 490325 w 911092"/>
                <a:gd name="connsiteY99" fmla="*/ 635071 h 693237"/>
                <a:gd name="connsiteX100" fmla="*/ 494226 w 911092"/>
                <a:gd name="connsiteY100" fmla="*/ 648018 h 693237"/>
                <a:gd name="connsiteX101" fmla="*/ 490325 w 911092"/>
                <a:gd name="connsiteY101" fmla="*/ 657062 h 693237"/>
                <a:gd name="connsiteX102" fmla="*/ 498128 w 911092"/>
                <a:gd name="connsiteY102" fmla="*/ 666105 h 693237"/>
                <a:gd name="connsiteX103" fmla="*/ 500697 w 911092"/>
                <a:gd name="connsiteY103" fmla="*/ 682956 h 693237"/>
                <a:gd name="connsiteX104" fmla="*/ 503266 w 911092"/>
                <a:gd name="connsiteY104" fmla="*/ 685526 h 693237"/>
                <a:gd name="connsiteX105" fmla="*/ 505835 w 911092"/>
                <a:gd name="connsiteY105" fmla="*/ 685526 h 693237"/>
                <a:gd name="connsiteX106" fmla="*/ 509736 w 911092"/>
                <a:gd name="connsiteY106" fmla="*/ 686764 h 693237"/>
                <a:gd name="connsiteX107" fmla="*/ 512306 w 911092"/>
                <a:gd name="connsiteY107" fmla="*/ 688096 h 693237"/>
                <a:gd name="connsiteX108" fmla="*/ 514874 w 911092"/>
                <a:gd name="connsiteY108" fmla="*/ 688096 h 693237"/>
                <a:gd name="connsiteX109" fmla="*/ 516207 w 911092"/>
                <a:gd name="connsiteY109" fmla="*/ 686764 h 693237"/>
                <a:gd name="connsiteX110" fmla="*/ 517444 w 911092"/>
                <a:gd name="connsiteY110" fmla="*/ 685526 h 693237"/>
                <a:gd name="connsiteX111" fmla="*/ 522582 w 911092"/>
                <a:gd name="connsiteY111" fmla="*/ 682956 h 693237"/>
                <a:gd name="connsiteX112" fmla="*/ 523914 w 911092"/>
                <a:gd name="connsiteY112" fmla="*/ 682956 h 693237"/>
                <a:gd name="connsiteX113" fmla="*/ 527816 w 911092"/>
                <a:gd name="connsiteY113" fmla="*/ 685526 h 693237"/>
                <a:gd name="connsiteX114" fmla="*/ 531621 w 911092"/>
                <a:gd name="connsiteY114" fmla="*/ 689334 h 693237"/>
                <a:gd name="connsiteX115" fmla="*/ 534191 w 911092"/>
                <a:gd name="connsiteY115" fmla="*/ 690667 h 693237"/>
                <a:gd name="connsiteX116" fmla="*/ 536855 w 911092"/>
                <a:gd name="connsiteY116" fmla="*/ 693237 h 693237"/>
                <a:gd name="connsiteX117" fmla="*/ 540661 w 911092"/>
                <a:gd name="connsiteY117" fmla="*/ 693237 h 693237"/>
                <a:gd name="connsiteX118" fmla="*/ 544562 w 911092"/>
                <a:gd name="connsiteY118" fmla="*/ 693237 h 693237"/>
                <a:gd name="connsiteX119" fmla="*/ 545894 w 911092"/>
                <a:gd name="connsiteY119" fmla="*/ 693237 h 693237"/>
                <a:gd name="connsiteX120" fmla="*/ 544562 w 911092"/>
                <a:gd name="connsiteY120" fmla="*/ 691999 h 693237"/>
                <a:gd name="connsiteX121" fmla="*/ 541993 w 911092"/>
                <a:gd name="connsiteY121" fmla="*/ 691999 h 693237"/>
                <a:gd name="connsiteX122" fmla="*/ 539424 w 911092"/>
                <a:gd name="connsiteY122" fmla="*/ 690667 h 693237"/>
                <a:gd name="connsiteX123" fmla="*/ 539424 w 911092"/>
                <a:gd name="connsiteY123" fmla="*/ 689334 h 693237"/>
                <a:gd name="connsiteX124" fmla="*/ 541993 w 911092"/>
                <a:gd name="connsiteY124" fmla="*/ 688096 h 693237"/>
                <a:gd name="connsiteX125" fmla="*/ 544562 w 911092"/>
                <a:gd name="connsiteY125" fmla="*/ 686764 h 693237"/>
                <a:gd name="connsiteX126" fmla="*/ 548464 w 911092"/>
                <a:gd name="connsiteY126" fmla="*/ 684193 h 693237"/>
                <a:gd name="connsiteX127" fmla="*/ 552270 w 911092"/>
                <a:gd name="connsiteY127" fmla="*/ 679053 h 693237"/>
                <a:gd name="connsiteX128" fmla="*/ 553602 w 911092"/>
                <a:gd name="connsiteY128" fmla="*/ 675149 h 693237"/>
                <a:gd name="connsiteX129" fmla="*/ 553602 w 911092"/>
                <a:gd name="connsiteY129" fmla="*/ 671246 h 693237"/>
                <a:gd name="connsiteX130" fmla="*/ 553602 w 911092"/>
                <a:gd name="connsiteY130" fmla="*/ 668676 h 693237"/>
                <a:gd name="connsiteX131" fmla="*/ 551033 w 911092"/>
                <a:gd name="connsiteY131" fmla="*/ 668676 h 693237"/>
                <a:gd name="connsiteX132" fmla="*/ 549701 w 911092"/>
                <a:gd name="connsiteY132" fmla="*/ 667438 h 693237"/>
                <a:gd name="connsiteX133" fmla="*/ 549701 w 911092"/>
                <a:gd name="connsiteY133" fmla="*/ 666105 h 693237"/>
                <a:gd name="connsiteX134" fmla="*/ 552270 w 911092"/>
                <a:gd name="connsiteY134" fmla="*/ 662202 h 693237"/>
                <a:gd name="connsiteX135" fmla="*/ 554934 w 911092"/>
                <a:gd name="connsiteY135" fmla="*/ 659632 h 693237"/>
                <a:gd name="connsiteX136" fmla="*/ 554934 w 911092"/>
                <a:gd name="connsiteY136" fmla="*/ 658299 h 693237"/>
                <a:gd name="connsiteX137" fmla="*/ 551033 w 911092"/>
                <a:gd name="connsiteY137" fmla="*/ 658299 h 693237"/>
                <a:gd name="connsiteX138" fmla="*/ 548464 w 911092"/>
                <a:gd name="connsiteY138" fmla="*/ 657062 h 693237"/>
                <a:gd name="connsiteX139" fmla="*/ 547132 w 911092"/>
                <a:gd name="connsiteY139" fmla="*/ 657062 h 693237"/>
                <a:gd name="connsiteX140" fmla="*/ 545894 w 911092"/>
                <a:gd name="connsiteY140" fmla="*/ 658299 h 693237"/>
                <a:gd name="connsiteX141" fmla="*/ 543326 w 911092"/>
                <a:gd name="connsiteY141" fmla="*/ 658299 h 693237"/>
                <a:gd name="connsiteX142" fmla="*/ 541993 w 911092"/>
                <a:gd name="connsiteY142" fmla="*/ 658299 h 693237"/>
                <a:gd name="connsiteX143" fmla="*/ 541993 w 911092"/>
                <a:gd name="connsiteY143" fmla="*/ 654491 h 693237"/>
                <a:gd name="connsiteX144" fmla="*/ 541993 w 911092"/>
                <a:gd name="connsiteY144" fmla="*/ 651921 h 693237"/>
                <a:gd name="connsiteX145" fmla="*/ 541993 w 911092"/>
                <a:gd name="connsiteY145" fmla="*/ 650588 h 693237"/>
                <a:gd name="connsiteX146" fmla="*/ 543326 w 911092"/>
                <a:gd name="connsiteY146" fmla="*/ 649351 h 693237"/>
                <a:gd name="connsiteX147" fmla="*/ 544562 w 911092"/>
                <a:gd name="connsiteY147" fmla="*/ 649351 h 693237"/>
                <a:gd name="connsiteX148" fmla="*/ 545894 w 911092"/>
                <a:gd name="connsiteY148" fmla="*/ 649351 h 693237"/>
                <a:gd name="connsiteX149" fmla="*/ 545894 w 911092"/>
                <a:gd name="connsiteY149" fmla="*/ 650588 h 693237"/>
                <a:gd name="connsiteX150" fmla="*/ 544562 w 911092"/>
                <a:gd name="connsiteY150" fmla="*/ 654491 h 693237"/>
                <a:gd name="connsiteX151" fmla="*/ 545894 w 911092"/>
                <a:gd name="connsiteY151" fmla="*/ 654491 h 693237"/>
                <a:gd name="connsiteX152" fmla="*/ 551033 w 911092"/>
                <a:gd name="connsiteY152" fmla="*/ 653254 h 693237"/>
                <a:gd name="connsiteX153" fmla="*/ 556171 w 911092"/>
                <a:gd name="connsiteY153" fmla="*/ 653254 h 693237"/>
                <a:gd name="connsiteX154" fmla="*/ 557503 w 911092"/>
                <a:gd name="connsiteY154" fmla="*/ 653254 h 693237"/>
                <a:gd name="connsiteX155" fmla="*/ 557503 w 911092"/>
                <a:gd name="connsiteY155" fmla="*/ 651921 h 693237"/>
                <a:gd name="connsiteX156" fmla="*/ 557503 w 911092"/>
                <a:gd name="connsiteY156" fmla="*/ 648018 h 693237"/>
                <a:gd name="connsiteX157" fmla="*/ 557503 w 911092"/>
                <a:gd name="connsiteY157" fmla="*/ 642877 h 693237"/>
                <a:gd name="connsiteX158" fmla="*/ 560072 w 911092"/>
                <a:gd name="connsiteY158" fmla="*/ 642877 h 693237"/>
                <a:gd name="connsiteX159" fmla="*/ 561309 w 911092"/>
                <a:gd name="connsiteY159" fmla="*/ 644115 h 693237"/>
                <a:gd name="connsiteX160" fmla="*/ 561309 w 911092"/>
                <a:gd name="connsiteY160" fmla="*/ 650588 h 693237"/>
                <a:gd name="connsiteX161" fmla="*/ 561309 w 911092"/>
                <a:gd name="connsiteY161" fmla="*/ 658299 h 693237"/>
                <a:gd name="connsiteX162" fmla="*/ 560072 w 911092"/>
                <a:gd name="connsiteY162" fmla="*/ 666105 h 693237"/>
                <a:gd name="connsiteX163" fmla="*/ 556171 w 911092"/>
                <a:gd name="connsiteY163" fmla="*/ 675149 h 693237"/>
                <a:gd name="connsiteX164" fmla="*/ 556171 w 911092"/>
                <a:gd name="connsiteY164" fmla="*/ 676482 h 693237"/>
                <a:gd name="connsiteX165" fmla="*/ 557503 w 911092"/>
                <a:gd name="connsiteY165" fmla="*/ 676482 h 693237"/>
                <a:gd name="connsiteX166" fmla="*/ 566543 w 911092"/>
                <a:gd name="connsiteY166" fmla="*/ 670009 h 693237"/>
                <a:gd name="connsiteX167" fmla="*/ 574251 w 911092"/>
                <a:gd name="connsiteY167" fmla="*/ 662202 h 693237"/>
                <a:gd name="connsiteX168" fmla="*/ 579389 w 911092"/>
                <a:gd name="connsiteY168" fmla="*/ 653254 h 693237"/>
                <a:gd name="connsiteX169" fmla="*/ 581958 w 911092"/>
                <a:gd name="connsiteY169" fmla="*/ 646780 h 693237"/>
                <a:gd name="connsiteX170" fmla="*/ 580721 w 911092"/>
                <a:gd name="connsiteY170" fmla="*/ 644115 h 693237"/>
                <a:gd name="connsiteX171" fmla="*/ 578152 w 911092"/>
                <a:gd name="connsiteY171" fmla="*/ 642877 h 693237"/>
                <a:gd name="connsiteX172" fmla="*/ 574251 w 911092"/>
                <a:gd name="connsiteY172" fmla="*/ 638974 h 693237"/>
                <a:gd name="connsiteX173" fmla="*/ 570349 w 911092"/>
                <a:gd name="connsiteY173" fmla="*/ 636403 h 693237"/>
                <a:gd name="connsiteX174" fmla="*/ 569112 w 911092"/>
                <a:gd name="connsiteY174" fmla="*/ 636403 h 693237"/>
                <a:gd name="connsiteX175" fmla="*/ 567780 w 911092"/>
                <a:gd name="connsiteY175" fmla="*/ 638974 h 693237"/>
                <a:gd name="connsiteX176" fmla="*/ 566543 w 911092"/>
                <a:gd name="connsiteY176" fmla="*/ 640307 h 693237"/>
                <a:gd name="connsiteX177" fmla="*/ 563879 w 911092"/>
                <a:gd name="connsiteY177" fmla="*/ 640307 h 693237"/>
                <a:gd name="connsiteX178" fmla="*/ 562642 w 911092"/>
                <a:gd name="connsiteY178" fmla="*/ 638974 h 693237"/>
                <a:gd name="connsiteX179" fmla="*/ 560072 w 911092"/>
                <a:gd name="connsiteY179" fmla="*/ 635071 h 693237"/>
                <a:gd name="connsiteX180" fmla="*/ 557503 w 911092"/>
                <a:gd name="connsiteY180" fmla="*/ 632500 h 693237"/>
                <a:gd name="connsiteX181" fmla="*/ 556171 w 911092"/>
                <a:gd name="connsiteY181" fmla="*/ 633833 h 693237"/>
                <a:gd name="connsiteX182" fmla="*/ 554934 w 911092"/>
                <a:gd name="connsiteY182" fmla="*/ 635071 h 693237"/>
                <a:gd name="connsiteX183" fmla="*/ 553602 w 911092"/>
                <a:gd name="connsiteY183" fmla="*/ 636403 h 693237"/>
                <a:gd name="connsiteX184" fmla="*/ 551033 w 911092"/>
                <a:gd name="connsiteY184" fmla="*/ 637641 h 693237"/>
                <a:gd name="connsiteX185" fmla="*/ 543326 w 911092"/>
                <a:gd name="connsiteY185" fmla="*/ 635071 h 693237"/>
                <a:gd name="connsiteX186" fmla="*/ 536855 w 911092"/>
                <a:gd name="connsiteY186" fmla="*/ 632500 h 693237"/>
                <a:gd name="connsiteX187" fmla="*/ 535523 w 911092"/>
                <a:gd name="connsiteY187" fmla="*/ 632500 h 693237"/>
                <a:gd name="connsiteX188" fmla="*/ 535523 w 911092"/>
                <a:gd name="connsiteY188" fmla="*/ 629930 h 693237"/>
                <a:gd name="connsiteX189" fmla="*/ 536855 w 911092"/>
                <a:gd name="connsiteY189" fmla="*/ 628692 h 693237"/>
                <a:gd name="connsiteX190" fmla="*/ 536855 w 911092"/>
                <a:gd name="connsiteY190" fmla="*/ 627359 h 693237"/>
                <a:gd name="connsiteX191" fmla="*/ 538092 w 911092"/>
                <a:gd name="connsiteY191" fmla="*/ 628692 h 693237"/>
                <a:gd name="connsiteX192" fmla="*/ 539424 w 911092"/>
                <a:gd name="connsiteY192" fmla="*/ 629930 h 693237"/>
                <a:gd name="connsiteX193" fmla="*/ 540661 w 911092"/>
                <a:gd name="connsiteY193" fmla="*/ 631263 h 693237"/>
                <a:gd name="connsiteX194" fmla="*/ 545894 w 911092"/>
                <a:gd name="connsiteY194" fmla="*/ 633833 h 693237"/>
                <a:gd name="connsiteX195" fmla="*/ 552270 w 911092"/>
                <a:gd name="connsiteY195" fmla="*/ 633833 h 693237"/>
                <a:gd name="connsiteX196" fmla="*/ 553602 w 911092"/>
                <a:gd name="connsiteY196" fmla="*/ 631263 h 693237"/>
                <a:gd name="connsiteX197" fmla="*/ 553602 w 911092"/>
                <a:gd name="connsiteY197" fmla="*/ 626027 h 693237"/>
                <a:gd name="connsiteX198" fmla="*/ 552270 w 911092"/>
                <a:gd name="connsiteY198" fmla="*/ 624789 h 693237"/>
                <a:gd name="connsiteX199" fmla="*/ 552270 w 911092"/>
                <a:gd name="connsiteY199" fmla="*/ 623457 h 693237"/>
                <a:gd name="connsiteX200" fmla="*/ 553602 w 911092"/>
                <a:gd name="connsiteY200" fmla="*/ 620886 h 693237"/>
                <a:gd name="connsiteX201" fmla="*/ 553602 w 911092"/>
                <a:gd name="connsiteY201" fmla="*/ 616983 h 693237"/>
                <a:gd name="connsiteX202" fmla="*/ 549701 w 911092"/>
                <a:gd name="connsiteY202" fmla="*/ 613175 h 693237"/>
                <a:gd name="connsiteX203" fmla="*/ 545894 w 911092"/>
                <a:gd name="connsiteY203" fmla="*/ 610509 h 693237"/>
                <a:gd name="connsiteX204" fmla="*/ 544562 w 911092"/>
                <a:gd name="connsiteY204" fmla="*/ 610509 h 693237"/>
                <a:gd name="connsiteX205" fmla="*/ 544562 w 911092"/>
                <a:gd name="connsiteY205" fmla="*/ 609272 h 693237"/>
                <a:gd name="connsiteX206" fmla="*/ 545894 w 911092"/>
                <a:gd name="connsiteY206" fmla="*/ 609272 h 693237"/>
                <a:gd name="connsiteX207" fmla="*/ 547132 w 911092"/>
                <a:gd name="connsiteY207" fmla="*/ 607939 h 693237"/>
                <a:gd name="connsiteX208" fmla="*/ 543326 w 911092"/>
                <a:gd name="connsiteY208" fmla="*/ 602798 h 693237"/>
                <a:gd name="connsiteX209" fmla="*/ 540661 w 911092"/>
                <a:gd name="connsiteY209" fmla="*/ 597658 h 693237"/>
                <a:gd name="connsiteX210" fmla="*/ 541993 w 911092"/>
                <a:gd name="connsiteY210" fmla="*/ 596325 h 693237"/>
                <a:gd name="connsiteX211" fmla="*/ 541993 w 911092"/>
                <a:gd name="connsiteY211" fmla="*/ 593754 h 693237"/>
                <a:gd name="connsiteX212" fmla="*/ 538092 w 911092"/>
                <a:gd name="connsiteY212" fmla="*/ 588614 h 693237"/>
                <a:gd name="connsiteX213" fmla="*/ 532954 w 911092"/>
                <a:gd name="connsiteY213" fmla="*/ 584711 h 693237"/>
                <a:gd name="connsiteX214" fmla="*/ 532954 w 911092"/>
                <a:gd name="connsiteY214" fmla="*/ 583473 h 693237"/>
                <a:gd name="connsiteX215" fmla="*/ 532954 w 911092"/>
                <a:gd name="connsiteY215" fmla="*/ 582140 h 693237"/>
                <a:gd name="connsiteX216" fmla="*/ 534191 w 911092"/>
                <a:gd name="connsiteY216" fmla="*/ 580807 h 693237"/>
                <a:gd name="connsiteX217" fmla="*/ 535523 w 911092"/>
                <a:gd name="connsiteY217" fmla="*/ 580807 h 693237"/>
                <a:gd name="connsiteX218" fmla="*/ 536855 w 911092"/>
                <a:gd name="connsiteY218" fmla="*/ 580807 h 693237"/>
                <a:gd name="connsiteX219" fmla="*/ 539424 w 911092"/>
                <a:gd name="connsiteY219" fmla="*/ 582140 h 693237"/>
                <a:gd name="connsiteX220" fmla="*/ 540661 w 911092"/>
                <a:gd name="connsiteY220" fmla="*/ 584711 h 693237"/>
                <a:gd name="connsiteX221" fmla="*/ 541993 w 911092"/>
                <a:gd name="connsiteY221" fmla="*/ 586043 h 693237"/>
                <a:gd name="connsiteX222" fmla="*/ 543326 w 911092"/>
                <a:gd name="connsiteY222" fmla="*/ 586043 h 693237"/>
                <a:gd name="connsiteX223" fmla="*/ 544562 w 911092"/>
                <a:gd name="connsiteY223" fmla="*/ 586043 h 693237"/>
                <a:gd name="connsiteX224" fmla="*/ 545894 w 911092"/>
                <a:gd name="connsiteY224" fmla="*/ 584711 h 693237"/>
                <a:gd name="connsiteX225" fmla="*/ 548464 w 911092"/>
                <a:gd name="connsiteY225" fmla="*/ 584711 h 693237"/>
                <a:gd name="connsiteX226" fmla="*/ 549701 w 911092"/>
                <a:gd name="connsiteY226" fmla="*/ 586043 h 693237"/>
                <a:gd name="connsiteX227" fmla="*/ 549701 w 911092"/>
                <a:gd name="connsiteY227" fmla="*/ 587281 h 693237"/>
                <a:gd name="connsiteX228" fmla="*/ 549701 w 911092"/>
                <a:gd name="connsiteY228" fmla="*/ 588614 h 693237"/>
                <a:gd name="connsiteX229" fmla="*/ 548464 w 911092"/>
                <a:gd name="connsiteY229" fmla="*/ 591184 h 693237"/>
                <a:gd name="connsiteX230" fmla="*/ 545894 w 911092"/>
                <a:gd name="connsiteY230" fmla="*/ 595087 h 693237"/>
                <a:gd name="connsiteX231" fmla="*/ 548464 w 911092"/>
                <a:gd name="connsiteY231" fmla="*/ 600228 h 693237"/>
                <a:gd name="connsiteX232" fmla="*/ 551033 w 911092"/>
                <a:gd name="connsiteY232" fmla="*/ 606701 h 693237"/>
                <a:gd name="connsiteX233" fmla="*/ 554934 w 911092"/>
                <a:gd name="connsiteY233" fmla="*/ 613175 h 693237"/>
                <a:gd name="connsiteX234" fmla="*/ 560072 w 911092"/>
                <a:gd name="connsiteY234" fmla="*/ 618316 h 693237"/>
                <a:gd name="connsiteX235" fmla="*/ 569112 w 911092"/>
                <a:gd name="connsiteY235" fmla="*/ 624789 h 693237"/>
                <a:gd name="connsiteX236" fmla="*/ 576819 w 911092"/>
                <a:gd name="connsiteY236" fmla="*/ 629930 h 693237"/>
                <a:gd name="connsiteX237" fmla="*/ 578152 w 911092"/>
                <a:gd name="connsiteY237" fmla="*/ 629930 h 693237"/>
                <a:gd name="connsiteX238" fmla="*/ 578152 w 911092"/>
                <a:gd name="connsiteY238" fmla="*/ 628692 h 693237"/>
                <a:gd name="connsiteX239" fmla="*/ 578152 w 911092"/>
                <a:gd name="connsiteY239" fmla="*/ 624789 h 693237"/>
                <a:gd name="connsiteX240" fmla="*/ 578152 w 911092"/>
                <a:gd name="connsiteY240" fmla="*/ 620886 h 693237"/>
                <a:gd name="connsiteX241" fmla="*/ 575582 w 911092"/>
                <a:gd name="connsiteY241" fmla="*/ 618316 h 693237"/>
                <a:gd name="connsiteX242" fmla="*/ 572918 w 911092"/>
                <a:gd name="connsiteY242" fmla="*/ 615745 h 693237"/>
                <a:gd name="connsiteX243" fmla="*/ 571681 w 911092"/>
                <a:gd name="connsiteY243" fmla="*/ 607939 h 693237"/>
                <a:gd name="connsiteX244" fmla="*/ 570349 w 911092"/>
                <a:gd name="connsiteY244" fmla="*/ 601561 h 693237"/>
                <a:gd name="connsiteX245" fmla="*/ 569112 w 911092"/>
                <a:gd name="connsiteY245" fmla="*/ 596325 h 693237"/>
                <a:gd name="connsiteX246" fmla="*/ 569112 w 911092"/>
                <a:gd name="connsiteY246" fmla="*/ 595087 h 693237"/>
                <a:gd name="connsiteX247" fmla="*/ 570349 w 911092"/>
                <a:gd name="connsiteY247" fmla="*/ 593754 h 693237"/>
                <a:gd name="connsiteX248" fmla="*/ 572918 w 911092"/>
                <a:gd name="connsiteY248" fmla="*/ 593754 h 693237"/>
                <a:gd name="connsiteX249" fmla="*/ 574251 w 911092"/>
                <a:gd name="connsiteY249" fmla="*/ 595087 h 693237"/>
                <a:gd name="connsiteX250" fmla="*/ 575582 w 911092"/>
                <a:gd name="connsiteY250" fmla="*/ 605369 h 693237"/>
                <a:gd name="connsiteX251" fmla="*/ 575582 w 911092"/>
                <a:gd name="connsiteY251" fmla="*/ 615745 h 693237"/>
                <a:gd name="connsiteX252" fmla="*/ 578152 w 911092"/>
                <a:gd name="connsiteY252" fmla="*/ 615745 h 693237"/>
                <a:gd name="connsiteX253" fmla="*/ 579389 w 911092"/>
                <a:gd name="connsiteY253" fmla="*/ 615745 h 693237"/>
                <a:gd name="connsiteX254" fmla="*/ 580721 w 911092"/>
                <a:gd name="connsiteY254" fmla="*/ 613175 h 693237"/>
                <a:gd name="connsiteX255" fmla="*/ 581958 w 911092"/>
                <a:gd name="connsiteY255" fmla="*/ 611842 h 693237"/>
                <a:gd name="connsiteX256" fmla="*/ 583290 w 911092"/>
                <a:gd name="connsiteY256" fmla="*/ 611842 h 693237"/>
                <a:gd name="connsiteX257" fmla="*/ 584622 w 911092"/>
                <a:gd name="connsiteY257" fmla="*/ 623457 h 693237"/>
                <a:gd name="connsiteX258" fmla="*/ 584622 w 911092"/>
                <a:gd name="connsiteY258" fmla="*/ 635071 h 693237"/>
                <a:gd name="connsiteX259" fmla="*/ 585859 w 911092"/>
                <a:gd name="connsiteY259" fmla="*/ 637641 h 693237"/>
                <a:gd name="connsiteX260" fmla="*/ 587191 w 911092"/>
                <a:gd name="connsiteY260" fmla="*/ 637641 h 693237"/>
                <a:gd name="connsiteX261" fmla="*/ 589760 w 911092"/>
                <a:gd name="connsiteY261" fmla="*/ 636403 h 693237"/>
                <a:gd name="connsiteX262" fmla="*/ 590997 w 911092"/>
                <a:gd name="connsiteY262" fmla="*/ 635071 h 693237"/>
                <a:gd name="connsiteX263" fmla="*/ 593662 w 911092"/>
                <a:gd name="connsiteY263" fmla="*/ 629930 h 693237"/>
                <a:gd name="connsiteX264" fmla="*/ 596231 w 911092"/>
                <a:gd name="connsiteY264" fmla="*/ 627359 h 693237"/>
                <a:gd name="connsiteX265" fmla="*/ 597468 w 911092"/>
                <a:gd name="connsiteY265" fmla="*/ 628692 h 693237"/>
                <a:gd name="connsiteX266" fmla="*/ 597468 w 911092"/>
                <a:gd name="connsiteY266" fmla="*/ 632500 h 693237"/>
                <a:gd name="connsiteX267" fmla="*/ 598800 w 911092"/>
                <a:gd name="connsiteY267" fmla="*/ 632500 h 693237"/>
                <a:gd name="connsiteX268" fmla="*/ 601369 w 911092"/>
                <a:gd name="connsiteY268" fmla="*/ 629930 h 693237"/>
                <a:gd name="connsiteX269" fmla="*/ 603938 w 911092"/>
                <a:gd name="connsiteY269" fmla="*/ 626027 h 693237"/>
                <a:gd name="connsiteX270" fmla="*/ 605270 w 911092"/>
                <a:gd name="connsiteY270" fmla="*/ 623457 h 693237"/>
                <a:gd name="connsiteX271" fmla="*/ 607839 w 911092"/>
                <a:gd name="connsiteY271" fmla="*/ 622219 h 693237"/>
                <a:gd name="connsiteX272" fmla="*/ 610409 w 911092"/>
                <a:gd name="connsiteY272" fmla="*/ 620886 h 693237"/>
                <a:gd name="connsiteX273" fmla="*/ 612977 w 911092"/>
                <a:gd name="connsiteY273" fmla="*/ 622219 h 693237"/>
                <a:gd name="connsiteX274" fmla="*/ 614214 w 911092"/>
                <a:gd name="connsiteY274" fmla="*/ 620886 h 693237"/>
                <a:gd name="connsiteX275" fmla="*/ 618116 w 911092"/>
                <a:gd name="connsiteY275" fmla="*/ 619553 h 693237"/>
                <a:gd name="connsiteX276" fmla="*/ 618116 w 911092"/>
                <a:gd name="connsiteY276" fmla="*/ 618316 h 693237"/>
                <a:gd name="connsiteX277" fmla="*/ 616879 w 911092"/>
                <a:gd name="connsiteY277" fmla="*/ 615745 h 693237"/>
                <a:gd name="connsiteX278" fmla="*/ 615547 w 911092"/>
                <a:gd name="connsiteY278" fmla="*/ 613175 h 693237"/>
                <a:gd name="connsiteX279" fmla="*/ 615547 w 911092"/>
                <a:gd name="connsiteY279" fmla="*/ 611842 h 693237"/>
                <a:gd name="connsiteX280" fmla="*/ 616879 w 911092"/>
                <a:gd name="connsiteY280" fmla="*/ 611842 h 693237"/>
                <a:gd name="connsiteX281" fmla="*/ 618116 w 911092"/>
                <a:gd name="connsiteY281" fmla="*/ 611842 h 693237"/>
                <a:gd name="connsiteX282" fmla="*/ 619448 w 911092"/>
                <a:gd name="connsiteY282" fmla="*/ 611842 h 693237"/>
                <a:gd name="connsiteX283" fmla="*/ 619448 w 911092"/>
                <a:gd name="connsiteY283" fmla="*/ 610509 h 693237"/>
                <a:gd name="connsiteX284" fmla="*/ 619448 w 911092"/>
                <a:gd name="connsiteY284" fmla="*/ 607939 h 693237"/>
                <a:gd name="connsiteX285" fmla="*/ 620685 w 911092"/>
                <a:gd name="connsiteY285" fmla="*/ 604131 h 693237"/>
                <a:gd name="connsiteX286" fmla="*/ 620685 w 911092"/>
                <a:gd name="connsiteY286" fmla="*/ 600228 h 693237"/>
                <a:gd name="connsiteX287" fmla="*/ 620685 w 911092"/>
                <a:gd name="connsiteY287" fmla="*/ 597658 h 693237"/>
                <a:gd name="connsiteX288" fmla="*/ 620685 w 911092"/>
                <a:gd name="connsiteY288" fmla="*/ 596325 h 693237"/>
                <a:gd name="connsiteX289" fmla="*/ 619448 w 911092"/>
                <a:gd name="connsiteY289" fmla="*/ 596325 h 693237"/>
                <a:gd name="connsiteX290" fmla="*/ 618116 w 911092"/>
                <a:gd name="connsiteY290" fmla="*/ 597658 h 693237"/>
                <a:gd name="connsiteX291" fmla="*/ 615547 w 911092"/>
                <a:gd name="connsiteY291" fmla="*/ 600228 h 693237"/>
                <a:gd name="connsiteX292" fmla="*/ 612977 w 911092"/>
                <a:gd name="connsiteY292" fmla="*/ 601561 h 693237"/>
                <a:gd name="connsiteX293" fmla="*/ 612977 w 911092"/>
                <a:gd name="connsiteY293" fmla="*/ 602798 h 693237"/>
                <a:gd name="connsiteX294" fmla="*/ 612977 w 911092"/>
                <a:gd name="connsiteY294" fmla="*/ 604131 h 693237"/>
                <a:gd name="connsiteX295" fmla="*/ 612977 w 911092"/>
                <a:gd name="connsiteY295" fmla="*/ 605369 h 693237"/>
                <a:gd name="connsiteX296" fmla="*/ 612977 w 911092"/>
                <a:gd name="connsiteY296" fmla="*/ 606701 h 693237"/>
                <a:gd name="connsiteX297" fmla="*/ 610409 w 911092"/>
                <a:gd name="connsiteY297" fmla="*/ 605369 h 693237"/>
                <a:gd name="connsiteX298" fmla="*/ 609076 w 911092"/>
                <a:gd name="connsiteY298" fmla="*/ 606701 h 693237"/>
                <a:gd name="connsiteX299" fmla="*/ 603938 w 911092"/>
                <a:gd name="connsiteY299" fmla="*/ 611842 h 693237"/>
                <a:gd name="connsiteX300" fmla="*/ 598800 w 911092"/>
                <a:gd name="connsiteY300" fmla="*/ 615745 h 693237"/>
                <a:gd name="connsiteX301" fmla="*/ 597468 w 911092"/>
                <a:gd name="connsiteY301" fmla="*/ 614413 h 693237"/>
                <a:gd name="connsiteX302" fmla="*/ 597468 w 911092"/>
                <a:gd name="connsiteY302" fmla="*/ 611842 h 693237"/>
                <a:gd name="connsiteX303" fmla="*/ 601369 w 911092"/>
                <a:gd name="connsiteY303" fmla="*/ 607939 h 693237"/>
                <a:gd name="connsiteX304" fmla="*/ 606507 w 911092"/>
                <a:gd name="connsiteY304" fmla="*/ 606701 h 693237"/>
                <a:gd name="connsiteX305" fmla="*/ 606507 w 911092"/>
                <a:gd name="connsiteY305" fmla="*/ 604131 h 693237"/>
                <a:gd name="connsiteX306" fmla="*/ 606507 w 911092"/>
                <a:gd name="connsiteY306" fmla="*/ 602798 h 693237"/>
                <a:gd name="connsiteX307" fmla="*/ 606507 w 911092"/>
                <a:gd name="connsiteY307" fmla="*/ 601561 h 693237"/>
                <a:gd name="connsiteX308" fmla="*/ 610409 w 911092"/>
                <a:gd name="connsiteY308" fmla="*/ 600228 h 693237"/>
                <a:gd name="connsiteX309" fmla="*/ 612977 w 911092"/>
                <a:gd name="connsiteY309" fmla="*/ 600228 h 693237"/>
                <a:gd name="connsiteX310" fmla="*/ 614214 w 911092"/>
                <a:gd name="connsiteY310" fmla="*/ 598895 h 693237"/>
                <a:gd name="connsiteX311" fmla="*/ 614214 w 911092"/>
                <a:gd name="connsiteY311" fmla="*/ 597658 h 693237"/>
                <a:gd name="connsiteX312" fmla="*/ 612977 w 911092"/>
                <a:gd name="connsiteY312" fmla="*/ 593754 h 693237"/>
                <a:gd name="connsiteX313" fmla="*/ 610409 w 911092"/>
                <a:gd name="connsiteY313" fmla="*/ 589851 h 693237"/>
                <a:gd name="connsiteX314" fmla="*/ 601369 w 911092"/>
                <a:gd name="connsiteY314" fmla="*/ 591184 h 693237"/>
                <a:gd name="connsiteX315" fmla="*/ 594899 w 911092"/>
                <a:gd name="connsiteY315" fmla="*/ 589851 h 693237"/>
                <a:gd name="connsiteX316" fmla="*/ 594899 w 911092"/>
                <a:gd name="connsiteY316" fmla="*/ 588614 h 693237"/>
                <a:gd name="connsiteX317" fmla="*/ 594899 w 911092"/>
                <a:gd name="connsiteY317" fmla="*/ 587281 h 693237"/>
                <a:gd name="connsiteX318" fmla="*/ 593662 w 911092"/>
                <a:gd name="connsiteY318" fmla="*/ 584711 h 693237"/>
                <a:gd name="connsiteX319" fmla="*/ 592329 w 911092"/>
                <a:gd name="connsiteY319" fmla="*/ 583473 h 693237"/>
                <a:gd name="connsiteX320" fmla="*/ 588428 w 911092"/>
                <a:gd name="connsiteY320" fmla="*/ 584711 h 693237"/>
                <a:gd name="connsiteX321" fmla="*/ 585859 w 911092"/>
                <a:gd name="connsiteY321" fmla="*/ 584711 h 693237"/>
                <a:gd name="connsiteX322" fmla="*/ 583290 w 911092"/>
                <a:gd name="connsiteY322" fmla="*/ 583473 h 693237"/>
                <a:gd name="connsiteX323" fmla="*/ 581958 w 911092"/>
                <a:gd name="connsiteY323" fmla="*/ 582140 h 693237"/>
                <a:gd name="connsiteX324" fmla="*/ 580721 w 911092"/>
                <a:gd name="connsiteY324" fmla="*/ 582140 h 693237"/>
                <a:gd name="connsiteX325" fmla="*/ 575582 w 911092"/>
                <a:gd name="connsiteY325" fmla="*/ 582140 h 693237"/>
                <a:gd name="connsiteX326" fmla="*/ 570349 w 911092"/>
                <a:gd name="connsiteY326" fmla="*/ 584711 h 693237"/>
                <a:gd name="connsiteX327" fmla="*/ 569112 w 911092"/>
                <a:gd name="connsiteY327" fmla="*/ 584711 h 693237"/>
                <a:gd name="connsiteX328" fmla="*/ 567780 w 911092"/>
                <a:gd name="connsiteY328" fmla="*/ 584711 h 693237"/>
                <a:gd name="connsiteX329" fmla="*/ 565211 w 911092"/>
                <a:gd name="connsiteY329" fmla="*/ 582140 h 693237"/>
                <a:gd name="connsiteX330" fmla="*/ 561309 w 911092"/>
                <a:gd name="connsiteY330" fmla="*/ 578237 h 693237"/>
                <a:gd name="connsiteX331" fmla="*/ 561309 w 911092"/>
                <a:gd name="connsiteY331" fmla="*/ 577000 h 693237"/>
                <a:gd name="connsiteX332" fmla="*/ 569112 w 911092"/>
                <a:gd name="connsiteY332" fmla="*/ 577000 h 693237"/>
                <a:gd name="connsiteX333" fmla="*/ 576819 w 911092"/>
                <a:gd name="connsiteY333" fmla="*/ 578237 h 693237"/>
                <a:gd name="connsiteX334" fmla="*/ 588428 w 911092"/>
                <a:gd name="connsiteY334" fmla="*/ 579570 h 693237"/>
                <a:gd name="connsiteX335" fmla="*/ 589760 w 911092"/>
                <a:gd name="connsiteY335" fmla="*/ 579570 h 693237"/>
                <a:gd name="connsiteX336" fmla="*/ 589760 w 911092"/>
                <a:gd name="connsiteY336" fmla="*/ 578237 h 693237"/>
                <a:gd name="connsiteX337" fmla="*/ 587191 w 911092"/>
                <a:gd name="connsiteY337" fmla="*/ 577000 h 693237"/>
                <a:gd name="connsiteX338" fmla="*/ 584622 w 911092"/>
                <a:gd name="connsiteY338" fmla="*/ 573096 h 693237"/>
                <a:gd name="connsiteX339" fmla="*/ 584622 w 911092"/>
                <a:gd name="connsiteY339" fmla="*/ 571859 h 693237"/>
                <a:gd name="connsiteX340" fmla="*/ 584622 w 911092"/>
                <a:gd name="connsiteY340" fmla="*/ 569193 h 693237"/>
                <a:gd name="connsiteX341" fmla="*/ 585859 w 911092"/>
                <a:gd name="connsiteY341" fmla="*/ 569193 h 693237"/>
                <a:gd name="connsiteX342" fmla="*/ 587191 w 911092"/>
                <a:gd name="connsiteY342" fmla="*/ 569193 h 693237"/>
                <a:gd name="connsiteX343" fmla="*/ 589760 w 911092"/>
                <a:gd name="connsiteY343" fmla="*/ 573096 h 693237"/>
                <a:gd name="connsiteX344" fmla="*/ 593662 w 911092"/>
                <a:gd name="connsiteY344" fmla="*/ 578237 h 693237"/>
                <a:gd name="connsiteX345" fmla="*/ 594899 w 911092"/>
                <a:gd name="connsiteY345" fmla="*/ 578237 h 693237"/>
                <a:gd name="connsiteX346" fmla="*/ 597468 w 911092"/>
                <a:gd name="connsiteY346" fmla="*/ 577000 h 693237"/>
                <a:gd name="connsiteX347" fmla="*/ 596231 w 911092"/>
                <a:gd name="connsiteY347" fmla="*/ 574429 h 693237"/>
                <a:gd name="connsiteX348" fmla="*/ 594899 w 911092"/>
                <a:gd name="connsiteY348" fmla="*/ 573096 h 693237"/>
                <a:gd name="connsiteX349" fmla="*/ 592329 w 911092"/>
                <a:gd name="connsiteY349" fmla="*/ 569193 h 693237"/>
                <a:gd name="connsiteX350" fmla="*/ 590997 w 911092"/>
                <a:gd name="connsiteY350" fmla="*/ 566623 h 693237"/>
                <a:gd name="connsiteX351" fmla="*/ 590997 w 911092"/>
                <a:gd name="connsiteY351" fmla="*/ 565385 h 693237"/>
                <a:gd name="connsiteX352" fmla="*/ 592329 w 911092"/>
                <a:gd name="connsiteY352" fmla="*/ 565385 h 693237"/>
                <a:gd name="connsiteX353" fmla="*/ 596231 w 911092"/>
                <a:gd name="connsiteY353" fmla="*/ 567956 h 693237"/>
                <a:gd name="connsiteX354" fmla="*/ 597468 w 911092"/>
                <a:gd name="connsiteY354" fmla="*/ 569193 h 693237"/>
                <a:gd name="connsiteX355" fmla="*/ 600037 w 911092"/>
                <a:gd name="connsiteY355" fmla="*/ 571859 h 693237"/>
                <a:gd name="connsiteX356" fmla="*/ 601369 w 911092"/>
                <a:gd name="connsiteY356" fmla="*/ 574429 h 693237"/>
                <a:gd name="connsiteX357" fmla="*/ 603938 w 911092"/>
                <a:gd name="connsiteY357" fmla="*/ 577000 h 693237"/>
                <a:gd name="connsiteX358" fmla="*/ 605270 w 911092"/>
                <a:gd name="connsiteY358" fmla="*/ 578237 h 693237"/>
                <a:gd name="connsiteX359" fmla="*/ 609076 w 911092"/>
                <a:gd name="connsiteY359" fmla="*/ 578237 h 693237"/>
                <a:gd name="connsiteX360" fmla="*/ 612977 w 911092"/>
                <a:gd name="connsiteY360" fmla="*/ 577000 h 693237"/>
                <a:gd name="connsiteX361" fmla="*/ 614214 w 911092"/>
                <a:gd name="connsiteY361" fmla="*/ 577000 h 693237"/>
                <a:gd name="connsiteX362" fmla="*/ 618116 w 911092"/>
                <a:gd name="connsiteY362" fmla="*/ 577000 h 693237"/>
                <a:gd name="connsiteX363" fmla="*/ 619448 w 911092"/>
                <a:gd name="connsiteY363" fmla="*/ 578237 h 693237"/>
                <a:gd name="connsiteX364" fmla="*/ 619448 w 911092"/>
                <a:gd name="connsiteY364" fmla="*/ 580807 h 693237"/>
                <a:gd name="connsiteX365" fmla="*/ 620685 w 911092"/>
                <a:gd name="connsiteY365" fmla="*/ 582140 h 693237"/>
                <a:gd name="connsiteX366" fmla="*/ 623254 w 911092"/>
                <a:gd name="connsiteY366" fmla="*/ 582140 h 693237"/>
                <a:gd name="connsiteX367" fmla="*/ 627156 w 911092"/>
                <a:gd name="connsiteY367" fmla="*/ 578237 h 693237"/>
                <a:gd name="connsiteX368" fmla="*/ 628487 w 911092"/>
                <a:gd name="connsiteY368" fmla="*/ 577000 h 693237"/>
                <a:gd name="connsiteX369" fmla="*/ 628487 w 911092"/>
                <a:gd name="connsiteY369" fmla="*/ 575667 h 693237"/>
                <a:gd name="connsiteX370" fmla="*/ 628487 w 911092"/>
                <a:gd name="connsiteY370" fmla="*/ 574429 h 693237"/>
                <a:gd name="connsiteX371" fmla="*/ 627156 w 911092"/>
                <a:gd name="connsiteY371" fmla="*/ 571859 h 693237"/>
                <a:gd name="connsiteX372" fmla="*/ 625823 w 911092"/>
                <a:gd name="connsiteY372" fmla="*/ 570526 h 693237"/>
                <a:gd name="connsiteX373" fmla="*/ 624586 w 911092"/>
                <a:gd name="connsiteY373" fmla="*/ 569193 h 693237"/>
                <a:gd name="connsiteX374" fmla="*/ 623254 w 911092"/>
                <a:gd name="connsiteY374" fmla="*/ 567956 h 693237"/>
                <a:gd name="connsiteX375" fmla="*/ 619448 w 911092"/>
                <a:gd name="connsiteY375" fmla="*/ 567956 h 693237"/>
                <a:gd name="connsiteX376" fmla="*/ 618116 w 911092"/>
                <a:gd name="connsiteY376" fmla="*/ 566623 h 693237"/>
                <a:gd name="connsiteX377" fmla="*/ 616879 w 911092"/>
                <a:gd name="connsiteY377" fmla="*/ 566623 h 693237"/>
                <a:gd name="connsiteX378" fmla="*/ 616879 w 911092"/>
                <a:gd name="connsiteY378" fmla="*/ 564052 h 693237"/>
                <a:gd name="connsiteX379" fmla="*/ 616879 w 911092"/>
                <a:gd name="connsiteY379" fmla="*/ 561482 h 693237"/>
                <a:gd name="connsiteX380" fmla="*/ 618116 w 911092"/>
                <a:gd name="connsiteY380" fmla="*/ 558912 h 693237"/>
                <a:gd name="connsiteX381" fmla="*/ 618116 w 911092"/>
                <a:gd name="connsiteY381" fmla="*/ 557579 h 693237"/>
                <a:gd name="connsiteX382" fmla="*/ 619448 w 911092"/>
                <a:gd name="connsiteY382" fmla="*/ 555009 h 693237"/>
                <a:gd name="connsiteX383" fmla="*/ 619448 w 911092"/>
                <a:gd name="connsiteY383" fmla="*/ 552438 h 693237"/>
                <a:gd name="connsiteX384" fmla="*/ 619448 w 911092"/>
                <a:gd name="connsiteY384" fmla="*/ 549868 h 693237"/>
                <a:gd name="connsiteX385" fmla="*/ 618116 w 911092"/>
                <a:gd name="connsiteY385" fmla="*/ 549868 h 693237"/>
                <a:gd name="connsiteX386" fmla="*/ 616879 w 911092"/>
                <a:gd name="connsiteY386" fmla="*/ 551200 h 693237"/>
                <a:gd name="connsiteX387" fmla="*/ 615547 w 911092"/>
                <a:gd name="connsiteY387" fmla="*/ 552438 h 693237"/>
                <a:gd name="connsiteX388" fmla="*/ 614214 w 911092"/>
                <a:gd name="connsiteY388" fmla="*/ 552438 h 693237"/>
                <a:gd name="connsiteX389" fmla="*/ 612977 w 911092"/>
                <a:gd name="connsiteY389" fmla="*/ 551200 h 693237"/>
                <a:gd name="connsiteX390" fmla="*/ 611646 w 911092"/>
                <a:gd name="connsiteY390" fmla="*/ 547298 h 693237"/>
                <a:gd name="connsiteX391" fmla="*/ 612977 w 911092"/>
                <a:gd name="connsiteY391" fmla="*/ 545965 h 693237"/>
                <a:gd name="connsiteX392" fmla="*/ 614214 w 911092"/>
                <a:gd name="connsiteY392" fmla="*/ 543394 h 693237"/>
                <a:gd name="connsiteX393" fmla="*/ 615547 w 911092"/>
                <a:gd name="connsiteY393" fmla="*/ 543394 h 693237"/>
                <a:gd name="connsiteX394" fmla="*/ 616879 w 911092"/>
                <a:gd name="connsiteY394" fmla="*/ 542157 h 693237"/>
                <a:gd name="connsiteX395" fmla="*/ 612977 w 911092"/>
                <a:gd name="connsiteY395" fmla="*/ 539491 h 693237"/>
                <a:gd name="connsiteX396" fmla="*/ 612977 w 911092"/>
                <a:gd name="connsiteY396" fmla="*/ 538254 h 693237"/>
                <a:gd name="connsiteX397" fmla="*/ 616879 w 911092"/>
                <a:gd name="connsiteY397" fmla="*/ 539491 h 693237"/>
                <a:gd name="connsiteX398" fmla="*/ 618116 w 911092"/>
                <a:gd name="connsiteY398" fmla="*/ 540824 h 693237"/>
                <a:gd name="connsiteX399" fmla="*/ 619448 w 911092"/>
                <a:gd name="connsiteY399" fmla="*/ 542157 h 693237"/>
                <a:gd name="connsiteX400" fmla="*/ 618116 w 911092"/>
                <a:gd name="connsiteY400" fmla="*/ 543394 h 693237"/>
                <a:gd name="connsiteX401" fmla="*/ 616879 w 911092"/>
                <a:gd name="connsiteY401" fmla="*/ 544727 h 693237"/>
                <a:gd name="connsiteX402" fmla="*/ 615547 w 911092"/>
                <a:gd name="connsiteY402" fmla="*/ 544727 h 693237"/>
                <a:gd name="connsiteX403" fmla="*/ 614214 w 911092"/>
                <a:gd name="connsiteY403" fmla="*/ 547298 h 693237"/>
                <a:gd name="connsiteX404" fmla="*/ 612977 w 911092"/>
                <a:gd name="connsiteY404" fmla="*/ 547298 h 693237"/>
                <a:gd name="connsiteX405" fmla="*/ 614214 w 911092"/>
                <a:gd name="connsiteY405" fmla="*/ 548630 h 693237"/>
                <a:gd name="connsiteX406" fmla="*/ 614214 w 911092"/>
                <a:gd name="connsiteY406" fmla="*/ 549868 h 693237"/>
                <a:gd name="connsiteX407" fmla="*/ 615547 w 911092"/>
                <a:gd name="connsiteY407" fmla="*/ 551200 h 693237"/>
                <a:gd name="connsiteX408" fmla="*/ 616879 w 911092"/>
                <a:gd name="connsiteY408" fmla="*/ 551200 h 693237"/>
                <a:gd name="connsiteX409" fmla="*/ 618116 w 911092"/>
                <a:gd name="connsiteY409" fmla="*/ 549868 h 693237"/>
                <a:gd name="connsiteX410" fmla="*/ 619448 w 911092"/>
                <a:gd name="connsiteY410" fmla="*/ 548630 h 693237"/>
                <a:gd name="connsiteX411" fmla="*/ 620685 w 911092"/>
                <a:gd name="connsiteY411" fmla="*/ 548630 h 693237"/>
                <a:gd name="connsiteX412" fmla="*/ 622017 w 911092"/>
                <a:gd name="connsiteY412" fmla="*/ 551200 h 693237"/>
                <a:gd name="connsiteX413" fmla="*/ 622017 w 911092"/>
                <a:gd name="connsiteY413" fmla="*/ 555009 h 693237"/>
                <a:gd name="connsiteX414" fmla="*/ 622017 w 911092"/>
                <a:gd name="connsiteY414" fmla="*/ 557579 h 693237"/>
                <a:gd name="connsiteX415" fmla="*/ 622017 w 911092"/>
                <a:gd name="connsiteY415" fmla="*/ 560149 h 693237"/>
                <a:gd name="connsiteX416" fmla="*/ 622017 w 911092"/>
                <a:gd name="connsiteY416" fmla="*/ 561482 h 693237"/>
                <a:gd name="connsiteX417" fmla="*/ 620685 w 911092"/>
                <a:gd name="connsiteY417" fmla="*/ 561482 h 693237"/>
                <a:gd name="connsiteX418" fmla="*/ 619448 w 911092"/>
                <a:gd name="connsiteY418" fmla="*/ 564052 h 693237"/>
                <a:gd name="connsiteX419" fmla="*/ 619448 w 911092"/>
                <a:gd name="connsiteY419" fmla="*/ 565385 h 693237"/>
                <a:gd name="connsiteX420" fmla="*/ 623254 w 911092"/>
                <a:gd name="connsiteY420" fmla="*/ 566623 h 693237"/>
                <a:gd name="connsiteX421" fmla="*/ 627156 w 911092"/>
                <a:gd name="connsiteY421" fmla="*/ 567956 h 693237"/>
                <a:gd name="connsiteX422" fmla="*/ 629724 w 911092"/>
                <a:gd name="connsiteY422" fmla="*/ 569193 h 693237"/>
                <a:gd name="connsiteX423" fmla="*/ 632294 w 911092"/>
                <a:gd name="connsiteY423" fmla="*/ 571859 h 693237"/>
                <a:gd name="connsiteX424" fmla="*/ 633626 w 911092"/>
                <a:gd name="connsiteY424" fmla="*/ 574429 h 693237"/>
                <a:gd name="connsiteX425" fmla="*/ 634863 w 911092"/>
                <a:gd name="connsiteY425" fmla="*/ 578237 h 693237"/>
                <a:gd name="connsiteX426" fmla="*/ 636195 w 911092"/>
                <a:gd name="connsiteY426" fmla="*/ 578237 h 693237"/>
                <a:gd name="connsiteX427" fmla="*/ 637432 w 911092"/>
                <a:gd name="connsiteY427" fmla="*/ 578237 h 693237"/>
                <a:gd name="connsiteX428" fmla="*/ 647804 w 911092"/>
                <a:gd name="connsiteY428" fmla="*/ 566623 h 693237"/>
                <a:gd name="connsiteX429" fmla="*/ 658081 w 911092"/>
                <a:gd name="connsiteY429" fmla="*/ 556341 h 693237"/>
                <a:gd name="connsiteX430" fmla="*/ 658081 w 911092"/>
                <a:gd name="connsiteY430" fmla="*/ 555009 h 693237"/>
                <a:gd name="connsiteX431" fmla="*/ 647804 w 911092"/>
                <a:gd name="connsiteY431" fmla="*/ 549868 h 693237"/>
                <a:gd name="connsiteX432" fmla="*/ 640096 w 911092"/>
                <a:gd name="connsiteY432" fmla="*/ 544727 h 693237"/>
                <a:gd name="connsiteX433" fmla="*/ 637432 w 911092"/>
                <a:gd name="connsiteY433" fmla="*/ 544727 h 693237"/>
                <a:gd name="connsiteX434" fmla="*/ 634863 w 911092"/>
                <a:gd name="connsiteY434" fmla="*/ 544727 h 693237"/>
                <a:gd name="connsiteX435" fmla="*/ 632294 w 911092"/>
                <a:gd name="connsiteY435" fmla="*/ 545965 h 693237"/>
                <a:gd name="connsiteX436" fmla="*/ 632294 w 911092"/>
                <a:gd name="connsiteY436" fmla="*/ 544727 h 693237"/>
                <a:gd name="connsiteX437" fmla="*/ 632294 w 911092"/>
                <a:gd name="connsiteY437" fmla="*/ 542157 h 693237"/>
                <a:gd name="connsiteX438" fmla="*/ 633626 w 911092"/>
                <a:gd name="connsiteY438" fmla="*/ 540824 h 693237"/>
                <a:gd name="connsiteX439" fmla="*/ 634863 w 911092"/>
                <a:gd name="connsiteY439" fmla="*/ 539491 h 693237"/>
                <a:gd name="connsiteX440" fmla="*/ 636195 w 911092"/>
                <a:gd name="connsiteY440" fmla="*/ 539491 h 693237"/>
                <a:gd name="connsiteX441" fmla="*/ 640096 w 911092"/>
                <a:gd name="connsiteY441" fmla="*/ 536921 h 693237"/>
                <a:gd name="connsiteX442" fmla="*/ 641334 w 911092"/>
                <a:gd name="connsiteY442" fmla="*/ 535683 h 693237"/>
                <a:gd name="connsiteX443" fmla="*/ 641334 w 911092"/>
                <a:gd name="connsiteY443" fmla="*/ 533113 h 693237"/>
                <a:gd name="connsiteX444" fmla="*/ 642666 w 911092"/>
                <a:gd name="connsiteY444" fmla="*/ 530447 h 693237"/>
                <a:gd name="connsiteX445" fmla="*/ 642666 w 911092"/>
                <a:gd name="connsiteY445" fmla="*/ 529210 h 693237"/>
                <a:gd name="connsiteX446" fmla="*/ 646472 w 911092"/>
                <a:gd name="connsiteY446" fmla="*/ 529210 h 693237"/>
                <a:gd name="connsiteX447" fmla="*/ 647804 w 911092"/>
                <a:gd name="connsiteY447" fmla="*/ 526639 h 693237"/>
                <a:gd name="connsiteX448" fmla="*/ 647804 w 911092"/>
                <a:gd name="connsiteY448" fmla="*/ 524069 h 693237"/>
                <a:gd name="connsiteX449" fmla="*/ 649136 w 911092"/>
                <a:gd name="connsiteY449" fmla="*/ 521404 h 693237"/>
                <a:gd name="connsiteX450" fmla="*/ 651705 w 911092"/>
                <a:gd name="connsiteY450" fmla="*/ 520166 h 693237"/>
                <a:gd name="connsiteX451" fmla="*/ 654274 w 911092"/>
                <a:gd name="connsiteY451" fmla="*/ 520166 h 693237"/>
                <a:gd name="connsiteX452" fmla="*/ 654274 w 911092"/>
                <a:gd name="connsiteY452" fmla="*/ 521404 h 693237"/>
                <a:gd name="connsiteX453" fmla="*/ 652942 w 911092"/>
                <a:gd name="connsiteY453" fmla="*/ 522736 h 693237"/>
                <a:gd name="connsiteX454" fmla="*/ 650373 w 911092"/>
                <a:gd name="connsiteY454" fmla="*/ 525306 h 693237"/>
                <a:gd name="connsiteX455" fmla="*/ 649136 w 911092"/>
                <a:gd name="connsiteY455" fmla="*/ 527877 h 693237"/>
                <a:gd name="connsiteX456" fmla="*/ 650373 w 911092"/>
                <a:gd name="connsiteY456" fmla="*/ 529210 h 693237"/>
                <a:gd name="connsiteX457" fmla="*/ 650373 w 911092"/>
                <a:gd name="connsiteY457" fmla="*/ 530447 h 693237"/>
                <a:gd name="connsiteX458" fmla="*/ 649136 w 911092"/>
                <a:gd name="connsiteY458" fmla="*/ 530447 h 693237"/>
                <a:gd name="connsiteX459" fmla="*/ 647804 w 911092"/>
                <a:gd name="connsiteY459" fmla="*/ 531780 h 693237"/>
                <a:gd name="connsiteX460" fmla="*/ 647804 w 911092"/>
                <a:gd name="connsiteY460" fmla="*/ 534350 h 693237"/>
                <a:gd name="connsiteX461" fmla="*/ 646472 w 911092"/>
                <a:gd name="connsiteY461" fmla="*/ 536921 h 693237"/>
                <a:gd name="connsiteX462" fmla="*/ 643902 w 911092"/>
                <a:gd name="connsiteY462" fmla="*/ 539491 h 693237"/>
                <a:gd name="connsiteX463" fmla="*/ 642666 w 911092"/>
                <a:gd name="connsiteY463" fmla="*/ 543394 h 693237"/>
                <a:gd name="connsiteX464" fmla="*/ 654274 w 911092"/>
                <a:gd name="connsiteY464" fmla="*/ 548630 h 693237"/>
                <a:gd name="connsiteX465" fmla="*/ 663314 w 911092"/>
                <a:gd name="connsiteY465" fmla="*/ 555009 h 693237"/>
                <a:gd name="connsiteX466" fmla="*/ 668452 w 911092"/>
                <a:gd name="connsiteY466" fmla="*/ 552438 h 693237"/>
                <a:gd name="connsiteX467" fmla="*/ 673591 w 911092"/>
                <a:gd name="connsiteY467" fmla="*/ 545965 h 693237"/>
                <a:gd name="connsiteX468" fmla="*/ 677492 w 911092"/>
                <a:gd name="connsiteY468" fmla="*/ 542157 h 693237"/>
                <a:gd name="connsiteX469" fmla="*/ 682630 w 911092"/>
                <a:gd name="connsiteY469" fmla="*/ 540824 h 693237"/>
                <a:gd name="connsiteX470" fmla="*/ 683962 w 911092"/>
                <a:gd name="connsiteY470" fmla="*/ 539491 h 693237"/>
                <a:gd name="connsiteX471" fmla="*/ 686531 w 911092"/>
                <a:gd name="connsiteY471" fmla="*/ 540824 h 693237"/>
                <a:gd name="connsiteX472" fmla="*/ 691669 w 911092"/>
                <a:gd name="connsiteY472" fmla="*/ 539491 h 693237"/>
                <a:gd name="connsiteX473" fmla="*/ 693002 w 911092"/>
                <a:gd name="connsiteY473" fmla="*/ 539491 h 693237"/>
                <a:gd name="connsiteX474" fmla="*/ 693002 w 911092"/>
                <a:gd name="connsiteY474" fmla="*/ 536921 h 693237"/>
                <a:gd name="connsiteX475" fmla="*/ 691669 w 911092"/>
                <a:gd name="connsiteY475" fmla="*/ 535683 h 693237"/>
                <a:gd name="connsiteX476" fmla="*/ 691669 w 911092"/>
                <a:gd name="connsiteY476" fmla="*/ 534350 h 693237"/>
                <a:gd name="connsiteX477" fmla="*/ 689100 w 911092"/>
                <a:gd name="connsiteY477" fmla="*/ 534350 h 693237"/>
                <a:gd name="connsiteX478" fmla="*/ 686531 w 911092"/>
                <a:gd name="connsiteY478" fmla="*/ 534350 h 693237"/>
                <a:gd name="connsiteX479" fmla="*/ 685199 w 911092"/>
                <a:gd name="connsiteY479" fmla="*/ 534350 h 693237"/>
                <a:gd name="connsiteX480" fmla="*/ 682630 w 911092"/>
                <a:gd name="connsiteY480" fmla="*/ 533113 h 693237"/>
                <a:gd name="connsiteX481" fmla="*/ 683962 w 911092"/>
                <a:gd name="connsiteY481" fmla="*/ 531780 h 693237"/>
                <a:gd name="connsiteX482" fmla="*/ 686531 w 911092"/>
                <a:gd name="connsiteY482" fmla="*/ 531780 h 693237"/>
                <a:gd name="connsiteX483" fmla="*/ 689100 w 911092"/>
                <a:gd name="connsiteY483" fmla="*/ 530447 h 693237"/>
                <a:gd name="connsiteX484" fmla="*/ 693002 w 911092"/>
                <a:gd name="connsiteY484" fmla="*/ 530447 h 693237"/>
                <a:gd name="connsiteX485" fmla="*/ 696807 w 911092"/>
                <a:gd name="connsiteY485" fmla="*/ 530447 h 693237"/>
                <a:gd name="connsiteX486" fmla="*/ 698140 w 911092"/>
                <a:gd name="connsiteY486" fmla="*/ 530447 h 693237"/>
                <a:gd name="connsiteX487" fmla="*/ 703278 w 911092"/>
                <a:gd name="connsiteY487" fmla="*/ 526639 h 693237"/>
                <a:gd name="connsiteX488" fmla="*/ 709749 w 911092"/>
                <a:gd name="connsiteY488" fmla="*/ 517595 h 693237"/>
                <a:gd name="connsiteX489" fmla="*/ 712317 w 911092"/>
                <a:gd name="connsiteY489" fmla="*/ 515025 h 693237"/>
                <a:gd name="connsiteX490" fmla="*/ 712317 w 911092"/>
                <a:gd name="connsiteY490" fmla="*/ 513692 h 693237"/>
                <a:gd name="connsiteX491" fmla="*/ 712317 w 911092"/>
                <a:gd name="connsiteY491" fmla="*/ 509884 h 693237"/>
                <a:gd name="connsiteX492" fmla="*/ 712317 w 911092"/>
                <a:gd name="connsiteY492" fmla="*/ 507219 h 693237"/>
                <a:gd name="connsiteX493" fmla="*/ 710986 w 911092"/>
                <a:gd name="connsiteY493" fmla="*/ 504648 h 693237"/>
                <a:gd name="connsiteX494" fmla="*/ 709749 w 911092"/>
                <a:gd name="connsiteY494" fmla="*/ 504648 h 693237"/>
                <a:gd name="connsiteX495" fmla="*/ 708416 w 911092"/>
                <a:gd name="connsiteY495" fmla="*/ 504648 h 693237"/>
                <a:gd name="connsiteX496" fmla="*/ 707179 w 911092"/>
                <a:gd name="connsiteY496" fmla="*/ 504648 h 693237"/>
                <a:gd name="connsiteX497" fmla="*/ 705847 w 911092"/>
                <a:gd name="connsiteY497" fmla="*/ 502078 h 693237"/>
                <a:gd name="connsiteX498" fmla="*/ 702041 w 911092"/>
                <a:gd name="connsiteY498" fmla="*/ 503411 h 693237"/>
                <a:gd name="connsiteX499" fmla="*/ 695571 w 911092"/>
                <a:gd name="connsiteY499" fmla="*/ 503411 h 693237"/>
                <a:gd name="connsiteX500" fmla="*/ 691669 w 911092"/>
                <a:gd name="connsiteY500" fmla="*/ 498175 h 693237"/>
                <a:gd name="connsiteX501" fmla="*/ 687768 w 911092"/>
                <a:gd name="connsiteY501" fmla="*/ 491797 h 693237"/>
                <a:gd name="connsiteX502" fmla="*/ 683962 w 911092"/>
                <a:gd name="connsiteY502" fmla="*/ 490464 h 693237"/>
                <a:gd name="connsiteX503" fmla="*/ 680061 w 911092"/>
                <a:gd name="connsiteY503" fmla="*/ 489226 h 693237"/>
                <a:gd name="connsiteX504" fmla="*/ 678729 w 911092"/>
                <a:gd name="connsiteY504" fmla="*/ 487893 h 693237"/>
                <a:gd name="connsiteX505" fmla="*/ 680061 w 911092"/>
                <a:gd name="connsiteY505" fmla="*/ 486656 h 693237"/>
                <a:gd name="connsiteX506" fmla="*/ 683962 w 911092"/>
                <a:gd name="connsiteY506" fmla="*/ 486656 h 693237"/>
                <a:gd name="connsiteX507" fmla="*/ 689100 w 911092"/>
                <a:gd name="connsiteY507" fmla="*/ 486656 h 693237"/>
                <a:gd name="connsiteX508" fmla="*/ 691669 w 911092"/>
                <a:gd name="connsiteY508" fmla="*/ 489226 h 693237"/>
                <a:gd name="connsiteX509" fmla="*/ 694239 w 911092"/>
                <a:gd name="connsiteY509" fmla="*/ 494367 h 693237"/>
                <a:gd name="connsiteX510" fmla="*/ 696807 w 911092"/>
                <a:gd name="connsiteY510" fmla="*/ 496937 h 693237"/>
                <a:gd name="connsiteX511" fmla="*/ 699472 w 911092"/>
                <a:gd name="connsiteY511" fmla="*/ 499508 h 693237"/>
                <a:gd name="connsiteX512" fmla="*/ 699472 w 911092"/>
                <a:gd name="connsiteY512" fmla="*/ 498175 h 693237"/>
                <a:gd name="connsiteX513" fmla="*/ 698140 w 911092"/>
                <a:gd name="connsiteY513" fmla="*/ 491797 h 693237"/>
                <a:gd name="connsiteX514" fmla="*/ 694239 w 911092"/>
                <a:gd name="connsiteY514" fmla="*/ 486656 h 693237"/>
                <a:gd name="connsiteX515" fmla="*/ 691669 w 911092"/>
                <a:gd name="connsiteY515" fmla="*/ 480182 h 693237"/>
                <a:gd name="connsiteX516" fmla="*/ 687768 w 911092"/>
                <a:gd name="connsiteY516" fmla="*/ 476279 h 693237"/>
                <a:gd name="connsiteX517" fmla="*/ 687768 w 911092"/>
                <a:gd name="connsiteY517" fmla="*/ 473709 h 693237"/>
                <a:gd name="connsiteX518" fmla="*/ 690432 w 911092"/>
                <a:gd name="connsiteY518" fmla="*/ 468473 h 693237"/>
                <a:gd name="connsiteX519" fmla="*/ 693002 w 911092"/>
                <a:gd name="connsiteY519" fmla="*/ 463332 h 693237"/>
                <a:gd name="connsiteX520" fmla="*/ 694239 w 911092"/>
                <a:gd name="connsiteY520" fmla="*/ 463332 h 693237"/>
                <a:gd name="connsiteX521" fmla="*/ 695571 w 911092"/>
                <a:gd name="connsiteY521" fmla="*/ 465998 h 693237"/>
                <a:gd name="connsiteX522" fmla="*/ 695571 w 911092"/>
                <a:gd name="connsiteY522" fmla="*/ 468473 h 693237"/>
                <a:gd name="connsiteX523" fmla="*/ 694239 w 911092"/>
                <a:gd name="connsiteY523" fmla="*/ 472376 h 693237"/>
                <a:gd name="connsiteX524" fmla="*/ 691669 w 911092"/>
                <a:gd name="connsiteY524" fmla="*/ 474947 h 693237"/>
                <a:gd name="connsiteX525" fmla="*/ 695571 w 911092"/>
                <a:gd name="connsiteY525" fmla="*/ 480182 h 693237"/>
                <a:gd name="connsiteX526" fmla="*/ 698140 w 911092"/>
                <a:gd name="connsiteY526" fmla="*/ 486656 h 693237"/>
                <a:gd name="connsiteX527" fmla="*/ 699472 w 911092"/>
                <a:gd name="connsiteY527" fmla="*/ 486656 h 693237"/>
                <a:gd name="connsiteX528" fmla="*/ 704610 w 911092"/>
                <a:gd name="connsiteY528" fmla="*/ 476279 h 693237"/>
                <a:gd name="connsiteX529" fmla="*/ 710986 w 911092"/>
                <a:gd name="connsiteY529" fmla="*/ 467235 h 693237"/>
                <a:gd name="connsiteX530" fmla="*/ 710986 w 911092"/>
                <a:gd name="connsiteY530" fmla="*/ 464665 h 693237"/>
                <a:gd name="connsiteX531" fmla="*/ 710986 w 911092"/>
                <a:gd name="connsiteY531" fmla="*/ 463332 h 693237"/>
                <a:gd name="connsiteX532" fmla="*/ 712317 w 911092"/>
                <a:gd name="connsiteY532" fmla="*/ 462095 h 693237"/>
                <a:gd name="connsiteX533" fmla="*/ 716219 w 911092"/>
                <a:gd name="connsiteY533" fmla="*/ 460762 h 693237"/>
                <a:gd name="connsiteX534" fmla="*/ 720120 w 911092"/>
                <a:gd name="connsiteY534" fmla="*/ 459524 h 693237"/>
                <a:gd name="connsiteX535" fmla="*/ 721357 w 911092"/>
                <a:gd name="connsiteY535" fmla="*/ 459524 h 693237"/>
                <a:gd name="connsiteX536" fmla="*/ 720120 w 911092"/>
                <a:gd name="connsiteY536" fmla="*/ 460762 h 693237"/>
                <a:gd name="connsiteX537" fmla="*/ 717456 w 911092"/>
                <a:gd name="connsiteY537" fmla="*/ 463332 h 693237"/>
                <a:gd name="connsiteX538" fmla="*/ 713650 w 911092"/>
                <a:gd name="connsiteY538" fmla="*/ 465998 h 693237"/>
                <a:gd name="connsiteX539" fmla="*/ 712317 w 911092"/>
                <a:gd name="connsiteY539" fmla="*/ 469806 h 693237"/>
                <a:gd name="connsiteX540" fmla="*/ 710986 w 911092"/>
                <a:gd name="connsiteY540" fmla="*/ 473709 h 693237"/>
                <a:gd name="connsiteX541" fmla="*/ 708416 w 911092"/>
                <a:gd name="connsiteY541" fmla="*/ 477612 h 693237"/>
                <a:gd name="connsiteX542" fmla="*/ 705847 w 911092"/>
                <a:gd name="connsiteY542" fmla="*/ 478850 h 693237"/>
                <a:gd name="connsiteX543" fmla="*/ 704610 w 911092"/>
                <a:gd name="connsiteY543" fmla="*/ 487893 h 693237"/>
                <a:gd name="connsiteX544" fmla="*/ 703278 w 911092"/>
                <a:gd name="connsiteY544" fmla="*/ 494367 h 693237"/>
                <a:gd name="connsiteX545" fmla="*/ 703278 w 911092"/>
                <a:gd name="connsiteY545" fmla="*/ 495700 h 693237"/>
                <a:gd name="connsiteX546" fmla="*/ 705847 w 911092"/>
                <a:gd name="connsiteY546" fmla="*/ 495700 h 693237"/>
                <a:gd name="connsiteX547" fmla="*/ 708416 w 911092"/>
                <a:gd name="connsiteY547" fmla="*/ 494367 h 693237"/>
                <a:gd name="connsiteX548" fmla="*/ 710986 w 911092"/>
                <a:gd name="connsiteY548" fmla="*/ 496937 h 693237"/>
                <a:gd name="connsiteX549" fmla="*/ 714887 w 911092"/>
                <a:gd name="connsiteY549" fmla="*/ 500841 h 693237"/>
                <a:gd name="connsiteX550" fmla="*/ 726496 w 911092"/>
                <a:gd name="connsiteY550" fmla="*/ 494367 h 693237"/>
                <a:gd name="connsiteX551" fmla="*/ 736867 w 911092"/>
                <a:gd name="connsiteY551" fmla="*/ 486656 h 693237"/>
                <a:gd name="connsiteX552" fmla="*/ 736867 w 911092"/>
                <a:gd name="connsiteY552" fmla="*/ 478850 h 693237"/>
                <a:gd name="connsiteX553" fmla="*/ 738104 w 911092"/>
                <a:gd name="connsiteY553" fmla="*/ 474947 h 693237"/>
                <a:gd name="connsiteX554" fmla="*/ 743338 w 911092"/>
                <a:gd name="connsiteY554" fmla="*/ 472376 h 693237"/>
                <a:gd name="connsiteX555" fmla="*/ 747144 w 911092"/>
                <a:gd name="connsiteY555" fmla="*/ 469806 h 693237"/>
                <a:gd name="connsiteX556" fmla="*/ 747144 w 911092"/>
                <a:gd name="connsiteY556" fmla="*/ 468473 h 693237"/>
                <a:gd name="connsiteX557" fmla="*/ 747144 w 911092"/>
                <a:gd name="connsiteY557" fmla="*/ 467235 h 693237"/>
                <a:gd name="connsiteX558" fmla="*/ 744575 w 911092"/>
                <a:gd name="connsiteY558" fmla="*/ 465998 h 693237"/>
                <a:gd name="connsiteX559" fmla="*/ 760085 w 911092"/>
                <a:gd name="connsiteY559" fmla="*/ 456954 h 693237"/>
                <a:gd name="connsiteX560" fmla="*/ 760085 w 911092"/>
                <a:gd name="connsiteY560" fmla="*/ 451718 h 693237"/>
                <a:gd name="connsiteX561" fmla="*/ 753614 w 911092"/>
                <a:gd name="connsiteY561" fmla="*/ 458191 h 693237"/>
                <a:gd name="connsiteX562" fmla="*/ 753614 w 911092"/>
                <a:gd name="connsiteY562" fmla="*/ 454288 h 693237"/>
                <a:gd name="connsiteX563" fmla="*/ 749713 w 911092"/>
                <a:gd name="connsiteY563" fmla="*/ 453051 h 693237"/>
                <a:gd name="connsiteX564" fmla="*/ 754947 w 911092"/>
                <a:gd name="connsiteY564" fmla="*/ 436201 h 693237"/>
                <a:gd name="connsiteX565" fmla="*/ 764081 w 911092"/>
                <a:gd name="connsiteY565" fmla="*/ 429822 h 693237"/>
                <a:gd name="connsiteX566" fmla="*/ 763891 w 911092"/>
                <a:gd name="connsiteY566" fmla="*/ 429822 h 693237"/>
                <a:gd name="connsiteX567" fmla="*/ 767792 w 911092"/>
                <a:gd name="connsiteY567" fmla="*/ 427252 h 693237"/>
                <a:gd name="connsiteX568" fmla="*/ 770361 w 911092"/>
                <a:gd name="connsiteY568" fmla="*/ 429822 h 693237"/>
                <a:gd name="connsiteX569" fmla="*/ 769790 w 911092"/>
                <a:gd name="connsiteY569" fmla="*/ 429822 h 693237"/>
                <a:gd name="connsiteX570" fmla="*/ 771694 w 911092"/>
                <a:gd name="connsiteY570" fmla="*/ 432393 h 693237"/>
                <a:gd name="connsiteX571" fmla="*/ 774262 w 911092"/>
                <a:gd name="connsiteY571" fmla="*/ 429822 h 693237"/>
                <a:gd name="connsiteX572" fmla="*/ 771694 w 911092"/>
                <a:gd name="connsiteY572" fmla="*/ 436201 h 693237"/>
                <a:gd name="connsiteX573" fmla="*/ 789963 w 911092"/>
                <a:gd name="connsiteY573" fmla="*/ 429822 h 693237"/>
                <a:gd name="connsiteX574" fmla="*/ 789772 w 911092"/>
                <a:gd name="connsiteY574" fmla="*/ 429822 h 693237"/>
                <a:gd name="connsiteX575" fmla="*/ 793674 w 911092"/>
                <a:gd name="connsiteY575" fmla="*/ 428489 h 693237"/>
                <a:gd name="connsiteX576" fmla="*/ 780733 w 911092"/>
                <a:gd name="connsiteY576" fmla="*/ 425919 h 693237"/>
                <a:gd name="connsiteX577" fmla="*/ 785871 w 911092"/>
                <a:gd name="connsiteY577" fmla="*/ 423349 h 693237"/>
                <a:gd name="connsiteX578" fmla="*/ 793674 w 911092"/>
                <a:gd name="connsiteY578" fmla="*/ 424682 h 693237"/>
                <a:gd name="connsiteX579" fmla="*/ 787203 w 911092"/>
                <a:gd name="connsiteY579" fmla="*/ 419445 h 693237"/>
                <a:gd name="connsiteX580" fmla="*/ 792342 w 911092"/>
                <a:gd name="connsiteY580" fmla="*/ 420778 h 693237"/>
                <a:gd name="connsiteX581" fmla="*/ 791009 w 911092"/>
                <a:gd name="connsiteY581" fmla="*/ 416875 h 693237"/>
                <a:gd name="connsiteX582" fmla="*/ 793674 w 911092"/>
                <a:gd name="connsiteY582" fmla="*/ 414305 h 693237"/>
                <a:gd name="connsiteX583" fmla="*/ 794911 w 911092"/>
                <a:gd name="connsiteY583" fmla="*/ 411734 h 693237"/>
                <a:gd name="connsiteX584" fmla="*/ 797480 w 911092"/>
                <a:gd name="connsiteY584" fmla="*/ 410402 h 693237"/>
                <a:gd name="connsiteX585" fmla="*/ 802618 w 911092"/>
                <a:gd name="connsiteY585" fmla="*/ 407831 h 693237"/>
                <a:gd name="connsiteX586" fmla="*/ 805187 w 911092"/>
                <a:gd name="connsiteY586" fmla="*/ 406594 h 693237"/>
                <a:gd name="connsiteX587" fmla="*/ 805187 w 911092"/>
                <a:gd name="connsiteY587" fmla="*/ 406974 h 693237"/>
                <a:gd name="connsiteX588" fmla="*/ 806519 w 911092"/>
                <a:gd name="connsiteY588" fmla="*/ 406594 h 693237"/>
                <a:gd name="connsiteX589" fmla="*/ 805187 w 911092"/>
                <a:gd name="connsiteY589" fmla="*/ 405261 h 693237"/>
                <a:gd name="connsiteX590" fmla="*/ 803950 w 911092"/>
                <a:gd name="connsiteY590" fmla="*/ 405261 h 693237"/>
                <a:gd name="connsiteX591" fmla="*/ 803950 w 911092"/>
                <a:gd name="connsiteY591" fmla="*/ 406594 h 693237"/>
                <a:gd name="connsiteX592" fmla="*/ 802618 w 911092"/>
                <a:gd name="connsiteY592" fmla="*/ 405261 h 693237"/>
                <a:gd name="connsiteX593" fmla="*/ 803950 w 911092"/>
                <a:gd name="connsiteY593" fmla="*/ 402691 h 693237"/>
                <a:gd name="connsiteX594" fmla="*/ 803950 w 911092"/>
                <a:gd name="connsiteY594" fmla="*/ 400120 h 693237"/>
                <a:gd name="connsiteX595" fmla="*/ 798812 w 911092"/>
                <a:gd name="connsiteY595" fmla="*/ 398788 h 693237"/>
                <a:gd name="connsiteX596" fmla="*/ 793674 w 911092"/>
                <a:gd name="connsiteY596" fmla="*/ 396217 h 693237"/>
                <a:gd name="connsiteX597" fmla="*/ 792342 w 911092"/>
                <a:gd name="connsiteY597" fmla="*/ 396217 h 693237"/>
                <a:gd name="connsiteX598" fmla="*/ 793674 w 911092"/>
                <a:gd name="connsiteY598" fmla="*/ 394980 h 693237"/>
                <a:gd name="connsiteX599" fmla="*/ 800049 w 911092"/>
                <a:gd name="connsiteY599" fmla="*/ 394980 h 693237"/>
                <a:gd name="connsiteX600" fmla="*/ 805187 w 911092"/>
                <a:gd name="connsiteY600" fmla="*/ 394980 h 693237"/>
                <a:gd name="connsiteX601" fmla="*/ 806519 w 911092"/>
                <a:gd name="connsiteY601" fmla="*/ 397550 h 693237"/>
                <a:gd name="connsiteX602" fmla="*/ 809089 w 911092"/>
                <a:gd name="connsiteY602" fmla="*/ 400120 h 693237"/>
                <a:gd name="connsiteX603" fmla="*/ 810326 w 911092"/>
                <a:gd name="connsiteY603" fmla="*/ 400120 h 693237"/>
                <a:gd name="connsiteX604" fmla="*/ 811658 w 911092"/>
                <a:gd name="connsiteY604" fmla="*/ 397550 h 693237"/>
                <a:gd name="connsiteX605" fmla="*/ 811658 w 911092"/>
                <a:gd name="connsiteY605" fmla="*/ 396217 h 693237"/>
                <a:gd name="connsiteX606" fmla="*/ 810326 w 911092"/>
                <a:gd name="connsiteY606" fmla="*/ 394980 h 693237"/>
                <a:gd name="connsiteX607" fmla="*/ 805187 w 911092"/>
                <a:gd name="connsiteY607" fmla="*/ 391076 h 693237"/>
                <a:gd name="connsiteX608" fmla="*/ 798812 w 911092"/>
                <a:gd name="connsiteY608" fmla="*/ 389744 h 693237"/>
                <a:gd name="connsiteX609" fmla="*/ 798812 w 911092"/>
                <a:gd name="connsiteY609" fmla="*/ 388506 h 693237"/>
                <a:gd name="connsiteX610" fmla="*/ 802618 w 911092"/>
                <a:gd name="connsiteY610" fmla="*/ 385936 h 693237"/>
                <a:gd name="connsiteX611" fmla="*/ 805187 w 911092"/>
                <a:gd name="connsiteY611" fmla="*/ 385936 h 693237"/>
                <a:gd name="connsiteX612" fmla="*/ 806519 w 911092"/>
                <a:gd name="connsiteY612" fmla="*/ 385936 h 693237"/>
                <a:gd name="connsiteX613" fmla="*/ 809089 w 911092"/>
                <a:gd name="connsiteY613" fmla="*/ 385936 h 693237"/>
                <a:gd name="connsiteX614" fmla="*/ 812990 w 911092"/>
                <a:gd name="connsiteY614" fmla="*/ 388506 h 693237"/>
                <a:gd name="connsiteX615" fmla="*/ 812990 w 911092"/>
                <a:gd name="connsiteY615" fmla="*/ 392314 h 693237"/>
                <a:gd name="connsiteX616" fmla="*/ 814227 w 911092"/>
                <a:gd name="connsiteY616" fmla="*/ 394980 h 693237"/>
                <a:gd name="connsiteX617" fmla="*/ 815559 w 911092"/>
                <a:gd name="connsiteY617" fmla="*/ 394980 h 693237"/>
                <a:gd name="connsiteX618" fmla="*/ 818128 w 911092"/>
                <a:gd name="connsiteY618" fmla="*/ 392314 h 693237"/>
                <a:gd name="connsiteX619" fmla="*/ 822030 w 911092"/>
                <a:gd name="connsiteY619" fmla="*/ 387173 h 693237"/>
                <a:gd name="connsiteX620" fmla="*/ 822030 w 911092"/>
                <a:gd name="connsiteY620" fmla="*/ 384603 h 693237"/>
                <a:gd name="connsiteX621" fmla="*/ 822030 w 911092"/>
                <a:gd name="connsiteY621" fmla="*/ 382032 h 693237"/>
                <a:gd name="connsiteX622" fmla="*/ 820697 w 911092"/>
                <a:gd name="connsiteY622" fmla="*/ 380795 h 693237"/>
                <a:gd name="connsiteX623" fmla="*/ 819460 w 911092"/>
                <a:gd name="connsiteY623" fmla="*/ 382032 h 693237"/>
                <a:gd name="connsiteX624" fmla="*/ 818128 w 911092"/>
                <a:gd name="connsiteY624" fmla="*/ 380795 h 693237"/>
                <a:gd name="connsiteX625" fmla="*/ 818128 w 911092"/>
                <a:gd name="connsiteY625" fmla="*/ 376892 h 693237"/>
                <a:gd name="connsiteX626" fmla="*/ 815559 w 911092"/>
                <a:gd name="connsiteY626" fmla="*/ 372988 h 693237"/>
                <a:gd name="connsiteX627" fmla="*/ 809089 w 911092"/>
                <a:gd name="connsiteY627" fmla="*/ 371751 h 693237"/>
                <a:gd name="connsiteX628" fmla="*/ 805187 w 911092"/>
                <a:gd name="connsiteY628" fmla="*/ 369752 h 693237"/>
                <a:gd name="connsiteX629" fmla="*/ 805187 w 911092"/>
                <a:gd name="connsiteY629" fmla="*/ 370418 h 693237"/>
                <a:gd name="connsiteX630" fmla="*/ 803950 w 911092"/>
                <a:gd name="connsiteY630" fmla="*/ 369086 h 693237"/>
                <a:gd name="connsiteX631" fmla="*/ 800049 w 911092"/>
                <a:gd name="connsiteY631" fmla="*/ 367848 h 693237"/>
                <a:gd name="connsiteX632" fmla="*/ 797480 w 911092"/>
                <a:gd name="connsiteY632" fmla="*/ 363945 h 693237"/>
                <a:gd name="connsiteX633" fmla="*/ 796243 w 911092"/>
                <a:gd name="connsiteY633" fmla="*/ 354901 h 693237"/>
                <a:gd name="connsiteX634" fmla="*/ 796243 w 911092"/>
                <a:gd name="connsiteY634" fmla="*/ 349760 h 693237"/>
                <a:gd name="connsiteX635" fmla="*/ 796243 w 911092"/>
                <a:gd name="connsiteY635" fmla="*/ 348523 h 693237"/>
                <a:gd name="connsiteX636" fmla="*/ 797480 w 911092"/>
                <a:gd name="connsiteY636" fmla="*/ 347190 h 693237"/>
                <a:gd name="connsiteX637" fmla="*/ 798812 w 911092"/>
                <a:gd name="connsiteY637" fmla="*/ 347190 h 693237"/>
                <a:gd name="connsiteX638" fmla="*/ 800049 w 911092"/>
                <a:gd name="connsiteY638" fmla="*/ 345857 h 693237"/>
                <a:gd name="connsiteX639" fmla="*/ 801381 w 911092"/>
                <a:gd name="connsiteY639" fmla="*/ 343287 h 693237"/>
                <a:gd name="connsiteX640" fmla="*/ 805187 w 911092"/>
                <a:gd name="connsiteY640" fmla="*/ 334243 h 693237"/>
                <a:gd name="connsiteX641" fmla="*/ 811658 w 911092"/>
                <a:gd name="connsiteY641" fmla="*/ 325294 h 693237"/>
                <a:gd name="connsiteX642" fmla="*/ 811658 w 911092"/>
                <a:gd name="connsiteY642" fmla="*/ 327769 h 693237"/>
                <a:gd name="connsiteX643" fmla="*/ 811658 w 911092"/>
                <a:gd name="connsiteY643" fmla="*/ 330435 h 693237"/>
                <a:gd name="connsiteX644" fmla="*/ 810326 w 911092"/>
                <a:gd name="connsiteY644" fmla="*/ 335575 h 693237"/>
                <a:gd name="connsiteX645" fmla="*/ 807852 w 911092"/>
                <a:gd name="connsiteY645" fmla="*/ 340716 h 693237"/>
                <a:gd name="connsiteX646" fmla="*/ 806519 w 911092"/>
                <a:gd name="connsiteY646" fmla="*/ 344619 h 693237"/>
                <a:gd name="connsiteX647" fmla="*/ 805187 w 911092"/>
                <a:gd name="connsiteY647" fmla="*/ 347190 h 693237"/>
                <a:gd name="connsiteX648" fmla="*/ 805187 w 911092"/>
                <a:gd name="connsiteY648" fmla="*/ 347190 h 693237"/>
                <a:gd name="connsiteX649" fmla="*/ 803950 w 911092"/>
                <a:gd name="connsiteY649" fmla="*/ 349760 h 693237"/>
                <a:gd name="connsiteX650" fmla="*/ 801381 w 911092"/>
                <a:gd name="connsiteY650" fmla="*/ 352331 h 693237"/>
                <a:gd name="connsiteX651" fmla="*/ 800049 w 911092"/>
                <a:gd name="connsiteY651" fmla="*/ 356234 h 693237"/>
                <a:gd name="connsiteX652" fmla="*/ 801381 w 911092"/>
                <a:gd name="connsiteY652" fmla="*/ 358804 h 693237"/>
                <a:gd name="connsiteX653" fmla="*/ 803950 w 911092"/>
                <a:gd name="connsiteY653" fmla="*/ 360137 h 693237"/>
                <a:gd name="connsiteX654" fmla="*/ 805187 w 911092"/>
                <a:gd name="connsiteY654" fmla="*/ 360137 h 693237"/>
                <a:gd name="connsiteX655" fmla="*/ 809089 w 911092"/>
                <a:gd name="connsiteY655" fmla="*/ 360137 h 693237"/>
                <a:gd name="connsiteX656" fmla="*/ 812990 w 911092"/>
                <a:gd name="connsiteY656" fmla="*/ 357471 h 693237"/>
                <a:gd name="connsiteX657" fmla="*/ 814227 w 911092"/>
                <a:gd name="connsiteY657" fmla="*/ 356234 h 693237"/>
                <a:gd name="connsiteX658" fmla="*/ 814227 w 911092"/>
                <a:gd name="connsiteY658" fmla="*/ 351093 h 693237"/>
                <a:gd name="connsiteX659" fmla="*/ 815559 w 911092"/>
                <a:gd name="connsiteY659" fmla="*/ 344619 h 693237"/>
                <a:gd name="connsiteX660" fmla="*/ 816891 w 911092"/>
                <a:gd name="connsiteY660" fmla="*/ 343287 h 693237"/>
                <a:gd name="connsiteX661" fmla="*/ 819460 w 911092"/>
                <a:gd name="connsiteY661" fmla="*/ 345857 h 693237"/>
                <a:gd name="connsiteX662" fmla="*/ 820697 w 911092"/>
                <a:gd name="connsiteY662" fmla="*/ 345857 h 693237"/>
                <a:gd name="connsiteX663" fmla="*/ 820697 w 911092"/>
                <a:gd name="connsiteY663" fmla="*/ 344619 h 693237"/>
                <a:gd name="connsiteX664" fmla="*/ 820697 w 911092"/>
                <a:gd name="connsiteY664" fmla="*/ 338146 h 693237"/>
                <a:gd name="connsiteX665" fmla="*/ 822030 w 911092"/>
                <a:gd name="connsiteY665" fmla="*/ 331672 h 693237"/>
                <a:gd name="connsiteX666" fmla="*/ 823362 w 911092"/>
                <a:gd name="connsiteY666" fmla="*/ 326532 h 693237"/>
                <a:gd name="connsiteX667" fmla="*/ 825836 w 911092"/>
                <a:gd name="connsiteY667" fmla="*/ 318821 h 693237"/>
                <a:gd name="connsiteX668" fmla="*/ 832306 w 911092"/>
                <a:gd name="connsiteY668" fmla="*/ 305874 h 693237"/>
                <a:gd name="connsiteX669" fmla="*/ 837540 w 911092"/>
                <a:gd name="connsiteY669" fmla="*/ 299400 h 693237"/>
                <a:gd name="connsiteX670" fmla="*/ 841345 w 911092"/>
                <a:gd name="connsiteY670" fmla="*/ 292927 h 693237"/>
                <a:gd name="connsiteX671" fmla="*/ 847816 w 911092"/>
                <a:gd name="connsiteY671" fmla="*/ 276172 h 693237"/>
                <a:gd name="connsiteX672" fmla="*/ 854287 w 911092"/>
                <a:gd name="connsiteY672" fmla="*/ 263224 h 693237"/>
                <a:gd name="connsiteX673" fmla="*/ 860757 w 911092"/>
                <a:gd name="connsiteY673" fmla="*/ 254181 h 693237"/>
                <a:gd name="connsiteX674" fmla="*/ 871034 w 911092"/>
                <a:gd name="connsiteY674" fmla="*/ 242662 h 693237"/>
                <a:gd name="connsiteX675" fmla="*/ 880073 w 911092"/>
                <a:gd name="connsiteY675" fmla="*/ 233522 h 693237"/>
                <a:gd name="connsiteX676" fmla="*/ 887780 w 911092"/>
                <a:gd name="connsiteY676" fmla="*/ 227144 h 693237"/>
                <a:gd name="connsiteX677" fmla="*/ 896915 w 911092"/>
                <a:gd name="connsiteY677" fmla="*/ 223241 h 693237"/>
                <a:gd name="connsiteX678" fmla="*/ 904623 w 911092"/>
                <a:gd name="connsiteY678" fmla="*/ 219338 h 693237"/>
                <a:gd name="connsiteX679" fmla="*/ 909761 w 911092"/>
                <a:gd name="connsiteY679" fmla="*/ 215435 h 693237"/>
                <a:gd name="connsiteX680" fmla="*/ 911093 w 911092"/>
                <a:gd name="connsiteY680" fmla="*/ 214197 h 693237"/>
                <a:gd name="connsiteX681" fmla="*/ 909761 w 911092"/>
                <a:gd name="connsiteY681" fmla="*/ 214197 h 693237"/>
                <a:gd name="connsiteX682" fmla="*/ 908524 w 911092"/>
                <a:gd name="connsiteY682" fmla="*/ 211627 h 693237"/>
                <a:gd name="connsiteX683" fmla="*/ 904623 w 911092"/>
                <a:gd name="connsiteY683" fmla="*/ 210294 h 693237"/>
                <a:gd name="connsiteX684" fmla="*/ 901959 w 911092"/>
                <a:gd name="connsiteY684" fmla="*/ 211627 h 693237"/>
                <a:gd name="connsiteX685" fmla="*/ 898152 w 911092"/>
                <a:gd name="connsiteY685" fmla="*/ 212959 h 693237"/>
                <a:gd name="connsiteX686" fmla="*/ 898152 w 911092"/>
                <a:gd name="connsiteY686" fmla="*/ 211627 h 693237"/>
                <a:gd name="connsiteX687" fmla="*/ 901959 w 911092"/>
                <a:gd name="connsiteY687" fmla="*/ 209057 h 693237"/>
                <a:gd name="connsiteX688" fmla="*/ 904623 w 911092"/>
                <a:gd name="connsiteY688" fmla="*/ 207724 h 693237"/>
                <a:gd name="connsiteX689" fmla="*/ 668452 w 911092"/>
                <a:gd name="connsiteY689" fmla="*/ 37413 h 693237"/>
                <a:gd name="connsiteX690" fmla="*/ 463301 w 911092"/>
                <a:gd name="connsiteY690" fmla="*/ 68353 h 69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</a:cxnLst>
              <a:rect l="l" t="t" r="r" b="b"/>
              <a:pathLst>
                <a:path w="911092" h="693237">
                  <a:moveTo>
                    <a:pt x="463301" y="68353"/>
                  </a:moveTo>
                  <a:lnTo>
                    <a:pt x="460637" y="39984"/>
                  </a:lnTo>
                  <a:lnTo>
                    <a:pt x="429713" y="7711"/>
                  </a:lnTo>
                  <a:lnTo>
                    <a:pt x="411729" y="25799"/>
                  </a:lnTo>
                  <a:lnTo>
                    <a:pt x="405163" y="20563"/>
                  </a:lnTo>
                  <a:lnTo>
                    <a:pt x="411729" y="10282"/>
                  </a:lnTo>
                  <a:lnTo>
                    <a:pt x="405163" y="0"/>
                  </a:lnTo>
                  <a:lnTo>
                    <a:pt x="184598" y="24466"/>
                  </a:lnTo>
                  <a:lnTo>
                    <a:pt x="174226" y="28369"/>
                  </a:lnTo>
                  <a:lnTo>
                    <a:pt x="167755" y="27036"/>
                  </a:lnTo>
                  <a:lnTo>
                    <a:pt x="165186" y="29702"/>
                  </a:lnTo>
                  <a:lnTo>
                    <a:pt x="160048" y="24466"/>
                  </a:lnTo>
                  <a:lnTo>
                    <a:pt x="153578" y="34843"/>
                  </a:lnTo>
                  <a:lnTo>
                    <a:pt x="147107" y="34843"/>
                  </a:lnTo>
                  <a:lnTo>
                    <a:pt x="114850" y="51598"/>
                  </a:lnTo>
                  <a:lnTo>
                    <a:pt x="109712" y="51598"/>
                  </a:lnTo>
                  <a:lnTo>
                    <a:pt x="108475" y="59309"/>
                  </a:lnTo>
                  <a:lnTo>
                    <a:pt x="96771" y="61879"/>
                  </a:lnTo>
                  <a:lnTo>
                    <a:pt x="37490" y="90248"/>
                  </a:lnTo>
                  <a:lnTo>
                    <a:pt x="38727" y="92819"/>
                  </a:lnTo>
                  <a:lnTo>
                    <a:pt x="34826" y="100625"/>
                  </a:lnTo>
                  <a:lnTo>
                    <a:pt x="37490" y="104433"/>
                  </a:lnTo>
                  <a:lnTo>
                    <a:pt x="29688" y="105766"/>
                  </a:lnTo>
                  <a:lnTo>
                    <a:pt x="23217" y="118618"/>
                  </a:lnTo>
                  <a:lnTo>
                    <a:pt x="15510" y="121283"/>
                  </a:lnTo>
                  <a:lnTo>
                    <a:pt x="16842" y="123854"/>
                  </a:lnTo>
                  <a:lnTo>
                    <a:pt x="15510" y="128994"/>
                  </a:lnTo>
                  <a:lnTo>
                    <a:pt x="11609" y="130327"/>
                  </a:lnTo>
                  <a:lnTo>
                    <a:pt x="12941" y="135468"/>
                  </a:lnTo>
                  <a:lnTo>
                    <a:pt x="3902" y="143179"/>
                  </a:lnTo>
                  <a:lnTo>
                    <a:pt x="5233" y="150890"/>
                  </a:lnTo>
                  <a:lnTo>
                    <a:pt x="0" y="158696"/>
                  </a:lnTo>
                  <a:lnTo>
                    <a:pt x="3902" y="167740"/>
                  </a:lnTo>
                  <a:lnTo>
                    <a:pt x="24550" y="180592"/>
                  </a:lnTo>
                  <a:lnTo>
                    <a:pt x="38727" y="181925"/>
                  </a:lnTo>
                  <a:lnTo>
                    <a:pt x="40060" y="187065"/>
                  </a:lnTo>
                  <a:lnTo>
                    <a:pt x="61945" y="203820"/>
                  </a:lnTo>
                  <a:lnTo>
                    <a:pt x="72317" y="206486"/>
                  </a:lnTo>
                  <a:lnTo>
                    <a:pt x="90396" y="202583"/>
                  </a:lnTo>
                  <a:lnTo>
                    <a:pt x="96771" y="206486"/>
                  </a:lnTo>
                  <a:lnTo>
                    <a:pt x="105810" y="224479"/>
                  </a:lnTo>
                  <a:lnTo>
                    <a:pt x="121320" y="242662"/>
                  </a:lnTo>
                  <a:lnTo>
                    <a:pt x="130360" y="267128"/>
                  </a:lnTo>
                  <a:lnTo>
                    <a:pt x="143301" y="276172"/>
                  </a:lnTo>
                  <a:lnTo>
                    <a:pt x="158716" y="294259"/>
                  </a:lnTo>
                  <a:lnTo>
                    <a:pt x="167755" y="311014"/>
                  </a:lnTo>
                  <a:lnTo>
                    <a:pt x="178127" y="314918"/>
                  </a:lnTo>
                  <a:lnTo>
                    <a:pt x="196111" y="327769"/>
                  </a:lnTo>
                  <a:lnTo>
                    <a:pt x="211621" y="333005"/>
                  </a:lnTo>
                  <a:lnTo>
                    <a:pt x="221993" y="343287"/>
                  </a:lnTo>
                  <a:lnTo>
                    <a:pt x="229700" y="347190"/>
                  </a:lnTo>
                  <a:lnTo>
                    <a:pt x="249016" y="375559"/>
                  </a:lnTo>
                  <a:lnTo>
                    <a:pt x="259388" y="380795"/>
                  </a:lnTo>
                  <a:lnTo>
                    <a:pt x="268428" y="380795"/>
                  </a:lnTo>
                  <a:lnTo>
                    <a:pt x="282605" y="389744"/>
                  </a:lnTo>
                  <a:lnTo>
                    <a:pt x="291645" y="400120"/>
                  </a:lnTo>
                  <a:lnTo>
                    <a:pt x="305823" y="406594"/>
                  </a:lnTo>
                  <a:lnTo>
                    <a:pt x="303254" y="410402"/>
                  </a:lnTo>
                  <a:lnTo>
                    <a:pt x="307155" y="414305"/>
                  </a:lnTo>
                  <a:lnTo>
                    <a:pt x="302016" y="416875"/>
                  </a:lnTo>
                  <a:lnTo>
                    <a:pt x="305823" y="424682"/>
                  </a:lnTo>
                  <a:lnTo>
                    <a:pt x="302016" y="424682"/>
                  </a:lnTo>
                  <a:lnTo>
                    <a:pt x="304586" y="429822"/>
                  </a:lnTo>
                  <a:lnTo>
                    <a:pt x="309724" y="429822"/>
                  </a:lnTo>
                  <a:lnTo>
                    <a:pt x="309724" y="433630"/>
                  </a:lnTo>
                  <a:lnTo>
                    <a:pt x="313625" y="432393"/>
                  </a:lnTo>
                  <a:lnTo>
                    <a:pt x="317431" y="438866"/>
                  </a:lnTo>
                  <a:lnTo>
                    <a:pt x="323902" y="437533"/>
                  </a:lnTo>
                  <a:lnTo>
                    <a:pt x="321333" y="440104"/>
                  </a:lnTo>
                  <a:lnTo>
                    <a:pt x="327803" y="445245"/>
                  </a:lnTo>
                  <a:lnTo>
                    <a:pt x="325234" y="445245"/>
                  </a:lnTo>
                  <a:lnTo>
                    <a:pt x="323902" y="451718"/>
                  </a:lnTo>
                  <a:lnTo>
                    <a:pt x="332941" y="454288"/>
                  </a:lnTo>
                  <a:lnTo>
                    <a:pt x="335511" y="458191"/>
                  </a:lnTo>
                  <a:lnTo>
                    <a:pt x="340649" y="455621"/>
                  </a:lnTo>
                  <a:lnTo>
                    <a:pt x="343313" y="465998"/>
                  </a:lnTo>
                  <a:lnTo>
                    <a:pt x="348451" y="471139"/>
                  </a:lnTo>
                  <a:lnTo>
                    <a:pt x="375570" y="480182"/>
                  </a:lnTo>
                  <a:lnTo>
                    <a:pt x="387179" y="487893"/>
                  </a:lnTo>
                  <a:lnTo>
                    <a:pt x="390985" y="487893"/>
                  </a:lnTo>
                  <a:lnTo>
                    <a:pt x="400025" y="495700"/>
                  </a:lnTo>
                  <a:lnTo>
                    <a:pt x="397456" y="508552"/>
                  </a:lnTo>
                  <a:lnTo>
                    <a:pt x="407827" y="518928"/>
                  </a:lnTo>
                  <a:lnTo>
                    <a:pt x="405163" y="524069"/>
                  </a:lnTo>
                  <a:lnTo>
                    <a:pt x="410396" y="524069"/>
                  </a:lnTo>
                  <a:lnTo>
                    <a:pt x="411729" y="530447"/>
                  </a:lnTo>
                  <a:lnTo>
                    <a:pt x="418104" y="531780"/>
                  </a:lnTo>
                  <a:lnTo>
                    <a:pt x="418104" y="542157"/>
                  </a:lnTo>
                  <a:lnTo>
                    <a:pt x="424574" y="551200"/>
                  </a:lnTo>
                  <a:lnTo>
                    <a:pt x="423337" y="561482"/>
                  </a:lnTo>
                  <a:lnTo>
                    <a:pt x="429713" y="571859"/>
                  </a:lnTo>
                  <a:lnTo>
                    <a:pt x="427143" y="578237"/>
                  </a:lnTo>
                  <a:lnTo>
                    <a:pt x="437420" y="586043"/>
                  </a:lnTo>
                  <a:lnTo>
                    <a:pt x="455499" y="589851"/>
                  </a:lnTo>
                  <a:lnTo>
                    <a:pt x="473578" y="607939"/>
                  </a:lnTo>
                  <a:lnTo>
                    <a:pt x="474910" y="618316"/>
                  </a:lnTo>
                  <a:lnTo>
                    <a:pt x="480049" y="627359"/>
                  </a:lnTo>
                  <a:lnTo>
                    <a:pt x="485187" y="635071"/>
                  </a:lnTo>
                  <a:lnTo>
                    <a:pt x="487756" y="632500"/>
                  </a:lnTo>
                  <a:lnTo>
                    <a:pt x="490325" y="635071"/>
                  </a:lnTo>
                  <a:lnTo>
                    <a:pt x="494226" y="648018"/>
                  </a:lnTo>
                  <a:lnTo>
                    <a:pt x="490325" y="657062"/>
                  </a:lnTo>
                  <a:lnTo>
                    <a:pt x="498128" y="666105"/>
                  </a:lnTo>
                  <a:lnTo>
                    <a:pt x="500697" y="682956"/>
                  </a:lnTo>
                  <a:lnTo>
                    <a:pt x="503266" y="685526"/>
                  </a:lnTo>
                  <a:lnTo>
                    <a:pt x="505835" y="685526"/>
                  </a:lnTo>
                  <a:lnTo>
                    <a:pt x="509736" y="686764"/>
                  </a:lnTo>
                  <a:lnTo>
                    <a:pt x="512306" y="688096"/>
                  </a:lnTo>
                  <a:lnTo>
                    <a:pt x="514874" y="688096"/>
                  </a:lnTo>
                  <a:lnTo>
                    <a:pt x="516207" y="686764"/>
                  </a:lnTo>
                  <a:lnTo>
                    <a:pt x="517444" y="685526"/>
                  </a:lnTo>
                  <a:lnTo>
                    <a:pt x="522582" y="682956"/>
                  </a:lnTo>
                  <a:lnTo>
                    <a:pt x="523914" y="682956"/>
                  </a:lnTo>
                  <a:lnTo>
                    <a:pt x="527816" y="685526"/>
                  </a:lnTo>
                  <a:lnTo>
                    <a:pt x="531621" y="689334"/>
                  </a:lnTo>
                  <a:lnTo>
                    <a:pt x="534191" y="690667"/>
                  </a:lnTo>
                  <a:lnTo>
                    <a:pt x="536855" y="693237"/>
                  </a:lnTo>
                  <a:lnTo>
                    <a:pt x="540661" y="693237"/>
                  </a:lnTo>
                  <a:lnTo>
                    <a:pt x="544562" y="693237"/>
                  </a:lnTo>
                  <a:lnTo>
                    <a:pt x="545894" y="693237"/>
                  </a:lnTo>
                  <a:lnTo>
                    <a:pt x="544562" y="691999"/>
                  </a:lnTo>
                  <a:lnTo>
                    <a:pt x="541993" y="691999"/>
                  </a:lnTo>
                  <a:lnTo>
                    <a:pt x="539424" y="690667"/>
                  </a:lnTo>
                  <a:lnTo>
                    <a:pt x="539424" y="689334"/>
                  </a:lnTo>
                  <a:lnTo>
                    <a:pt x="541993" y="688096"/>
                  </a:lnTo>
                  <a:lnTo>
                    <a:pt x="544562" y="686764"/>
                  </a:lnTo>
                  <a:lnTo>
                    <a:pt x="548464" y="684193"/>
                  </a:lnTo>
                  <a:lnTo>
                    <a:pt x="552270" y="679053"/>
                  </a:lnTo>
                  <a:lnTo>
                    <a:pt x="553602" y="675149"/>
                  </a:lnTo>
                  <a:lnTo>
                    <a:pt x="553602" y="671246"/>
                  </a:lnTo>
                  <a:lnTo>
                    <a:pt x="553602" y="668676"/>
                  </a:lnTo>
                  <a:lnTo>
                    <a:pt x="551033" y="668676"/>
                  </a:lnTo>
                  <a:lnTo>
                    <a:pt x="549701" y="667438"/>
                  </a:lnTo>
                  <a:lnTo>
                    <a:pt x="549701" y="666105"/>
                  </a:lnTo>
                  <a:lnTo>
                    <a:pt x="552270" y="662202"/>
                  </a:lnTo>
                  <a:lnTo>
                    <a:pt x="554934" y="659632"/>
                  </a:lnTo>
                  <a:lnTo>
                    <a:pt x="554934" y="658299"/>
                  </a:lnTo>
                  <a:lnTo>
                    <a:pt x="551033" y="658299"/>
                  </a:lnTo>
                  <a:lnTo>
                    <a:pt x="548464" y="657062"/>
                  </a:lnTo>
                  <a:lnTo>
                    <a:pt x="547132" y="657062"/>
                  </a:lnTo>
                  <a:lnTo>
                    <a:pt x="545894" y="658299"/>
                  </a:lnTo>
                  <a:lnTo>
                    <a:pt x="543326" y="658299"/>
                  </a:lnTo>
                  <a:lnTo>
                    <a:pt x="541993" y="658299"/>
                  </a:lnTo>
                  <a:lnTo>
                    <a:pt x="541993" y="654491"/>
                  </a:lnTo>
                  <a:lnTo>
                    <a:pt x="541993" y="651921"/>
                  </a:lnTo>
                  <a:lnTo>
                    <a:pt x="541993" y="650588"/>
                  </a:lnTo>
                  <a:lnTo>
                    <a:pt x="543326" y="649351"/>
                  </a:lnTo>
                  <a:lnTo>
                    <a:pt x="544562" y="649351"/>
                  </a:lnTo>
                  <a:lnTo>
                    <a:pt x="545894" y="649351"/>
                  </a:lnTo>
                  <a:lnTo>
                    <a:pt x="545894" y="650588"/>
                  </a:lnTo>
                  <a:lnTo>
                    <a:pt x="544562" y="654491"/>
                  </a:lnTo>
                  <a:lnTo>
                    <a:pt x="545894" y="654491"/>
                  </a:lnTo>
                  <a:lnTo>
                    <a:pt x="551033" y="653254"/>
                  </a:lnTo>
                  <a:lnTo>
                    <a:pt x="556171" y="653254"/>
                  </a:lnTo>
                  <a:lnTo>
                    <a:pt x="557503" y="653254"/>
                  </a:lnTo>
                  <a:lnTo>
                    <a:pt x="557503" y="651921"/>
                  </a:lnTo>
                  <a:lnTo>
                    <a:pt x="557503" y="648018"/>
                  </a:lnTo>
                  <a:lnTo>
                    <a:pt x="557503" y="642877"/>
                  </a:lnTo>
                  <a:lnTo>
                    <a:pt x="560072" y="642877"/>
                  </a:lnTo>
                  <a:lnTo>
                    <a:pt x="561309" y="644115"/>
                  </a:lnTo>
                  <a:lnTo>
                    <a:pt x="561309" y="650588"/>
                  </a:lnTo>
                  <a:lnTo>
                    <a:pt x="561309" y="658299"/>
                  </a:lnTo>
                  <a:lnTo>
                    <a:pt x="560072" y="666105"/>
                  </a:lnTo>
                  <a:lnTo>
                    <a:pt x="556171" y="675149"/>
                  </a:lnTo>
                  <a:lnTo>
                    <a:pt x="556171" y="676482"/>
                  </a:lnTo>
                  <a:lnTo>
                    <a:pt x="557503" y="676482"/>
                  </a:lnTo>
                  <a:lnTo>
                    <a:pt x="566543" y="670009"/>
                  </a:lnTo>
                  <a:lnTo>
                    <a:pt x="574251" y="662202"/>
                  </a:lnTo>
                  <a:lnTo>
                    <a:pt x="579389" y="653254"/>
                  </a:lnTo>
                  <a:lnTo>
                    <a:pt x="581958" y="646780"/>
                  </a:lnTo>
                  <a:lnTo>
                    <a:pt x="580721" y="644115"/>
                  </a:lnTo>
                  <a:lnTo>
                    <a:pt x="578152" y="642877"/>
                  </a:lnTo>
                  <a:lnTo>
                    <a:pt x="574251" y="638974"/>
                  </a:lnTo>
                  <a:lnTo>
                    <a:pt x="570349" y="636403"/>
                  </a:lnTo>
                  <a:lnTo>
                    <a:pt x="569112" y="636403"/>
                  </a:lnTo>
                  <a:lnTo>
                    <a:pt x="567780" y="638974"/>
                  </a:lnTo>
                  <a:lnTo>
                    <a:pt x="566543" y="640307"/>
                  </a:lnTo>
                  <a:lnTo>
                    <a:pt x="563879" y="640307"/>
                  </a:lnTo>
                  <a:lnTo>
                    <a:pt x="562642" y="638974"/>
                  </a:lnTo>
                  <a:lnTo>
                    <a:pt x="560072" y="635071"/>
                  </a:lnTo>
                  <a:lnTo>
                    <a:pt x="557503" y="632500"/>
                  </a:lnTo>
                  <a:lnTo>
                    <a:pt x="556171" y="633833"/>
                  </a:lnTo>
                  <a:lnTo>
                    <a:pt x="554934" y="635071"/>
                  </a:lnTo>
                  <a:lnTo>
                    <a:pt x="553602" y="636403"/>
                  </a:lnTo>
                  <a:lnTo>
                    <a:pt x="551033" y="637641"/>
                  </a:lnTo>
                  <a:lnTo>
                    <a:pt x="543326" y="635071"/>
                  </a:lnTo>
                  <a:lnTo>
                    <a:pt x="536855" y="632500"/>
                  </a:lnTo>
                  <a:lnTo>
                    <a:pt x="535523" y="632500"/>
                  </a:lnTo>
                  <a:lnTo>
                    <a:pt x="535523" y="629930"/>
                  </a:lnTo>
                  <a:lnTo>
                    <a:pt x="536855" y="628692"/>
                  </a:lnTo>
                  <a:lnTo>
                    <a:pt x="536855" y="627359"/>
                  </a:lnTo>
                  <a:lnTo>
                    <a:pt x="538092" y="628692"/>
                  </a:lnTo>
                  <a:lnTo>
                    <a:pt x="539424" y="629930"/>
                  </a:lnTo>
                  <a:lnTo>
                    <a:pt x="540661" y="631263"/>
                  </a:lnTo>
                  <a:lnTo>
                    <a:pt x="545894" y="633833"/>
                  </a:lnTo>
                  <a:lnTo>
                    <a:pt x="552270" y="633833"/>
                  </a:lnTo>
                  <a:lnTo>
                    <a:pt x="553602" y="631263"/>
                  </a:lnTo>
                  <a:lnTo>
                    <a:pt x="553602" y="626027"/>
                  </a:lnTo>
                  <a:lnTo>
                    <a:pt x="552270" y="624789"/>
                  </a:lnTo>
                  <a:lnTo>
                    <a:pt x="552270" y="623457"/>
                  </a:lnTo>
                  <a:lnTo>
                    <a:pt x="553602" y="620886"/>
                  </a:lnTo>
                  <a:lnTo>
                    <a:pt x="553602" y="616983"/>
                  </a:lnTo>
                  <a:lnTo>
                    <a:pt x="549701" y="613175"/>
                  </a:lnTo>
                  <a:lnTo>
                    <a:pt x="545894" y="610509"/>
                  </a:lnTo>
                  <a:lnTo>
                    <a:pt x="544562" y="610509"/>
                  </a:lnTo>
                  <a:lnTo>
                    <a:pt x="544562" y="609272"/>
                  </a:lnTo>
                  <a:lnTo>
                    <a:pt x="545894" y="609272"/>
                  </a:lnTo>
                  <a:lnTo>
                    <a:pt x="547132" y="607939"/>
                  </a:lnTo>
                  <a:lnTo>
                    <a:pt x="543326" y="602798"/>
                  </a:lnTo>
                  <a:lnTo>
                    <a:pt x="540661" y="597658"/>
                  </a:lnTo>
                  <a:lnTo>
                    <a:pt x="541993" y="596325"/>
                  </a:lnTo>
                  <a:lnTo>
                    <a:pt x="541993" y="593754"/>
                  </a:lnTo>
                  <a:lnTo>
                    <a:pt x="538092" y="588614"/>
                  </a:lnTo>
                  <a:lnTo>
                    <a:pt x="532954" y="584711"/>
                  </a:lnTo>
                  <a:lnTo>
                    <a:pt x="532954" y="583473"/>
                  </a:lnTo>
                  <a:lnTo>
                    <a:pt x="532954" y="582140"/>
                  </a:lnTo>
                  <a:lnTo>
                    <a:pt x="534191" y="580807"/>
                  </a:lnTo>
                  <a:lnTo>
                    <a:pt x="535523" y="580807"/>
                  </a:lnTo>
                  <a:lnTo>
                    <a:pt x="536855" y="580807"/>
                  </a:lnTo>
                  <a:lnTo>
                    <a:pt x="539424" y="582140"/>
                  </a:lnTo>
                  <a:lnTo>
                    <a:pt x="540661" y="584711"/>
                  </a:lnTo>
                  <a:lnTo>
                    <a:pt x="541993" y="586043"/>
                  </a:lnTo>
                  <a:lnTo>
                    <a:pt x="543326" y="586043"/>
                  </a:lnTo>
                  <a:lnTo>
                    <a:pt x="544562" y="586043"/>
                  </a:lnTo>
                  <a:lnTo>
                    <a:pt x="545894" y="584711"/>
                  </a:lnTo>
                  <a:lnTo>
                    <a:pt x="548464" y="584711"/>
                  </a:lnTo>
                  <a:lnTo>
                    <a:pt x="549701" y="586043"/>
                  </a:lnTo>
                  <a:lnTo>
                    <a:pt x="549701" y="587281"/>
                  </a:lnTo>
                  <a:lnTo>
                    <a:pt x="549701" y="588614"/>
                  </a:lnTo>
                  <a:lnTo>
                    <a:pt x="548464" y="591184"/>
                  </a:lnTo>
                  <a:lnTo>
                    <a:pt x="545894" y="595087"/>
                  </a:lnTo>
                  <a:lnTo>
                    <a:pt x="548464" y="600228"/>
                  </a:lnTo>
                  <a:lnTo>
                    <a:pt x="551033" y="606701"/>
                  </a:lnTo>
                  <a:lnTo>
                    <a:pt x="554934" y="613175"/>
                  </a:lnTo>
                  <a:lnTo>
                    <a:pt x="560072" y="618316"/>
                  </a:lnTo>
                  <a:lnTo>
                    <a:pt x="569112" y="624789"/>
                  </a:lnTo>
                  <a:lnTo>
                    <a:pt x="576819" y="629930"/>
                  </a:lnTo>
                  <a:lnTo>
                    <a:pt x="578152" y="629930"/>
                  </a:lnTo>
                  <a:lnTo>
                    <a:pt x="578152" y="628692"/>
                  </a:lnTo>
                  <a:lnTo>
                    <a:pt x="578152" y="624789"/>
                  </a:lnTo>
                  <a:lnTo>
                    <a:pt x="578152" y="620886"/>
                  </a:lnTo>
                  <a:lnTo>
                    <a:pt x="575582" y="618316"/>
                  </a:lnTo>
                  <a:lnTo>
                    <a:pt x="572918" y="615745"/>
                  </a:lnTo>
                  <a:lnTo>
                    <a:pt x="571681" y="607939"/>
                  </a:lnTo>
                  <a:lnTo>
                    <a:pt x="570349" y="601561"/>
                  </a:lnTo>
                  <a:lnTo>
                    <a:pt x="569112" y="596325"/>
                  </a:lnTo>
                  <a:lnTo>
                    <a:pt x="569112" y="595087"/>
                  </a:lnTo>
                  <a:lnTo>
                    <a:pt x="570349" y="593754"/>
                  </a:lnTo>
                  <a:lnTo>
                    <a:pt x="572918" y="593754"/>
                  </a:lnTo>
                  <a:lnTo>
                    <a:pt x="574251" y="595087"/>
                  </a:lnTo>
                  <a:lnTo>
                    <a:pt x="575582" y="605369"/>
                  </a:lnTo>
                  <a:lnTo>
                    <a:pt x="575582" y="615745"/>
                  </a:lnTo>
                  <a:lnTo>
                    <a:pt x="578152" y="615745"/>
                  </a:lnTo>
                  <a:lnTo>
                    <a:pt x="579389" y="615745"/>
                  </a:lnTo>
                  <a:lnTo>
                    <a:pt x="580721" y="613175"/>
                  </a:lnTo>
                  <a:lnTo>
                    <a:pt x="581958" y="611842"/>
                  </a:lnTo>
                  <a:lnTo>
                    <a:pt x="583290" y="611842"/>
                  </a:lnTo>
                  <a:lnTo>
                    <a:pt x="584622" y="623457"/>
                  </a:lnTo>
                  <a:lnTo>
                    <a:pt x="584622" y="635071"/>
                  </a:lnTo>
                  <a:lnTo>
                    <a:pt x="585859" y="637641"/>
                  </a:lnTo>
                  <a:lnTo>
                    <a:pt x="587191" y="637641"/>
                  </a:lnTo>
                  <a:lnTo>
                    <a:pt x="589760" y="636403"/>
                  </a:lnTo>
                  <a:lnTo>
                    <a:pt x="590997" y="635071"/>
                  </a:lnTo>
                  <a:lnTo>
                    <a:pt x="593662" y="629930"/>
                  </a:lnTo>
                  <a:lnTo>
                    <a:pt x="596231" y="627359"/>
                  </a:lnTo>
                  <a:lnTo>
                    <a:pt x="597468" y="628692"/>
                  </a:lnTo>
                  <a:lnTo>
                    <a:pt x="597468" y="632500"/>
                  </a:lnTo>
                  <a:lnTo>
                    <a:pt x="598800" y="632500"/>
                  </a:lnTo>
                  <a:lnTo>
                    <a:pt x="601369" y="629930"/>
                  </a:lnTo>
                  <a:lnTo>
                    <a:pt x="603938" y="626027"/>
                  </a:lnTo>
                  <a:lnTo>
                    <a:pt x="605270" y="623457"/>
                  </a:lnTo>
                  <a:lnTo>
                    <a:pt x="607839" y="622219"/>
                  </a:lnTo>
                  <a:lnTo>
                    <a:pt x="610409" y="620886"/>
                  </a:lnTo>
                  <a:lnTo>
                    <a:pt x="612977" y="622219"/>
                  </a:lnTo>
                  <a:lnTo>
                    <a:pt x="614214" y="620886"/>
                  </a:lnTo>
                  <a:lnTo>
                    <a:pt x="618116" y="619553"/>
                  </a:lnTo>
                  <a:lnTo>
                    <a:pt x="618116" y="618316"/>
                  </a:lnTo>
                  <a:lnTo>
                    <a:pt x="616879" y="615745"/>
                  </a:lnTo>
                  <a:lnTo>
                    <a:pt x="615547" y="613175"/>
                  </a:lnTo>
                  <a:lnTo>
                    <a:pt x="615547" y="611842"/>
                  </a:lnTo>
                  <a:lnTo>
                    <a:pt x="616879" y="611842"/>
                  </a:lnTo>
                  <a:lnTo>
                    <a:pt x="618116" y="611842"/>
                  </a:lnTo>
                  <a:lnTo>
                    <a:pt x="619448" y="611842"/>
                  </a:lnTo>
                  <a:lnTo>
                    <a:pt x="619448" y="610509"/>
                  </a:lnTo>
                  <a:lnTo>
                    <a:pt x="619448" y="607939"/>
                  </a:lnTo>
                  <a:lnTo>
                    <a:pt x="620685" y="604131"/>
                  </a:lnTo>
                  <a:lnTo>
                    <a:pt x="620685" y="600228"/>
                  </a:lnTo>
                  <a:lnTo>
                    <a:pt x="620685" y="597658"/>
                  </a:lnTo>
                  <a:lnTo>
                    <a:pt x="620685" y="596325"/>
                  </a:lnTo>
                  <a:lnTo>
                    <a:pt x="619448" y="596325"/>
                  </a:lnTo>
                  <a:lnTo>
                    <a:pt x="618116" y="597658"/>
                  </a:lnTo>
                  <a:lnTo>
                    <a:pt x="615547" y="600228"/>
                  </a:lnTo>
                  <a:lnTo>
                    <a:pt x="612977" y="601561"/>
                  </a:lnTo>
                  <a:lnTo>
                    <a:pt x="612977" y="602798"/>
                  </a:lnTo>
                  <a:lnTo>
                    <a:pt x="612977" y="604131"/>
                  </a:lnTo>
                  <a:lnTo>
                    <a:pt x="612977" y="605369"/>
                  </a:lnTo>
                  <a:lnTo>
                    <a:pt x="612977" y="606701"/>
                  </a:lnTo>
                  <a:lnTo>
                    <a:pt x="610409" y="605369"/>
                  </a:lnTo>
                  <a:lnTo>
                    <a:pt x="609076" y="606701"/>
                  </a:lnTo>
                  <a:lnTo>
                    <a:pt x="603938" y="611842"/>
                  </a:lnTo>
                  <a:lnTo>
                    <a:pt x="598800" y="615745"/>
                  </a:lnTo>
                  <a:lnTo>
                    <a:pt x="597468" y="614413"/>
                  </a:lnTo>
                  <a:lnTo>
                    <a:pt x="597468" y="611842"/>
                  </a:lnTo>
                  <a:lnTo>
                    <a:pt x="601369" y="607939"/>
                  </a:lnTo>
                  <a:lnTo>
                    <a:pt x="606507" y="606701"/>
                  </a:lnTo>
                  <a:lnTo>
                    <a:pt x="606507" y="604131"/>
                  </a:lnTo>
                  <a:lnTo>
                    <a:pt x="606507" y="602798"/>
                  </a:lnTo>
                  <a:lnTo>
                    <a:pt x="606507" y="601561"/>
                  </a:lnTo>
                  <a:lnTo>
                    <a:pt x="610409" y="600228"/>
                  </a:lnTo>
                  <a:lnTo>
                    <a:pt x="612977" y="600228"/>
                  </a:lnTo>
                  <a:lnTo>
                    <a:pt x="614214" y="598895"/>
                  </a:lnTo>
                  <a:lnTo>
                    <a:pt x="614214" y="597658"/>
                  </a:lnTo>
                  <a:lnTo>
                    <a:pt x="612977" y="593754"/>
                  </a:lnTo>
                  <a:lnTo>
                    <a:pt x="610409" y="589851"/>
                  </a:lnTo>
                  <a:lnTo>
                    <a:pt x="601369" y="591184"/>
                  </a:lnTo>
                  <a:lnTo>
                    <a:pt x="594899" y="589851"/>
                  </a:lnTo>
                  <a:lnTo>
                    <a:pt x="594899" y="588614"/>
                  </a:lnTo>
                  <a:lnTo>
                    <a:pt x="594899" y="587281"/>
                  </a:lnTo>
                  <a:lnTo>
                    <a:pt x="593662" y="584711"/>
                  </a:lnTo>
                  <a:lnTo>
                    <a:pt x="592329" y="583473"/>
                  </a:lnTo>
                  <a:lnTo>
                    <a:pt x="588428" y="584711"/>
                  </a:lnTo>
                  <a:lnTo>
                    <a:pt x="585859" y="584711"/>
                  </a:lnTo>
                  <a:lnTo>
                    <a:pt x="583290" y="583473"/>
                  </a:lnTo>
                  <a:lnTo>
                    <a:pt x="581958" y="582140"/>
                  </a:lnTo>
                  <a:lnTo>
                    <a:pt x="580721" y="582140"/>
                  </a:lnTo>
                  <a:lnTo>
                    <a:pt x="575582" y="582140"/>
                  </a:lnTo>
                  <a:lnTo>
                    <a:pt x="570349" y="584711"/>
                  </a:lnTo>
                  <a:lnTo>
                    <a:pt x="569112" y="584711"/>
                  </a:lnTo>
                  <a:lnTo>
                    <a:pt x="567780" y="584711"/>
                  </a:lnTo>
                  <a:lnTo>
                    <a:pt x="565211" y="582140"/>
                  </a:lnTo>
                  <a:lnTo>
                    <a:pt x="561309" y="578237"/>
                  </a:lnTo>
                  <a:lnTo>
                    <a:pt x="561309" y="577000"/>
                  </a:lnTo>
                  <a:lnTo>
                    <a:pt x="569112" y="577000"/>
                  </a:lnTo>
                  <a:lnTo>
                    <a:pt x="576819" y="578237"/>
                  </a:lnTo>
                  <a:lnTo>
                    <a:pt x="588428" y="579570"/>
                  </a:lnTo>
                  <a:lnTo>
                    <a:pt x="589760" y="579570"/>
                  </a:lnTo>
                  <a:lnTo>
                    <a:pt x="589760" y="578237"/>
                  </a:lnTo>
                  <a:lnTo>
                    <a:pt x="587191" y="577000"/>
                  </a:lnTo>
                  <a:lnTo>
                    <a:pt x="584622" y="573096"/>
                  </a:lnTo>
                  <a:lnTo>
                    <a:pt x="584622" y="571859"/>
                  </a:lnTo>
                  <a:lnTo>
                    <a:pt x="584622" y="569193"/>
                  </a:lnTo>
                  <a:lnTo>
                    <a:pt x="585859" y="569193"/>
                  </a:lnTo>
                  <a:lnTo>
                    <a:pt x="587191" y="569193"/>
                  </a:lnTo>
                  <a:lnTo>
                    <a:pt x="589760" y="573096"/>
                  </a:lnTo>
                  <a:lnTo>
                    <a:pt x="593662" y="578237"/>
                  </a:lnTo>
                  <a:lnTo>
                    <a:pt x="594899" y="578237"/>
                  </a:lnTo>
                  <a:lnTo>
                    <a:pt x="597468" y="577000"/>
                  </a:lnTo>
                  <a:lnTo>
                    <a:pt x="596231" y="574429"/>
                  </a:lnTo>
                  <a:lnTo>
                    <a:pt x="594899" y="573096"/>
                  </a:lnTo>
                  <a:lnTo>
                    <a:pt x="592329" y="569193"/>
                  </a:lnTo>
                  <a:lnTo>
                    <a:pt x="590997" y="566623"/>
                  </a:lnTo>
                  <a:lnTo>
                    <a:pt x="590997" y="565385"/>
                  </a:lnTo>
                  <a:lnTo>
                    <a:pt x="592329" y="565385"/>
                  </a:lnTo>
                  <a:lnTo>
                    <a:pt x="596231" y="567956"/>
                  </a:lnTo>
                  <a:lnTo>
                    <a:pt x="597468" y="569193"/>
                  </a:lnTo>
                  <a:lnTo>
                    <a:pt x="600037" y="571859"/>
                  </a:lnTo>
                  <a:lnTo>
                    <a:pt x="601369" y="574429"/>
                  </a:lnTo>
                  <a:lnTo>
                    <a:pt x="603938" y="577000"/>
                  </a:lnTo>
                  <a:lnTo>
                    <a:pt x="605270" y="578237"/>
                  </a:lnTo>
                  <a:lnTo>
                    <a:pt x="609076" y="578237"/>
                  </a:lnTo>
                  <a:lnTo>
                    <a:pt x="612977" y="577000"/>
                  </a:lnTo>
                  <a:lnTo>
                    <a:pt x="614214" y="577000"/>
                  </a:lnTo>
                  <a:lnTo>
                    <a:pt x="618116" y="577000"/>
                  </a:lnTo>
                  <a:lnTo>
                    <a:pt x="619448" y="578237"/>
                  </a:lnTo>
                  <a:lnTo>
                    <a:pt x="619448" y="580807"/>
                  </a:lnTo>
                  <a:lnTo>
                    <a:pt x="620685" y="582140"/>
                  </a:lnTo>
                  <a:lnTo>
                    <a:pt x="623254" y="582140"/>
                  </a:lnTo>
                  <a:lnTo>
                    <a:pt x="627156" y="578237"/>
                  </a:lnTo>
                  <a:lnTo>
                    <a:pt x="628487" y="577000"/>
                  </a:lnTo>
                  <a:lnTo>
                    <a:pt x="628487" y="575667"/>
                  </a:lnTo>
                  <a:lnTo>
                    <a:pt x="628487" y="574429"/>
                  </a:lnTo>
                  <a:lnTo>
                    <a:pt x="627156" y="571859"/>
                  </a:lnTo>
                  <a:lnTo>
                    <a:pt x="625823" y="570526"/>
                  </a:lnTo>
                  <a:lnTo>
                    <a:pt x="624586" y="569193"/>
                  </a:lnTo>
                  <a:lnTo>
                    <a:pt x="623254" y="567956"/>
                  </a:lnTo>
                  <a:lnTo>
                    <a:pt x="619448" y="567956"/>
                  </a:lnTo>
                  <a:lnTo>
                    <a:pt x="618116" y="566623"/>
                  </a:lnTo>
                  <a:lnTo>
                    <a:pt x="616879" y="566623"/>
                  </a:lnTo>
                  <a:lnTo>
                    <a:pt x="616879" y="564052"/>
                  </a:lnTo>
                  <a:lnTo>
                    <a:pt x="616879" y="561482"/>
                  </a:lnTo>
                  <a:lnTo>
                    <a:pt x="618116" y="558912"/>
                  </a:lnTo>
                  <a:lnTo>
                    <a:pt x="618116" y="557579"/>
                  </a:lnTo>
                  <a:lnTo>
                    <a:pt x="619448" y="555009"/>
                  </a:lnTo>
                  <a:lnTo>
                    <a:pt x="619448" y="552438"/>
                  </a:lnTo>
                  <a:lnTo>
                    <a:pt x="619448" y="549868"/>
                  </a:lnTo>
                  <a:lnTo>
                    <a:pt x="618116" y="549868"/>
                  </a:lnTo>
                  <a:lnTo>
                    <a:pt x="616879" y="551200"/>
                  </a:lnTo>
                  <a:lnTo>
                    <a:pt x="615547" y="552438"/>
                  </a:lnTo>
                  <a:lnTo>
                    <a:pt x="614214" y="552438"/>
                  </a:lnTo>
                  <a:lnTo>
                    <a:pt x="612977" y="551200"/>
                  </a:lnTo>
                  <a:lnTo>
                    <a:pt x="611646" y="547298"/>
                  </a:lnTo>
                  <a:lnTo>
                    <a:pt x="612977" y="545965"/>
                  </a:lnTo>
                  <a:lnTo>
                    <a:pt x="614214" y="543394"/>
                  </a:lnTo>
                  <a:lnTo>
                    <a:pt x="615547" y="543394"/>
                  </a:lnTo>
                  <a:lnTo>
                    <a:pt x="616879" y="542157"/>
                  </a:lnTo>
                  <a:lnTo>
                    <a:pt x="612977" y="539491"/>
                  </a:lnTo>
                  <a:lnTo>
                    <a:pt x="612977" y="538254"/>
                  </a:lnTo>
                  <a:lnTo>
                    <a:pt x="616879" y="539491"/>
                  </a:lnTo>
                  <a:lnTo>
                    <a:pt x="618116" y="540824"/>
                  </a:lnTo>
                  <a:lnTo>
                    <a:pt x="619448" y="542157"/>
                  </a:lnTo>
                  <a:lnTo>
                    <a:pt x="618116" y="543394"/>
                  </a:lnTo>
                  <a:lnTo>
                    <a:pt x="616879" y="544727"/>
                  </a:lnTo>
                  <a:lnTo>
                    <a:pt x="615547" y="544727"/>
                  </a:lnTo>
                  <a:lnTo>
                    <a:pt x="614214" y="547298"/>
                  </a:lnTo>
                  <a:lnTo>
                    <a:pt x="612977" y="547298"/>
                  </a:lnTo>
                  <a:lnTo>
                    <a:pt x="614214" y="548630"/>
                  </a:lnTo>
                  <a:lnTo>
                    <a:pt x="614214" y="549868"/>
                  </a:lnTo>
                  <a:lnTo>
                    <a:pt x="615547" y="551200"/>
                  </a:lnTo>
                  <a:lnTo>
                    <a:pt x="616879" y="551200"/>
                  </a:lnTo>
                  <a:lnTo>
                    <a:pt x="618116" y="549868"/>
                  </a:lnTo>
                  <a:lnTo>
                    <a:pt x="619448" y="548630"/>
                  </a:lnTo>
                  <a:lnTo>
                    <a:pt x="620685" y="548630"/>
                  </a:lnTo>
                  <a:lnTo>
                    <a:pt x="622017" y="551200"/>
                  </a:lnTo>
                  <a:lnTo>
                    <a:pt x="622017" y="555009"/>
                  </a:lnTo>
                  <a:lnTo>
                    <a:pt x="622017" y="557579"/>
                  </a:lnTo>
                  <a:lnTo>
                    <a:pt x="622017" y="560149"/>
                  </a:lnTo>
                  <a:lnTo>
                    <a:pt x="622017" y="561482"/>
                  </a:lnTo>
                  <a:lnTo>
                    <a:pt x="620685" y="561482"/>
                  </a:lnTo>
                  <a:lnTo>
                    <a:pt x="619448" y="564052"/>
                  </a:lnTo>
                  <a:lnTo>
                    <a:pt x="619448" y="565385"/>
                  </a:lnTo>
                  <a:lnTo>
                    <a:pt x="623254" y="566623"/>
                  </a:lnTo>
                  <a:lnTo>
                    <a:pt x="627156" y="567956"/>
                  </a:lnTo>
                  <a:lnTo>
                    <a:pt x="629724" y="569193"/>
                  </a:lnTo>
                  <a:lnTo>
                    <a:pt x="632294" y="571859"/>
                  </a:lnTo>
                  <a:lnTo>
                    <a:pt x="633626" y="574429"/>
                  </a:lnTo>
                  <a:lnTo>
                    <a:pt x="634863" y="578237"/>
                  </a:lnTo>
                  <a:lnTo>
                    <a:pt x="636195" y="578237"/>
                  </a:lnTo>
                  <a:lnTo>
                    <a:pt x="637432" y="578237"/>
                  </a:lnTo>
                  <a:lnTo>
                    <a:pt x="647804" y="566623"/>
                  </a:lnTo>
                  <a:lnTo>
                    <a:pt x="658081" y="556341"/>
                  </a:lnTo>
                  <a:lnTo>
                    <a:pt x="658081" y="555009"/>
                  </a:lnTo>
                  <a:lnTo>
                    <a:pt x="647804" y="549868"/>
                  </a:lnTo>
                  <a:lnTo>
                    <a:pt x="640096" y="544727"/>
                  </a:lnTo>
                  <a:lnTo>
                    <a:pt x="637432" y="544727"/>
                  </a:lnTo>
                  <a:lnTo>
                    <a:pt x="634863" y="544727"/>
                  </a:lnTo>
                  <a:lnTo>
                    <a:pt x="632294" y="545965"/>
                  </a:lnTo>
                  <a:lnTo>
                    <a:pt x="632294" y="544727"/>
                  </a:lnTo>
                  <a:lnTo>
                    <a:pt x="632294" y="542157"/>
                  </a:lnTo>
                  <a:lnTo>
                    <a:pt x="633626" y="540824"/>
                  </a:lnTo>
                  <a:lnTo>
                    <a:pt x="634863" y="539491"/>
                  </a:lnTo>
                  <a:lnTo>
                    <a:pt x="636195" y="539491"/>
                  </a:lnTo>
                  <a:lnTo>
                    <a:pt x="640096" y="536921"/>
                  </a:lnTo>
                  <a:lnTo>
                    <a:pt x="641334" y="535683"/>
                  </a:lnTo>
                  <a:lnTo>
                    <a:pt x="641334" y="533113"/>
                  </a:lnTo>
                  <a:lnTo>
                    <a:pt x="642666" y="530447"/>
                  </a:lnTo>
                  <a:lnTo>
                    <a:pt x="642666" y="529210"/>
                  </a:lnTo>
                  <a:lnTo>
                    <a:pt x="646472" y="529210"/>
                  </a:lnTo>
                  <a:lnTo>
                    <a:pt x="647804" y="526639"/>
                  </a:lnTo>
                  <a:lnTo>
                    <a:pt x="647804" y="524069"/>
                  </a:lnTo>
                  <a:lnTo>
                    <a:pt x="649136" y="521404"/>
                  </a:lnTo>
                  <a:lnTo>
                    <a:pt x="651705" y="520166"/>
                  </a:lnTo>
                  <a:lnTo>
                    <a:pt x="654274" y="520166"/>
                  </a:lnTo>
                  <a:lnTo>
                    <a:pt x="654274" y="521404"/>
                  </a:lnTo>
                  <a:lnTo>
                    <a:pt x="652942" y="522736"/>
                  </a:lnTo>
                  <a:lnTo>
                    <a:pt x="650373" y="525306"/>
                  </a:lnTo>
                  <a:lnTo>
                    <a:pt x="649136" y="527877"/>
                  </a:lnTo>
                  <a:lnTo>
                    <a:pt x="650373" y="529210"/>
                  </a:lnTo>
                  <a:lnTo>
                    <a:pt x="650373" y="530447"/>
                  </a:lnTo>
                  <a:lnTo>
                    <a:pt x="649136" y="530447"/>
                  </a:lnTo>
                  <a:lnTo>
                    <a:pt x="647804" y="531780"/>
                  </a:lnTo>
                  <a:lnTo>
                    <a:pt x="647804" y="534350"/>
                  </a:lnTo>
                  <a:lnTo>
                    <a:pt x="646472" y="536921"/>
                  </a:lnTo>
                  <a:lnTo>
                    <a:pt x="643902" y="539491"/>
                  </a:lnTo>
                  <a:lnTo>
                    <a:pt x="642666" y="543394"/>
                  </a:lnTo>
                  <a:lnTo>
                    <a:pt x="654274" y="548630"/>
                  </a:lnTo>
                  <a:lnTo>
                    <a:pt x="663314" y="555009"/>
                  </a:lnTo>
                  <a:lnTo>
                    <a:pt x="668452" y="552438"/>
                  </a:lnTo>
                  <a:lnTo>
                    <a:pt x="673591" y="545965"/>
                  </a:lnTo>
                  <a:lnTo>
                    <a:pt x="677492" y="542157"/>
                  </a:lnTo>
                  <a:lnTo>
                    <a:pt x="682630" y="540824"/>
                  </a:lnTo>
                  <a:lnTo>
                    <a:pt x="683962" y="539491"/>
                  </a:lnTo>
                  <a:lnTo>
                    <a:pt x="686531" y="540824"/>
                  </a:lnTo>
                  <a:lnTo>
                    <a:pt x="691669" y="539491"/>
                  </a:lnTo>
                  <a:lnTo>
                    <a:pt x="693002" y="539491"/>
                  </a:lnTo>
                  <a:lnTo>
                    <a:pt x="693002" y="536921"/>
                  </a:lnTo>
                  <a:lnTo>
                    <a:pt x="691669" y="535683"/>
                  </a:lnTo>
                  <a:lnTo>
                    <a:pt x="691669" y="534350"/>
                  </a:lnTo>
                  <a:lnTo>
                    <a:pt x="689100" y="534350"/>
                  </a:lnTo>
                  <a:lnTo>
                    <a:pt x="686531" y="534350"/>
                  </a:lnTo>
                  <a:lnTo>
                    <a:pt x="685199" y="534350"/>
                  </a:lnTo>
                  <a:lnTo>
                    <a:pt x="682630" y="533113"/>
                  </a:lnTo>
                  <a:lnTo>
                    <a:pt x="683962" y="531780"/>
                  </a:lnTo>
                  <a:lnTo>
                    <a:pt x="686531" y="531780"/>
                  </a:lnTo>
                  <a:lnTo>
                    <a:pt x="689100" y="530447"/>
                  </a:lnTo>
                  <a:lnTo>
                    <a:pt x="693002" y="530447"/>
                  </a:lnTo>
                  <a:lnTo>
                    <a:pt x="696807" y="530447"/>
                  </a:lnTo>
                  <a:lnTo>
                    <a:pt x="698140" y="530447"/>
                  </a:lnTo>
                  <a:lnTo>
                    <a:pt x="703278" y="526639"/>
                  </a:lnTo>
                  <a:lnTo>
                    <a:pt x="709749" y="517595"/>
                  </a:lnTo>
                  <a:lnTo>
                    <a:pt x="712317" y="515025"/>
                  </a:lnTo>
                  <a:lnTo>
                    <a:pt x="712317" y="513692"/>
                  </a:lnTo>
                  <a:lnTo>
                    <a:pt x="712317" y="509884"/>
                  </a:lnTo>
                  <a:lnTo>
                    <a:pt x="712317" y="507219"/>
                  </a:lnTo>
                  <a:lnTo>
                    <a:pt x="710986" y="504648"/>
                  </a:lnTo>
                  <a:lnTo>
                    <a:pt x="709749" y="504648"/>
                  </a:lnTo>
                  <a:lnTo>
                    <a:pt x="708416" y="504648"/>
                  </a:lnTo>
                  <a:lnTo>
                    <a:pt x="707179" y="504648"/>
                  </a:lnTo>
                  <a:lnTo>
                    <a:pt x="705847" y="502078"/>
                  </a:lnTo>
                  <a:lnTo>
                    <a:pt x="702041" y="503411"/>
                  </a:lnTo>
                  <a:lnTo>
                    <a:pt x="695571" y="503411"/>
                  </a:lnTo>
                  <a:lnTo>
                    <a:pt x="691669" y="498175"/>
                  </a:lnTo>
                  <a:lnTo>
                    <a:pt x="687768" y="491797"/>
                  </a:lnTo>
                  <a:lnTo>
                    <a:pt x="683962" y="490464"/>
                  </a:lnTo>
                  <a:lnTo>
                    <a:pt x="680061" y="489226"/>
                  </a:lnTo>
                  <a:lnTo>
                    <a:pt x="678729" y="487893"/>
                  </a:lnTo>
                  <a:lnTo>
                    <a:pt x="680061" y="486656"/>
                  </a:lnTo>
                  <a:lnTo>
                    <a:pt x="683962" y="486656"/>
                  </a:lnTo>
                  <a:lnTo>
                    <a:pt x="689100" y="486656"/>
                  </a:lnTo>
                  <a:lnTo>
                    <a:pt x="691669" y="489226"/>
                  </a:lnTo>
                  <a:lnTo>
                    <a:pt x="694239" y="494367"/>
                  </a:lnTo>
                  <a:lnTo>
                    <a:pt x="696807" y="496937"/>
                  </a:lnTo>
                  <a:lnTo>
                    <a:pt x="699472" y="499508"/>
                  </a:lnTo>
                  <a:lnTo>
                    <a:pt x="699472" y="498175"/>
                  </a:lnTo>
                  <a:lnTo>
                    <a:pt x="698140" y="491797"/>
                  </a:lnTo>
                  <a:lnTo>
                    <a:pt x="694239" y="486656"/>
                  </a:lnTo>
                  <a:lnTo>
                    <a:pt x="691669" y="480182"/>
                  </a:lnTo>
                  <a:lnTo>
                    <a:pt x="687768" y="476279"/>
                  </a:lnTo>
                  <a:lnTo>
                    <a:pt x="687768" y="473709"/>
                  </a:lnTo>
                  <a:lnTo>
                    <a:pt x="690432" y="468473"/>
                  </a:lnTo>
                  <a:lnTo>
                    <a:pt x="693002" y="463332"/>
                  </a:lnTo>
                  <a:lnTo>
                    <a:pt x="694239" y="463332"/>
                  </a:lnTo>
                  <a:lnTo>
                    <a:pt x="695571" y="465998"/>
                  </a:lnTo>
                  <a:lnTo>
                    <a:pt x="695571" y="468473"/>
                  </a:lnTo>
                  <a:lnTo>
                    <a:pt x="694239" y="472376"/>
                  </a:lnTo>
                  <a:lnTo>
                    <a:pt x="691669" y="474947"/>
                  </a:lnTo>
                  <a:lnTo>
                    <a:pt x="695571" y="480182"/>
                  </a:lnTo>
                  <a:lnTo>
                    <a:pt x="698140" y="486656"/>
                  </a:lnTo>
                  <a:lnTo>
                    <a:pt x="699472" y="486656"/>
                  </a:lnTo>
                  <a:lnTo>
                    <a:pt x="704610" y="476279"/>
                  </a:lnTo>
                  <a:lnTo>
                    <a:pt x="710986" y="467235"/>
                  </a:lnTo>
                  <a:lnTo>
                    <a:pt x="710986" y="464665"/>
                  </a:lnTo>
                  <a:lnTo>
                    <a:pt x="710986" y="463332"/>
                  </a:lnTo>
                  <a:lnTo>
                    <a:pt x="712317" y="462095"/>
                  </a:lnTo>
                  <a:lnTo>
                    <a:pt x="716219" y="460762"/>
                  </a:lnTo>
                  <a:lnTo>
                    <a:pt x="720120" y="459524"/>
                  </a:lnTo>
                  <a:lnTo>
                    <a:pt x="721357" y="459524"/>
                  </a:lnTo>
                  <a:lnTo>
                    <a:pt x="720120" y="460762"/>
                  </a:lnTo>
                  <a:lnTo>
                    <a:pt x="717456" y="463332"/>
                  </a:lnTo>
                  <a:lnTo>
                    <a:pt x="713650" y="465998"/>
                  </a:lnTo>
                  <a:lnTo>
                    <a:pt x="712317" y="469806"/>
                  </a:lnTo>
                  <a:lnTo>
                    <a:pt x="710986" y="473709"/>
                  </a:lnTo>
                  <a:lnTo>
                    <a:pt x="708416" y="477612"/>
                  </a:lnTo>
                  <a:lnTo>
                    <a:pt x="705847" y="478850"/>
                  </a:lnTo>
                  <a:lnTo>
                    <a:pt x="704610" y="487893"/>
                  </a:lnTo>
                  <a:lnTo>
                    <a:pt x="703278" y="494367"/>
                  </a:lnTo>
                  <a:lnTo>
                    <a:pt x="703278" y="495700"/>
                  </a:lnTo>
                  <a:lnTo>
                    <a:pt x="705847" y="495700"/>
                  </a:lnTo>
                  <a:lnTo>
                    <a:pt x="708416" y="494367"/>
                  </a:lnTo>
                  <a:lnTo>
                    <a:pt x="710986" y="496937"/>
                  </a:lnTo>
                  <a:lnTo>
                    <a:pt x="714887" y="500841"/>
                  </a:lnTo>
                  <a:lnTo>
                    <a:pt x="726496" y="494367"/>
                  </a:lnTo>
                  <a:lnTo>
                    <a:pt x="736867" y="486656"/>
                  </a:lnTo>
                  <a:lnTo>
                    <a:pt x="736867" y="478850"/>
                  </a:lnTo>
                  <a:lnTo>
                    <a:pt x="738104" y="474947"/>
                  </a:lnTo>
                  <a:lnTo>
                    <a:pt x="743338" y="472376"/>
                  </a:lnTo>
                  <a:lnTo>
                    <a:pt x="747144" y="469806"/>
                  </a:lnTo>
                  <a:lnTo>
                    <a:pt x="747144" y="468473"/>
                  </a:lnTo>
                  <a:lnTo>
                    <a:pt x="747144" y="467235"/>
                  </a:lnTo>
                  <a:lnTo>
                    <a:pt x="744575" y="465998"/>
                  </a:lnTo>
                  <a:lnTo>
                    <a:pt x="760085" y="456954"/>
                  </a:lnTo>
                  <a:lnTo>
                    <a:pt x="760085" y="451718"/>
                  </a:lnTo>
                  <a:lnTo>
                    <a:pt x="753614" y="458191"/>
                  </a:lnTo>
                  <a:lnTo>
                    <a:pt x="753614" y="454288"/>
                  </a:lnTo>
                  <a:lnTo>
                    <a:pt x="749713" y="453051"/>
                  </a:lnTo>
                  <a:lnTo>
                    <a:pt x="754947" y="436201"/>
                  </a:lnTo>
                  <a:lnTo>
                    <a:pt x="764081" y="429822"/>
                  </a:lnTo>
                  <a:lnTo>
                    <a:pt x="763891" y="429822"/>
                  </a:lnTo>
                  <a:lnTo>
                    <a:pt x="767792" y="427252"/>
                  </a:lnTo>
                  <a:lnTo>
                    <a:pt x="770361" y="429822"/>
                  </a:lnTo>
                  <a:lnTo>
                    <a:pt x="769790" y="429822"/>
                  </a:lnTo>
                  <a:lnTo>
                    <a:pt x="771694" y="432393"/>
                  </a:lnTo>
                  <a:lnTo>
                    <a:pt x="774262" y="429822"/>
                  </a:lnTo>
                  <a:lnTo>
                    <a:pt x="771694" y="436201"/>
                  </a:lnTo>
                  <a:lnTo>
                    <a:pt x="789963" y="429822"/>
                  </a:lnTo>
                  <a:lnTo>
                    <a:pt x="789772" y="429822"/>
                  </a:lnTo>
                  <a:lnTo>
                    <a:pt x="793674" y="428489"/>
                  </a:lnTo>
                  <a:lnTo>
                    <a:pt x="780733" y="425919"/>
                  </a:lnTo>
                  <a:lnTo>
                    <a:pt x="785871" y="423349"/>
                  </a:lnTo>
                  <a:lnTo>
                    <a:pt x="793674" y="424682"/>
                  </a:lnTo>
                  <a:lnTo>
                    <a:pt x="787203" y="419445"/>
                  </a:lnTo>
                  <a:lnTo>
                    <a:pt x="792342" y="420778"/>
                  </a:lnTo>
                  <a:lnTo>
                    <a:pt x="791009" y="416875"/>
                  </a:lnTo>
                  <a:lnTo>
                    <a:pt x="793674" y="414305"/>
                  </a:lnTo>
                  <a:lnTo>
                    <a:pt x="794911" y="411734"/>
                  </a:lnTo>
                  <a:lnTo>
                    <a:pt x="797480" y="410402"/>
                  </a:lnTo>
                  <a:lnTo>
                    <a:pt x="802618" y="407831"/>
                  </a:lnTo>
                  <a:lnTo>
                    <a:pt x="805187" y="406594"/>
                  </a:lnTo>
                  <a:lnTo>
                    <a:pt x="805187" y="406974"/>
                  </a:lnTo>
                  <a:lnTo>
                    <a:pt x="806519" y="406594"/>
                  </a:lnTo>
                  <a:lnTo>
                    <a:pt x="805187" y="405261"/>
                  </a:lnTo>
                  <a:lnTo>
                    <a:pt x="803950" y="405261"/>
                  </a:lnTo>
                  <a:lnTo>
                    <a:pt x="803950" y="406594"/>
                  </a:lnTo>
                  <a:lnTo>
                    <a:pt x="802618" y="405261"/>
                  </a:lnTo>
                  <a:lnTo>
                    <a:pt x="803950" y="402691"/>
                  </a:lnTo>
                  <a:lnTo>
                    <a:pt x="803950" y="400120"/>
                  </a:lnTo>
                  <a:lnTo>
                    <a:pt x="798812" y="398788"/>
                  </a:lnTo>
                  <a:lnTo>
                    <a:pt x="793674" y="396217"/>
                  </a:lnTo>
                  <a:lnTo>
                    <a:pt x="792342" y="396217"/>
                  </a:lnTo>
                  <a:lnTo>
                    <a:pt x="793674" y="394980"/>
                  </a:lnTo>
                  <a:lnTo>
                    <a:pt x="800049" y="394980"/>
                  </a:lnTo>
                  <a:lnTo>
                    <a:pt x="805187" y="394980"/>
                  </a:lnTo>
                  <a:lnTo>
                    <a:pt x="806519" y="397550"/>
                  </a:lnTo>
                  <a:lnTo>
                    <a:pt x="809089" y="400120"/>
                  </a:lnTo>
                  <a:lnTo>
                    <a:pt x="810326" y="400120"/>
                  </a:lnTo>
                  <a:lnTo>
                    <a:pt x="811658" y="397550"/>
                  </a:lnTo>
                  <a:lnTo>
                    <a:pt x="811658" y="396217"/>
                  </a:lnTo>
                  <a:lnTo>
                    <a:pt x="810326" y="394980"/>
                  </a:lnTo>
                  <a:lnTo>
                    <a:pt x="805187" y="391076"/>
                  </a:lnTo>
                  <a:lnTo>
                    <a:pt x="798812" y="389744"/>
                  </a:lnTo>
                  <a:lnTo>
                    <a:pt x="798812" y="388506"/>
                  </a:lnTo>
                  <a:lnTo>
                    <a:pt x="802618" y="385936"/>
                  </a:lnTo>
                  <a:lnTo>
                    <a:pt x="805187" y="385936"/>
                  </a:lnTo>
                  <a:lnTo>
                    <a:pt x="806519" y="385936"/>
                  </a:lnTo>
                  <a:lnTo>
                    <a:pt x="809089" y="385936"/>
                  </a:lnTo>
                  <a:lnTo>
                    <a:pt x="812990" y="388506"/>
                  </a:lnTo>
                  <a:lnTo>
                    <a:pt x="812990" y="392314"/>
                  </a:lnTo>
                  <a:lnTo>
                    <a:pt x="814227" y="394980"/>
                  </a:lnTo>
                  <a:lnTo>
                    <a:pt x="815559" y="394980"/>
                  </a:lnTo>
                  <a:lnTo>
                    <a:pt x="818128" y="392314"/>
                  </a:lnTo>
                  <a:lnTo>
                    <a:pt x="822030" y="387173"/>
                  </a:lnTo>
                  <a:lnTo>
                    <a:pt x="822030" y="384603"/>
                  </a:lnTo>
                  <a:lnTo>
                    <a:pt x="822030" y="382032"/>
                  </a:lnTo>
                  <a:lnTo>
                    <a:pt x="820697" y="380795"/>
                  </a:lnTo>
                  <a:lnTo>
                    <a:pt x="819460" y="382032"/>
                  </a:lnTo>
                  <a:lnTo>
                    <a:pt x="818128" y="380795"/>
                  </a:lnTo>
                  <a:lnTo>
                    <a:pt x="818128" y="376892"/>
                  </a:lnTo>
                  <a:lnTo>
                    <a:pt x="815559" y="372988"/>
                  </a:lnTo>
                  <a:lnTo>
                    <a:pt x="809089" y="371751"/>
                  </a:lnTo>
                  <a:lnTo>
                    <a:pt x="805187" y="369752"/>
                  </a:lnTo>
                  <a:lnTo>
                    <a:pt x="805187" y="370418"/>
                  </a:lnTo>
                  <a:lnTo>
                    <a:pt x="803950" y="369086"/>
                  </a:lnTo>
                  <a:lnTo>
                    <a:pt x="800049" y="367848"/>
                  </a:lnTo>
                  <a:lnTo>
                    <a:pt x="797480" y="363945"/>
                  </a:lnTo>
                  <a:lnTo>
                    <a:pt x="796243" y="354901"/>
                  </a:lnTo>
                  <a:lnTo>
                    <a:pt x="796243" y="349760"/>
                  </a:lnTo>
                  <a:lnTo>
                    <a:pt x="796243" y="348523"/>
                  </a:lnTo>
                  <a:lnTo>
                    <a:pt x="797480" y="347190"/>
                  </a:lnTo>
                  <a:lnTo>
                    <a:pt x="798812" y="347190"/>
                  </a:lnTo>
                  <a:lnTo>
                    <a:pt x="800049" y="345857"/>
                  </a:lnTo>
                  <a:lnTo>
                    <a:pt x="801381" y="343287"/>
                  </a:lnTo>
                  <a:lnTo>
                    <a:pt x="805187" y="334243"/>
                  </a:lnTo>
                  <a:lnTo>
                    <a:pt x="811658" y="325294"/>
                  </a:lnTo>
                  <a:lnTo>
                    <a:pt x="811658" y="327769"/>
                  </a:lnTo>
                  <a:lnTo>
                    <a:pt x="811658" y="330435"/>
                  </a:lnTo>
                  <a:lnTo>
                    <a:pt x="810326" y="335575"/>
                  </a:lnTo>
                  <a:lnTo>
                    <a:pt x="807852" y="340716"/>
                  </a:lnTo>
                  <a:lnTo>
                    <a:pt x="806519" y="344619"/>
                  </a:lnTo>
                  <a:lnTo>
                    <a:pt x="805187" y="347190"/>
                  </a:lnTo>
                  <a:lnTo>
                    <a:pt x="805187" y="347190"/>
                  </a:lnTo>
                  <a:lnTo>
                    <a:pt x="803950" y="349760"/>
                  </a:lnTo>
                  <a:lnTo>
                    <a:pt x="801381" y="352331"/>
                  </a:lnTo>
                  <a:lnTo>
                    <a:pt x="800049" y="356234"/>
                  </a:lnTo>
                  <a:lnTo>
                    <a:pt x="801381" y="358804"/>
                  </a:lnTo>
                  <a:lnTo>
                    <a:pt x="803950" y="360137"/>
                  </a:lnTo>
                  <a:lnTo>
                    <a:pt x="805187" y="360137"/>
                  </a:lnTo>
                  <a:lnTo>
                    <a:pt x="809089" y="360137"/>
                  </a:lnTo>
                  <a:lnTo>
                    <a:pt x="812990" y="357471"/>
                  </a:lnTo>
                  <a:lnTo>
                    <a:pt x="814227" y="356234"/>
                  </a:lnTo>
                  <a:lnTo>
                    <a:pt x="814227" y="351093"/>
                  </a:lnTo>
                  <a:lnTo>
                    <a:pt x="815559" y="344619"/>
                  </a:lnTo>
                  <a:lnTo>
                    <a:pt x="816891" y="343287"/>
                  </a:lnTo>
                  <a:lnTo>
                    <a:pt x="819460" y="345857"/>
                  </a:lnTo>
                  <a:lnTo>
                    <a:pt x="820697" y="345857"/>
                  </a:lnTo>
                  <a:lnTo>
                    <a:pt x="820697" y="344619"/>
                  </a:lnTo>
                  <a:lnTo>
                    <a:pt x="820697" y="338146"/>
                  </a:lnTo>
                  <a:lnTo>
                    <a:pt x="822030" y="331672"/>
                  </a:lnTo>
                  <a:lnTo>
                    <a:pt x="823362" y="326532"/>
                  </a:lnTo>
                  <a:lnTo>
                    <a:pt x="825836" y="318821"/>
                  </a:lnTo>
                  <a:lnTo>
                    <a:pt x="832306" y="305874"/>
                  </a:lnTo>
                  <a:lnTo>
                    <a:pt x="837540" y="299400"/>
                  </a:lnTo>
                  <a:lnTo>
                    <a:pt x="841345" y="292927"/>
                  </a:lnTo>
                  <a:lnTo>
                    <a:pt x="847816" y="276172"/>
                  </a:lnTo>
                  <a:lnTo>
                    <a:pt x="854287" y="263224"/>
                  </a:lnTo>
                  <a:lnTo>
                    <a:pt x="860757" y="254181"/>
                  </a:lnTo>
                  <a:lnTo>
                    <a:pt x="871034" y="242662"/>
                  </a:lnTo>
                  <a:lnTo>
                    <a:pt x="880073" y="233522"/>
                  </a:lnTo>
                  <a:lnTo>
                    <a:pt x="887780" y="227144"/>
                  </a:lnTo>
                  <a:lnTo>
                    <a:pt x="896915" y="223241"/>
                  </a:lnTo>
                  <a:lnTo>
                    <a:pt x="904623" y="219338"/>
                  </a:lnTo>
                  <a:lnTo>
                    <a:pt x="909761" y="215435"/>
                  </a:lnTo>
                  <a:lnTo>
                    <a:pt x="911093" y="214197"/>
                  </a:lnTo>
                  <a:lnTo>
                    <a:pt x="909761" y="214197"/>
                  </a:lnTo>
                  <a:lnTo>
                    <a:pt x="908524" y="211627"/>
                  </a:lnTo>
                  <a:lnTo>
                    <a:pt x="904623" y="210294"/>
                  </a:lnTo>
                  <a:lnTo>
                    <a:pt x="901959" y="211627"/>
                  </a:lnTo>
                  <a:lnTo>
                    <a:pt x="898152" y="212959"/>
                  </a:lnTo>
                  <a:lnTo>
                    <a:pt x="898152" y="211627"/>
                  </a:lnTo>
                  <a:lnTo>
                    <a:pt x="901959" y="209057"/>
                  </a:lnTo>
                  <a:lnTo>
                    <a:pt x="904623" y="207724"/>
                  </a:lnTo>
                  <a:lnTo>
                    <a:pt x="668452" y="37413"/>
                  </a:lnTo>
                  <a:lnTo>
                    <a:pt x="463301" y="6835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B1E49462-C4ED-F992-3513-6C7137FB5673}"/>
                </a:ext>
              </a:extLst>
            </p:cNvPr>
            <p:cNvSpPr/>
            <p:nvPr/>
          </p:nvSpPr>
          <p:spPr>
            <a:xfrm>
              <a:off x="5178718" y="5896727"/>
              <a:ext cx="906410" cy="791756"/>
            </a:xfrm>
            <a:custGeom>
              <a:avLst/>
              <a:gdLst>
                <a:gd name="connsiteX0" fmla="*/ 873602 w 1009195"/>
                <a:gd name="connsiteY0" fmla="*/ 585853 h 881540"/>
                <a:gd name="connsiteX1" fmla="*/ 868464 w 1009195"/>
                <a:gd name="connsiteY1" fmla="*/ 583282 h 881540"/>
                <a:gd name="connsiteX2" fmla="*/ 861993 w 1009195"/>
                <a:gd name="connsiteY2" fmla="*/ 573001 h 881540"/>
                <a:gd name="connsiteX3" fmla="*/ 860661 w 1009195"/>
                <a:gd name="connsiteY3" fmla="*/ 561387 h 881540"/>
                <a:gd name="connsiteX4" fmla="*/ 843915 w 1009195"/>
                <a:gd name="connsiteY4" fmla="*/ 548440 h 881540"/>
                <a:gd name="connsiteX5" fmla="*/ 840013 w 1009195"/>
                <a:gd name="connsiteY5" fmla="*/ 540729 h 881540"/>
                <a:gd name="connsiteX6" fmla="*/ 837444 w 1009195"/>
                <a:gd name="connsiteY6" fmla="*/ 540729 h 881540"/>
                <a:gd name="connsiteX7" fmla="*/ 830022 w 1009195"/>
                <a:gd name="connsiteY7" fmla="*/ 525592 h 881540"/>
                <a:gd name="connsiteX8" fmla="*/ 832591 w 1009195"/>
                <a:gd name="connsiteY8" fmla="*/ 519119 h 881540"/>
                <a:gd name="connsiteX9" fmla="*/ 827453 w 1009195"/>
                <a:gd name="connsiteY9" fmla="*/ 515215 h 881540"/>
                <a:gd name="connsiteX10" fmla="*/ 824789 w 1009195"/>
                <a:gd name="connsiteY10" fmla="*/ 515215 h 881540"/>
                <a:gd name="connsiteX11" fmla="*/ 827453 w 1009195"/>
                <a:gd name="connsiteY11" fmla="*/ 507504 h 881540"/>
                <a:gd name="connsiteX12" fmla="*/ 824789 w 1009195"/>
                <a:gd name="connsiteY12" fmla="*/ 504934 h 881540"/>
                <a:gd name="connsiteX13" fmla="*/ 830022 w 1009195"/>
                <a:gd name="connsiteY13" fmla="*/ 497032 h 881540"/>
                <a:gd name="connsiteX14" fmla="*/ 827453 w 1009195"/>
                <a:gd name="connsiteY14" fmla="*/ 487513 h 881540"/>
                <a:gd name="connsiteX15" fmla="*/ 832591 w 1009195"/>
                <a:gd name="connsiteY15" fmla="*/ 478469 h 881540"/>
                <a:gd name="connsiteX16" fmla="*/ 836492 w 1009195"/>
                <a:gd name="connsiteY16" fmla="*/ 477136 h 881540"/>
                <a:gd name="connsiteX17" fmla="*/ 833923 w 1009195"/>
                <a:gd name="connsiteY17" fmla="*/ 470662 h 881540"/>
                <a:gd name="connsiteX18" fmla="*/ 837729 w 1009195"/>
                <a:gd name="connsiteY18" fmla="*/ 469425 h 881540"/>
                <a:gd name="connsiteX19" fmla="*/ 837729 w 1009195"/>
                <a:gd name="connsiteY19" fmla="*/ 461618 h 881540"/>
                <a:gd name="connsiteX20" fmla="*/ 840299 w 1009195"/>
                <a:gd name="connsiteY20" fmla="*/ 459048 h 881540"/>
                <a:gd name="connsiteX21" fmla="*/ 837729 w 1009195"/>
                <a:gd name="connsiteY21" fmla="*/ 456478 h 881540"/>
                <a:gd name="connsiteX22" fmla="*/ 841631 w 1009195"/>
                <a:gd name="connsiteY22" fmla="*/ 455145 h 881540"/>
                <a:gd name="connsiteX23" fmla="*/ 839062 w 1009195"/>
                <a:gd name="connsiteY23" fmla="*/ 450004 h 881540"/>
                <a:gd name="connsiteX24" fmla="*/ 844200 w 1009195"/>
                <a:gd name="connsiteY24" fmla="*/ 443531 h 881540"/>
                <a:gd name="connsiteX25" fmla="*/ 841631 w 1009195"/>
                <a:gd name="connsiteY25" fmla="*/ 437152 h 881540"/>
                <a:gd name="connsiteX26" fmla="*/ 474815 w 1009195"/>
                <a:gd name="connsiteY26" fmla="*/ 458953 h 881540"/>
                <a:gd name="connsiteX27" fmla="*/ 489088 w 1009195"/>
                <a:gd name="connsiteY27" fmla="*/ 444768 h 881540"/>
                <a:gd name="connsiteX28" fmla="*/ 476147 w 1009195"/>
                <a:gd name="connsiteY28" fmla="*/ 431917 h 881540"/>
                <a:gd name="connsiteX29" fmla="*/ 480048 w 1009195"/>
                <a:gd name="connsiteY29" fmla="*/ 413734 h 881540"/>
                <a:gd name="connsiteX30" fmla="*/ 470533 w 1009195"/>
                <a:gd name="connsiteY30" fmla="*/ 404785 h 881540"/>
                <a:gd name="connsiteX31" fmla="*/ 469201 w 1009195"/>
                <a:gd name="connsiteY31" fmla="*/ 398311 h 881540"/>
                <a:gd name="connsiteX32" fmla="*/ 486043 w 1009195"/>
                <a:gd name="connsiteY32" fmla="*/ 396978 h 881540"/>
                <a:gd name="connsiteX33" fmla="*/ 494987 w 1009195"/>
                <a:gd name="connsiteY33" fmla="*/ 393171 h 881540"/>
                <a:gd name="connsiteX34" fmla="*/ 494987 w 1009195"/>
                <a:gd name="connsiteY34" fmla="*/ 385364 h 881540"/>
                <a:gd name="connsiteX35" fmla="*/ 487280 w 1009195"/>
                <a:gd name="connsiteY35" fmla="*/ 380224 h 881540"/>
                <a:gd name="connsiteX36" fmla="*/ 488612 w 1009195"/>
                <a:gd name="connsiteY36" fmla="*/ 371180 h 881540"/>
                <a:gd name="connsiteX37" fmla="*/ 484711 w 1009195"/>
                <a:gd name="connsiteY37" fmla="*/ 371180 h 881540"/>
                <a:gd name="connsiteX38" fmla="*/ 482142 w 1009195"/>
                <a:gd name="connsiteY38" fmla="*/ 363469 h 881540"/>
                <a:gd name="connsiteX39" fmla="*/ 488612 w 1009195"/>
                <a:gd name="connsiteY39" fmla="*/ 359565 h 881540"/>
                <a:gd name="connsiteX40" fmla="*/ 491181 w 1009195"/>
                <a:gd name="connsiteY40" fmla="*/ 369847 h 881540"/>
                <a:gd name="connsiteX41" fmla="*/ 498889 w 1009195"/>
                <a:gd name="connsiteY41" fmla="*/ 372513 h 881540"/>
                <a:gd name="connsiteX42" fmla="*/ 501457 w 1009195"/>
                <a:gd name="connsiteY42" fmla="*/ 366039 h 881540"/>
                <a:gd name="connsiteX43" fmla="*/ 493750 w 1009195"/>
                <a:gd name="connsiteY43" fmla="*/ 355662 h 881540"/>
                <a:gd name="connsiteX44" fmla="*/ 492418 w 1009195"/>
                <a:gd name="connsiteY44" fmla="*/ 338907 h 881540"/>
                <a:gd name="connsiteX45" fmla="*/ 507928 w 1009195"/>
                <a:gd name="connsiteY45" fmla="*/ 329863 h 881540"/>
                <a:gd name="connsiteX46" fmla="*/ 511829 w 1009195"/>
                <a:gd name="connsiteY46" fmla="*/ 324723 h 881540"/>
                <a:gd name="connsiteX47" fmla="*/ 509260 w 1009195"/>
                <a:gd name="connsiteY47" fmla="*/ 320819 h 881540"/>
                <a:gd name="connsiteX48" fmla="*/ 493750 w 1009195"/>
                <a:gd name="connsiteY48" fmla="*/ 320819 h 881540"/>
                <a:gd name="connsiteX49" fmla="*/ 491181 w 1009195"/>
                <a:gd name="connsiteY49" fmla="*/ 311776 h 881540"/>
                <a:gd name="connsiteX50" fmla="*/ 510212 w 1009195"/>
                <a:gd name="connsiteY50" fmla="*/ 315679 h 881540"/>
                <a:gd name="connsiteX51" fmla="*/ 514113 w 1009195"/>
                <a:gd name="connsiteY51" fmla="*/ 309205 h 881540"/>
                <a:gd name="connsiteX52" fmla="*/ 514113 w 1009195"/>
                <a:gd name="connsiteY52" fmla="*/ 290165 h 881540"/>
                <a:gd name="connsiteX53" fmla="*/ 521820 w 1009195"/>
                <a:gd name="connsiteY53" fmla="*/ 284930 h 881540"/>
                <a:gd name="connsiteX54" fmla="*/ 533429 w 1009195"/>
                <a:gd name="connsiteY54" fmla="*/ 286262 h 881540"/>
                <a:gd name="connsiteX55" fmla="*/ 537330 w 1009195"/>
                <a:gd name="connsiteY55" fmla="*/ 282359 h 881540"/>
                <a:gd name="connsiteX56" fmla="*/ 516682 w 1009195"/>
                <a:gd name="connsiteY56" fmla="*/ 282359 h 881540"/>
                <a:gd name="connsiteX57" fmla="*/ 521820 w 1009195"/>
                <a:gd name="connsiteY57" fmla="*/ 265604 h 881540"/>
                <a:gd name="connsiteX58" fmla="*/ 529623 w 1009195"/>
                <a:gd name="connsiteY58" fmla="*/ 261796 h 881540"/>
                <a:gd name="connsiteX59" fmla="*/ 533429 w 1009195"/>
                <a:gd name="connsiteY59" fmla="*/ 269508 h 881540"/>
                <a:gd name="connsiteX60" fmla="*/ 538663 w 1009195"/>
                <a:gd name="connsiteY60" fmla="*/ 270745 h 881540"/>
                <a:gd name="connsiteX61" fmla="*/ 539900 w 1009195"/>
                <a:gd name="connsiteY61" fmla="*/ 266937 h 881540"/>
                <a:gd name="connsiteX62" fmla="*/ 535998 w 1009195"/>
                <a:gd name="connsiteY62" fmla="*/ 259131 h 881540"/>
                <a:gd name="connsiteX63" fmla="*/ 546370 w 1009195"/>
                <a:gd name="connsiteY63" fmla="*/ 248849 h 881540"/>
                <a:gd name="connsiteX64" fmla="*/ 552840 w 1009195"/>
                <a:gd name="connsiteY64" fmla="*/ 231999 h 881540"/>
                <a:gd name="connsiteX65" fmla="*/ 563593 w 1009195"/>
                <a:gd name="connsiteY65" fmla="*/ 230476 h 881540"/>
                <a:gd name="connsiteX66" fmla="*/ 570063 w 1009195"/>
                <a:gd name="connsiteY66" fmla="*/ 222765 h 881540"/>
                <a:gd name="connsiteX67" fmla="*/ 567494 w 1009195"/>
                <a:gd name="connsiteY67" fmla="*/ 217529 h 881540"/>
                <a:gd name="connsiteX68" fmla="*/ 557122 w 1009195"/>
                <a:gd name="connsiteY68" fmla="*/ 213626 h 881540"/>
                <a:gd name="connsiteX69" fmla="*/ 555885 w 1009195"/>
                <a:gd name="connsiteY69" fmla="*/ 209818 h 881540"/>
                <a:gd name="connsiteX70" fmla="*/ 559786 w 1009195"/>
                <a:gd name="connsiteY70" fmla="*/ 208485 h 881540"/>
                <a:gd name="connsiteX71" fmla="*/ 566162 w 1009195"/>
                <a:gd name="connsiteY71" fmla="*/ 214959 h 881540"/>
                <a:gd name="connsiteX72" fmla="*/ 571300 w 1009195"/>
                <a:gd name="connsiteY72" fmla="*/ 214959 h 881540"/>
                <a:gd name="connsiteX73" fmla="*/ 570063 w 1009195"/>
                <a:gd name="connsiteY73" fmla="*/ 205439 h 881540"/>
                <a:gd name="connsiteX74" fmla="*/ 580340 w 1009195"/>
                <a:gd name="connsiteY74" fmla="*/ 196395 h 881540"/>
                <a:gd name="connsiteX75" fmla="*/ 581672 w 1009195"/>
                <a:gd name="connsiteY75" fmla="*/ 188684 h 881540"/>
                <a:gd name="connsiteX76" fmla="*/ 572633 w 1009195"/>
                <a:gd name="connsiteY76" fmla="*/ 184781 h 881540"/>
                <a:gd name="connsiteX77" fmla="*/ 572633 w 1009195"/>
                <a:gd name="connsiteY77" fmla="*/ 196395 h 881540"/>
                <a:gd name="connsiteX78" fmla="*/ 567494 w 1009195"/>
                <a:gd name="connsiteY78" fmla="*/ 193824 h 881540"/>
                <a:gd name="connsiteX79" fmla="*/ 562356 w 1009195"/>
                <a:gd name="connsiteY79" fmla="*/ 196395 h 881540"/>
                <a:gd name="connsiteX80" fmla="*/ 553316 w 1009195"/>
                <a:gd name="connsiteY80" fmla="*/ 195157 h 881540"/>
                <a:gd name="connsiteX81" fmla="*/ 550652 w 1009195"/>
                <a:gd name="connsiteY81" fmla="*/ 188684 h 881540"/>
                <a:gd name="connsiteX82" fmla="*/ 553316 w 1009195"/>
                <a:gd name="connsiteY82" fmla="*/ 179640 h 881540"/>
                <a:gd name="connsiteX83" fmla="*/ 559786 w 1009195"/>
                <a:gd name="connsiteY83" fmla="*/ 177070 h 881540"/>
                <a:gd name="connsiteX84" fmla="*/ 563593 w 1009195"/>
                <a:gd name="connsiteY84" fmla="*/ 178307 h 881540"/>
                <a:gd name="connsiteX85" fmla="*/ 573965 w 1009195"/>
                <a:gd name="connsiteY85" fmla="*/ 170596 h 881540"/>
                <a:gd name="connsiteX86" fmla="*/ 586810 w 1009195"/>
                <a:gd name="connsiteY86" fmla="*/ 175737 h 881540"/>
                <a:gd name="connsiteX87" fmla="*/ 584241 w 1009195"/>
                <a:gd name="connsiteY87" fmla="*/ 158982 h 881540"/>
                <a:gd name="connsiteX88" fmla="*/ 597182 w 1009195"/>
                <a:gd name="connsiteY88" fmla="*/ 156411 h 881540"/>
                <a:gd name="connsiteX89" fmla="*/ 603653 w 1009195"/>
                <a:gd name="connsiteY89" fmla="*/ 139561 h 881540"/>
                <a:gd name="connsiteX90" fmla="*/ 597182 w 1009195"/>
                <a:gd name="connsiteY90" fmla="*/ 147367 h 881540"/>
                <a:gd name="connsiteX91" fmla="*/ 583004 w 1009195"/>
                <a:gd name="connsiteY91" fmla="*/ 146130 h 881540"/>
                <a:gd name="connsiteX92" fmla="*/ 577771 w 1009195"/>
                <a:gd name="connsiteY92" fmla="*/ 136610 h 881540"/>
                <a:gd name="connsiteX93" fmla="*/ 585573 w 1009195"/>
                <a:gd name="connsiteY93" fmla="*/ 131469 h 881540"/>
                <a:gd name="connsiteX94" fmla="*/ 585573 w 1009195"/>
                <a:gd name="connsiteY94" fmla="*/ 126329 h 881540"/>
                <a:gd name="connsiteX95" fmla="*/ 581672 w 1009195"/>
                <a:gd name="connsiteY95" fmla="*/ 123758 h 881540"/>
                <a:gd name="connsiteX96" fmla="*/ 568826 w 1009195"/>
                <a:gd name="connsiteY96" fmla="*/ 125091 h 881540"/>
                <a:gd name="connsiteX97" fmla="*/ 556171 w 1009195"/>
                <a:gd name="connsiteY97" fmla="*/ 116238 h 881540"/>
                <a:gd name="connsiteX98" fmla="*/ 556171 w 1009195"/>
                <a:gd name="connsiteY98" fmla="*/ 109764 h 881540"/>
                <a:gd name="connsiteX99" fmla="*/ 561309 w 1009195"/>
                <a:gd name="connsiteY99" fmla="*/ 104623 h 881540"/>
                <a:gd name="connsiteX100" fmla="*/ 571586 w 1009195"/>
                <a:gd name="connsiteY100" fmla="*/ 114905 h 881540"/>
                <a:gd name="connsiteX101" fmla="*/ 580625 w 1009195"/>
                <a:gd name="connsiteY101" fmla="*/ 114905 h 881540"/>
                <a:gd name="connsiteX102" fmla="*/ 579388 w 1009195"/>
                <a:gd name="connsiteY102" fmla="*/ 112334 h 881540"/>
                <a:gd name="connsiteX103" fmla="*/ 566447 w 1009195"/>
                <a:gd name="connsiteY103" fmla="*/ 105956 h 881540"/>
                <a:gd name="connsiteX104" fmla="*/ 563879 w 1009195"/>
                <a:gd name="connsiteY104" fmla="*/ 100720 h 881540"/>
                <a:gd name="connsiteX105" fmla="*/ 571586 w 1009195"/>
                <a:gd name="connsiteY105" fmla="*/ 95579 h 881540"/>
                <a:gd name="connsiteX106" fmla="*/ 578056 w 1009195"/>
                <a:gd name="connsiteY106" fmla="*/ 85203 h 881540"/>
                <a:gd name="connsiteX107" fmla="*/ 572918 w 1009195"/>
                <a:gd name="connsiteY107" fmla="*/ 81395 h 881540"/>
                <a:gd name="connsiteX108" fmla="*/ 569112 w 1009195"/>
                <a:gd name="connsiteY108" fmla="*/ 89106 h 881540"/>
                <a:gd name="connsiteX109" fmla="*/ 557408 w 1009195"/>
                <a:gd name="connsiteY109" fmla="*/ 93009 h 881540"/>
                <a:gd name="connsiteX110" fmla="*/ 549700 w 1009195"/>
                <a:gd name="connsiteY110" fmla="*/ 82632 h 881540"/>
                <a:gd name="connsiteX111" fmla="*/ 565210 w 1009195"/>
                <a:gd name="connsiteY111" fmla="*/ 64545 h 881540"/>
                <a:gd name="connsiteX112" fmla="*/ 557408 w 1009195"/>
                <a:gd name="connsiteY112" fmla="*/ 59404 h 881540"/>
                <a:gd name="connsiteX113" fmla="*/ 545799 w 1009195"/>
                <a:gd name="connsiteY113" fmla="*/ 56834 h 881540"/>
                <a:gd name="connsiteX114" fmla="*/ 548369 w 1009195"/>
                <a:gd name="connsiteY114" fmla="*/ 38746 h 881540"/>
                <a:gd name="connsiteX115" fmla="*/ 560072 w 1009195"/>
                <a:gd name="connsiteY115" fmla="*/ 29702 h 881540"/>
                <a:gd name="connsiteX116" fmla="*/ 558740 w 1009195"/>
                <a:gd name="connsiteY116" fmla="*/ 12947 h 881540"/>
                <a:gd name="connsiteX117" fmla="*/ 556171 w 1009195"/>
                <a:gd name="connsiteY117" fmla="*/ 5141 h 881540"/>
                <a:gd name="connsiteX118" fmla="*/ 552270 w 1009195"/>
                <a:gd name="connsiteY118" fmla="*/ 5141 h 881540"/>
                <a:gd name="connsiteX119" fmla="*/ 548369 w 1009195"/>
                <a:gd name="connsiteY119" fmla="*/ 7711 h 881540"/>
                <a:gd name="connsiteX120" fmla="*/ 548369 w 1009195"/>
                <a:gd name="connsiteY120" fmla="*/ 20658 h 881540"/>
                <a:gd name="connsiteX121" fmla="*/ 541993 w 1009195"/>
                <a:gd name="connsiteY121" fmla="*/ 24561 h 881540"/>
                <a:gd name="connsiteX122" fmla="*/ 536760 w 1009195"/>
                <a:gd name="connsiteY122" fmla="*/ 21896 h 881540"/>
                <a:gd name="connsiteX123" fmla="*/ 534190 w 1009195"/>
                <a:gd name="connsiteY123" fmla="*/ 18088 h 881540"/>
                <a:gd name="connsiteX124" fmla="*/ 541993 w 1009195"/>
                <a:gd name="connsiteY124" fmla="*/ 0 h 881540"/>
                <a:gd name="connsiteX125" fmla="*/ 372906 w 1009195"/>
                <a:gd name="connsiteY125" fmla="*/ 7711 h 881540"/>
                <a:gd name="connsiteX126" fmla="*/ 0 w 1009195"/>
                <a:gd name="connsiteY126" fmla="*/ 16755 h 881540"/>
                <a:gd name="connsiteX127" fmla="*/ 5138 w 1009195"/>
                <a:gd name="connsiteY127" fmla="*/ 250468 h 881540"/>
                <a:gd name="connsiteX128" fmla="*/ 10276 w 1009195"/>
                <a:gd name="connsiteY128" fmla="*/ 251800 h 881540"/>
                <a:gd name="connsiteX129" fmla="*/ 16747 w 1009195"/>
                <a:gd name="connsiteY129" fmla="*/ 264652 h 881540"/>
                <a:gd name="connsiteX130" fmla="*/ 28355 w 1009195"/>
                <a:gd name="connsiteY130" fmla="*/ 268555 h 881540"/>
                <a:gd name="connsiteX131" fmla="*/ 27118 w 1009195"/>
                <a:gd name="connsiteY131" fmla="*/ 272459 h 881540"/>
                <a:gd name="connsiteX132" fmla="*/ 32257 w 1009195"/>
                <a:gd name="connsiteY132" fmla="*/ 272459 h 881540"/>
                <a:gd name="connsiteX133" fmla="*/ 38727 w 1009195"/>
                <a:gd name="connsiteY133" fmla="*/ 289214 h 881540"/>
                <a:gd name="connsiteX134" fmla="*/ 45103 w 1009195"/>
                <a:gd name="connsiteY134" fmla="*/ 293117 h 881540"/>
                <a:gd name="connsiteX135" fmla="*/ 49004 w 1009195"/>
                <a:gd name="connsiteY135" fmla="*/ 312156 h 881540"/>
                <a:gd name="connsiteX136" fmla="*/ 52905 w 1009195"/>
                <a:gd name="connsiteY136" fmla="*/ 313489 h 881540"/>
                <a:gd name="connsiteX137" fmla="*/ 45103 w 1009195"/>
                <a:gd name="connsiteY137" fmla="*/ 339288 h 881540"/>
                <a:gd name="connsiteX138" fmla="*/ 56806 w 1009195"/>
                <a:gd name="connsiteY138" fmla="*/ 353473 h 881540"/>
                <a:gd name="connsiteX139" fmla="*/ 63181 w 1009195"/>
                <a:gd name="connsiteY139" fmla="*/ 352235 h 881540"/>
                <a:gd name="connsiteX140" fmla="*/ 70984 w 1009195"/>
                <a:gd name="connsiteY140" fmla="*/ 356043 h 881540"/>
                <a:gd name="connsiteX141" fmla="*/ 68415 w 1009195"/>
                <a:gd name="connsiteY141" fmla="*/ 361279 h 881540"/>
                <a:gd name="connsiteX142" fmla="*/ 61945 w 1009195"/>
                <a:gd name="connsiteY142" fmla="*/ 363849 h 881540"/>
                <a:gd name="connsiteX143" fmla="*/ 67083 w 1009195"/>
                <a:gd name="connsiteY143" fmla="*/ 368990 h 881540"/>
                <a:gd name="connsiteX144" fmla="*/ 72221 w 1009195"/>
                <a:gd name="connsiteY144" fmla="*/ 368990 h 881540"/>
                <a:gd name="connsiteX145" fmla="*/ 73553 w 1009195"/>
                <a:gd name="connsiteY145" fmla="*/ 379272 h 881540"/>
                <a:gd name="connsiteX146" fmla="*/ 80024 w 1009195"/>
                <a:gd name="connsiteY146" fmla="*/ 383175 h 881540"/>
                <a:gd name="connsiteX147" fmla="*/ 80024 w 1009195"/>
                <a:gd name="connsiteY147" fmla="*/ 388315 h 881540"/>
                <a:gd name="connsiteX148" fmla="*/ 85162 w 1009195"/>
                <a:gd name="connsiteY148" fmla="*/ 388315 h 881540"/>
                <a:gd name="connsiteX149" fmla="*/ 75646 w 1009195"/>
                <a:gd name="connsiteY149" fmla="*/ 402595 h 881540"/>
                <a:gd name="connsiteX150" fmla="*/ 89825 w 1009195"/>
                <a:gd name="connsiteY150" fmla="*/ 411639 h 881540"/>
                <a:gd name="connsiteX151" fmla="*/ 89825 w 1009195"/>
                <a:gd name="connsiteY151" fmla="*/ 418018 h 881540"/>
                <a:gd name="connsiteX152" fmla="*/ 93726 w 1009195"/>
                <a:gd name="connsiteY152" fmla="*/ 420588 h 881540"/>
                <a:gd name="connsiteX153" fmla="*/ 93726 w 1009195"/>
                <a:gd name="connsiteY153" fmla="*/ 432297 h 881540"/>
                <a:gd name="connsiteX154" fmla="*/ 97627 w 1009195"/>
                <a:gd name="connsiteY154" fmla="*/ 433535 h 881540"/>
                <a:gd name="connsiteX155" fmla="*/ 102765 w 1009195"/>
                <a:gd name="connsiteY155" fmla="*/ 429632 h 881540"/>
                <a:gd name="connsiteX156" fmla="*/ 106571 w 1009195"/>
                <a:gd name="connsiteY156" fmla="*/ 430964 h 881540"/>
                <a:gd name="connsiteX157" fmla="*/ 106571 w 1009195"/>
                <a:gd name="connsiteY157" fmla="*/ 436105 h 881540"/>
                <a:gd name="connsiteX158" fmla="*/ 104002 w 1009195"/>
                <a:gd name="connsiteY158" fmla="*/ 436105 h 881540"/>
                <a:gd name="connsiteX159" fmla="*/ 106571 w 1009195"/>
                <a:gd name="connsiteY159" fmla="*/ 445149 h 881540"/>
                <a:gd name="connsiteX160" fmla="*/ 101433 w 1009195"/>
                <a:gd name="connsiteY160" fmla="*/ 450290 h 881540"/>
                <a:gd name="connsiteX161" fmla="*/ 109141 w 1009195"/>
                <a:gd name="connsiteY161" fmla="*/ 455431 h 881540"/>
                <a:gd name="connsiteX162" fmla="*/ 107904 w 1009195"/>
                <a:gd name="connsiteY162" fmla="*/ 459334 h 881540"/>
                <a:gd name="connsiteX163" fmla="*/ 111805 w 1009195"/>
                <a:gd name="connsiteY163" fmla="*/ 463237 h 881540"/>
                <a:gd name="connsiteX164" fmla="*/ 100196 w 1009195"/>
                <a:gd name="connsiteY164" fmla="*/ 469710 h 881540"/>
                <a:gd name="connsiteX165" fmla="*/ 98864 w 1009195"/>
                <a:gd name="connsiteY165" fmla="*/ 478754 h 881540"/>
                <a:gd name="connsiteX166" fmla="*/ 106571 w 1009195"/>
                <a:gd name="connsiteY166" fmla="*/ 481325 h 881540"/>
                <a:gd name="connsiteX167" fmla="*/ 107904 w 1009195"/>
                <a:gd name="connsiteY167" fmla="*/ 486465 h 881540"/>
                <a:gd name="connsiteX168" fmla="*/ 104002 w 1009195"/>
                <a:gd name="connsiteY168" fmla="*/ 489036 h 881540"/>
                <a:gd name="connsiteX169" fmla="*/ 104002 w 1009195"/>
                <a:gd name="connsiteY169" fmla="*/ 494177 h 881540"/>
                <a:gd name="connsiteX170" fmla="*/ 100196 w 1009195"/>
                <a:gd name="connsiteY170" fmla="*/ 496842 h 881540"/>
                <a:gd name="connsiteX171" fmla="*/ 104002 w 1009195"/>
                <a:gd name="connsiteY171" fmla="*/ 504553 h 881540"/>
                <a:gd name="connsiteX172" fmla="*/ 101433 w 1009195"/>
                <a:gd name="connsiteY172" fmla="*/ 507123 h 881540"/>
                <a:gd name="connsiteX173" fmla="*/ 104002 w 1009195"/>
                <a:gd name="connsiteY173" fmla="*/ 511027 h 881540"/>
                <a:gd name="connsiteX174" fmla="*/ 91156 w 1009195"/>
                <a:gd name="connsiteY174" fmla="*/ 530066 h 881540"/>
                <a:gd name="connsiteX175" fmla="*/ 93726 w 1009195"/>
                <a:gd name="connsiteY175" fmla="*/ 532637 h 881540"/>
                <a:gd name="connsiteX176" fmla="*/ 92393 w 1009195"/>
                <a:gd name="connsiteY176" fmla="*/ 543013 h 881540"/>
                <a:gd name="connsiteX177" fmla="*/ 83354 w 1009195"/>
                <a:gd name="connsiteY177" fmla="*/ 546821 h 881540"/>
                <a:gd name="connsiteX178" fmla="*/ 80785 w 1009195"/>
                <a:gd name="connsiteY178" fmla="*/ 554628 h 881540"/>
                <a:gd name="connsiteX179" fmla="*/ 78311 w 1009195"/>
                <a:gd name="connsiteY179" fmla="*/ 554628 h 881540"/>
                <a:gd name="connsiteX180" fmla="*/ 78311 w 1009195"/>
                <a:gd name="connsiteY180" fmla="*/ 559768 h 881540"/>
                <a:gd name="connsiteX181" fmla="*/ 82212 w 1009195"/>
                <a:gd name="connsiteY181" fmla="*/ 563671 h 881540"/>
                <a:gd name="connsiteX182" fmla="*/ 72697 w 1009195"/>
                <a:gd name="connsiteY182" fmla="*/ 566242 h 881540"/>
                <a:gd name="connsiteX183" fmla="*/ 70128 w 1009195"/>
                <a:gd name="connsiteY183" fmla="*/ 575286 h 881540"/>
                <a:gd name="connsiteX184" fmla="*/ 75266 w 1009195"/>
                <a:gd name="connsiteY184" fmla="*/ 580427 h 881540"/>
                <a:gd name="connsiteX185" fmla="*/ 73934 w 1009195"/>
                <a:gd name="connsiteY185" fmla="*/ 588138 h 881540"/>
                <a:gd name="connsiteX186" fmla="*/ 77835 w 1009195"/>
                <a:gd name="connsiteY186" fmla="*/ 598514 h 881540"/>
                <a:gd name="connsiteX187" fmla="*/ 68796 w 1009195"/>
                <a:gd name="connsiteY187" fmla="*/ 607558 h 881540"/>
                <a:gd name="connsiteX188" fmla="*/ 66226 w 1009195"/>
                <a:gd name="connsiteY188" fmla="*/ 620410 h 881540"/>
                <a:gd name="connsiteX189" fmla="*/ 70128 w 1009195"/>
                <a:gd name="connsiteY189" fmla="*/ 628216 h 881540"/>
                <a:gd name="connsiteX190" fmla="*/ 77835 w 1009195"/>
                <a:gd name="connsiteY190" fmla="*/ 632024 h 881540"/>
                <a:gd name="connsiteX191" fmla="*/ 76503 w 1009195"/>
                <a:gd name="connsiteY191" fmla="*/ 643638 h 881540"/>
                <a:gd name="connsiteX192" fmla="*/ 75266 w 1009195"/>
                <a:gd name="connsiteY192" fmla="*/ 652682 h 881540"/>
                <a:gd name="connsiteX193" fmla="*/ 79168 w 1009195"/>
                <a:gd name="connsiteY193" fmla="*/ 664297 h 881540"/>
                <a:gd name="connsiteX194" fmla="*/ 81736 w 1009195"/>
                <a:gd name="connsiteY194" fmla="*/ 665629 h 881540"/>
                <a:gd name="connsiteX195" fmla="*/ 79168 w 1009195"/>
                <a:gd name="connsiteY195" fmla="*/ 666962 h 881540"/>
                <a:gd name="connsiteX196" fmla="*/ 75266 w 1009195"/>
                <a:gd name="connsiteY196" fmla="*/ 677243 h 881540"/>
                <a:gd name="connsiteX197" fmla="*/ 76503 w 1009195"/>
                <a:gd name="connsiteY197" fmla="*/ 684955 h 881540"/>
                <a:gd name="connsiteX198" fmla="*/ 64895 w 1009195"/>
                <a:gd name="connsiteY198" fmla="*/ 701805 h 881540"/>
                <a:gd name="connsiteX199" fmla="*/ 68796 w 1009195"/>
                <a:gd name="connsiteY199" fmla="*/ 703043 h 881540"/>
                <a:gd name="connsiteX200" fmla="*/ 70128 w 1009195"/>
                <a:gd name="connsiteY200" fmla="*/ 705708 h 881540"/>
                <a:gd name="connsiteX201" fmla="*/ 70128 w 1009195"/>
                <a:gd name="connsiteY201" fmla="*/ 708183 h 881540"/>
                <a:gd name="connsiteX202" fmla="*/ 68796 w 1009195"/>
                <a:gd name="connsiteY202" fmla="*/ 713419 h 881540"/>
                <a:gd name="connsiteX203" fmla="*/ 67559 w 1009195"/>
                <a:gd name="connsiteY203" fmla="*/ 721130 h 881540"/>
                <a:gd name="connsiteX204" fmla="*/ 63658 w 1009195"/>
                <a:gd name="connsiteY204" fmla="*/ 731507 h 881540"/>
                <a:gd name="connsiteX205" fmla="*/ 62325 w 1009195"/>
                <a:gd name="connsiteY205" fmla="*/ 732744 h 881540"/>
                <a:gd name="connsiteX206" fmla="*/ 62325 w 1009195"/>
                <a:gd name="connsiteY206" fmla="*/ 734077 h 881540"/>
                <a:gd name="connsiteX207" fmla="*/ 52049 w 1009195"/>
                <a:gd name="connsiteY207" fmla="*/ 737885 h 881540"/>
                <a:gd name="connsiteX208" fmla="*/ 41677 w 1009195"/>
                <a:gd name="connsiteY208" fmla="*/ 741788 h 881540"/>
                <a:gd name="connsiteX209" fmla="*/ 41677 w 1009195"/>
                <a:gd name="connsiteY209" fmla="*/ 744549 h 881540"/>
                <a:gd name="connsiteX210" fmla="*/ 45578 w 1009195"/>
                <a:gd name="connsiteY210" fmla="*/ 748452 h 881540"/>
                <a:gd name="connsiteX211" fmla="*/ 49479 w 1009195"/>
                <a:gd name="connsiteY211" fmla="*/ 754926 h 881540"/>
                <a:gd name="connsiteX212" fmla="*/ 54618 w 1009195"/>
                <a:gd name="connsiteY212" fmla="*/ 765207 h 881540"/>
                <a:gd name="connsiteX213" fmla="*/ 55950 w 1009195"/>
                <a:gd name="connsiteY213" fmla="*/ 766540 h 881540"/>
                <a:gd name="connsiteX214" fmla="*/ 57187 w 1009195"/>
                <a:gd name="connsiteY214" fmla="*/ 766540 h 881540"/>
                <a:gd name="connsiteX215" fmla="*/ 76218 w 1009195"/>
                <a:gd name="connsiteY215" fmla="*/ 753593 h 881540"/>
                <a:gd name="connsiteX216" fmla="*/ 90491 w 1009195"/>
                <a:gd name="connsiteY216" fmla="*/ 748452 h 881540"/>
                <a:gd name="connsiteX217" fmla="*/ 104669 w 1009195"/>
                <a:gd name="connsiteY217" fmla="*/ 748452 h 881540"/>
                <a:gd name="connsiteX218" fmla="*/ 126649 w 1009195"/>
                <a:gd name="connsiteY218" fmla="*/ 747120 h 881540"/>
                <a:gd name="connsiteX219" fmla="*/ 138162 w 1009195"/>
                <a:gd name="connsiteY219" fmla="*/ 749785 h 881540"/>
                <a:gd name="connsiteX220" fmla="*/ 149866 w 1009195"/>
                <a:gd name="connsiteY220" fmla="*/ 748452 h 881540"/>
                <a:gd name="connsiteX221" fmla="*/ 152435 w 1009195"/>
                <a:gd name="connsiteY221" fmla="*/ 748452 h 881540"/>
                <a:gd name="connsiteX222" fmla="*/ 169182 w 1009195"/>
                <a:gd name="connsiteY222" fmla="*/ 744549 h 881540"/>
                <a:gd name="connsiteX223" fmla="*/ 184692 w 1009195"/>
                <a:gd name="connsiteY223" fmla="*/ 744549 h 881540"/>
                <a:gd name="connsiteX224" fmla="*/ 196301 w 1009195"/>
                <a:gd name="connsiteY224" fmla="*/ 748452 h 881540"/>
                <a:gd name="connsiteX225" fmla="*/ 238835 w 1009195"/>
                <a:gd name="connsiteY225" fmla="*/ 762637 h 881540"/>
                <a:gd name="connsiteX226" fmla="*/ 285365 w 1009195"/>
                <a:gd name="connsiteY226" fmla="*/ 781677 h 881540"/>
                <a:gd name="connsiteX227" fmla="*/ 320191 w 1009195"/>
                <a:gd name="connsiteY227" fmla="*/ 789483 h 881540"/>
                <a:gd name="connsiteX228" fmla="*/ 357586 w 1009195"/>
                <a:gd name="connsiteY228" fmla="*/ 793386 h 881540"/>
                <a:gd name="connsiteX229" fmla="*/ 367862 w 1009195"/>
                <a:gd name="connsiteY229" fmla="*/ 790720 h 881540"/>
                <a:gd name="connsiteX230" fmla="*/ 385942 w 1009195"/>
                <a:gd name="connsiteY230" fmla="*/ 780439 h 881540"/>
                <a:gd name="connsiteX231" fmla="*/ 389843 w 1009195"/>
                <a:gd name="connsiteY231" fmla="*/ 779106 h 881540"/>
                <a:gd name="connsiteX232" fmla="*/ 394981 w 1009195"/>
                <a:gd name="connsiteY232" fmla="*/ 779106 h 881540"/>
                <a:gd name="connsiteX233" fmla="*/ 405353 w 1009195"/>
                <a:gd name="connsiteY233" fmla="*/ 780439 h 881540"/>
                <a:gd name="connsiteX234" fmla="*/ 407922 w 1009195"/>
                <a:gd name="connsiteY234" fmla="*/ 779106 h 881540"/>
                <a:gd name="connsiteX235" fmla="*/ 407922 w 1009195"/>
                <a:gd name="connsiteY235" fmla="*/ 777869 h 881540"/>
                <a:gd name="connsiteX236" fmla="*/ 405353 w 1009195"/>
                <a:gd name="connsiteY236" fmla="*/ 775298 h 881540"/>
                <a:gd name="connsiteX237" fmla="*/ 404021 w 1009195"/>
                <a:gd name="connsiteY237" fmla="*/ 775298 h 881540"/>
                <a:gd name="connsiteX238" fmla="*/ 404021 w 1009195"/>
                <a:gd name="connsiteY238" fmla="*/ 773966 h 881540"/>
                <a:gd name="connsiteX239" fmla="*/ 406590 w 1009195"/>
                <a:gd name="connsiteY239" fmla="*/ 772728 h 881540"/>
                <a:gd name="connsiteX240" fmla="*/ 409159 w 1009195"/>
                <a:gd name="connsiteY240" fmla="*/ 771395 h 881540"/>
                <a:gd name="connsiteX241" fmla="*/ 409159 w 1009195"/>
                <a:gd name="connsiteY241" fmla="*/ 768825 h 881540"/>
                <a:gd name="connsiteX242" fmla="*/ 407922 w 1009195"/>
                <a:gd name="connsiteY242" fmla="*/ 767492 h 881540"/>
                <a:gd name="connsiteX243" fmla="*/ 406590 w 1009195"/>
                <a:gd name="connsiteY243" fmla="*/ 767492 h 881540"/>
                <a:gd name="connsiteX244" fmla="*/ 404021 w 1009195"/>
                <a:gd name="connsiteY244" fmla="*/ 768825 h 881540"/>
                <a:gd name="connsiteX245" fmla="*/ 398882 w 1009195"/>
                <a:gd name="connsiteY245" fmla="*/ 770158 h 881540"/>
                <a:gd name="connsiteX246" fmla="*/ 397550 w 1009195"/>
                <a:gd name="connsiteY246" fmla="*/ 771395 h 881540"/>
                <a:gd name="connsiteX247" fmla="*/ 394981 w 1009195"/>
                <a:gd name="connsiteY247" fmla="*/ 770158 h 881540"/>
                <a:gd name="connsiteX248" fmla="*/ 392412 w 1009195"/>
                <a:gd name="connsiteY248" fmla="*/ 767492 h 881540"/>
                <a:gd name="connsiteX249" fmla="*/ 389843 w 1009195"/>
                <a:gd name="connsiteY249" fmla="*/ 763589 h 881540"/>
                <a:gd name="connsiteX250" fmla="*/ 388511 w 1009195"/>
                <a:gd name="connsiteY250" fmla="*/ 759781 h 881540"/>
                <a:gd name="connsiteX251" fmla="*/ 388511 w 1009195"/>
                <a:gd name="connsiteY251" fmla="*/ 758448 h 881540"/>
                <a:gd name="connsiteX252" fmla="*/ 385942 w 1009195"/>
                <a:gd name="connsiteY252" fmla="*/ 757211 h 881540"/>
                <a:gd name="connsiteX253" fmla="*/ 383372 w 1009195"/>
                <a:gd name="connsiteY253" fmla="*/ 758448 h 881540"/>
                <a:gd name="connsiteX254" fmla="*/ 379471 w 1009195"/>
                <a:gd name="connsiteY254" fmla="*/ 755878 h 881540"/>
                <a:gd name="connsiteX255" fmla="*/ 376902 w 1009195"/>
                <a:gd name="connsiteY255" fmla="*/ 753307 h 881540"/>
                <a:gd name="connsiteX256" fmla="*/ 375665 w 1009195"/>
                <a:gd name="connsiteY256" fmla="*/ 748167 h 881540"/>
                <a:gd name="connsiteX257" fmla="*/ 375665 w 1009195"/>
                <a:gd name="connsiteY257" fmla="*/ 743026 h 881540"/>
                <a:gd name="connsiteX258" fmla="*/ 378234 w 1009195"/>
                <a:gd name="connsiteY258" fmla="*/ 740456 h 881540"/>
                <a:gd name="connsiteX259" fmla="*/ 380803 w 1009195"/>
                <a:gd name="connsiteY259" fmla="*/ 739123 h 881540"/>
                <a:gd name="connsiteX260" fmla="*/ 385942 w 1009195"/>
                <a:gd name="connsiteY260" fmla="*/ 739123 h 881540"/>
                <a:gd name="connsiteX261" fmla="*/ 388511 w 1009195"/>
                <a:gd name="connsiteY261" fmla="*/ 740456 h 881540"/>
                <a:gd name="connsiteX262" fmla="*/ 389843 w 1009195"/>
                <a:gd name="connsiteY262" fmla="*/ 740456 h 881540"/>
                <a:gd name="connsiteX263" fmla="*/ 388511 w 1009195"/>
                <a:gd name="connsiteY263" fmla="*/ 743026 h 881540"/>
                <a:gd name="connsiteX264" fmla="*/ 387273 w 1009195"/>
                <a:gd name="connsiteY264" fmla="*/ 748167 h 881540"/>
                <a:gd name="connsiteX265" fmla="*/ 387273 w 1009195"/>
                <a:gd name="connsiteY265" fmla="*/ 749500 h 881540"/>
                <a:gd name="connsiteX266" fmla="*/ 389843 w 1009195"/>
                <a:gd name="connsiteY266" fmla="*/ 749500 h 881540"/>
                <a:gd name="connsiteX267" fmla="*/ 398882 w 1009195"/>
                <a:gd name="connsiteY267" fmla="*/ 744263 h 881540"/>
                <a:gd name="connsiteX268" fmla="*/ 409159 w 1009195"/>
                <a:gd name="connsiteY268" fmla="*/ 739123 h 881540"/>
                <a:gd name="connsiteX269" fmla="*/ 418675 w 1009195"/>
                <a:gd name="connsiteY269" fmla="*/ 732649 h 881540"/>
                <a:gd name="connsiteX270" fmla="*/ 420006 w 1009195"/>
                <a:gd name="connsiteY270" fmla="*/ 731412 h 881540"/>
                <a:gd name="connsiteX271" fmla="*/ 418675 w 1009195"/>
                <a:gd name="connsiteY271" fmla="*/ 727509 h 881540"/>
                <a:gd name="connsiteX272" fmla="*/ 420006 w 1009195"/>
                <a:gd name="connsiteY272" fmla="*/ 723605 h 881540"/>
                <a:gd name="connsiteX273" fmla="*/ 421339 w 1009195"/>
                <a:gd name="connsiteY273" fmla="*/ 722368 h 881540"/>
                <a:gd name="connsiteX274" fmla="*/ 422576 w 1009195"/>
                <a:gd name="connsiteY274" fmla="*/ 723605 h 881540"/>
                <a:gd name="connsiteX275" fmla="*/ 425145 w 1009195"/>
                <a:gd name="connsiteY275" fmla="*/ 724938 h 881540"/>
                <a:gd name="connsiteX276" fmla="*/ 427714 w 1009195"/>
                <a:gd name="connsiteY276" fmla="*/ 727509 h 881540"/>
                <a:gd name="connsiteX277" fmla="*/ 432852 w 1009195"/>
                <a:gd name="connsiteY277" fmla="*/ 724938 h 881540"/>
                <a:gd name="connsiteX278" fmla="*/ 435516 w 1009195"/>
                <a:gd name="connsiteY278" fmla="*/ 722368 h 881540"/>
                <a:gd name="connsiteX279" fmla="*/ 441892 w 1009195"/>
                <a:gd name="connsiteY279" fmla="*/ 721035 h 881540"/>
                <a:gd name="connsiteX280" fmla="*/ 448362 w 1009195"/>
                <a:gd name="connsiteY280" fmla="*/ 722368 h 881540"/>
                <a:gd name="connsiteX281" fmla="*/ 449695 w 1009195"/>
                <a:gd name="connsiteY281" fmla="*/ 723605 h 881540"/>
                <a:gd name="connsiteX282" fmla="*/ 449695 w 1009195"/>
                <a:gd name="connsiteY282" fmla="*/ 732649 h 881540"/>
                <a:gd name="connsiteX283" fmla="*/ 448362 w 1009195"/>
                <a:gd name="connsiteY283" fmla="*/ 733982 h 881540"/>
                <a:gd name="connsiteX284" fmla="*/ 448362 w 1009195"/>
                <a:gd name="connsiteY284" fmla="*/ 735220 h 881540"/>
                <a:gd name="connsiteX285" fmla="*/ 443224 w 1009195"/>
                <a:gd name="connsiteY285" fmla="*/ 735220 h 881540"/>
                <a:gd name="connsiteX286" fmla="*/ 438086 w 1009195"/>
                <a:gd name="connsiteY286" fmla="*/ 739123 h 881540"/>
                <a:gd name="connsiteX287" fmla="*/ 438086 w 1009195"/>
                <a:gd name="connsiteY287" fmla="*/ 744549 h 881540"/>
                <a:gd name="connsiteX288" fmla="*/ 440655 w 1009195"/>
                <a:gd name="connsiteY288" fmla="*/ 748452 h 881540"/>
                <a:gd name="connsiteX289" fmla="*/ 441892 w 1009195"/>
                <a:gd name="connsiteY289" fmla="*/ 749785 h 881540"/>
                <a:gd name="connsiteX290" fmla="*/ 445793 w 1009195"/>
                <a:gd name="connsiteY290" fmla="*/ 751022 h 881540"/>
                <a:gd name="connsiteX291" fmla="*/ 447125 w 1009195"/>
                <a:gd name="connsiteY291" fmla="*/ 749785 h 881540"/>
                <a:gd name="connsiteX292" fmla="*/ 448362 w 1009195"/>
                <a:gd name="connsiteY292" fmla="*/ 747120 h 881540"/>
                <a:gd name="connsiteX293" fmla="*/ 450931 w 1009195"/>
                <a:gd name="connsiteY293" fmla="*/ 745882 h 881540"/>
                <a:gd name="connsiteX294" fmla="*/ 459971 w 1009195"/>
                <a:gd name="connsiteY294" fmla="*/ 741978 h 881540"/>
                <a:gd name="connsiteX295" fmla="*/ 462540 w 1009195"/>
                <a:gd name="connsiteY295" fmla="*/ 740741 h 881540"/>
                <a:gd name="connsiteX296" fmla="*/ 471580 w 1009195"/>
                <a:gd name="connsiteY296" fmla="*/ 743311 h 881540"/>
                <a:gd name="connsiteX297" fmla="*/ 481095 w 1009195"/>
                <a:gd name="connsiteY297" fmla="*/ 743311 h 881540"/>
                <a:gd name="connsiteX298" fmla="*/ 488898 w 1009195"/>
                <a:gd name="connsiteY298" fmla="*/ 740741 h 881540"/>
                <a:gd name="connsiteX299" fmla="*/ 490135 w 1009195"/>
                <a:gd name="connsiteY299" fmla="*/ 739409 h 881540"/>
                <a:gd name="connsiteX300" fmla="*/ 491466 w 1009195"/>
                <a:gd name="connsiteY300" fmla="*/ 740741 h 881540"/>
                <a:gd name="connsiteX301" fmla="*/ 491466 w 1009195"/>
                <a:gd name="connsiteY301" fmla="*/ 741978 h 881540"/>
                <a:gd name="connsiteX302" fmla="*/ 492703 w 1009195"/>
                <a:gd name="connsiteY302" fmla="*/ 745882 h 881540"/>
                <a:gd name="connsiteX303" fmla="*/ 492703 w 1009195"/>
                <a:gd name="connsiteY303" fmla="*/ 751022 h 881540"/>
                <a:gd name="connsiteX304" fmla="*/ 491466 w 1009195"/>
                <a:gd name="connsiteY304" fmla="*/ 754926 h 881540"/>
                <a:gd name="connsiteX305" fmla="*/ 490135 w 1009195"/>
                <a:gd name="connsiteY305" fmla="*/ 757496 h 881540"/>
                <a:gd name="connsiteX306" fmla="*/ 487565 w 1009195"/>
                <a:gd name="connsiteY306" fmla="*/ 760066 h 881540"/>
                <a:gd name="connsiteX307" fmla="*/ 486328 w 1009195"/>
                <a:gd name="connsiteY307" fmla="*/ 761304 h 881540"/>
                <a:gd name="connsiteX308" fmla="*/ 486328 w 1009195"/>
                <a:gd name="connsiteY308" fmla="*/ 765207 h 881540"/>
                <a:gd name="connsiteX309" fmla="*/ 487565 w 1009195"/>
                <a:gd name="connsiteY309" fmla="*/ 766540 h 881540"/>
                <a:gd name="connsiteX310" fmla="*/ 491466 w 1009195"/>
                <a:gd name="connsiteY310" fmla="*/ 766540 h 881540"/>
                <a:gd name="connsiteX311" fmla="*/ 499174 w 1009195"/>
                <a:gd name="connsiteY311" fmla="*/ 765207 h 881540"/>
                <a:gd name="connsiteX312" fmla="*/ 506976 w 1009195"/>
                <a:gd name="connsiteY312" fmla="*/ 765207 h 881540"/>
                <a:gd name="connsiteX313" fmla="*/ 506976 w 1009195"/>
                <a:gd name="connsiteY313" fmla="*/ 767778 h 881540"/>
                <a:gd name="connsiteX314" fmla="*/ 509546 w 1009195"/>
                <a:gd name="connsiteY314" fmla="*/ 774251 h 881540"/>
                <a:gd name="connsiteX315" fmla="*/ 510783 w 1009195"/>
                <a:gd name="connsiteY315" fmla="*/ 778154 h 881540"/>
                <a:gd name="connsiteX316" fmla="*/ 510783 w 1009195"/>
                <a:gd name="connsiteY316" fmla="*/ 783295 h 881540"/>
                <a:gd name="connsiteX317" fmla="*/ 509546 w 1009195"/>
                <a:gd name="connsiteY317" fmla="*/ 784533 h 881540"/>
                <a:gd name="connsiteX318" fmla="*/ 506976 w 1009195"/>
                <a:gd name="connsiteY318" fmla="*/ 788436 h 881540"/>
                <a:gd name="connsiteX319" fmla="*/ 506976 w 1009195"/>
                <a:gd name="connsiteY319" fmla="*/ 789768 h 881540"/>
                <a:gd name="connsiteX320" fmla="*/ 508214 w 1009195"/>
                <a:gd name="connsiteY320" fmla="*/ 789768 h 881540"/>
                <a:gd name="connsiteX321" fmla="*/ 510783 w 1009195"/>
                <a:gd name="connsiteY321" fmla="*/ 788436 h 881540"/>
                <a:gd name="connsiteX322" fmla="*/ 517253 w 1009195"/>
                <a:gd name="connsiteY322" fmla="*/ 787198 h 881540"/>
                <a:gd name="connsiteX323" fmla="*/ 521154 w 1009195"/>
                <a:gd name="connsiteY323" fmla="*/ 784533 h 881540"/>
                <a:gd name="connsiteX324" fmla="*/ 524961 w 1009195"/>
                <a:gd name="connsiteY324" fmla="*/ 783295 h 881540"/>
                <a:gd name="connsiteX325" fmla="*/ 526293 w 1009195"/>
                <a:gd name="connsiteY325" fmla="*/ 780724 h 881540"/>
                <a:gd name="connsiteX326" fmla="*/ 528862 w 1009195"/>
                <a:gd name="connsiteY326" fmla="*/ 779392 h 881540"/>
                <a:gd name="connsiteX327" fmla="*/ 528862 w 1009195"/>
                <a:gd name="connsiteY327" fmla="*/ 771680 h 881540"/>
                <a:gd name="connsiteX328" fmla="*/ 531431 w 1009195"/>
                <a:gd name="connsiteY328" fmla="*/ 765207 h 881540"/>
                <a:gd name="connsiteX329" fmla="*/ 535333 w 1009195"/>
                <a:gd name="connsiteY329" fmla="*/ 758734 h 881540"/>
                <a:gd name="connsiteX330" fmla="*/ 537901 w 1009195"/>
                <a:gd name="connsiteY330" fmla="*/ 758734 h 881540"/>
                <a:gd name="connsiteX331" fmla="*/ 539234 w 1009195"/>
                <a:gd name="connsiteY331" fmla="*/ 762637 h 881540"/>
                <a:gd name="connsiteX332" fmla="*/ 539234 w 1009195"/>
                <a:gd name="connsiteY332" fmla="*/ 769110 h 881540"/>
                <a:gd name="connsiteX333" fmla="*/ 536569 w 1009195"/>
                <a:gd name="connsiteY333" fmla="*/ 775584 h 881540"/>
                <a:gd name="connsiteX334" fmla="*/ 532763 w 1009195"/>
                <a:gd name="connsiteY334" fmla="*/ 781962 h 881540"/>
                <a:gd name="connsiteX335" fmla="*/ 531431 w 1009195"/>
                <a:gd name="connsiteY335" fmla="*/ 788436 h 881540"/>
                <a:gd name="connsiteX336" fmla="*/ 531431 w 1009195"/>
                <a:gd name="connsiteY336" fmla="*/ 789768 h 881540"/>
                <a:gd name="connsiteX337" fmla="*/ 532763 w 1009195"/>
                <a:gd name="connsiteY337" fmla="*/ 791006 h 881540"/>
                <a:gd name="connsiteX338" fmla="*/ 537901 w 1009195"/>
                <a:gd name="connsiteY338" fmla="*/ 791006 h 881540"/>
                <a:gd name="connsiteX339" fmla="*/ 541803 w 1009195"/>
                <a:gd name="connsiteY339" fmla="*/ 788436 h 881540"/>
                <a:gd name="connsiteX340" fmla="*/ 544562 w 1009195"/>
                <a:gd name="connsiteY340" fmla="*/ 788436 h 881540"/>
                <a:gd name="connsiteX341" fmla="*/ 547132 w 1009195"/>
                <a:gd name="connsiteY341" fmla="*/ 789768 h 881540"/>
                <a:gd name="connsiteX342" fmla="*/ 547132 w 1009195"/>
                <a:gd name="connsiteY342" fmla="*/ 791006 h 881540"/>
                <a:gd name="connsiteX343" fmla="*/ 545799 w 1009195"/>
                <a:gd name="connsiteY343" fmla="*/ 792339 h 881540"/>
                <a:gd name="connsiteX344" fmla="*/ 547132 w 1009195"/>
                <a:gd name="connsiteY344" fmla="*/ 794909 h 881540"/>
                <a:gd name="connsiteX345" fmla="*/ 549700 w 1009195"/>
                <a:gd name="connsiteY345" fmla="*/ 794909 h 881540"/>
                <a:gd name="connsiteX346" fmla="*/ 550937 w 1009195"/>
                <a:gd name="connsiteY346" fmla="*/ 793671 h 881540"/>
                <a:gd name="connsiteX347" fmla="*/ 553602 w 1009195"/>
                <a:gd name="connsiteY347" fmla="*/ 789768 h 881540"/>
                <a:gd name="connsiteX348" fmla="*/ 556171 w 1009195"/>
                <a:gd name="connsiteY348" fmla="*/ 787198 h 881540"/>
                <a:gd name="connsiteX349" fmla="*/ 558740 w 1009195"/>
                <a:gd name="connsiteY349" fmla="*/ 784533 h 881540"/>
                <a:gd name="connsiteX350" fmla="*/ 560072 w 1009195"/>
                <a:gd name="connsiteY350" fmla="*/ 780724 h 881540"/>
                <a:gd name="connsiteX351" fmla="*/ 562642 w 1009195"/>
                <a:gd name="connsiteY351" fmla="*/ 780724 h 881540"/>
                <a:gd name="connsiteX352" fmla="*/ 562642 w 1009195"/>
                <a:gd name="connsiteY352" fmla="*/ 779392 h 881540"/>
                <a:gd name="connsiteX353" fmla="*/ 563879 w 1009195"/>
                <a:gd name="connsiteY353" fmla="*/ 775584 h 881540"/>
                <a:gd name="connsiteX354" fmla="*/ 563879 w 1009195"/>
                <a:gd name="connsiteY354" fmla="*/ 770443 h 881540"/>
                <a:gd name="connsiteX355" fmla="*/ 562642 w 1009195"/>
                <a:gd name="connsiteY355" fmla="*/ 767778 h 881540"/>
                <a:gd name="connsiteX356" fmla="*/ 562642 w 1009195"/>
                <a:gd name="connsiteY356" fmla="*/ 765207 h 881540"/>
                <a:gd name="connsiteX357" fmla="*/ 561309 w 1009195"/>
                <a:gd name="connsiteY357" fmla="*/ 763875 h 881540"/>
                <a:gd name="connsiteX358" fmla="*/ 561309 w 1009195"/>
                <a:gd name="connsiteY358" fmla="*/ 761304 h 881540"/>
                <a:gd name="connsiteX359" fmla="*/ 562642 w 1009195"/>
                <a:gd name="connsiteY359" fmla="*/ 758734 h 881540"/>
                <a:gd name="connsiteX360" fmla="*/ 563879 w 1009195"/>
                <a:gd name="connsiteY360" fmla="*/ 757496 h 881540"/>
                <a:gd name="connsiteX361" fmla="*/ 565210 w 1009195"/>
                <a:gd name="connsiteY361" fmla="*/ 754926 h 881540"/>
                <a:gd name="connsiteX362" fmla="*/ 565210 w 1009195"/>
                <a:gd name="connsiteY362" fmla="*/ 754069 h 881540"/>
                <a:gd name="connsiteX363" fmla="*/ 566447 w 1009195"/>
                <a:gd name="connsiteY363" fmla="*/ 752736 h 881540"/>
                <a:gd name="connsiteX364" fmla="*/ 566447 w 1009195"/>
                <a:gd name="connsiteY364" fmla="*/ 748928 h 881540"/>
                <a:gd name="connsiteX365" fmla="*/ 567780 w 1009195"/>
                <a:gd name="connsiteY365" fmla="*/ 747595 h 881540"/>
                <a:gd name="connsiteX366" fmla="*/ 566447 w 1009195"/>
                <a:gd name="connsiteY366" fmla="*/ 745025 h 881540"/>
                <a:gd name="connsiteX367" fmla="*/ 565210 w 1009195"/>
                <a:gd name="connsiteY367" fmla="*/ 743787 h 881540"/>
                <a:gd name="connsiteX368" fmla="*/ 563593 w 1009195"/>
                <a:gd name="connsiteY368" fmla="*/ 743787 h 881540"/>
                <a:gd name="connsiteX369" fmla="*/ 559786 w 1009195"/>
                <a:gd name="connsiteY369" fmla="*/ 741217 h 881540"/>
                <a:gd name="connsiteX370" fmla="*/ 555885 w 1009195"/>
                <a:gd name="connsiteY370" fmla="*/ 739884 h 881540"/>
                <a:gd name="connsiteX371" fmla="*/ 551984 w 1009195"/>
                <a:gd name="connsiteY371" fmla="*/ 738551 h 881540"/>
                <a:gd name="connsiteX372" fmla="*/ 539138 w 1009195"/>
                <a:gd name="connsiteY372" fmla="*/ 738551 h 881540"/>
                <a:gd name="connsiteX373" fmla="*/ 536474 w 1009195"/>
                <a:gd name="connsiteY373" fmla="*/ 737314 h 881540"/>
                <a:gd name="connsiteX374" fmla="*/ 535237 w 1009195"/>
                <a:gd name="connsiteY374" fmla="*/ 735981 h 881540"/>
                <a:gd name="connsiteX375" fmla="*/ 532668 w 1009195"/>
                <a:gd name="connsiteY375" fmla="*/ 729507 h 881540"/>
                <a:gd name="connsiteX376" fmla="*/ 531336 w 1009195"/>
                <a:gd name="connsiteY376" fmla="*/ 725700 h 881540"/>
                <a:gd name="connsiteX377" fmla="*/ 530099 w 1009195"/>
                <a:gd name="connsiteY377" fmla="*/ 720463 h 881540"/>
                <a:gd name="connsiteX378" fmla="*/ 527530 w 1009195"/>
                <a:gd name="connsiteY378" fmla="*/ 715323 h 881540"/>
                <a:gd name="connsiteX379" fmla="*/ 526198 w 1009195"/>
                <a:gd name="connsiteY379" fmla="*/ 712752 h 881540"/>
                <a:gd name="connsiteX380" fmla="*/ 522296 w 1009195"/>
                <a:gd name="connsiteY380" fmla="*/ 710182 h 881540"/>
                <a:gd name="connsiteX381" fmla="*/ 521060 w 1009195"/>
                <a:gd name="connsiteY381" fmla="*/ 708850 h 881540"/>
                <a:gd name="connsiteX382" fmla="*/ 518395 w 1009195"/>
                <a:gd name="connsiteY382" fmla="*/ 708850 h 881540"/>
                <a:gd name="connsiteX383" fmla="*/ 516016 w 1009195"/>
                <a:gd name="connsiteY383" fmla="*/ 706470 h 881540"/>
                <a:gd name="connsiteX384" fmla="*/ 513447 w 1009195"/>
                <a:gd name="connsiteY384" fmla="*/ 705137 h 881540"/>
                <a:gd name="connsiteX385" fmla="*/ 512210 w 1009195"/>
                <a:gd name="connsiteY385" fmla="*/ 705137 h 881540"/>
                <a:gd name="connsiteX386" fmla="*/ 509641 w 1009195"/>
                <a:gd name="connsiteY386" fmla="*/ 703804 h 881540"/>
                <a:gd name="connsiteX387" fmla="*/ 507072 w 1009195"/>
                <a:gd name="connsiteY387" fmla="*/ 702566 h 881540"/>
                <a:gd name="connsiteX388" fmla="*/ 505739 w 1009195"/>
                <a:gd name="connsiteY388" fmla="*/ 702566 h 881540"/>
                <a:gd name="connsiteX389" fmla="*/ 504408 w 1009195"/>
                <a:gd name="connsiteY389" fmla="*/ 699901 h 881540"/>
                <a:gd name="connsiteX390" fmla="*/ 503171 w 1009195"/>
                <a:gd name="connsiteY390" fmla="*/ 699901 h 881540"/>
                <a:gd name="connsiteX391" fmla="*/ 500601 w 1009195"/>
                <a:gd name="connsiteY391" fmla="*/ 698663 h 881540"/>
                <a:gd name="connsiteX392" fmla="*/ 498032 w 1009195"/>
                <a:gd name="connsiteY392" fmla="*/ 697331 h 881540"/>
                <a:gd name="connsiteX393" fmla="*/ 494131 w 1009195"/>
                <a:gd name="connsiteY393" fmla="*/ 697331 h 881540"/>
                <a:gd name="connsiteX394" fmla="*/ 491562 w 1009195"/>
                <a:gd name="connsiteY394" fmla="*/ 696093 h 881540"/>
                <a:gd name="connsiteX395" fmla="*/ 488992 w 1009195"/>
                <a:gd name="connsiteY395" fmla="*/ 694760 h 881540"/>
                <a:gd name="connsiteX396" fmla="*/ 486424 w 1009195"/>
                <a:gd name="connsiteY396" fmla="*/ 692190 h 881540"/>
                <a:gd name="connsiteX397" fmla="*/ 485091 w 1009195"/>
                <a:gd name="connsiteY397" fmla="*/ 690952 h 881540"/>
                <a:gd name="connsiteX398" fmla="*/ 485091 w 1009195"/>
                <a:gd name="connsiteY398" fmla="*/ 688382 h 881540"/>
                <a:gd name="connsiteX399" fmla="*/ 482522 w 1009195"/>
                <a:gd name="connsiteY399" fmla="*/ 685716 h 881540"/>
                <a:gd name="connsiteX400" fmla="*/ 481190 w 1009195"/>
                <a:gd name="connsiteY400" fmla="*/ 684479 h 881540"/>
                <a:gd name="connsiteX401" fmla="*/ 481190 w 1009195"/>
                <a:gd name="connsiteY401" fmla="*/ 683146 h 881540"/>
                <a:gd name="connsiteX402" fmla="*/ 479953 w 1009195"/>
                <a:gd name="connsiteY402" fmla="*/ 679338 h 881540"/>
                <a:gd name="connsiteX403" fmla="*/ 479953 w 1009195"/>
                <a:gd name="connsiteY403" fmla="*/ 676768 h 881540"/>
                <a:gd name="connsiteX404" fmla="*/ 481190 w 1009195"/>
                <a:gd name="connsiteY404" fmla="*/ 675435 h 881540"/>
                <a:gd name="connsiteX405" fmla="*/ 482522 w 1009195"/>
                <a:gd name="connsiteY405" fmla="*/ 674102 h 881540"/>
                <a:gd name="connsiteX406" fmla="*/ 482522 w 1009195"/>
                <a:gd name="connsiteY406" fmla="*/ 667724 h 881540"/>
                <a:gd name="connsiteX407" fmla="*/ 481190 w 1009195"/>
                <a:gd name="connsiteY407" fmla="*/ 666391 h 881540"/>
                <a:gd name="connsiteX408" fmla="*/ 479953 w 1009195"/>
                <a:gd name="connsiteY408" fmla="*/ 665058 h 881540"/>
                <a:gd name="connsiteX409" fmla="*/ 479953 w 1009195"/>
                <a:gd name="connsiteY409" fmla="*/ 659917 h 881540"/>
                <a:gd name="connsiteX410" fmla="*/ 482522 w 1009195"/>
                <a:gd name="connsiteY410" fmla="*/ 659917 h 881540"/>
                <a:gd name="connsiteX411" fmla="*/ 482522 w 1009195"/>
                <a:gd name="connsiteY411" fmla="*/ 662488 h 881540"/>
                <a:gd name="connsiteX412" fmla="*/ 485091 w 1009195"/>
                <a:gd name="connsiteY412" fmla="*/ 663820 h 881540"/>
                <a:gd name="connsiteX413" fmla="*/ 486424 w 1009195"/>
                <a:gd name="connsiteY413" fmla="*/ 665058 h 881540"/>
                <a:gd name="connsiteX414" fmla="*/ 487661 w 1009195"/>
                <a:gd name="connsiteY414" fmla="*/ 667724 h 881540"/>
                <a:gd name="connsiteX415" fmla="*/ 487661 w 1009195"/>
                <a:gd name="connsiteY415" fmla="*/ 675435 h 881540"/>
                <a:gd name="connsiteX416" fmla="*/ 488992 w 1009195"/>
                <a:gd name="connsiteY416" fmla="*/ 676768 h 881540"/>
                <a:gd name="connsiteX417" fmla="*/ 494131 w 1009195"/>
                <a:gd name="connsiteY417" fmla="*/ 676768 h 881540"/>
                <a:gd name="connsiteX418" fmla="*/ 495368 w 1009195"/>
                <a:gd name="connsiteY418" fmla="*/ 678005 h 881540"/>
                <a:gd name="connsiteX419" fmla="*/ 496986 w 1009195"/>
                <a:gd name="connsiteY419" fmla="*/ 678005 h 881540"/>
                <a:gd name="connsiteX420" fmla="*/ 496986 w 1009195"/>
                <a:gd name="connsiteY420" fmla="*/ 679338 h 881540"/>
                <a:gd name="connsiteX421" fmla="*/ 498318 w 1009195"/>
                <a:gd name="connsiteY421" fmla="*/ 680575 h 881540"/>
                <a:gd name="connsiteX422" fmla="*/ 499555 w 1009195"/>
                <a:gd name="connsiteY422" fmla="*/ 681908 h 881540"/>
                <a:gd name="connsiteX423" fmla="*/ 498318 w 1009195"/>
                <a:gd name="connsiteY423" fmla="*/ 684479 h 881540"/>
                <a:gd name="connsiteX424" fmla="*/ 496986 w 1009195"/>
                <a:gd name="connsiteY424" fmla="*/ 684479 h 881540"/>
                <a:gd name="connsiteX425" fmla="*/ 495653 w 1009195"/>
                <a:gd name="connsiteY425" fmla="*/ 685716 h 881540"/>
                <a:gd name="connsiteX426" fmla="*/ 495653 w 1009195"/>
                <a:gd name="connsiteY426" fmla="*/ 688382 h 881540"/>
                <a:gd name="connsiteX427" fmla="*/ 496986 w 1009195"/>
                <a:gd name="connsiteY427" fmla="*/ 687049 h 881540"/>
                <a:gd name="connsiteX428" fmla="*/ 498318 w 1009195"/>
                <a:gd name="connsiteY428" fmla="*/ 687049 h 881540"/>
                <a:gd name="connsiteX429" fmla="*/ 499555 w 1009195"/>
                <a:gd name="connsiteY429" fmla="*/ 688382 h 881540"/>
                <a:gd name="connsiteX430" fmla="*/ 502124 w 1009195"/>
                <a:gd name="connsiteY430" fmla="*/ 687049 h 881540"/>
                <a:gd name="connsiteX431" fmla="*/ 503456 w 1009195"/>
                <a:gd name="connsiteY431" fmla="*/ 687049 h 881540"/>
                <a:gd name="connsiteX432" fmla="*/ 503456 w 1009195"/>
                <a:gd name="connsiteY432" fmla="*/ 681908 h 881540"/>
                <a:gd name="connsiteX433" fmla="*/ 506025 w 1009195"/>
                <a:gd name="connsiteY433" fmla="*/ 681908 h 881540"/>
                <a:gd name="connsiteX434" fmla="*/ 508594 w 1009195"/>
                <a:gd name="connsiteY434" fmla="*/ 683146 h 881540"/>
                <a:gd name="connsiteX435" fmla="*/ 509926 w 1009195"/>
                <a:gd name="connsiteY435" fmla="*/ 685716 h 881540"/>
                <a:gd name="connsiteX436" fmla="*/ 515065 w 1009195"/>
                <a:gd name="connsiteY436" fmla="*/ 685716 h 881540"/>
                <a:gd name="connsiteX437" fmla="*/ 516302 w 1009195"/>
                <a:gd name="connsiteY437" fmla="*/ 687049 h 881540"/>
                <a:gd name="connsiteX438" fmla="*/ 517634 w 1009195"/>
                <a:gd name="connsiteY438" fmla="*/ 688382 h 881540"/>
                <a:gd name="connsiteX439" fmla="*/ 517634 w 1009195"/>
                <a:gd name="connsiteY439" fmla="*/ 692190 h 881540"/>
                <a:gd name="connsiteX440" fmla="*/ 515065 w 1009195"/>
                <a:gd name="connsiteY440" fmla="*/ 693523 h 881540"/>
                <a:gd name="connsiteX441" fmla="*/ 513733 w 1009195"/>
                <a:gd name="connsiteY441" fmla="*/ 693523 h 881540"/>
                <a:gd name="connsiteX442" fmla="*/ 512496 w 1009195"/>
                <a:gd name="connsiteY442" fmla="*/ 694760 h 881540"/>
                <a:gd name="connsiteX443" fmla="*/ 512496 w 1009195"/>
                <a:gd name="connsiteY443" fmla="*/ 696093 h 881540"/>
                <a:gd name="connsiteX444" fmla="*/ 515065 w 1009195"/>
                <a:gd name="connsiteY444" fmla="*/ 697331 h 881540"/>
                <a:gd name="connsiteX445" fmla="*/ 517634 w 1009195"/>
                <a:gd name="connsiteY445" fmla="*/ 698663 h 881540"/>
                <a:gd name="connsiteX446" fmla="*/ 520203 w 1009195"/>
                <a:gd name="connsiteY446" fmla="*/ 701234 h 881540"/>
                <a:gd name="connsiteX447" fmla="*/ 522772 w 1009195"/>
                <a:gd name="connsiteY447" fmla="*/ 702566 h 881540"/>
                <a:gd name="connsiteX448" fmla="*/ 524104 w 1009195"/>
                <a:gd name="connsiteY448" fmla="*/ 702566 h 881540"/>
                <a:gd name="connsiteX449" fmla="*/ 526673 w 1009195"/>
                <a:gd name="connsiteY449" fmla="*/ 705137 h 881540"/>
                <a:gd name="connsiteX450" fmla="*/ 528006 w 1009195"/>
                <a:gd name="connsiteY450" fmla="*/ 706470 h 881540"/>
                <a:gd name="connsiteX451" fmla="*/ 529243 w 1009195"/>
                <a:gd name="connsiteY451" fmla="*/ 707707 h 881540"/>
                <a:gd name="connsiteX452" fmla="*/ 531811 w 1009195"/>
                <a:gd name="connsiteY452" fmla="*/ 706470 h 881540"/>
                <a:gd name="connsiteX453" fmla="*/ 533144 w 1009195"/>
                <a:gd name="connsiteY453" fmla="*/ 703804 h 881540"/>
                <a:gd name="connsiteX454" fmla="*/ 531811 w 1009195"/>
                <a:gd name="connsiteY454" fmla="*/ 702566 h 881540"/>
                <a:gd name="connsiteX455" fmla="*/ 531811 w 1009195"/>
                <a:gd name="connsiteY455" fmla="*/ 698663 h 881540"/>
                <a:gd name="connsiteX456" fmla="*/ 530575 w 1009195"/>
                <a:gd name="connsiteY456" fmla="*/ 697331 h 881540"/>
                <a:gd name="connsiteX457" fmla="*/ 528006 w 1009195"/>
                <a:gd name="connsiteY457" fmla="*/ 694760 h 881540"/>
                <a:gd name="connsiteX458" fmla="*/ 526673 w 1009195"/>
                <a:gd name="connsiteY458" fmla="*/ 693523 h 881540"/>
                <a:gd name="connsiteX459" fmla="*/ 525341 w 1009195"/>
                <a:gd name="connsiteY459" fmla="*/ 692190 h 881540"/>
                <a:gd name="connsiteX460" fmla="*/ 524104 w 1009195"/>
                <a:gd name="connsiteY460" fmla="*/ 690952 h 881540"/>
                <a:gd name="connsiteX461" fmla="*/ 522772 w 1009195"/>
                <a:gd name="connsiteY461" fmla="*/ 687049 h 881540"/>
                <a:gd name="connsiteX462" fmla="*/ 520203 w 1009195"/>
                <a:gd name="connsiteY462" fmla="*/ 683146 h 881540"/>
                <a:gd name="connsiteX463" fmla="*/ 518871 w 1009195"/>
                <a:gd name="connsiteY463" fmla="*/ 680575 h 881540"/>
                <a:gd name="connsiteX464" fmla="*/ 517634 w 1009195"/>
                <a:gd name="connsiteY464" fmla="*/ 678005 h 881540"/>
                <a:gd name="connsiteX465" fmla="*/ 516302 w 1009195"/>
                <a:gd name="connsiteY465" fmla="*/ 675435 h 881540"/>
                <a:gd name="connsiteX466" fmla="*/ 516302 w 1009195"/>
                <a:gd name="connsiteY466" fmla="*/ 672864 h 881540"/>
                <a:gd name="connsiteX467" fmla="*/ 518871 w 1009195"/>
                <a:gd name="connsiteY467" fmla="*/ 672864 h 881540"/>
                <a:gd name="connsiteX468" fmla="*/ 520203 w 1009195"/>
                <a:gd name="connsiteY468" fmla="*/ 674102 h 881540"/>
                <a:gd name="connsiteX469" fmla="*/ 521535 w 1009195"/>
                <a:gd name="connsiteY469" fmla="*/ 675435 h 881540"/>
                <a:gd name="connsiteX470" fmla="*/ 522772 w 1009195"/>
                <a:gd name="connsiteY470" fmla="*/ 676768 h 881540"/>
                <a:gd name="connsiteX471" fmla="*/ 525341 w 1009195"/>
                <a:gd name="connsiteY471" fmla="*/ 678005 h 881540"/>
                <a:gd name="connsiteX472" fmla="*/ 526673 w 1009195"/>
                <a:gd name="connsiteY472" fmla="*/ 680575 h 881540"/>
                <a:gd name="connsiteX473" fmla="*/ 528006 w 1009195"/>
                <a:gd name="connsiteY473" fmla="*/ 683146 h 881540"/>
                <a:gd name="connsiteX474" fmla="*/ 529243 w 1009195"/>
                <a:gd name="connsiteY474" fmla="*/ 685716 h 881540"/>
                <a:gd name="connsiteX475" fmla="*/ 530575 w 1009195"/>
                <a:gd name="connsiteY475" fmla="*/ 688382 h 881540"/>
                <a:gd name="connsiteX476" fmla="*/ 531811 w 1009195"/>
                <a:gd name="connsiteY476" fmla="*/ 690952 h 881540"/>
                <a:gd name="connsiteX477" fmla="*/ 533144 w 1009195"/>
                <a:gd name="connsiteY477" fmla="*/ 693523 h 881540"/>
                <a:gd name="connsiteX478" fmla="*/ 534381 w 1009195"/>
                <a:gd name="connsiteY478" fmla="*/ 694760 h 881540"/>
                <a:gd name="connsiteX479" fmla="*/ 535713 w 1009195"/>
                <a:gd name="connsiteY479" fmla="*/ 696093 h 881540"/>
                <a:gd name="connsiteX480" fmla="*/ 536950 w 1009195"/>
                <a:gd name="connsiteY480" fmla="*/ 697331 h 881540"/>
                <a:gd name="connsiteX481" fmla="*/ 538282 w 1009195"/>
                <a:gd name="connsiteY481" fmla="*/ 701234 h 881540"/>
                <a:gd name="connsiteX482" fmla="*/ 538282 w 1009195"/>
                <a:gd name="connsiteY482" fmla="*/ 703804 h 881540"/>
                <a:gd name="connsiteX483" fmla="*/ 539614 w 1009195"/>
                <a:gd name="connsiteY483" fmla="*/ 706470 h 881540"/>
                <a:gd name="connsiteX484" fmla="*/ 539614 w 1009195"/>
                <a:gd name="connsiteY484" fmla="*/ 707707 h 881540"/>
                <a:gd name="connsiteX485" fmla="*/ 540851 w 1009195"/>
                <a:gd name="connsiteY485" fmla="*/ 711610 h 881540"/>
                <a:gd name="connsiteX486" fmla="*/ 543420 w 1009195"/>
                <a:gd name="connsiteY486" fmla="*/ 711610 h 881540"/>
                <a:gd name="connsiteX487" fmla="*/ 544753 w 1009195"/>
                <a:gd name="connsiteY487" fmla="*/ 712848 h 881540"/>
                <a:gd name="connsiteX488" fmla="*/ 545990 w 1009195"/>
                <a:gd name="connsiteY488" fmla="*/ 716751 h 881540"/>
                <a:gd name="connsiteX489" fmla="*/ 545990 w 1009195"/>
                <a:gd name="connsiteY489" fmla="*/ 723225 h 881540"/>
                <a:gd name="connsiteX490" fmla="*/ 543420 w 1009195"/>
                <a:gd name="connsiteY490" fmla="*/ 724462 h 881540"/>
                <a:gd name="connsiteX491" fmla="*/ 543420 w 1009195"/>
                <a:gd name="connsiteY491" fmla="*/ 728365 h 881540"/>
                <a:gd name="connsiteX492" fmla="*/ 545990 w 1009195"/>
                <a:gd name="connsiteY492" fmla="*/ 729603 h 881540"/>
                <a:gd name="connsiteX493" fmla="*/ 549891 w 1009195"/>
                <a:gd name="connsiteY493" fmla="*/ 728365 h 881540"/>
                <a:gd name="connsiteX494" fmla="*/ 554078 w 1009195"/>
                <a:gd name="connsiteY494" fmla="*/ 728365 h 881540"/>
                <a:gd name="connsiteX495" fmla="*/ 556647 w 1009195"/>
                <a:gd name="connsiteY495" fmla="*/ 729603 h 881540"/>
                <a:gd name="connsiteX496" fmla="*/ 573108 w 1009195"/>
                <a:gd name="connsiteY496" fmla="*/ 729603 h 881540"/>
                <a:gd name="connsiteX497" fmla="*/ 574440 w 1009195"/>
                <a:gd name="connsiteY497" fmla="*/ 730936 h 881540"/>
                <a:gd name="connsiteX498" fmla="*/ 577009 w 1009195"/>
                <a:gd name="connsiteY498" fmla="*/ 732269 h 881540"/>
                <a:gd name="connsiteX499" fmla="*/ 578246 w 1009195"/>
                <a:gd name="connsiteY499" fmla="*/ 733506 h 881540"/>
                <a:gd name="connsiteX500" fmla="*/ 580816 w 1009195"/>
                <a:gd name="connsiteY500" fmla="*/ 733506 h 881540"/>
                <a:gd name="connsiteX501" fmla="*/ 583480 w 1009195"/>
                <a:gd name="connsiteY501" fmla="*/ 732269 h 881540"/>
                <a:gd name="connsiteX502" fmla="*/ 583480 w 1009195"/>
                <a:gd name="connsiteY502" fmla="*/ 729603 h 881540"/>
                <a:gd name="connsiteX503" fmla="*/ 584717 w 1009195"/>
                <a:gd name="connsiteY503" fmla="*/ 728365 h 881540"/>
                <a:gd name="connsiteX504" fmla="*/ 586049 w 1009195"/>
                <a:gd name="connsiteY504" fmla="*/ 725795 h 881540"/>
                <a:gd name="connsiteX505" fmla="*/ 587286 w 1009195"/>
                <a:gd name="connsiteY505" fmla="*/ 724462 h 881540"/>
                <a:gd name="connsiteX506" fmla="*/ 589855 w 1009195"/>
                <a:gd name="connsiteY506" fmla="*/ 724462 h 881540"/>
                <a:gd name="connsiteX507" fmla="*/ 591188 w 1009195"/>
                <a:gd name="connsiteY507" fmla="*/ 725795 h 881540"/>
                <a:gd name="connsiteX508" fmla="*/ 593756 w 1009195"/>
                <a:gd name="connsiteY508" fmla="*/ 727032 h 881540"/>
                <a:gd name="connsiteX509" fmla="*/ 593756 w 1009195"/>
                <a:gd name="connsiteY509" fmla="*/ 730936 h 881540"/>
                <a:gd name="connsiteX510" fmla="*/ 592519 w 1009195"/>
                <a:gd name="connsiteY510" fmla="*/ 732269 h 881540"/>
                <a:gd name="connsiteX511" fmla="*/ 591188 w 1009195"/>
                <a:gd name="connsiteY511" fmla="*/ 734839 h 881540"/>
                <a:gd name="connsiteX512" fmla="*/ 591188 w 1009195"/>
                <a:gd name="connsiteY512" fmla="*/ 738647 h 881540"/>
                <a:gd name="connsiteX513" fmla="*/ 592519 w 1009195"/>
                <a:gd name="connsiteY513" fmla="*/ 739980 h 881540"/>
                <a:gd name="connsiteX514" fmla="*/ 593756 w 1009195"/>
                <a:gd name="connsiteY514" fmla="*/ 742550 h 881540"/>
                <a:gd name="connsiteX515" fmla="*/ 593756 w 1009195"/>
                <a:gd name="connsiteY515" fmla="*/ 744549 h 881540"/>
                <a:gd name="connsiteX516" fmla="*/ 592519 w 1009195"/>
                <a:gd name="connsiteY516" fmla="*/ 748452 h 881540"/>
                <a:gd name="connsiteX517" fmla="*/ 580816 w 1009195"/>
                <a:gd name="connsiteY517" fmla="*/ 748452 h 881540"/>
                <a:gd name="connsiteX518" fmla="*/ 578246 w 1009195"/>
                <a:gd name="connsiteY518" fmla="*/ 745882 h 881540"/>
                <a:gd name="connsiteX519" fmla="*/ 575677 w 1009195"/>
                <a:gd name="connsiteY519" fmla="*/ 744549 h 881540"/>
                <a:gd name="connsiteX520" fmla="*/ 573108 w 1009195"/>
                <a:gd name="connsiteY520" fmla="*/ 744549 h 881540"/>
                <a:gd name="connsiteX521" fmla="*/ 573108 w 1009195"/>
                <a:gd name="connsiteY521" fmla="*/ 749785 h 881540"/>
                <a:gd name="connsiteX522" fmla="*/ 571776 w 1009195"/>
                <a:gd name="connsiteY522" fmla="*/ 751022 h 881540"/>
                <a:gd name="connsiteX523" fmla="*/ 570539 w 1009195"/>
                <a:gd name="connsiteY523" fmla="*/ 753593 h 881540"/>
                <a:gd name="connsiteX524" fmla="*/ 569302 w 1009195"/>
                <a:gd name="connsiteY524" fmla="*/ 756163 h 881540"/>
                <a:gd name="connsiteX525" fmla="*/ 569302 w 1009195"/>
                <a:gd name="connsiteY525" fmla="*/ 763589 h 881540"/>
                <a:gd name="connsiteX526" fmla="*/ 570539 w 1009195"/>
                <a:gd name="connsiteY526" fmla="*/ 764922 h 881540"/>
                <a:gd name="connsiteX527" fmla="*/ 577009 w 1009195"/>
                <a:gd name="connsiteY527" fmla="*/ 764922 h 881540"/>
                <a:gd name="connsiteX528" fmla="*/ 575677 w 1009195"/>
                <a:gd name="connsiteY528" fmla="*/ 767492 h 881540"/>
                <a:gd name="connsiteX529" fmla="*/ 575677 w 1009195"/>
                <a:gd name="connsiteY529" fmla="*/ 768825 h 881540"/>
                <a:gd name="connsiteX530" fmla="*/ 573108 w 1009195"/>
                <a:gd name="connsiteY530" fmla="*/ 771395 h 881540"/>
                <a:gd name="connsiteX531" fmla="*/ 573108 w 1009195"/>
                <a:gd name="connsiteY531" fmla="*/ 777869 h 881540"/>
                <a:gd name="connsiteX532" fmla="*/ 571776 w 1009195"/>
                <a:gd name="connsiteY532" fmla="*/ 779106 h 881540"/>
                <a:gd name="connsiteX533" fmla="*/ 569302 w 1009195"/>
                <a:gd name="connsiteY533" fmla="*/ 780439 h 881540"/>
                <a:gd name="connsiteX534" fmla="*/ 567970 w 1009195"/>
                <a:gd name="connsiteY534" fmla="*/ 781677 h 881540"/>
                <a:gd name="connsiteX535" fmla="*/ 566638 w 1009195"/>
                <a:gd name="connsiteY535" fmla="*/ 781677 h 881540"/>
                <a:gd name="connsiteX536" fmla="*/ 567970 w 1009195"/>
                <a:gd name="connsiteY536" fmla="*/ 783009 h 881540"/>
                <a:gd name="connsiteX537" fmla="*/ 567970 w 1009195"/>
                <a:gd name="connsiteY537" fmla="*/ 786913 h 881540"/>
                <a:gd name="connsiteX538" fmla="*/ 566638 w 1009195"/>
                <a:gd name="connsiteY538" fmla="*/ 792053 h 881540"/>
                <a:gd name="connsiteX539" fmla="*/ 565401 w 1009195"/>
                <a:gd name="connsiteY539" fmla="*/ 793386 h 881540"/>
                <a:gd name="connsiteX540" fmla="*/ 564068 w 1009195"/>
                <a:gd name="connsiteY540" fmla="*/ 795957 h 881540"/>
                <a:gd name="connsiteX541" fmla="*/ 565401 w 1009195"/>
                <a:gd name="connsiteY541" fmla="*/ 801097 h 881540"/>
                <a:gd name="connsiteX542" fmla="*/ 565401 w 1009195"/>
                <a:gd name="connsiteY542" fmla="*/ 803668 h 881540"/>
                <a:gd name="connsiteX543" fmla="*/ 570539 w 1009195"/>
                <a:gd name="connsiteY543" fmla="*/ 803668 h 881540"/>
                <a:gd name="connsiteX544" fmla="*/ 573108 w 1009195"/>
                <a:gd name="connsiteY544" fmla="*/ 805000 h 881540"/>
                <a:gd name="connsiteX545" fmla="*/ 574440 w 1009195"/>
                <a:gd name="connsiteY545" fmla="*/ 807571 h 881540"/>
                <a:gd name="connsiteX546" fmla="*/ 574440 w 1009195"/>
                <a:gd name="connsiteY546" fmla="*/ 808808 h 881540"/>
                <a:gd name="connsiteX547" fmla="*/ 571776 w 1009195"/>
                <a:gd name="connsiteY547" fmla="*/ 810141 h 881540"/>
                <a:gd name="connsiteX548" fmla="*/ 571776 w 1009195"/>
                <a:gd name="connsiteY548" fmla="*/ 812711 h 881540"/>
                <a:gd name="connsiteX549" fmla="*/ 573108 w 1009195"/>
                <a:gd name="connsiteY549" fmla="*/ 813949 h 881540"/>
                <a:gd name="connsiteX550" fmla="*/ 577009 w 1009195"/>
                <a:gd name="connsiteY550" fmla="*/ 817852 h 881540"/>
                <a:gd name="connsiteX551" fmla="*/ 584717 w 1009195"/>
                <a:gd name="connsiteY551" fmla="*/ 820422 h 881540"/>
                <a:gd name="connsiteX552" fmla="*/ 591188 w 1009195"/>
                <a:gd name="connsiteY552" fmla="*/ 825563 h 881540"/>
                <a:gd name="connsiteX553" fmla="*/ 592519 w 1009195"/>
                <a:gd name="connsiteY553" fmla="*/ 826896 h 881540"/>
                <a:gd name="connsiteX554" fmla="*/ 592519 w 1009195"/>
                <a:gd name="connsiteY554" fmla="*/ 828228 h 881540"/>
                <a:gd name="connsiteX555" fmla="*/ 591188 w 1009195"/>
                <a:gd name="connsiteY555" fmla="*/ 830799 h 881540"/>
                <a:gd name="connsiteX556" fmla="*/ 592519 w 1009195"/>
                <a:gd name="connsiteY556" fmla="*/ 833370 h 881540"/>
                <a:gd name="connsiteX557" fmla="*/ 593756 w 1009195"/>
                <a:gd name="connsiteY557" fmla="*/ 834607 h 881540"/>
                <a:gd name="connsiteX558" fmla="*/ 598895 w 1009195"/>
                <a:gd name="connsiteY558" fmla="*/ 834607 h 881540"/>
                <a:gd name="connsiteX559" fmla="*/ 601559 w 1009195"/>
                <a:gd name="connsiteY559" fmla="*/ 833370 h 881540"/>
                <a:gd name="connsiteX560" fmla="*/ 601559 w 1009195"/>
                <a:gd name="connsiteY560" fmla="*/ 832037 h 881540"/>
                <a:gd name="connsiteX561" fmla="*/ 600227 w 1009195"/>
                <a:gd name="connsiteY561" fmla="*/ 829466 h 881540"/>
                <a:gd name="connsiteX562" fmla="*/ 598895 w 1009195"/>
                <a:gd name="connsiteY562" fmla="*/ 826896 h 881540"/>
                <a:gd name="connsiteX563" fmla="*/ 598895 w 1009195"/>
                <a:gd name="connsiteY563" fmla="*/ 824326 h 881540"/>
                <a:gd name="connsiteX564" fmla="*/ 601559 w 1009195"/>
                <a:gd name="connsiteY564" fmla="*/ 822993 h 881540"/>
                <a:gd name="connsiteX565" fmla="*/ 604128 w 1009195"/>
                <a:gd name="connsiteY565" fmla="*/ 821755 h 881540"/>
                <a:gd name="connsiteX566" fmla="*/ 609266 w 1009195"/>
                <a:gd name="connsiteY566" fmla="*/ 821755 h 881540"/>
                <a:gd name="connsiteX567" fmla="*/ 611836 w 1009195"/>
                <a:gd name="connsiteY567" fmla="*/ 822993 h 881540"/>
                <a:gd name="connsiteX568" fmla="*/ 613073 w 1009195"/>
                <a:gd name="connsiteY568" fmla="*/ 824326 h 881540"/>
                <a:gd name="connsiteX569" fmla="*/ 611836 w 1009195"/>
                <a:gd name="connsiteY569" fmla="*/ 825563 h 881540"/>
                <a:gd name="connsiteX570" fmla="*/ 609266 w 1009195"/>
                <a:gd name="connsiteY570" fmla="*/ 826896 h 881540"/>
                <a:gd name="connsiteX571" fmla="*/ 606698 w 1009195"/>
                <a:gd name="connsiteY571" fmla="*/ 826896 h 881540"/>
                <a:gd name="connsiteX572" fmla="*/ 606698 w 1009195"/>
                <a:gd name="connsiteY572" fmla="*/ 830799 h 881540"/>
                <a:gd name="connsiteX573" fmla="*/ 607934 w 1009195"/>
                <a:gd name="connsiteY573" fmla="*/ 832037 h 881540"/>
                <a:gd name="connsiteX574" fmla="*/ 610503 w 1009195"/>
                <a:gd name="connsiteY574" fmla="*/ 832037 h 881540"/>
                <a:gd name="connsiteX575" fmla="*/ 614405 w 1009195"/>
                <a:gd name="connsiteY575" fmla="*/ 830799 h 881540"/>
                <a:gd name="connsiteX576" fmla="*/ 618306 w 1009195"/>
                <a:gd name="connsiteY576" fmla="*/ 828228 h 881540"/>
                <a:gd name="connsiteX577" fmla="*/ 622112 w 1009195"/>
                <a:gd name="connsiteY577" fmla="*/ 825563 h 881540"/>
                <a:gd name="connsiteX578" fmla="*/ 626013 w 1009195"/>
                <a:gd name="connsiteY578" fmla="*/ 824326 h 881540"/>
                <a:gd name="connsiteX579" fmla="*/ 630200 w 1009195"/>
                <a:gd name="connsiteY579" fmla="*/ 824326 h 881540"/>
                <a:gd name="connsiteX580" fmla="*/ 631437 w 1009195"/>
                <a:gd name="connsiteY580" fmla="*/ 826896 h 881540"/>
                <a:gd name="connsiteX581" fmla="*/ 632769 w 1009195"/>
                <a:gd name="connsiteY581" fmla="*/ 829466 h 881540"/>
                <a:gd name="connsiteX582" fmla="*/ 632769 w 1009195"/>
                <a:gd name="connsiteY582" fmla="*/ 838510 h 881540"/>
                <a:gd name="connsiteX583" fmla="*/ 634101 w 1009195"/>
                <a:gd name="connsiteY583" fmla="*/ 841081 h 881540"/>
                <a:gd name="connsiteX584" fmla="*/ 636671 w 1009195"/>
                <a:gd name="connsiteY584" fmla="*/ 842414 h 881540"/>
                <a:gd name="connsiteX585" fmla="*/ 637908 w 1009195"/>
                <a:gd name="connsiteY585" fmla="*/ 841081 h 881540"/>
                <a:gd name="connsiteX586" fmla="*/ 640477 w 1009195"/>
                <a:gd name="connsiteY586" fmla="*/ 839843 h 881540"/>
                <a:gd name="connsiteX587" fmla="*/ 641809 w 1009195"/>
                <a:gd name="connsiteY587" fmla="*/ 842414 h 881540"/>
                <a:gd name="connsiteX588" fmla="*/ 645710 w 1009195"/>
                <a:gd name="connsiteY588" fmla="*/ 843746 h 881540"/>
                <a:gd name="connsiteX589" fmla="*/ 646947 w 1009195"/>
                <a:gd name="connsiteY589" fmla="*/ 842414 h 881540"/>
                <a:gd name="connsiteX590" fmla="*/ 649231 w 1009195"/>
                <a:gd name="connsiteY590" fmla="*/ 842414 h 881540"/>
                <a:gd name="connsiteX591" fmla="*/ 650563 w 1009195"/>
                <a:gd name="connsiteY591" fmla="*/ 843746 h 881540"/>
                <a:gd name="connsiteX592" fmla="*/ 651800 w 1009195"/>
                <a:gd name="connsiteY592" fmla="*/ 844984 h 881540"/>
                <a:gd name="connsiteX593" fmla="*/ 655701 w 1009195"/>
                <a:gd name="connsiteY593" fmla="*/ 846221 h 881540"/>
                <a:gd name="connsiteX594" fmla="*/ 658270 w 1009195"/>
                <a:gd name="connsiteY594" fmla="*/ 847554 h 881540"/>
                <a:gd name="connsiteX595" fmla="*/ 658270 w 1009195"/>
                <a:gd name="connsiteY595" fmla="*/ 851457 h 881540"/>
                <a:gd name="connsiteX596" fmla="*/ 657033 w 1009195"/>
                <a:gd name="connsiteY596" fmla="*/ 852790 h 881540"/>
                <a:gd name="connsiteX597" fmla="*/ 653132 w 1009195"/>
                <a:gd name="connsiteY597" fmla="*/ 854028 h 881540"/>
                <a:gd name="connsiteX598" fmla="*/ 646661 w 1009195"/>
                <a:gd name="connsiteY598" fmla="*/ 855265 h 881540"/>
                <a:gd name="connsiteX599" fmla="*/ 640191 w 1009195"/>
                <a:gd name="connsiteY599" fmla="*/ 854028 h 881540"/>
                <a:gd name="connsiteX600" fmla="*/ 635053 w 1009195"/>
                <a:gd name="connsiteY600" fmla="*/ 855265 h 881540"/>
                <a:gd name="connsiteX601" fmla="*/ 632484 w 1009195"/>
                <a:gd name="connsiteY601" fmla="*/ 859168 h 881540"/>
                <a:gd name="connsiteX602" fmla="*/ 631151 w 1009195"/>
                <a:gd name="connsiteY602" fmla="*/ 863072 h 881540"/>
                <a:gd name="connsiteX603" fmla="*/ 636385 w 1009195"/>
                <a:gd name="connsiteY603" fmla="*/ 868212 h 881540"/>
                <a:gd name="connsiteX604" fmla="*/ 641523 w 1009195"/>
                <a:gd name="connsiteY604" fmla="*/ 872116 h 881540"/>
                <a:gd name="connsiteX605" fmla="*/ 646661 w 1009195"/>
                <a:gd name="connsiteY605" fmla="*/ 872116 h 881540"/>
                <a:gd name="connsiteX606" fmla="*/ 650563 w 1009195"/>
                <a:gd name="connsiteY606" fmla="*/ 868212 h 881540"/>
                <a:gd name="connsiteX607" fmla="*/ 651800 w 1009195"/>
                <a:gd name="connsiteY607" fmla="*/ 866879 h 881540"/>
                <a:gd name="connsiteX608" fmla="*/ 650563 w 1009195"/>
                <a:gd name="connsiteY608" fmla="*/ 864309 h 881540"/>
                <a:gd name="connsiteX609" fmla="*/ 647994 w 1009195"/>
                <a:gd name="connsiteY609" fmla="*/ 863072 h 881540"/>
                <a:gd name="connsiteX610" fmla="*/ 647994 w 1009195"/>
                <a:gd name="connsiteY610" fmla="*/ 859168 h 881540"/>
                <a:gd name="connsiteX611" fmla="*/ 649231 w 1009195"/>
                <a:gd name="connsiteY611" fmla="*/ 859168 h 881540"/>
                <a:gd name="connsiteX612" fmla="*/ 653132 w 1009195"/>
                <a:gd name="connsiteY612" fmla="*/ 860501 h 881540"/>
                <a:gd name="connsiteX613" fmla="*/ 655701 w 1009195"/>
                <a:gd name="connsiteY613" fmla="*/ 864309 h 881540"/>
                <a:gd name="connsiteX614" fmla="*/ 658270 w 1009195"/>
                <a:gd name="connsiteY614" fmla="*/ 864309 h 881540"/>
                <a:gd name="connsiteX615" fmla="*/ 660839 w 1009195"/>
                <a:gd name="connsiteY615" fmla="*/ 863072 h 881540"/>
                <a:gd name="connsiteX616" fmla="*/ 663409 w 1009195"/>
                <a:gd name="connsiteY616" fmla="*/ 863072 h 881540"/>
                <a:gd name="connsiteX617" fmla="*/ 666073 w 1009195"/>
                <a:gd name="connsiteY617" fmla="*/ 864309 h 881540"/>
                <a:gd name="connsiteX618" fmla="*/ 664741 w 1009195"/>
                <a:gd name="connsiteY618" fmla="*/ 865642 h 881540"/>
                <a:gd name="connsiteX619" fmla="*/ 663409 w 1009195"/>
                <a:gd name="connsiteY619" fmla="*/ 868212 h 881540"/>
                <a:gd name="connsiteX620" fmla="*/ 658270 w 1009195"/>
                <a:gd name="connsiteY620" fmla="*/ 869545 h 881540"/>
                <a:gd name="connsiteX621" fmla="*/ 657033 w 1009195"/>
                <a:gd name="connsiteY621" fmla="*/ 869545 h 881540"/>
                <a:gd name="connsiteX622" fmla="*/ 657033 w 1009195"/>
                <a:gd name="connsiteY622" fmla="*/ 870783 h 881540"/>
                <a:gd name="connsiteX623" fmla="*/ 658270 w 1009195"/>
                <a:gd name="connsiteY623" fmla="*/ 873353 h 881540"/>
                <a:gd name="connsiteX624" fmla="*/ 659603 w 1009195"/>
                <a:gd name="connsiteY624" fmla="*/ 874686 h 881540"/>
                <a:gd name="connsiteX625" fmla="*/ 664741 w 1009195"/>
                <a:gd name="connsiteY625" fmla="*/ 875923 h 881540"/>
                <a:gd name="connsiteX626" fmla="*/ 671211 w 1009195"/>
                <a:gd name="connsiteY626" fmla="*/ 875923 h 881540"/>
                <a:gd name="connsiteX627" fmla="*/ 673781 w 1009195"/>
                <a:gd name="connsiteY627" fmla="*/ 874686 h 881540"/>
                <a:gd name="connsiteX628" fmla="*/ 676349 w 1009195"/>
                <a:gd name="connsiteY628" fmla="*/ 873353 h 881540"/>
                <a:gd name="connsiteX629" fmla="*/ 675112 w 1009195"/>
                <a:gd name="connsiteY629" fmla="*/ 870783 h 881540"/>
                <a:gd name="connsiteX630" fmla="*/ 676349 w 1009195"/>
                <a:gd name="connsiteY630" fmla="*/ 869545 h 881540"/>
                <a:gd name="connsiteX631" fmla="*/ 678919 w 1009195"/>
                <a:gd name="connsiteY631" fmla="*/ 869545 h 881540"/>
                <a:gd name="connsiteX632" fmla="*/ 681488 w 1009195"/>
                <a:gd name="connsiteY632" fmla="*/ 870783 h 881540"/>
                <a:gd name="connsiteX633" fmla="*/ 684057 w 1009195"/>
                <a:gd name="connsiteY633" fmla="*/ 870783 h 881540"/>
                <a:gd name="connsiteX634" fmla="*/ 685389 w 1009195"/>
                <a:gd name="connsiteY634" fmla="*/ 869545 h 881540"/>
                <a:gd name="connsiteX635" fmla="*/ 685389 w 1009195"/>
                <a:gd name="connsiteY635" fmla="*/ 868307 h 881540"/>
                <a:gd name="connsiteX636" fmla="*/ 684057 w 1009195"/>
                <a:gd name="connsiteY636" fmla="*/ 864404 h 881540"/>
                <a:gd name="connsiteX637" fmla="*/ 681488 w 1009195"/>
                <a:gd name="connsiteY637" fmla="*/ 860596 h 881540"/>
                <a:gd name="connsiteX638" fmla="*/ 680251 w 1009195"/>
                <a:gd name="connsiteY638" fmla="*/ 860596 h 881540"/>
                <a:gd name="connsiteX639" fmla="*/ 678919 w 1009195"/>
                <a:gd name="connsiteY639" fmla="*/ 863167 h 881540"/>
                <a:gd name="connsiteX640" fmla="*/ 678919 w 1009195"/>
                <a:gd name="connsiteY640" fmla="*/ 864404 h 881540"/>
                <a:gd name="connsiteX641" fmla="*/ 677682 w 1009195"/>
                <a:gd name="connsiteY641" fmla="*/ 863167 h 881540"/>
                <a:gd name="connsiteX642" fmla="*/ 677682 w 1009195"/>
                <a:gd name="connsiteY642" fmla="*/ 858787 h 881540"/>
                <a:gd name="connsiteX643" fmla="*/ 676349 w 1009195"/>
                <a:gd name="connsiteY643" fmla="*/ 856122 h 881540"/>
                <a:gd name="connsiteX644" fmla="*/ 677682 w 1009195"/>
                <a:gd name="connsiteY644" fmla="*/ 854885 h 881540"/>
                <a:gd name="connsiteX645" fmla="*/ 680251 w 1009195"/>
                <a:gd name="connsiteY645" fmla="*/ 854885 h 881540"/>
                <a:gd name="connsiteX646" fmla="*/ 682820 w 1009195"/>
                <a:gd name="connsiteY646" fmla="*/ 856122 h 881540"/>
                <a:gd name="connsiteX647" fmla="*/ 686721 w 1009195"/>
                <a:gd name="connsiteY647" fmla="*/ 860025 h 881540"/>
                <a:gd name="connsiteX648" fmla="*/ 687958 w 1009195"/>
                <a:gd name="connsiteY648" fmla="*/ 865166 h 881540"/>
                <a:gd name="connsiteX649" fmla="*/ 689195 w 1009195"/>
                <a:gd name="connsiteY649" fmla="*/ 867736 h 881540"/>
                <a:gd name="connsiteX650" fmla="*/ 690528 w 1009195"/>
                <a:gd name="connsiteY650" fmla="*/ 867736 h 881540"/>
                <a:gd name="connsiteX651" fmla="*/ 691859 w 1009195"/>
                <a:gd name="connsiteY651" fmla="*/ 866499 h 881540"/>
                <a:gd name="connsiteX652" fmla="*/ 691859 w 1009195"/>
                <a:gd name="connsiteY652" fmla="*/ 863928 h 881540"/>
                <a:gd name="connsiteX653" fmla="*/ 690528 w 1009195"/>
                <a:gd name="connsiteY653" fmla="*/ 860025 h 881540"/>
                <a:gd name="connsiteX654" fmla="*/ 690528 w 1009195"/>
                <a:gd name="connsiteY654" fmla="*/ 853647 h 881540"/>
                <a:gd name="connsiteX655" fmla="*/ 682820 w 1009195"/>
                <a:gd name="connsiteY655" fmla="*/ 843270 h 881540"/>
                <a:gd name="connsiteX656" fmla="*/ 678919 w 1009195"/>
                <a:gd name="connsiteY656" fmla="*/ 838130 h 881540"/>
                <a:gd name="connsiteX657" fmla="*/ 678919 w 1009195"/>
                <a:gd name="connsiteY657" fmla="*/ 836797 h 881540"/>
                <a:gd name="connsiteX658" fmla="*/ 680251 w 1009195"/>
                <a:gd name="connsiteY658" fmla="*/ 835464 h 881540"/>
                <a:gd name="connsiteX659" fmla="*/ 684057 w 1009195"/>
                <a:gd name="connsiteY659" fmla="*/ 836797 h 881540"/>
                <a:gd name="connsiteX660" fmla="*/ 687958 w 1009195"/>
                <a:gd name="connsiteY660" fmla="*/ 840700 h 881540"/>
                <a:gd name="connsiteX661" fmla="*/ 691859 w 1009195"/>
                <a:gd name="connsiteY661" fmla="*/ 844603 h 881540"/>
                <a:gd name="connsiteX662" fmla="*/ 694429 w 1009195"/>
                <a:gd name="connsiteY662" fmla="*/ 847078 h 881540"/>
                <a:gd name="connsiteX663" fmla="*/ 695666 w 1009195"/>
                <a:gd name="connsiteY663" fmla="*/ 849743 h 881540"/>
                <a:gd name="connsiteX664" fmla="*/ 696998 w 1009195"/>
                <a:gd name="connsiteY664" fmla="*/ 850981 h 881540"/>
                <a:gd name="connsiteX665" fmla="*/ 698330 w 1009195"/>
                <a:gd name="connsiteY665" fmla="*/ 850981 h 881540"/>
                <a:gd name="connsiteX666" fmla="*/ 699567 w 1009195"/>
                <a:gd name="connsiteY666" fmla="*/ 849743 h 881540"/>
                <a:gd name="connsiteX667" fmla="*/ 700899 w 1009195"/>
                <a:gd name="connsiteY667" fmla="*/ 847078 h 881540"/>
                <a:gd name="connsiteX668" fmla="*/ 699567 w 1009195"/>
                <a:gd name="connsiteY668" fmla="*/ 844603 h 881540"/>
                <a:gd name="connsiteX669" fmla="*/ 699567 w 1009195"/>
                <a:gd name="connsiteY669" fmla="*/ 843270 h 881540"/>
                <a:gd name="connsiteX670" fmla="*/ 700899 w 1009195"/>
                <a:gd name="connsiteY670" fmla="*/ 839367 h 881540"/>
                <a:gd name="connsiteX671" fmla="*/ 702136 w 1009195"/>
                <a:gd name="connsiteY671" fmla="*/ 836797 h 881540"/>
                <a:gd name="connsiteX672" fmla="*/ 700899 w 1009195"/>
                <a:gd name="connsiteY672" fmla="*/ 835464 h 881540"/>
                <a:gd name="connsiteX673" fmla="*/ 698330 w 1009195"/>
                <a:gd name="connsiteY673" fmla="*/ 835464 h 881540"/>
                <a:gd name="connsiteX674" fmla="*/ 694429 w 1009195"/>
                <a:gd name="connsiteY674" fmla="*/ 834226 h 881540"/>
                <a:gd name="connsiteX675" fmla="*/ 693096 w 1009195"/>
                <a:gd name="connsiteY675" fmla="*/ 830323 h 881540"/>
                <a:gd name="connsiteX676" fmla="*/ 694429 w 1009195"/>
                <a:gd name="connsiteY676" fmla="*/ 827753 h 881540"/>
                <a:gd name="connsiteX677" fmla="*/ 695666 w 1009195"/>
                <a:gd name="connsiteY677" fmla="*/ 826420 h 881540"/>
                <a:gd name="connsiteX678" fmla="*/ 700899 w 1009195"/>
                <a:gd name="connsiteY678" fmla="*/ 826420 h 881540"/>
                <a:gd name="connsiteX679" fmla="*/ 703468 w 1009195"/>
                <a:gd name="connsiteY679" fmla="*/ 827753 h 881540"/>
                <a:gd name="connsiteX680" fmla="*/ 702136 w 1009195"/>
                <a:gd name="connsiteY680" fmla="*/ 830323 h 881540"/>
                <a:gd name="connsiteX681" fmla="*/ 700899 w 1009195"/>
                <a:gd name="connsiteY681" fmla="*/ 831656 h 881540"/>
                <a:gd name="connsiteX682" fmla="*/ 700899 w 1009195"/>
                <a:gd name="connsiteY682" fmla="*/ 832894 h 881540"/>
                <a:gd name="connsiteX683" fmla="*/ 703468 w 1009195"/>
                <a:gd name="connsiteY683" fmla="*/ 832894 h 881540"/>
                <a:gd name="connsiteX684" fmla="*/ 706037 w 1009195"/>
                <a:gd name="connsiteY684" fmla="*/ 834226 h 881540"/>
                <a:gd name="connsiteX685" fmla="*/ 712413 w 1009195"/>
                <a:gd name="connsiteY685" fmla="*/ 834226 h 881540"/>
                <a:gd name="connsiteX686" fmla="*/ 713745 w 1009195"/>
                <a:gd name="connsiteY686" fmla="*/ 832894 h 881540"/>
                <a:gd name="connsiteX687" fmla="*/ 712413 w 1009195"/>
                <a:gd name="connsiteY687" fmla="*/ 831656 h 881540"/>
                <a:gd name="connsiteX688" fmla="*/ 711176 w 1009195"/>
                <a:gd name="connsiteY688" fmla="*/ 829086 h 881540"/>
                <a:gd name="connsiteX689" fmla="*/ 711176 w 1009195"/>
                <a:gd name="connsiteY689" fmla="*/ 817471 h 881540"/>
                <a:gd name="connsiteX690" fmla="*/ 712413 w 1009195"/>
                <a:gd name="connsiteY690" fmla="*/ 816139 h 881540"/>
                <a:gd name="connsiteX691" fmla="*/ 713745 w 1009195"/>
                <a:gd name="connsiteY691" fmla="*/ 816139 h 881540"/>
                <a:gd name="connsiteX692" fmla="*/ 716314 w 1009195"/>
                <a:gd name="connsiteY692" fmla="*/ 817471 h 881540"/>
                <a:gd name="connsiteX693" fmla="*/ 718883 w 1009195"/>
                <a:gd name="connsiteY693" fmla="*/ 820042 h 881540"/>
                <a:gd name="connsiteX694" fmla="*/ 718883 w 1009195"/>
                <a:gd name="connsiteY694" fmla="*/ 825182 h 881540"/>
                <a:gd name="connsiteX695" fmla="*/ 717646 w 1009195"/>
                <a:gd name="connsiteY695" fmla="*/ 827753 h 881540"/>
                <a:gd name="connsiteX696" fmla="*/ 717646 w 1009195"/>
                <a:gd name="connsiteY696" fmla="*/ 830228 h 881540"/>
                <a:gd name="connsiteX697" fmla="*/ 718883 w 1009195"/>
                <a:gd name="connsiteY697" fmla="*/ 832798 h 881540"/>
                <a:gd name="connsiteX698" fmla="*/ 721547 w 1009195"/>
                <a:gd name="connsiteY698" fmla="*/ 832798 h 881540"/>
                <a:gd name="connsiteX699" fmla="*/ 724116 w 1009195"/>
                <a:gd name="connsiteY699" fmla="*/ 827657 h 881540"/>
                <a:gd name="connsiteX700" fmla="*/ 726686 w 1009195"/>
                <a:gd name="connsiteY700" fmla="*/ 825087 h 881540"/>
                <a:gd name="connsiteX701" fmla="*/ 726686 w 1009195"/>
                <a:gd name="connsiteY701" fmla="*/ 823754 h 881540"/>
                <a:gd name="connsiteX702" fmla="*/ 724116 w 1009195"/>
                <a:gd name="connsiteY702" fmla="*/ 821184 h 881540"/>
                <a:gd name="connsiteX703" fmla="*/ 724116 w 1009195"/>
                <a:gd name="connsiteY703" fmla="*/ 818614 h 881540"/>
                <a:gd name="connsiteX704" fmla="*/ 725353 w 1009195"/>
                <a:gd name="connsiteY704" fmla="*/ 816043 h 881540"/>
                <a:gd name="connsiteX705" fmla="*/ 727923 w 1009195"/>
                <a:gd name="connsiteY705" fmla="*/ 816043 h 881540"/>
                <a:gd name="connsiteX706" fmla="*/ 729254 w 1009195"/>
                <a:gd name="connsiteY706" fmla="*/ 817376 h 881540"/>
                <a:gd name="connsiteX707" fmla="*/ 729254 w 1009195"/>
                <a:gd name="connsiteY707" fmla="*/ 819946 h 881540"/>
                <a:gd name="connsiteX708" fmla="*/ 727923 w 1009195"/>
                <a:gd name="connsiteY708" fmla="*/ 822517 h 881540"/>
                <a:gd name="connsiteX709" fmla="*/ 729254 w 1009195"/>
                <a:gd name="connsiteY709" fmla="*/ 823754 h 881540"/>
                <a:gd name="connsiteX710" fmla="*/ 734393 w 1009195"/>
                <a:gd name="connsiteY710" fmla="*/ 823754 h 881540"/>
                <a:gd name="connsiteX711" fmla="*/ 735725 w 1009195"/>
                <a:gd name="connsiteY711" fmla="*/ 825087 h 881540"/>
                <a:gd name="connsiteX712" fmla="*/ 736962 w 1009195"/>
                <a:gd name="connsiteY712" fmla="*/ 826325 h 881540"/>
                <a:gd name="connsiteX713" fmla="*/ 735725 w 1009195"/>
                <a:gd name="connsiteY713" fmla="*/ 828990 h 881540"/>
                <a:gd name="connsiteX714" fmla="*/ 735725 w 1009195"/>
                <a:gd name="connsiteY714" fmla="*/ 834131 h 881540"/>
                <a:gd name="connsiteX715" fmla="*/ 736962 w 1009195"/>
                <a:gd name="connsiteY715" fmla="*/ 836701 h 881540"/>
                <a:gd name="connsiteX716" fmla="*/ 738294 w 1009195"/>
                <a:gd name="connsiteY716" fmla="*/ 836701 h 881540"/>
                <a:gd name="connsiteX717" fmla="*/ 739626 w 1009195"/>
                <a:gd name="connsiteY717" fmla="*/ 835368 h 881540"/>
                <a:gd name="connsiteX718" fmla="*/ 740863 w 1009195"/>
                <a:gd name="connsiteY718" fmla="*/ 834131 h 881540"/>
                <a:gd name="connsiteX719" fmla="*/ 742196 w 1009195"/>
                <a:gd name="connsiteY719" fmla="*/ 828990 h 881540"/>
                <a:gd name="connsiteX720" fmla="*/ 744765 w 1009195"/>
                <a:gd name="connsiteY720" fmla="*/ 826325 h 881540"/>
                <a:gd name="connsiteX721" fmla="*/ 748571 w 1009195"/>
                <a:gd name="connsiteY721" fmla="*/ 826325 h 881540"/>
                <a:gd name="connsiteX722" fmla="*/ 749903 w 1009195"/>
                <a:gd name="connsiteY722" fmla="*/ 827657 h 881540"/>
                <a:gd name="connsiteX723" fmla="*/ 751235 w 1009195"/>
                <a:gd name="connsiteY723" fmla="*/ 830228 h 881540"/>
                <a:gd name="connsiteX724" fmla="*/ 749903 w 1009195"/>
                <a:gd name="connsiteY724" fmla="*/ 832798 h 881540"/>
                <a:gd name="connsiteX725" fmla="*/ 749903 w 1009195"/>
                <a:gd name="connsiteY725" fmla="*/ 834131 h 881540"/>
                <a:gd name="connsiteX726" fmla="*/ 751235 w 1009195"/>
                <a:gd name="connsiteY726" fmla="*/ 835368 h 881540"/>
                <a:gd name="connsiteX727" fmla="*/ 753899 w 1009195"/>
                <a:gd name="connsiteY727" fmla="*/ 835368 h 881540"/>
                <a:gd name="connsiteX728" fmla="*/ 755232 w 1009195"/>
                <a:gd name="connsiteY728" fmla="*/ 838034 h 881540"/>
                <a:gd name="connsiteX729" fmla="*/ 756564 w 1009195"/>
                <a:gd name="connsiteY729" fmla="*/ 840605 h 881540"/>
                <a:gd name="connsiteX730" fmla="*/ 759133 w 1009195"/>
                <a:gd name="connsiteY730" fmla="*/ 844508 h 881540"/>
                <a:gd name="connsiteX731" fmla="*/ 760370 w 1009195"/>
                <a:gd name="connsiteY731" fmla="*/ 844508 h 881540"/>
                <a:gd name="connsiteX732" fmla="*/ 760370 w 1009195"/>
                <a:gd name="connsiteY732" fmla="*/ 839272 h 881540"/>
                <a:gd name="connsiteX733" fmla="*/ 759133 w 1009195"/>
                <a:gd name="connsiteY733" fmla="*/ 834131 h 881540"/>
                <a:gd name="connsiteX734" fmla="*/ 763034 w 1009195"/>
                <a:gd name="connsiteY734" fmla="*/ 834131 h 881540"/>
                <a:gd name="connsiteX735" fmla="*/ 765603 w 1009195"/>
                <a:gd name="connsiteY735" fmla="*/ 836701 h 881540"/>
                <a:gd name="connsiteX736" fmla="*/ 768172 w 1009195"/>
                <a:gd name="connsiteY736" fmla="*/ 838034 h 881540"/>
                <a:gd name="connsiteX737" fmla="*/ 770742 w 1009195"/>
                <a:gd name="connsiteY737" fmla="*/ 839272 h 881540"/>
                <a:gd name="connsiteX738" fmla="*/ 770742 w 1009195"/>
                <a:gd name="connsiteY738" fmla="*/ 840605 h 881540"/>
                <a:gd name="connsiteX739" fmla="*/ 769409 w 1009195"/>
                <a:gd name="connsiteY739" fmla="*/ 843175 h 881540"/>
                <a:gd name="connsiteX740" fmla="*/ 766840 w 1009195"/>
                <a:gd name="connsiteY740" fmla="*/ 844508 h 881540"/>
                <a:gd name="connsiteX741" fmla="*/ 763034 w 1009195"/>
                <a:gd name="connsiteY741" fmla="*/ 846983 h 881540"/>
                <a:gd name="connsiteX742" fmla="*/ 761702 w 1009195"/>
                <a:gd name="connsiteY742" fmla="*/ 849648 h 881540"/>
                <a:gd name="connsiteX743" fmla="*/ 761702 w 1009195"/>
                <a:gd name="connsiteY743" fmla="*/ 853552 h 881540"/>
                <a:gd name="connsiteX744" fmla="*/ 763034 w 1009195"/>
                <a:gd name="connsiteY744" fmla="*/ 854789 h 881540"/>
                <a:gd name="connsiteX745" fmla="*/ 766840 w 1009195"/>
                <a:gd name="connsiteY745" fmla="*/ 856027 h 881540"/>
                <a:gd name="connsiteX746" fmla="*/ 768172 w 1009195"/>
                <a:gd name="connsiteY746" fmla="*/ 857359 h 881540"/>
                <a:gd name="connsiteX747" fmla="*/ 769409 w 1009195"/>
                <a:gd name="connsiteY747" fmla="*/ 859930 h 881540"/>
                <a:gd name="connsiteX748" fmla="*/ 766840 w 1009195"/>
                <a:gd name="connsiteY748" fmla="*/ 859930 h 881540"/>
                <a:gd name="connsiteX749" fmla="*/ 764271 w 1009195"/>
                <a:gd name="connsiteY749" fmla="*/ 861263 h 881540"/>
                <a:gd name="connsiteX750" fmla="*/ 765603 w 1009195"/>
                <a:gd name="connsiteY750" fmla="*/ 861263 h 881540"/>
                <a:gd name="connsiteX751" fmla="*/ 768172 w 1009195"/>
                <a:gd name="connsiteY751" fmla="*/ 863833 h 881540"/>
                <a:gd name="connsiteX752" fmla="*/ 772073 w 1009195"/>
                <a:gd name="connsiteY752" fmla="*/ 863833 h 881540"/>
                <a:gd name="connsiteX753" fmla="*/ 773311 w 1009195"/>
                <a:gd name="connsiteY753" fmla="*/ 866403 h 881540"/>
                <a:gd name="connsiteX754" fmla="*/ 772073 w 1009195"/>
                <a:gd name="connsiteY754" fmla="*/ 868974 h 881540"/>
                <a:gd name="connsiteX755" fmla="*/ 770742 w 1009195"/>
                <a:gd name="connsiteY755" fmla="*/ 868974 h 881540"/>
                <a:gd name="connsiteX756" fmla="*/ 769409 w 1009195"/>
                <a:gd name="connsiteY756" fmla="*/ 870307 h 881540"/>
                <a:gd name="connsiteX757" fmla="*/ 769409 w 1009195"/>
                <a:gd name="connsiteY757" fmla="*/ 871544 h 881540"/>
                <a:gd name="connsiteX758" fmla="*/ 770742 w 1009195"/>
                <a:gd name="connsiteY758" fmla="*/ 872877 h 881540"/>
                <a:gd name="connsiteX759" fmla="*/ 773311 w 1009195"/>
                <a:gd name="connsiteY759" fmla="*/ 874114 h 881540"/>
                <a:gd name="connsiteX760" fmla="*/ 782826 w 1009195"/>
                <a:gd name="connsiteY760" fmla="*/ 868974 h 881540"/>
                <a:gd name="connsiteX761" fmla="*/ 791866 w 1009195"/>
                <a:gd name="connsiteY761" fmla="*/ 862500 h 881540"/>
                <a:gd name="connsiteX762" fmla="*/ 799573 w 1009195"/>
                <a:gd name="connsiteY762" fmla="*/ 856027 h 881540"/>
                <a:gd name="connsiteX763" fmla="*/ 806043 w 1009195"/>
                <a:gd name="connsiteY763" fmla="*/ 850886 h 881540"/>
                <a:gd name="connsiteX764" fmla="*/ 807376 w 1009195"/>
                <a:gd name="connsiteY764" fmla="*/ 849648 h 881540"/>
                <a:gd name="connsiteX765" fmla="*/ 807376 w 1009195"/>
                <a:gd name="connsiteY765" fmla="*/ 846983 h 881540"/>
                <a:gd name="connsiteX766" fmla="*/ 808613 w 1009195"/>
                <a:gd name="connsiteY766" fmla="*/ 844508 h 881540"/>
                <a:gd name="connsiteX767" fmla="*/ 807376 w 1009195"/>
                <a:gd name="connsiteY767" fmla="*/ 843175 h 881540"/>
                <a:gd name="connsiteX768" fmla="*/ 806043 w 1009195"/>
                <a:gd name="connsiteY768" fmla="*/ 841842 h 881540"/>
                <a:gd name="connsiteX769" fmla="*/ 804712 w 1009195"/>
                <a:gd name="connsiteY769" fmla="*/ 841842 h 881540"/>
                <a:gd name="connsiteX770" fmla="*/ 802237 w 1009195"/>
                <a:gd name="connsiteY770" fmla="*/ 843175 h 881540"/>
                <a:gd name="connsiteX771" fmla="*/ 802237 w 1009195"/>
                <a:gd name="connsiteY771" fmla="*/ 845745 h 881540"/>
                <a:gd name="connsiteX772" fmla="*/ 799573 w 1009195"/>
                <a:gd name="connsiteY772" fmla="*/ 845745 h 881540"/>
                <a:gd name="connsiteX773" fmla="*/ 797004 w 1009195"/>
                <a:gd name="connsiteY773" fmla="*/ 841842 h 881540"/>
                <a:gd name="connsiteX774" fmla="*/ 797004 w 1009195"/>
                <a:gd name="connsiteY774" fmla="*/ 838034 h 881540"/>
                <a:gd name="connsiteX775" fmla="*/ 795767 w 1009195"/>
                <a:gd name="connsiteY775" fmla="*/ 835368 h 881540"/>
                <a:gd name="connsiteX776" fmla="*/ 794435 w 1009195"/>
                <a:gd name="connsiteY776" fmla="*/ 831561 h 881540"/>
                <a:gd name="connsiteX777" fmla="*/ 797004 w 1009195"/>
                <a:gd name="connsiteY777" fmla="*/ 830228 h 881540"/>
                <a:gd name="connsiteX778" fmla="*/ 797004 w 1009195"/>
                <a:gd name="connsiteY778" fmla="*/ 827657 h 881540"/>
                <a:gd name="connsiteX779" fmla="*/ 793103 w 1009195"/>
                <a:gd name="connsiteY779" fmla="*/ 826325 h 881540"/>
                <a:gd name="connsiteX780" fmla="*/ 790533 w 1009195"/>
                <a:gd name="connsiteY780" fmla="*/ 823754 h 881540"/>
                <a:gd name="connsiteX781" fmla="*/ 790533 w 1009195"/>
                <a:gd name="connsiteY781" fmla="*/ 822517 h 881540"/>
                <a:gd name="connsiteX782" fmla="*/ 791866 w 1009195"/>
                <a:gd name="connsiteY782" fmla="*/ 821184 h 881540"/>
                <a:gd name="connsiteX783" fmla="*/ 795767 w 1009195"/>
                <a:gd name="connsiteY783" fmla="*/ 821184 h 881540"/>
                <a:gd name="connsiteX784" fmla="*/ 795767 w 1009195"/>
                <a:gd name="connsiteY784" fmla="*/ 818614 h 881540"/>
                <a:gd name="connsiteX785" fmla="*/ 794435 w 1009195"/>
                <a:gd name="connsiteY785" fmla="*/ 817376 h 881540"/>
                <a:gd name="connsiteX786" fmla="*/ 793103 w 1009195"/>
                <a:gd name="connsiteY786" fmla="*/ 814710 h 881540"/>
                <a:gd name="connsiteX787" fmla="*/ 794435 w 1009195"/>
                <a:gd name="connsiteY787" fmla="*/ 814710 h 881540"/>
                <a:gd name="connsiteX788" fmla="*/ 798336 w 1009195"/>
                <a:gd name="connsiteY788" fmla="*/ 816043 h 881540"/>
                <a:gd name="connsiteX789" fmla="*/ 800905 w 1009195"/>
                <a:gd name="connsiteY789" fmla="*/ 817376 h 881540"/>
                <a:gd name="connsiteX790" fmla="*/ 802237 w 1009195"/>
                <a:gd name="connsiteY790" fmla="*/ 818614 h 881540"/>
                <a:gd name="connsiteX791" fmla="*/ 802237 w 1009195"/>
                <a:gd name="connsiteY791" fmla="*/ 819946 h 881540"/>
                <a:gd name="connsiteX792" fmla="*/ 799573 w 1009195"/>
                <a:gd name="connsiteY792" fmla="*/ 822517 h 881540"/>
                <a:gd name="connsiteX793" fmla="*/ 803475 w 1009195"/>
                <a:gd name="connsiteY793" fmla="*/ 825087 h 881540"/>
                <a:gd name="connsiteX794" fmla="*/ 808613 w 1009195"/>
                <a:gd name="connsiteY794" fmla="*/ 826325 h 881540"/>
                <a:gd name="connsiteX795" fmla="*/ 809945 w 1009195"/>
                <a:gd name="connsiteY795" fmla="*/ 825087 h 881540"/>
                <a:gd name="connsiteX796" fmla="*/ 809945 w 1009195"/>
                <a:gd name="connsiteY796" fmla="*/ 823754 h 881540"/>
                <a:gd name="connsiteX797" fmla="*/ 806043 w 1009195"/>
                <a:gd name="connsiteY797" fmla="*/ 818614 h 881540"/>
                <a:gd name="connsiteX798" fmla="*/ 802237 w 1009195"/>
                <a:gd name="connsiteY798" fmla="*/ 814710 h 881540"/>
                <a:gd name="connsiteX799" fmla="*/ 800905 w 1009195"/>
                <a:gd name="connsiteY799" fmla="*/ 812140 h 881540"/>
                <a:gd name="connsiteX800" fmla="*/ 804712 w 1009195"/>
                <a:gd name="connsiteY800" fmla="*/ 812140 h 881540"/>
                <a:gd name="connsiteX801" fmla="*/ 807376 w 1009195"/>
                <a:gd name="connsiteY801" fmla="*/ 814710 h 881540"/>
                <a:gd name="connsiteX802" fmla="*/ 808613 w 1009195"/>
                <a:gd name="connsiteY802" fmla="*/ 813473 h 881540"/>
                <a:gd name="connsiteX803" fmla="*/ 808613 w 1009195"/>
                <a:gd name="connsiteY803" fmla="*/ 805762 h 881540"/>
                <a:gd name="connsiteX804" fmla="*/ 807376 w 1009195"/>
                <a:gd name="connsiteY804" fmla="*/ 805762 h 881540"/>
                <a:gd name="connsiteX805" fmla="*/ 804712 w 1009195"/>
                <a:gd name="connsiteY805" fmla="*/ 806999 h 881540"/>
                <a:gd name="connsiteX806" fmla="*/ 804712 w 1009195"/>
                <a:gd name="connsiteY806" fmla="*/ 801668 h 881540"/>
                <a:gd name="connsiteX807" fmla="*/ 803475 w 1009195"/>
                <a:gd name="connsiteY807" fmla="*/ 796528 h 881540"/>
                <a:gd name="connsiteX808" fmla="*/ 799573 w 1009195"/>
                <a:gd name="connsiteY808" fmla="*/ 796528 h 881540"/>
                <a:gd name="connsiteX809" fmla="*/ 797004 w 1009195"/>
                <a:gd name="connsiteY809" fmla="*/ 793957 h 881540"/>
                <a:gd name="connsiteX810" fmla="*/ 799573 w 1009195"/>
                <a:gd name="connsiteY810" fmla="*/ 791291 h 881540"/>
                <a:gd name="connsiteX811" fmla="*/ 803475 w 1009195"/>
                <a:gd name="connsiteY811" fmla="*/ 791291 h 881540"/>
                <a:gd name="connsiteX812" fmla="*/ 803475 w 1009195"/>
                <a:gd name="connsiteY812" fmla="*/ 793957 h 881540"/>
                <a:gd name="connsiteX813" fmla="*/ 806043 w 1009195"/>
                <a:gd name="connsiteY813" fmla="*/ 797765 h 881540"/>
                <a:gd name="connsiteX814" fmla="*/ 807376 w 1009195"/>
                <a:gd name="connsiteY814" fmla="*/ 797765 h 881540"/>
                <a:gd name="connsiteX815" fmla="*/ 807376 w 1009195"/>
                <a:gd name="connsiteY815" fmla="*/ 796528 h 881540"/>
                <a:gd name="connsiteX816" fmla="*/ 806043 w 1009195"/>
                <a:gd name="connsiteY816" fmla="*/ 791291 h 881540"/>
                <a:gd name="connsiteX817" fmla="*/ 806043 w 1009195"/>
                <a:gd name="connsiteY817" fmla="*/ 788721 h 881540"/>
                <a:gd name="connsiteX818" fmla="*/ 803475 w 1009195"/>
                <a:gd name="connsiteY818" fmla="*/ 787484 h 881540"/>
                <a:gd name="connsiteX819" fmla="*/ 801476 w 1009195"/>
                <a:gd name="connsiteY819" fmla="*/ 787484 h 881540"/>
                <a:gd name="connsiteX820" fmla="*/ 800144 w 1009195"/>
                <a:gd name="connsiteY820" fmla="*/ 788721 h 881540"/>
                <a:gd name="connsiteX821" fmla="*/ 797575 w 1009195"/>
                <a:gd name="connsiteY821" fmla="*/ 791291 h 881540"/>
                <a:gd name="connsiteX822" fmla="*/ 791961 w 1009195"/>
                <a:gd name="connsiteY822" fmla="*/ 791291 h 881540"/>
                <a:gd name="connsiteX823" fmla="*/ 786823 w 1009195"/>
                <a:gd name="connsiteY823" fmla="*/ 790054 h 881540"/>
                <a:gd name="connsiteX824" fmla="*/ 785586 w 1009195"/>
                <a:gd name="connsiteY824" fmla="*/ 788721 h 881540"/>
                <a:gd name="connsiteX825" fmla="*/ 784253 w 1009195"/>
                <a:gd name="connsiteY825" fmla="*/ 786151 h 881540"/>
                <a:gd name="connsiteX826" fmla="*/ 783016 w 1009195"/>
                <a:gd name="connsiteY826" fmla="*/ 784818 h 881540"/>
                <a:gd name="connsiteX827" fmla="*/ 780447 w 1009195"/>
                <a:gd name="connsiteY827" fmla="*/ 783580 h 881540"/>
                <a:gd name="connsiteX828" fmla="*/ 779115 w 1009195"/>
                <a:gd name="connsiteY828" fmla="*/ 784818 h 881540"/>
                <a:gd name="connsiteX829" fmla="*/ 777783 w 1009195"/>
                <a:gd name="connsiteY829" fmla="*/ 784818 h 881540"/>
                <a:gd name="connsiteX830" fmla="*/ 776546 w 1009195"/>
                <a:gd name="connsiteY830" fmla="*/ 783580 h 881540"/>
                <a:gd name="connsiteX831" fmla="*/ 776546 w 1009195"/>
                <a:gd name="connsiteY831" fmla="*/ 781010 h 881540"/>
                <a:gd name="connsiteX832" fmla="*/ 773977 w 1009195"/>
                <a:gd name="connsiteY832" fmla="*/ 779677 h 881540"/>
                <a:gd name="connsiteX833" fmla="*/ 771408 w 1009195"/>
                <a:gd name="connsiteY833" fmla="*/ 779677 h 881540"/>
                <a:gd name="connsiteX834" fmla="*/ 768743 w 1009195"/>
                <a:gd name="connsiteY834" fmla="*/ 778440 h 881540"/>
                <a:gd name="connsiteX835" fmla="*/ 767506 w 1009195"/>
                <a:gd name="connsiteY835" fmla="*/ 777107 h 881540"/>
                <a:gd name="connsiteX836" fmla="*/ 768743 w 1009195"/>
                <a:gd name="connsiteY836" fmla="*/ 777107 h 881540"/>
                <a:gd name="connsiteX837" fmla="*/ 772644 w 1009195"/>
                <a:gd name="connsiteY837" fmla="*/ 775869 h 881540"/>
                <a:gd name="connsiteX838" fmla="*/ 776546 w 1009195"/>
                <a:gd name="connsiteY838" fmla="*/ 777107 h 881540"/>
                <a:gd name="connsiteX839" fmla="*/ 777783 w 1009195"/>
                <a:gd name="connsiteY839" fmla="*/ 775869 h 881540"/>
                <a:gd name="connsiteX840" fmla="*/ 776546 w 1009195"/>
                <a:gd name="connsiteY840" fmla="*/ 773299 h 881540"/>
                <a:gd name="connsiteX841" fmla="*/ 775214 w 1009195"/>
                <a:gd name="connsiteY841" fmla="*/ 773299 h 881540"/>
                <a:gd name="connsiteX842" fmla="*/ 775214 w 1009195"/>
                <a:gd name="connsiteY842" fmla="*/ 771966 h 881540"/>
                <a:gd name="connsiteX843" fmla="*/ 771408 w 1009195"/>
                <a:gd name="connsiteY843" fmla="*/ 773299 h 881540"/>
                <a:gd name="connsiteX844" fmla="*/ 768743 w 1009195"/>
                <a:gd name="connsiteY844" fmla="*/ 774537 h 881540"/>
                <a:gd name="connsiteX845" fmla="*/ 767506 w 1009195"/>
                <a:gd name="connsiteY845" fmla="*/ 773299 h 881540"/>
                <a:gd name="connsiteX846" fmla="*/ 767506 w 1009195"/>
                <a:gd name="connsiteY846" fmla="*/ 770729 h 881540"/>
                <a:gd name="connsiteX847" fmla="*/ 768743 w 1009195"/>
                <a:gd name="connsiteY847" fmla="*/ 769396 h 881540"/>
                <a:gd name="connsiteX848" fmla="*/ 771408 w 1009195"/>
                <a:gd name="connsiteY848" fmla="*/ 765493 h 881540"/>
                <a:gd name="connsiteX849" fmla="*/ 776546 w 1009195"/>
                <a:gd name="connsiteY849" fmla="*/ 762922 h 881540"/>
                <a:gd name="connsiteX850" fmla="*/ 780447 w 1009195"/>
                <a:gd name="connsiteY850" fmla="*/ 760352 h 881540"/>
                <a:gd name="connsiteX851" fmla="*/ 780447 w 1009195"/>
                <a:gd name="connsiteY851" fmla="*/ 760352 h 881540"/>
                <a:gd name="connsiteX852" fmla="*/ 783016 w 1009195"/>
                <a:gd name="connsiteY852" fmla="*/ 759019 h 881540"/>
                <a:gd name="connsiteX853" fmla="*/ 785586 w 1009195"/>
                <a:gd name="connsiteY853" fmla="*/ 759019 h 881540"/>
                <a:gd name="connsiteX854" fmla="*/ 785586 w 1009195"/>
                <a:gd name="connsiteY854" fmla="*/ 761589 h 881540"/>
                <a:gd name="connsiteX855" fmla="*/ 784253 w 1009195"/>
                <a:gd name="connsiteY855" fmla="*/ 762922 h 881540"/>
                <a:gd name="connsiteX856" fmla="*/ 783016 w 1009195"/>
                <a:gd name="connsiteY856" fmla="*/ 764160 h 881540"/>
                <a:gd name="connsiteX857" fmla="*/ 780447 w 1009195"/>
                <a:gd name="connsiteY857" fmla="*/ 765493 h 881540"/>
                <a:gd name="connsiteX858" fmla="*/ 777783 w 1009195"/>
                <a:gd name="connsiteY858" fmla="*/ 765493 h 881540"/>
                <a:gd name="connsiteX859" fmla="*/ 777783 w 1009195"/>
                <a:gd name="connsiteY859" fmla="*/ 768063 h 881540"/>
                <a:gd name="connsiteX860" fmla="*/ 779115 w 1009195"/>
                <a:gd name="connsiteY860" fmla="*/ 770729 h 881540"/>
                <a:gd name="connsiteX861" fmla="*/ 780447 w 1009195"/>
                <a:gd name="connsiteY861" fmla="*/ 774537 h 881540"/>
                <a:gd name="connsiteX862" fmla="*/ 783016 w 1009195"/>
                <a:gd name="connsiteY862" fmla="*/ 775869 h 881540"/>
                <a:gd name="connsiteX863" fmla="*/ 784253 w 1009195"/>
                <a:gd name="connsiteY863" fmla="*/ 775869 h 881540"/>
                <a:gd name="connsiteX864" fmla="*/ 785586 w 1009195"/>
                <a:gd name="connsiteY864" fmla="*/ 777107 h 881540"/>
                <a:gd name="connsiteX865" fmla="*/ 786823 w 1009195"/>
                <a:gd name="connsiteY865" fmla="*/ 775869 h 881540"/>
                <a:gd name="connsiteX866" fmla="*/ 786823 w 1009195"/>
                <a:gd name="connsiteY866" fmla="*/ 773109 h 881540"/>
                <a:gd name="connsiteX867" fmla="*/ 784253 w 1009195"/>
                <a:gd name="connsiteY867" fmla="*/ 773109 h 881540"/>
                <a:gd name="connsiteX868" fmla="*/ 783016 w 1009195"/>
                <a:gd name="connsiteY868" fmla="*/ 770538 h 881540"/>
                <a:gd name="connsiteX869" fmla="*/ 784253 w 1009195"/>
                <a:gd name="connsiteY869" fmla="*/ 769206 h 881540"/>
                <a:gd name="connsiteX870" fmla="*/ 786823 w 1009195"/>
                <a:gd name="connsiteY870" fmla="*/ 767873 h 881540"/>
                <a:gd name="connsiteX871" fmla="*/ 789391 w 1009195"/>
                <a:gd name="connsiteY871" fmla="*/ 767873 h 881540"/>
                <a:gd name="connsiteX872" fmla="*/ 790724 w 1009195"/>
                <a:gd name="connsiteY872" fmla="*/ 769206 h 881540"/>
                <a:gd name="connsiteX873" fmla="*/ 790724 w 1009195"/>
                <a:gd name="connsiteY873" fmla="*/ 771776 h 881540"/>
                <a:gd name="connsiteX874" fmla="*/ 794625 w 1009195"/>
                <a:gd name="connsiteY874" fmla="*/ 773109 h 881540"/>
                <a:gd name="connsiteX875" fmla="*/ 795862 w 1009195"/>
                <a:gd name="connsiteY875" fmla="*/ 771776 h 881540"/>
                <a:gd name="connsiteX876" fmla="*/ 797194 w 1009195"/>
                <a:gd name="connsiteY876" fmla="*/ 773109 h 881540"/>
                <a:gd name="connsiteX877" fmla="*/ 797194 w 1009195"/>
                <a:gd name="connsiteY877" fmla="*/ 774346 h 881540"/>
                <a:gd name="connsiteX878" fmla="*/ 798431 w 1009195"/>
                <a:gd name="connsiteY878" fmla="*/ 775679 h 881540"/>
                <a:gd name="connsiteX879" fmla="*/ 802333 w 1009195"/>
                <a:gd name="connsiteY879" fmla="*/ 775679 h 881540"/>
                <a:gd name="connsiteX880" fmla="*/ 807471 w 1009195"/>
                <a:gd name="connsiteY880" fmla="*/ 776917 h 881540"/>
                <a:gd name="connsiteX881" fmla="*/ 808803 w 1009195"/>
                <a:gd name="connsiteY881" fmla="*/ 778249 h 881540"/>
                <a:gd name="connsiteX882" fmla="*/ 808803 w 1009195"/>
                <a:gd name="connsiteY882" fmla="*/ 780820 h 881540"/>
                <a:gd name="connsiteX883" fmla="*/ 810040 w 1009195"/>
                <a:gd name="connsiteY883" fmla="*/ 782057 h 881540"/>
                <a:gd name="connsiteX884" fmla="*/ 815273 w 1009195"/>
                <a:gd name="connsiteY884" fmla="*/ 782057 h 881540"/>
                <a:gd name="connsiteX885" fmla="*/ 815273 w 1009195"/>
                <a:gd name="connsiteY885" fmla="*/ 780820 h 881540"/>
                <a:gd name="connsiteX886" fmla="*/ 811372 w 1009195"/>
                <a:gd name="connsiteY886" fmla="*/ 778249 h 881540"/>
                <a:gd name="connsiteX887" fmla="*/ 810040 w 1009195"/>
                <a:gd name="connsiteY887" fmla="*/ 775679 h 881540"/>
                <a:gd name="connsiteX888" fmla="*/ 810040 w 1009195"/>
                <a:gd name="connsiteY888" fmla="*/ 774346 h 881540"/>
                <a:gd name="connsiteX889" fmla="*/ 811372 w 1009195"/>
                <a:gd name="connsiteY889" fmla="*/ 773109 h 881540"/>
                <a:gd name="connsiteX890" fmla="*/ 812704 w 1009195"/>
                <a:gd name="connsiteY890" fmla="*/ 773109 h 881540"/>
                <a:gd name="connsiteX891" fmla="*/ 817842 w 1009195"/>
                <a:gd name="connsiteY891" fmla="*/ 776917 h 881540"/>
                <a:gd name="connsiteX892" fmla="*/ 821649 w 1009195"/>
                <a:gd name="connsiteY892" fmla="*/ 782057 h 881540"/>
                <a:gd name="connsiteX893" fmla="*/ 821649 w 1009195"/>
                <a:gd name="connsiteY893" fmla="*/ 783390 h 881540"/>
                <a:gd name="connsiteX894" fmla="*/ 820412 w 1009195"/>
                <a:gd name="connsiteY894" fmla="*/ 784628 h 881540"/>
                <a:gd name="connsiteX895" fmla="*/ 817842 w 1009195"/>
                <a:gd name="connsiteY895" fmla="*/ 783390 h 881540"/>
                <a:gd name="connsiteX896" fmla="*/ 813941 w 1009195"/>
                <a:gd name="connsiteY896" fmla="*/ 783390 h 881540"/>
                <a:gd name="connsiteX897" fmla="*/ 815273 w 1009195"/>
                <a:gd name="connsiteY897" fmla="*/ 784628 h 881540"/>
                <a:gd name="connsiteX898" fmla="*/ 816510 w 1009195"/>
                <a:gd name="connsiteY898" fmla="*/ 785960 h 881540"/>
                <a:gd name="connsiteX899" fmla="*/ 820412 w 1009195"/>
                <a:gd name="connsiteY899" fmla="*/ 787293 h 881540"/>
                <a:gd name="connsiteX900" fmla="*/ 822981 w 1009195"/>
                <a:gd name="connsiteY900" fmla="*/ 785960 h 881540"/>
                <a:gd name="connsiteX901" fmla="*/ 830022 w 1009195"/>
                <a:gd name="connsiteY901" fmla="*/ 785960 h 881540"/>
                <a:gd name="connsiteX902" fmla="*/ 830022 w 1009195"/>
                <a:gd name="connsiteY902" fmla="*/ 784628 h 881540"/>
                <a:gd name="connsiteX903" fmla="*/ 827453 w 1009195"/>
                <a:gd name="connsiteY903" fmla="*/ 783390 h 881540"/>
                <a:gd name="connsiteX904" fmla="*/ 826121 w 1009195"/>
                <a:gd name="connsiteY904" fmla="*/ 783390 h 881540"/>
                <a:gd name="connsiteX905" fmla="*/ 826121 w 1009195"/>
                <a:gd name="connsiteY905" fmla="*/ 782057 h 881540"/>
                <a:gd name="connsiteX906" fmla="*/ 824789 w 1009195"/>
                <a:gd name="connsiteY906" fmla="*/ 779487 h 881540"/>
                <a:gd name="connsiteX907" fmla="*/ 826121 w 1009195"/>
                <a:gd name="connsiteY907" fmla="*/ 776917 h 881540"/>
                <a:gd name="connsiteX908" fmla="*/ 826121 w 1009195"/>
                <a:gd name="connsiteY908" fmla="*/ 775679 h 881540"/>
                <a:gd name="connsiteX909" fmla="*/ 827453 w 1009195"/>
                <a:gd name="connsiteY909" fmla="*/ 774346 h 881540"/>
                <a:gd name="connsiteX910" fmla="*/ 830022 w 1009195"/>
                <a:gd name="connsiteY910" fmla="*/ 774346 h 881540"/>
                <a:gd name="connsiteX911" fmla="*/ 832591 w 1009195"/>
                <a:gd name="connsiteY911" fmla="*/ 775679 h 881540"/>
                <a:gd name="connsiteX912" fmla="*/ 833923 w 1009195"/>
                <a:gd name="connsiteY912" fmla="*/ 776917 h 881540"/>
                <a:gd name="connsiteX913" fmla="*/ 835160 w 1009195"/>
                <a:gd name="connsiteY913" fmla="*/ 779487 h 881540"/>
                <a:gd name="connsiteX914" fmla="*/ 833923 w 1009195"/>
                <a:gd name="connsiteY914" fmla="*/ 780820 h 881540"/>
                <a:gd name="connsiteX915" fmla="*/ 833923 w 1009195"/>
                <a:gd name="connsiteY915" fmla="*/ 783390 h 881540"/>
                <a:gd name="connsiteX916" fmla="*/ 836492 w 1009195"/>
                <a:gd name="connsiteY916" fmla="*/ 782057 h 881540"/>
                <a:gd name="connsiteX917" fmla="*/ 837729 w 1009195"/>
                <a:gd name="connsiteY917" fmla="*/ 782057 h 881540"/>
                <a:gd name="connsiteX918" fmla="*/ 839062 w 1009195"/>
                <a:gd name="connsiteY918" fmla="*/ 779487 h 881540"/>
                <a:gd name="connsiteX919" fmla="*/ 840299 w 1009195"/>
                <a:gd name="connsiteY919" fmla="*/ 779487 h 881540"/>
                <a:gd name="connsiteX920" fmla="*/ 844200 w 1009195"/>
                <a:gd name="connsiteY920" fmla="*/ 780820 h 881540"/>
                <a:gd name="connsiteX921" fmla="*/ 846769 w 1009195"/>
                <a:gd name="connsiteY921" fmla="*/ 782057 h 881540"/>
                <a:gd name="connsiteX922" fmla="*/ 849338 w 1009195"/>
                <a:gd name="connsiteY922" fmla="*/ 783390 h 881540"/>
                <a:gd name="connsiteX923" fmla="*/ 850670 w 1009195"/>
                <a:gd name="connsiteY923" fmla="*/ 784628 h 881540"/>
                <a:gd name="connsiteX924" fmla="*/ 850670 w 1009195"/>
                <a:gd name="connsiteY924" fmla="*/ 785960 h 881540"/>
                <a:gd name="connsiteX925" fmla="*/ 849338 w 1009195"/>
                <a:gd name="connsiteY925" fmla="*/ 787293 h 881540"/>
                <a:gd name="connsiteX926" fmla="*/ 848101 w 1009195"/>
                <a:gd name="connsiteY926" fmla="*/ 787293 h 881540"/>
                <a:gd name="connsiteX927" fmla="*/ 845437 w 1009195"/>
                <a:gd name="connsiteY927" fmla="*/ 785960 h 881540"/>
                <a:gd name="connsiteX928" fmla="*/ 844200 w 1009195"/>
                <a:gd name="connsiteY928" fmla="*/ 787293 h 881540"/>
                <a:gd name="connsiteX929" fmla="*/ 845437 w 1009195"/>
                <a:gd name="connsiteY929" fmla="*/ 787293 h 881540"/>
                <a:gd name="connsiteX930" fmla="*/ 846769 w 1009195"/>
                <a:gd name="connsiteY930" fmla="*/ 788531 h 881540"/>
                <a:gd name="connsiteX931" fmla="*/ 848101 w 1009195"/>
                <a:gd name="connsiteY931" fmla="*/ 789864 h 881540"/>
                <a:gd name="connsiteX932" fmla="*/ 846769 w 1009195"/>
                <a:gd name="connsiteY932" fmla="*/ 791101 h 881540"/>
                <a:gd name="connsiteX933" fmla="*/ 844200 w 1009195"/>
                <a:gd name="connsiteY933" fmla="*/ 792434 h 881540"/>
                <a:gd name="connsiteX934" fmla="*/ 844200 w 1009195"/>
                <a:gd name="connsiteY934" fmla="*/ 795004 h 881540"/>
                <a:gd name="connsiteX935" fmla="*/ 845437 w 1009195"/>
                <a:gd name="connsiteY935" fmla="*/ 796337 h 881540"/>
                <a:gd name="connsiteX936" fmla="*/ 845437 w 1009195"/>
                <a:gd name="connsiteY936" fmla="*/ 798908 h 881540"/>
                <a:gd name="connsiteX937" fmla="*/ 849053 w 1009195"/>
                <a:gd name="connsiteY937" fmla="*/ 798908 h 881540"/>
                <a:gd name="connsiteX938" fmla="*/ 852954 w 1009195"/>
                <a:gd name="connsiteY938" fmla="*/ 795004 h 881540"/>
                <a:gd name="connsiteX939" fmla="*/ 855523 w 1009195"/>
                <a:gd name="connsiteY939" fmla="*/ 793767 h 881540"/>
                <a:gd name="connsiteX940" fmla="*/ 858568 w 1009195"/>
                <a:gd name="connsiteY940" fmla="*/ 793767 h 881540"/>
                <a:gd name="connsiteX941" fmla="*/ 861137 w 1009195"/>
                <a:gd name="connsiteY941" fmla="*/ 797575 h 881540"/>
                <a:gd name="connsiteX942" fmla="*/ 862469 w 1009195"/>
                <a:gd name="connsiteY942" fmla="*/ 805381 h 881540"/>
                <a:gd name="connsiteX943" fmla="*/ 861137 w 1009195"/>
                <a:gd name="connsiteY943" fmla="*/ 809189 h 881540"/>
                <a:gd name="connsiteX944" fmla="*/ 859900 w 1009195"/>
                <a:gd name="connsiteY944" fmla="*/ 811759 h 881540"/>
                <a:gd name="connsiteX945" fmla="*/ 857236 w 1009195"/>
                <a:gd name="connsiteY945" fmla="*/ 813092 h 881540"/>
                <a:gd name="connsiteX946" fmla="*/ 857236 w 1009195"/>
                <a:gd name="connsiteY946" fmla="*/ 815662 h 881540"/>
                <a:gd name="connsiteX947" fmla="*/ 867608 w 1009195"/>
                <a:gd name="connsiteY947" fmla="*/ 815662 h 881540"/>
                <a:gd name="connsiteX948" fmla="*/ 871509 w 1009195"/>
                <a:gd name="connsiteY948" fmla="*/ 818233 h 881540"/>
                <a:gd name="connsiteX949" fmla="*/ 876647 w 1009195"/>
                <a:gd name="connsiteY949" fmla="*/ 819566 h 881540"/>
                <a:gd name="connsiteX950" fmla="*/ 877979 w 1009195"/>
                <a:gd name="connsiteY950" fmla="*/ 818233 h 881540"/>
                <a:gd name="connsiteX951" fmla="*/ 877979 w 1009195"/>
                <a:gd name="connsiteY951" fmla="*/ 816995 h 881540"/>
                <a:gd name="connsiteX952" fmla="*/ 881785 w 1009195"/>
                <a:gd name="connsiteY952" fmla="*/ 814330 h 881540"/>
                <a:gd name="connsiteX953" fmla="*/ 885687 w 1009195"/>
                <a:gd name="connsiteY953" fmla="*/ 811759 h 881540"/>
                <a:gd name="connsiteX954" fmla="*/ 890825 w 1009195"/>
                <a:gd name="connsiteY954" fmla="*/ 811759 h 881540"/>
                <a:gd name="connsiteX955" fmla="*/ 892157 w 1009195"/>
                <a:gd name="connsiteY955" fmla="*/ 813092 h 881540"/>
                <a:gd name="connsiteX956" fmla="*/ 892157 w 1009195"/>
                <a:gd name="connsiteY956" fmla="*/ 814330 h 881540"/>
                <a:gd name="connsiteX957" fmla="*/ 889493 w 1009195"/>
                <a:gd name="connsiteY957" fmla="*/ 815662 h 881540"/>
                <a:gd name="connsiteX958" fmla="*/ 885687 w 1009195"/>
                <a:gd name="connsiteY958" fmla="*/ 816995 h 881540"/>
                <a:gd name="connsiteX959" fmla="*/ 884355 w 1009195"/>
                <a:gd name="connsiteY959" fmla="*/ 818233 h 881540"/>
                <a:gd name="connsiteX960" fmla="*/ 885687 w 1009195"/>
                <a:gd name="connsiteY960" fmla="*/ 819566 h 881540"/>
                <a:gd name="connsiteX961" fmla="*/ 892157 w 1009195"/>
                <a:gd name="connsiteY961" fmla="*/ 820803 h 881540"/>
                <a:gd name="connsiteX962" fmla="*/ 893394 w 1009195"/>
                <a:gd name="connsiteY962" fmla="*/ 822136 h 881540"/>
                <a:gd name="connsiteX963" fmla="*/ 893394 w 1009195"/>
                <a:gd name="connsiteY963" fmla="*/ 823374 h 881540"/>
                <a:gd name="connsiteX964" fmla="*/ 889493 w 1009195"/>
                <a:gd name="connsiteY964" fmla="*/ 824706 h 881540"/>
                <a:gd name="connsiteX965" fmla="*/ 889493 w 1009195"/>
                <a:gd name="connsiteY965" fmla="*/ 825944 h 881540"/>
                <a:gd name="connsiteX966" fmla="*/ 890825 w 1009195"/>
                <a:gd name="connsiteY966" fmla="*/ 827277 h 881540"/>
                <a:gd name="connsiteX967" fmla="*/ 893394 w 1009195"/>
                <a:gd name="connsiteY967" fmla="*/ 827277 h 881540"/>
                <a:gd name="connsiteX968" fmla="*/ 897296 w 1009195"/>
                <a:gd name="connsiteY968" fmla="*/ 828610 h 881540"/>
                <a:gd name="connsiteX969" fmla="*/ 902434 w 1009195"/>
                <a:gd name="connsiteY969" fmla="*/ 831180 h 881540"/>
                <a:gd name="connsiteX970" fmla="*/ 910236 w 1009195"/>
                <a:gd name="connsiteY970" fmla="*/ 833750 h 881540"/>
                <a:gd name="connsiteX971" fmla="*/ 915374 w 1009195"/>
                <a:gd name="connsiteY971" fmla="*/ 833750 h 881540"/>
                <a:gd name="connsiteX972" fmla="*/ 915374 w 1009195"/>
                <a:gd name="connsiteY972" fmla="*/ 831180 h 881540"/>
                <a:gd name="connsiteX973" fmla="*/ 912806 w 1009195"/>
                <a:gd name="connsiteY973" fmla="*/ 828610 h 881540"/>
                <a:gd name="connsiteX974" fmla="*/ 912806 w 1009195"/>
                <a:gd name="connsiteY974" fmla="*/ 825944 h 881540"/>
                <a:gd name="connsiteX975" fmla="*/ 922321 w 1009195"/>
                <a:gd name="connsiteY975" fmla="*/ 825944 h 881540"/>
                <a:gd name="connsiteX976" fmla="*/ 923558 w 1009195"/>
                <a:gd name="connsiteY976" fmla="*/ 827277 h 881540"/>
                <a:gd name="connsiteX977" fmla="*/ 923558 w 1009195"/>
                <a:gd name="connsiteY977" fmla="*/ 828610 h 881540"/>
                <a:gd name="connsiteX978" fmla="*/ 920989 w 1009195"/>
                <a:gd name="connsiteY978" fmla="*/ 829847 h 881540"/>
                <a:gd name="connsiteX979" fmla="*/ 918419 w 1009195"/>
                <a:gd name="connsiteY979" fmla="*/ 829847 h 881540"/>
                <a:gd name="connsiteX980" fmla="*/ 918419 w 1009195"/>
                <a:gd name="connsiteY980" fmla="*/ 831180 h 881540"/>
                <a:gd name="connsiteX981" fmla="*/ 919752 w 1009195"/>
                <a:gd name="connsiteY981" fmla="*/ 832417 h 881540"/>
                <a:gd name="connsiteX982" fmla="*/ 922321 w 1009195"/>
                <a:gd name="connsiteY982" fmla="*/ 836321 h 881540"/>
                <a:gd name="connsiteX983" fmla="*/ 926127 w 1009195"/>
                <a:gd name="connsiteY983" fmla="*/ 842794 h 881540"/>
                <a:gd name="connsiteX984" fmla="*/ 931265 w 1009195"/>
                <a:gd name="connsiteY984" fmla="*/ 850505 h 881540"/>
                <a:gd name="connsiteX985" fmla="*/ 933929 w 1009195"/>
                <a:gd name="connsiteY985" fmla="*/ 851838 h 881540"/>
                <a:gd name="connsiteX986" fmla="*/ 935166 w 1009195"/>
                <a:gd name="connsiteY986" fmla="*/ 854408 h 881540"/>
                <a:gd name="connsiteX987" fmla="*/ 935166 w 1009195"/>
                <a:gd name="connsiteY987" fmla="*/ 862119 h 881540"/>
                <a:gd name="connsiteX988" fmla="*/ 937831 w 1009195"/>
                <a:gd name="connsiteY988" fmla="*/ 863452 h 881540"/>
                <a:gd name="connsiteX989" fmla="*/ 940400 w 1009195"/>
                <a:gd name="connsiteY989" fmla="*/ 862119 h 881540"/>
                <a:gd name="connsiteX990" fmla="*/ 941637 w 1009195"/>
                <a:gd name="connsiteY990" fmla="*/ 856979 h 881540"/>
                <a:gd name="connsiteX991" fmla="*/ 944206 w 1009195"/>
                <a:gd name="connsiteY991" fmla="*/ 854408 h 881540"/>
                <a:gd name="connsiteX992" fmla="*/ 946775 w 1009195"/>
                <a:gd name="connsiteY992" fmla="*/ 854408 h 881540"/>
                <a:gd name="connsiteX993" fmla="*/ 948107 w 1009195"/>
                <a:gd name="connsiteY993" fmla="*/ 856979 h 881540"/>
                <a:gd name="connsiteX994" fmla="*/ 946775 w 1009195"/>
                <a:gd name="connsiteY994" fmla="*/ 860882 h 881540"/>
                <a:gd name="connsiteX995" fmla="*/ 946775 w 1009195"/>
                <a:gd name="connsiteY995" fmla="*/ 863452 h 881540"/>
                <a:gd name="connsiteX996" fmla="*/ 948107 w 1009195"/>
                <a:gd name="connsiteY996" fmla="*/ 863452 h 881540"/>
                <a:gd name="connsiteX997" fmla="*/ 949344 w 1009195"/>
                <a:gd name="connsiteY997" fmla="*/ 862119 h 881540"/>
                <a:gd name="connsiteX998" fmla="*/ 951913 w 1009195"/>
                <a:gd name="connsiteY998" fmla="*/ 858312 h 881540"/>
                <a:gd name="connsiteX999" fmla="*/ 953246 w 1009195"/>
                <a:gd name="connsiteY999" fmla="*/ 854408 h 881540"/>
                <a:gd name="connsiteX1000" fmla="*/ 951913 w 1009195"/>
                <a:gd name="connsiteY1000" fmla="*/ 849268 h 881540"/>
                <a:gd name="connsiteX1001" fmla="*/ 949344 w 1009195"/>
                <a:gd name="connsiteY1001" fmla="*/ 846602 h 881540"/>
                <a:gd name="connsiteX1002" fmla="*/ 949344 w 1009195"/>
                <a:gd name="connsiteY1002" fmla="*/ 841461 h 881540"/>
                <a:gd name="connsiteX1003" fmla="*/ 950676 w 1009195"/>
                <a:gd name="connsiteY1003" fmla="*/ 840224 h 881540"/>
                <a:gd name="connsiteX1004" fmla="*/ 953246 w 1009195"/>
                <a:gd name="connsiteY1004" fmla="*/ 841461 h 881540"/>
                <a:gd name="connsiteX1005" fmla="*/ 954578 w 1009195"/>
                <a:gd name="connsiteY1005" fmla="*/ 844127 h 881540"/>
                <a:gd name="connsiteX1006" fmla="*/ 954578 w 1009195"/>
                <a:gd name="connsiteY1006" fmla="*/ 845365 h 881540"/>
                <a:gd name="connsiteX1007" fmla="*/ 957147 w 1009195"/>
                <a:gd name="connsiteY1007" fmla="*/ 846602 h 881540"/>
                <a:gd name="connsiteX1008" fmla="*/ 960953 w 1009195"/>
                <a:gd name="connsiteY1008" fmla="*/ 846602 h 881540"/>
                <a:gd name="connsiteX1009" fmla="*/ 963522 w 1009195"/>
                <a:gd name="connsiteY1009" fmla="*/ 847935 h 881540"/>
                <a:gd name="connsiteX1010" fmla="*/ 963522 w 1009195"/>
                <a:gd name="connsiteY1010" fmla="*/ 849268 h 881540"/>
                <a:gd name="connsiteX1011" fmla="*/ 958384 w 1009195"/>
                <a:gd name="connsiteY1011" fmla="*/ 859549 h 881540"/>
                <a:gd name="connsiteX1012" fmla="*/ 953246 w 1009195"/>
                <a:gd name="connsiteY1012" fmla="*/ 867260 h 881540"/>
                <a:gd name="connsiteX1013" fmla="*/ 950676 w 1009195"/>
                <a:gd name="connsiteY1013" fmla="*/ 867260 h 881540"/>
                <a:gd name="connsiteX1014" fmla="*/ 949344 w 1009195"/>
                <a:gd name="connsiteY1014" fmla="*/ 866023 h 881540"/>
                <a:gd name="connsiteX1015" fmla="*/ 948107 w 1009195"/>
                <a:gd name="connsiteY1015" fmla="*/ 866023 h 881540"/>
                <a:gd name="connsiteX1016" fmla="*/ 946775 w 1009195"/>
                <a:gd name="connsiteY1016" fmla="*/ 867260 h 881540"/>
                <a:gd name="connsiteX1017" fmla="*/ 949344 w 1009195"/>
                <a:gd name="connsiteY1017" fmla="*/ 871163 h 881540"/>
                <a:gd name="connsiteX1018" fmla="*/ 951913 w 1009195"/>
                <a:gd name="connsiteY1018" fmla="*/ 872496 h 881540"/>
                <a:gd name="connsiteX1019" fmla="*/ 953721 w 1009195"/>
                <a:gd name="connsiteY1019" fmla="*/ 872496 h 881540"/>
                <a:gd name="connsiteX1020" fmla="*/ 954958 w 1009195"/>
                <a:gd name="connsiteY1020" fmla="*/ 871163 h 881540"/>
                <a:gd name="connsiteX1021" fmla="*/ 956291 w 1009195"/>
                <a:gd name="connsiteY1021" fmla="*/ 871163 h 881540"/>
                <a:gd name="connsiteX1022" fmla="*/ 961429 w 1009195"/>
                <a:gd name="connsiteY1022" fmla="*/ 869926 h 881540"/>
                <a:gd name="connsiteX1023" fmla="*/ 966567 w 1009195"/>
                <a:gd name="connsiteY1023" fmla="*/ 867260 h 881540"/>
                <a:gd name="connsiteX1024" fmla="*/ 966567 w 1009195"/>
                <a:gd name="connsiteY1024" fmla="*/ 864690 h 881540"/>
                <a:gd name="connsiteX1025" fmla="*/ 965330 w 1009195"/>
                <a:gd name="connsiteY1025" fmla="*/ 860882 h 881540"/>
                <a:gd name="connsiteX1026" fmla="*/ 963998 w 1009195"/>
                <a:gd name="connsiteY1026" fmla="*/ 855646 h 881540"/>
                <a:gd name="connsiteX1027" fmla="*/ 965330 w 1009195"/>
                <a:gd name="connsiteY1027" fmla="*/ 854408 h 881540"/>
                <a:gd name="connsiteX1028" fmla="*/ 966567 w 1009195"/>
                <a:gd name="connsiteY1028" fmla="*/ 855646 h 881540"/>
                <a:gd name="connsiteX1029" fmla="*/ 969136 w 1009195"/>
                <a:gd name="connsiteY1029" fmla="*/ 856979 h 881540"/>
                <a:gd name="connsiteX1030" fmla="*/ 976939 w 1009195"/>
                <a:gd name="connsiteY1030" fmla="*/ 868593 h 881540"/>
                <a:gd name="connsiteX1031" fmla="*/ 980745 w 1009195"/>
                <a:gd name="connsiteY1031" fmla="*/ 873734 h 881540"/>
                <a:gd name="connsiteX1032" fmla="*/ 988547 w 1009195"/>
                <a:gd name="connsiteY1032" fmla="*/ 881540 h 881540"/>
                <a:gd name="connsiteX1033" fmla="*/ 989784 w 1009195"/>
                <a:gd name="connsiteY1033" fmla="*/ 881540 h 881540"/>
                <a:gd name="connsiteX1034" fmla="*/ 989784 w 1009195"/>
                <a:gd name="connsiteY1034" fmla="*/ 880207 h 881540"/>
                <a:gd name="connsiteX1035" fmla="*/ 988547 w 1009195"/>
                <a:gd name="connsiteY1035" fmla="*/ 876304 h 881540"/>
                <a:gd name="connsiteX1036" fmla="*/ 985978 w 1009195"/>
                <a:gd name="connsiteY1036" fmla="*/ 872496 h 881540"/>
                <a:gd name="connsiteX1037" fmla="*/ 985978 w 1009195"/>
                <a:gd name="connsiteY1037" fmla="*/ 871163 h 881540"/>
                <a:gd name="connsiteX1038" fmla="*/ 988547 w 1009195"/>
                <a:gd name="connsiteY1038" fmla="*/ 869926 h 881540"/>
                <a:gd name="connsiteX1039" fmla="*/ 989784 w 1009195"/>
                <a:gd name="connsiteY1039" fmla="*/ 869926 h 881540"/>
                <a:gd name="connsiteX1040" fmla="*/ 989784 w 1009195"/>
                <a:gd name="connsiteY1040" fmla="*/ 868307 h 881540"/>
                <a:gd name="connsiteX1041" fmla="*/ 987216 w 1009195"/>
                <a:gd name="connsiteY1041" fmla="*/ 864404 h 881540"/>
                <a:gd name="connsiteX1042" fmla="*/ 987216 w 1009195"/>
                <a:gd name="connsiteY1042" fmla="*/ 860596 h 881540"/>
                <a:gd name="connsiteX1043" fmla="*/ 988547 w 1009195"/>
                <a:gd name="connsiteY1043" fmla="*/ 858026 h 881540"/>
                <a:gd name="connsiteX1044" fmla="*/ 988547 w 1009195"/>
                <a:gd name="connsiteY1044" fmla="*/ 855360 h 881540"/>
                <a:gd name="connsiteX1045" fmla="*/ 985978 w 1009195"/>
                <a:gd name="connsiteY1045" fmla="*/ 851552 h 881540"/>
                <a:gd name="connsiteX1046" fmla="*/ 983314 w 1009195"/>
                <a:gd name="connsiteY1046" fmla="*/ 848982 h 881540"/>
                <a:gd name="connsiteX1047" fmla="*/ 984646 w 1009195"/>
                <a:gd name="connsiteY1047" fmla="*/ 847649 h 881540"/>
                <a:gd name="connsiteX1048" fmla="*/ 985978 w 1009195"/>
                <a:gd name="connsiteY1048" fmla="*/ 846316 h 881540"/>
                <a:gd name="connsiteX1049" fmla="*/ 989784 w 1009195"/>
                <a:gd name="connsiteY1049" fmla="*/ 847649 h 881540"/>
                <a:gd name="connsiteX1050" fmla="*/ 992354 w 1009195"/>
                <a:gd name="connsiteY1050" fmla="*/ 850219 h 881540"/>
                <a:gd name="connsiteX1051" fmla="*/ 993686 w 1009195"/>
                <a:gd name="connsiteY1051" fmla="*/ 855360 h 881540"/>
                <a:gd name="connsiteX1052" fmla="*/ 995018 w 1009195"/>
                <a:gd name="connsiteY1052" fmla="*/ 859263 h 881540"/>
                <a:gd name="connsiteX1053" fmla="*/ 996255 w 1009195"/>
                <a:gd name="connsiteY1053" fmla="*/ 861834 h 881540"/>
                <a:gd name="connsiteX1054" fmla="*/ 998824 w 1009195"/>
                <a:gd name="connsiteY1054" fmla="*/ 863167 h 881540"/>
                <a:gd name="connsiteX1055" fmla="*/ 1000156 w 1009195"/>
                <a:gd name="connsiteY1055" fmla="*/ 861834 h 881540"/>
                <a:gd name="connsiteX1056" fmla="*/ 997587 w 1009195"/>
                <a:gd name="connsiteY1056" fmla="*/ 855360 h 881540"/>
                <a:gd name="connsiteX1057" fmla="*/ 996255 w 1009195"/>
                <a:gd name="connsiteY1057" fmla="*/ 852885 h 881540"/>
                <a:gd name="connsiteX1058" fmla="*/ 996255 w 1009195"/>
                <a:gd name="connsiteY1058" fmla="*/ 850219 h 881540"/>
                <a:gd name="connsiteX1059" fmla="*/ 998824 w 1009195"/>
                <a:gd name="connsiteY1059" fmla="*/ 850219 h 881540"/>
                <a:gd name="connsiteX1060" fmla="*/ 1000156 w 1009195"/>
                <a:gd name="connsiteY1060" fmla="*/ 851552 h 881540"/>
                <a:gd name="connsiteX1061" fmla="*/ 1001393 w 1009195"/>
                <a:gd name="connsiteY1061" fmla="*/ 855360 h 881540"/>
                <a:gd name="connsiteX1062" fmla="*/ 1001393 w 1009195"/>
                <a:gd name="connsiteY1062" fmla="*/ 858787 h 881540"/>
                <a:gd name="connsiteX1063" fmla="*/ 1002726 w 1009195"/>
                <a:gd name="connsiteY1063" fmla="*/ 861358 h 881540"/>
                <a:gd name="connsiteX1064" fmla="*/ 1005294 w 1009195"/>
                <a:gd name="connsiteY1064" fmla="*/ 861358 h 881540"/>
                <a:gd name="connsiteX1065" fmla="*/ 1005294 w 1009195"/>
                <a:gd name="connsiteY1065" fmla="*/ 856122 h 881540"/>
                <a:gd name="connsiteX1066" fmla="*/ 1004057 w 1009195"/>
                <a:gd name="connsiteY1066" fmla="*/ 854885 h 881540"/>
                <a:gd name="connsiteX1067" fmla="*/ 1005294 w 1009195"/>
                <a:gd name="connsiteY1067" fmla="*/ 850981 h 881540"/>
                <a:gd name="connsiteX1068" fmla="*/ 1007864 w 1009195"/>
                <a:gd name="connsiteY1068" fmla="*/ 848411 h 881540"/>
                <a:gd name="connsiteX1069" fmla="*/ 1009196 w 1009195"/>
                <a:gd name="connsiteY1069" fmla="*/ 845841 h 881540"/>
                <a:gd name="connsiteX1070" fmla="*/ 1009196 w 1009195"/>
                <a:gd name="connsiteY1070" fmla="*/ 844603 h 881540"/>
                <a:gd name="connsiteX1071" fmla="*/ 1007864 w 1009195"/>
                <a:gd name="connsiteY1071" fmla="*/ 843270 h 881540"/>
                <a:gd name="connsiteX1072" fmla="*/ 1004057 w 1009195"/>
                <a:gd name="connsiteY1072" fmla="*/ 843270 h 881540"/>
                <a:gd name="connsiteX1073" fmla="*/ 1000156 w 1009195"/>
                <a:gd name="connsiteY1073" fmla="*/ 844603 h 881540"/>
                <a:gd name="connsiteX1074" fmla="*/ 998824 w 1009195"/>
                <a:gd name="connsiteY1074" fmla="*/ 845841 h 881540"/>
                <a:gd name="connsiteX1075" fmla="*/ 998824 w 1009195"/>
                <a:gd name="connsiteY1075" fmla="*/ 847078 h 881540"/>
                <a:gd name="connsiteX1076" fmla="*/ 993686 w 1009195"/>
                <a:gd name="connsiteY1076" fmla="*/ 847078 h 881540"/>
                <a:gd name="connsiteX1077" fmla="*/ 992354 w 1009195"/>
                <a:gd name="connsiteY1077" fmla="*/ 844603 h 881540"/>
                <a:gd name="connsiteX1078" fmla="*/ 993686 w 1009195"/>
                <a:gd name="connsiteY1078" fmla="*/ 843270 h 881540"/>
                <a:gd name="connsiteX1079" fmla="*/ 993686 w 1009195"/>
                <a:gd name="connsiteY1079" fmla="*/ 841937 h 881540"/>
                <a:gd name="connsiteX1080" fmla="*/ 995018 w 1009195"/>
                <a:gd name="connsiteY1080" fmla="*/ 840700 h 881540"/>
                <a:gd name="connsiteX1081" fmla="*/ 997587 w 1009195"/>
                <a:gd name="connsiteY1081" fmla="*/ 841937 h 881540"/>
                <a:gd name="connsiteX1082" fmla="*/ 998824 w 1009195"/>
                <a:gd name="connsiteY1082" fmla="*/ 843270 h 881540"/>
                <a:gd name="connsiteX1083" fmla="*/ 1000156 w 1009195"/>
                <a:gd name="connsiteY1083" fmla="*/ 839367 h 881540"/>
                <a:gd name="connsiteX1084" fmla="*/ 1000156 w 1009195"/>
                <a:gd name="connsiteY1084" fmla="*/ 836797 h 881540"/>
                <a:gd name="connsiteX1085" fmla="*/ 1001393 w 1009195"/>
                <a:gd name="connsiteY1085" fmla="*/ 835464 h 881540"/>
                <a:gd name="connsiteX1086" fmla="*/ 1005294 w 1009195"/>
                <a:gd name="connsiteY1086" fmla="*/ 832894 h 881540"/>
                <a:gd name="connsiteX1087" fmla="*/ 1007864 w 1009195"/>
                <a:gd name="connsiteY1087" fmla="*/ 830323 h 881540"/>
                <a:gd name="connsiteX1088" fmla="*/ 1009196 w 1009195"/>
                <a:gd name="connsiteY1088" fmla="*/ 829086 h 881540"/>
                <a:gd name="connsiteX1089" fmla="*/ 1007864 w 1009195"/>
                <a:gd name="connsiteY1089" fmla="*/ 827753 h 881540"/>
                <a:gd name="connsiteX1090" fmla="*/ 998824 w 1009195"/>
                <a:gd name="connsiteY1090" fmla="*/ 827753 h 881540"/>
                <a:gd name="connsiteX1091" fmla="*/ 998824 w 1009195"/>
                <a:gd name="connsiteY1091" fmla="*/ 831656 h 881540"/>
                <a:gd name="connsiteX1092" fmla="*/ 997587 w 1009195"/>
                <a:gd name="connsiteY1092" fmla="*/ 834226 h 881540"/>
                <a:gd name="connsiteX1093" fmla="*/ 996255 w 1009195"/>
                <a:gd name="connsiteY1093" fmla="*/ 832894 h 881540"/>
                <a:gd name="connsiteX1094" fmla="*/ 993686 w 1009195"/>
                <a:gd name="connsiteY1094" fmla="*/ 831656 h 881540"/>
                <a:gd name="connsiteX1095" fmla="*/ 992354 w 1009195"/>
                <a:gd name="connsiteY1095" fmla="*/ 832894 h 881540"/>
                <a:gd name="connsiteX1096" fmla="*/ 992354 w 1009195"/>
                <a:gd name="connsiteY1096" fmla="*/ 835464 h 881540"/>
                <a:gd name="connsiteX1097" fmla="*/ 991117 w 1009195"/>
                <a:gd name="connsiteY1097" fmla="*/ 836797 h 881540"/>
                <a:gd name="connsiteX1098" fmla="*/ 984646 w 1009195"/>
                <a:gd name="connsiteY1098" fmla="*/ 838130 h 881540"/>
                <a:gd name="connsiteX1099" fmla="*/ 989784 w 1009195"/>
                <a:gd name="connsiteY1099" fmla="*/ 834226 h 881540"/>
                <a:gd name="connsiteX1100" fmla="*/ 991117 w 1009195"/>
                <a:gd name="connsiteY1100" fmla="*/ 827753 h 881540"/>
                <a:gd name="connsiteX1101" fmla="*/ 985978 w 1009195"/>
                <a:gd name="connsiteY1101" fmla="*/ 832894 h 881540"/>
                <a:gd name="connsiteX1102" fmla="*/ 982077 w 1009195"/>
                <a:gd name="connsiteY1102" fmla="*/ 831656 h 881540"/>
                <a:gd name="connsiteX1103" fmla="*/ 984646 w 1009195"/>
                <a:gd name="connsiteY1103" fmla="*/ 829086 h 881540"/>
                <a:gd name="connsiteX1104" fmla="*/ 987216 w 1009195"/>
                <a:gd name="connsiteY1104" fmla="*/ 827753 h 881540"/>
                <a:gd name="connsiteX1105" fmla="*/ 982077 w 1009195"/>
                <a:gd name="connsiteY1105" fmla="*/ 825182 h 881540"/>
                <a:gd name="connsiteX1106" fmla="*/ 991117 w 1009195"/>
                <a:gd name="connsiteY1106" fmla="*/ 823850 h 881540"/>
                <a:gd name="connsiteX1107" fmla="*/ 991117 w 1009195"/>
                <a:gd name="connsiteY1107" fmla="*/ 820042 h 881540"/>
                <a:gd name="connsiteX1108" fmla="*/ 984646 w 1009195"/>
                <a:gd name="connsiteY1108" fmla="*/ 821279 h 881540"/>
                <a:gd name="connsiteX1109" fmla="*/ 987216 w 1009195"/>
                <a:gd name="connsiteY1109" fmla="*/ 816139 h 881540"/>
                <a:gd name="connsiteX1110" fmla="*/ 984646 w 1009195"/>
                <a:gd name="connsiteY1110" fmla="*/ 812235 h 881540"/>
                <a:gd name="connsiteX1111" fmla="*/ 983314 w 1009195"/>
                <a:gd name="connsiteY1111" fmla="*/ 812235 h 881540"/>
                <a:gd name="connsiteX1112" fmla="*/ 974369 w 1009195"/>
                <a:gd name="connsiteY1112" fmla="*/ 808428 h 881540"/>
                <a:gd name="connsiteX1113" fmla="*/ 971801 w 1009195"/>
                <a:gd name="connsiteY1113" fmla="*/ 800621 h 881540"/>
                <a:gd name="connsiteX1114" fmla="*/ 971801 w 1009195"/>
                <a:gd name="connsiteY1114" fmla="*/ 807095 h 881540"/>
                <a:gd name="connsiteX1115" fmla="*/ 961429 w 1009195"/>
                <a:gd name="connsiteY1115" fmla="*/ 813568 h 881540"/>
                <a:gd name="connsiteX1116" fmla="*/ 961429 w 1009195"/>
                <a:gd name="connsiteY1116" fmla="*/ 817471 h 881540"/>
                <a:gd name="connsiteX1117" fmla="*/ 957528 w 1009195"/>
                <a:gd name="connsiteY1117" fmla="*/ 816139 h 881540"/>
                <a:gd name="connsiteX1118" fmla="*/ 961429 w 1009195"/>
                <a:gd name="connsiteY1118" fmla="*/ 808428 h 881540"/>
                <a:gd name="connsiteX1119" fmla="*/ 958859 w 1009195"/>
                <a:gd name="connsiteY1119" fmla="*/ 803286 h 881540"/>
                <a:gd name="connsiteX1120" fmla="*/ 952389 w 1009195"/>
                <a:gd name="connsiteY1120" fmla="*/ 800621 h 881540"/>
                <a:gd name="connsiteX1121" fmla="*/ 942874 w 1009195"/>
                <a:gd name="connsiteY1121" fmla="*/ 807095 h 881540"/>
                <a:gd name="connsiteX1122" fmla="*/ 936499 w 1009195"/>
                <a:gd name="connsiteY1122" fmla="*/ 805857 h 881540"/>
                <a:gd name="connsiteX1123" fmla="*/ 933834 w 1009195"/>
                <a:gd name="connsiteY1123" fmla="*/ 804524 h 881540"/>
                <a:gd name="connsiteX1124" fmla="*/ 931265 w 1009195"/>
                <a:gd name="connsiteY1124" fmla="*/ 801954 h 881540"/>
                <a:gd name="connsiteX1125" fmla="*/ 932598 w 1009195"/>
                <a:gd name="connsiteY1125" fmla="*/ 800621 h 881540"/>
                <a:gd name="connsiteX1126" fmla="*/ 934691 w 1009195"/>
                <a:gd name="connsiteY1126" fmla="*/ 800621 h 881540"/>
                <a:gd name="connsiteX1127" fmla="*/ 936023 w 1009195"/>
                <a:gd name="connsiteY1127" fmla="*/ 798051 h 881540"/>
                <a:gd name="connsiteX1128" fmla="*/ 937355 w 1009195"/>
                <a:gd name="connsiteY1128" fmla="*/ 796813 h 881540"/>
                <a:gd name="connsiteX1129" fmla="*/ 939924 w 1009195"/>
                <a:gd name="connsiteY1129" fmla="*/ 798051 h 881540"/>
                <a:gd name="connsiteX1130" fmla="*/ 942493 w 1009195"/>
                <a:gd name="connsiteY1130" fmla="*/ 798051 h 881540"/>
                <a:gd name="connsiteX1131" fmla="*/ 945063 w 1009195"/>
                <a:gd name="connsiteY1131" fmla="*/ 796813 h 881540"/>
                <a:gd name="connsiteX1132" fmla="*/ 946299 w 1009195"/>
                <a:gd name="connsiteY1132" fmla="*/ 795480 h 881540"/>
                <a:gd name="connsiteX1133" fmla="*/ 946299 w 1009195"/>
                <a:gd name="connsiteY1133" fmla="*/ 794242 h 881540"/>
                <a:gd name="connsiteX1134" fmla="*/ 944206 w 1009195"/>
                <a:gd name="connsiteY1134" fmla="*/ 792148 h 881540"/>
                <a:gd name="connsiteX1135" fmla="*/ 942874 w 1009195"/>
                <a:gd name="connsiteY1135" fmla="*/ 792148 h 881540"/>
                <a:gd name="connsiteX1136" fmla="*/ 940305 w 1009195"/>
                <a:gd name="connsiteY1136" fmla="*/ 790815 h 881540"/>
                <a:gd name="connsiteX1137" fmla="*/ 937736 w 1009195"/>
                <a:gd name="connsiteY1137" fmla="*/ 792148 h 881540"/>
                <a:gd name="connsiteX1138" fmla="*/ 935166 w 1009195"/>
                <a:gd name="connsiteY1138" fmla="*/ 792148 h 881540"/>
                <a:gd name="connsiteX1139" fmla="*/ 935166 w 1009195"/>
                <a:gd name="connsiteY1139" fmla="*/ 793481 h 881540"/>
                <a:gd name="connsiteX1140" fmla="*/ 929933 w 1009195"/>
                <a:gd name="connsiteY1140" fmla="*/ 793481 h 881540"/>
                <a:gd name="connsiteX1141" fmla="*/ 928696 w 1009195"/>
                <a:gd name="connsiteY1141" fmla="*/ 794719 h 881540"/>
                <a:gd name="connsiteX1142" fmla="*/ 927364 w 1009195"/>
                <a:gd name="connsiteY1142" fmla="*/ 794719 h 881540"/>
                <a:gd name="connsiteX1143" fmla="*/ 926127 w 1009195"/>
                <a:gd name="connsiteY1143" fmla="*/ 792148 h 881540"/>
                <a:gd name="connsiteX1144" fmla="*/ 922226 w 1009195"/>
                <a:gd name="connsiteY1144" fmla="*/ 790815 h 881540"/>
                <a:gd name="connsiteX1145" fmla="*/ 918419 w 1009195"/>
                <a:gd name="connsiteY1145" fmla="*/ 792148 h 881540"/>
                <a:gd name="connsiteX1146" fmla="*/ 913186 w 1009195"/>
                <a:gd name="connsiteY1146" fmla="*/ 794719 h 881540"/>
                <a:gd name="connsiteX1147" fmla="*/ 906716 w 1009195"/>
                <a:gd name="connsiteY1147" fmla="*/ 796051 h 881540"/>
                <a:gd name="connsiteX1148" fmla="*/ 902909 w 1009195"/>
                <a:gd name="connsiteY1148" fmla="*/ 796051 h 881540"/>
                <a:gd name="connsiteX1149" fmla="*/ 900341 w 1009195"/>
                <a:gd name="connsiteY1149" fmla="*/ 794719 h 881540"/>
                <a:gd name="connsiteX1150" fmla="*/ 897771 w 1009195"/>
                <a:gd name="connsiteY1150" fmla="*/ 792148 h 881540"/>
                <a:gd name="connsiteX1151" fmla="*/ 897771 w 1009195"/>
                <a:gd name="connsiteY1151" fmla="*/ 789578 h 881540"/>
                <a:gd name="connsiteX1152" fmla="*/ 899008 w 1009195"/>
                <a:gd name="connsiteY1152" fmla="*/ 789578 h 881540"/>
                <a:gd name="connsiteX1153" fmla="*/ 900341 w 1009195"/>
                <a:gd name="connsiteY1153" fmla="*/ 788246 h 881540"/>
                <a:gd name="connsiteX1154" fmla="*/ 901578 w 1009195"/>
                <a:gd name="connsiteY1154" fmla="*/ 788246 h 881540"/>
                <a:gd name="connsiteX1155" fmla="*/ 902909 w 1009195"/>
                <a:gd name="connsiteY1155" fmla="*/ 790815 h 881540"/>
                <a:gd name="connsiteX1156" fmla="*/ 905479 w 1009195"/>
                <a:gd name="connsiteY1156" fmla="*/ 792148 h 881540"/>
                <a:gd name="connsiteX1157" fmla="*/ 906716 w 1009195"/>
                <a:gd name="connsiteY1157" fmla="*/ 790815 h 881540"/>
                <a:gd name="connsiteX1158" fmla="*/ 905479 w 1009195"/>
                <a:gd name="connsiteY1158" fmla="*/ 788246 h 881540"/>
                <a:gd name="connsiteX1159" fmla="*/ 904242 w 1009195"/>
                <a:gd name="connsiteY1159" fmla="*/ 787008 h 881540"/>
                <a:gd name="connsiteX1160" fmla="*/ 902909 w 1009195"/>
                <a:gd name="connsiteY1160" fmla="*/ 785675 h 881540"/>
                <a:gd name="connsiteX1161" fmla="*/ 902909 w 1009195"/>
                <a:gd name="connsiteY1161" fmla="*/ 784342 h 881540"/>
                <a:gd name="connsiteX1162" fmla="*/ 905479 w 1009195"/>
                <a:gd name="connsiteY1162" fmla="*/ 783104 h 881540"/>
                <a:gd name="connsiteX1163" fmla="*/ 906716 w 1009195"/>
                <a:gd name="connsiteY1163" fmla="*/ 781771 h 881540"/>
                <a:gd name="connsiteX1164" fmla="*/ 908048 w 1009195"/>
                <a:gd name="connsiteY1164" fmla="*/ 780534 h 881540"/>
                <a:gd name="connsiteX1165" fmla="*/ 908048 w 1009195"/>
                <a:gd name="connsiteY1165" fmla="*/ 779202 h 881540"/>
                <a:gd name="connsiteX1166" fmla="*/ 906145 w 1009195"/>
                <a:gd name="connsiteY1166" fmla="*/ 779202 h 881540"/>
                <a:gd name="connsiteX1167" fmla="*/ 904908 w 1009195"/>
                <a:gd name="connsiteY1167" fmla="*/ 780534 h 881540"/>
                <a:gd name="connsiteX1168" fmla="*/ 903575 w 1009195"/>
                <a:gd name="connsiteY1168" fmla="*/ 781771 h 881540"/>
                <a:gd name="connsiteX1169" fmla="*/ 899674 w 1009195"/>
                <a:gd name="connsiteY1169" fmla="*/ 780534 h 881540"/>
                <a:gd name="connsiteX1170" fmla="*/ 897105 w 1009195"/>
                <a:gd name="connsiteY1170" fmla="*/ 779202 h 881540"/>
                <a:gd name="connsiteX1171" fmla="*/ 891967 w 1009195"/>
                <a:gd name="connsiteY1171" fmla="*/ 775393 h 881540"/>
                <a:gd name="connsiteX1172" fmla="*/ 889302 w 1009195"/>
                <a:gd name="connsiteY1172" fmla="*/ 774060 h 881540"/>
                <a:gd name="connsiteX1173" fmla="*/ 886734 w 1009195"/>
                <a:gd name="connsiteY1173" fmla="*/ 771490 h 881540"/>
                <a:gd name="connsiteX1174" fmla="*/ 882927 w 1009195"/>
                <a:gd name="connsiteY1174" fmla="*/ 770253 h 881540"/>
                <a:gd name="connsiteX1175" fmla="*/ 875220 w 1009195"/>
                <a:gd name="connsiteY1175" fmla="*/ 770253 h 881540"/>
                <a:gd name="connsiteX1176" fmla="*/ 872555 w 1009195"/>
                <a:gd name="connsiteY1176" fmla="*/ 768920 h 881540"/>
                <a:gd name="connsiteX1177" fmla="*/ 872555 w 1009195"/>
                <a:gd name="connsiteY1177" fmla="*/ 767587 h 881540"/>
                <a:gd name="connsiteX1178" fmla="*/ 873888 w 1009195"/>
                <a:gd name="connsiteY1178" fmla="*/ 766349 h 881540"/>
                <a:gd name="connsiteX1179" fmla="*/ 875220 w 1009195"/>
                <a:gd name="connsiteY1179" fmla="*/ 765017 h 881540"/>
                <a:gd name="connsiteX1180" fmla="*/ 873888 w 1009195"/>
                <a:gd name="connsiteY1180" fmla="*/ 762446 h 881540"/>
                <a:gd name="connsiteX1181" fmla="*/ 872555 w 1009195"/>
                <a:gd name="connsiteY1181" fmla="*/ 761114 h 881540"/>
                <a:gd name="connsiteX1182" fmla="*/ 869987 w 1009195"/>
                <a:gd name="connsiteY1182" fmla="*/ 757306 h 881540"/>
                <a:gd name="connsiteX1183" fmla="*/ 864848 w 1009195"/>
                <a:gd name="connsiteY1183" fmla="*/ 755973 h 881540"/>
                <a:gd name="connsiteX1184" fmla="*/ 860947 w 1009195"/>
                <a:gd name="connsiteY1184" fmla="*/ 754735 h 881540"/>
                <a:gd name="connsiteX1185" fmla="*/ 857046 w 1009195"/>
                <a:gd name="connsiteY1185" fmla="*/ 753402 h 881540"/>
                <a:gd name="connsiteX1186" fmla="*/ 854477 w 1009195"/>
                <a:gd name="connsiteY1186" fmla="*/ 750832 h 881540"/>
                <a:gd name="connsiteX1187" fmla="*/ 853240 w 1009195"/>
                <a:gd name="connsiteY1187" fmla="*/ 749595 h 881540"/>
                <a:gd name="connsiteX1188" fmla="*/ 853240 w 1009195"/>
                <a:gd name="connsiteY1188" fmla="*/ 746929 h 881540"/>
                <a:gd name="connsiteX1189" fmla="*/ 854477 w 1009195"/>
                <a:gd name="connsiteY1189" fmla="*/ 746929 h 881540"/>
                <a:gd name="connsiteX1190" fmla="*/ 858378 w 1009195"/>
                <a:gd name="connsiteY1190" fmla="*/ 749595 h 881540"/>
                <a:gd name="connsiteX1191" fmla="*/ 859710 w 1009195"/>
                <a:gd name="connsiteY1191" fmla="*/ 750832 h 881540"/>
                <a:gd name="connsiteX1192" fmla="*/ 862279 w 1009195"/>
                <a:gd name="connsiteY1192" fmla="*/ 753402 h 881540"/>
                <a:gd name="connsiteX1193" fmla="*/ 866180 w 1009195"/>
                <a:gd name="connsiteY1193" fmla="*/ 753402 h 881540"/>
                <a:gd name="connsiteX1194" fmla="*/ 867417 w 1009195"/>
                <a:gd name="connsiteY1194" fmla="*/ 752070 h 881540"/>
                <a:gd name="connsiteX1195" fmla="*/ 868750 w 1009195"/>
                <a:gd name="connsiteY1195" fmla="*/ 749595 h 881540"/>
                <a:gd name="connsiteX1196" fmla="*/ 867417 w 1009195"/>
                <a:gd name="connsiteY1196" fmla="*/ 748262 h 881540"/>
                <a:gd name="connsiteX1197" fmla="*/ 863516 w 1009195"/>
                <a:gd name="connsiteY1197" fmla="*/ 746929 h 881540"/>
                <a:gd name="connsiteX1198" fmla="*/ 857046 w 1009195"/>
                <a:gd name="connsiteY1198" fmla="*/ 746929 h 881540"/>
                <a:gd name="connsiteX1199" fmla="*/ 855809 w 1009195"/>
                <a:gd name="connsiteY1199" fmla="*/ 744358 h 881540"/>
                <a:gd name="connsiteX1200" fmla="*/ 857046 w 1009195"/>
                <a:gd name="connsiteY1200" fmla="*/ 743121 h 881540"/>
                <a:gd name="connsiteX1201" fmla="*/ 860947 w 1009195"/>
                <a:gd name="connsiteY1201" fmla="*/ 741788 h 881540"/>
                <a:gd name="connsiteX1202" fmla="*/ 864848 w 1009195"/>
                <a:gd name="connsiteY1202" fmla="*/ 743121 h 881540"/>
                <a:gd name="connsiteX1203" fmla="*/ 868750 w 1009195"/>
                <a:gd name="connsiteY1203" fmla="*/ 744358 h 881540"/>
                <a:gd name="connsiteX1204" fmla="*/ 869987 w 1009195"/>
                <a:gd name="connsiteY1204" fmla="*/ 745691 h 881540"/>
                <a:gd name="connsiteX1205" fmla="*/ 872555 w 1009195"/>
                <a:gd name="connsiteY1205" fmla="*/ 748262 h 881540"/>
                <a:gd name="connsiteX1206" fmla="*/ 871319 w 1009195"/>
                <a:gd name="connsiteY1206" fmla="*/ 749595 h 881540"/>
                <a:gd name="connsiteX1207" fmla="*/ 872555 w 1009195"/>
                <a:gd name="connsiteY1207" fmla="*/ 750832 h 881540"/>
                <a:gd name="connsiteX1208" fmla="*/ 873888 w 1009195"/>
                <a:gd name="connsiteY1208" fmla="*/ 752070 h 881540"/>
                <a:gd name="connsiteX1209" fmla="*/ 873888 w 1009195"/>
                <a:gd name="connsiteY1209" fmla="*/ 750832 h 881540"/>
                <a:gd name="connsiteX1210" fmla="*/ 875220 w 1009195"/>
                <a:gd name="connsiteY1210" fmla="*/ 749595 h 881540"/>
                <a:gd name="connsiteX1211" fmla="*/ 875220 w 1009195"/>
                <a:gd name="connsiteY1211" fmla="*/ 746929 h 881540"/>
                <a:gd name="connsiteX1212" fmla="*/ 872555 w 1009195"/>
                <a:gd name="connsiteY1212" fmla="*/ 745691 h 881540"/>
                <a:gd name="connsiteX1213" fmla="*/ 872555 w 1009195"/>
                <a:gd name="connsiteY1213" fmla="*/ 744549 h 881540"/>
                <a:gd name="connsiteX1214" fmla="*/ 876457 w 1009195"/>
                <a:gd name="connsiteY1214" fmla="*/ 744549 h 881540"/>
                <a:gd name="connsiteX1215" fmla="*/ 880358 w 1009195"/>
                <a:gd name="connsiteY1215" fmla="*/ 745882 h 881540"/>
                <a:gd name="connsiteX1216" fmla="*/ 882927 w 1009195"/>
                <a:gd name="connsiteY1216" fmla="*/ 747120 h 881540"/>
                <a:gd name="connsiteX1217" fmla="*/ 882927 w 1009195"/>
                <a:gd name="connsiteY1217" fmla="*/ 748452 h 881540"/>
                <a:gd name="connsiteX1218" fmla="*/ 885497 w 1009195"/>
                <a:gd name="connsiteY1218" fmla="*/ 748452 h 881540"/>
                <a:gd name="connsiteX1219" fmla="*/ 885497 w 1009195"/>
                <a:gd name="connsiteY1219" fmla="*/ 744549 h 881540"/>
                <a:gd name="connsiteX1220" fmla="*/ 884164 w 1009195"/>
                <a:gd name="connsiteY1220" fmla="*/ 741978 h 881540"/>
                <a:gd name="connsiteX1221" fmla="*/ 882927 w 1009195"/>
                <a:gd name="connsiteY1221" fmla="*/ 741978 h 881540"/>
                <a:gd name="connsiteX1222" fmla="*/ 880358 w 1009195"/>
                <a:gd name="connsiteY1222" fmla="*/ 743311 h 881540"/>
                <a:gd name="connsiteX1223" fmla="*/ 879026 w 1009195"/>
                <a:gd name="connsiteY1223" fmla="*/ 743311 h 881540"/>
                <a:gd name="connsiteX1224" fmla="*/ 877789 w 1009195"/>
                <a:gd name="connsiteY1224" fmla="*/ 741978 h 881540"/>
                <a:gd name="connsiteX1225" fmla="*/ 877789 w 1009195"/>
                <a:gd name="connsiteY1225" fmla="*/ 740741 h 881540"/>
                <a:gd name="connsiteX1226" fmla="*/ 879026 w 1009195"/>
                <a:gd name="connsiteY1226" fmla="*/ 739409 h 881540"/>
                <a:gd name="connsiteX1227" fmla="*/ 880358 w 1009195"/>
                <a:gd name="connsiteY1227" fmla="*/ 736838 h 881540"/>
                <a:gd name="connsiteX1228" fmla="*/ 879026 w 1009195"/>
                <a:gd name="connsiteY1228" fmla="*/ 735505 h 881540"/>
                <a:gd name="connsiteX1229" fmla="*/ 877599 w 1009195"/>
                <a:gd name="connsiteY1229" fmla="*/ 735505 h 881540"/>
                <a:gd name="connsiteX1230" fmla="*/ 876266 w 1009195"/>
                <a:gd name="connsiteY1230" fmla="*/ 736838 h 881540"/>
                <a:gd name="connsiteX1231" fmla="*/ 876266 w 1009195"/>
                <a:gd name="connsiteY1231" fmla="*/ 738076 h 881540"/>
                <a:gd name="connsiteX1232" fmla="*/ 875029 w 1009195"/>
                <a:gd name="connsiteY1232" fmla="*/ 739409 h 881540"/>
                <a:gd name="connsiteX1233" fmla="*/ 871128 w 1009195"/>
                <a:gd name="connsiteY1233" fmla="*/ 735505 h 881540"/>
                <a:gd name="connsiteX1234" fmla="*/ 868559 w 1009195"/>
                <a:gd name="connsiteY1234" fmla="*/ 734267 h 881540"/>
                <a:gd name="connsiteX1235" fmla="*/ 867227 w 1009195"/>
                <a:gd name="connsiteY1235" fmla="*/ 731697 h 881540"/>
                <a:gd name="connsiteX1236" fmla="*/ 867227 w 1009195"/>
                <a:gd name="connsiteY1236" fmla="*/ 727794 h 881540"/>
                <a:gd name="connsiteX1237" fmla="*/ 868083 w 1009195"/>
                <a:gd name="connsiteY1237" fmla="*/ 727794 h 881540"/>
                <a:gd name="connsiteX1238" fmla="*/ 873221 w 1009195"/>
                <a:gd name="connsiteY1238" fmla="*/ 729032 h 881540"/>
                <a:gd name="connsiteX1239" fmla="*/ 877123 w 1009195"/>
                <a:gd name="connsiteY1239" fmla="*/ 732935 h 881540"/>
                <a:gd name="connsiteX1240" fmla="*/ 884830 w 1009195"/>
                <a:gd name="connsiteY1240" fmla="*/ 736838 h 881540"/>
                <a:gd name="connsiteX1241" fmla="*/ 889969 w 1009195"/>
                <a:gd name="connsiteY1241" fmla="*/ 738076 h 881540"/>
                <a:gd name="connsiteX1242" fmla="*/ 897771 w 1009195"/>
                <a:gd name="connsiteY1242" fmla="*/ 739409 h 881540"/>
                <a:gd name="connsiteX1243" fmla="*/ 904242 w 1009195"/>
                <a:gd name="connsiteY1243" fmla="*/ 743311 h 881540"/>
                <a:gd name="connsiteX1244" fmla="*/ 908048 w 1009195"/>
                <a:gd name="connsiteY1244" fmla="*/ 744549 h 881540"/>
                <a:gd name="connsiteX1245" fmla="*/ 910617 w 1009195"/>
                <a:gd name="connsiteY1245" fmla="*/ 743311 h 881540"/>
                <a:gd name="connsiteX1246" fmla="*/ 911949 w 1009195"/>
                <a:gd name="connsiteY1246" fmla="*/ 743311 h 881540"/>
                <a:gd name="connsiteX1247" fmla="*/ 910617 w 1009195"/>
                <a:gd name="connsiteY1247" fmla="*/ 740741 h 881540"/>
                <a:gd name="connsiteX1248" fmla="*/ 908048 w 1009195"/>
                <a:gd name="connsiteY1248" fmla="*/ 738076 h 881540"/>
                <a:gd name="connsiteX1249" fmla="*/ 904242 w 1009195"/>
                <a:gd name="connsiteY1249" fmla="*/ 735505 h 881540"/>
                <a:gd name="connsiteX1250" fmla="*/ 899008 w 1009195"/>
                <a:gd name="connsiteY1250" fmla="*/ 735505 h 881540"/>
                <a:gd name="connsiteX1251" fmla="*/ 896439 w 1009195"/>
                <a:gd name="connsiteY1251" fmla="*/ 734267 h 881540"/>
                <a:gd name="connsiteX1252" fmla="*/ 889969 w 1009195"/>
                <a:gd name="connsiteY1252" fmla="*/ 732935 h 881540"/>
                <a:gd name="connsiteX1253" fmla="*/ 884830 w 1009195"/>
                <a:gd name="connsiteY1253" fmla="*/ 731697 h 881540"/>
                <a:gd name="connsiteX1254" fmla="*/ 883498 w 1009195"/>
                <a:gd name="connsiteY1254" fmla="*/ 731697 h 881540"/>
                <a:gd name="connsiteX1255" fmla="*/ 884830 w 1009195"/>
                <a:gd name="connsiteY1255" fmla="*/ 730365 h 881540"/>
                <a:gd name="connsiteX1256" fmla="*/ 888636 w 1009195"/>
                <a:gd name="connsiteY1256" fmla="*/ 729032 h 881540"/>
                <a:gd name="connsiteX1257" fmla="*/ 889969 w 1009195"/>
                <a:gd name="connsiteY1257" fmla="*/ 727794 h 881540"/>
                <a:gd name="connsiteX1258" fmla="*/ 889969 w 1009195"/>
                <a:gd name="connsiteY1258" fmla="*/ 726461 h 881540"/>
                <a:gd name="connsiteX1259" fmla="*/ 884830 w 1009195"/>
                <a:gd name="connsiteY1259" fmla="*/ 725223 h 881540"/>
                <a:gd name="connsiteX1260" fmla="*/ 878360 w 1009195"/>
                <a:gd name="connsiteY1260" fmla="*/ 725223 h 881540"/>
                <a:gd name="connsiteX1261" fmla="*/ 875791 w 1009195"/>
                <a:gd name="connsiteY1261" fmla="*/ 721321 h 881540"/>
                <a:gd name="connsiteX1262" fmla="*/ 873221 w 1009195"/>
                <a:gd name="connsiteY1262" fmla="*/ 719988 h 881540"/>
                <a:gd name="connsiteX1263" fmla="*/ 873221 w 1009195"/>
                <a:gd name="connsiteY1263" fmla="*/ 717418 h 881540"/>
                <a:gd name="connsiteX1264" fmla="*/ 874554 w 1009195"/>
                <a:gd name="connsiteY1264" fmla="*/ 716180 h 881540"/>
                <a:gd name="connsiteX1265" fmla="*/ 877123 w 1009195"/>
                <a:gd name="connsiteY1265" fmla="*/ 711039 h 881540"/>
                <a:gd name="connsiteX1266" fmla="*/ 877123 w 1009195"/>
                <a:gd name="connsiteY1266" fmla="*/ 708374 h 881540"/>
                <a:gd name="connsiteX1267" fmla="*/ 878360 w 1009195"/>
                <a:gd name="connsiteY1267" fmla="*/ 707136 h 881540"/>
                <a:gd name="connsiteX1268" fmla="*/ 880929 w 1009195"/>
                <a:gd name="connsiteY1268" fmla="*/ 708374 h 881540"/>
                <a:gd name="connsiteX1269" fmla="*/ 882261 w 1009195"/>
                <a:gd name="connsiteY1269" fmla="*/ 709707 h 881540"/>
                <a:gd name="connsiteX1270" fmla="*/ 883498 w 1009195"/>
                <a:gd name="connsiteY1270" fmla="*/ 711039 h 881540"/>
                <a:gd name="connsiteX1271" fmla="*/ 884830 w 1009195"/>
                <a:gd name="connsiteY1271" fmla="*/ 712277 h 881540"/>
                <a:gd name="connsiteX1272" fmla="*/ 883498 w 1009195"/>
                <a:gd name="connsiteY1272" fmla="*/ 713609 h 881540"/>
                <a:gd name="connsiteX1273" fmla="*/ 882261 w 1009195"/>
                <a:gd name="connsiteY1273" fmla="*/ 714847 h 881540"/>
                <a:gd name="connsiteX1274" fmla="*/ 880929 w 1009195"/>
                <a:gd name="connsiteY1274" fmla="*/ 714847 h 881540"/>
                <a:gd name="connsiteX1275" fmla="*/ 882261 w 1009195"/>
                <a:gd name="connsiteY1275" fmla="*/ 716180 h 881540"/>
                <a:gd name="connsiteX1276" fmla="*/ 882261 w 1009195"/>
                <a:gd name="connsiteY1276" fmla="*/ 717418 h 881540"/>
                <a:gd name="connsiteX1277" fmla="*/ 883498 w 1009195"/>
                <a:gd name="connsiteY1277" fmla="*/ 718750 h 881540"/>
                <a:gd name="connsiteX1278" fmla="*/ 886068 w 1009195"/>
                <a:gd name="connsiteY1278" fmla="*/ 718750 h 881540"/>
                <a:gd name="connsiteX1279" fmla="*/ 888636 w 1009195"/>
                <a:gd name="connsiteY1279" fmla="*/ 716180 h 881540"/>
                <a:gd name="connsiteX1280" fmla="*/ 891301 w 1009195"/>
                <a:gd name="connsiteY1280" fmla="*/ 714847 h 881540"/>
                <a:gd name="connsiteX1281" fmla="*/ 892538 w 1009195"/>
                <a:gd name="connsiteY1281" fmla="*/ 716180 h 881540"/>
                <a:gd name="connsiteX1282" fmla="*/ 895107 w 1009195"/>
                <a:gd name="connsiteY1282" fmla="*/ 718750 h 881540"/>
                <a:gd name="connsiteX1283" fmla="*/ 897771 w 1009195"/>
                <a:gd name="connsiteY1283" fmla="*/ 718750 h 881540"/>
                <a:gd name="connsiteX1284" fmla="*/ 901578 w 1009195"/>
                <a:gd name="connsiteY1284" fmla="*/ 717418 h 881540"/>
                <a:gd name="connsiteX1285" fmla="*/ 902909 w 1009195"/>
                <a:gd name="connsiteY1285" fmla="*/ 716180 h 881540"/>
                <a:gd name="connsiteX1286" fmla="*/ 904242 w 1009195"/>
                <a:gd name="connsiteY1286" fmla="*/ 713609 h 881540"/>
                <a:gd name="connsiteX1287" fmla="*/ 901578 w 1009195"/>
                <a:gd name="connsiteY1287" fmla="*/ 711039 h 881540"/>
                <a:gd name="connsiteX1288" fmla="*/ 899008 w 1009195"/>
                <a:gd name="connsiteY1288" fmla="*/ 711039 h 881540"/>
                <a:gd name="connsiteX1289" fmla="*/ 897771 w 1009195"/>
                <a:gd name="connsiteY1289" fmla="*/ 708374 h 881540"/>
                <a:gd name="connsiteX1290" fmla="*/ 899008 w 1009195"/>
                <a:gd name="connsiteY1290" fmla="*/ 705898 h 881540"/>
                <a:gd name="connsiteX1291" fmla="*/ 900341 w 1009195"/>
                <a:gd name="connsiteY1291" fmla="*/ 705898 h 881540"/>
                <a:gd name="connsiteX1292" fmla="*/ 901578 w 1009195"/>
                <a:gd name="connsiteY1292" fmla="*/ 708374 h 881540"/>
                <a:gd name="connsiteX1293" fmla="*/ 902909 w 1009195"/>
                <a:gd name="connsiteY1293" fmla="*/ 709707 h 881540"/>
                <a:gd name="connsiteX1294" fmla="*/ 905479 w 1009195"/>
                <a:gd name="connsiteY1294" fmla="*/ 708374 h 881540"/>
                <a:gd name="connsiteX1295" fmla="*/ 905479 w 1009195"/>
                <a:gd name="connsiteY1295" fmla="*/ 701995 h 881540"/>
                <a:gd name="connsiteX1296" fmla="*/ 904242 w 1009195"/>
                <a:gd name="connsiteY1296" fmla="*/ 701995 h 881540"/>
                <a:gd name="connsiteX1297" fmla="*/ 901578 w 1009195"/>
                <a:gd name="connsiteY1297" fmla="*/ 703233 h 881540"/>
                <a:gd name="connsiteX1298" fmla="*/ 897771 w 1009195"/>
                <a:gd name="connsiteY1298" fmla="*/ 703233 h 881540"/>
                <a:gd name="connsiteX1299" fmla="*/ 896439 w 1009195"/>
                <a:gd name="connsiteY1299" fmla="*/ 701995 h 881540"/>
                <a:gd name="connsiteX1300" fmla="*/ 897771 w 1009195"/>
                <a:gd name="connsiteY1300" fmla="*/ 699330 h 881540"/>
                <a:gd name="connsiteX1301" fmla="*/ 899008 w 1009195"/>
                <a:gd name="connsiteY1301" fmla="*/ 695522 h 881540"/>
                <a:gd name="connsiteX1302" fmla="*/ 901578 w 1009195"/>
                <a:gd name="connsiteY1302" fmla="*/ 692951 h 881540"/>
                <a:gd name="connsiteX1303" fmla="*/ 902909 w 1009195"/>
                <a:gd name="connsiteY1303" fmla="*/ 694189 h 881540"/>
                <a:gd name="connsiteX1304" fmla="*/ 904242 w 1009195"/>
                <a:gd name="connsiteY1304" fmla="*/ 695522 h 881540"/>
                <a:gd name="connsiteX1305" fmla="*/ 906716 w 1009195"/>
                <a:gd name="connsiteY1305" fmla="*/ 696759 h 881540"/>
                <a:gd name="connsiteX1306" fmla="*/ 911949 w 1009195"/>
                <a:gd name="connsiteY1306" fmla="*/ 696759 h 881540"/>
                <a:gd name="connsiteX1307" fmla="*/ 914518 w 1009195"/>
                <a:gd name="connsiteY1307" fmla="*/ 698092 h 881540"/>
                <a:gd name="connsiteX1308" fmla="*/ 917088 w 1009195"/>
                <a:gd name="connsiteY1308" fmla="*/ 700663 h 881540"/>
                <a:gd name="connsiteX1309" fmla="*/ 917088 w 1009195"/>
                <a:gd name="connsiteY1309" fmla="*/ 704565 h 881540"/>
                <a:gd name="connsiteX1310" fmla="*/ 918419 w 1009195"/>
                <a:gd name="connsiteY1310" fmla="*/ 707136 h 881540"/>
                <a:gd name="connsiteX1311" fmla="*/ 919656 w 1009195"/>
                <a:gd name="connsiteY1311" fmla="*/ 707136 h 881540"/>
                <a:gd name="connsiteX1312" fmla="*/ 920989 w 1009195"/>
                <a:gd name="connsiteY1312" fmla="*/ 705898 h 881540"/>
                <a:gd name="connsiteX1313" fmla="*/ 922226 w 1009195"/>
                <a:gd name="connsiteY1313" fmla="*/ 705898 h 881540"/>
                <a:gd name="connsiteX1314" fmla="*/ 922226 w 1009195"/>
                <a:gd name="connsiteY1314" fmla="*/ 709707 h 881540"/>
                <a:gd name="connsiteX1315" fmla="*/ 923558 w 1009195"/>
                <a:gd name="connsiteY1315" fmla="*/ 712277 h 881540"/>
                <a:gd name="connsiteX1316" fmla="*/ 925175 w 1009195"/>
                <a:gd name="connsiteY1316" fmla="*/ 712277 h 881540"/>
                <a:gd name="connsiteX1317" fmla="*/ 926508 w 1009195"/>
                <a:gd name="connsiteY1317" fmla="*/ 707136 h 881540"/>
                <a:gd name="connsiteX1318" fmla="*/ 929076 w 1009195"/>
                <a:gd name="connsiteY1318" fmla="*/ 705898 h 881540"/>
                <a:gd name="connsiteX1319" fmla="*/ 930313 w 1009195"/>
                <a:gd name="connsiteY1319" fmla="*/ 705898 h 881540"/>
                <a:gd name="connsiteX1320" fmla="*/ 931646 w 1009195"/>
                <a:gd name="connsiteY1320" fmla="*/ 707136 h 881540"/>
                <a:gd name="connsiteX1321" fmla="*/ 936879 w 1009195"/>
                <a:gd name="connsiteY1321" fmla="*/ 707136 h 881540"/>
                <a:gd name="connsiteX1322" fmla="*/ 938116 w 1009195"/>
                <a:gd name="connsiteY1322" fmla="*/ 705898 h 881540"/>
                <a:gd name="connsiteX1323" fmla="*/ 936879 w 1009195"/>
                <a:gd name="connsiteY1323" fmla="*/ 704565 h 881540"/>
                <a:gd name="connsiteX1324" fmla="*/ 934215 w 1009195"/>
                <a:gd name="connsiteY1324" fmla="*/ 701995 h 881540"/>
                <a:gd name="connsiteX1325" fmla="*/ 931646 w 1009195"/>
                <a:gd name="connsiteY1325" fmla="*/ 700663 h 881540"/>
                <a:gd name="connsiteX1326" fmla="*/ 929076 w 1009195"/>
                <a:gd name="connsiteY1326" fmla="*/ 699330 h 881540"/>
                <a:gd name="connsiteX1327" fmla="*/ 922606 w 1009195"/>
                <a:gd name="connsiteY1327" fmla="*/ 699330 h 881540"/>
                <a:gd name="connsiteX1328" fmla="*/ 920037 w 1009195"/>
                <a:gd name="connsiteY1328" fmla="*/ 698092 h 881540"/>
                <a:gd name="connsiteX1329" fmla="*/ 920037 w 1009195"/>
                <a:gd name="connsiteY1329" fmla="*/ 695522 h 881540"/>
                <a:gd name="connsiteX1330" fmla="*/ 921369 w 1009195"/>
                <a:gd name="connsiteY1330" fmla="*/ 694189 h 881540"/>
                <a:gd name="connsiteX1331" fmla="*/ 920037 w 1009195"/>
                <a:gd name="connsiteY1331" fmla="*/ 692951 h 881540"/>
                <a:gd name="connsiteX1332" fmla="*/ 918800 w 1009195"/>
                <a:gd name="connsiteY1332" fmla="*/ 692951 h 881540"/>
                <a:gd name="connsiteX1333" fmla="*/ 917468 w 1009195"/>
                <a:gd name="connsiteY1333" fmla="*/ 690381 h 881540"/>
                <a:gd name="connsiteX1334" fmla="*/ 917468 w 1009195"/>
                <a:gd name="connsiteY1334" fmla="*/ 689048 h 881540"/>
                <a:gd name="connsiteX1335" fmla="*/ 921369 w 1009195"/>
                <a:gd name="connsiteY1335" fmla="*/ 689048 h 881540"/>
                <a:gd name="connsiteX1336" fmla="*/ 920037 w 1009195"/>
                <a:gd name="connsiteY1336" fmla="*/ 686478 h 881540"/>
                <a:gd name="connsiteX1337" fmla="*/ 918800 w 1009195"/>
                <a:gd name="connsiteY1337" fmla="*/ 685145 h 881540"/>
                <a:gd name="connsiteX1338" fmla="*/ 916136 w 1009195"/>
                <a:gd name="connsiteY1338" fmla="*/ 681337 h 881540"/>
                <a:gd name="connsiteX1339" fmla="*/ 913567 w 1009195"/>
                <a:gd name="connsiteY1339" fmla="*/ 677434 h 881540"/>
                <a:gd name="connsiteX1340" fmla="*/ 912330 w 1009195"/>
                <a:gd name="connsiteY1340" fmla="*/ 674864 h 881540"/>
                <a:gd name="connsiteX1341" fmla="*/ 912330 w 1009195"/>
                <a:gd name="connsiteY1341" fmla="*/ 673531 h 881540"/>
                <a:gd name="connsiteX1342" fmla="*/ 913567 w 1009195"/>
                <a:gd name="connsiteY1342" fmla="*/ 672293 h 881540"/>
                <a:gd name="connsiteX1343" fmla="*/ 914899 w 1009195"/>
                <a:gd name="connsiteY1343" fmla="*/ 672293 h 881540"/>
                <a:gd name="connsiteX1344" fmla="*/ 918800 w 1009195"/>
                <a:gd name="connsiteY1344" fmla="*/ 670960 h 881540"/>
                <a:gd name="connsiteX1345" fmla="*/ 926508 w 1009195"/>
                <a:gd name="connsiteY1345" fmla="*/ 670960 h 881540"/>
                <a:gd name="connsiteX1346" fmla="*/ 927745 w 1009195"/>
                <a:gd name="connsiteY1346" fmla="*/ 669628 h 881540"/>
                <a:gd name="connsiteX1347" fmla="*/ 927745 w 1009195"/>
                <a:gd name="connsiteY1347" fmla="*/ 664487 h 881540"/>
                <a:gd name="connsiteX1348" fmla="*/ 922606 w 1009195"/>
                <a:gd name="connsiteY1348" fmla="*/ 663249 h 881540"/>
                <a:gd name="connsiteX1349" fmla="*/ 920037 w 1009195"/>
                <a:gd name="connsiteY1349" fmla="*/ 664487 h 881540"/>
                <a:gd name="connsiteX1350" fmla="*/ 914899 w 1009195"/>
                <a:gd name="connsiteY1350" fmla="*/ 667152 h 881540"/>
                <a:gd name="connsiteX1351" fmla="*/ 912330 w 1009195"/>
                <a:gd name="connsiteY1351" fmla="*/ 668390 h 881540"/>
                <a:gd name="connsiteX1352" fmla="*/ 909761 w 1009195"/>
                <a:gd name="connsiteY1352" fmla="*/ 668390 h 881540"/>
                <a:gd name="connsiteX1353" fmla="*/ 908428 w 1009195"/>
                <a:gd name="connsiteY1353" fmla="*/ 667152 h 881540"/>
                <a:gd name="connsiteX1354" fmla="*/ 907096 w 1009195"/>
                <a:gd name="connsiteY1354" fmla="*/ 667152 h 881540"/>
                <a:gd name="connsiteX1355" fmla="*/ 907096 w 1009195"/>
                <a:gd name="connsiteY1355" fmla="*/ 661917 h 881540"/>
                <a:gd name="connsiteX1356" fmla="*/ 912330 w 1009195"/>
                <a:gd name="connsiteY1356" fmla="*/ 663249 h 881540"/>
                <a:gd name="connsiteX1357" fmla="*/ 914899 w 1009195"/>
                <a:gd name="connsiteY1357" fmla="*/ 661917 h 881540"/>
                <a:gd name="connsiteX1358" fmla="*/ 916136 w 1009195"/>
                <a:gd name="connsiteY1358" fmla="*/ 661917 h 881540"/>
                <a:gd name="connsiteX1359" fmla="*/ 916136 w 1009195"/>
                <a:gd name="connsiteY1359" fmla="*/ 658109 h 881540"/>
                <a:gd name="connsiteX1360" fmla="*/ 912330 w 1009195"/>
                <a:gd name="connsiteY1360" fmla="*/ 659346 h 881540"/>
                <a:gd name="connsiteX1361" fmla="*/ 909761 w 1009195"/>
                <a:gd name="connsiteY1361" fmla="*/ 660679 h 881540"/>
                <a:gd name="connsiteX1362" fmla="*/ 908428 w 1009195"/>
                <a:gd name="connsiteY1362" fmla="*/ 659346 h 881540"/>
                <a:gd name="connsiteX1363" fmla="*/ 908428 w 1009195"/>
                <a:gd name="connsiteY1363" fmla="*/ 658109 h 881540"/>
                <a:gd name="connsiteX1364" fmla="*/ 909761 w 1009195"/>
                <a:gd name="connsiteY1364" fmla="*/ 655538 h 881540"/>
                <a:gd name="connsiteX1365" fmla="*/ 912330 w 1009195"/>
                <a:gd name="connsiteY1365" fmla="*/ 651635 h 881540"/>
                <a:gd name="connsiteX1366" fmla="*/ 914899 w 1009195"/>
                <a:gd name="connsiteY1366" fmla="*/ 650302 h 881540"/>
                <a:gd name="connsiteX1367" fmla="*/ 916136 w 1009195"/>
                <a:gd name="connsiteY1367" fmla="*/ 647732 h 881540"/>
                <a:gd name="connsiteX1368" fmla="*/ 916136 w 1009195"/>
                <a:gd name="connsiteY1368" fmla="*/ 645162 h 881540"/>
                <a:gd name="connsiteX1369" fmla="*/ 913567 w 1009195"/>
                <a:gd name="connsiteY1369" fmla="*/ 643829 h 881540"/>
                <a:gd name="connsiteX1370" fmla="*/ 912330 w 1009195"/>
                <a:gd name="connsiteY1370" fmla="*/ 643829 h 881540"/>
                <a:gd name="connsiteX1371" fmla="*/ 909761 w 1009195"/>
                <a:gd name="connsiteY1371" fmla="*/ 646494 h 881540"/>
                <a:gd name="connsiteX1372" fmla="*/ 908428 w 1009195"/>
                <a:gd name="connsiteY1372" fmla="*/ 650302 h 881540"/>
                <a:gd name="connsiteX1373" fmla="*/ 907096 w 1009195"/>
                <a:gd name="connsiteY1373" fmla="*/ 652873 h 881540"/>
                <a:gd name="connsiteX1374" fmla="*/ 904623 w 1009195"/>
                <a:gd name="connsiteY1374" fmla="*/ 654206 h 881540"/>
                <a:gd name="connsiteX1375" fmla="*/ 903290 w 1009195"/>
                <a:gd name="connsiteY1375" fmla="*/ 654206 h 881540"/>
                <a:gd name="connsiteX1376" fmla="*/ 901958 w 1009195"/>
                <a:gd name="connsiteY1376" fmla="*/ 652873 h 881540"/>
                <a:gd name="connsiteX1377" fmla="*/ 896820 w 1009195"/>
                <a:gd name="connsiteY1377" fmla="*/ 655538 h 881540"/>
                <a:gd name="connsiteX1378" fmla="*/ 892918 w 1009195"/>
                <a:gd name="connsiteY1378" fmla="*/ 658109 h 881540"/>
                <a:gd name="connsiteX1379" fmla="*/ 890350 w 1009195"/>
                <a:gd name="connsiteY1379" fmla="*/ 659346 h 881540"/>
                <a:gd name="connsiteX1380" fmla="*/ 890350 w 1009195"/>
                <a:gd name="connsiteY1380" fmla="*/ 660679 h 881540"/>
                <a:gd name="connsiteX1381" fmla="*/ 889017 w 1009195"/>
                <a:gd name="connsiteY1381" fmla="*/ 661917 h 881540"/>
                <a:gd name="connsiteX1382" fmla="*/ 890350 w 1009195"/>
                <a:gd name="connsiteY1382" fmla="*/ 664487 h 881540"/>
                <a:gd name="connsiteX1383" fmla="*/ 890350 w 1009195"/>
                <a:gd name="connsiteY1383" fmla="*/ 667152 h 881540"/>
                <a:gd name="connsiteX1384" fmla="*/ 889017 w 1009195"/>
                <a:gd name="connsiteY1384" fmla="*/ 676196 h 881540"/>
                <a:gd name="connsiteX1385" fmla="*/ 886448 w 1009195"/>
                <a:gd name="connsiteY1385" fmla="*/ 685145 h 881540"/>
                <a:gd name="connsiteX1386" fmla="*/ 883879 w 1009195"/>
                <a:gd name="connsiteY1386" fmla="*/ 687811 h 881540"/>
                <a:gd name="connsiteX1387" fmla="*/ 881310 w 1009195"/>
                <a:gd name="connsiteY1387" fmla="*/ 689048 h 881540"/>
                <a:gd name="connsiteX1388" fmla="*/ 877503 w 1009195"/>
                <a:gd name="connsiteY1388" fmla="*/ 691619 h 881540"/>
                <a:gd name="connsiteX1389" fmla="*/ 867988 w 1009195"/>
                <a:gd name="connsiteY1389" fmla="*/ 689048 h 881540"/>
                <a:gd name="connsiteX1390" fmla="*/ 861518 w 1009195"/>
                <a:gd name="connsiteY1390" fmla="*/ 686478 h 881540"/>
                <a:gd name="connsiteX1391" fmla="*/ 858948 w 1009195"/>
                <a:gd name="connsiteY1391" fmla="*/ 683908 h 881540"/>
                <a:gd name="connsiteX1392" fmla="*/ 857617 w 1009195"/>
                <a:gd name="connsiteY1392" fmla="*/ 681337 h 881540"/>
                <a:gd name="connsiteX1393" fmla="*/ 857617 w 1009195"/>
                <a:gd name="connsiteY1393" fmla="*/ 677910 h 881540"/>
                <a:gd name="connsiteX1394" fmla="*/ 860186 w 1009195"/>
                <a:gd name="connsiteY1394" fmla="*/ 677910 h 881540"/>
                <a:gd name="connsiteX1395" fmla="*/ 861518 w 1009195"/>
                <a:gd name="connsiteY1395" fmla="*/ 676672 h 881540"/>
                <a:gd name="connsiteX1396" fmla="*/ 862755 w 1009195"/>
                <a:gd name="connsiteY1396" fmla="*/ 675340 h 881540"/>
                <a:gd name="connsiteX1397" fmla="*/ 861518 w 1009195"/>
                <a:gd name="connsiteY1397" fmla="*/ 672769 h 881540"/>
                <a:gd name="connsiteX1398" fmla="*/ 860186 w 1009195"/>
                <a:gd name="connsiteY1398" fmla="*/ 671437 h 881540"/>
                <a:gd name="connsiteX1399" fmla="*/ 855047 w 1009195"/>
                <a:gd name="connsiteY1399" fmla="*/ 671437 h 881540"/>
                <a:gd name="connsiteX1400" fmla="*/ 851146 w 1009195"/>
                <a:gd name="connsiteY1400" fmla="*/ 674007 h 881540"/>
                <a:gd name="connsiteX1401" fmla="*/ 846008 w 1009195"/>
                <a:gd name="connsiteY1401" fmla="*/ 676672 h 881540"/>
                <a:gd name="connsiteX1402" fmla="*/ 842107 w 1009195"/>
                <a:gd name="connsiteY1402" fmla="*/ 677910 h 881540"/>
                <a:gd name="connsiteX1403" fmla="*/ 839537 w 1009195"/>
                <a:gd name="connsiteY1403" fmla="*/ 676672 h 881540"/>
                <a:gd name="connsiteX1404" fmla="*/ 836968 w 1009195"/>
                <a:gd name="connsiteY1404" fmla="*/ 674007 h 881540"/>
                <a:gd name="connsiteX1405" fmla="*/ 834399 w 1009195"/>
                <a:gd name="connsiteY1405" fmla="*/ 668866 h 881540"/>
                <a:gd name="connsiteX1406" fmla="*/ 833162 w 1009195"/>
                <a:gd name="connsiteY1406" fmla="*/ 663725 h 881540"/>
                <a:gd name="connsiteX1407" fmla="*/ 835731 w 1009195"/>
                <a:gd name="connsiteY1407" fmla="*/ 659822 h 881540"/>
                <a:gd name="connsiteX1408" fmla="*/ 838300 w 1009195"/>
                <a:gd name="connsiteY1408" fmla="*/ 657252 h 881540"/>
                <a:gd name="connsiteX1409" fmla="*/ 843438 w 1009195"/>
                <a:gd name="connsiteY1409" fmla="*/ 653349 h 881540"/>
                <a:gd name="connsiteX1410" fmla="*/ 847340 w 1009195"/>
                <a:gd name="connsiteY1410" fmla="*/ 653349 h 881540"/>
                <a:gd name="connsiteX1411" fmla="*/ 851146 w 1009195"/>
                <a:gd name="connsiteY1411" fmla="*/ 654681 h 881540"/>
                <a:gd name="connsiteX1412" fmla="*/ 858568 w 1009195"/>
                <a:gd name="connsiteY1412" fmla="*/ 654681 h 881540"/>
                <a:gd name="connsiteX1413" fmla="*/ 859900 w 1009195"/>
                <a:gd name="connsiteY1413" fmla="*/ 653349 h 881540"/>
                <a:gd name="connsiteX1414" fmla="*/ 858568 w 1009195"/>
                <a:gd name="connsiteY1414" fmla="*/ 650778 h 881540"/>
                <a:gd name="connsiteX1415" fmla="*/ 859900 w 1009195"/>
                <a:gd name="connsiteY1415" fmla="*/ 649446 h 881540"/>
                <a:gd name="connsiteX1416" fmla="*/ 859900 w 1009195"/>
                <a:gd name="connsiteY1416" fmla="*/ 648208 h 881540"/>
                <a:gd name="connsiteX1417" fmla="*/ 866371 w 1009195"/>
                <a:gd name="connsiteY1417" fmla="*/ 648208 h 881540"/>
                <a:gd name="connsiteX1418" fmla="*/ 867608 w 1009195"/>
                <a:gd name="connsiteY1418" fmla="*/ 645637 h 881540"/>
                <a:gd name="connsiteX1419" fmla="*/ 867608 w 1009195"/>
                <a:gd name="connsiteY1419" fmla="*/ 641830 h 881540"/>
                <a:gd name="connsiteX1420" fmla="*/ 868940 w 1009195"/>
                <a:gd name="connsiteY1420" fmla="*/ 637926 h 881540"/>
                <a:gd name="connsiteX1421" fmla="*/ 871509 w 1009195"/>
                <a:gd name="connsiteY1421" fmla="*/ 634023 h 881540"/>
                <a:gd name="connsiteX1422" fmla="*/ 874078 w 1009195"/>
                <a:gd name="connsiteY1422" fmla="*/ 631453 h 881540"/>
                <a:gd name="connsiteX1423" fmla="*/ 874078 w 1009195"/>
                <a:gd name="connsiteY1423" fmla="*/ 630120 h 881540"/>
                <a:gd name="connsiteX1424" fmla="*/ 872746 w 1009195"/>
                <a:gd name="connsiteY1424" fmla="*/ 628883 h 881540"/>
                <a:gd name="connsiteX1425" fmla="*/ 871509 w 1009195"/>
                <a:gd name="connsiteY1425" fmla="*/ 627550 h 881540"/>
                <a:gd name="connsiteX1426" fmla="*/ 870176 w 1009195"/>
                <a:gd name="connsiteY1426" fmla="*/ 626312 h 881540"/>
                <a:gd name="connsiteX1427" fmla="*/ 870176 w 1009195"/>
                <a:gd name="connsiteY1427" fmla="*/ 624979 h 881540"/>
                <a:gd name="connsiteX1428" fmla="*/ 871509 w 1009195"/>
                <a:gd name="connsiteY1428" fmla="*/ 623742 h 881540"/>
                <a:gd name="connsiteX1429" fmla="*/ 874078 w 1009195"/>
                <a:gd name="connsiteY1429" fmla="*/ 622409 h 881540"/>
                <a:gd name="connsiteX1430" fmla="*/ 877599 w 1009195"/>
                <a:gd name="connsiteY1430" fmla="*/ 620791 h 881540"/>
                <a:gd name="connsiteX1431" fmla="*/ 881405 w 1009195"/>
                <a:gd name="connsiteY1431" fmla="*/ 619553 h 881540"/>
                <a:gd name="connsiteX1432" fmla="*/ 885306 w 1009195"/>
                <a:gd name="connsiteY1432" fmla="*/ 618220 h 881540"/>
                <a:gd name="connsiteX1433" fmla="*/ 869796 w 1009195"/>
                <a:gd name="connsiteY1433" fmla="*/ 596325 h 881540"/>
                <a:gd name="connsiteX1434" fmla="*/ 850385 w 1009195"/>
                <a:gd name="connsiteY1434" fmla="*/ 620791 h 881540"/>
                <a:gd name="connsiteX1435" fmla="*/ 850385 w 1009195"/>
                <a:gd name="connsiteY1435" fmla="*/ 622124 h 881540"/>
                <a:gd name="connsiteX1436" fmla="*/ 851622 w 1009195"/>
                <a:gd name="connsiteY1436" fmla="*/ 622124 h 881540"/>
                <a:gd name="connsiteX1437" fmla="*/ 851622 w 1009195"/>
                <a:gd name="connsiteY1437" fmla="*/ 628597 h 881540"/>
                <a:gd name="connsiteX1438" fmla="*/ 850385 w 1009195"/>
                <a:gd name="connsiteY1438" fmla="*/ 629835 h 881540"/>
                <a:gd name="connsiteX1439" fmla="*/ 850385 w 1009195"/>
                <a:gd name="connsiteY1439" fmla="*/ 631167 h 881540"/>
                <a:gd name="connsiteX1440" fmla="*/ 849053 w 1009195"/>
                <a:gd name="connsiteY1440" fmla="*/ 631167 h 881540"/>
                <a:gd name="connsiteX1441" fmla="*/ 849053 w 1009195"/>
                <a:gd name="connsiteY1441" fmla="*/ 633738 h 881540"/>
                <a:gd name="connsiteX1442" fmla="*/ 847816 w 1009195"/>
                <a:gd name="connsiteY1442" fmla="*/ 635071 h 881540"/>
                <a:gd name="connsiteX1443" fmla="*/ 846483 w 1009195"/>
                <a:gd name="connsiteY1443" fmla="*/ 636308 h 881540"/>
                <a:gd name="connsiteX1444" fmla="*/ 845152 w 1009195"/>
                <a:gd name="connsiteY1444" fmla="*/ 637641 h 881540"/>
                <a:gd name="connsiteX1445" fmla="*/ 843915 w 1009195"/>
                <a:gd name="connsiteY1445" fmla="*/ 637641 h 881540"/>
                <a:gd name="connsiteX1446" fmla="*/ 843915 w 1009195"/>
                <a:gd name="connsiteY1446" fmla="*/ 639830 h 881540"/>
                <a:gd name="connsiteX1447" fmla="*/ 845152 w 1009195"/>
                <a:gd name="connsiteY1447" fmla="*/ 639830 h 881540"/>
                <a:gd name="connsiteX1448" fmla="*/ 845152 w 1009195"/>
                <a:gd name="connsiteY1448" fmla="*/ 642401 h 881540"/>
                <a:gd name="connsiteX1449" fmla="*/ 840013 w 1009195"/>
                <a:gd name="connsiteY1449" fmla="*/ 642401 h 881540"/>
                <a:gd name="connsiteX1450" fmla="*/ 838776 w 1009195"/>
                <a:gd name="connsiteY1450" fmla="*/ 641163 h 881540"/>
                <a:gd name="connsiteX1451" fmla="*/ 837444 w 1009195"/>
                <a:gd name="connsiteY1451" fmla="*/ 639830 h 881540"/>
                <a:gd name="connsiteX1452" fmla="*/ 836207 w 1009195"/>
                <a:gd name="connsiteY1452" fmla="*/ 639830 h 881540"/>
                <a:gd name="connsiteX1453" fmla="*/ 834875 w 1009195"/>
                <a:gd name="connsiteY1453" fmla="*/ 638498 h 881540"/>
                <a:gd name="connsiteX1454" fmla="*/ 834875 w 1009195"/>
                <a:gd name="connsiteY1454" fmla="*/ 637260 h 881540"/>
                <a:gd name="connsiteX1455" fmla="*/ 833638 w 1009195"/>
                <a:gd name="connsiteY1455" fmla="*/ 635927 h 881540"/>
                <a:gd name="connsiteX1456" fmla="*/ 832306 w 1009195"/>
                <a:gd name="connsiteY1456" fmla="*/ 635927 h 881540"/>
                <a:gd name="connsiteX1457" fmla="*/ 832306 w 1009195"/>
                <a:gd name="connsiteY1457" fmla="*/ 629454 h 881540"/>
                <a:gd name="connsiteX1458" fmla="*/ 830022 w 1009195"/>
                <a:gd name="connsiteY1458" fmla="*/ 629454 h 881540"/>
                <a:gd name="connsiteX1459" fmla="*/ 830022 w 1009195"/>
                <a:gd name="connsiteY1459" fmla="*/ 630786 h 881540"/>
                <a:gd name="connsiteX1460" fmla="*/ 828690 w 1009195"/>
                <a:gd name="connsiteY1460" fmla="*/ 630786 h 881540"/>
                <a:gd name="connsiteX1461" fmla="*/ 828690 w 1009195"/>
                <a:gd name="connsiteY1461" fmla="*/ 629454 h 881540"/>
                <a:gd name="connsiteX1462" fmla="*/ 826121 w 1009195"/>
                <a:gd name="connsiteY1462" fmla="*/ 629454 h 881540"/>
                <a:gd name="connsiteX1463" fmla="*/ 824789 w 1009195"/>
                <a:gd name="connsiteY1463" fmla="*/ 630786 h 881540"/>
                <a:gd name="connsiteX1464" fmla="*/ 823552 w 1009195"/>
                <a:gd name="connsiteY1464" fmla="*/ 632024 h 881540"/>
                <a:gd name="connsiteX1465" fmla="*/ 823552 w 1009195"/>
                <a:gd name="connsiteY1465" fmla="*/ 634690 h 881540"/>
                <a:gd name="connsiteX1466" fmla="*/ 822219 w 1009195"/>
                <a:gd name="connsiteY1466" fmla="*/ 635927 h 881540"/>
                <a:gd name="connsiteX1467" fmla="*/ 820982 w 1009195"/>
                <a:gd name="connsiteY1467" fmla="*/ 637260 h 881540"/>
                <a:gd name="connsiteX1468" fmla="*/ 820982 w 1009195"/>
                <a:gd name="connsiteY1468" fmla="*/ 638498 h 881540"/>
                <a:gd name="connsiteX1469" fmla="*/ 819650 w 1009195"/>
                <a:gd name="connsiteY1469" fmla="*/ 639830 h 881540"/>
                <a:gd name="connsiteX1470" fmla="*/ 818414 w 1009195"/>
                <a:gd name="connsiteY1470" fmla="*/ 641163 h 881540"/>
                <a:gd name="connsiteX1471" fmla="*/ 817081 w 1009195"/>
                <a:gd name="connsiteY1471" fmla="*/ 642401 h 881540"/>
                <a:gd name="connsiteX1472" fmla="*/ 815844 w 1009195"/>
                <a:gd name="connsiteY1472" fmla="*/ 642401 h 881540"/>
                <a:gd name="connsiteX1473" fmla="*/ 815844 w 1009195"/>
                <a:gd name="connsiteY1473" fmla="*/ 643638 h 881540"/>
                <a:gd name="connsiteX1474" fmla="*/ 814512 w 1009195"/>
                <a:gd name="connsiteY1474" fmla="*/ 644971 h 881540"/>
                <a:gd name="connsiteX1475" fmla="*/ 813275 w 1009195"/>
                <a:gd name="connsiteY1475" fmla="*/ 646304 h 881540"/>
                <a:gd name="connsiteX1476" fmla="*/ 810611 w 1009195"/>
                <a:gd name="connsiteY1476" fmla="*/ 648779 h 881540"/>
                <a:gd name="connsiteX1477" fmla="*/ 809374 w 1009195"/>
                <a:gd name="connsiteY1477" fmla="*/ 648779 h 881540"/>
                <a:gd name="connsiteX1478" fmla="*/ 809374 w 1009195"/>
                <a:gd name="connsiteY1478" fmla="*/ 650112 h 881540"/>
                <a:gd name="connsiteX1479" fmla="*/ 808042 w 1009195"/>
                <a:gd name="connsiteY1479" fmla="*/ 651445 h 881540"/>
                <a:gd name="connsiteX1480" fmla="*/ 808042 w 1009195"/>
                <a:gd name="connsiteY1480" fmla="*/ 652682 h 881540"/>
                <a:gd name="connsiteX1481" fmla="*/ 806805 w 1009195"/>
                <a:gd name="connsiteY1481" fmla="*/ 652682 h 881540"/>
                <a:gd name="connsiteX1482" fmla="*/ 805472 w 1009195"/>
                <a:gd name="connsiteY1482" fmla="*/ 654015 h 881540"/>
                <a:gd name="connsiteX1483" fmla="*/ 804141 w 1009195"/>
                <a:gd name="connsiteY1483" fmla="*/ 654015 h 881540"/>
                <a:gd name="connsiteX1484" fmla="*/ 802904 w 1009195"/>
                <a:gd name="connsiteY1484" fmla="*/ 655348 h 881540"/>
                <a:gd name="connsiteX1485" fmla="*/ 801476 w 1009195"/>
                <a:gd name="connsiteY1485" fmla="*/ 655348 h 881540"/>
                <a:gd name="connsiteX1486" fmla="*/ 800144 w 1009195"/>
                <a:gd name="connsiteY1486" fmla="*/ 656586 h 881540"/>
                <a:gd name="connsiteX1487" fmla="*/ 798812 w 1009195"/>
                <a:gd name="connsiteY1487" fmla="*/ 656586 h 881540"/>
                <a:gd name="connsiteX1488" fmla="*/ 798812 w 1009195"/>
                <a:gd name="connsiteY1488" fmla="*/ 657918 h 881540"/>
                <a:gd name="connsiteX1489" fmla="*/ 797575 w 1009195"/>
                <a:gd name="connsiteY1489" fmla="*/ 656586 h 881540"/>
                <a:gd name="connsiteX1490" fmla="*/ 795006 w 1009195"/>
                <a:gd name="connsiteY1490" fmla="*/ 656586 h 881540"/>
                <a:gd name="connsiteX1491" fmla="*/ 795006 w 1009195"/>
                <a:gd name="connsiteY1491" fmla="*/ 657918 h 881540"/>
                <a:gd name="connsiteX1492" fmla="*/ 789772 w 1009195"/>
                <a:gd name="connsiteY1492" fmla="*/ 657918 h 881540"/>
                <a:gd name="connsiteX1493" fmla="*/ 789772 w 1009195"/>
                <a:gd name="connsiteY1493" fmla="*/ 659156 h 881540"/>
                <a:gd name="connsiteX1494" fmla="*/ 779496 w 1009195"/>
                <a:gd name="connsiteY1494" fmla="*/ 659156 h 881540"/>
                <a:gd name="connsiteX1495" fmla="*/ 779496 w 1009195"/>
                <a:gd name="connsiteY1495" fmla="*/ 660489 h 881540"/>
                <a:gd name="connsiteX1496" fmla="*/ 778163 w 1009195"/>
                <a:gd name="connsiteY1496" fmla="*/ 660489 h 881540"/>
                <a:gd name="connsiteX1497" fmla="*/ 776926 w 1009195"/>
                <a:gd name="connsiteY1497" fmla="*/ 661726 h 881540"/>
                <a:gd name="connsiteX1498" fmla="*/ 766555 w 1009195"/>
                <a:gd name="connsiteY1498" fmla="*/ 661726 h 881540"/>
                <a:gd name="connsiteX1499" fmla="*/ 763986 w 1009195"/>
                <a:gd name="connsiteY1499" fmla="*/ 660489 h 881540"/>
                <a:gd name="connsiteX1500" fmla="*/ 762749 w 1009195"/>
                <a:gd name="connsiteY1500" fmla="*/ 660489 h 881540"/>
                <a:gd name="connsiteX1501" fmla="*/ 761416 w 1009195"/>
                <a:gd name="connsiteY1501" fmla="*/ 659156 h 881540"/>
                <a:gd name="connsiteX1502" fmla="*/ 758848 w 1009195"/>
                <a:gd name="connsiteY1502" fmla="*/ 659156 h 881540"/>
                <a:gd name="connsiteX1503" fmla="*/ 757515 w 1009195"/>
                <a:gd name="connsiteY1503" fmla="*/ 657918 h 881540"/>
                <a:gd name="connsiteX1504" fmla="*/ 753899 w 1009195"/>
                <a:gd name="connsiteY1504" fmla="*/ 657918 h 881540"/>
                <a:gd name="connsiteX1505" fmla="*/ 751425 w 1009195"/>
                <a:gd name="connsiteY1505" fmla="*/ 656586 h 881540"/>
                <a:gd name="connsiteX1506" fmla="*/ 746192 w 1009195"/>
                <a:gd name="connsiteY1506" fmla="*/ 656586 h 881540"/>
                <a:gd name="connsiteX1507" fmla="*/ 743623 w 1009195"/>
                <a:gd name="connsiteY1507" fmla="*/ 655348 h 881540"/>
                <a:gd name="connsiteX1508" fmla="*/ 739817 w 1009195"/>
                <a:gd name="connsiteY1508" fmla="*/ 655348 h 881540"/>
                <a:gd name="connsiteX1509" fmla="*/ 738485 w 1009195"/>
                <a:gd name="connsiteY1509" fmla="*/ 656586 h 881540"/>
                <a:gd name="connsiteX1510" fmla="*/ 735915 w 1009195"/>
                <a:gd name="connsiteY1510" fmla="*/ 656586 h 881540"/>
                <a:gd name="connsiteX1511" fmla="*/ 734583 w 1009195"/>
                <a:gd name="connsiteY1511" fmla="*/ 655348 h 881540"/>
                <a:gd name="connsiteX1512" fmla="*/ 732014 w 1009195"/>
                <a:gd name="connsiteY1512" fmla="*/ 655348 h 881540"/>
                <a:gd name="connsiteX1513" fmla="*/ 729445 w 1009195"/>
                <a:gd name="connsiteY1513" fmla="*/ 654015 h 881540"/>
                <a:gd name="connsiteX1514" fmla="*/ 728113 w 1009195"/>
                <a:gd name="connsiteY1514" fmla="*/ 652682 h 881540"/>
                <a:gd name="connsiteX1515" fmla="*/ 726876 w 1009195"/>
                <a:gd name="connsiteY1515" fmla="*/ 651445 h 881540"/>
                <a:gd name="connsiteX1516" fmla="*/ 725353 w 1009195"/>
                <a:gd name="connsiteY1516" fmla="*/ 651445 h 881540"/>
                <a:gd name="connsiteX1517" fmla="*/ 722784 w 1009195"/>
                <a:gd name="connsiteY1517" fmla="*/ 648779 h 881540"/>
                <a:gd name="connsiteX1518" fmla="*/ 722784 w 1009195"/>
                <a:gd name="connsiteY1518" fmla="*/ 647542 h 881540"/>
                <a:gd name="connsiteX1519" fmla="*/ 721547 w 1009195"/>
                <a:gd name="connsiteY1519" fmla="*/ 646304 h 881540"/>
                <a:gd name="connsiteX1520" fmla="*/ 720215 w 1009195"/>
                <a:gd name="connsiteY1520" fmla="*/ 644971 h 881540"/>
                <a:gd name="connsiteX1521" fmla="*/ 720215 w 1009195"/>
                <a:gd name="connsiteY1521" fmla="*/ 643638 h 881540"/>
                <a:gd name="connsiteX1522" fmla="*/ 718883 w 1009195"/>
                <a:gd name="connsiteY1522" fmla="*/ 642401 h 881540"/>
                <a:gd name="connsiteX1523" fmla="*/ 718883 w 1009195"/>
                <a:gd name="connsiteY1523" fmla="*/ 638498 h 881540"/>
                <a:gd name="connsiteX1524" fmla="*/ 717646 w 1009195"/>
                <a:gd name="connsiteY1524" fmla="*/ 635927 h 881540"/>
                <a:gd name="connsiteX1525" fmla="*/ 717646 w 1009195"/>
                <a:gd name="connsiteY1525" fmla="*/ 633357 h 881540"/>
                <a:gd name="connsiteX1526" fmla="*/ 718883 w 1009195"/>
                <a:gd name="connsiteY1526" fmla="*/ 630786 h 881540"/>
                <a:gd name="connsiteX1527" fmla="*/ 720215 w 1009195"/>
                <a:gd name="connsiteY1527" fmla="*/ 626884 h 881540"/>
                <a:gd name="connsiteX1528" fmla="*/ 721547 w 1009195"/>
                <a:gd name="connsiteY1528" fmla="*/ 624313 h 881540"/>
                <a:gd name="connsiteX1529" fmla="*/ 722784 w 1009195"/>
                <a:gd name="connsiteY1529" fmla="*/ 623075 h 881540"/>
                <a:gd name="connsiteX1530" fmla="*/ 722784 w 1009195"/>
                <a:gd name="connsiteY1530" fmla="*/ 621743 h 881540"/>
                <a:gd name="connsiteX1531" fmla="*/ 724116 w 1009195"/>
                <a:gd name="connsiteY1531" fmla="*/ 621743 h 881540"/>
                <a:gd name="connsiteX1532" fmla="*/ 725353 w 1009195"/>
                <a:gd name="connsiteY1532" fmla="*/ 620791 h 881540"/>
                <a:gd name="connsiteX1533" fmla="*/ 727923 w 1009195"/>
                <a:gd name="connsiteY1533" fmla="*/ 618220 h 881540"/>
                <a:gd name="connsiteX1534" fmla="*/ 731824 w 1009195"/>
                <a:gd name="connsiteY1534" fmla="*/ 615650 h 881540"/>
                <a:gd name="connsiteX1535" fmla="*/ 733156 w 1009195"/>
                <a:gd name="connsiteY1535" fmla="*/ 614412 h 881540"/>
                <a:gd name="connsiteX1536" fmla="*/ 734393 w 1009195"/>
                <a:gd name="connsiteY1536" fmla="*/ 614412 h 881540"/>
                <a:gd name="connsiteX1537" fmla="*/ 734393 w 1009195"/>
                <a:gd name="connsiteY1537" fmla="*/ 613080 h 881540"/>
                <a:gd name="connsiteX1538" fmla="*/ 735725 w 1009195"/>
                <a:gd name="connsiteY1538" fmla="*/ 611747 h 881540"/>
                <a:gd name="connsiteX1539" fmla="*/ 738294 w 1009195"/>
                <a:gd name="connsiteY1539" fmla="*/ 607939 h 881540"/>
                <a:gd name="connsiteX1540" fmla="*/ 738294 w 1009195"/>
                <a:gd name="connsiteY1540" fmla="*/ 605369 h 881540"/>
                <a:gd name="connsiteX1541" fmla="*/ 739626 w 1009195"/>
                <a:gd name="connsiteY1541" fmla="*/ 604036 h 881540"/>
                <a:gd name="connsiteX1542" fmla="*/ 739626 w 1009195"/>
                <a:gd name="connsiteY1542" fmla="*/ 602798 h 881540"/>
                <a:gd name="connsiteX1543" fmla="*/ 740863 w 1009195"/>
                <a:gd name="connsiteY1543" fmla="*/ 602798 h 881540"/>
                <a:gd name="connsiteX1544" fmla="*/ 742196 w 1009195"/>
                <a:gd name="connsiteY1544" fmla="*/ 601465 h 881540"/>
                <a:gd name="connsiteX1545" fmla="*/ 742196 w 1009195"/>
                <a:gd name="connsiteY1545" fmla="*/ 597562 h 881540"/>
                <a:gd name="connsiteX1546" fmla="*/ 744765 w 1009195"/>
                <a:gd name="connsiteY1546" fmla="*/ 594992 h 881540"/>
                <a:gd name="connsiteX1547" fmla="*/ 746002 w 1009195"/>
                <a:gd name="connsiteY1547" fmla="*/ 592421 h 881540"/>
                <a:gd name="connsiteX1548" fmla="*/ 747334 w 1009195"/>
                <a:gd name="connsiteY1548" fmla="*/ 591089 h 881540"/>
                <a:gd name="connsiteX1549" fmla="*/ 748571 w 1009195"/>
                <a:gd name="connsiteY1549" fmla="*/ 589851 h 881540"/>
                <a:gd name="connsiteX1550" fmla="*/ 748571 w 1009195"/>
                <a:gd name="connsiteY1550" fmla="*/ 588518 h 881540"/>
                <a:gd name="connsiteX1551" fmla="*/ 749903 w 1009195"/>
                <a:gd name="connsiteY1551" fmla="*/ 587281 h 881540"/>
                <a:gd name="connsiteX1552" fmla="*/ 749903 w 1009195"/>
                <a:gd name="connsiteY1552" fmla="*/ 585948 h 881540"/>
                <a:gd name="connsiteX1553" fmla="*/ 753709 w 1009195"/>
                <a:gd name="connsiteY1553" fmla="*/ 583378 h 881540"/>
                <a:gd name="connsiteX1554" fmla="*/ 756374 w 1009195"/>
                <a:gd name="connsiteY1554" fmla="*/ 582045 h 881540"/>
                <a:gd name="connsiteX1555" fmla="*/ 760179 w 1009195"/>
                <a:gd name="connsiteY1555" fmla="*/ 582045 h 881540"/>
                <a:gd name="connsiteX1556" fmla="*/ 761512 w 1009195"/>
                <a:gd name="connsiteY1556" fmla="*/ 580807 h 881540"/>
                <a:gd name="connsiteX1557" fmla="*/ 764081 w 1009195"/>
                <a:gd name="connsiteY1557" fmla="*/ 580807 h 881540"/>
                <a:gd name="connsiteX1558" fmla="*/ 764081 w 1009195"/>
                <a:gd name="connsiteY1558" fmla="*/ 582045 h 881540"/>
                <a:gd name="connsiteX1559" fmla="*/ 770551 w 1009195"/>
                <a:gd name="connsiteY1559" fmla="*/ 582045 h 881540"/>
                <a:gd name="connsiteX1560" fmla="*/ 771884 w 1009195"/>
                <a:gd name="connsiteY1560" fmla="*/ 583378 h 881540"/>
                <a:gd name="connsiteX1561" fmla="*/ 775689 w 1009195"/>
                <a:gd name="connsiteY1561" fmla="*/ 583378 h 881540"/>
                <a:gd name="connsiteX1562" fmla="*/ 777022 w 1009195"/>
                <a:gd name="connsiteY1562" fmla="*/ 584710 h 881540"/>
                <a:gd name="connsiteX1563" fmla="*/ 782445 w 1009195"/>
                <a:gd name="connsiteY1563" fmla="*/ 584710 h 881540"/>
                <a:gd name="connsiteX1564" fmla="*/ 785015 w 1009195"/>
                <a:gd name="connsiteY1564" fmla="*/ 585948 h 881540"/>
                <a:gd name="connsiteX1565" fmla="*/ 786346 w 1009195"/>
                <a:gd name="connsiteY1565" fmla="*/ 585948 h 881540"/>
                <a:gd name="connsiteX1566" fmla="*/ 786346 w 1009195"/>
                <a:gd name="connsiteY1566" fmla="*/ 587281 h 881540"/>
                <a:gd name="connsiteX1567" fmla="*/ 788916 w 1009195"/>
                <a:gd name="connsiteY1567" fmla="*/ 587281 h 881540"/>
                <a:gd name="connsiteX1568" fmla="*/ 790153 w 1009195"/>
                <a:gd name="connsiteY1568" fmla="*/ 588518 h 881540"/>
                <a:gd name="connsiteX1569" fmla="*/ 791485 w 1009195"/>
                <a:gd name="connsiteY1569" fmla="*/ 588518 h 881540"/>
                <a:gd name="connsiteX1570" fmla="*/ 791485 w 1009195"/>
                <a:gd name="connsiteY1570" fmla="*/ 591089 h 881540"/>
                <a:gd name="connsiteX1571" fmla="*/ 791961 w 1009195"/>
                <a:gd name="connsiteY1571" fmla="*/ 591089 h 881540"/>
                <a:gd name="connsiteX1572" fmla="*/ 791961 w 1009195"/>
                <a:gd name="connsiteY1572" fmla="*/ 592231 h 881540"/>
                <a:gd name="connsiteX1573" fmla="*/ 794625 w 1009195"/>
                <a:gd name="connsiteY1573" fmla="*/ 592231 h 881540"/>
                <a:gd name="connsiteX1574" fmla="*/ 797194 w 1009195"/>
                <a:gd name="connsiteY1574" fmla="*/ 593564 h 881540"/>
                <a:gd name="connsiteX1575" fmla="*/ 798431 w 1009195"/>
                <a:gd name="connsiteY1575" fmla="*/ 593564 h 881540"/>
                <a:gd name="connsiteX1576" fmla="*/ 799763 w 1009195"/>
                <a:gd name="connsiteY1576" fmla="*/ 594801 h 881540"/>
                <a:gd name="connsiteX1577" fmla="*/ 801096 w 1009195"/>
                <a:gd name="connsiteY1577" fmla="*/ 596134 h 881540"/>
                <a:gd name="connsiteX1578" fmla="*/ 802333 w 1009195"/>
                <a:gd name="connsiteY1578" fmla="*/ 596134 h 881540"/>
                <a:gd name="connsiteX1579" fmla="*/ 802333 w 1009195"/>
                <a:gd name="connsiteY1579" fmla="*/ 597372 h 881540"/>
                <a:gd name="connsiteX1580" fmla="*/ 803569 w 1009195"/>
                <a:gd name="connsiteY1580" fmla="*/ 599942 h 881540"/>
                <a:gd name="connsiteX1581" fmla="*/ 803569 w 1009195"/>
                <a:gd name="connsiteY1581" fmla="*/ 606416 h 881540"/>
                <a:gd name="connsiteX1582" fmla="*/ 804901 w 1009195"/>
                <a:gd name="connsiteY1582" fmla="*/ 606416 h 881540"/>
                <a:gd name="connsiteX1583" fmla="*/ 804901 w 1009195"/>
                <a:gd name="connsiteY1583" fmla="*/ 607749 h 881540"/>
                <a:gd name="connsiteX1584" fmla="*/ 807471 w 1009195"/>
                <a:gd name="connsiteY1584" fmla="*/ 607749 h 881540"/>
                <a:gd name="connsiteX1585" fmla="*/ 808803 w 1009195"/>
                <a:gd name="connsiteY1585" fmla="*/ 606416 h 881540"/>
                <a:gd name="connsiteX1586" fmla="*/ 811372 w 1009195"/>
                <a:gd name="connsiteY1586" fmla="*/ 606416 h 881540"/>
                <a:gd name="connsiteX1587" fmla="*/ 811372 w 1009195"/>
                <a:gd name="connsiteY1587" fmla="*/ 606416 h 881540"/>
                <a:gd name="connsiteX1588" fmla="*/ 813941 w 1009195"/>
                <a:gd name="connsiteY1588" fmla="*/ 606416 h 881540"/>
                <a:gd name="connsiteX1589" fmla="*/ 813941 w 1009195"/>
                <a:gd name="connsiteY1589" fmla="*/ 607749 h 881540"/>
                <a:gd name="connsiteX1590" fmla="*/ 816510 w 1009195"/>
                <a:gd name="connsiteY1590" fmla="*/ 607749 h 881540"/>
                <a:gd name="connsiteX1591" fmla="*/ 817842 w 1009195"/>
                <a:gd name="connsiteY1591" fmla="*/ 606416 h 881540"/>
                <a:gd name="connsiteX1592" fmla="*/ 820507 w 1009195"/>
                <a:gd name="connsiteY1592" fmla="*/ 606416 h 881540"/>
                <a:gd name="connsiteX1593" fmla="*/ 821744 w 1009195"/>
                <a:gd name="connsiteY1593" fmla="*/ 605178 h 881540"/>
                <a:gd name="connsiteX1594" fmla="*/ 823076 w 1009195"/>
                <a:gd name="connsiteY1594" fmla="*/ 606416 h 881540"/>
                <a:gd name="connsiteX1595" fmla="*/ 828214 w 1009195"/>
                <a:gd name="connsiteY1595" fmla="*/ 606416 h 881540"/>
                <a:gd name="connsiteX1596" fmla="*/ 828214 w 1009195"/>
                <a:gd name="connsiteY1596" fmla="*/ 607749 h 881540"/>
                <a:gd name="connsiteX1597" fmla="*/ 829546 w 1009195"/>
                <a:gd name="connsiteY1597" fmla="*/ 608986 h 881540"/>
                <a:gd name="connsiteX1598" fmla="*/ 829546 w 1009195"/>
                <a:gd name="connsiteY1598" fmla="*/ 610319 h 881540"/>
                <a:gd name="connsiteX1599" fmla="*/ 830783 w 1009195"/>
                <a:gd name="connsiteY1599" fmla="*/ 611556 h 881540"/>
                <a:gd name="connsiteX1600" fmla="*/ 832115 w 1009195"/>
                <a:gd name="connsiteY1600" fmla="*/ 611556 h 881540"/>
                <a:gd name="connsiteX1601" fmla="*/ 833447 w 1009195"/>
                <a:gd name="connsiteY1601" fmla="*/ 612889 h 881540"/>
                <a:gd name="connsiteX1602" fmla="*/ 838586 w 1009195"/>
                <a:gd name="connsiteY1602" fmla="*/ 612889 h 881540"/>
                <a:gd name="connsiteX1603" fmla="*/ 839823 w 1009195"/>
                <a:gd name="connsiteY1603" fmla="*/ 611556 h 881540"/>
                <a:gd name="connsiteX1604" fmla="*/ 841155 w 1009195"/>
                <a:gd name="connsiteY1604" fmla="*/ 610319 h 881540"/>
                <a:gd name="connsiteX1605" fmla="*/ 841155 w 1009195"/>
                <a:gd name="connsiteY1605" fmla="*/ 608986 h 881540"/>
                <a:gd name="connsiteX1606" fmla="*/ 842392 w 1009195"/>
                <a:gd name="connsiteY1606" fmla="*/ 608986 h 881540"/>
                <a:gd name="connsiteX1607" fmla="*/ 842392 w 1009195"/>
                <a:gd name="connsiteY1607" fmla="*/ 607749 h 881540"/>
                <a:gd name="connsiteX1608" fmla="*/ 844961 w 1009195"/>
                <a:gd name="connsiteY1608" fmla="*/ 607749 h 881540"/>
                <a:gd name="connsiteX1609" fmla="*/ 844961 w 1009195"/>
                <a:gd name="connsiteY1609" fmla="*/ 608986 h 881540"/>
                <a:gd name="connsiteX1610" fmla="*/ 846294 w 1009195"/>
                <a:gd name="connsiteY1610" fmla="*/ 610319 h 881540"/>
                <a:gd name="connsiteX1611" fmla="*/ 847625 w 1009195"/>
                <a:gd name="connsiteY1611" fmla="*/ 608986 h 881540"/>
                <a:gd name="connsiteX1612" fmla="*/ 849053 w 1009195"/>
                <a:gd name="connsiteY1612" fmla="*/ 608986 h 881540"/>
                <a:gd name="connsiteX1613" fmla="*/ 849053 w 1009195"/>
                <a:gd name="connsiteY1613" fmla="*/ 611271 h 881540"/>
                <a:gd name="connsiteX1614" fmla="*/ 850385 w 1009195"/>
                <a:gd name="connsiteY1614" fmla="*/ 612604 h 881540"/>
                <a:gd name="connsiteX1615" fmla="*/ 850385 w 1009195"/>
                <a:gd name="connsiteY1615" fmla="*/ 616412 h 881540"/>
                <a:gd name="connsiteX1616" fmla="*/ 851622 w 1009195"/>
                <a:gd name="connsiteY1616" fmla="*/ 617744 h 881540"/>
                <a:gd name="connsiteX1617" fmla="*/ 850385 w 1009195"/>
                <a:gd name="connsiteY1617" fmla="*/ 619077 h 881540"/>
                <a:gd name="connsiteX1618" fmla="*/ 849053 w 1009195"/>
                <a:gd name="connsiteY1618" fmla="*/ 620791 h 88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</a:cxnLst>
              <a:rect l="l" t="t" r="r" b="b"/>
              <a:pathLst>
                <a:path w="1009195" h="881540">
                  <a:moveTo>
                    <a:pt x="873602" y="585853"/>
                  </a:moveTo>
                  <a:lnTo>
                    <a:pt x="868464" y="583282"/>
                  </a:lnTo>
                  <a:lnTo>
                    <a:pt x="861993" y="573001"/>
                  </a:lnTo>
                  <a:lnTo>
                    <a:pt x="860661" y="561387"/>
                  </a:lnTo>
                  <a:lnTo>
                    <a:pt x="843915" y="548440"/>
                  </a:lnTo>
                  <a:lnTo>
                    <a:pt x="840013" y="540729"/>
                  </a:lnTo>
                  <a:lnTo>
                    <a:pt x="837444" y="540729"/>
                  </a:lnTo>
                  <a:lnTo>
                    <a:pt x="830022" y="525592"/>
                  </a:lnTo>
                  <a:lnTo>
                    <a:pt x="832591" y="519119"/>
                  </a:lnTo>
                  <a:lnTo>
                    <a:pt x="827453" y="515215"/>
                  </a:lnTo>
                  <a:lnTo>
                    <a:pt x="824789" y="515215"/>
                  </a:lnTo>
                  <a:lnTo>
                    <a:pt x="827453" y="507504"/>
                  </a:lnTo>
                  <a:lnTo>
                    <a:pt x="824789" y="504934"/>
                  </a:lnTo>
                  <a:lnTo>
                    <a:pt x="830022" y="497032"/>
                  </a:lnTo>
                  <a:lnTo>
                    <a:pt x="827453" y="487513"/>
                  </a:lnTo>
                  <a:lnTo>
                    <a:pt x="832591" y="478469"/>
                  </a:lnTo>
                  <a:lnTo>
                    <a:pt x="836492" y="477136"/>
                  </a:lnTo>
                  <a:lnTo>
                    <a:pt x="833923" y="470662"/>
                  </a:lnTo>
                  <a:lnTo>
                    <a:pt x="837729" y="469425"/>
                  </a:lnTo>
                  <a:lnTo>
                    <a:pt x="837729" y="461618"/>
                  </a:lnTo>
                  <a:lnTo>
                    <a:pt x="840299" y="459048"/>
                  </a:lnTo>
                  <a:lnTo>
                    <a:pt x="837729" y="456478"/>
                  </a:lnTo>
                  <a:lnTo>
                    <a:pt x="841631" y="455145"/>
                  </a:lnTo>
                  <a:lnTo>
                    <a:pt x="839062" y="450004"/>
                  </a:lnTo>
                  <a:lnTo>
                    <a:pt x="844200" y="443531"/>
                  </a:lnTo>
                  <a:lnTo>
                    <a:pt x="841631" y="437152"/>
                  </a:lnTo>
                  <a:lnTo>
                    <a:pt x="474815" y="458953"/>
                  </a:lnTo>
                  <a:lnTo>
                    <a:pt x="489088" y="444768"/>
                  </a:lnTo>
                  <a:lnTo>
                    <a:pt x="476147" y="431917"/>
                  </a:lnTo>
                  <a:lnTo>
                    <a:pt x="480048" y="413734"/>
                  </a:lnTo>
                  <a:lnTo>
                    <a:pt x="470533" y="404785"/>
                  </a:lnTo>
                  <a:lnTo>
                    <a:pt x="469201" y="398311"/>
                  </a:lnTo>
                  <a:lnTo>
                    <a:pt x="486043" y="396978"/>
                  </a:lnTo>
                  <a:lnTo>
                    <a:pt x="494987" y="393171"/>
                  </a:lnTo>
                  <a:lnTo>
                    <a:pt x="494987" y="385364"/>
                  </a:lnTo>
                  <a:lnTo>
                    <a:pt x="487280" y="380224"/>
                  </a:lnTo>
                  <a:lnTo>
                    <a:pt x="488612" y="371180"/>
                  </a:lnTo>
                  <a:lnTo>
                    <a:pt x="484711" y="371180"/>
                  </a:lnTo>
                  <a:lnTo>
                    <a:pt x="482142" y="363469"/>
                  </a:lnTo>
                  <a:lnTo>
                    <a:pt x="488612" y="359565"/>
                  </a:lnTo>
                  <a:lnTo>
                    <a:pt x="491181" y="369847"/>
                  </a:lnTo>
                  <a:lnTo>
                    <a:pt x="498889" y="372513"/>
                  </a:lnTo>
                  <a:lnTo>
                    <a:pt x="501457" y="366039"/>
                  </a:lnTo>
                  <a:lnTo>
                    <a:pt x="493750" y="355662"/>
                  </a:lnTo>
                  <a:lnTo>
                    <a:pt x="492418" y="338907"/>
                  </a:lnTo>
                  <a:lnTo>
                    <a:pt x="507928" y="329863"/>
                  </a:lnTo>
                  <a:lnTo>
                    <a:pt x="511829" y="324723"/>
                  </a:lnTo>
                  <a:lnTo>
                    <a:pt x="509260" y="320819"/>
                  </a:lnTo>
                  <a:lnTo>
                    <a:pt x="493750" y="320819"/>
                  </a:lnTo>
                  <a:lnTo>
                    <a:pt x="491181" y="311776"/>
                  </a:lnTo>
                  <a:lnTo>
                    <a:pt x="510212" y="315679"/>
                  </a:lnTo>
                  <a:lnTo>
                    <a:pt x="514113" y="309205"/>
                  </a:lnTo>
                  <a:lnTo>
                    <a:pt x="514113" y="290165"/>
                  </a:lnTo>
                  <a:lnTo>
                    <a:pt x="521820" y="284930"/>
                  </a:lnTo>
                  <a:lnTo>
                    <a:pt x="533429" y="286262"/>
                  </a:lnTo>
                  <a:lnTo>
                    <a:pt x="537330" y="282359"/>
                  </a:lnTo>
                  <a:lnTo>
                    <a:pt x="516682" y="282359"/>
                  </a:lnTo>
                  <a:lnTo>
                    <a:pt x="521820" y="265604"/>
                  </a:lnTo>
                  <a:lnTo>
                    <a:pt x="529623" y="261796"/>
                  </a:lnTo>
                  <a:lnTo>
                    <a:pt x="533429" y="269508"/>
                  </a:lnTo>
                  <a:lnTo>
                    <a:pt x="538663" y="270745"/>
                  </a:lnTo>
                  <a:lnTo>
                    <a:pt x="539900" y="266937"/>
                  </a:lnTo>
                  <a:lnTo>
                    <a:pt x="535998" y="259131"/>
                  </a:lnTo>
                  <a:lnTo>
                    <a:pt x="546370" y="248849"/>
                  </a:lnTo>
                  <a:lnTo>
                    <a:pt x="552840" y="231999"/>
                  </a:lnTo>
                  <a:lnTo>
                    <a:pt x="563593" y="230476"/>
                  </a:lnTo>
                  <a:lnTo>
                    <a:pt x="570063" y="222765"/>
                  </a:lnTo>
                  <a:lnTo>
                    <a:pt x="567494" y="217529"/>
                  </a:lnTo>
                  <a:lnTo>
                    <a:pt x="557122" y="213626"/>
                  </a:lnTo>
                  <a:lnTo>
                    <a:pt x="555885" y="209818"/>
                  </a:lnTo>
                  <a:lnTo>
                    <a:pt x="559786" y="208485"/>
                  </a:lnTo>
                  <a:lnTo>
                    <a:pt x="566162" y="214959"/>
                  </a:lnTo>
                  <a:lnTo>
                    <a:pt x="571300" y="214959"/>
                  </a:lnTo>
                  <a:lnTo>
                    <a:pt x="570063" y="205439"/>
                  </a:lnTo>
                  <a:lnTo>
                    <a:pt x="580340" y="196395"/>
                  </a:lnTo>
                  <a:lnTo>
                    <a:pt x="581672" y="188684"/>
                  </a:lnTo>
                  <a:lnTo>
                    <a:pt x="572633" y="184781"/>
                  </a:lnTo>
                  <a:lnTo>
                    <a:pt x="572633" y="196395"/>
                  </a:lnTo>
                  <a:lnTo>
                    <a:pt x="567494" y="193824"/>
                  </a:lnTo>
                  <a:lnTo>
                    <a:pt x="562356" y="196395"/>
                  </a:lnTo>
                  <a:lnTo>
                    <a:pt x="553316" y="195157"/>
                  </a:lnTo>
                  <a:lnTo>
                    <a:pt x="550652" y="188684"/>
                  </a:lnTo>
                  <a:lnTo>
                    <a:pt x="553316" y="179640"/>
                  </a:lnTo>
                  <a:lnTo>
                    <a:pt x="559786" y="177070"/>
                  </a:lnTo>
                  <a:lnTo>
                    <a:pt x="563593" y="178307"/>
                  </a:lnTo>
                  <a:lnTo>
                    <a:pt x="573965" y="170596"/>
                  </a:lnTo>
                  <a:lnTo>
                    <a:pt x="586810" y="175737"/>
                  </a:lnTo>
                  <a:lnTo>
                    <a:pt x="584241" y="158982"/>
                  </a:lnTo>
                  <a:lnTo>
                    <a:pt x="597182" y="156411"/>
                  </a:lnTo>
                  <a:lnTo>
                    <a:pt x="603653" y="139561"/>
                  </a:lnTo>
                  <a:lnTo>
                    <a:pt x="597182" y="147367"/>
                  </a:lnTo>
                  <a:lnTo>
                    <a:pt x="583004" y="146130"/>
                  </a:lnTo>
                  <a:lnTo>
                    <a:pt x="577771" y="136610"/>
                  </a:lnTo>
                  <a:lnTo>
                    <a:pt x="585573" y="131469"/>
                  </a:lnTo>
                  <a:lnTo>
                    <a:pt x="585573" y="126329"/>
                  </a:lnTo>
                  <a:lnTo>
                    <a:pt x="581672" y="123758"/>
                  </a:lnTo>
                  <a:lnTo>
                    <a:pt x="568826" y="125091"/>
                  </a:lnTo>
                  <a:lnTo>
                    <a:pt x="556171" y="116238"/>
                  </a:lnTo>
                  <a:lnTo>
                    <a:pt x="556171" y="109764"/>
                  </a:lnTo>
                  <a:lnTo>
                    <a:pt x="561309" y="104623"/>
                  </a:lnTo>
                  <a:lnTo>
                    <a:pt x="571586" y="114905"/>
                  </a:lnTo>
                  <a:lnTo>
                    <a:pt x="580625" y="114905"/>
                  </a:lnTo>
                  <a:lnTo>
                    <a:pt x="579388" y="112334"/>
                  </a:lnTo>
                  <a:lnTo>
                    <a:pt x="566447" y="105956"/>
                  </a:lnTo>
                  <a:lnTo>
                    <a:pt x="563879" y="100720"/>
                  </a:lnTo>
                  <a:lnTo>
                    <a:pt x="571586" y="95579"/>
                  </a:lnTo>
                  <a:lnTo>
                    <a:pt x="578056" y="85203"/>
                  </a:lnTo>
                  <a:lnTo>
                    <a:pt x="572918" y="81395"/>
                  </a:lnTo>
                  <a:lnTo>
                    <a:pt x="569112" y="89106"/>
                  </a:lnTo>
                  <a:lnTo>
                    <a:pt x="557408" y="93009"/>
                  </a:lnTo>
                  <a:lnTo>
                    <a:pt x="549700" y="82632"/>
                  </a:lnTo>
                  <a:lnTo>
                    <a:pt x="565210" y="64545"/>
                  </a:lnTo>
                  <a:lnTo>
                    <a:pt x="557408" y="59404"/>
                  </a:lnTo>
                  <a:lnTo>
                    <a:pt x="545799" y="56834"/>
                  </a:lnTo>
                  <a:lnTo>
                    <a:pt x="548369" y="38746"/>
                  </a:lnTo>
                  <a:lnTo>
                    <a:pt x="560072" y="29702"/>
                  </a:lnTo>
                  <a:lnTo>
                    <a:pt x="558740" y="12947"/>
                  </a:lnTo>
                  <a:lnTo>
                    <a:pt x="556171" y="5141"/>
                  </a:lnTo>
                  <a:lnTo>
                    <a:pt x="552270" y="5141"/>
                  </a:lnTo>
                  <a:lnTo>
                    <a:pt x="548369" y="7711"/>
                  </a:lnTo>
                  <a:lnTo>
                    <a:pt x="548369" y="20658"/>
                  </a:lnTo>
                  <a:lnTo>
                    <a:pt x="541993" y="24561"/>
                  </a:lnTo>
                  <a:lnTo>
                    <a:pt x="536760" y="21896"/>
                  </a:lnTo>
                  <a:lnTo>
                    <a:pt x="534190" y="18088"/>
                  </a:lnTo>
                  <a:lnTo>
                    <a:pt x="541993" y="0"/>
                  </a:lnTo>
                  <a:lnTo>
                    <a:pt x="372906" y="7711"/>
                  </a:lnTo>
                  <a:lnTo>
                    <a:pt x="0" y="16755"/>
                  </a:lnTo>
                  <a:lnTo>
                    <a:pt x="5138" y="250468"/>
                  </a:lnTo>
                  <a:lnTo>
                    <a:pt x="10276" y="251800"/>
                  </a:lnTo>
                  <a:lnTo>
                    <a:pt x="16747" y="264652"/>
                  </a:lnTo>
                  <a:lnTo>
                    <a:pt x="28355" y="268555"/>
                  </a:lnTo>
                  <a:lnTo>
                    <a:pt x="27118" y="272459"/>
                  </a:lnTo>
                  <a:lnTo>
                    <a:pt x="32257" y="272459"/>
                  </a:lnTo>
                  <a:lnTo>
                    <a:pt x="38727" y="289214"/>
                  </a:lnTo>
                  <a:lnTo>
                    <a:pt x="45103" y="293117"/>
                  </a:lnTo>
                  <a:lnTo>
                    <a:pt x="49004" y="312156"/>
                  </a:lnTo>
                  <a:lnTo>
                    <a:pt x="52905" y="313489"/>
                  </a:lnTo>
                  <a:lnTo>
                    <a:pt x="45103" y="339288"/>
                  </a:lnTo>
                  <a:lnTo>
                    <a:pt x="56806" y="353473"/>
                  </a:lnTo>
                  <a:lnTo>
                    <a:pt x="63181" y="352235"/>
                  </a:lnTo>
                  <a:lnTo>
                    <a:pt x="70984" y="356043"/>
                  </a:lnTo>
                  <a:lnTo>
                    <a:pt x="68415" y="361279"/>
                  </a:lnTo>
                  <a:lnTo>
                    <a:pt x="61945" y="363849"/>
                  </a:lnTo>
                  <a:lnTo>
                    <a:pt x="67083" y="368990"/>
                  </a:lnTo>
                  <a:lnTo>
                    <a:pt x="72221" y="368990"/>
                  </a:lnTo>
                  <a:lnTo>
                    <a:pt x="73553" y="379272"/>
                  </a:lnTo>
                  <a:lnTo>
                    <a:pt x="80024" y="383175"/>
                  </a:lnTo>
                  <a:lnTo>
                    <a:pt x="80024" y="388315"/>
                  </a:lnTo>
                  <a:lnTo>
                    <a:pt x="85162" y="388315"/>
                  </a:lnTo>
                  <a:lnTo>
                    <a:pt x="75646" y="402595"/>
                  </a:lnTo>
                  <a:lnTo>
                    <a:pt x="89825" y="411639"/>
                  </a:lnTo>
                  <a:lnTo>
                    <a:pt x="89825" y="418018"/>
                  </a:lnTo>
                  <a:lnTo>
                    <a:pt x="93726" y="420588"/>
                  </a:lnTo>
                  <a:lnTo>
                    <a:pt x="93726" y="432297"/>
                  </a:lnTo>
                  <a:lnTo>
                    <a:pt x="97627" y="433535"/>
                  </a:lnTo>
                  <a:lnTo>
                    <a:pt x="102765" y="429632"/>
                  </a:lnTo>
                  <a:lnTo>
                    <a:pt x="106571" y="430964"/>
                  </a:lnTo>
                  <a:lnTo>
                    <a:pt x="106571" y="436105"/>
                  </a:lnTo>
                  <a:lnTo>
                    <a:pt x="104002" y="436105"/>
                  </a:lnTo>
                  <a:lnTo>
                    <a:pt x="106571" y="445149"/>
                  </a:lnTo>
                  <a:lnTo>
                    <a:pt x="101433" y="450290"/>
                  </a:lnTo>
                  <a:lnTo>
                    <a:pt x="109141" y="455431"/>
                  </a:lnTo>
                  <a:lnTo>
                    <a:pt x="107904" y="459334"/>
                  </a:lnTo>
                  <a:lnTo>
                    <a:pt x="111805" y="463237"/>
                  </a:lnTo>
                  <a:lnTo>
                    <a:pt x="100196" y="469710"/>
                  </a:lnTo>
                  <a:lnTo>
                    <a:pt x="98864" y="478754"/>
                  </a:lnTo>
                  <a:lnTo>
                    <a:pt x="106571" y="481325"/>
                  </a:lnTo>
                  <a:lnTo>
                    <a:pt x="107904" y="486465"/>
                  </a:lnTo>
                  <a:lnTo>
                    <a:pt x="104002" y="489036"/>
                  </a:lnTo>
                  <a:lnTo>
                    <a:pt x="104002" y="494177"/>
                  </a:lnTo>
                  <a:lnTo>
                    <a:pt x="100196" y="496842"/>
                  </a:lnTo>
                  <a:lnTo>
                    <a:pt x="104002" y="504553"/>
                  </a:lnTo>
                  <a:lnTo>
                    <a:pt x="101433" y="507123"/>
                  </a:lnTo>
                  <a:lnTo>
                    <a:pt x="104002" y="511027"/>
                  </a:lnTo>
                  <a:lnTo>
                    <a:pt x="91156" y="530066"/>
                  </a:lnTo>
                  <a:lnTo>
                    <a:pt x="93726" y="532637"/>
                  </a:lnTo>
                  <a:lnTo>
                    <a:pt x="92393" y="543013"/>
                  </a:lnTo>
                  <a:lnTo>
                    <a:pt x="83354" y="546821"/>
                  </a:lnTo>
                  <a:lnTo>
                    <a:pt x="80785" y="554628"/>
                  </a:lnTo>
                  <a:lnTo>
                    <a:pt x="78311" y="554628"/>
                  </a:lnTo>
                  <a:lnTo>
                    <a:pt x="78311" y="559768"/>
                  </a:lnTo>
                  <a:lnTo>
                    <a:pt x="82212" y="563671"/>
                  </a:lnTo>
                  <a:lnTo>
                    <a:pt x="72697" y="566242"/>
                  </a:lnTo>
                  <a:lnTo>
                    <a:pt x="70128" y="575286"/>
                  </a:lnTo>
                  <a:lnTo>
                    <a:pt x="75266" y="580427"/>
                  </a:lnTo>
                  <a:lnTo>
                    <a:pt x="73934" y="588138"/>
                  </a:lnTo>
                  <a:lnTo>
                    <a:pt x="77835" y="598514"/>
                  </a:lnTo>
                  <a:lnTo>
                    <a:pt x="68796" y="607558"/>
                  </a:lnTo>
                  <a:lnTo>
                    <a:pt x="66226" y="620410"/>
                  </a:lnTo>
                  <a:lnTo>
                    <a:pt x="70128" y="628216"/>
                  </a:lnTo>
                  <a:lnTo>
                    <a:pt x="77835" y="632024"/>
                  </a:lnTo>
                  <a:lnTo>
                    <a:pt x="76503" y="643638"/>
                  </a:lnTo>
                  <a:lnTo>
                    <a:pt x="75266" y="652682"/>
                  </a:lnTo>
                  <a:lnTo>
                    <a:pt x="79168" y="664297"/>
                  </a:lnTo>
                  <a:lnTo>
                    <a:pt x="81736" y="665629"/>
                  </a:lnTo>
                  <a:lnTo>
                    <a:pt x="79168" y="666962"/>
                  </a:lnTo>
                  <a:lnTo>
                    <a:pt x="75266" y="677243"/>
                  </a:lnTo>
                  <a:lnTo>
                    <a:pt x="76503" y="684955"/>
                  </a:lnTo>
                  <a:lnTo>
                    <a:pt x="64895" y="701805"/>
                  </a:lnTo>
                  <a:lnTo>
                    <a:pt x="68796" y="703043"/>
                  </a:lnTo>
                  <a:lnTo>
                    <a:pt x="70128" y="705708"/>
                  </a:lnTo>
                  <a:lnTo>
                    <a:pt x="70128" y="708183"/>
                  </a:lnTo>
                  <a:lnTo>
                    <a:pt x="68796" y="713419"/>
                  </a:lnTo>
                  <a:lnTo>
                    <a:pt x="67559" y="721130"/>
                  </a:lnTo>
                  <a:lnTo>
                    <a:pt x="63658" y="731507"/>
                  </a:lnTo>
                  <a:lnTo>
                    <a:pt x="62325" y="732744"/>
                  </a:lnTo>
                  <a:lnTo>
                    <a:pt x="62325" y="734077"/>
                  </a:lnTo>
                  <a:lnTo>
                    <a:pt x="52049" y="737885"/>
                  </a:lnTo>
                  <a:lnTo>
                    <a:pt x="41677" y="741788"/>
                  </a:lnTo>
                  <a:lnTo>
                    <a:pt x="41677" y="744549"/>
                  </a:lnTo>
                  <a:lnTo>
                    <a:pt x="45578" y="748452"/>
                  </a:lnTo>
                  <a:lnTo>
                    <a:pt x="49479" y="754926"/>
                  </a:lnTo>
                  <a:lnTo>
                    <a:pt x="54618" y="765207"/>
                  </a:lnTo>
                  <a:lnTo>
                    <a:pt x="55950" y="766540"/>
                  </a:lnTo>
                  <a:lnTo>
                    <a:pt x="57187" y="766540"/>
                  </a:lnTo>
                  <a:lnTo>
                    <a:pt x="76218" y="753593"/>
                  </a:lnTo>
                  <a:lnTo>
                    <a:pt x="90491" y="748452"/>
                  </a:lnTo>
                  <a:lnTo>
                    <a:pt x="104669" y="748452"/>
                  </a:lnTo>
                  <a:lnTo>
                    <a:pt x="126649" y="747120"/>
                  </a:lnTo>
                  <a:lnTo>
                    <a:pt x="138162" y="749785"/>
                  </a:lnTo>
                  <a:lnTo>
                    <a:pt x="149866" y="748452"/>
                  </a:lnTo>
                  <a:lnTo>
                    <a:pt x="152435" y="748452"/>
                  </a:lnTo>
                  <a:lnTo>
                    <a:pt x="169182" y="744549"/>
                  </a:lnTo>
                  <a:lnTo>
                    <a:pt x="184692" y="744549"/>
                  </a:lnTo>
                  <a:lnTo>
                    <a:pt x="196301" y="748452"/>
                  </a:lnTo>
                  <a:lnTo>
                    <a:pt x="238835" y="762637"/>
                  </a:lnTo>
                  <a:lnTo>
                    <a:pt x="285365" y="781677"/>
                  </a:lnTo>
                  <a:lnTo>
                    <a:pt x="320191" y="789483"/>
                  </a:lnTo>
                  <a:lnTo>
                    <a:pt x="357586" y="793386"/>
                  </a:lnTo>
                  <a:lnTo>
                    <a:pt x="367862" y="790720"/>
                  </a:lnTo>
                  <a:lnTo>
                    <a:pt x="385942" y="780439"/>
                  </a:lnTo>
                  <a:lnTo>
                    <a:pt x="389843" y="779106"/>
                  </a:lnTo>
                  <a:lnTo>
                    <a:pt x="394981" y="779106"/>
                  </a:lnTo>
                  <a:lnTo>
                    <a:pt x="405353" y="780439"/>
                  </a:lnTo>
                  <a:lnTo>
                    <a:pt x="407922" y="779106"/>
                  </a:lnTo>
                  <a:lnTo>
                    <a:pt x="407922" y="777869"/>
                  </a:lnTo>
                  <a:lnTo>
                    <a:pt x="405353" y="775298"/>
                  </a:lnTo>
                  <a:lnTo>
                    <a:pt x="404021" y="775298"/>
                  </a:lnTo>
                  <a:lnTo>
                    <a:pt x="404021" y="773966"/>
                  </a:lnTo>
                  <a:lnTo>
                    <a:pt x="406590" y="772728"/>
                  </a:lnTo>
                  <a:lnTo>
                    <a:pt x="409159" y="771395"/>
                  </a:lnTo>
                  <a:lnTo>
                    <a:pt x="409159" y="768825"/>
                  </a:lnTo>
                  <a:lnTo>
                    <a:pt x="407922" y="767492"/>
                  </a:lnTo>
                  <a:lnTo>
                    <a:pt x="406590" y="767492"/>
                  </a:lnTo>
                  <a:lnTo>
                    <a:pt x="404021" y="768825"/>
                  </a:lnTo>
                  <a:lnTo>
                    <a:pt x="398882" y="770158"/>
                  </a:lnTo>
                  <a:lnTo>
                    <a:pt x="397550" y="771395"/>
                  </a:lnTo>
                  <a:lnTo>
                    <a:pt x="394981" y="770158"/>
                  </a:lnTo>
                  <a:lnTo>
                    <a:pt x="392412" y="767492"/>
                  </a:lnTo>
                  <a:lnTo>
                    <a:pt x="389843" y="763589"/>
                  </a:lnTo>
                  <a:lnTo>
                    <a:pt x="388511" y="759781"/>
                  </a:lnTo>
                  <a:lnTo>
                    <a:pt x="388511" y="758448"/>
                  </a:lnTo>
                  <a:lnTo>
                    <a:pt x="385942" y="757211"/>
                  </a:lnTo>
                  <a:lnTo>
                    <a:pt x="383372" y="758448"/>
                  </a:lnTo>
                  <a:lnTo>
                    <a:pt x="379471" y="755878"/>
                  </a:lnTo>
                  <a:lnTo>
                    <a:pt x="376902" y="753307"/>
                  </a:lnTo>
                  <a:lnTo>
                    <a:pt x="375665" y="748167"/>
                  </a:lnTo>
                  <a:lnTo>
                    <a:pt x="375665" y="743026"/>
                  </a:lnTo>
                  <a:lnTo>
                    <a:pt x="378234" y="740456"/>
                  </a:lnTo>
                  <a:lnTo>
                    <a:pt x="380803" y="739123"/>
                  </a:lnTo>
                  <a:lnTo>
                    <a:pt x="385942" y="739123"/>
                  </a:lnTo>
                  <a:lnTo>
                    <a:pt x="388511" y="740456"/>
                  </a:lnTo>
                  <a:lnTo>
                    <a:pt x="389843" y="740456"/>
                  </a:lnTo>
                  <a:lnTo>
                    <a:pt x="388511" y="743026"/>
                  </a:lnTo>
                  <a:lnTo>
                    <a:pt x="387273" y="748167"/>
                  </a:lnTo>
                  <a:lnTo>
                    <a:pt x="387273" y="749500"/>
                  </a:lnTo>
                  <a:lnTo>
                    <a:pt x="389843" y="749500"/>
                  </a:lnTo>
                  <a:lnTo>
                    <a:pt x="398882" y="744263"/>
                  </a:lnTo>
                  <a:lnTo>
                    <a:pt x="409159" y="739123"/>
                  </a:lnTo>
                  <a:lnTo>
                    <a:pt x="418675" y="732649"/>
                  </a:lnTo>
                  <a:lnTo>
                    <a:pt x="420006" y="731412"/>
                  </a:lnTo>
                  <a:lnTo>
                    <a:pt x="418675" y="727509"/>
                  </a:lnTo>
                  <a:lnTo>
                    <a:pt x="420006" y="723605"/>
                  </a:lnTo>
                  <a:lnTo>
                    <a:pt x="421339" y="722368"/>
                  </a:lnTo>
                  <a:lnTo>
                    <a:pt x="422576" y="723605"/>
                  </a:lnTo>
                  <a:lnTo>
                    <a:pt x="425145" y="724938"/>
                  </a:lnTo>
                  <a:lnTo>
                    <a:pt x="427714" y="727509"/>
                  </a:lnTo>
                  <a:lnTo>
                    <a:pt x="432852" y="724938"/>
                  </a:lnTo>
                  <a:lnTo>
                    <a:pt x="435516" y="722368"/>
                  </a:lnTo>
                  <a:lnTo>
                    <a:pt x="441892" y="721035"/>
                  </a:lnTo>
                  <a:lnTo>
                    <a:pt x="448362" y="722368"/>
                  </a:lnTo>
                  <a:lnTo>
                    <a:pt x="449695" y="723605"/>
                  </a:lnTo>
                  <a:lnTo>
                    <a:pt x="449695" y="732649"/>
                  </a:lnTo>
                  <a:lnTo>
                    <a:pt x="448362" y="733982"/>
                  </a:lnTo>
                  <a:lnTo>
                    <a:pt x="448362" y="735220"/>
                  </a:lnTo>
                  <a:lnTo>
                    <a:pt x="443224" y="735220"/>
                  </a:lnTo>
                  <a:lnTo>
                    <a:pt x="438086" y="739123"/>
                  </a:lnTo>
                  <a:lnTo>
                    <a:pt x="438086" y="744549"/>
                  </a:lnTo>
                  <a:lnTo>
                    <a:pt x="440655" y="748452"/>
                  </a:lnTo>
                  <a:lnTo>
                    <a:pt x="441892" y="749785"/>
                  </a:lnTo>
                  <a:lnTo>
                    <a:pt x="445793" y="751022"/>
                  </a:lnTo>
                  <a:lnTo>
                    <a:pt x="447125" y="749785"/>
                  </a:lnTo>
                  <a:lnTo>
                    <a:pt x="448362" y="747120"/>
                  </a:lnTo>
                  <a:lnTo>
                    <a:pt x="450931" y="745882"/>
                  </a:lnTo>
                  <a:lnTo>
                    <a:pt x="459971" y="741978"/>
                  </a:lnTo>
                  <a:lnTo>
                    <a:pt x="462540" y="740741"/>
                  </a:lnTo>
                  <a:lnTo>
                    <a:pt x="471580" y="743311"/>
                  </a:lnTo>
                  <a:lnTo>
                    <a:pt x="481095" y="743311"/>
                  </a:lnTo>
                  <a:lnTo>
                    <a:pt x="488898" y="740741"/>
                  </a:lnTo>
                  <a:lnTo>
                    <a:pt x="490135" y="739409"/>
                  </a:lnTo>
                  <a:lnTo>
                    <a:pt x="491466" y="740741"/>
                  </a:lnTo>
                  <a:lnTo>
                    <a:pt x="491466" y="741978"/>
                  </a:lnTo>
                  <a:lnTo>
                    <a:pt x="492703" y="745882"/>
                  </a:lnTo>
                  <a:lnTo>
                    <a:pt x="492703" y="751022"/>
                  </a:lnTo>
                  <a:lnTo>
                    <a:pt x="491466" y="754926"/>
                  </a:lnTo>
                  <a:lnTo>
                    <a:pt x="490135" y="757496"/>
                  </a:lnTo>
                  <a:lnTo>
                    <a:pt x="487565" y="760066"/>
                  </a:lnTo>
                  <a:lnTo>
                    <a:pt x="486328" y="761304"/>
                  </a:lnTo>
                  <a:lnTo>
                    <a:pt x="486328" y="765207"/>
                  </a:lnTo>
                  <a:lnTo>
                    <a:pt x="487565" y="766540"/>
                  </a:lnTo>
                  <a:lnTo>
                    <a:pt x="491466" y="766540"/>
                  </a:lnTo>
                  <a:lnTo>
                    <a:pt x="499174" y="765207"/>
                  </a:lnTo>
                  <a:lnTo>
                    <a:pt x="506976" y="765207"/>
                  </a:lnTo>
                  <a:lnTo>
                    <a:pt x="506976" y="767778"/>
                  </a:lnTo>
                  <a:lnTo>
                    <a:pt x="509546" y="774251"/>
                  </a:lnTo>
                  <a:lnTo>
                    <a:pt x="510783" y="778154"/>
                  </a:lnTo>
                  <a:lnTo>
                    <a:pt x="510783" y="783295"/>
                  </a:lnTo>
                  <a:lnTo>
                    <a:pt x="509546" y="784533"/>
                  </a:lnTo>
                  <a:lnTo>
                    <a:pt x="506976" y="788436"/>
                  </a:lnTo>
                  <a:lnTo>
                    <a:pt x="506976" y="789768"/>
                  </a:lnTo>
                  <a:lnTo>
                    <a:pt x="508214" y="789768"/>
                  </a:lnTo>
                  <a:lnTo>
                    <a:pt x="510783" y="788436"/>
                  </a:lnTo>
                  <a:lnTo>
                    <a:pt x="517253" y="787198"/>
                  </a:lnTo>
                  <a:lnTo>
                    <a:pt x="521154" y="784533"/>
                  </a:lnTo>
                  <a:lnTo>
                    <a:pt x="524961" y="783295"/>
                  </a:lnTo>
                  <a:lnTo>
                    <a:pt x="526293" y="780724"/>
                  </a:lnTo>
                  <a:lnTo>
                    <a:pt x="528862" y="779392"/>
                  </a:lnTo>
                  <a:lnTo>
                    <a:pt x="528862" y="771680"/>
                  </a:lnTo>
                  <a:lnTo>
                    <a:pt x="531431" y="765207"/>
                  </a:lnTo>
                  <a:lnTo>
                    <a:pt x="535333" y="758734"/>
                  </a:lnTo>
                  <a:lnTo>
                    <a:pt x="537901" y="758734"/>
                  </a:lnTo>
                  <a:lnTo>
                    <a:pt x="539234" y="762637"/>
                  </a:lnTo>
                  <a:lnTo>
                    <a:pt x="539234" y="769110"/>
                  </a:lnTo>
                  <a:lnTo>
                    <a:pt x="536569" y="775584"/>
                  </a:lnTo>
                  <a:lnTo>
                    <a:pt x="532763" y="781962"/>
                  </a:lnTo>
                  <a:lnTo>
                    <a:pt x="531431" y="788436"/>
                  </a:lnTo>
                  <a:lnTo>
                    <a:pt x="531431" y="789768"/>
                  </a:lnTo>
                  <a:lnTo>
                    <a:pt x="532763" y="791006"/>
                  </a:lnTo>
                  <a:lnTo>
                    <a:pt x="537901" y="791006"/>
                  </a:lnTo>
                  <a:lnTo>
                    <a:pt x="541803" y="788436"/>
                  </a:lnTo>
                  <a:lnTo>
                    <a:pt x="544562" y="788436"/>
                  </a:lnTo>
                  <a:lnTo>
                    <a:pt x="547132" y="789768"/>
                  </a:lnTo>
                  <a:lnTo>
                    <a:pt x="547132" y="791006"/>
                  </a:lnTo>
                  <a:lnTo>
                    <a:pt x="545799" y="792339"/>
                  </a:lnTo>
                  <a:lnTo>
                    <a:pt x="547132" y="794909"/>
                  </a:lnTo>
                  <a:lnTo>
                    <a:pt x="549700" y="794909"/>
                  </a:lnTo>
                  <a:lnTo>
                    <a:pt x="550937" y="793671"/>
                  </a:lnTo>
                  <a:lnTo>
                    <a:pt x="553602" y="789768"/>
                  </a:lnTo>
                  <a:lnTo>
                    <a:pt x="556171" y="787198"/>
                  </a:lnTo>
                  <a:lnTo>
                    <a:pt x="558740" y="784533"/>
                  </a:lnTo>
                  <a:lnTo>
                    <a:pt x="560072" y="780724"/>
                  </a:lnTo>
                  <a:lnTo>
                    <a:pt x="562642" y="780724"/>
                  </a:lnTo>
                  <a:lnTo>
                    <a:pt x="562642" y="779392"/>
                  </a:lnTo>
                  <a:lnTo>
                    <a:pt x="563879" y="775584"/>
                  </a:lnTo>
                  <a:lnTo>
                    <a:pt x="563879" y="770443"/>
                  </a:lnTo>
                  <a:lnTo>
                    <a:pt x="562642" y="767778"/>
                  </a:lnTo>
                  <a:lnTo>
                    <a:pt x="562642" y="765207"/>
                  </a:lnTo>
                  <a:lnTo>
                    <a:pt x="561309" y="763875"/>
                  </a:lnTo>
                  <a:lnTo>
                    <a:pt x="561309" y="761304"/>
                  </a:lnTo>
                  <a:lnTo>
                    <a:pt x="562642" y="758734"/>
                  </a:lnTo>
                  <a:lnTo>
                    <a:pt x="563879" y="757496"/>
                  </a:lnTo>
                  <a:lnTo>
                    <a:pt x="565210" y="754926"/>
                  </a:lnTo>
                  <a:lnTo>
                    <a:pt x="565210" y="754069"/>
                  </a:lnTo>
                  <a:lnTo>
                    <a:pt x="566447" y="752736"/>
                  </a:lnTo>
                  <a:lnTo>
                    <a:pt x="566447" y="748928"/>
                  </a:lnTo>
                  <a:lnTo>
                    <a:pt x="567780" y="747595"/>
                  </a:lnTo>
                  <a:lnTo>
                    <a:pt x="566447" y="745025"/>
                  </a:lnTo>
                  <a:lnTo>
                    <a:pt x="565210" y="743787"/>
                  </a:lnTo>
                  <a:lnTo>
                    <a:pt x="563593" y="743787"/>
                  </a:lnTo>
                  <a:lnTo>
                    <a:pt x="559786" y="741217"/>
                  </a:lnTo>
                  <a:lnTo>
                    <a:pt x="555885" y="739884"/>
                  </a:lnTo>
                  <a:lnTo>
                    <a:pt x="551984" y="738551"/>
                  </a:lnTo>
                  <a:lnTo>
                    <a:pt x="539138" y="738551"/>
                  </a:lnTo>
                  <a:lnTo>
                    <a:pt x="536474" y="737314"/>
                  </a:lnTo>
                  <a:lnTo>
                    <a:pt x="535237" y="735981"/>
                  </a:lnTo>
                  <a:lnTo>
                    <a:pt x="532668" y="729507"/>
                  </a:lnTo>
                  <a:lnTo>
                    <a:pt x="531336" y="725700"/>
                  </a:lnTo>
                  <a:lnTo>
                    <a:pt x="530099" y="720463"/>
                  </a:lnTo>
                  <a:lnTo>
                    <a:pt x="527530" y="715323"/>
                  </a:lnTo>
                  <a:lnTo>
                    <a:pt x="526198" y="712752"/>
                  </a:lnTo>
                  <a:lnTo>
                    <a:pt x="522296" y="710182"/>
                  </a:lnTo>
                  <a:lnTo>
                    <a:pt x="521060" y="708850"/>
                  </a:lnTo>
                  <a:lnTo>
                    <a:pt x="518395" y="708850"/>
                  </a:lnTo>
                  <a:lnTo>
                    <a:pt x="516016" y="706470"/>
                  </a:lnTo>
                  <a:lnTo>
                    <a:pt x="513447" y="705137"/>
                  </a:lnTo>
                  <a:lnTo>
                    <a:pt x="512210" y="705137"/>
                  </a:lnTo>
                  <a:lnTo>
                    <a:pt x="509641" y="703804"/>
                  </a:lnTo>
                  <a:lnTo>
                    <a:pt x="507072" y="702566"/>
                  </a:lnTo>
                  <a:lnTo>
                    <a:pt x="505739" y="702566"/>
                  </a:lnTo>
                  <a:lnTo>
                    <a:pt x="504408" y="699901"/>
                  </a:lnTo>
                  <a:lnTo>
                    <a:pt x="503171" y="699901"/>
                  </a:lnTo>
                  <a:lnTo>
                    <a:pt x="500601" y="698663"/>
                  </a:lnTo>
                  <a:lnTo>
                    <a:pt x="498032" y="697331"/>
                  </a:lnTo>
                  <a:lnTo>
                    <a:pt x="494131" y="697331"/>
                  </a:lnTo>
                  <a:lnTo>
                    <a:pt x="491562" y="696093"/>
                  </a:lnTo>
                  <a:lnTo>
                    <a:pt x="488992" y="694760"/>
                  </a:lnTo>
                  <a:lnTo>
                    <a:pt x="486424" y="692190"/>
                  </a:lnTo>
                  <a:lnTo>
                    <a:pt x="485091" y="690952"/>
                  </a:lnTo>
                  <a:lnTo>
                    <a:pt x="485091" y="688382"/>
                  </a:lnTo>
                  <a:lnTo>
                    <a:pt x="482522" y="685716"/>
                  </a:lnTo>
                  <a:lnTo>
                    <a:pt x="481190" y="684479"/>
                  </a:lnTo>
                  <a:lnTo>
                    <a:pt x="481190" y="683146"/>
                  </a:lnTo>
                  <a:lnTo>
                    <a:pt x="479953" y="679338"/>
                  </a:lnTo>
                  <a:lnTo>
                    <a:pt x="479953" y="676768"/>
                  </a:lnTo>
                  <a:lnTo>
                    <a:pt x="481190" y="675435"/>
                  </a:lnTo>
                  <a:lnTo>
                    <a:pt x="482522" y="674102"/>
                  </a:lnTo>
                  <a:lnTo>
                    <a:pt x="482522" y="667724"/>
                  </a:lnTo>
                  <a:lnTo>
                    <a:pt x="481190" y="666391"/>
                  </a:lnTo>
                  <a:lnTo>
                    <a:pt x="479953" y="665058"/>
                  </a:lnTo>
                  <a:lnTo>
                    <a:pt x="479953" y="659917"/>
                  </a:lnTo>
                  <a:lnTo>
                    <a:pt x="482522" y="659917"/>
                  </a:lnTo>
                  <a:lnTo>
                    <a:pt x="482522" y="662488"/>
                  </a:lnTo>
                  <a:lnTo>
                    <a:pt x="485091" y="663820"/>
                  </a:lnTo>
                  <a:lnTo>
                    <a:pt x="486424" y="665058"/>
                  </a:lnTo>
                  <a:lnTo>
                    <a:pt x="487661" y="667724"/>
                  </a:lnTo>
                  <a:lnTo>
                    <a:pt x="487661" y="675435"/>
                  </a:lnTo>
                  <a:lnTo>
                    <a:pt x="488992" y="676768"/>
                  </a:lnTo>
                  <a:lnTo>
                    <a:pt x="494131" y="676768"/>
                  </a:lnTo>
                  <a:lnTo>
                    <a:pt x="495368" y="678005"/>
                  </a:lnTo>
                  <a:lnTo>
                    <a:pt x="496986" y="678005"/>
                  </a:lnTo>
                  <a:lnTo>
                    <a:pt x="496986" y="679338"/>
                  </a:lnTo>
                  <a:lnTo>
                    <a:pt x="498318" y="680575"/>
                  </a:lnTo>
                  <a:lnTo>
                    <a:pt x="499555" y="681908"/>
                  </a:lnTo>
                  <a:lnTo>
                    <a:pt x="498318" y="684479"/>
                  </a:lnTo>
                  <a:lnTo>
                    <a:pt x="496986" y="684479"/>
                  </a:lnTo>
                  <a:lnTo>
                    <a:pt x="495653" y="685716"/>
                  </a:lnTo>
                  <a:lnTo>
                    <a:pt x="495653" y="688382"/>
                  </a:lnTo>
                  <a:lnTo>
                    <a:pt x="496986" y="687049"/>
                  </a:lnTo>
                  <a:lnTo>
                    <a:pt x="498318" y="687049"/>
                  </a:lnTo>
                  <a:lnTo>
                    <a:pt x="499555" y="688382"/>
                  </a:lnTo>
                  <a:lnTo>
                    <a:pt x="502124" y="687049"/>
                  </a:lnTo>
                  <a:lnTo>
                    <a:pt x="503456" y="687049"/>
                  </a:lnTo>
                  <a:lnTo>
                    <a:pt x="503456" y="681908"/>
                  </a:lnTo>
                  <a:lnTo>
                    <a:pt x="506025" y="681908"/>
                  </a:lnTo>
                  <a:lnTo>
                    <a:pt x="508594" y="683146"/>
                  </a:lnTo>
                  <a:lnTo>
                    <a:pt x="509926" y="685716"/>
                  </a:lnTo>
                  <a:lnTo>
                    <a:pt x="515065" y="685716"/>
                  </a:lnTo>
                  <a:lnTo>
                    <a:pt x="516302" y="687049"/>
                  </a:lnTo>
                  <a:lnTo>
                    <a:pt x="517634" y="688382"/>
                  </a:lnTo>
                  <a:lnTo>
                    <a:pt x="517634" y="692190"/>
                  </a:lnTo>
                  <a:lnTo>
                    <a:pt x="515065" y="693523"/>
                  </a:lnTo>
                  <a:lnTo>
                    <a:pt x="513733" y="693523"/>
                  </a:lnTo>
                  <a:lnTo>
                    <a:pt x="512496" y="694760"/>
                  </a:lnTo>
                  <a:lnTo>
                    <a:pt x="512496" y="696093"/>
                  </a:lnTo>
                  <a:lnTo>
                    <a:pt x="515065" y="697331"/>
                  </a:lnTo>
                  <a:lnTo>
                    <a:pt x="517634" y="698663"/>
                  </a:lnTo>
                  <a:lnTo>
                    <a:pt x="520203" y="701234"/>
                  </a:lnTo>
                  <a:lnTo>
                    <a:pt x="522772" y="702566"/>
                  </a:lnTo>
                  <a:lnTo>
                    <a:pt x="524104" y="702566"/>
                  </a:lnTo>
                  <a:lnTo>
                    <a:pt x="526673" y="705137"/>
                  </a:lnTo>
                  <a:lnTo>
                    <a:pt x="528006" y="706470"/>
                  </a:lnTo>
                  <a:lnTo>
                    <a:pt x="529243" y="707707"/>
                  </a:lnTo>
                  <a:lnTo>
                    <a:pt x="531811" y="706470"/>
                  </a:lnTo>
                  <a:lnTo>
                    <a:pt x="533144" y="703804"/>
                  </a:lnTo>
                  <a:lnTo>
                    <a:pt x="531811" y="702566"/>
                  </a:lnTo>
                  <a:lnTo>
                    <a:pt x="531811" y="698663"/>
                  </a:lnTo>
                  <a:lnTo>
                    <a:pt x="530575" y="697331"/>
                  </a:lnTo>
                  <a:lnTo>
                    <a:pt x="528006" y="694760"/>
                  </a:lnTo>
                  <a:lnTo>
                    <a:pt x="526673" y="693523"/>
                  </a:lnTo>
                  <a:lnTo>
                    <a:pt x="525341" y="692190"/>
                  </a:lnTo>
                  <a:lnTo>
                    <a:pt x="524104" y="690952"/>
                  </a:lnTo>
                  <a:lnTo>
                    <a:pt x="522772" y="687049"/>
                  </a:lnTo>
                  <a:lnTo>
                    <a:pt x="520203" y="683146"/>
                  </a:lnTo>
                  <a:lnTo>
                    <a:pt x="518871" y="680575"/>
                  </a:lnTo>
                  <a:lnTo>
                    <a:pt x="517634" y="678005"/>
                  </a:lnTo>
                  <a:lnTo>
                    <a:pt x="516302" y="675435"/>
                  </a:lnTo>
                  <a:lnTo>
                    <a:pt x="516302" y="672864"/>
                  </a:lnTo>
                  <a:lnTo>
                    <a:pt x="518871" y="672864"/>
                  </a:lnTo>
                  <a:lnTo>
                    <a:pt x="520203" y="674102"/>
                  </a:lnTo>
                  <a:lnTo>
                    <a:pt x="521535" y="675435"/>
                  </a:lnTo>
                  <a:lnTo>
                    <a:pt x="522772" y="676768"/>
                  </a:lnTo>
                  <a:lnTo>
                    <a:pt x="525341" y="678005"/>
                  </a:lnTo>
                  <a:lnTo>
                    <a:pt x="526673" y="680575"/>
                  </a:lnTo>
                  <a:lnTo>
                    <a:pt x="528006" y="683146"/>
                  </a:lnTo>
                  <a:lnTo>
                    <a:pt x="529243" y="685716"/>
                  </a:lnTo>
                  <a:lnTo>
                    <a:pt x="530575" y="688382"/>
                  </a:lnTo>
                  <a:lnTo>
                    <a:pt x="531811" y="690952"/>
                  </a:lnTo>
                  <a:lnTo>
                    <a:pt x="533144" y="693523"/>
                  </a:lnTo>
                  <a:lnTo>
                    <a:pt x="534381" y="694760"/>
                  </a:lnTo>
                  <a:lnTo>
                    <a:pt x="535713" y="696093"/>
                  </a:lnTo>
                  <a:lnTo>
                    <a:pt x="536950" y="697331"/>
                  </a:lnTo>
                  <a:lnTo>
                    <a:pt x="538282" y="701234"/>
                  </a:lnTo>
                  <a:lnTo>
                    <a:pt x="538282" y="703804"/>
                  </a:lnTo>
                  <a:lnTo>
                    <a:pt x="539614" y="706470"/>
                  </a:lnTo>
                  <a:lnTo>
                    <a:pt x="539614" y="707707"/>
                  </a:lnTo>
                  <a:lnTo>
                    <a:pt x="540851" y="711610"/>
                  </a:lnTo>
                  <a:lnTo>
                    <a:pt x="543420" y="711610"/>
                  </a:lnTo>
                  <a:lnTo>
                    <a:pt x="544753" y="712848"/>
                  </a:lnTo>
                  <a:lnTo>
                    <a:pt x="545990" y="716751"/>
                  </a:lnTo>
                  <a:lnTo>
                    <a:pt x="545990" y="723225"/>
                  </a:lnTo>
                  <a:lnTo>
                    <a:pt x="543420" y="724462"/>
                  </a:lnTo>
                  <a:lnTo>
                    <a:pt x="543420" y="728365"/>
                  </a:lnTo>
                  <a:lnTo>
                    <a:pt x="545990" y="729603"/>
                  </a:lnTo>
                  <a:lnTo>
                    <a:pt x="549891" y="728365"/>
                  </a:lnTo>
                  <a:lnTo>
                    <a:pt x="554078" y="728365"/>
                  </a:lnTo>
                  <a:lnTo>
                    <a:pt x="556647" y="729603"/>
                  </a:lnTo>
                  <a:lnTo>
                    <a:pt x="573108" y="729603"/>
                  </a:lnTo>
                  <a:lnTo>
                    <a:pt x="574440" y="730936"/>
                  </a:lnTo>
                  <a:lnTo>
                    <a:pt x="577009" y="732269"/>
                  </a:lnTo>
                  <a:lnTo>
                    <a:pt x="578246" y="733506"/>
                  </a:lnTo>
                  <a:lnTo>
                    <a:pt x="580816" y="733506"/>
                  </a:lnTo>
                  <a:lnTo>
                    <a:pt x="583480" y="732269"/>
                  </a:lnTo>
                  <a:lnTo>
                    <a:pt x="583480" y="729603"/>
                  </a:lnTo>
                  <a:lnTo>
                    <a:pt x="584717" y="728365"/>
                  </a:lnTo>
                  <a:lnTo>
                    <a:pt x="586049" y="725795"/>
                  </a:lnTo>
                  <a:lnTo>
                    <a:pt x="587286" y="724462"/>
                  </a:lnTo>
                  <a:lnTo>
                    <a:pt x="589855" y="724462"/>
                  </a:lnTo>
                  <a:lnTo>
                    <a:pt x="591188" y="725795"/>
                  </a:lnTo>
                  <a:lnTo>
                    <a:pt x="593756" y="727032"/>
                  </a:lnTo>
                  <a:lnTo>
                    <a:pt x="593756" y="730936"/>
                  </a:lnTo>
                  <a:lnTo>
                    <a:pt x="592519" y="732269"/>
                  </a:lnTo>
                  <a:lnTo>
                    <a:pt x="591188" y="734839"/>
                  </a:lnTo>
                  <a:lnTo>
                    <a:pt x="591188" y="738647"/>
                  </a:lnTo>
                  <a:lnTo>
                    <a:pt x="592519" y="739980"/>
                  </a:lnTo>
                  <a:lnTo>
                    <a:pt x="593756" y="742550"/>
                  </a:lnTo>
                  <a:lnTo>
                    <a:pt x="593756" y="744549"/>
                  </a:lnTo>
                  <a:lnTo>
                    <a:pt x="592519" y="748452"/>
                  </a:lnTo>
                  <a:lnTo>
                    <a:pt x="580816" y="748452"/>
                  </a:lnTo>
                  <a:lnTo>
                    <a:pt x="578246" y="745882"/>
                  </a:lnTo>
                  <a:lnTo>
                    <a:pt x="575677" y="744549"/>
                  </a:lnTo>
                  <a:lnTo>
                    <a:pt x="573108" y="744549"/>
                  </a:lnTo>
                  <a:lnTo>
                    <a:pt x="573108" y="749785"/>
                  </a:lnTo>
                  <a:lnTo>
                    <a:pt x="571776" y="751022"/>
                  </a:lnTo>
                  <a:lnTo>
                    <a:pt x="570539" y="753593"/>
                  </a:lnTo>
                  <a:lnTo>
                    <a:pt x="569302" y="756163"/>
                  </a:lnTo>
                  <a:lnTo>
                    <a:pt x="569302" y="763589"/>
                  </a:lnTo>
                  <a:lnTo>
                    <a:pt x="570539" y="764922"/>
                  </a:lnTo>
                  <a:lnTo>
                    <a:pt x="577009" y="764922"/>
                  </a:lnTo>
                  <a:lnTo>
                    <a:pt x="575677" y="767492"/>
                  </a:lnTo>
                  <a:lnTo>
                    <a:pt x="575677" y="768825"/>
                  </a:lnTo>
                  <a:lnTo>
                    <a:pt x="573108" y="771395"/>
                  </a:lnTo>
                  <a:lnTo>
                    <a:pt x="573108" y="777869"/>
                  </a:lnTo>
                  <a:lnTo>
                    <a:pt x="571776" y="779106"/>
                  </a:lnTo>
                  <a:lnTo>
                    <a:pt x="569302" y="780439"/>
                  </a:lnTo>
                  <a:lnTo>
                    <a:pt x="567970" y="781677"/>
                  </a:lnTo>
                  <a:lnTo>
                    <a:pt x="566638" y="781677"/>
                  </a:lnTo>
                  <a:lnTo>
                    <a:pt x="567970" y="783009"/>
                  </a:lnTo>
                  <a:lnTo>
                    <a:pt x="567970" y="786913"/>
                  </a:lnTo>
                  <a:lnTo>
                    <a:pt x="566638" y="792053"/>
                  </a:lnTo>
                  <a:lnTo>
                    <a:pt x="565401" y="793386"/>
                  </a:lnTo>
                  <a:lnTo>
                    <a:pt x="564068" y="795957"/>
                  </a:lnTo>
                  <a:lnTo>
                    <a:pt x="565401" y="801097"/>
                  </a:lnTo>
                  <a:lnTo>
                    <a:pt x="565401" y="803668"/>
                  </a:lnTo>
                  <a:lnTo>
                    <a:pt x="570539" y="803668"/>
                  </a:lnTo>
                  <a:lnTo>
                    <a:pt x="573108" y="805000"/>
                  </a:lnTo>
                  <a:lnTo>
                    <a:pt x="574440" y="807571"/>
                  </a:lnTo>
                  <a:lnTo>
                    <a:pt x="574440" y="808808"/>
                  </a:lnTo>
                  <a:lnTo>
                    <a:pt x="571776" y="810141"/>
                  </a:lnTo>
                  <a:lnTo>
                    <a:pt x="571776" y="812711"/>
                  </a:lnTo>
                  <a:lnTo>
                    <a:pt x="573108" y="813949"/>
                  </a:lnTo>
                  <a:lnTo>
                    <a:pt x="577009" y="817852"/>
                  </a:lnTo>
                  <a:lnTo>
                    <a:pt x="584717" y="820422"/>
                  </a:lnTo>
                  <a:lnTo>
                    <a:pt x="591188" y="825563"/>
                  </a:lnTo>
                  <a:lnTo>
                    <a:pt x="592519" y="826896"/>
                  </a:lnTo>
                  <a:lnTo>
                    <a:pt x="592519" y="828228"/>
                  </a:lnTo>
                  <a:lnTo>
                    <a:pt x="591188" y="830799"/>
                  </a:lnTo>
                  <a:lnTo>
                    <a:pt x="592519" y="833370"/>
                  </a:lnTo>
                  <a:lnTo>
                    <a:pt x="593756" y="834607"/>
                  </a:lnTo>
                  <a:lnTo>
                    <a:pt x="598895" y="834607"/>
                  </a:lnTo>
                  <a:lnTo>
                    <a:pt x="601559" y="833370"/>
                  </a:lnTo>
                  <a:lnTo>
                    <a:pt x="601559" y="832037"/>
                  </a:lnTo>
                  <a:lnTo>
                    <a:pt x="600227" y="829466"/>
                  </a:lnTo>
                  <a:lnTo>
                    <a:pt x="598895" y="826896"/>
                  </a:lnTo>
                  <a:lnTo>
                    <a:pt x="598895" y="824326"/>
                  </a:lnTo>
                  <a:lnTo>
                    <a:pt x="601559" y="822993"/>
                  </a:lnTo>
                  <a:lnTo>
                    <a:pt x="604128" y="821755"/>
                  </a:lnTo>
                  <a:lnTo>
                    <a:pt x="609266" y="821755"/>
                  </a:lnTo>
                  <a:lnTo>
                    <a:pt x="611836" y="822993"/>
                  </a:lnTo>
                  <a:lnTo>
                    <a:pt x="613073" y="824326"/>
                  </a:lnTo>
                  <a:lnTo>
                    <a:pt x="611836" y="825563"/>
                  </a:lnTo>
                  <a:lnTo>
                    <a:pt x="609266" y="826896"/>
                  </a:lnTo>
                  <a:lnTo>
                    <a:pt x="606698" y="826896"/>
                  </a:lnTo>
                  <a:lnTo>
                    <a:pt x="606698" y="830799"/>
                  </a:lnTo>
                  <a:lnTo>
                    <a:pt x="607934" y="832037"/>
                  </a:lnTo>
                  <a:lnTo>
                    <a:pt x="610503" y="832037"/>
                  </a:lnTo>
                  <a:lnTo>
                    <a:pt x="614405" y="830799"/>
                  </a:lnTo>
                  <a:lnTo>
                    <a:pt x="618306" y="828228"/>
                  </a:lnTo>
                  <a:lnTo>
                    <a:pt x="622112" y="825563"/>
                  </a:lnTo>
                  <a:lnTo>
                    <a:pt x="626013" y="824326"/>
                  </a:lnTo>
                  <a:lnTo>
                    <a:pt x="630200" y="824326"/>
                  </a:lnTo>
                  <a:lnTo>
                    <a:pt x="631437" y="826896"/>
                  </a:lnTo>
                  <a:lnTo>
                    <a:pt x="632769" y="829466"/>
                  </a:lnTo>
                  <a:lnTo>
                    <a:pt x="632769" y="838510"/>
                  </a:lnTo>
                  <a:lnTo>
                    <a:pt x="634101" y="841081"/>
                  </a:lnTo>
                  <a:lnTo>
                    <a:pt x="636671" y="842414"/>
                  </a:lnTo>
                  <a:lnTo>
                    <a:pt x="637908" y="841081"/>
                  </a:lnTo>
                  <a:lnTo>
                    <a:pt x="640477" y="839843"/>
                  </a:lnTo>
                  <a:lnTo>
                    <a:pt x="641809" y="842414"/>
                  </a:lnTo>
                  <a:lnTo>
                    <a:pt x="645710" y="843746"/>
                  </a:lnTo>
                  <a:lnTo>
                    <a:pt x="646947" y="842414"/>
                  </a:lnTo>
                  <a:lnTo>
                    <a:pt x="649231" y="842414"/>
                  </a:lnTo>
                  <a:lnTo>
                    <a:pt x="650563" y="843746"/>
                  </a:lnTo>
                  <a:lnTo>
                    <a:pt x="651800" y="844984"/>
                  </a:lnTo>
                  <a:lnTo>
                    <a:pt x="655701" y="846221"/>
                  </a:lnTo>
                  <a:lnTo>
                    <a:pt x="658270" y="847554"/>
                  </a:lnTo>
                  <a:lnTo>
                    <a:pt x="658270" y="851457"/>
                  </a:lnTo>
                  <a:lnTo>
                    <a:pt x="657033" y="852790"/>
                  </a:lnTo>
                  <a:lnTo>
                    <a:pt x="653132" y="854028"/>
                  </a:lnTo>
                  <a:lnTo>
                    <a:pt x="646661" y="855265"/>
                  </a:lnTo>
                  <a:lnTo>
                    <a:pt x="640191" y="854028"/>
                  </a:lnTo>
                  <a:lnTo>
                    <a:pt x="635053" y="855265"/>
                  </a:lnTo>
                  <a:lnTo>
                    <a:pt x="632484" y="859168"/>
                  </a:lnTo>
                  <a:lnTo>
                    <a:pt x="631151" y="863072"/>
                  </a:lnTo>
                  <a:lnTo>
                    <a:pt x="636385" y="868212"/>
                  </a:lnTo>
                  <a:lnTo>
                    <a:pt x="641523" y="872116"/>
                  </a:lnTo>
                  <a:lnTo>
                    <a:pt x="646661" y="872116"/>
                  </a:lnTo>
                  <a:lnTo>
                    <a:pt x="650563" y="868212"/>
                  </a:lnTo>
                  <a:lnTo>
                    <a:pt x="651800" y="866879"/>
                  </a:lnTo>
                  <a:lnTo>
                    <a:pt x="650563" y="864309"/>
                  </a:lnTo>
                  <a:lnTo>
                    <a:pt x="647994" y="863072"/>
                  </a:lnTo>
                  <a:lnTo>
                    <a:pt x="647994" y="859168"/>
                  </a:lnTo>
                  <a:lnTo>
                    <a:pt x="649231" y="859168"/>
                  </a:lnTo>
                  <a:lnTo>
                    <a:pt x="653132" y="860501"/>
                  </a:lnTo>
                  <a:lnTo>
                    <a:pt x="655701" y="864309"/>
                  </a:lnTo>
                  <a:lnTo>
                    <a:pt x="658270" y="864309"/>
                  </a:lnTo>
                  <a:lnTo>
                    <a:pt x="660839" y="863072"/>
                  </a:lnTo>
                  <a:lnTo>
                    <a:pt x="663409" y="863072"/>
                  </a:lnTo>
                  <a:lnTo>
                    <a:pt x="666073" y="864309"/>
                  </a:lnTo>
                  <a:lnTo>
                    <a:pt x="664741" y="865642"/>
                  </a:lnTo>
                  <a:lnTo>
                    <a:pt x="663409" y="868212"/>
                  </a:lnTo>
                  <a:lnTo>
                    <a:pt x="658270" y="869545"/>
                  </a:lnTo>
                  <a:lnTo>
                    <a:pt x="657033" y="869545"/>
                  </a:lnTo>
                  <a:lnTo>
                    <a:pt x="657033" y="870783"/>
                  </a:lnTo>
                  <a:lnTo>
                    <a:pt x="658270" y="873353"/>
                  </a:lnTo>
                  <a:lnTo>
                    <a:pt x="659603" y="874686"/>
                  </a:lnTo>
                  <a:lnTo>
                    <a:pt x="664741" y="875923"/>
                  </a:lnTo>
                  <a:lnTo>
                    <a:pt x="671211" y="875923"/>
                  </a:lnTo>
                  <a:lnTo>
                    <a:pt x="673781" y="874686"/>
                  </a:lnTo>
                  <a:lnTo>
                    <a:pt x="676349" y="873353"/>
                  </a:lnTo>
                  <a:lnTo>
                    <a:pt x="675112" y="870783"/>
                  </a:lnTo>
                  <a:lnTo>
                    <a:pt x="676349" y="869545"/>
                  </a:lnTo>
                  <a:lnTo>
                    <a:pt x="678919" y="869545"/>
                  </a:lnTo>
                  <a:lnTo>
                    <a:pt x="681488" y="870783"/>
                  </a:lnTo>
                  <a:lnTo>
                    <a:pt x="684057" y="870783"/>
                  </a:lnTo>
                  <a:lnTo>
                    <a:pt x="685389" y="869545"/>
                  </a:lnTo>
                  <a:lnTo>
                    <a:pt x="685389" y="868307"/>
                  </a:lnTo>
                  <a:lnTo>
                    <a:pt x="684057" y="864404"/>
                  </a:lnTo>
                  <a:lnTo>
                    <a:pt x="681488" y="860596"/>
                  </a:lnTo>
                  <a:lnTo>
                    <a:pt x="680251" y="860596"/>
                  </a:lnTo>
                  <a:lnTo>
                    <a:pt x="678919" y="863167"/>
                  </a:lnTo>
                  <a:lnTo>
                    <a:pt x="678919" y="864404"/>
                  </a:lnTo>
                  <a:lnTo>
                    <a:pt x="677682" y="863167"/>
                  </a:lnTo>
                  <a:lnTo>
                    <a:pt x="677682" y="858787"/>
                  </a:lnTo>
                  <a:lnTo>
                    <a:pt x="676349" y="856122"/>
                  </a:lnTo>
                  <a:lnTo>
                    <a:pt x="677682" y="854885"/>
                  </a:lnTo>
                  <a:lnTo>
                    <a:pt x="680251" y="854885"/>
                  </a:lnTo>
                  <a:lnTo>
                    <a:pt x="682820" y="856122"/>
                  </a:lnTo>
                  <a:lnTo>
                    <a:pt x="686721" y="860025"/>
                  </a:lnTo>
                  <a:lnTo>
                    <a:pt x="687958" y="865166"/>
                  </a:lnTo>
                  <a:lnTo>
                    <a:pt x="689195" y="867736"/>
                  </a:lnTo>
                  <a:lnTo>
                    <a:pt x="690528" y="867736"/>
                  </a:lnTo>
                  <a:lnTo>
                    <a:pt x="691859" y="866499"/>
                  </a:lnTo>
                  <a:lnTo>
                    <a:pt x="691859" y="863928"/>
                  </a:lnTo>
                  <a:lnTo>
                    <a:pt x="690528" y="860025"/>
                  </a:lnTo>
                  <a:lnTo>
                    <a:pt x="690528" y="853647"/>
                  </a:lnTo>
                  <a:lnTo>
                    <a:pt x="682820" y="843270"/>
                  </a:lnTo>
                  <a:lnTo>
                    <a:pt x="678919" y="838130"/>
                  </a:lnTo>
                  <a:lnTo>
                    <a:pt x="678919" y="836797"/>
                  </a:lnTo>
                  <a:lnTo>
                    <a:pt x="680251" y="835464"/>
                  </a:lnTo>
                  <a:lnTo>
                    <a:pt x="684057" y="836797"/>
                  </a:lnTo>
                  <a:lnTo>
                    <a:pt x="687958" y="840700"/>
                  </a:lnTo>
                  <a:lnTo>
                    <a:pt x="691859" y="844603"/>
                  </a:lnTo>
                  <a:lnTo>
                    <a:pt x="694429" y="847078"/>
                  </a:lnTo>
                  <a:lnTo>
                    <a:pt x="695666" y="849743"/>
                  </a:lnTo>
                  <a:lnTo>
                    <a:pt x="696998" y="850981"/>
                  </a:lnTo>
                  <a:lnTo>
                    <a:pt x="698330" y="850981"/>
                  </a:lnTo>
                  <a:lnTo>
                    <a:pt x="699567" y="849743"/>
                  </a:lnTo>
                  <a:lnTo>
                    <a:pt x="700899" y="847078"/>
                  </a:lnTo>
                  <a:lnTo>
                    <a:pt x="699567" y="844603"/>
                  </a:lnTo>
                  <a:lnTo>
                    <a:pt x="699567" y="843270"/>
                  </a:lnTo>
                  <a:lnTo>
                    <a:pt x="700899" y="839367"/>
                  </a:lnTo>
                  <a:lnTo>
                    <a:pt x="702136" y="836797"/>
                  </a:lnTo>
                  <a:lnTo>
                    <a:pt x="700899" y="835464"/>
                  </a:lnTo>
                  <a:lnTo>
                    <a:pt x="698330" y="835464"/>
                  </a:lnTo>
                  <a:lnTo>
                    <a:pt x="694429" y="834226"/>
                  </a:lnTo>
                  <a:lnTo>
                    <a:pt x="693096" y="830323"/>
                  </a:lnTo>
                  <a:lnTo>
                    <a:pt x="694429" y="827753"/>
                  </a:lnTo>
                  <a:lnTo>
                    <a:pt x="695666" y="826420"/>
                  </a:lnTo>
                  <a:lnTo>
                    <a:pt x="700899" y="826420"/>
                  </a:lnTo>
                  <a:lnTo>
                    <a:pt x="703468" y="827753"/>
                  </a:lnTo>
                  <a:lnTo>
                    <a:pt x="702136" y="830323"/>
                  </a:lnTo>
                  <a:lnTo>
                    <a:pt x="700899" y="831656"/>
                  </a:lnTo>
                  <a:lnTo>
                    <a:pt x="700899" y="832894"/>
                  </a:lnTo>
                  <a:lnTo>
                    <a:pt x="703468" y="832894"/>
                  </a:lnTo>
                  <a:lnTo>
                    <a:pt x="706037" y="834226"/>
                  </a:lnTo>
                  <a:lnTo>
                    <a:pt x="712413" y="834226"/>
                  </a:lnTo>
                  <a:lnTo>
                    <a:pt x="713745" y="832894"/>
                  </a:lnTo>
                  <a:lnTo>
                    <a:pt x="712413" y="831656"/>
                  </a:lnTo>
                  <a:lnTo>
                    <a:pt x="711176" y="829086"/>
                  </a:lnTo>
                  <a:lnTo>
                    <a:pt x="711176" y="817471"/>
                  </a:lnTo>
                  <a:lnTo>
                    <a:pt x="712413" y="816139"/>
                  </a:lnTo>
                  <a:lnTo>
                    <a:pt x="713745" y="816139"/>
                  </a:lnTo>
                  <a:lnTo>
                    <a:pt x="716314" y="817471"/>
                  </a:lnTo>
                  <a:lnTo>
                    <a:pt x="718883" y="820042"/>
                  </a:lnTo>
                  <a:lnTo>
                    <a:pt x="718883" y="825182"/>
                  </a:lnTo>
                  <a:lnTo>
                    <a:pt x="717646" y="827753"/>
                  </a:lnTo>
                  <a:lnTo>
                    <a:pt x="717646" y="830228"/>
                  </a:lnTo>
                  <a:lnTo>
                    <a:pt x="718883" y="832798"/>
                  </a:lnTo>
                  <a:lnTo>
                    <a:pt x="721547" y="832798"/>
                  </a:lnTo>
                  <a:lnTo>
                    <a:pt x="724116" y="827657"/>
                  </a:lnTo>
                  <a:lnTo>
                    <a:pt x="726686" y="825087"/>
                  </a:lnTo>
                  <a:lnTo>
                    <a:pt x="726686" y="823754"/>
                  </a:lnTo>
                  <a:lnTo>
                    <a:pt x="724116" y="821184"/>
                  </a:lnTo>
                  <a:lnTo>
                    <a:pt x="724116" y="818614"/>
                  </a:lnTo>
                  <a:lnTo>
                    <a:pt x="725353" y="816043"/>
                  </a:lnTo>
                  <a:lnTo>
                    <a:pt x="727923" y="816043"/>
                  </a:lnTo>
                  <a:lnTo>
                    <a:pt x="729254" y="817376"/>
                  </a:lnTo>
                  <a:lnTo>
                    <a:pt x="729254" y="819946"/>
                  </a:lnTo>
                  <a:lnTo>
                    <a:pt x="727923" y="822517"/>
                  </a:lnTo>
                  <a:lnTo>
                    <a:pt x="729254" y="823754"/>
                  </a:lnTo>
                  <a:lnTo>
                    <a:pt x="734393" y="823754"/>
                  </a:lnTo>
                  <a:lnTo>
                    <a:pt x="735725" y="825087"/>
                  </a:lnTo>
                  <a:lnTo>
                    <a:pt x="736962" y="826325"/>
                  </a:lnTo>
                  <a:lnTo>
                    <a:pt x="735725" y="828990"/>
                  </a:lnTo>
                  <a:lnTo>
                    <a:pt x="735725" y="834131"/>
                  </a:lnTo>
                  <a:lnTo>
                    <a:pt x="736962" y="836701"/>
                  </a:lnTo>
                  <a:lnTo>
                    <a:pt x="738294" y="836701"/>
                  </a:lnTo>
                  <a:lnTo>
                    <a:pt x="739626" y="835368"/>
                  </a:lnTo>
                  <a:lnTo>
                    <a:pt x="740863" y="834131"/>
                  </a:lnTo>
                  <a:lnTo>
                    <a:pt x="742196" y="828990"/>
                  </a:lnTo>
                  <a:lnTo>
                    <a:pt x="744765" y="826325"/>
                  </a:lnTo>
                  <a:lnTo>
                    <a:pt x="748571" y="826325"/>
                  </a:lnTo>
                  <a:lnTo>
                    <a:pt x="749903" y="827657"/>
                  </a:lnTo>
                  <a:lnTo>
                    <a:pt x="751235" y="830228"/>
                  </a:lnTo>
                  <a:lnTo>
                    <a:pt x="749903" y="832798"/>
                  </a:lnTo>
                  <a:lnTo>
                    <a:pt x="749903" y="834131"/>
                  </a:lnTo>
                  <a:lnTo>
                    <a:pt x="751235" y="835368"/>
                  </a:lnTo>
                  <a:lnTo>
                    <a:pt x="753899" y="835368"/>
                  </a:lnTo>
                  <a:lnTo>
                    <a:pt x="755232" y="838034"/>
                  </a:lnTo>
                  <a:lnTo>
                    <a:pt x="756564" y="840605"/>
                  </a:lnTo>
                  <a:lnTo>
                    <a:pt x="759133" y="844508"/>
                  </a:lnTo>
                  <a:lnTo>
                    <a:pt x="760370" y="844508"/>
                  </a:lnTo>
                  <a:lnTo>
                    <a:pt x="760370" y="839272"/>
                  </a:lnTo>
                  <a:lnTo>
                    <a:pt x="759133" y="834131"/>
                  </a:lnTo>
                  <a:lnTo>
                    <a:pt x="763034" y="834131"/>
                  </a:lnTo>
                  <a:lnTo>
                    <a:pt x="765603" y="836701"/>
                  </a:lnTo>
                  <a:lnTo>
                    <a:pt x="768172" y="838034"/>
                  </a:lnTo>
                  <a:lnTo>
                    <a:pt x="770742" y="839272"/>
                  </a:lnTo>
                  <a:lnTo>
                    <a:pt x="770742" y="840605"/>
                  </a:lnTo>
                  <a:lnTo>
                    <a:pt x="769409" y="843175"/>
                  </a:lnTo>
                  <a:lnTo>
                    <a:pt x="766840" y="844508"/>
                  </a:lnTo>
                  <a:lnTo>
                    <a:pt x="763034" y="846983"/>
                  </a:lnTo>
                  <a:lnTo>
                    <a:pt x="761702" y="849648"/>
                  </a:lnTo>
                  <a:lnTo>
                    <a:pt x="761702" y="853552"/>
                  </a:lnTo>
                  <a:lnTo>
                    <a:pt x="763034" y="854789"/>
                  </a:lnTo>
                  <a:lnTo>
                    <a:pt x="766840" y="856027"/>
                  </a:lnTo>
                  <a:lnTo>
                    <a:pt x="768172" y="857359"/>
                  </a:lnTo>
                  <a:lnTo>
                    <a:pt x="769409" y="859930"/>
                  </a:lnTo>
                  <a:lnTo>
                    <a:pt x="766840" y="859930"/>
                  </a:lnTo>
                  <a:lnTo>
                    <a:pt x="764271" y="861263"/>
                  </a:lnTo>
                  <a:lnTo>
                    <a:pt x="765603" y="861263"/>
                  </a:lnTo>
                  <a:lnTo>
                    <a:pt x="768172" y="863833"/>
                  </a:lnTo>
                  <a:lnTo>
                    <a:pt x="772073" y="863833"/>
                  </a:lnTo>
                  <a:lnTo>
                    <a:pt x="773311" y="866403"/>
                  </a:lnTo>
                  <a:lnTo>
                    <a:pt x="772073" y="868974"/>
                  </a:lnTo>
                  <a:lnTo>
                    <a:pt x="770742" y="868974"/>
                  </a:lnTo>
                  <a:lnTo>
                    <a:pt x="769409" y="870307"/>
                  </a:lnTo>
                  <a:lnTo>
                    <a:pt x="769409" y="871544"/>
                  </a:lnTo>
                  <a:lnTo>
                    <a:pt x="770742" y="872877"/>
                  </a:lnTo>
                  <a:lnTo>
                    <a:pt x="773311" y="874114"/>
                  </a:lnTo>
                  <a:lnTo>
                    <a:pt x="782826" y="868974"/>
                  </a:lnTo>
                  <a:lnTo>
                    <a:pt x="791866" y="862500"/>
                  </a:lnTo>
                  <a:lnTo>
                    <a:pt x="799573" y="856027"/>
                  </a:lnTo>
                  <a:lnTo>
                    <a:pt x="806043" y="850886"/>
                  </a:lnTo>
                  <a:lnTo>
                    <a:pt x="807376" y="849648"/>
                  </a:lnTo>
                  <a:lnTo>
                    <a:pt x="807376" y="846983"/>
                  </a:lnTo>
                  <a:lnTo>
                    <a:pt x="808613" y="844508"/>
                  </a:lnTo>
                  <a:lnTo>
                    <a:pt x="807376" y="843175"/>
                  </a:lnTo>
                  <a:lnTo>
                    <a:pt x="806043" y="841842"/>
                  </a:lnTo>
                  <a:lnTo>
                    <a:pt x="804712" y="841842"/>
                  </a:lnTo>
                  <a:lnTo>
                    <a:pt x="802237" y="843175"/>
                  </a:lnTo>
                  <a:lnTo>
                    <a:pt x="802237" y="845745"/>
                  </a:lnTo>
                  <a:lnTo>
                    <a:pt x="799573" y="845745"/>
                  </a:lnTo>
                  <a:lnTo>
                    <a:pt x="797004" y="841842"/>
                  </a:lnTo>
                  <a:lnTo>
                    <a:pt x="797004" y="838034"/>
                  </a:lnTo>
                  <a:lnTo>
                    <a:pt x="795767" y="835368"/>
                  </a:lnTo>
                  <a:lnTo>
                    <a:pt x="794435" y="831561"/>
                  </a:lnTo>
                  <a:lnTo>
                    <a:pt x="797004" y="830228"/>
                  </a:lnTo>
                  <a:lnTo>
                    <a:pt x="797004" y="827657"/>
                  </a:lnTo>
                  <a:lnTo>
                    <a:pt x="793103" y="826325"/>
                  </a:lnTo>
                  <a:lnTo>
                    <a:pt x="790533" y="823754"/>
                  </a:lnTo>
                  <a:lnTo>
                    <a:pt x="790533" y="822517"/>
                  </a:lnTo>
                  <a:lnTo>
                    <a:pt x="791866" y="821184"/>
                  </a:lnTo>
                  <a:lnTo>
                    <a:pt x="795767" y="821184"/>
                  </a:lnTo>
                  <a:lnTo>
                    <a:pt x="795767" y="818614"/>
                  </a:lnTo>
                  <a:lnTo>
                    <a:pt x="794435" y="817376"/>
                  </a:lnTo>
                  <a:lnTo>
                    <a:pt x="793103" y="814710"/>
                  </a:lnTo>
                  <a:lnTo>
                    <a:pt x="794435" y="814710"/>
                  </a:lnTo>
                  <a:lnTo>
                    <a:pt x="798336" y="816043"/>
                  </a:lnTo>
                  <a:lnTo>
                    <a:pt x="800905" y="817376"/>
                  </a:lnTo>
                  <a:lnTo>
                    <a:pt x="802237" y="818614"/>
                  </a:lnTo>
                  <a:lnTo>
                    <a:pt x="802237" y="819946"/>
                  </a:lnTo>
                  <a:lnTo>
                    <a:pt x="799573" y="822517"/>
                  </a:lnTo>
                  <a:lnTo>
                    <a:pt x="803475" y="825087"/>
                  </a:lnTo>
                  <a:lnTo>
                    <a:pt x="808613" y="826325"/>
                  </a:lnTo>
                  <a:lnTo>
                    <a:pt x="809945" y="825087"/>
                  </a:lnTo>
                  <a:lnTo>
                    <a:pt x="809945" y="823754"/>
                  </a:lnTo>
                  <a:lnTo>
                    <a:pt x="806043" y="818614"/>
                  </a:lnTo>
                  <a:lnTo>
                    <a:pt x="802237" y="814710"/>
                  </a:lnTo>
                  <a:lnTo>
                    <a:pt x="800905" y="812140"/>
                  </a:lnTo>
                  <a:lnTo>
                    <a:pt x="804712" y="812140"/>
                  </a:lnTo>
                  <a:lnTo>
                    <a:pt x="807376" y="814710"/>
                  </a:lnTo>
                  <a:lnTo>
                    <a:pt x="808613" y="813473"/>
                  </a:lnTo>
                  <a:lnTo>
                    <a:pt x="808613" y="805762"/>
                  </a:lnTo>
                  <a:lnTo>
                    <a:pt x="807376" y="805762"/>
                  </a:lnTo>
                  <a:lnTo>
                    <a:pt x="804712" y="806999"/>
                  </a:lnTo>
                  <a:lnTo>
                    <a:pt x="804712" y="801668"/>
                  </a:lnTo>
                  <a:lnTo>
                    <a:pt x="803475" y="796528"/>
                  </a:lnTo>
                  <a:lnTo>
                    <a:pt x="799573" y="796528"/>
                  </a:lnTo>
                  <a:lnTo>
                    <a:pt x="797004" y="793957"/>
                  </a:lnTo>
                  <a:lnTo>
                    <a:pt x="799573" y="791291"/>
                  </a:lnTo>
                  <a:lnTo>
                    <a:pt x="803475" y="791291"/>
                  </a:lnTo>
                  <a:lnTo>
                    <a:pt x="803475" y="793957"/>
                  </a:lnTo>
                  <a:lnTo>
                    <a:pt x="806043" y="797765"/>
                  </a:lnTo>
                  <a:lnTo>
                    <a:pt x="807376" y="797765"/>
                  </a:lnTo>
                  <a:lnTo>
                    <a:pt x="807376" y="796528"/>
                  </a:lnTo>
                  <a:lnTo>
                    <a:pt x="806043" y="791291"/>
                  </a:lnTo>
                  <a:lnTo>
                    <a:pt x="806043" y="788721"/>
                  </a:lnTo>
                  <a:lnTo>
                    <a:pt x="803475" y="787484"/>
                  </a:lnTo>
                  <a:lnTo>
                    <a:pt x="801476" y="787484"/>
                  </a:lnTo>
                  <a:lnTo>
                    <a:pt x="800144" y="788721"/>
                  </a:lnTo>
                  <a:lnTo>
                    <a:pt x="797575" y="791291"/>
                  </a:lnTo>
                  <a:lnTo>
                    <a:pt x="791961" y="791291"/>
                  </a:lnTo>
                  <a:lnTo>
                    <a:pt x="786823" y="790054"/>
                  </a:lnTo>
                  <a:lnTo>
                    <a:pt x="785586" y="788721"/>
                  </a:lnTo>
                  <a:lnTo>
                    <a:pt x="784253" y="786151"/>
                  </a:lnTo>
                  <a:lnTo>
                    <a:pt x="783016" y="784818"/>
                  </a:lnTo>
                  <a:lnTo>
                    <a:pt x="780447" y="783580"/>
                  </a:lnTo>
                  <a:lnTo>
                    <a:pt x="779115" y="784818"/>
                  </a:lnTo>
                  <a:lnTo>
                    <a:pt x="777783" y="784818"/>
                  </a:lnTo>
                  <a:lnTo>
                    <a:pt x="776546" y="783580"/>
                  </a:lnTo>
                  <a:lnTo>
                    <a:pt x="776546" y="781010"/>
                  </a:lnTo>
                  <a:lnTo>
                    <a:pt x="773977" y="779677"/>
                  </a:lnTo>
                  <a:lnTo>
                    <a:pt x="771408" y="779677"/>
                  </a:lnTo>
                  <a:lnTo>
                    <a:pt x="768743" y="778440"/>
                  </a:lnTo>
                  <a:lnTo>
                    <a:pt x="767506" y="777107"/>
                  </a:lnTo>
                  <a:lnTo>
                    <a:pt x="768743" y="777107"/>
                  </a:lnTo>
                  <a:lnTo>
                    <a:pt x="772644" y="775869"/>
                  </a:lnTo>
                  <a:lnTo>
                    <a:pt x="776546" y="777107"/>
                  </a:lnTo>
                  <a:lnTo>
                    <a:pt x="777783" y="775869"/>
                  </a:lnTo>
                  <a:lnTo>
                    <a:pt x="776546" y="773299"/>
                  </a:lnTo>
                  <a:lnTo>
                    <a:pt x="775214" y="773299"/>
                  </a:lnTo>
                  <a:lnTo>
                    <a:pt x="775214" y="771966"/>
                  </a:lnTo>
                  <a:lnTo>
                    <a:pt x="771408" y="773299"/>
                  </a:lnTo>
                  <a:lnTo>
                    <a:pt x="768743" y="774537"/>
                  </a:lnTo>
                  <a:lnTo>
                    <a:pt x="767506" y="773299"/>
                  </a:lnTo>
                  <a:lnTo>
                    <a:pt x="767506" y="770729"/>
                  </a:lnTo>
                  <a:lnTo>
                    <a:pt x="768743" y="769396"/>
                  </a:lnTo>
                  <a:lnTo>
                    <a:pt x="771408" y="765493"/>
                  </a:lnTo>
                  <a:lnTo>
                    <a:pt x="776546" y="762922"/>
                  </a:lnTo>
                  <a:lnTo>
                    <a:pt x="780447" y="760352"/>
                  </a:lnTo>
                  <a:lnTo>
                    <a:pt x="780447" y="760352"/>
                  </a:lnTo>
                  <a:lnTo>
                    <a:pt x="783016" y="759019"/>
                  </a:lnTo>
                  <a:lnTo>
                    <a:pt x="785586" y="759019"/>
                  </a:lnTo>
                  <a:lnTo>
                    <a:pt x="785586" y="761589"/>
                  </a:lnTo>
                  <a:lnTo>
                    <a:pt x="784253" y="762922"/>
                  </a:lnTo>
                  <a:lnTo>
                    <a:pt x="783016" y="764160"/>
                  </a:lnTo>
                  <a:lnTo>
                    <a:pt x="780447" y="765493"/>
                  </a:lnTo>
                  <a:lnTo>
                    <a:pt x="777783" y="765493"/>
                  </a:lnTo>
                  <a:lnTo>
                    <a:pt x="777783" y="768063"/>
                  </a:lnTo>
                  <a:lnTo>
                    <a:pt x="779115" y="770729"/>
                  </a:lnTo>
                  <a:lnTo>
                    <a:pt x="780447" y="774537"/>
                  </a:lnTo>
                  <a:lnTo>
                    <a:pt x="783016" y="775869"/>
                  </a:lnTo>
                  <a:lnTo>
                    <a:pt x="784253" y="775869"/>
                  </a:lnTo>
                  <a:lnTo>
                    <a:pt x="785586" y="777107"/>
                  </a:lnTo>
                  <a:lnTo>
                    <a:pt x="786823" y="775869"/>
                  </a:lnTo>
                  <a:lnTo>
                    <a:pt x="786823" y="773109"/>
                  </a:lnTo>
                  <a:lnTo>
                    <a:pt x="784253" y="773109"/>
                  </a:lnTo>
                  <a:lnTo>
                    <a:pt x="783016" y="770538"/>
                  </a:lnTo>
                  <a:lnTo>
                    <a:pt x="784253" y="769206"/>
                  </a:lnTo>
                  <a:lnTo>
                    <a:pt x="786823" y="767873"/>
                  </a:lnTo>
                  <a:lnTo>
                    <a:pt x="789391" y="767873"/>
                  </a:lnTo>
                  <a:lnTo>
                    <a:pt x="790724" y="769206"/>
                  </a:lnTo>
                  <a:lnTo>
                    <a:pt x="790724" y="771776"/>
                  </a:lnTo>
                  <a:lnTo>
                    <a:pt x="794625" y="773109"/>
                  </a:lnTo>
                  <a:lnTo>
                    <a:pt x="795862" y="771776"/>
                  </a:lnTo>
                  <a:lnTo>
                    <a:pt x="797194" y="773109"/>
                  </a:lnTo>
                  <a:lnTo>
                    <a:pt x="797194" y="774346"/>
                  </a:lnTo>
                  <a:lnTo>
                    <a:pt x="798431" y="775679"/>
                  </a:lnTo>
                  <a:lnTo>
                    <a:pt x="802333" y="775679"/>
                  </a:lnTo>
                  <a:lnTo>
                    <a:pt x="807471" y="776917"/>
                  </a:lnTo>
                  <a:lnTo>
                    <a:pt x="808803" y="778249"/>
                  </a:lnTo>
                  <a:lnTo>
                    <a:pt x="808803" y="780820"/>
                  </a:lnTo>
                  <a:lnTo>
                    <a:pt x="810040" y="782057"/>
                  </a:lnTo>
                  <a:lnTo>
                    <a:pt x="815273" y="782057"/>
                  </a:lnTo>
                  <a:lnTo>
                    <a:pt x="815273" y="780820"/>
                  </a:lnTo>
                  <a:lnTo>
                    <a:pt x="811372" y="778249"/>
                  </a:lnTo>
                  <a:lnTo>
                    <a:pt x="810040" y="775679"/>
                  </a:lnTo>
                  <a:lnTo>
                    <a:pt x="810040" y="774346"/>
                  </a:lnTo>
                  <a:lnTo>
                    <a:pt x="811372" y="773109"/>
                  </a:lnTo>
                  <a:lnTo>
                    <a:pt x="812704" y="773109"/>
                  </a:lnTo>
                  <a:lnTo>
                    <a:pt x="817842" y="776917"/>
                  </a:lnTo>
                  <a:lnTo>
                    <a:pt x="821649" y="782057"/>
                  </a:lnTo>
                  <a:lnTo>
                    <a:pt x="821649" y="783390"/>
                  </a:lnTo>
                  <a:lnTo>
                    <a:pt x="820412" y="784628"/>
                  </a:lnTo>
                  <a:lnTo>
                    <a:pt x="817842" y="783390"/>
                  </a:lnTo>
                  <a:lnTo>
                    <a:pt x="813941" y="783390"/>
                  </a:lnTo>
                  <a:lnTo>
                    <a:pt x="815273" y="784628"/>
                  </a:lnTo>
                  <a:lnTo>
                    <a:pt x="816510" y="785960"/>
                  </a:lnTo>
                  <a:lnTo>
                    <a:pt x="820412" y="787293"/>
                  </a:lnTo>
                  <a:lnTo>
                    <a:pt x="822981" y="785960"/>
                  </a:lnTo>
                  <a:lnTo>
                    <a:pt x="830022" y="785960"/>
                  </a:lnTo>
                  <a:lnTo>
                    <a:pt x="830022" y="784628"/>
                  </a:lnTo>
                  <a:lnTo>
                    <a:pt x="827453" y="783390"/>
                  </a:lnTo>
                  <a:lnTo>
                    <a:pt x="826121" y="783390"/>
                  </a:lnTo>
                  <a:lnTo>
                    <a:pt x="826121" y="782057"/>
                  </a:lnTo>
                  <a:lnTo>
                    <a:pt x="824789" y="779487"/>
                  </a:lnTo>
                  <a:lnTo>
                    <a:pt x="826121" y="776917"/>
                  </a:lnTo>
                  <a:lnTo>
                    <a:pt x="826121" y="775679"/>
                  </a:lnTo>
                  <a:lnTo>
                    <a:pt x="827453" y="774346"/>
                  </a:lnTo>
                  <a:lnTo>
                    <a:pt x="830022" y="774346"/>
                  </a:lnTo>
                  <a:lnTo>
                    <a:pt x="832591" y="775679"/>
                  </a:lnTo>
                  <a:lnTo>
                    <a:pt x="833923" y="776917"/>
                  </a:lnTo>
                  <a:lnTo>
                    <a:pt x="835160" y="779487"/>
                  </a:lnTo>
                  <a:lnTo>
                    <a:pt x="833923" y="780820"/>
                  </a:lnTo>
                  <a:lnTo>
                    <a:pt x="833923" y="783390"/>
                  </a:lnTo>
                  <a:lnTo>
                    <a:pt x="836492" y="782057"/>
                  </a:lnTo>
                  <a:lnTo>
                    <a:pt x="837729" y="782057"/>
                  </a:lnTo>
                  <a:lnTo>
                    <a:pt x="839062" y="779487"/>
                  </a:lnTo>
                  <a:lnTo>
                    <a:pt x="840299" y="779487"/>
                  </a:lnTo>
                  <a:lnTo>
                    <a:pt x="844200" y="780820"/>
                  </a:lnTo>
                  <a:lnTo>
                    <a:pt x="846769" y="782057"/>
                  </a:lnTo>
                  <a:lnTo>
                    <a:pt x="849338" y="783390"/>
                  </a:lnTo>
                  <a:lnTo>
                    <a:pt x="850670" y="784628"/>
                  </a:lnTo>
                  <a:lnTo>
                    <a:pt x="850670" y="785960"/>
                  </a:lnTo>
                  <a:lnTo>
                    <a:pt x="849338" y="787293"/>
                  </a:lnTo>
                  <a:lnTo>
                    <a:pt x="848101" y="787293"/>
                  </a:lnTo>
                  <a:lnTo>
                    <a:pt x="845437" y="785960"/>
                  </a:lnTo>
                  <a:lnTo>
                    <a:pt x="844200" y="787293"/>
                  </a:lnTo>
                  <a:lnTo>
                    <a:pt x="845437" y="787293"/>
                  </a:lnTo>
                  <a:lnTo>
                    <a:pt x="846769" y="788531"/>
                  </a:lnTo>
                  <a:lnTo>
                    <a:pt x="848101" y="789864"/>
                  </a:lnTo>
                  <a:lnTo>
                    <a:pt x="846769" y="791101"/>
                  </a:lnTo>
                  <a:lnTo>
                    <a:pt x="844200" y="792434"/>
                  </a:lnTo>
                  <a:lnTo>
                    <a:pt x="844200" y="795004"/>
                  </a:lnTo>
                  <a:lnTo>
                    <a:pt x="845437" y="796337"/>
                  </a:lnTo>
                  <a:lnTo>
                    <a:pt x="845437" y="798908"/>
                  </a:lnTo>
                  <a:lnTo>
                    <a:pt x="849053" y="798908"/>
                  </a:lnTo>
                  <a:lnTo>
                    <a:pt x="852954" y="795004"/>
                  </a:lnTo>
                  <a:lnTo>
                    <a:pt x="855523" y="793767"/>
                  </a:lnTo>
                  <a:lnTo>
                    <a:pt x="858568" y="793767"/>
                  </a:lnTo>
                  <a:lnTo>
                    <a:pt x="861137" y="797575"/>
                  </a:lnTo>
                  <a:lnTo>
                    <a:pt x="862469" y="805381"/>
                  </a:lnTo>
                  <a:lnTo>
                    <a:pt x="861137" y="809189"/>
                  </a:lnTo>
                  <a:lnTo>
                    <a:pt x="859900" y="811759"/>
                  </a:lnTo>
                  <a:lnTo>
                    <a:pt x="857236" y="813092"/>
                  </a:lnTo>
                  <a:lnTo>
                    <a:pt x="857236" y="815662"/>
                  </a:lnTo>
                  <a:lnTo>
                    <a:pt x="867608" y="815662"/>
                  </a:lnTo>
                  <a:lnTo>
                    <a:pt x="871509" y="818233"/>
                  </a:lnTo>
                  <a:lnTo>
                    <a:pt x="876647" y="819566"/>
                  </a:lnTo>
                  <a:lnTo>
                    <a:pt x="877979" y="818233"/>
                  </a:lnTo>
                  <a:lnTo>
                    <a:pt x="877979" y="816995"/>
                  </a:lnTo>
                  <a:lnTo>
                    <a:pt x="881785" y="814330"/>
                  </a:lnTo>
                  <a:lnTo>
                    <a:pt x="885687" y="811759"/>
                  </a:lnTo>
                  <a:lnTo>
                    <a:pt x="890825" y="811759"/>
                  </a:lnTo>
                  <a:lnTo>
                    <a:pt x="892157" y="813092"/>
                  </a:lnTo>
                  <a:lnTo>
                    <a:pt x="892157" y="814330"/>
                  </a:lnTo>
                  <a:lnTo>
                    <a:pt x="889493" y="815662"/>
                  </a:lnTo>
                  <a:lnTo>
                    <a:pt x="885687" y="816995"/>
                  </a:lnTo>
                  <a:lnTo>
                    <a:pt x="884355" y="818233"/>
                  </a:lnTo>
                  <a:lnTo>
                    <a:pt x="885687" y="819566"/>
                  </a:lnTo>
                  <a:lnTo>
                    <a:pt x="892157" y="820803"/>
                  </a:lnTo>
                  <a:lnTo>
                    <a:pt x="893394" y="822136"/>
                  </a:lnTo>
                  <a:lnTo>
                    <a:pt x="893394" y="823374"/>
                  </a:lnTo>
                  <a:lnTo>
                    <a:pt x="889493" y="824706"/>
                  </a:lnTo>
                  <a:lnTo>
                    <a:pt x="889493" y="825944"/>
                  </a:lnTo>
                  <a:lnTo>
                    <a:pt x="890825" y="827277"/>
                  </a:lnTo>
                  <a:lnTo>
                    <a:pt x="893394" y="827277"/>
                  </a:lnTo>
                  <a:lnTo>
                    <a:pt x="897296" y="828610"/>
                  </a:lnTo>
                  <a:lnTo>
                    <a:pt x="902434" y="831180"/>
                  </a:lnTo>
                  <a:lnTo>
                    <a:pt x="910236" y="833750"/>
                  </a:lnTo>
                  <a:lnTo>
                    <a:pt x="915374" y="833750"/>
                  </a:lnTo>
                  <a:lnTo>
                    <a:pt x="915374" y="831180"/>
                  </a:lnTo>
                  <a:lnTo>
                    <a:pt x="912806" y="828610"/>
                  </a:lnTo>
                  <a:lnTo>
                    <a:pt x="912806" y="825944"/>
                  </a:lnTo>
                  <a:lnTo>
                    <a:pt x="922321" y="825944"/>
                  </a:lnTo>
                  <a:lnTo>
                    <a:pt x="923558" y="827277"/>
                  </a:lnTo>
                  <a:lnTo>
                    <a:pt x="923558" y="828610"/>
                  </a:lnTo>
                  <a:lnTo>
                    <a:pt x="920989" y="829847"/>
                  </a:lnTo>
                  <a:lnTo>
                    <a:pt x="918419" y="829847"/>
                  </a:lnTo>
                  <a:lnTo>
                    <a:pt x="918419" y="831180"/>
                  </a:lnTo>
                  <a:lnTo>
                    <a:pt x="919752" y="832417"/>
                  </a:lnTo>
                  <a:lnTo>
                    <a:pt x="922321" y="836321"/>
                  </a:lnTo>
                  <a:lnTo>
                    <a:pt x="926127" y="842794"/>
                  </a:lnTo>
                  <a:lnTo>
                    <a:pt x="931265" y="850505"/>
                  </a:lnTo>
                  <a:lnTo>
                    <a:pt x="933929" y="851838"/>
                  </a:lnTo>
                  <a:lnTo>
                    <a:pt x="935166" y="854408"/>
                  </a:lnTo>
                  <a:lnTo>
                    <a:pt x="935166" y="862119"/>
                  </a:lnTo>
                  <a:lnTo>
                    <a:pt x="937831" y="863452"/>
                  </a:lnTo>
                  <a:lnTo>
                    <a:pt x="940400" y="862119"/>
                  </a:lnTo>
                  <a:lnTo>
                    <a:pt x="941637" y="856979"/>
                  </a:lnTo>
                  <a:lnTo>
                    <a:pt x="944206" y="854408"/>
                  </a:lnTo>
                  <a:lnTo>
                    <a:pt x="946775" y="854408"/>
                  </a:lnTo>
                  <a:lnTo>
                    <a:pt x="948107" y="856979"/>
                  </a:lnTo>
                  <a:lnTo>
                    <a:pt x="946775" y="860882"/>
                  </a:lnTo>
                  <a:lnTo>
                    <a:pt x="946775" y="863452"/>
                  </a:lnTo>
                  <a:lnTo>
                    <a:pt x="948107" y="863452"/>
                  </a:lnTo>
                  <a:lnTo>
                    <a:pt x="949344" y="862119"/>
                  </a:lnTo>
                  <a:lnTo>
                    <a:pt x="951913" y="858312"/>
                  </a:lnTo>
                  <a:lnTo>
                    <a:pt x="953246" y="854408"/>
                  </a:lnTo>
                  <a:lnTo>
                    <a:pt x="951913" y="849268"/>
                  </a:lnTo>
                  <a:lnTo>
                    <a:pt x="949344" y="846602"/>
                  </a:lnTo>
                  <a:lnTo>
                    <a:pt x="949344" y="841461"/>
                  </a:lnTo>
                  <a:lnTo>
                    <a:pt x="950676" y="840224"/>
                  </a:lnTo>
                  <a:lnTo>
                    <a:pt x="953246" y="841461"/>
                  </a:lnTo>
                  <a:lnTo>
                    <a:pt x="954578" y="844127"/>
                  </a:lnTo>
                  <a:lnTo>
                    <a:pt x="954578" y="845365"/>
                  </a:lnTo>
                  <a:lnTo>
                    <a:pt x="957147" y="846602"/>
                  </a:lnTo>
                  <a:lnTo>
                    <a:pt x="960953" y="846602"/>
                  </a:lnTo>
                  <a:lnTo>
                    <a:pt x="963522" y="847935"/>
                  </a:lnTo>
                  <a:lnTo>
                    <a:pt x="963522" y="849268"/>
                  </a:lnTo>
                  <a:lnTo>
                    <a:pt x="958384" y="859549"/>
                  </a:lnTo>
                  <a:lnTo>
                    <a:pt x="953246" y="867260"/>
                  </a:lnTo>
                  <a:lnTo>
                    <a:pt x="950676" y="867260"/>
                  </a:lnTo>
                  <a:lnTo>
                    <a:pt x="949344" y="866023"/>
                  </a:lnTo>
                  <a:lnTo>
                    <a:pt x="948107" y="866023"/>
                  </a:lnTo>
                  <a:lnTo>
                    <a:pt x="946775" y="867260"/>
                  </a:lnTo>
                  <a:lnTo>
                    <a:pt x="949344" y="871163"/>
                  </a:lnTo>
                  <a:lnTo>
                    <a:pt x="951913" y="872496"/>
                  </a:lnTo>
                  <a:lnTo>
                    <a:pt x="953721" y="872496"/>
                  </a:lnTo>
                  <a:lnTo>
                    <a:pt x="954958" y="871163"/>
                  </a:lnTo>
                  <a:lnTo>
                    <a:pt x="956291" y="871163"/>
                  </a:lnTo>
                  <a:lnTo>
                    <a:pt x="961429" y="869926"/>
                  </a:lnTo>
                  <a:lnTo>
                    <a:pt x="966567" y="867260"/>
                  </a:lnTo>
                  <a:lnTo>
                    <a:pt x="966567" y="864690"/>
                  </a:lnTo>
                  <a:lnTo>
                    <a:pt x="965330" y="860882"/>
                  </a:lnTo>
                  <a:lnTo>
                    <a:pt x="963998" y="855646"/>
                  </a:lnTo>
                  <a:lnTo>
                    <a:pt x="965330" y="854408"/>
                  </a:lnTo>
                  <a:lnTo>
                    <a:pt x="966567" y="855646"/>
                  </a:lnTo>
                  <a:lnTo>
                    <a:pt x="969136" y="856979"/>
                  </a:lnTo>
                  <a:lnTo>
                    <a:pt x="976939" y="868593"/>
                  </a:lnTo>
                  <a:lnTo>
                    <a:pt x="980745" y="873734"/>
                  </a:lnTo>
                  <a:lnTo>
                    <a:pt x="988547" y="881540"/>
                  </a:lnTo>
                  <a:lnTo>
                    <a:pt x="989784" y="881540"/>
                  </a:lnTo>
                  <a:lnTo>
                    <a:pt x="989784" y="880207"/>
                  </a:lnTo>
                  <a:lnTo>
                    <a:pt x="988547" y="876304"/>
                  </a:lnTo>
                  <a:lnTo>
                    <a:pt x="985978" y="872496"/>
                  </a:lnTo>
                  <a:lnTo>
                    <a:pt x="985978" y="871163"/>
                  </a:lnTo>
                  <a:lnTo>
                    <a:pt x="988547" y="869926"/>
                  </a:lnTo>
                  <a:lnTo>
                    <a:pt x="989784" y="869926"/>
                  </a:lnTo>
                  <a:lnTo>
                    <a:pt x="989784" y="868307"/>
                  </a:lnTo>
                  <a:lnTo>
                    <a:pt x="987216" y="864404"/>
                  </a:lnTo>
                  <a:lnTo>
                    <a:pt x="987216" y="860596"/>
                  </a:lnTo>
                  <a:lnTo>
                    <a:pt x="988547" y="858026"/>
                  </a:lnTo>
                  <a:lnTo>
                    <a:pt x="988547" y="855360"/>
                  </a:lnTo>
                  <a:lnTo>
                    <a:pt x="985978" y="851552"/>
                  </a:lnTo>
                  <a:lnTo>
                    <a:pt x="983314" y="848982"/>
                  </a:lnTo>
                  <a:lnTo>
                    <a:pt x="984646" y="847649"/>
                  </a:lnTo>
                  <a:lnTo>
                    <a:pt x="985978" y="846316"/>
                  </a:lnTo>
                  <a:lnTo>
                    <a:pt x="989784" y="847649"/>
                  </a:lnTo>
                  <a:lnTo>
                    <a:pt x="992354" y="850219"/>
                  </a:lnTo>
                  <a:lnTo>
                    <a:pt x="993686" y="855360"/>
                  </a:lnTo>
                  <a:lnTo>
                    <a:pt x="995018" y="859263"/>
                  </a:lnTo>
                  <a:lnTo>
                    <a:pt x="996255" y="861834"/>
                  </a:lnTo>
                  <a:lnTo>
                    <a:pt x="998824" y="863167"/>
                  </a:lnTo>
                  <a:lnTo>
                    <a:pt x="1000156" y="861834"/>
                  </a:lnTo>
                  <a:lnTo>
                    <a:pt x="997587" y="855360"/>
                  </a:lnTo>
                  <a:lnTo>
                    <a:pt x="996255" y="852885"/>
                  </a:lnTo>
                  <a:lnTo>
                    <a:pt x="996255" y="850219"/>
                  </a:lnTo>
                  <a:lnTo>
                    <a:pt x="998824" y="850219"/>
                  </a:lnTo>
                  <a:lnTo>
                    <a:pt x="1000156" y="851552"/>
                  </a:lnTo>
                  <a:lnTo>
                    <a:pt x="1001393" y="855360"/>
                  </a:lnTo>
                  <a:lnTo>
                    <a:pt x="1001393" y="858787"/>
                  </a:lnTo>
                  <a:lnTo>
                    <a:pt x="1002726" y="861358"/>
                  </a:lnTo>
                  <a:lnTo>
                    <a:pt x="1005294" y="861358"/>
                  </a:lnTo>
                  <a:lnTo>
                    <a:pt x="1005294" y="856122"/>
                  </a:lnTo>
                  <a:lnTo>
                    <a:pt x="1004057" y="854885"/>
                  </a:lnTo>
                  <a:lnTo>
                    <a:pt x="1005294" y="850981"/>
                  </a:lnTo>
                  <a:lnTo>
                    <a:pt x="1007864" y="848411"/>
                  </a:lnTo>
                  <a:lnTo>
                    <a:pt x="1009196" y="845841"/>
                  </a:lnTo>
                  <a:lnTo>
                    <a:pt x="1009196" y="844603"/>
                  </a:lnTo>
                  <a:lnTo>
                    <a:pt x="1007864" y="843270"/>
                  </a:lnTo>
                  <a:lnTo>
                    <a:pt x="1004057" y="843270"/>
                  </a:lnTo>
                  <a:lnTo>
                    <a:pt x="1000156" y="844603"/>
                  </a:lnTo>
                  <a:lnTo>
                    <a:pt x="998824" y="845841"/>
                  </a:lnTo>
                  <a:lnTo>
                    <a:pt x="998824" y="847078"/>
                  </a:lnTo>
                  <a:lnTo>
                    <a:pt x="993686" y="847078"/>
                  </a:lnTo>
                  <a:lnTo>
                    <a:pt x="992354" y="844603"/>
                  </a:lnTo>
                  <a:lnTo>
                    <a:pt x="993686" y="843270"/>
                  </a:lnTo>
                  <a:lnTo>
                    <a:pt x="993686" y="841937"/>
                  </a:lnTo>
                  <a:lnTo>
                    <a:pt x="995018" y="840700"/>
                  </a:lnTo>
                  <a:lnTo>
                    <a:pt x="997587" y="841937"/>
                  </a:lnTo>
                  <a:lnTo>
                    <a:pt x="998824" y="843270"/>
                  </a:lnTo>
                  <a:lnTo>
                    <a:pt x="1000156" y="839367"/>
                  </a:lnTo>
                  <a:lnTo>
                    <a:pt x="1000156" y="836797"/>
                  </a:lnTo>
                  <a:lnTo>
                    <a:pt x="1001393" y="835464"/>
                  </a:lnTo>
                  <a:lnTo>
                    <a:pt x="1005294" y="832894"/>
                  </a:lnTo>
                  <a:lnTo>
                    <a:pt x="1007864" y="830323"/>
                  </a:lnTo>
                  <a:lnTo>
                    <a:pt x="1009196" y="829086"/>
                  </a:lnTo>
                  <a:lnTo>
                    <a:pt x="1007864" y="827753"/>
                  </a:lnTo>
                  <a:lnTo>
                    <a:pt x="998824" y="827753"/>
                  </a:lnTo>
                  <a:lnTo>
                    <a:pt x="998824" y="831656"/>
                  </a:lnTo>
                  <a:lnTo>
                    <a:pt x="997587" y="834226"/>
                  </a:lnTo>
                  <a:lnTo>
                    <a:pt x="996255" y="832894"/>
                  </a:lnTo>
                  <a:lnTo>
                    <a:pt x="993686" y="831656"/>
                  </a:lnTo>
                  <a:lnTo>
                    <a:pt x="992354" y="832894"/>
                  </a:lnTo>
                  <a:lnTo>
                    <a:pt x="992354" y="835464"/>
                  </a:lnTo>
                  <a:lnTo>
                    <a:pt x="991117" y="836797"/>
                  </a:lnTo>
                  <a:lnTo>
                    <a:pt x="984646" y="838130"/>
                  </a:lnTo>
                  <a:lnTo>
                    <a:pt x="989784" y="834226"/>
                  </a:lnTo>
                  <a:lnTo>
                    <a:pt x="991117" y="827753"/>
                  </a:lnTo>
                  <a:lnTo>
                    <a:pt x="985978" y="832894"/>
                  </a:lnTo>
                  <a:lnTo>
                    <a:pt x="982077" y="831656"/>
                  </a:lnTo>
                  <a:lnTo>
                    <a:pt x="984646" y="829086"/>
                  </a:lnTo>
                  <a:lnTo>
                    <a:pt x="987216" y="827753"/>
                  </a:lnTo>
                  <a:lnTo>
                    <a:pt x="982077" y="825182"/>
                  </a:lnTo>
                  <a:lnTo>
                    <a:pt x="991117" y="823850"/>
                  </a:lnTo>
                  <a:lnTo>
                    <a:pt x="991117" y="820042"/>
                  </a:lnTo>
                  <a:lnTo>
                    <a:pt x="984646" y="821279"/>
                  </a:lnTo>
                  <a:lnTo>
                    <a:pt x="987216" y="816139"/>
                  </a:lnTo>
                  <a:lnTo>
                    <a:pt x="984646" y="812235"/>
                  </a:lnTo>
                  <a:lnTo>
                    <a:pt x="983314" y="812235"/>
                  </a:lnTo>
                  <a:lnTo>
                    <a:pt x="974369" y="808428"/>
                  </a:lnTo>
                  <a:lnTo>
                    <a:pt x="971801" y="800621"/>
                  </a:lnTo>
                  <a:lnTo>
                    <a:pt x="971801" y="807095"/>
                  </a:lnTo>
                  <a:lnTo>
                    <a:pt x="961429" y="813568"/>
                  </a:lnTo>
                  <a:lnTo>
                    <a:pt x="961429" y="817471"/>
                  </a:lnTo>
                  <a:lnTo>
                    <a:pt x="957528" y="816139"/>
                  </a:lnTo>
                  <a:lnTo>
                    <a:pt x="961429" y="808428"/>
                  </a:lnTo>
                  <a:lnTo>
                    <a:pt x="958859" y="803286"/>
                  </a:lnTo>
                  <a:lnTo>
                    <a:pt x="952389" y="800621"/>
                  </a:lnTo>
                  <a:lnTo>
                    <a:pt x="942874" y="807095"/>
                  </a:lnTo>
                  <a:lnTo>
                    <a:pt x="936499" y="805857"/>
                  </a:lnTo>
                  <a:lnTo>
                    <a:pt x="933834" y="804524"/>
                  </a:lnTo>
                  <a:lnTo>
                    <a:pt x="931265" y="801954"/>
                  </a:lnTo>
                  <a:lnTo>
                    <a:pt x="932598" y="800621"/>
                  </a:lnTo>
                  <a:lnTo>
                    <a:pt x="934691" y="800621"/>
                  </a:lnTo>
                  <a:lnTo>
                    <a:pt x="936023" y="798051"/>
                  </a:lnTo>
                  <a:lnTo>
                    <a:pt x="937355" y="796813"/>
                  </a:lnTo>
                  <a:lnTo>
                    <a:pt x="939924" y="798051"/>
                  </a:lnTo>
                  <a:lnTo>
                    <a:pt x="942493" y="798051"/>
                  </a:lnTo>
                  <a:lnTo>
                    <a:pt x="945063" y="796813"/>
                  </a:lnTo>
                  <a:lnTo>
                    <a:pt x="946299" y="795480"/>
                  </a:lnTo>
                  <a:lnTo>
                    <a:pt x="946299" y="794242"/>
                  </a:lnTo>
                  <a:lnTo>
                    <a:pt x="944206" y="792148"/>
                  </a:lnTo>
                  <a:lnTo>
                    <a:pt x="942874" y="792148"/>
                  </a:lnTo>
                  <a:lnTo>
                    <a:pt x="940305" y="790815"/>
                  </a:lnTo>
                  <a:lnTo>
                    <a:pt x="937736" y="792148"/>
                  </a:lnTo>
                  <a:lnTo>
                    <a:pt x="935166" y="792148"/>
                  </a:lnTo>
                  <a:lnTo>
                    <a:pt x="935166" y="793481"/>
                  </a:lnTo>
                  <a:lnTo>
                    <a:pt x="929933" y="793481"/>
                  </a:lnTo>
                  <a:lnTo>
                    <a:pt x="928696" y="794719"/>
                  </a:lnTo>
                  <a:lnTo>
                    <a:pt x="927364" y="794719"/>
                  </a:lnTo>
                  <a:lnTo>
                    <a:pt x="926127" y="792148"/>
                  </a:lnTo>
                  <a:lnTo>
                    <a:pt x="922226" y="790815"/>
                  </a:lnTo>
                  <a:lnTo>
                    <a:pt x="918419" y="792148"/>
                  </a:lnTo>
                  <a:lnTo>
                    <a:pt x="913186" y="794719"/>
                  </a:lnTo>
                  <a:lnTo>
                    <a:pt x="906716" y="796051"/>
                  </a:lnTo>
                  <a:lnTo>
                    <a:pt x="902909" y="796051"/>
                  </a:lnTo>
                  <a:lnTo>
                    <a:pt x="900341" y="794719"/>
                  </a:lnTo>
                  <a:lnTo>
                    <a:pt x="897771" y="792148"/>
                  </a:lnTo>
                  <a:lnTo>
                    <a:pt x="897771" y="789578"/>
                  </a:lnTo>
                  <a:lnTo>
                    <a:pt x="899008" y="789578"/>
                  </a:lnTo>
                  <a:lnTo>
                    <a:pt x="900341" y="788246"/>
                  </a:lnTo>
                  <a:lnTo>
                    <a:pt x="901578" y="788246"/>
                  </a:lnTo>
                  <a:lnTo>
                    <a:pt x="902909" y="790815"/>
                  </a:lnTo>
                  <a:lnTo>
                    <a:pt x="905479" y="792148"/>
                  </a:lnTo>
                  <a:lnTo>
                    <a:pt x="906716" y="790815"/>
                  </a:lnTo>
                  <a:lnTo>
                    <a:pt x="905479" y="788246"/>
                  </a:lnTo>
                  <a:lnTo>
                    <a:pt x="904242" y="787008"/>
                  </a:lnTo>
                  <a:lnTo>
                    <a:pt x="902909" y="785675"/>
                  </a:lnTo>
                  <a:lnTo>
                    <a:pt x="902909" y="784342"/>
                  </a:lnTo>
                  <a:lnTo>
                    <a:pt x="905479" y="783104"/>
                  </a:lnTo>
                  <a:lnTo>
                    <a:pt x="906716" y="781771"/>
                  </a:lnTo>
                  <a:lnTo>
                    <a:pt x="908048" y="780534"/>
                  </a:lnTo>
                  <a:lnTo>
                    <a:pt x="908048" y="779202"/>
                  </a:lnTo>
                  <a:lnTo>
                    <a:pt x="906145" y="779202"/>
                  </a:lnTo>
                  <a:lnTo>
                    <a:pt x="904908" y="780534"/>
                  </a:lnTo>
                  <a:lnTo>
                    <a:pt x="903575" y="781771"/>
                  </a:lnTo>
                  <a:lnTo>
                    <a:pt x="899674" y="780534"/>
                  </a:lnTo>
                  <a:lnTo>
                    <a:pt x="897105" y="779202"/>
                  </a:lnTo>
                  <a:lnTo>
                    <a:pt x="891967" y="775393"/>
                  </a:lnTo>
                  <a:lnTo>
                    <a:pt x="889302" y="774060"/>
                  </a:lnTo>
                  <a:lnTo>
                    <a:pt x="886734" y="771490"/>
                  </a:lnTo>
                  <a:lnTo>
                    <a:pt x="882927" y="770253"/>
                  </a:lnTo>
                  <a:lnTo>
                    <a:pt x="875220" y="770253"/>
                  </a:lnTo>
                  <a:lnTo>
                    <a:pt x="872555" y="768920"/>
                  </a:lnTo>
                  <a:lnTo>
                    <a:pt x="872555" y="767587"/>
                  </a:lnTo>
                  <a:lnTo>
                    <a:pt x="873888" y="766349"/>
                  </a:lnTo>
                  <a:lnTo>
                    <a:pt x="875220" y="765017"/>
                  </a:lnTo>
                  <a:lnTo>
                    <a:pt x="873888" y="762446"/>
                  </a:lnTo>
                  <a:lnTo>
                    <a:pt x="872555" y="761114"/>
                  </a:lnTo>
                  <a:lnTo>
                    <a:pt x="869987" y="757306"/>
                  </a:lnTo>
                  <a:lnTo>
                    <a:pt x="864848" y="755973"/>
                  </a:lnTo>
                  <a:lnTo>
                    <a:pt x="860947" y="754735"/>
                  </a:lnTo>
                  <a:lnTo>
                    <a:pt x="857046" y="753402"/>
                  </a:lnTo>
                  <a:lnTo>
                    <a:pt x="854477" y="750832"/>
                  </a:lnTo>
                  <a:lnTo>
                    <a:pt x="853240" y="749595"/>
                  </a:lnTo>
                  <a:lnTo>
                    <a:pt x="853240" y="746929"/>
                  </a:lnTo>
                  <a:lnTo>
                    <a:pt x="854477" y="746929"/>
                  </a:lnTo>
                  <a:lnTo>
                    <a:pt x="858378" y="749595"/>
                  </a:lnTo>
                  <a:lnTo>
                    <a:pt x="859710" y="750832"/>
                  </a:lnTo>
                  <a:lnTo>
                    <a:pt x="862279" y="753402"/>
                  </a:lnTo>
                  <a:lnTo>
                    <a:pt x="866180" y="753402"/>
                  </a:lnTo>
                  <a:lnTo>
                    <a:pt x="867417" y="752070"/>
                  </a:lnTo>
                  <a:lnTo>
                    <a:pt x="868750" y="749595"/>
                  </a:lnTo>
                  <a:lnTo>
                    <a:pt x="867417" y="748262"/>
                  </a:lnTo>
                  <a:lnTo>
                    <a:pt x="863516" y="746929"/>
                  </a:lnTo>
                  <a:lnTo>
                    <a:pt x="857046" y="746929"/>
                  </a:lnTo>
                  <a:lnTo>
                    <a:pt x="855809" y="744358"/>
                  </a:lnTo>
                  <a:lnTo>
                    <a:pt x="857046" y="743121"/>
                  </a:lnTo>
                  <a:lnTo>
                    <a:pt x="860947" y="741788"/>
                  </a:lnTo>
                  <a:lnTo>
                    <a:pt x="864848" y="743121"/>
                  </a:lnTo>
                  <a:lnTo>
                    <a:pt x="868750" y="744358"/>
                  </a:lnTo>
                  <a:lnTo>
                    <a:pt x="869987" y="745691"/>
                  </a:lnTo>
                  <a:lnTo>
                    <a:pt x="872555" y="748262"/>
                  </a:lnTo>
                  <a:lnTo>
                    <a:pt x="871319" y="749595"/>
                  </a:lnTo>
                  <a:lnTo>
                    <a:pt x="872555" y="750832"/>
                  </a:lnTo>
                  <a:lnTo>
                    <a:pt x="873888" y="752070"/>
                  </a:lnTo>
                  <a:lnTo>
                    <a:pt x="873888" y="750832"/>
                  </a:lnTo>
                  <a:lnTo>
                    <a:pt x="875220" y="749595"/>
                  </a:lnTo>
                  <a:lnTo>
                    <a:pt x="875220" y="746929"/>
                  </a:lnTo>
                  <a:lnTo>
                    <a:pt x="872555" y="745691"/>
                  </a:lnTo>
                  <a:lnTo>
                    <a:pt x="872555" y="744549"/>
                  </a:lnTo>
                  <a:lnTo>
                    <a:pt x="876457" y="744549"/>
                  </a:lnTo>
                  <a:lnTo>
                    <a:pt x="880358" y="745882"/>
                  </a:lnTo>
                  <a:lnTo>
                    <a:pt x="882927" y="747120"/>
                  </a:lnTo>
                  <a:lnTo>
                    <a:pt x="882927" y="748452"/>
                  </a:lnTo>
                  <a:lnTo>
                    <a:pt x="885497" y="748452"/>
                  </a:lnTo>
                  <a:lnTo>
                    <a:pt x="885497" y="744549"/>
                  </a:lnTo>
                  <a:lnTo>
                    <a:pt x="884164" y="741978"/>
                  </a:lnTo>
                  <a:lnTo>
                    <a:pt x="882927" y="741978"/>
                  </a:lnTo>
                  <a:lnTo>
                    <a:pt x="880358" y="743311"/>
                  </a:lnTo>
                  <a:lnTo>
                    <a:pt x="879026" y="743311"/>
                  </a:lnTo>
                  <a:lnTo>
                    <a:pt x="877789" y="741978"/>
                  </a:lnTo>
                  <a:lnTo>
                    <a:pt x="877789" y="740741"/>
                  </a:lnTo>
                  <a:lnTo>
                    <a:pt x="879026" y="739409"/>
                  </a:lnTo>
                  <a:lnTo>
                    <a:pt x="880358" y="736838"/>
                  </a:lnTo>
                  <a:lnTo>
                    <a:pt x="879026" y="735505"/>
                  </a:lnTo>
                  <a:lnTo>
                    <a:pt x="877599" y="735505"/>
                  </a:lnTo>
                  <a:lnTo>
                    <a:pt x="876266" y="736838"/>
                  </a:lnTo>
                  <a:lnTo>
                    <a:pt x="876266" y="738076"/>
                  </a:lnTo>
                  <a:lnTo>
                    <a:pt x="875029" y="739409"/>
                  </a:lnTo>
                  <a:lnTo>
                    <a:pt x="871128" y="735505"/>
                  </a:lnTo>
                  <a:lnTo>
                    <a:pt x="868559" y="734267"/>
                  </a:lnTo>
                  <a:lnTo>
                    <a:pt x="867227" y="731697"/>
                  </a:lnTo>
                  <a:lnTo>
                    <a:pt x="867227" y="727794"/>
                  </a:lnTo>
                  <a:lnTo>
                    <a:pt x="868083" y="727794"/>
                  </a:lnTo>
                  <a:lnTo>
                    <a:pt x="873221" y="729032"/>
                  </a:lnTo>
                  <a:lnTo>
                    <a:pt x="877123" y="732935"/>
                  </a:lnTo>
                  <a:lnTo>
                    <a:pt x="884830" y="736838"/>
                  </a:lnTo>
                  <a:lnTo>
                    <a:pt x="889969" y="738076"/>
                  </a:lnTo>
                  <a:lnTo>
                    <a:pt x="897771" y="739409"/>
                  </a:lnTo>
                  <a:lnTo>
                    <a:pt x="904242" y="743311"/>
                  </a:lnTo>
                  <a:lnTo>
                    <a:pt x="908048" y="744549"/>
                  </a:lnTo>
                  <a:lnTo>
                    <a:pt x="910617" y="743311"/>
                  </a:lnTo>
                  <a:lnTo>
                    <a:pt x="911949" y="743311"/>
                  </a:lnTo>
                  <a:lnTo>
                    <a:pt x="910617" y="740741"/>
                  </a:lnTo>
                  <a:lnTo>
                    <a:pt x="908048" y="738076"/>
                  </a:lnTo>
                  <a:lnTo>
                    <a:pt x="904242" y="735505"/>
                  </a:lnTo>
                  <a:lnTo>
                    <a:pt x="899008" y="735505"/>
                  </a:lnTo>
                  <a:lnTo>
                    <a:pt x="896439" y="734267"/>
                  </a:lnTo>
                  <a:lnTo>
                    <a:pt x="889969" y="732935"/>
                  </a:lnTo>
                  <a:lnTo>
                    <a:pt x="884830" y="731697"/>
                  </a:lnTo>
                  <a:lnTo>
                    <a:pt x="883498" y="731697"/>
                  </a:lnTo>
                  <a:lnTo>
                    <a:pt x="884830" y="730365"/>
                  </a:lnTo>
                  <a:lnTo>
                    <a:pt x="888636" y="729032"/>
                  </a:lnTo>
                  <a:lnTo>
                    <a:pt x="889969" y="727794"/>
                  </a:lnTo>
                  <a:lnTo>
                    <a:pt x="889969" y="726461"/>
                  </a:lnTo>
                  <a:lnTo>
                    <a:pt x="884830" y="725223"/>
                  </a:lnTo>
                  <a:lnTo>
                    <a:pt x="878360" y="725223"/>
                  </a:lnTo>
                  <a:lnTo>
                    <a:pt x="875791" y="721321"/>
                  </a:lnTo>
                  <a:lnTo>
                    <a:pt x="873221" y="719988"/>
                  </a:lnTo>
                  <a:lnTo>
                    <a:pt x="873221" y="717418"/>
                  </a:lnTo>
                  <a:lnTo>
                    <a:pt x="874554" y="716180"/>
                  </a:lnTo>
                  <a:lnTo>
                    <a:pt x="877123" y="711039"/>
                  </a:lnTo>
                  <a:lnTo>
                    <a:pt x="877123" y="708374"/>
                  </a:lnTo>
                  <a:lnTo>
                    <a:pt x="878360" y="707136"/>
                  </a:lnTo>
                  <a:lnTo>
                    <a:pt x="880929" y="708374"/>
                  </a:lnTo>
                  <a:lnTo>
                    <a:pt x="882261" y="709707"/>
                  </a:lnTo>
                  <a:lnTo>
                    <a:pt x="883498" y="711039"/>
                  </a:lnTo>
                  <a:lnTo>
                    <a:pt x="884830" y="712277"/>
                  </a:lnTo>
                  <a:lnTo>
                    <a:pt x="883498" y="713609"/>
                  </a:lnTo>
                  <a:lnTo>
                    <a:pt x="882261" y="714847"/>
                  </a:lnTo>
                  <a:lnTo>
                    <a:pt x="880929" y="714847"/>
                  </a:lnTo>
                  <a:lnTo>
                    <a:pt x="882261" y="716180"/>
                  </a:lnTo>
                  <a:lnTo>
                    <a:pt x="882261" y="717418"/>
                  </a:lnTo>
                  <a:lnTo>
                    <a:pt x="883498" y="718750"/>
                  </a:lnTo>
                  <a:lnTo>
                    <a:pt x="886068" y="718750"/>
                  </a:lnTo>
                  <a:lnTo>
                    <a:pt x="888636" y="716180"/>
                  </a:lnTo>
                  <a:lnTo>
                    <a:pt x="891301" y="714847"/>
                  </a:lnTo>
                  <a:lnTo>
                    <a:pt x="892538" y="716180"/>
                  </a:lnTo>
                  <a:lnTo>
                    <a:pt x="895107" y="718750"/>
                  </a:lnTo>
                  <a:lnTo>
                    <a:pt x="897771" y="718750"/>
                  </a:lnTo>
                  <a:lnTo>
                    <a:pt x="901578" y="717418"/>
                  </a:lnTo>
                  <a:lnTo>
                    <a:pt x="902909" y="716180"/>
                  </a:lnTo>
                  <a:lnTo>
                    <a:pt x="904242" y="713609"/>
                  </a:lnTo>
                  <a:lnTo>
                    <a:pt x="901578" y="711039"/>
                  </a:lnTo>
                  <a:lnTo>
                    <a:pt x="899008" y="711039"/>
                  </a:lnTo>
                  <a:lnTo>
                    <a:pt x="897771" y="708374"/>
                  </a:lnTo>
                  <a:lnTo>
                    <a:pt x="899008" y="705898"/>
                  </a:lnTo>
                  <a:lnTo>
                    <a:pt x="900341" y="705898"/>
                  </a:lnTo>
                  <a:lnTo>
                    <a:pt x="901578" y="708374"/>
                  </a:lnTo>
                  <a:lnTo>
                    <a:pt x="902909" y="709707"/>
                  </a:lnTo>
                  <a:lnTo>
                    <a:pt x="905479" y="708374"/>
                  </a:lnTo>
                  <a:lnTo>
                    <a:pt x="905479" y="701995"/>
                  </a:lnTo>
                  <a:lnTo>
                    <a:pt x="904242" y="701995"/>
                  </a:lnTo>
                  <a:lnTo>
                    <a:pt x="901578" y="703233"/>
                  </a:lnTo>
                  <a:lnTo>
                    <a:pt x="897771" y="703233"/>
                  </a:lnTo>
                  <a:lnTo>
                    <a:pt x="896439" y="701995"/>
                  </a:lnTo>
                  <a:lnTo>
                    <a:pt x="897771" y="699330"/>
                  </a:lnTo>
                  <a:lnTo>
                    <a:pt x="899008" y="695522"/>
                  </a:lnTo>
                  <a:lnTo>
                    <a:pt x="901578" y="692951"/>
                  </a:lnTo>
                  <a:lnTo>
                    <a:pt x="902909" y="694189"/>
                  </a:lnTo>
                  <a:lnTo>
                    <a:pt x="904242" y="695522"/>
                  </a:lnTo>
                  <a:lnTo>
                    <a:pt x="906716" y="696759"/>
                  </a:lnTo>
                  <a:lnTo>
                    <a:pt x="911949" y="696759"/>
                  </a:lnTo>
                  <a:lnTo>
                    <a:pt x="914518" y="698092"/>
                  </a:lnTo>
                  <a:lnTo>
                    <a:pt x="917088" y="700663"/>
                  </a:lnTo>
                  <a:lnTo>
                    <a:pt x="917088" y="704565"/>
                  </a:lnTo>
                  <a:lnTo>
                    <a:pt x="918419" y="707136"/>
                  </a:lnTo>
                  <a:lnTo>
                    <a:pt x="919656" y="707136"/>
                  </a:lnTo>
                  <a:lnTo>
                    <a:pt x="920989" y="705898"/>
                  </a:lnTo>
                  <a:lnTo>
                    <a:pt x="922226" y="705898"/>
                  </a:lnTo>
                  <a:lnTo>
                    <a:pt x="922226" y="709707"/>
                  </a:lnTo>
                  <a:lnTo>
                    <a:pt x="923558" y="712277"/>
                  </a:lnTo>
                  <a:lnTo>
                    <a:pt x="925175" y="712277"/>
                  </a:lnTo>
                  <a:lnTo>
                    <a:pt x="926508" y="707136"/>
                  </a:lnTo>
                  <a:lnTo>
                    <a:pt x="929076" y="705898"/>
                  </a:lnTo>
                  <a:lnTo>
                    <a:pt x="930313" y="705898"/>
                  </a:lnTo>
                  <a:lnTo>
                    <a:pt x="931646" y="707136"/>
                  </a:lnTo>
                  <a:lnTo>
                    <a:pt x="936879" y="707136"/>
                  </a:lnTo>
                  <a:lnTo>
                    <a:pt x="938116" y="705898"/>
                  </a:lnTo>
                  <a:lnTo>
                    <a:pt x="936879" y="704565"/>
                  </a:lnTo>
                  <a:lnTo>
                    <a:pt x="934215" y="701995"/>
                  </a:lnTo>
                  <a:lnTo>
                    <a:pt x="931646" y="700663"/>
                  </a:lnTo>
                  <a:lnTo>
                    <a:pt x="929076" y="699330"/>
                  </a:lnTo>
                  <a:lnTo>
                    <a:pt x="922606" y="699330"/>
                  </a:lnTo>
                  <a:lnTo>
                    <a:pt x="920037" y="698092"/>
                  </a:lnTo>
                  <a:lnTo>
                    <a:pt x="920037" y="695522"/>
                  </a:lnTo>
                  <a:lnTo>
                    <a:pt x="921369" y="694189"/>
                  </a:lnTo>
                  <a:lnTo>
                    <a:pt x="920037" y="692951"/>
                  </a:lnTo>
                  <a:lnTo>
                    <a:pt x="918800" y="692951"/>
                  </a:lnTo>
                  <a:lnTo>
                    <a:pt x="917468" y="690381"/>
                  </a:lnTo>
                  <a:lnTo>
                    <a:pt x="917468" y="689048"/>
                  </a:lnTo>
                  <a:lnTo>
                    <a:pt x="921369" y="689048"/>
                  </a:lnTo>
                  <a:lnTo>
                    <a:pt x="920037" y="686478"/>
                  </a:lnTo>
                  <a:lnTo>
                    <a:pt x="918800" y="685145"/>
                  </a:lnTo>
                  <a:lnTo>
                    <a:pt x="916136" y="681337"/>
                  </a:lnTo>
                  <a:lnTo>
                    <a:pt x="913567" y="677434"/>
                  </a:lnTo>
                  <a:lnTo>
                    <a:pt x="912330" y="674864"/>
                  </a:lnTo>
                  <a:lnTo>
                    <a:pt x="912330" y="673531"/>
                  </a:lnTo>
                  <a:lnTo>
                    <a:pt x="913567" y="672293"/>
                  </a:lnTo>
                  <a:lnTo>
                    <a:pt x="914899" y="672293"/>
                  </a:lnTo>
                  <a:lnTo>
                    <a:pt x="918800" y="670960"/>
                  </a:lnTo>
                  <a:lnTo>
                    <a:pt x="926508" y="670960"/>
                  </a:lnTo>
                  <a:lnTo>
                    <a:pt x="927745" y="669628"/>
                  </a:lnTo>
                  <a:lnTo>
                    <a:pt x="927745" y="664487"/>
                  </a:lnTo>
                  <a:lnTo>
                    <a:pt x="922606" y="663249"/>
                  </a:lnTo>
                  <a:lnTo>
                    <a:pt x="920037" y="664487"/>
                  </a:lnTo>
                  <a:lnTo>
                    <a:pt x="914899" y="667152"/>
                  </a:lnTo>
                  <a:lnTo>
                    <a:pt x="912330" y="668390"/>
                  </a:lnTo>
                  <a:lnTo>
                    <a:pt x="909761" y="668390"/>
                  </a:lnTo>
                  <a:lnTo>
                    <a:pt x="908428" y="667152"/>
                  </a:lnTo>
                  <a:lnTo>
                    <a:pt x="907096" y="667152"/>
                  </a:lnTo>
                  <a:lnTo>
                    <a:pt x="907096" y="661917"/>
                  </a:lnTo>
                  <a:lnTo>
                    <a:pt x="912330" y="663249"/>
                  </a:lnTo>
                  <a:lnTo>
                    <a:pt x="914899" y="661917"/>
                  </a:lnTo>
                  <a:lnTo>
                    <a:pt x="916136" y="661917"/>
                  </a:lnTo>
                  <a:lnTo>
                    <a:pt x="916136" y="658109"/>
                  </a:lnTo>
                  <a:lnTo>
                    <a:pt x="912330" y="659346"/>
                  </a:lnTo>
                  <a:lnTo>
                    <a:pt x="909761" y="660679"/>
                  </a:lnTo>
                  <a:lnTo>
                    <a:pt x="908428" y="659346"/>
                  </a:lnTo>
                  <a:lnTo>
                    <a:pt x="908428" y="658109"/>
                  </a:lnTo>
                  <a:lnTo>
                    <a:pt x="909761" y="655538"/>
                  </a:lnTo>
                  <a:lnTo>
                    <a:pt x="912330" y="651635"/>
                  </a:lnTo>
                  <a:lnTo>
                    <a:pt x="914899" y="650302"/>
                  </a:lnTo>
                  <a:lnTo>
                    <a:pt x="916136" y="647732"/>
                  </a:lnTo>
                  <a:lnTo>
                    <a:pt x="916136" y="645162"/>
                  </a:lnTo>
                  <a:lnTo>
                    <a:pt x="913567" y="643829"/>
                  </a:lnTo>
                  <a:lnTo>
                    <a:pt x="912330" y="643829"/>
                  </a:lnTo>
                  <a:lnTo>
                    <a:pt x="909761" y="646494"/>
                  </a:lnTo>
                  <a:lnTo>
                    <a:pt x="908428" y="650302"/>
                  </a:lnTo>
                  <a:lnTo>
                    <a:pt x="907096" y="652873"/>
                  </a:lnTo>
                  <a:lnTo>
                    <a:pt x="904623" y="654206"/>
                  </a:lnTo>
                  <a:lnTo>
                    <a:pt x="903290" y="654206"/>
                  </a:lnTo>
                  <a:lnTo>
                    <a:pt x="901958" y="652873"/>
                  </a:lnTo>
                  <a:lnTo>
                    <a:pt x="896820" y="655538"/>
                  </a:lnTo>
                  <a:lnTo>
                    <a:pt x="892918" y="658109"/>
                  </a:lnTo>
                  <a:lnTo>
                    <a:pt x="890350" y="659346"/>
                  </a:lnTo>
                  <a:lnTo>
                    <a:pt x="890350" y="660679"/>
                  </a:lnTo>
                  <a:lnTo>
                    <a:pt x="889017" y="661917"/>
                  </a:lnTo>
                  <a:lnTo>
                    <a:pt x="890350" y="664487"/>
                  </a:lnTo>
                  <a:lnTo>
                    <a:pt x="890350" y="667152"/>
                  </a:lnTo>
                  <a:lnTo>
                    <a:pt x="889017" y="676196"/>
                  </a:lnTo>
                  <a:lnTo>
                    <a:pt x="886448" y="685145"/>
                  </a:lnTo>
                  <a:lnTo>
                    <a:pt x="883879" y="687811"/>
                  </a:lnTo>
                  <a:lnTo>
                    <a:pt x="881310" y="689048"/>
                  </a:lnTo>
                  <a:lnTo>
                    <a:pt x="877503" y="691619"/>
                  </a:lnTo>
                  <a:lnTo>
                    <a:pt x="867988" y="689048"/>
                  </a:lnTo>
                  <a:lnTo>
                    <a:pt x="861518" y="686478"/>
                  </a:lnTo>
                  <a:lnTo>
                    <a:pt x="858948" y="683908"/>
                  </a:lnTo>
                  <a:lnTo>
                    <a:pt x="857617" y="681337"/>
                  </a:lnTo>
                  <a:lnTo>
                    <a:pt x="857617" y="677910"/>
                  </a:lnTo>
                  <a:lnTo>
                    <a:pt x="860186" y="677910"/>
                  </a:lnTo>
                  <a:lnTo>
                    <a:pt x="861518" y="676672"/>
                  </a:lnTo>
                  <a:lnTo>
                    <a:pt x="862755" y="675340"/>
                  </a:lnTo>
                  <a:lnTo>
                    <a:pt x="861518" y="672769"/>
                  </a:lnTo>
                  <a:lnTo>
                    <a:pt x="860186" y="671437"/>
                  </a:lnTo>
                  <a:lnTo>
                    <a:pt x="855047" y="671437"/>
                  </a:lnTo>
                  <a:lnTo>
                    <a:pt x="851146" y="674007"/>
                  </a:lnTo>
                  <a:lnTo>
                    <a:pt x="846008" y="676672"/>
                  </a:lnTo>
                  <a:lnTo>
                    <a:pt x="842107" y="677910"/>
                  </a:lnTo>
                  <a:lnTo>
                    <a:pt x="839537" y="676672"/>
                  </a:lnTo>
                  <a:lnTo>
                    <a:pt x="836968" y="674007"/>
                  </a:lnTo>
                  <a:lnTo>
                    <a:pt x="834399" y="668866"/>
                  </a:lnTo>
                  <a:lnTo>
                    <a:pt x="833162" y="663725"/>
                  </a:lnTo>
                  <a:lnTo>
                    <a:pt x="835731" y="659822"/>
                  </a:lnTo>
                  <a:lnTo>
                    <a:pt x="838300" y="657252"/>
                  </a:lnTo>
                  <a:lnTo>
                    <a:pt x="843438" y="653349"/>
                  </a:lnTo>
                  <a:lnTo>
                    <a:pt x="847340" y="653349"/>
                  </a:lnTo>
                  <a:lnTo>
                    <a:pt x="851146" y="654681"/>
                  </a:lnTo>
                  <a:lnTo>
                    <a:pt x="858568" y="654681"/>
                  </a:lnTo>
                  <a:lnTo>
                    <a:pt x="859900" y="653349"/>
                  </a:lnTo>
                  <a:lnTo>
                    <a:pt x="858568" y="650778"/>
                  </a:lnTo>
                  <a:lnTo>
                    <a:pt x="859900" y="649446"/>
                  </a:lnTo>
                  <a:lnTo>
                    <a:pt x="859900" y="648208"/>
                  </a:lnTo>
                  <a:lnTo>
                    <a:pt x="866371" y="648208"/>
                  </a:lnTo>
                  <a:lnTo>
                    <a:pt x="867608" y="645637"/>
                  </a:lnTo>
                  <a:lnTo>
                    <a:pt x="867608" y="641830"/>
                  </a:lnTo>
                  <a:lnTo>
                    <a:pt x="868940" y="637926"/>
                  </a:lnTo>
                  <a:lnTo>
                    <a:pt x="871509" y="634023"/>
                  </a:lnTo>
                  <a:lnTo>
                    <a:pt x="874078" y="631453"/>
                  </a:lnTo>
                  <a:lnTo>
                    <a:pt x="874078" y="630120"/>
                  </a:lnTo>
                  <a:lnTo>
                    <a:pt x="872746" y="628883"/>
                  </a:lnTo>
                  <a:lnTo>
                    <a:pt x="871509" y="627550"/>
                  </a:lnTo>
                  <a:lnTo>
                    <a:pt x="870176" y="626312"/>
                  </a:lnTo>
                  <a:lnTo>
                    <a:pt x="870176" y="624979"/>
                  </a:lnTo>
                  <a:lnTo>
                    <a:pt x="871509" y="623742"/>
                  </a:lnTo>
                  <a:lnTo>
                    <a:pt x="874078" y="622409"/>
                  </a:lnTo>
                  <a:lnTo>
                    <a:pt x="877599" y="620791"/>
                  </a:lnTo>
                  <a:lnTo>
                    <a:pt x="881405" y="619553"/>
                  </a:lnTo>
                  <a:lnTo>
                    <a:pt x="885306" y="618220"/>
                  </a:lnTo>
                  <a:lnTo>
                    <a:pt x="869796" y="596325"/>
                  </a:lnTo>
                  <a:close/>
                  <a:moveTo>
                    <a:pt x="850385" y="620791"/>
                  </a:moveTo>
                  <a:lnTo>
                    <a:pt x="850385" y="622124"/>
                  </a:lnTo>
                  <a:lnTo>
                    <a:pt x="851622" y="622124"/>
                  </a:lnTo>
                  <a:lnTo>
                    <a:pt x="851622" y="628597"/>
                  </a:lnTo>
                  <a:lnTo>
                    <a:pt x="850385" y="629835"/>
                  </a:lnTo>
                  <a:lnTo>
                    <a:pt x="850385" y="631167"/>
                  </a:lnTo>
                  <a:lnTo>
                    <a:pt x="849053" y="631167"/>
                  </a:lnTo>
                  <a:lnTo>
                    <a:pt x="849053" y="633738"/>
                  </a:lnTo>
                  <a:lnTo>
                    <a:pt x="847816" y="635071"/>
                  </a:lnTo>
                  <a:lnTo>
                    <a:pt x="846483" y="636308"/>
                  </a:lnTo>
                  <a:lnTo>
                    <a:pt x="845152" y="637641"/>
                  </a:lnTo>
                  <a:lnTo>
                    <a:pt x="843915" y="637641"/>
                  </a:lnTo>
                  <a:lnTo>
                    <a:pt x="843915" y="639830"/>
                  </a:lnTo>
                  <a:lnTo>
                    <a:pt x="845152" y="639830"/>
                  </a:lnTo>
                  <a:lnTo>
                    <a:pt x="845152" y="642401"/>
                  </a:lnTo>
                  <a:lnTo>
                    <a:pt x="840013" y="642401"/>
                  </a:lnTo>
                  <a:lnTo>
                    <a:pt x="838776" y="641163"/>
                  </a:lnTo>
                  <a:lnTo>
                    <a:pt x="837444" y="639830"/>
                  </a:lnTo>
                  <a:lnTo>
                    <a:pt x="836207" y="639830"/>
                  </a:lnTo>
                  <a:lnTo>
                    <a:pt x="834875" y="638498"/>
                  </a:lnTo>
                  <a:lnTo>
                    <a:pt x="834875" y="637260"/>
                  </a:lnTo>
                  <a:lnTo>
                    <a:pt x="833638" y="635927"/>
                  </a:lnTo>
                  <a:lnTo>
                    <a:pt x="832306" y="635927"/>
                  </a:lnTo>
                  <a:lnTo>
                    <a:pt x="832306" y="629454"/>
                  </a:lnTo>
                  <a:lnTo>
                    <a:pt x="830022" y="629454"/>
                  </a:lnTo>
                  <a:lnTo>
                    <a:pt x="830022" y="630786"/>
                  </a:lnTo>
                  <a:lnTo>
                    <a:pt x="828690" y="630786"/>
                  </a:lnTo>
                  <a:lnTo>
                    <a:pt x="828690" y="629454"/>
                  </a:lnTo>
                  <a:lnTo>
                    <a:pt x="826121" y="629454"/>
                  </a:lnTo>
                  <a:lnTo>
                    <a:pt x="824789" y="630786"/>
                  </a:lnTo>
                  <a:lnTo>
                    <a:pt x="823552" y="632024"/>
                  </a:lnTo>
                  <a:lnTo>
                    <a:pt x="823552" y="634690"/>
                  </a:lnTo>
                  <a:lnTo>
                    <a:pt x="822219" y="635927"/>
                  </a:lnTo>
                  <a:lnTo>
                    <a:pt x="820982" y="637260"/>
                  </a:lnTo>
                  <a:lnTo>
                    <a:pt x="820982" y="638498"/>
                  </a:lnTo>
                  <a:lnTo>
                    <a:pt x="819650" y="639830"/>
                  </a:lnTo>
                  <a:lnTo>
                    <a:pt x="818414" y="641163"/>
                  </a:lnTo>
                  <a:lnTo>
                    <a:pt x="817081" y="642401"/>
                  </a:lnTo>
                  <a:lnTo>
                    <a:pt x="815844" y="642401"/>
                  </a:lnTo>
                  <a:lnTo>
                    <a:pt x="815844" y="643638"/>
                  </a:lnTo>
                  <a:lnTo>
                    <a:pt x="814512" y="644971"/>
                  </a:lnTo>
                  <a:lnTo>
                    <a:pt x="813275" y="646304"/>
                  </a:lnTo>
                  <a:lnTo>
                    <a:pt x="810611" y="648779"/>
                  </a:lnTo>
                  <a:lnTo>
                    <a:pt x="809374" y="648779"/>
                  </a:lnTo>
                  <a:lnTo>
                    <a:pt x="809374" y="650112"/>
                  </a:lnTo>
                  <a:lnTo>
                    <a:pt x="808042" y="651445"/>
                  </a:lnTo>
                  <a:lnTo>
                    <a:pt x="808042" y="652682"/>
                  </a:lnTo>
                  <a:lnTo>
                    <a:pt x="806805" y="652682"/>
                  </a:lnTo>
                  <a:lnTo>
                    <a:pt x="805472" y="654015"/>
                  </a:lnTo>
                  <a:lnTo>
                    <a:pt x="804141" y="654015"/>
                  </a:lnTo>
                  <a:lnTo>
                    <a:pt x="802904" y="655348"/>
                  </a:lnTo>
                  <a:lnTo>
                    <a:pt x="801476" y="655348"/>
                  </a:lnTo>
                  <a:lnTo>
                    <a:pt x="800144" y="656586"/>
                  </a:lnTo>
                  <a:lnTo>
                    <a:pt x="798812" y="656586"/>
                  </a:lnTo>
                  <a:lnTo>
                    <a:pt x="798812" y="657918"/>
                  </a:lnTo>
                  <a:lnTo>
                    <a:pt x="797575" y="656586"/>
                  </a:lnTo>
                  <a:lnTo>
                    <a:pt x="795006" y="656586"/>
                  </a:lnTo>
                  <a:lnTo>
                    <a:pt x="795006" y="657918"/>
                  </a:lnTo>
                  <a:lnTo>
                    <a:pt x="789772" y="657918"/>
                  </a:lnTo>
                  <a:lnTo>
                    <a:pt x="789772" y="659156"/>
                  </a:lnTo>
                  <a:lnTo>
                    <a:pt x="779496" y="659156"/>
                  </a:lnTo>
                  <a:lnTo>
                    <a:pt x="779496" y="660489"/>
                  </a:lnTo>
                  <a:lnTo>
                    <a:pt x="778163" y="660489"/>
                  </a:lnTo>
                  <a:lnTo>
                    <a:pt x="776926" y="661726"/>
                  </a:lnTo>
                  <a:lnTo>
                    <a:pt x="766555" y="661726"/>
                  </a:lnTo>
                  <a:lnTo>
                    <a:pt x="763986" y="660489"/>
                  </a:lnTo>
                  <a:lnTo>
                    <a:pt x="762749" y="660489"/>
                  </a:lnTo>
                  <a:lnTo>
                    <a:pt x="761416" y="659156"/>
                  </a:lnTo>
                  <a:lnTo>
                    <a:pt x="758848" y="659156"/>
                  </a:lnTo>
                  <a:lnTo>
                    <a:pt x="757515" y="657918"/>
                  </a:lnTo>
                  <a:lnTo>
                    <a:pt x="753899" y="657918"/>
                  </a:lnTo>
                  <a:lnTo>
                    <a:pt x="751425" y="656586"/>
                  </a:lnTo>
                  <a:lnTo>
                    <a:pt x="746192" y="656586"/>
                  </a:lnTo>
                  <a:lnTo>
                    <a:pt x="743623" y="655348"/>
                  </a:lnTo>
                  <a:lnTo>
                    <a:pt x="739817" y="655348"/>
                  </a:lnTo>
                  <a:lnTo>
                    <a:pt x="738485" y="656586"/>
                  </a:lnTo>
                  <a:lnTo>
                    <a:pt x="735915" y="656586"/>
                  </a:lnTo>
                  <a:lnTo>
                    <a:pt x="734583" y="655348"/>
                  </a:lnTo>
                  <a:lnTo>
                    <a:pt x="732014" y="655348"/>
                  </a:lnTo>
                  <a:lnTo>
                    <a:pt x="729445" y="654015"/>
                  </a:lnTo>
                  <a:lnTo>
                    <a:pt x="728113" y="652682"/>
                  </a:lnTo>
                  <a:lnTo>
                    <a:pt x="726876" y="651445"/>
                  </a:lnTo>
                  <a:lnTo>
                    <a:pt x="725353" y="651445"/>
                  </a:lnTo>
                  <a:lnTo>
                    <a:pt x="722784" y="648779"/>
                  </a:lnTo>
                  <a:lnTo>
                    <a:pt x="722784" y="647542"/>
                  </a:lnTo>
                  <a:lnTo>
                    <a:pt x="721547" y="646304"/>
                  </a:lnTo>
                  <a:lnTo>
                    <a:pt x="720215" y="644971"/>
                  </a:lnTo>
                  <a:lnTo>
                    <a:pt x="720215" y="643638"/>
                  </a:lnTo>
                  <a:lnTo>
                    <a:pt x="718883" y="642401"/>
                  </a:lnTo>
                  <a:lnTo>
                    <a:pt x="718883" y="638498"/>
                  </a:lnTo>
                  <a:lnTo>
                    <a:pt x="717646" y="635927"/>
                  </a:lnTo>
                  <a:lnTo>
                    <a:pt x="717646" y="633357"/>
                  </a:lnTo>
                  <a:lnTo>
                    <a:pt x="718883" y="630786"/>
                  </a:lnTo>
                  <a:lnTo>
                    <a:pt x="720215" y="626884"/>
                  </a:lnTo>
                  <a:lnTo>
                    <a:pt x="721547" y="624313"/>
                  </a:lnTo>
                  <a:lnTo>
                    <a:pt x="722784" y="623075"/>
                  </a:lnTo>
                  <a:lnTo>
                    <a:pt x="722784" y="621743"/>
                  </a:lnTo>
                  <a:lnTo>
                    <a:pt x="724116" y="621743"/>
                  </a:lnTo>
                  <a:lnTo>
                    <a:pt x="725353" y="620791"/>
                  </a:lnTo>
                  <a:lnTo>
                    <a:pt x="727923" y="618220"/>
                  </a:lnTo>
                  <a:lnTo>
                    <a:pt x="731824" y="615650"/>
                  </a:lnTo>
                  <a:lnTo>
                    <a:pt x="733156" y="614412"/>
                  </a:lnTo>
                  <a:lnTo>
                    <a:pt x="734393" y="614412"/>
                  </a:lnTo>
                  <a:lnTo>
                    <a:pt x="734393" y="613080"/>
                  </a:lnTo>
                  <a:lnTo>
                    <a:pt x="735725" y="611747"/>
                  </a:lnTo>
                  <a:lnTo>
                    <a:pt x="738294" y="607939"/>
                  </a:lnTo>
                  <a:lnTo>
                    <a:pt x="738294" y="605369"/>
                  </a:lnTo>
                  <a:lnTo>
                    <a:pt x="739626" y="604036"/>
                  </a:lnTo>
                  <a:lnTo>
                    <a:pt x="739626" y="602798"/>
                  </a:lnTo>
                  <a:lnTo>
                    <a:pt x="740863" y="602798"/>
                  </a:lnTo>
                  <a:lnTo>
                    <a:pt x="742196" y="601465"/>
                  </a:lnTo>
                  <a:lnTo>
                    <a:pt x="742196" y="597562"/>
                  </a:lnTo>
                  <a:lnTo>
                    <a:pt x="744765" y="594992"/>
                  </a:lnTo>
                  <a:lnTo>
                    <a:pt x="746002" y="592421"/>
                  </a:lnTo>
                  <a:lnTo>
                    <a:pt x="747334" y="591089"/>
                  </a:lnTo>
                  <a:lnTo>
                    <a:pt x="748571" y="589851"/>
                  </a:lnTo>
                  <a:lnTo>
                    <a:pt x="748571" y="588518"/>
                  </a:lnTo>
                  <a:lnTo>
                    <a:pt x="749903" y="587281"/>
                  </a:lnTo>
                  <a:lnTo>
                    <a:pt x="749903" y="585948"/>
                  </a:lnTo>
                  <a:lnTo>
                    <a:pt x="753709" y="583378"/>
                  </a:lnTo>
                  <a:lnTo>
                    <a:pt x="756374" y="582045"/>
                  </a:lnTo>
                  <a:lnTo>
                    <a:pt x="760179" y="582045"/>
                  </a:lnTo>
                  <a:lnTo>
                    <a:pt x="761512" y="580807"/>
                  </a:lnTo>
                  <a:lnTo>
                    <a:pt x="764081" y="580807"/>
                  </a:lnTo>
                  <a:lnTo>
                    <a:pt x="764081" y="582045"/>
                  </a:lnTo>
                  <a:lnTo>
                    <a:pt x="770551" y="582045"/>
                  </a:lnTo>
                  <a:lnTo>
                    <a:pt x="771884" y="583378"/>
                  </a:lnTo>
                  <a:lnTo>
                    <a:pt x="775689" y="583378"/>
                  </a:lnTo>
                  <a:lnTo>
                    <a:pt x="777022" y="584710"/>
                  </a:lnTo>
                  <a:lnTo>
                    <a:pt x="782445" y="584710"/>
                  </a:lnTo>
                  <a:lnTo>
                    <a:pt x="785015" y="585948"/>
                  </a:lnTo>
                  <a:lnTo>
                    <a:pt x="786346" y="585948"/>
                  </a:lnTo>
                  <a:lnTo>
                    <a:pt x="786346" y="587281"/>
                  </a:lnTo>
                  <a:lnTo>
                    <a:pt x="788916" y="587281"/>
                  </a:lnTo>
                  <a:lnTo>
                    <a:pt x="790153" y="588518"/>
                  </a:lnTo>
                  <a:lnTo>
                    <a:pt x="791485" y="588518"/>
                  </a:lnTo>
                  <a:lnTo>
                    <a:pt x="791485" y="591089"/>
                  </a:lnTo>
                  <a:lnTo>
                    <a:pt x="791961" y="591089"/>
                  </a:lnTo>
                  <a:lnTo>
                    <a:pt x="791961" y="592231"/>
                  </a:lnTo>
                  <a:lnTo>
                    <a:pt x="794625" y="592231"/>
                  </a:lnTo>
                  <a:lnTo>
                    <a:pt x="797194" y="593564"/>
                  </a:lnTo>
                  <a:lnTo>
                    <a:pt x="798431" y="593564"/>
                  </a:lnTo>
                  <a:lnTo>
                    <a:pt x="799763" y="594801"/>
                  </a:lnTo>
                  <a:lnTo>
                    <a:pt x="801096" y="596134"/>
                  </a:lnTo>
                  <a:lnTo>
                    <a:pt x="802333" y="596134"/>
                  </a:lnTo>
                  <a:lnTo>
                    <a:pt x="802333" y="597372"/>
                  </a:lnTo>
                  <a:lnTo>
                    <a:pt x="803569" y="599942"/>
                  </a:lnTo>
                  <a:lnTo>
                    <a:pt x="803569" y="606416"/>
                  </a:lnTo>
                  <a:lnTo>
                    <a:pt x="804901" y="606416"/>
                  </a:lnTo>
                  <a:lnTo>
                    <a:pt x="804901" y="607749"/>
                  </a:lnTo>
                  <a:lnTo>
                    <a:pt x="807471" y="607749"/>
                  </a:lnTo>
                  <a:lnTo>
                    <a:pt x="808803" y="606416"/>
                  </a:lnTo>
                  <a:lnTo>
                    <a:pt x="811372" y="606416"/>
                  </a:lnTo>
                  <a:lnTo>
                    <a:pt x="811372" y="606416"/>
                  </a:lnTo>
                  <a:lnTo>
                    <a:pt x="813941" y="606416"/>
                  </a:lnTo>
                  <a:lnTo>
                    <a:pt x="813941" y="607749"/>
                  </a:lnTo>
                  <a:lnTo>
                    <a:pt x="816510" y="607749"/>
                  </a:lnTo>
                  <a:lnTo>
                    <a:pt x="817842" y="606416"/>
                  </a:lnTo>
                  <a:lnTo>
                    <a:pt x="820507" y="606416"/>
                  </a:lnTo>
                  <a:lnTo>
                    <a:pt x="821744" y="605178"/>
                  </a:lnTo>
                  <a:lnTo>
                    <a:pt x="823076" y="606416"/>
                  </a:lnTo>
                  <a:lnTo>
                    <a:pt x="828214" y="606416"/>
                  </a:lnTo>
                  <a:lnTo>
                    <a:pt x="828214" y="607749"/>
                  </a:lnTo>
                  <a:lnTo>
                    <a:pt x="829546" y="608986"/>
                  </a:lnTo>
                  <a:lnTo>
                    <a:pt x="829546" y="610319"/>
                  </a:lnTo>
                  <a:lnTo>
                    <a:pt x="830783" y="611556"/>
                  </a:lnTo>
                  <a:lnTo>
                    <a:pt x="832115" y="611556"/>
                  </a:lnTo>
                  <a:lnTo>
                    <a:pt x="833447" y="612889"/>
                  </a:lnTo>
                  <a:lnTo>
                    <a:pt x="838586" y="612889"/>
                  </a:lnTo>
                  <a:lnTo>
                    <a:pt x="839823" y="611556"/>
                  </a:lnTo>
                  <a:lnTo>
                    <a:pt x="841155" y="610319"/>
                  </a:lnTo>
                  <a:lnTo>
                    <a:pt x="841155" y="608986"/>
                  </a:lnTo>
                  <a:lnTo>
                    <a:pt x="842392" y="608986"/>
                  </a:lnTo>
                  <a:lnTo>
                    <a:pt x="842392" y="607749"/>
                  </a:lnTo>
                  <a:lnTo>
                    <a:pt x="844961" y="607749"/>
                  </a:lnTo>
                  <a:lnTo>
                    <a:pt x="844961" y="608986"/>
                  </a:lnTo>
                  <a:lnTo>
                    <a:pt x="846294" y="610319"/>
                  </a:lnTo>
                  <a:lnTo>
                    <a:pt x="847625" y="608986"/>
                  </a:lnTo>
                  <a:lnTo>
                    <a:pt x="849053" y="608986"/>
                  </a:lnTo>
                  <a:lnTo>
                    <a:pt x="849053" y="611271"/>
                  </a:lnTo>
                  <a:lnTo>
                    <a:pt x="850385" y="612604"/>
                  </a:lnTo>
                  <a:lnTo>
                    <a:pt x="850385" y="616412"/>
                  </a:lnTo>
                  <a:lnTo>
                    <a:pt x="851622" y="617744"/>
                  </a:lnTo>
                  <a:lnTo>
                    <a:pt x="850385" y="619077"/>
                  </a:lnTo>
                  <a:lnTo>
                    <a:pt x="849053" y="620791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02910476-B6EE-55DF-2620-D0EC878D31FB}"/>
                </a:ext>
              </a:extLst>
            </p:cNvPr>
            <p:cNvSpPr/>
            <p:nvPr/>
          </p:nvSpPr>
          <p:spPr>
            <a:xfrm>
              <a:off x="3020630" y="5164823"/>
              <a:ext cx="2258933" cy="2200756"/>
            </a:xfrm>
            <a:custGeom>
              <a:avLst/>
              <a:gdLst>
                <a:gd name="connsiteX0" fmla="*/ 2478934 w 2515092"/>
                <a:gd name="connsiteY0" fmla="*/ 1492430 h 2450319"/>
                <a:gd name="connsiteX1" fmla="*/ 2482835 w 2515092"/>
                <a:gd name="connsiteY1" fmla="*/ 1482149 h 2450319"/>
                <a:gd name="connsiteX2" fmla="*/ 2485404 w 2515092"/>
                <a:gd name="connsiteY2" fmla="*/ 1480816 h 2450319"/>
                <a:gd name="connsiteX3" fmla="*/ 2482835 w 2515092"/>
                <a:gd name="connsiteY3" fmla="*/ 1479483 h 2450319"/>
                <a:gd name="connsiteX4" fmla="*/ 2478934 w 2515092"/>
                <a:gd name="connsiteY4" fmla="*/ 1467869 h 2450319"/>
                <a:gd name="connsiteX5" fmla="*/ 2480171 w 2515092"/>
                <a:gd name="connsiteY5" fmla="*/ 1458920 h 2450319"/>
                <a:gd name="connsiteX6" fmla="*/ 2481503 w 2515092"/>
                <a:gd name="connsiteY6" fmla="*/ 1447211 h 2450319"/>
                <a:gd name="connsiteX7" fmla="*/ 2473795 w 2515092"/>
                <a:gd name="connsiteY7" fmla="*/ 1443403 h 2450319"/>
                <a:gd name="connsiteX8" fmla="*/ 2469894 w 2515092"/>
                <a:gd name="connsiteY8" fmla="*/ 1435596 h 2450319"/>
                <a:gd name="connsiteX9" fmla="*/ 2472464 w 2515092"/>
                <a:gd name="connsiteY9" fmla="*/ 1422745 h 2450319"/>
                <a:gd name="connsiteX10" fmla="*/ 2481503 w 2515092"/>
                <a:gd name="connsiteY10" fmla="*/ 1413701 h 2450319"/>
                <a:gd name="connsiteX11" fmla="*/ 2477602 w 2515092"/>
                <a:gd name="connsiteY11" fmla="*/ 1403324 h 2450319"/>
                <a:gd name="connsiteX12" fmla="*/ 2478934 w 2515092"/>
                <a:gd name="connsiteY12" fmla="*/ 1395613 h 2450319"/>
                <a:gd name="connsiteX13" fmla="*/ 2473795 w 2515092"/>
                <a:gd name="connsiteY13" fmla="*/ 1390472 h 2450319"/>
                <a:gd name="connsiteX14" fmla="*/ 2476365 w 2515092"/>
                <a:gd name="connsiteY14" fmla="*/ 1381428 h 2450319"/>
                <a:gd name="connsiteX15" fmla="*/ 2485404 w 2515092"/>
                <a:gd name="connsiteY15" fmla="*/ 1378858 h 2450319"/>
                <a:gd name="connsiteX16" fmla="*/ 2481503 w 2515092"/>
                <a:gd name="connsiteY16" fmla="*/ 1374955 h 2450319"/>
                <a:gd name="connsiteX17" fmla="*/ 2481503 w 2515092"/>
                <a:gd name="connsiteY17" fmla="*/ 1369814 h 2450319"/>
                <a:gd name="connsiteX18" fmla="*/ 2484072 w 2515092"/>
                <a:gd name="connsiteY18" fmla="*/ 1369814 h 2450319"/>
                <a:gd name="connsiteX19" fmla="*/ 2486641 w 2515092"/>
                <a:gd name="connsiteY19" fmla="*/ 1362008 h 2450319"/>
                <a:gd name="connsiteX20" fmla="*/ 2495681 w 2515092"/>
                <a:gd name="connsiteY20" fmla="*/ 1358200 h 2450319"/>
                <a:gd name="connsiteX21" fmla="*/ 2497013 w 2515092"/>
                <a:gd name="connsiteY21" fmla="*/ 1347823 h 2450319"/>
                <a:gd name="connsiteX22" fmla="*/ 2494444 w 2515092"/>
                <a:gd name="connsiteY22" fmla="*/ 1345253 h 2450319"/>
                <a:gd name="connsiteX23" fmla="*/ 2507290 w 2515092"/>
                <a:gd name="connsiteY23" fmla="*/ 1325928 h 2450319"/>
                <a:gd name="connsiteX24" fmla="*/ 2504720 w 2515092"/>
                <a:gd name="connsiteY24" fmla="*/ 1322024 h 2450319"/>
                <a:gd name="connsiteX25" fmla="*/ 2507290 w 2515092"/>
                <a:gd name="connsiteY25" fmla="*/ 1319454 h 2450319"/>
                <a:gd name="connsiteX26" fmla="*/ 2503483 w 2515092"/>
                <a:gd name="connsiteY26" fmla="*/ 1311743 h 2450319"/>
                <a:gd name="connsiteX27" fmla="*/ 2507290 w 2515092"/>
                <a:gd name="connsiteY27" fmla="*/ 1309078 h 2450319"/>
                <a:gd name="connsiteX28" fmla="*/ 2507290 w 2515092"/>
                <a:gd name="connsiteY28" fmla="*/ 1303937 h 2450319"/>
                <a:gd name="connsiteX29" fmla="*/ 2511191 w 2515092"/>
                <a:gd name="connsiteY29" fmla="*/ 1301367 h 2450319"/>
                <a:gd name="connsiteX30" fmla="*/ 2509859 w 2515092"/>
                <a:gd name="connsiteY30" fmla="*/ 1296226 h 2450319"/>
                <a:gd name="connsiteX31" fmla="*/ 2502151 w 2515092"/>
                <a:gd name="connsiteY31" fmla="*/ 1293560 h 2450319"/>
                <a:gd name="connsiteX32" fmla="*/ 2503483 w 2515092"/>
                <a:gd name="connsiteY32" fmla="*/ 1284611 h 2450319"/>
                <a:gd name="connsiteX33" fmla="*/ 2515092 w 2515092"/>
                <a:gd name="connsiteY33" fmla="*/ 1278138 h 2450319"/>
                <a:gd name="connsiteX34" fmla="*/ 2511191 w 2515092"/>
                <a:gd name="connsiteY34" fmla="*/ 1274235 h 2450319"/>
                <a:gd name="connsiteX35" fmla="*/ 2512428 w 2515092"/>
                <a:gd name="connsiteY35" fmla="*/ 1270332 h 2450319"/>
                <a:gd name="connsiteX36" fmla="*/ 2504720 w 2515092"/>
                <a:gd name="connsiteY36" fmla="*/ 1265191 h 2450319"/>
                <a:gd name="connsiteX37" fmla="*/ 2509859 w 2515092"/>
                <a:gd name="connsiteY37" fmla="*/ 1260050 h 2450319"/>
                <a:gd name="connsiteX38" fmla="*/ 2507290 w 2515092"/>
                <a:gd name="connsiteY38" fmla="*/ 1251006 h 2450319"/>
                <a:gd name="connsiteX39" fmla="*/ 2509859 w 2515092"/>
                <a:gd name="connsiteY39" fmla="*/ 1251006 h 2450319"/>
                <a:gd name="connsiteX40" fmla="*/ 2509859 w 2515092"/>
                <a:gd name="connsiteY40" fmla="*/ 1245866 h 2450319"/>
                <a:gd name="connsiteX41" fmla="*/ 2506053 w 2515092"/>
                <a:gd name="connsiteY41" fmla="*/ 1244533 h 2450319"/>
                <a:gd name="connsiteX42" fmla="*/ 2500914 w 2515092"/>
                <a:gd name="connsiteY42" fmla="*/ 1248436 h 2450319"/>
                <a:gd name="connsiteX43" fmla="*/ 2497013 w 2515092"/>
                <a:gd name="connsiteY43" fmla="*/ 1247103 h 2450319"/>
                <a:gd name="connsiteX44" fmla="*/ 2497013 w 2515092"/>
                <a:gd name="connsiteY44" fmla="*/ 1235489 h 2450319"/>
                <a:gd name="connsiteX45" fmla="*/ 2493112 w 2515092"/>
                <a:gd name="connsiteY45" fmla="*/ 1232919 h 2450319"/>
                <a:gd name="connsiteX46" fmla="*/ 2493112 w 2515092"/>
                <a:gd name="connsiteY46" fmla="*/ 1226540 h 2450319"/>
                <a:gd name="connsiteX47" fmla="*/ 2478934 w 2515092"/>
                <a:gd name="connsiteY47" fmla="*/ 1217401 h 2450319"/>
                <a:gd name="connsiteX48" fmla="*/ 2487973 w 2515092"/>
                <a:gd name="connsiteY48" fmla="*/ 1203216 h 2450319"/>
                <a:gd name="connsiteX49" fmla="*/ 2482835 w 2515092"/>
                <a:gd name="connsiteY49" fmla="*/ 1203216 h 2450319"/>
                <a:gd name="connsiteX50" fmla="*/ 2482835 w 2515092"/>
                <a:gd name="connsiteY50" fmla="*/ 1198076 h 2450319"/>
                <a:gd name="connsiteX51" fmla="*/ 2476365 w 2515092"/>
                <a:gd name="connsiteY51" fmla="*/ 1194173 h 2450319"/>
                <a:gd name="connsiteX52" fmla="*/ 2475032 w 2515092"/>
                <a:gd name="connsiteY52" fmla="*/ 1183891 h 2450319"/>
                <a:gd name="connsiteX53" fmla="*/ 2469894 w 2515092"/>
                <a:gd name="connsiteY53" fmla="*/ 1183891 h 2450319"/>
                <a:gd name="connsiteX54" fmla="*/ 2464756 w 2515092"/>
                <a:gd name="connsiteY54" fmla="*/ 1178751 h 2450319"/>
                <a:gd name="connsiteX55" fmla="*/ 2471227 w 2515092"/>
                <a:gd name="connsiteY55" fmla="*/ 1176180 h 2450319"/>
                <a:gd name="connsiteX56" fmla="*/ 2473795 w 2515092"/>
                <a:gd name="connsiteY56" fmla="*/ 1170944 h 2450319"/>
                <a:gd name="connsiteX57" fmla="*/ 2465993 w 2515092"/>
                <a:gd name="connsiteY57" fmla="*/ 1167136 h 2450319"/>
                <a:gd name="connsiteX58" fmla="*/ 2459618 w 2515092"/>
                <a:gd name="connsiteY58" fmla="*/ 1168374 h 2450319"/>
                <a:gd name="connsiteX59" fmla="*/ 2447914 w 2515092"/>
                <a:gd name="connsiteY59" fmla="*/ 1154189 h 2450319"/>
                <a:gd name="connsiteX60" fmla="*/ 2455717 w 2515092"/>
                <a:gd name="connsiteY60" fmla="*/ 1128390 h 2450319"/>
                <a:gd name="connsiteX61" fmla="*/ 2451815 w 2515092"/>
                <a:gd name="connsiteY61" fmla="*/ 1127057 h 2450319"/>
                <a:gd name="connsiteX62" fmla="*/ 2447914 w 2515092"/>
                <a:gd name="connsiteY62" fmla="*/ 1107732 h 2450319"/>
                <a:gd name="connsiteX63" fmla="*/ 2441539 w 2515092"/>
                <a:gd name="connsiteY63" fmla="*/ 1103829 h 2450319"/>
                <a:gd name="connsiteX64" fmla="*/ 2435068 w 2515092"/>
                <a:gd name="connsiteY64" fmla="*/ 1087074 h 2450319"/>
                <a:gd name="connsiteX65" fmla="*/ 2429930 w 2515092"/>
                <a:gd name="connsiteY65" fmla="*/ 1087074 h 2450319"/>
                <a:gd name="connsiteX66" fmla="*/ 2431167 w 2515092"/>
                <a:gd name="connsiteY66" fmla="*/ 1083171 h 2450319"/>
                <a:gd name="connsiteX67" fmla="*/ 2419559 w 2515092"/>
                <a:gd name="connsiteY67" fmla="*/ 1079268 h 2450319"/>
                <a:gd name="connsiteX68" fmla="*/ 2413088 w 2515092"/>
                <a:gd name="connsiteY68" fmla="*/ 1066416 h 2450319"/>
                <a:gd name="connsiteX69" fmla="*/ 2407949 w 2515092"/>
                <a:gd name="connsiteY69" fmla="*/ 1065083 h 2450319"/>
                <a:gd name="connsiteX70" fmla="*/ 2402811 w 2515092"/>
                <a:gd name="connsiteY70" fmla="*/ 831370 h 2450319"/>
                <a:gd name="connsiteX71" fmla="*/ 2400242 w 2515092"/>
                <a:gd name="connsiteY71" fmla="*/ 709992 h 2450319"/>
                <a:gd name="connsiteX72" fmla="*/ 2391202 w 2515092"/>
                <a:gd name="connsiteY72" fmla="*/ 704756 h 2450319"/>
                <a:gd name="connsiteX73" fmla="*/ 2378262 w 2515092"/>
                <a:gd name="connsiteY73" fmla="*/ 708659 h 2450319"/>
                <a:gd name="connsiteX74" fmla="*/ 2377025 w 2515092"/>
                <a:gd name="connsiteY74" fmla="*/ 702186 h 2450319"/>
                <a:gd name="connsiteX75" fmla="*/ 2369222 w 2515092"/>
                <a:gd name="connsiteY75" fmla="*/ 704756 h 2450319"/>
                <a:gd name="connsiteX76" fmla="*/ 2367985 w 2515092"/>
                <a:gd name="connsiteY76" fmla="*/ 711229 h 2450319"/>
                <a:gd name="connsiteX77" fmla="*/ 2362847 w 2515092"/>
                <a:gd name="connsiteY77" fmla="*/ 709992 h 2450319"/>
                <a:gd name="connsiteX78" fmla="*/ 2365416 w 2515092"/>
                <a:gd name="connsiteY78" fmla="*/ 704756 h 2450319"/>
                <a:gd name="connsiteX79" fmla="*/ 2362847 w 2515092"/>
                <a:gd name="connsiteY79" fmla="*/ 703518 h 2450319"/>
                <a:gd name="connsiteX80" fmla="*/ 2356377 w 2515092"/>
                <a:gd name="connsiteY80" fmla="*/ 709992 h 2450319"/>
                <a:gd name="connsiteX81" fmla="*/ 2355044 w 2515092"/>
                <a:gd name="connsiteY81" fmla="*/ 703518 h 2450319"/>
                <a:gd name="connsiteX82" fmla="*/ 2351143 w 2515092"/>
                <a:gd name="connsiteY82" fmla="*/ 706089 h 2450319"/>
                <a:gd name="connsiteX83" fmla="*/ 2351143 w 2515092"/>
                <a:gd name="connsiteY83" fmla="*/ 711229 h 2450319"/>
                <a:gd name="connsiteX84" fmla="*/ 2346005 w 2515092"/>
                <a:gd name="connsiteY84" fmla="*/ 707422 h 2450319"/>
                <a:gd name="connsiteX85" fmla="*/ 2338297 w 2515092"/>
                <a:gd name="connsiteY85" fmla="*/ 713800 h 2450319"/>
                <a:gd name="connsiteX86" fmla="*/ 2333159 w 2515092"/>
                <a:gd name="connsiteY86" fmla="*/ 711229 h 2450319"/>
                <a:gd name="connsiteX87" fmla="*/ 2338297 w 2515092"/>
                <a:gd name="connsiteY87" fmla="*/ 703518 h 2450319"/>
                <a:gd name="connsiteX88" fmla="*/ 2330495 w 2515092"/>
                <a:gd name="connsiteY88" fmla="*/ 707422 h 2450319"/>
                <a:gd name="connsiteX89" fmla="*/ 2322787 w 2515092"/>
                <a:gd name="connsiteY89" fmla="*/ 700948 h 2450319"/>
                <a:gd name="connsiteX90" fmla="*/ 2325357 w 2515092"/>
                <a:gd name="connsiteY90" fmla="*/ 693142 h 2450319"/>
                <a:gd name="connsiteX91" fmla="*/ 2317649 w 2515092"/>
                <a:gd name="connsiteY91" fmla="*/ 693142 h 2450319"/>
                <a:gd name="connsiteX92" fmla="*/ 2308609 w 2515092"/>
                <a:gd name="connsiteY92" fmla="*/ 697045 h 2450319"/>
                <a:gd name="connsiteX93" fmla="*/ 2309942 w 2515092"/>
                <a:gd name="connsiteY93" fmla="*/ 691904 h 2450319"/>
                <a:gd name="connsiteX94" fmla="*/ 2303471 w 2515092"/>
                <a:gd name="connsiteY94" fmla="*/ 694475 h 2450319"/>
                <a:gd name="connsiteX95" fmla="*/ 2302139 w 2515092"/>
                <a:gd name="connsiteY95" fmla="*/ 693142 h 2450319"/>
                <a:gd name="connsiteX96" fmla="*/ 2306040 w 2515092"/>
                <a:gd name="connsiteY96" fmla="*/ 689334 h 2450319"/>
                <a:gd name="connsiteX97" fmla="*/ 2297001 w 2515092"/>
                <a:gd name="connsiteY97" fmla="*/ 689334 h 2450319"/>
                <a:gd name="connsiteX98" fmla="*/ 2302139 w 2515092"/>
                <a:gd name="connsiteY98" fmla="*/ 686763 h 2450319"/>
                <a:gd name="connsiteX99" fmla="*/ 2297001 w 2515092"/>
                <a:gd name="connsiteY99" fmla="*/ 684193 h 2450319"/>
                <a:gd name="connsiteX100" fmla="*/ 2294432 w 2515092"/>
                <a:gd name="connsiteY100" fmla="*/ 688001 h 2450319"/>
                <a:gd name="connsiteX101" fmla="*/ 2289294 w 2515092"/>
                <a:gd name="connsiteY101" fmla="*/ 682860 h 2450319"/>
                <a:gd name="connsiteX102" fmla="*/ 2286629 w 2515092"/>
                <a:gd name="connsiteY102" fmla="*/ 686763 h 2450319"/>
                <a:gd name="connsiteX103" fmla="*/ 2281491 w 2515092"/>
                <a:gd name="connsiteY103" fmla="*/ 688001 h 2450319"/>
                <a:gd name="connsiteX104" fmla="*/ 2286629 w 2515092"/>
                <a:gd name="connsiteY104" fmla="*/ 685431 h 2450319"/>
                <a:gd name="connsiteX105" fmla="*/ 2284060 w 2515092"/>
                <a:gd name="connsiteY105" fmla="*/ 681528 h 2450319"/>
                <a:gd name="connsiteX106" fmla="*/ 2265981 w 2515092"/>
                <a:gd name="connsiteY106" fmla="*/ 678957 h 2450319"/>
                <a:gd name="connsiteX107" fmla="*/ 2268645 w 2515092"/>
                <a:gd name="connsiteY107" fmla="*/ 676387 h 2450319"/>
                <a:gd name="connsiteX108" fmla="*/ 2264744 w 2515092"/>
                <a:gd name="connsiteY108" fmla="*/ 676387 h 2450319"/>
                <a:gd name="connsiteX109" fmla="*/ 2265981 w 2515092"/>
                <a:gd name="connsiteY109" fmla="*/ 671246 h 2450319"/>
                <a:gd name="connsiteX110" fmla="*/ 2259605 w 2515092"/>
                <a:gd name="connsiteY110" fmla="*/ 671246 h 2450319"/>
                <a:gd name="connsiteX111" fmla="*/ 2263412 w 2515092"/>
                <a:gd name="connsiteY111" fmla="*/ 668676 h 2450319"/>
                <a:gd name="connsiteX112" fmla="*/ 2257037 w 2515092"/>
                <a:gd name="connsiteY112" fmla="*/ 671246 h 2450319"/>
                <a:gd name="connsiteX113" fmla="*/ 2246665 w 2515092"/>
                <a:gd name="connsiteY113" fmla="*/ 668676 h 2450319"/>
                <a:gd name="connsiteX114" fmla="*/ 2235056 w 2515092"/>
                <a:gd name="connsiteY114" fmla="*/ 659632 h 2450319"/>
                <a:gd name="connsiteX115" fmla="*/ 2235056 w 2515092"/>
                <a:gd name="connsiteY115" fmla="*/ 654491 h 2450319"/>
                <a:gd name="connsiteX116" fmla="*/ 2231155 w 2515092"/>
                <a:gd name="connsiteY116" fmla="*/ 654491 h 2450319"/>
                <a:gd name="connsiteX117" fmla="*/ 2231155 w 2515092"/>
                <a:gd name="connsiteY117" fmla="*/ 648018 h 2450319"/>
                <a:gd name="connsiteX118" fmla="*/ 2226016 w 2515092"/>
                <a:gd name="connsiteY118" fmla="*/ 642782 h 2450319"/>
                <a:gd name="connsiteX119" fmla="*/ 2220878 w 2515092"/>
                <a:gd name="connsiteY119" fmla="*/ 645447 h 2450319"/>
                <a:gd name="connsiteX120" fmla="*/ 2211839 w 2515092"/>
                <a:gd name="connsiteY120" fmla="*/ 642782 h 2450319"/>
                <a:gd name="connsiteX121" fmla="*/ 2207937 w 2515092"/>
                <a:gd name="connsiteY121" fmla="*/ 631263 h 2450319"/>
                <a:gd name="connsiteX122" fmla="*/ 2204036 w 2515092"/>
                <a:gd name="connsiteY122" fmla="*/ 637641 h 2450319"/>
                <a:gd name="connsiteX123" fmla="*/ 2204036 w 2515092"/>
                <a:gd name="connsiteY123" fmla="*/ 631263 h 2450319"/>
                <a:gd name="connsiteX124" fmla="*/ 2196329 w 2515092"/>
                <a:gd name="connsiteY124" fmla="*/ 632500 h 2450319"/>
                <a:gd name="connsiteX125" fmla="*/ 2194996 w 2515092"/>
                <a:gd name="connsiteY125" fmla="*/ 626027 h 2450319"/>
                <a:gd name="connsiteX126" fmla="*/ 2191191 w 2515092"/>
                <a:gd name="connsiteY126" fmla="*/ 626027 h 2450319"/>
                <a:gd name="connsiteX127" fmla="*/ 2175681 w 2515092"/>
                <a:gd name="connsiteY127" fmla="*/ 620886 h 2450319"/>
                <a:gd name="connsiteX128" fmla="*/ 2171779 w 2515092"/>
                <a:gd name="connsiteY128" fmla="*/ 635071 h 2450319"/>
                <a:gd name="connsiteX129" fmla="*/ 2167973 w 2515092"/>
                <a:gd name="connsiteY129" fmla="*/ 631263 h 2450319"/>
                <a:gd name="connsiteX130" fmla="*/ 2165404 w 2515092"/>
                <a:gd name="connsiteY130" fmla="*/ 638974 h 2450319"/>
                <a:gd name="connsiteX131" fmla="*/ 2156364 w 2515092"/>
                <a:gd name="connsiteY131" fmla="*/ 636403 h 2450319"/>
                <a:gd name="connsiteX132" fmla="*/ 2156364 w 2515092"/>
                <a:gd name="connsiteY132" fmla="*/ 642782 h 2450319"/>
                <a:gd name="connsiteX133" fmla="*/ 2134384 w 2515092"/>
                <a:gd name="connsiteY133" fmla="*/ 644115 h 2450319"/>
                <a:gd name="connsiteX134" fmla="*/ 2131814 w 2515092"/>
                <a:gd name="connsiteY134" fmla="*/ 638974 h 2450319"/>
                <a:gd name="connsiteX135" fmla="*/ 2126676 w 2515092"/>
                <a:gd name="connsiteY135" fmla="*/ 640211 h 2450319"/>
                <a:gd name="connsiteX136" fmla="*/ 2124107 w 2515092"/>
                <a:gd name="connsiteY136" fmla="*/ 636403 h 2450319"/>
                <a:gd name="connsiteX137" fmla="*/ 2117637 w 2515092"/>
                <a:gd name="connsiteY137" fmla="*/ 638974 h 2450319"/>
                <a:gd name="connsiteX138" fmla="*/ 2122775 w 2515092"/>
                <a:gd name="connsiteY138" fmla="*/ 633738 h 2450319"/>
                <a:gd name="connsiteX139" fmla="*/ 2117637 w 2515092"/>
                <a:gd name="connsiteY139" fmla="*/ 635071 h 2450319"/>
                <a:gd name="connsiteX140" fmla="*/ 2115068 w 2515092"/>
                <a:gd name="connsiteY140" fmla="*/ 628597 h 2450319"/>
                <a:gd name="connsiteX141" fmla="*/ 2106028 w 2515092"/>
                <a:gd name="connsiteY141" fmla="*/ 626027 h 2450319"/>
                <a:gd name="connsiteX142" fmla="*/ 2104696 w 2515092"/>
                <a:gd name="connsiteY142" fmla="*/ 631263 h 2450319"/>
                <a:gd name="connsiteX143" fmla="*/ 2090518 w 2515092"/>
                <a:gd name="connsiteY143" fmla="*/ 636403 h 2450319"/>
                <a:gd name="connsiteX144" fmla="*/ 2078909 w 2515092"/>
                <a:gd name="connsiteY144" fmla="*/ 635071 h 2450319"/>
                <a:gd name="connsiteX145" fmla="*/ 2076340 w 2515092"/>
                <a:gd name="connsiteY145" fmla="*/ 646685 h 2450319"/>
                <a:gd name="connsiteX146" fmla="*/ 2071202 w 2515092"/>
                <a:gd name="connsiteY146" fmla="*/ 644115 h 2450319"/>
                <a:gd name="connsiteX147" fmla="*/ 2064731 w 2515092"/>
                <a:gd name="connsiteY147" fmla="*/ 649255 h 2450319"/>
                <a:gd name="connsiteX148" fmla="*/ 2042751 w 2515092"/>
                <a:gd name="connsiteY148" fmla="*/ 638974 h 2450319"/>
                <a:gd name="connsiteX149" fmla="*/ 2036376 w 2515092"/>
                <a:gd name="connsiteY149" fmla="*/ 645447 h 2450319"/>
                <a:gd name="connsiteX150" fmla="*/ 2032475 w 2515092"/>
                <a:gd name="connsiteY150" fmla="*/ 642782 h 2450319"/>
                <a:gd name="connsiteX151" fmla="*/ 2029810 w 2515092"/>
                <a:gd name="connsiteY151" fmla="*/ 649255 h 2450319"/>
                <a:gd name="connsiteX152" fmla="*/ 2027336 w 2515092"/>
                <a:gd name="connsiteY152" fmla="*/ 646685 h 2450319"/>
                <a:gd name="connsiteX153" fmla="*/ 2011826 w 2515092"/>
                <a:gd name="connsiteY153" fmla="*/ 651921 h 2450319"/>
                <a:gd name="connsiteX154" fmla="*/ 2001455 w 2515092"/>
                <a:gd name="connsiteY154" fmla="*/ 651921 h 2450319"/>
                <a:gd name="connsiteX155" fmla="*/ 1998885 w 2515092"/>
                <a:gd name="connsiteY155" fmla="*/ 656966 h 2450319"/>
                <a:gd name="connsiteX156" fmla="*/ 2006688 w 2515092"/>
                <a:gd name="connsiteY156" fmla="*/ 654491 h 2450319"/>
                <a:gd name="connsiteX157" fmla="*/ 2001455 w 2515092"/>
                <a:gd name="connsiteY157" fmla="*/ 666010 h 2450319"/>
                <a:gd name="connsiteX158" fmla="*/ 1992415 w 2515092"/>
                <a:gd name="connsiteY158" fmla="*/ 668676 h 2450319"/>
                <a:gd name="connsiteX159" fmla="*/ 1980806 w 2515092"/>
                <a:gd name="connsiteY159" fmla="*/ 664772 h 2450319"/>
                <a:gd name="connsiteX160" fmla="*/ 1977000 w 2515092"/>
                <a:gd name="connsiteY160" fmla="*/ 677720 h 2450319"/>
                <a:gd name="connsiteX161" fmla="*/ 1973099 w 2515092"/>
                <a:gd name="connsiteY161" fmla="*/ 681528 h 2450319"/>
                <a:gd name="connsiteX162" fmla="*/ 1967961 w 2515092"/>
                <a:gd name="connsiteY162" fmla="*/ 680290 h 2450319"/>
                <a:gd name="connsiteX163" fmla="*/ 1953783 w 2515092"/>
                <a:gd name="connsiteY163" fmla="*/ 660869 h 2450319"/>
                <a:gd name="connsiteX164" fmla="*/ 1942174 w 2515092"/>
                <a:gd name="connsiteY164" fmla="*/ 663440 h 2450319"/>
                <a:gd name="connsiteX165" fmla="*/ 1936941 w 2515092"/>
                <a:gd name="connsiteY165" fmla="*/ 654491 h 2450319"/>
                <a:gd name="connsiteX166" fmla="*/ 1920194 w 2515092"/>
                <a:gd name="connsiteY166" fmla="*/ 649255 h 2450319"/>
                <a:gd name="connsiteX167" fmla="*/ 1917624 w 2515092"/>
                <a:gd name="connsiteY167" fmla="*/ 644115 h 2450319"/>
                <a:gd name="connsiteX168" fmla="*/ 1924095 w 2515092"/>
                <a:gd name="connsiteY168" fmla="*/ 636403 h 2450319"/>
                <a:gd name="connsiteX169" fmla="*/ 1908585 w 2515092"/>
                <a:gd name="connsiteY169" fmla="*/ 632500 h 2450319"/>
                <a:gd name="connsiteX170" fmla="*/ 1903447 w 2515092"/>
                <a:gd name="connsiteY170" fmla="*/ 648018 h 2450319"/>
                <a:gd name="connsiteX171" fmla="*/ 1893075 w 2515092"/>
                <a:gd name="connsiteY171" fmla="*/ 650588 h 2450319"/>
                <a:gd name="connsiteX172" fmla="*/ 1884035 w 2515092"/>
                <a:gd name="connsiteY172" fmla="*/ 642782 h 2450319"/>
                <a:gd name="connsiteX173" fmla="*/ 1872427 w 2515092"/>
                <a:gd name="connsiteY173" fmla="*/ 644115 h 2450319"/>
                <a:gd name="connsiteX174" fmla="*/ 1864719 w 2515092"/>
                <a:gd name="connsiteY174" fmla="*/ 623456 h 2450319"/>
                <a:gd name="connsiteX175" fmla="*/ 1859581 w 2515092"/>
                <a:gd name="connsiteY175" fmla="*/ 620886 h 2450319"/>
                <a:gd name="connsiteX176" fmla="*/ 1853111 w 2515092"/>
                <a:gd name="connsiteY176" fmla="*/ 626027 h 2450319"/>
                <a:gd name="connsiteX177" fmla="*/ 1847972 w 2515092"/>
                <a:gd name="connsiteY177" fmla="*/ 624789 h 2450319"/>
                <a:gd name="connsiteX178" fmla="*/ 1847972 w 2515092"/>
                <a:gd name="connsiteY178" fmla="*/ 640211 h 2450319"/>
                <a:gd name="connsiteX179" fmla="*/ 1845403 w 2515092"/>
                <a:gd name="connsiteY179" fmla="*/ 646685 h 2450319"/>
                <a:gd name="connsiteX180" fmla="*/ 1841502 w 2515092"/>
                <a:gd name="connsiteY180" fmla="*/ 648018 h 2450319"/>
                <a:gd name="connsiteX181" fmla="*/ 1831130 w 2515092"/>
                <a:gd name="connsiteY181" fmla="*/ 646685 h 2450319"/>
                <a:gd name="connsiteX182" fmla="*/ 1836363 w 2515092"/>
                <a:gd name="connsiteY182" fmla="*/ 651921 h 2450319"/>
                <a:gd name="connsiteX183" fmla="*/ 1828561 w 2515092"/>
                <a:gd name="connsiteY183" fmla="*/ 656966 h 2450319"/>
                <a:gd name="connsiteX184" fmla="*/ 1828561 w 2515092"/>
                <a:gd name="connsiteY184" fmla="*/ 673816 h 2450319"/>
                <a:gd name="connsiteX185" fmla="*/ 1818284 w 2515092"/>
                <a:gd name="connsiteY185" fmla="*/ 673816 h 2450319"/>
                <a:gd name="connsiteX186" fmla="*/ 1810482 w 2515092"/>
                <a:gd name="connsiteY186" fmla="*/ 668676 h 2450319"/>
                <a:gd name="connsiteX187" fmla="*/ 1806676 w 2515092"/>
                <a:gd name="connsiteY187" fmla="*/ 656966 h 2450319"/>
                <a:gd name="connsiteX188" fmla="*/ 1807913 w 2515092"/>
                <a:gd name="connsiteY188" fmla="*/ 650588 h 2450319"/>
                <a:gd name="connsiteX189" fmla="*/ 1815620 w 2515092"/>
                <a:gd name="connsiteY189" fmla="*/ 644115 h 2450319"/>
                <a:gd name="connsiteX190" fmla="*/ 1809245 w 2515092"/>
                <a:gd name="connsiteY190" fmla="*/ 633738 h 2450319"/>
                <a:gd name="connsiteX191" fmla="*/ 1800205 w 2515092"/>
                <a:gd name="connsiteY191" fmla="*/ 636403 h 2450319"/>
                <a:gd name="connsiteX192" fmla="*/ 1796304 w 2515092"/>
                <a:gd name="connsiteY192" fmla="*/ 644115 h 2450319"/>
                <a:gd name="connsiteX193" fmla="*/ 1787264 w 2515092"/>
                <a:gd name="connsiteY193" fmla="*/ 635071 h 2450319"/>
                <a:gd name="connsiteX194" fmla="*/ 1787264 w 2515092"/>
                <a:gd name="connsiteY194" fmla="*/ 641544 h 2450319"/>
                <a:gd name="connsiteX195" fmla="*/ 1782126 w 2515092"/>
                <a:gd name="connsiteY195" fmla="*/ 642782 h 2450319"/>
                <a:gd name="connsiteX196" fmla="*/ 1778225 w 2515092"/>
                <a:gd name="connsiteY196" fmla="*/ 650588 h 2450319"/>
                <a:gd name="connsiteX197" fmla="*/ 1767853 w 2515092"/>
                <a:gd name="connsiteY197" fmla="*/ 651921 h 2450319"/>
                <a:gd name="connsiteX198" fmla="*/ 1761478 w 2515092"/>
                <a:gd name="connsiteY198" fmla="*/ 648018 h 2450319"/>
                <a:gd name="connsiteX199" fmla="*/ 1760146 w 2515092"/>
                <a:gd name="connsiteY199" fmla="*/ 633738 h 2450319"/>
                <a:gd name="connsiteX200" fmla="*/ 1749774 w 2515092"/>
                <a:gd name="connsiteY200" fmla="*/ 629930 h 2450319"/>
                <a:gd name="connsiteX201" fmla="*/ 1738260 w 2515092"/>
                <a:gd name="connsiteY201" fmla="*/ 632500 h 2450319"/>
                <a:gd name="connsiteX202" fmla="*/ 1734359 w 2515092"/>
                <a:gd name="connsiteY202" fmla="*/ 618316 h 2450319"/>
                <a:gd name="connsiteX203" fmla="*/ 1721418 w 2515092"/>
                <a:gd name="connsiteY203" fmla="*/ 613175 h 2450319"/>
                <a:gd name="connsiteX204" fmla="*/ 1686592 w 2515092"/>
                <a:gd name="connsiteY204" fmla="*/ 642782 h 2450319"/>
                <a:gd name="connsiteX205" fmla="*/ 1667276 w 2515092"/>
                <a:gd name="connsiteY205" fmla="*/ 636403 h 2450319"/>
                <a:gd name="connsiteX206" fmla="*/ 1663375 w 2515092"/>
                <a:gd name="connsiteY206" fmla="*/ 629930 h 2450319"/>
                <a:gd name="connsiteX207" fmla="*/ 1668513 w 2515092"/>
                <a:gd name="connsiteY207" fmla="*/ 624789 h 2450319"/>
                <a:gd name="connsiteX208" fmla="*/ 1667276 w 2515092"/>
                <a:gd name="connsiteY208" fmla="*/ 620886 h 2450319"/>
                <a:gd name="connsiteX209" fmla="*/ 1668513 w 2515092"/>
                <a:gd name="connsiteY209" fmla="*/ 615745 h 2450319"/>
                <a:gd name="connsiteX210" fmla="*/ 1663375 w 2515092"/>
                <a:gd name="connsiteY210" fmla="*/ 609272 h 2450319"/>
                <a:gd name="connsiteX211" fmla="*/ 1655667 w 2515092"/>
                <a:gd name="connsiteY211" fmla="*/ 611842 h 2450319"/>
                <a:gd name="connsiteX212" fmla="*/ 1643964 w 2515092"/>
                <a:gd name="connsiteY212" fmla="*/ 607939 h 2450319"/>
                <a:gd name="connsiteX213" fmla="*/ 1640157 w 2515092"/>
                <a:gd name="connsiteY213" fmla="*/ 593754 h 2450319"/>
                <a:gd name="connsiteX214" fmla="*/ 1642727 w 2515092"/>
                <a:gd name="connsiteY214" fmla="*/ 578237 h 2450319"/>
                <a:gd name="connsiteX215" fmla="*/ 1638825 w 2515092"/>
                <a:gd name="connsiteY215" fmla="*/ 575667 h 2450319"/>
                <a:gd name="connsiteX216" fmla="*/ 1635019 w 2515092"/>
                <a:gd name="connsiteY216" fmla="*/ 578237 h 2450319"/>
                <a:gd name="connsiteX217" fmla="*/ 1628549 w 2515092"/>
                <a:gd name="connsiteY217" fmla="*/ 582140 h 2450319"/>
                <a:gd name="connsiteX218" fmla="*/ 1594960 w 2515092"/>
                <a:gd name="connsiteY218" fmla="*/ 575667 h 2450319"/>
                <a:gd name="connsiteX219" fmla="*/ 1582114 w 2515092"/>
                <a:gd name="connsiteY219" fmla="*/ 592517 h 2450319"/>
                <a:gd name="connsiteX220" fmla="*/ 1576881 w 2515092"/>
                <a:gd name="connsiteY220" fmla="*/ 595087 h 2450319"/>
                <a:gd name="connsiteX221" fmla="*/ 1567841 w 2515092"/>
                <a:gd name="connsiteY221" fmla="*/ 592517 h 2450319"/>
                <a:gd name="connsiteX222" fmla="*/ 1556232 w 2515092"/>
                <a:gd name="connsiteY222" fmla="*/ 583473 h 2450319"/>
                <a:gd name="connsiteX223" fmla="*/ 1553663 w 2515092"/>
                <a:gd name="connsiteY223" fmla="*/ 574429 h 2450319"/>
                <a:gd name="connsiteX224" fmla="*/ 1544623 w 2515092"/>
                <a:gd name="connsiteY224" fmla="*/ 570526 h 2450319"/>
                <a:gd name="connsiteX225" fmla="*/ 1534347 w 2515092"/>
                <a:gd name="connsiteY225" fmla="*/ 571763 h 2450319"/>
                <a:gd name="connsiteX226" fmla="*/ 1529114 w 2515092"/>
                <a:gd name="connsiteY226" fmla="*/ 576999 h 2450319"/>
                <a:gd name="connsiteX227" fmla="*/ 1516268 w 2515092"/>
                <a:gd name="connsiteY227" fmla="*/ 575667 h 2450319"/>
                <a:gd name="connsiteX228" fmla="*/ 1495620 w 2515092"/>
                <a:gd name="connsiteY228" fmla="*/ 569193 h 2450319"/>
                <a:gd name="connsiteX229" fmla="*/ 1477540 w 2515092"/>
                <a:gd name="connsiteY229" fmla="*/ 557579 h 2450319"/>
                <a:gd name="connsiteX230" fmla="*/ 1469833 w 2515092"/>
                <a:gd name="connsiteY230" fmla="*/ 558912 h 2450319"/>
                <a:gd name="connsiteX231" fmla="*/ 1445284 w 2515092"/>
                <a:gd name="connsiteY231" fmla="*/ 556341 h 2450319"/>
                <a:gd name="connsiteX232" fmla="*/ 1438813 w 2515092"/>
                <a:gd name="connsiteY232" fmla="*/ 548535 h 2450319"/>
                <a:gd name="connsiteX233" fmla="*/ 1437576 w 2515092"/>
                <a:gd name="connsiteY233" fmla="*/ 527877 h 2450319"/>
                <a:gd name="connsiteX234" fmla="*/ 1429774 w 2515092"/>
                <a:gd name="connsiteY234" fmla="*/ 518928 h 2450319"/>
                <a:gd name="connsiteX235" fmla="*/ 1427204 w 2515092"/>
                <a:gd name="connsiteY235" fmla="*/ 512455 h 2450319"/>
                <a:gd name="connsiteX236" fmla="*/ 1416928 w 2515092"/>
                <a:gd name="connsiteY236" fmla="*/ 508551 h 2450319"/>
                <a:gd name="connsiteX237" fmla="*/ 1410458 w 2515092"/>
                <a:gd name="connsiteY237" fmla="*/ 500840 h 2450319"/>
                <a:gd name="connsiteX238" fmla="*/ 1405319 w 2515092"/>
                <a:gd name="connsiteY238" fmla="*/ 502078 h 2450319"/>
                <a:gd name="connsiteX239" fmla="*/ 1398849 w 2515092"/>
                <a:gd name="connsiteY239" fmla="*/ 518928 h 2450319"/>
                <a:gd name="connsiteX240" fmla="*/ 1374299 w 2515092"/>
                <a:gd name="connsiteY240" fmla="*/ 507314 h 2450319"/>
                <a:gd name="connsiteX241" fmla="*/ 1369161 w 2515092"/>
                <a:gd name="connsiteY241" fmla="*/ 508551 h 2450319"/>
                <a:gd name="connsiteX242" fmla="*/ 1365260 w 2515092"/>
                <a:gd name="connsiteY242" fmla="*/ 517595 h 2450319"/>
                <a:gd name="connsiteX243" fmla="*/ 1353651 w 2515092"/>
                <a:gd name="connsiteY243" fmla="*/ 516358 h 2450319"/>
                <a:gd name="connsiteX244" fmla="*/ 1336904 w 2515092"/>
                <a:gd name="connsiteY244" fmla="*/ 503411 h 2450319"/>
                <a:gd name="connsiteX245" fmla="*/ 1314924 w 2515092"/>
                <a:gd name="connsiteY245" fmla="*/ 473709 h 2450319"/>
                <a:gd name="connsiteX246" fmla="*/ 1305979 w 2515092"/>
                <a:gd name="connsiteY246" fmla="*/ 467235 h 2450319"/>
                <a:gd name="connsiteX247" fmla="*/ 1293038 w 2515092"/>
                <a:gd name="connsiteY247" fmla="*/ 469806 h 2450319"/>
                <a:gd name="connsiteX248" fmla="*/ 1311117 w 2515092"/>
                <a:gd name="connsiteY248" fmla="*/ 30940 h 2450319"/>
                <a:gd name="connsiteX249" fmla="*/ 1114911 w 2515092"/>
                <a:gd name="connsiteY249" fmla="*/ 23229 h 2450319"/>
                <a:gd name="connsiteX250" fmla="*/ 770456 w 2515092"/>
                <a:gd name="connsiteY250" fmla="*/ 0 h 2450319"/>
                <a:gd name="connsiteX251" fmla="*/ 765223 w 2515092"/>
                <a:gd name="connsiteY251" fmla="*/ 0 h 2450319"/>
                <a:gd name="connsiteX252" fmla="*/ 736867 w 2515092"/>
                <a:gd name="connsiteY252" fmla="*/ 394979 h 2450319"/>
                <a:gd name="connsiteX253" fmla="*/ 685199 w 2515092"/>
                <a:gd name="connsiteY253" fmla="*/ 1017389 h 2450319"/>
                <a:gd name="connsiteX254" fmla="*/ 356159 w 2515092"/>
                <a:gd name="connsiteY254" fmla="*/ 988924 h 2450319"/>
                <a:gd name="connsiteX255" fmla="*/ 6470 w 2515092"/>
                <a:gd name="connsiteY255" fmla="*/ 954081 h 2450319"/>
                <a:gd name="connsiteX256" fmla="*/ 1332 w 2515092"/>
                <a:gd name="connsiteY256" fmla="*/ 959222 h 2450319"/>
                <a:gd name="connsiteX257" fmla="*/ 3901 w 2515092"/>
                <a:gd name="connsiteY257" fmla="*/ 960555 h 2450319"/>
                <a:gd name="connsiteX258" fmla="*/ 0 w 2515092"/>
                <a:gd name="connsiteY258" fmla="*/ 977310 h 2450319"/>
                <a:gd name="connsiteX259" fmla="*/ 3901 w 2515092"/>
                <a:gd name="connsiteY259" fmla="*/ 994065 h 2450319"/>
                <a:gd name="connsiteX260" fmla="*/ 16842 w 2515092"/>
                <a:gd name="connsiteY260" fmla="*/ 1003109 h 2450319"/>
                <a:gd name="connsiteX261" fmla="*/ 25882 w 2515092"/>
                <a:gd name="connsiteY261" fmla="*/ 1013485 h 2450319"/>
                <a:gd name="connsiteX262" fmla="*/ 36158 w 2515092"/>
                <a:gd name="connsiteY262" fmla="*/ 1009582 h 2450319"/>
                <a:gd name="connsiteX263" fmla="*/ 45198 w 2515092"/>
                <a:gd name="connsiteY263" fmla="*/ 1018626 h 2450319"/>
                <a:gd name="connsiteX264" fmla="*/ 60708 w 2515092"/>
                <a:gd name="connsiteY264" fmla="*/ 1057372 h 2450319"/>
                <a:gd name="connsiteX265" fmla="*/ 68415 w 2515092"/>
                <a:gd name="connsiteY265" fmla="*/ 1063846 h 2450319"/>
                <a:gd name="connsiteX266" fmla="*/ 72317 w 2515092"/>
                <a:gd name="connsiteY266" fmla="*/ 1080601 h 2450319"/>
                <a:gd name="connsiteX267" fmla="*/ 94202 w 2515092"/>
                <a:gd name="connsiteY267" fmla="*/ 1097355 h 2450319"/>
                <a:gd name="connsiteX268" fmla="*/ 111044 w 2515092"/>
                <a:gd name="connsiteY268" fmla="*/ 1103829 h 2450319"/>
                <a:gd name="connsiteX269" fmla="*/ 118751 w 2515092"/>
                <a:gd name="connsiteY269" fmla="*/ 1110303 h 2450319"/>
                <a:gd name="connsiteX270" fmla="*/ 120083 w 2515092"/>
                <a:gd name="connsiteY270" fmla="*/ 1120584 h 2450319"/>
                <a:gd name="connsiteX271" fmla="*/ 132929 w 2515092"/>
                <a:gd name="connsiteY271" fmla="*/ 1129628 h 2450319"/>
                <a:gd name="connsiteX272" fmla="*/ 149771 w 2515092"/>
                <a:gd name="connsiteY272" fmla="*/ 1158092 h 2450319"/>
                <a:gd name="connsiteX273" fmla="*/ 179459 w 2515092"/>
                <a:gd name="connsiteY273" fmla="*/ 1179988 h 2450319"/>
                <a:gd name="connsiteX274" fmla="*/ 187167 w 2515092"/>
                <a:gd name="connsiteY274" fmla="*/ 1200646 h 2450319"/>
                <a:gd name="connsiteX275" fmla="*/ 212953 w 2515092"/>
                <a:gd name="connsiteY275" fmla="*/ 1225208 h 2450319"/>
                <a:gd name="connsiteX276" fmla="*/ 214285 w 2515092"/>
                <a:gd name="connsiteY276" fmla="*/ 1230348 h 2450319"/>
                <a:gd name="connsiteX277" fmla="*/ 215522 w 2515092"/>
                <a:gd name="connsiteY277" fmla="*/ 1236822 h 2450319"/>
                <a:gd name="connsiteX278" fmla="*/ 227131 w 2515092"/>
                <a:gd name="connsiteY278" fmla="*/ 1243295 h 2450319"/>
                <a:gd name="connsiteX279" fmla="*/ 229700 w 2515092"/>
                <a:gd name="connsiteY279" fmla="*/ 1247103 h 2450319"/>
                <a:gd name="connsiteX280" fmla="*/ 233601 w 2515092"/>
                <a:gd name="connsiteY280" fmla="*/ 1247103 h 2450319"/>
                <a:gd name="connsiteX281" fmla="*/ 240072 w 2515092"/>
                <a:gd name="connsiteY281" fmla="*/ 1252339 h 2450319"/>
                <a:gd name="connsiteX282" fmla="*/ 245210 w 2515092"/>
                <a:gd name="connsiteY282" fmla="*/ 1252339 h 2450319"/>
                <a:gd name="connsiteX283" fmla="*/ 247779 w 2515092"/>
                <a:gd name="connsiteY283" fmla="*/ 1254909 h 2450319"/>
                <a:gd name="connsiteX284" fmla="*/ 251681 w 2515092"/>
                <a:gd name="connsiteY284" fmla="*/ 1254909 h 2450319"/>
                <a:gd name="connsiteX285" fmla="*/ 259388 w 2515092"/>
                <a:gd name="connsiteY285" fmla="*/ 1263953 h 2450319"/>
                <a:gd name="connsiteX286" fmla="*/ 265858 w 2515092"/>
                <a:gd name="connsiteY286" fmla="*/ 1266524 h 2450319"/>
                <a:gd name="connsiteX287" fmla="*/ 274898 w 2515092"/>
                <a:gd name="connsiteY287" fmla="*/ 1280708 h 2450319"/>
                <a:gd name="connsiteX288" fmla="*/ 285270 w 2515092"/>
                <a:gd name="connsiteY288" fmla="*/ 1284611 h 2450319"/>
                <a:gd name="connsiteX289" fmla="*/ 289076 w 2515092"/>
                <a:gd name="connsiteY289" fmla="*/ 1292323 h 2450319"/>
                <a:gd name="connsiteX290" fmla="*/ 291645 w 2515092"/>
                <a:gd name="connsiteY290" fmla="*/ 1298796 h 2450319"/>
                <a:gd name="connsiteX291" fmla="*/ 300685 w 2515092"/>
                <a:gd name="connsiteY291" fmla="*/ 1302699 h 2450319"/>
                <a:gd name="connsiteX292" fmla="*/ 305823 w 2515092"/>
                <a:gd name="connsiteY292" fmla="*/ 1310410 h 2450319"/>
                <a:gd name="connsiteX293" fmla="*/ 309724 w 2515092"/>
                <a:gd name="connsiteY293" fmla="*/ 1328498 h 2450319"/>
                <a:gd name="connsiteX294" fmla="*/ 308487 w 2515092"/>
                <a:gd name="connsiteY294" fmla="*/ 1338780 h 2450319"/>
                <a:gd name="connsiteX295" fmla="*/ 312293 w 2515092"/>
                <a:gd name="connsiteY295" fmla="*/ 1345253 h 2450319"/>
                <a:gd name="connsiteX296" fmla="*/ 312293 w 2515092"/>
                <a:gd name="connsiteY296" fmla="*/ 1350489 h 2450319"/>
                <a:gd name="connsiteX297" fmla="*/ 314862 w 2515092"/>
                <a:gd name="connsiteY297" fmla="*/ 1355630 h 2450319"/>
                <a:gd name="connsiteX298" fmla="*/ 316195 w 2515092"/>
                <a:gd name="connsiteY298" fmla="*/ 1360770 h 2450319"/>
                <a:gd name="connsiteX299" fmla="*/ 325234 w 2515092"/>
                <a:gd name="connsiteY299" fmla="*/ 1372385 h 2450319"/>
                <a:gd name="connsiteX300" fmla="*/ 325234 w 2515092"/>
                <a:gd name="connsiteY300" fmla="*/ 1377525 h 2450319"/>
                <a:gd name="connsiteX301" fmla="*/ 335511 w 2515092"/>
                <a:gd name="connsiteY301" fmla="*/ 1387902 h 2450319"/>
                <a:gd name="connsiteX302" fmla="*/ 339412 w 2515092"/>
                <a:gd name="connsiteY302" fmla="*/ 1408560 h 2450319"/>
                <a:gd name="connsiteX303" fmla="*/ 332941 w 2515092"/>
                <a:gd name="connsiteY303" fmla="*/ 1429218 h 2450319"/>
                <a:gd name="connsiteX304" fmla="*/ 332941 w 2515092"/>
                <a:gd name="connsiteY304" fmla="*/ 1445973 h 2450319"/>
                <a:gd name="connsiteX305" fmla="*/ 336843 w 2515092"/>
                <a:gd name="connsiteY305" fmla="*/ 1451114 h 2450319"/>
                <a:gd name="connsiteX306" fmla="*/ 338175 w 2515092"/>
                <a:gd name="connsiteY306" fmla="*/ 1461491 h 2450319"/>
                <a:gd name="connsiteX307" fmla="*/ 343313 w 2515092"/>
                <a:gd name="connsiteY307" fmla="*/ 1471772 h 2450319"/>
                <a:gd name="connsiteX308" fmla="*/ 347119 w 2515092"/>
                <a:gd name="connsiteY308" fmla="*/ 1479483 h 2450319"/>
                <a:gd name="connsiteX309" fmla="*/ 351021 w 2515092"/>
                <a:gd name="connsiteY309" fmla="*/ 1487290 h 2450319"/>
                <a:gd name="connsiteX310" fmla="*/ 358728 w 2515092"/>
                <a:gd name="connsiteY310" fmla="*/ 1513088 h 2450319"/>
                <a:gd name="connsiteX311" fmla="*/ 384610 w 2515092"/>
                <a:gd name="connsiteY311" fmla="*/ 1547931 h 2450319"/>
                <a:gd name="connsiteX312" fmla="*/ 393649 w 2515092"/>
                <a:gd name="connsiteY312" fmla="*/ 1554404 h 2450319"/>
                <a:gd name="connsiteX313" fmla="*/ 397455 w 2515092"/>
                <a:gd name="connsiteY313" fmla="*/ 1554404 h 2450319"/>
                <a:gd name="connsiteX314" fmla="*/ 410396 w 2515092"/>
                <a:gd name="connsiteY314" fmla="*/ 1567256 h 2450319"/>
                <a:gd name="connsiteX315" fmla="*/ 415535 w 2515092"/>
                <a:gd name="connsiteY315" fmla="*/ 1572492 h 2450319"/>
                <a:gd name="connsiteX316" fmla="*/ 419436 w 2515092"/>
                <a:gd name="connsiteY316" fmla="*/ 1578870 h 2450319"/>
                <a:gd name="connsiteX317" fmla="*/ 423337 w 2515092"/>
                <a:gd name="connsiteY317" fmla="*/ 1585439 h 2450319"/>
                <a:gd name="connsiteX318" fmla="*/ 445222 w 2515092"/>
                <a:gd name="connsiteY318" fmla="*/ 1603432 h 2450319"/>
                <a:gd name="connsiteX319" fmla="*/ 495558 w 2515092"/>
                <a:gd name="connsiteY319" fmla="*/ 1621520 h 2450319"/>
                <a:gd name="connsiteX320" fmla="*/ 498128 w 2515092"/>
                <a:gd name="connsiteY320" fmla="*/ 1621520 h 2450319"/>
                <a:gd name="connsiteX321" fmla="*/ 499460 w 2515092"/>
                <a:gd name="connsiteY321" fmla="*/ 1624090 h 2450319"/>
                <a:gd name="connsiteX322" fmla="*/ 500697 w 2515092"/>
                <a:gd name="connsiteY322" fmla="*/ 1626660 h 2450319"/>
                <a:gd name="connsiteX323" fmla="*/ 500697 w 2515092"/>
                <a:gd name="connsiteY323" fmla="*/ 1627993 h 2450319"/>
                <a:gd name="connsiteX324" fmla="*/ 502029 w 2515092"/>
                <a:gd name="connsiteY324" fmla="*/ 1627993 h 2450319"/>
                <a:gd name="connsiteX325" fmla="*/ 502029 w 2515092"/>
                <a:gd name="connsiteY325" fmla="*/ 1630563 h 2450319"/>
                <a:gd name="connsiteX326" fmla="*/ 503266 w 2515092"/>
                <a:gd name="connsiteY326" fmla="*/ 1631896 h 2450319"/>
                <a:gd name="connsiteX327" fmla="*/ 504598 w 2515092"/>
                <a:gd name="connsiteY327" fmla="*/ 1633134 h 2450319"/>
                <a:gd name="connsiteX328" fmla="*/ 507167 w 2515092"/>
                <a:gd name="connsiteY328" fmla="*/ 1633134 h 2450319"/>
                <a:gd name="connsiteX329" fmla="*/ 509736 w 2515092"/>
                <a:gd name="connsiteY329" fmla="*/ 1634467 h 2450319"/>
                <a:gd name="connsiteX330" fmla="*/ 509736 w 2515092"/>
                <a:gd name="connsiteY330" fmla="*/ 1637037 h 2450319"/>
                <a:gd name="connsiteX331" fmla="*/ 512305 w 2515092"/>
                <a:gd name="connsiteY331" fmla="*/ 1639607 h 2450319"/>
                <a:gd name="connsiteX332" fmla="*/ 517444 w 2515092"/>
                <a:gd name="connsiteY332" fmla="*/ 1642178 h 2450319"/>
                <a:gd name="connsiteX333" fmla="*/ 520108 w 2515092"/>
                <a:gd name="connsiteY333" fmla="*/ 1643511 h 2450319"/>
                <a:gd name="connsiteX334" fmla="*/ 521345 w 2515092"/>
                <a:gd name="connsiteY334" fmla="*/ 1644748 h 2450319"/>
                <a:gd name="connsiteX335" fmla="*/ 526483 w 2515092"/>
                <a:gd name="connsiteY335" fmla="*/ 1646081 h 2450319"/>
                <a:gd name="connsiteX336" fmla="*/ 530384 w 2515092"/>
                <a:gd name="connsiteY336" fmla="*/ 1647318 h 2450319"/>
                <a:gd name="connsiteX337" fmla="*/ 536855 w 2515092"/>
                <a:gd name="connsiteY337" fmla="*/ 1648651 h 2450319"/>
                <a:gd name="connsiteX338" fmla="*/ 539424 w 2515092"/>
                <a:gd name="connsiteY338" fmla="*/ 1649889 h 2450319"/>
                <a:gd name="connsiteX339" fmla="*/ 540756 w 2515092"/>
                <a:gd name="connsiteY339" fmla="*/ 1649889 h 2450319"/>
                <a:gd name="connsiteX340" fmla="*/ 544562 w 2515092"/>
                <a:gd name="connsiteY340" fmla="*/ 1652555 h 2450319"/>
                <a:gd name="connsiteX341" fmla="*/ 547132 w 2515092"/>
                <a:gd name="connsiteY341" fmla="*/ 1655125 h 2450319"/>
                <a:gd name="connsiteX342" fmla="*/ 552365 w 2515092"/>
                <a:gd name="connsiteY342" fmla="*/ 1660266 h 2450319"/>
                <a:gd name="connsiteX343" fmla="*/ 554934 w 2515092"/>
                <a:gd name="connsiteY343" fmla="*/ 1662836 h 2450319"/>
                <a:gd name="connsiteX344" fmla="*/ 557503 w 2515092"/>
                <a:gd name="connsiteY344" fmla="*/ 1666739 h 2450319"/>
                <a:gd name="connsiteX345" fmla="*/ 561404 w 2515092"/>
                <a:gd name="connsiteY345" fmla="*/ 1670547 h 2450319"/>
                <a:gd name="connsiteX346" fmla="*/ 565211 w 2515092"/>
                <a:gd name="connsiteY346" fmla="*/ 1677020 h 2450319"/>
                <a:gd name="connsiteX347" fmla="*/ 573013 w 2515092"/>
                <a:gd name="connsiteY347" fmla="*/ 1680924 h 2450319"/>
                <a:gd name="connsiteX348" fmla="*/ 576819 w 2515092"/>
                <a:gd name="connsiteY348" fmla="*/ 1680924 h 2450319"/>
                <a:gd name="connsiteX349" fmla="*/ 578152 w 2515092"/>
                <a:gd name="connsiteY349" fmla="*/ 1682161 h 2450319"/>
                <a:gd name="connsiteX350" fmla="*/ 579389 w 2515092"/>
                <a:gd name="connsiteY350" fmla="*/ 1682161 h 2450319"/>
                <a:gd name="connsiteX351" fmla="*/ 580721 w 2515092"/>
                <a:gd name="connsiteY351" fmla="*/ 1682161 h 2450319"/>
                <a:gd name="connsiteX352" fmla="*/ 583290 w 2515092"/>
                <a:gd name="connsiteY352" fmla="*/ 1683494 h 2450319"/>
                <a:gd name="connsiteX353" fmla="*/ 583290 w 2515092"/>
                <a:gd name="connsiteY353" fmla="*/ 1684827 h 2450319"/>
                <a:gd name="connsiteX354" fmla="*/ 588428 w 2515092"/>
                <a:gd name="connsiteY354" fmla="*/ 1688635 h 2450319"/>
                <a:gd name="connsiteX355" fmla="*/ 592329 w 2515092"/>
                <a:gd name="connsiteY355" fmla="*/ 1691205 h 2450319"/>
                <a:gd name="connsiteX356" fmla="*/ 594898 w 2515092"/>
                <a:gd name="connsiteY356" fmla="*/ 1691205 h 2450319"/>
                <a:gd name="connsiteX357" fmla="*/ 597468 w 2515092"/>
                <a:gd name="connsiteY357" fmla="*/ 1692538 h 2450319"/>
                <a:gd name="connsiteX358" fmla="*/ 605270 w 2515092"/>
                <a:gd name="connsiteY358" fmla="*/ 1693871 h 2450319"/>
                <a:gd name="connsiteX359" fmla="*/ 614310 w 2515092"/>
                <a:gd name="connsiteY359" fmla="*/ 1693871 h 2450319"/>
                <a:gd name="connsiteX360" fmla="*/ 618116 w 2515092"/>
                <a:gd name="connsiteY360" fmla="*/ 1693871 h 2450319"/>
                <a:gd name="connsiteX361" fmla="*/ 623349 w 2515092"/>
                <a:gd name="connsiteY361" fmla="*/ 1691205 h 2450319"/>
                <a:gd name="connsiteX362" fmla="*/ 624586 w 2515092"/>
                <a:gd name="connsiteY362" fmla="*/ 1691205 h 2450319"/>
                <a:gd name="connsiteX363" fmla="*/ 625918 w 2515092"/>
                <a:gd name="connsiteY363" fmla="*/ 1689968 h 2450319"/>
                <a:gd name="connsiteX364" fmla="*/ 628487 w 2515092"/>
                <a:gd name="connsiteY364" fmla="*/ 1687397 h 2450319"/>
                <a:gd name="connsiteX365" fmla="*/ 629724 w 2515092"/>
                <a:gd name="connsiteY365" fmla="*/ 1684827 h 2450319"/>
                <a:gd name="connsiteX366" fmla="*/ 633626 w 2515092"/>
                <a:gd name="connsiteY366" fmla="*/ 1675783 h 2450319"/>
                <a:gd name="connsiteX367" fmla="*/ 641333 w 2515092"/>
                <a:gd name="connsiteY367" fmla="*/ 1669309 h 2450319"/>
                <a:gd name="connsiteX368" fmla="*/ 649136 w 2515092"/>
                <a:gd name="connsiteY368" fmla="*/ 1656362 h 2450319"/>
                <a:gd name="connsiteX369" fmla="*/ 652942 w 2515092"/>
                <a:gd name="connsiteY369" fmla="*/ 1653792 h 2450319"/>
                <a:gd name="connsiteX370" fmla="*/ 663314 w 2515092"/>
                <a:gd name="connsiteY370" fmla="*/ 1651222 h 2450319"/>
                <a:gd name="connsiteX371" fmla="*/ 665883 w 2515092"/>
                <a:gd name="connsiteY371" fmla="*/ 1649889 h 2450319"/>
                <a:gd name="connsiteX372" fmla="*/ 669784 w 2515092"/>
                <a:gd name="connsiteY372" fmla="*/ 1646081 h 2450319"/>
                <a:gd name="connsiteX373" fmla="*/ 674922 w 2515092"/>
                <a:gd name="connsiteY373" fmla="*/ 1644748 h 2450319"/>
                <a:gd name="connsiteX374" fmla="*/ 678824 w 2515092"/>
                <a:gd name="connsiteY374" fmla="*/ 1643511 h 2450319"/>
                <a:gd name="connsiteX375" fmla="*/ 680061 w 2515092"/>
                <a:gd name="connsiteY375" fmla="*/ 1642178 h 2450319"/>
                <a:gd name="connsiteX376" fmla="*/ 680061 w 2515092"/>
                <a:gd name="connsiteY376" fmla="*/ 1639607 h 2450319"/>
                <a:gd name="connsiteX377" fmla="*/ 674922 w 2515092"/>
                <a:gd name="connsiteY377" fmla="*/ 1633134 h 2450319"/>
                <a:gd name="connsiteX378" fmla="*/ 674922 w 2515092"/>
                <a:gd name="connsiteY378" fmla="*/ 1630563 h 2450319"/>
                <a:gd name="connsiteX379" fmla="*/ 673685 w 2515092"/>
                <a:gd name="connsiteY379" fmla="*/ 1627993 h 2450319"/>
                <a:gd name="connsiteX380" fmla="*/ 673685 w 2515092"/>
                <a:gd name="connsiteY380" fmla="*/ 1622852 h 2450319"/>
                <a:gd name="connsiteX381" fmla="*/ 677492 w 2515092"/>
                <a:gd name="connsiteY381" fmla="*/ 1617712 h 2450319"/>
                <a:gd name="connsiteX382" fmla="*/ 680061 w 2515092"/>
                <a:gd name="connsiteY382" fmla="*/ 1612476 h 2450319"/>
                <a:gd name="connsiteX383" fmla="*/ 681393 w 2515092"/>
                <a:gd name="connsiteY383" fmla="*/ 1612476 h 2450319"/>
                <a:gd name="connsiteX384" fmla="*/ 681393 w 2515092"/>
                <a:gd name="connsiteY384" fmla="*/ 1611238 h 2450319"/>
                <a:gd name="connsiteX385" fmla="*/ 681393 w 2515092"/>
                <a:gd name="connsiteY385" fmla="*/ 1609905 h 2450319"/>
                <a:gd name="connsiteX386" fmla="*/ 687863 w 2515092"/>
                <a:gd name="connsiteY386" fmla="*/ 1603432 h 2450319"/>
                <a:gd name="connsiteX387" fmla="*/ 693001 w 2515092"/>
                <a:gd name="connsiteY387" fmla="*/ 1577633 h 2450319"/>
                <a:gd name="connsiteX388" fmla="*/ 699472 w 2515092"/>
                <a:gd name="connsiteY388" fmla="*/ 1572492 h 2450319"/>
                <a:gd name="connsiteX389" fmla="*/ 702041 w 2515092"/>
                <a:gd name="connsiteY389" fmla="*/ 1562116 h 2450319"/>
                <a:gd name="connsiteX390" fmla="*/ 705942 w 2515092"/>
                <a:gd name="connsiteY390" fmla="*/ 1562116 h 2450319"/>
                <a:gd name="connsiteX391" fmla="*/ 708511 w 2515092"/>
                <a:gd name="connsiteY391" fmla="*/ 1551834 h 2450319"/>
                <a:gd name="connsiteX392" fmla="*/ 716219 w 2515092"/>
                <a:gd name="connsiteY392" fmla="*/ 1546693 h 2450319"/>
                <a:gd name="connsiteX393" fmla="*/ 723926 w 2515092"/>
                <a:gd name="connsiteY393" fmla="*/ 1536317 h 2450319"/>
                <a:gd name="connsiteX394" fmla="*/ 729160 w 2515092"/>
                <a:gd name="connsiteY394" fmla="*/ 1533746 h 2450319"/>
                <a:gd name="connsiteX395" fmla="*/ 734298 w 2515092"/>
                <a:gd name="connsiteY395" fmla="*/ 1531176 h 2450319"/>
                <a:gd name="connsiteX396" fmla="*/ 738199 w 2515092"/>
                <a:gd name="connsiteY396" fmla="*/ 1531176 h 2450319"/>
                <a:gd name="connsiteX397" fmla="*/ 742006 w 2515092"/>
                <a:gd name="connsiteY397" fmla="*/ 1529843 h 2450319"/>
                <a:gd name="connsiteX398" fmla="*/ 745907 w 2515092"/>
                <a:gd name="connsiteY398" fmla="*/ 1531176 h 2450319"/>
                <a:gd name="connsiteX399" fmla="*/ 753614 w 2515092"/>
                <a:gd name="connsiteY399" fmla="*/ 1529843 h 2450319"/>
                <a:gd name="connsiteX400" fmla="*/ 754946 w 2515092"/>
                <a:gd name="connsiteY400" fmla="*/ 1528606 h 2450319"/>
                <a:gd name="connsiteX401" fmla="*/ 757515 w 2515092"/>
                <a:gd name="connsiteY401" fmla="*/ 1527273 h 2450319"/>
                <a:gd name="connsiteX402" fmla="*/ 779496 w 2515092"/>
                <a:gd name="connsiteY402" fmla="*/ 1529843 h 2450319"/>
                <a:gd name="connsiteX403" fmla="*/ 779496 w 2515092"/>
                <a:gd name="connsiteY403" fmla="*/ 1526035 h 2450319"/>
                <a:gd name="connsiteX404" fmla="*/ 780733 w 2515092"/>
                <a:gd name="connsiteY404" fmla="*/ 1524702 h 2450319"/>
                <a:gd name="connsiteX405" fmla="*/ 784634 w 2515092"/>
                <a:gd name="connsiteY405" fmla="*/ 1513088 h 2450319"/>
                <a:gd name="connsiteX406" fmla="*/ 793674 w 2515092"/>
                <a:gd name="connsiteY406" fmla="*/ 1505377 h 2450319"/>
                <a:gd name="connsiteX407" fmla="*/ 798812 w 2515092"/>
                <a:gd name="connsiteY407" fmla="*/ 1506615 h 2450319"/>
                <a:gd name="connsiteX408" fmla="*/ 801381 w 2515092"/>
                <a:gd name="connsiteY408" fmla="*/ 1509280 h 2450319"/>
                <a:gd name="connsiteX409" fmla="*/ 802713 w 2515092"/>
                <a:gd name="connsiteY409" fmla="*/ 1510518 h 2450319"/>
                <a:gd name="connsiteX410" fmla="*/ 805282 w 2515092"/>
                <a:gd name="connsiteY410" fmla="*/ 1511755 h 2450319"/>
                <a:gd name="connsiteX411" fmla="*/ 806519 w 2515092"/>
                <a:gd name="connsiteY411" fmla="*/ 1511755 h 2450319"/>
                <a:gd name="connsiteX412" fmla="*/ 809089 w 2515092"/>
                <a:gd name="connsiteY412" fmla="*/ 1513088 h 2450319"/>
                <a:gd name="connsiteX413" fmla="*/ 815559 w 2515092"/>
                <a:gd name="connsiteY413" fmla="*/ 1515659 h 2450319"/>
                <a:gd name="connsiteX414" fmla="*/ 819460 w 2515092"/>
                <a:gd name="connsiteY414" fmla="*/ 1516992 h 2450319"/>
                <a:gd name="connsiteX415" fmla="*/ 825931 w 2515092"/>
                <a:gd name="connsiteY415" fmla="*/ 1524702 h 2450319"/>
                <a:gd name="connsiteX416" fmla="*/ 842678 w 2515092"/>
                <a:gd name="connsiteY416" fmla="*/ 1529843 h 2450319"/>
                <a:gd name="connsiteX417" fmla="*/ 847816 w 2515092"/>
                <a:gd name="connsiteY417" fmla="*/ 1529843 h 2450319"/>
                <a:gd name="connsiteX418" fmla="*/ 849148 w 2515092"/>
                <a:gd name="connsiteY418" fmla="*/ 1527273 h 2450319"/>
                <a:gd name="connsiteX419" fmla="*/ 858188 w 2515092"/>
                <a:gd name="connsiteY419" fmla="*/ 1528606 h 2450319"/>
                <a:gd name="connsiteX420" fmla="*/ 861994 w 2515092"/>
                <a:gd name="connsiteY420" fmla="*/ 1526035 h 2450319"/>
                <a:gd name="connsiteX421" fmla="*/ 869796 w 2515092"/>
                <a:gd name="connsiteY421" fmla="*/ 1531176 h 2450319"/>
                <a:gd name="connsiteX422" fmla="*/ 883974 w 2515092"/>
                <a:gd name="connsiteY422" fmla="*/ 1529843 h 2450319"/>
                <a:gd name="connsiteX423" fmla="*/ 889112 w 2515092"/>
                <a:gd name="connsiteY423" fmla="*/ 1531176 h 2450319"/>
                <a:gd name="connsiteX424" fmla="*/ 890444 w 2515092"/>
                <a:gd name="connsiteY424" fmla="*/ 1529843 h 2450319"/>
                <a:gd name="connsiteX425" fmla="*/ 893014 w 2515092"/>
                <a:gd name="connsiteY425" fmla="*/ 1529843 h 2450319"/>
                <a:gd name="connsiteX426" fmla="*/ 893014 w 2515092"/>
                <a:gd name="connsiteY426" fmla="*/ 1533746 h 2450319"/>
                <a:gd name="connsiteX427" fmla="*/ 900721 w 2515092"/>
                <a:gd name="connsiteY427" fmla="*/ 1533746 h 2450319"/>
                <a:gd name="connsiteX428" fmla="*/ 905860 w 2515092"/>
                <a:gd name="connsiteY428" fmla="*/ 1534984 h 2450319"/>
                <a:gd name="connsiteX429" fmla="*/ 925271 w 2515092"/>
                <a:gd name="connsiteY429" fmla="*/ 1541457 h 2450319"/>
                <a:gd name="connsiteX430" fmla="*/ 929077 w 2515092"/>
                <a:gd name="connsiteY430" fmla="*/ 1538887 h 2450319"/>
                <a:gd name="connsiteX431" fmla="*/ 936879 w 2515092"/>
                <a:gd name="connsiteY431" fmla="*/ 1537650 h 2450319"/>
                <a:gd name="connsiteX432" fmla="*/ 940781 w 2515092"/>
                <a:gd name="connsiteY432" fmla="*/ 1534984 h 2450319"/>
                <a:gd name="connsiteX433" fmla="*/ 945919 w 2515092"/>
                <a:gd name="connsiteY433" fmla="*/ 1534984 h 2450319"/>
                <a:gd name="connsiteX434" fmla="*/ 948488 w 2515092"/>
                <a:gd name="connsiteY434" fmla="*/ 1536317 h 2450319"/>
                <a:gd name="connsiteX435" fmla="*/ 951057 w 2515092"/>
                <a:gd name="connsiteY435" fmla="*/ 1540220 h 2450319"/>
                <a:gd name="connsiteX436" fmla="*/ 958765 w 2515092"/>
                <a:gd name="connsiteY436" fmla="*/ 1537650 h 2450319"/>
                <a:gd name="connsiteX437" fmla="*/ 963998 w 2515092"/>
                <a:gd name="connsiteY437" fmla="*/ 1540220 h 2450319"/>
                <a:gd name="connsiteX438" fmla="*/ 971705 w 2515092"/>
                <a:gd name="connsiteY438" fmla="*/ 1545361 h 2450319"/>
                <a:gd name="connsiteX439" fmla="*/ 979508 w 2515092"/>
                <a:gd name="connsiteY439" fmla="*/ 1550501 h 2450319"/>
                <a:gd name="connsiteX440" fmla="*/ 980745 w 2515092"/>
                <a:gd name="connsiteY440" fmla="*/ 1554404 h 2450319"/>
                <a:gd name="connsiteX441" fmla="*/ 980745 w 2515092"/>
                <a:gd name="connsiteY441" fmla="*/ 1560878 h 2450319"/>
                <a:gd name="connsiteX442" fmla="*/ 984646 w 2515092"/>
                <a:gd name="connsiteY442" fmla="*/ 1563448 h 2450319"/>
                <a:gd name="connsiteX443" fmla="*/ 988453 w 2515092"/>
                <a:gd name="connsiteY443" fmla="*/ 1564781 h 2450319"/>
                <a:gd name="connsiteX444" fmla="*/ 991022 w 2515092"/>
                <a:gd name="connsiteY444" fmla="*/ 1567256 h 2450319"/>
                <a:gd name="connsiteX445" fmla="*/ 989785 w 2515092"/>
                <a:gd name="connsiteY445" fmla="*/ 1580203 h 2450319"/>
                <a:gd name="connsiteX446" fmla="*/ 991022 w 2515092"/>
                <a:gd name="connsiteY446" fmla="*/ 1581536 h 2450319"/>
                <a:gd name="connsiteX447" fmla="*/ 994923 w 2515092"/>
                <a:gd name="connsiteY447" fmla="*/ 1581536 h 2450319"/>
                <a:gd name="connsiteX448" fmla="*/ 998824 w 2515092"/>
                <a:gd name="connsiteY448" fmla="*/ 1573730 h 2450319"/>
                <a:gd name="connsiteX449" fmla="*/ 1001393 w 2515092"/>
                <a:gd name="connsiteY449" fmla="*/ 1573730 h 2450319"/>
                <a:gd name="connsiteX450" fmla="*/ 1002726 w 2515092"/>
                <a:gd name="connsiteY450" fmla="*/ 1573730 h 2450319"/>
                <a:gd name="connsiteX451" fmla="*/ 1002726 w 2515092"/>
                <a:gd name="connsiteY451" fmla="*/ 1575063 h 2450319"/>
                <a:gd name="connsiteX452" fmla="*/ 1002726 w 2515092"/>
                <a:gd name="connsiteY452" fmla="*/ 1578870 h 2450319"/>
                <a:gd name="connsiteX453" fmla="*/ 1001393 w 2515092"/>
                <a:gd name="connsiteY453" fmla="*/ 1582774 h 2450319"/>
                <a:gd name="connsiteX454" fmla="*/ 1000061 w 2515092"/>
                <a:gd name="connsiteY454" fmla="*/ 1585439 h 2450319"/>
                <a:gd name="connsiteX455" fmla="*/ 1000061 w 2515092"/>
                <a:gd name="connsiteY455" fmla="*/ 1588010 h 2450319"/>
                <a:gd name="connsiteX456" fmla="*/ 998824 w 2515092"/>
                <a:gd name="connsiteY456" fmla="*/ 1590580 h 2450319"/>
                <a:gd name="connsiteX457" fmla="*/ 1000061 w 2515092"/>
                <a:gd name="connsiteY457" fmla="*/ 1593150 h 2450319"/>
                <a:gd name="connsiteX458" fmla="*/ 1001393 w 2515092"/>
                <a:gd name="connsiteY458" fmla="*/ 1595721 h 2450319"/>
                <a:gd name="connsiteX459" fmla="*/ 1007864 w 2515092"/>
                <a:gd name="connsiteY459" fmla="*/ 1596958 h 2450319"/>
                <a:gd name="connsiteX460" fmla="*/ 1011670 w 2515092"/>
                <a:gd name="connsiteY460" fmla="*/ 1598291 h 2450319"/>
                <a:gd name="connsiteX461" fmla="*/ 1014334 w 2515092"/>
                <a:gd name="connsiteY461" fmla="*/ 1602194 h 2450319"/>
                <a:gd name="connsiteX462" fmla="*/ 1016903 w 2515092"/>
                <a:gd name="connsiteY462" fmla="*/ 1603432 h 2450319"/>
                <a:gd name="connsiteX463" fmla="*/ 1022042 w 2515092"/>
                <a:gd name="connsiteY463" fmla="*/ 1606002 h 2450319"/>
                <a:gd name="connsiteX464" fmla="*/ 1034982 w 2515092"/>
                <a:gd name="connsiteY464" fmla="*/ 1611238 h 2450319"/>
                <a:gd name="connsiteX465" fmla="*/ 1043927 w 2515092"/>
                <a:gd name="connsiteY465" fmla="*/ 1634467 h 2450319"/>
                <a:gd name="connsiteX466" fmla="*/ 1064575 w 2515092"/>
                <a:gd name="connsiteY466" fmla="*/ 1647318 h 2450319"/>
                <a:gd name="connsiteX467" fmla="*/ 1069809 w 2515092"/>
                <a:gd name="connsiteY467" fmla="*/ 1656362 h 2450319"/>
                <a:gd name="connsiteX468" fmla="*/ 1083987 w 2515092"/>
                <a:gd name="connsiteY468" fmla="*/ 1664169 h 2450319"/>
                <a:gd name="connsiteX469" fmla="*/ 1089125 w 2515092"/>
                <a:gd name="connsiteY469" fmla="*/ 1671880 h 2450319"/>
                <a:gd name="connsiteX470" fmla="*/ 1089125 w 2515092"/>
                <a:gd name="connsiteY470" fmla="*/ 1683494 h 2450319"/>
                <a:gd name="connsiteX471" fmla="*/ 1104635 w 2515092"/>
                <a:gd name="connsiteY471" fmla="*/ 1696441 h 2450319"/>
                <a:gd name="connsiteX472" fmla="*/ 1108536 w 2515092"/>
                <a:gd name="connsiteY472" fmla="*/ 1704152 h 2450319"/>
                <a:gd name="connsiteX473" fmla="*/ 1109773 w 2515092"/>
                <a:gd name="connsiteY473" fmla="*/ 1731284 h 2450319"/>
                <a:gd name="connsiteX474" fmla="*/ 1111105 w 2515092"/>
                <a:gd name="connsiteY474" fmla="*/ 1736425 h 2450319"/>
                <a:gd name="connsiteX475" fmla="*/ 1111105 w 2515092"/>
                <a:gd name="connsiteY475" fmla="*/ 1740328 h 2450319"/>
                <a:gd name="connsiteX476" fmla="*/ 1116243 w 2515092"/>
                <a:gd name="connsiteY476" fmla="*/ 1745468 h 2450319"/>
                <a:gd name="connsiteX477" fmla="*/ 1118812 w 2515092"/>
                <a:gd name="connsiteY477" fmla="*/ 1749372 h 2450319"/>
                <a:gd name="connsiteX478" fmla="*/ 1122714 w 2515092"/>
                <a:gd name="connsiteY478" fmla="*/ 1754512 h 2450319"/>
                <a:gd name="connsiteX479" fmla="*/ 1122714 w 2515092"/>
                <a:gd name="connsiteY479" fmla="*/ 1759653 h 2450319"/>
                <a:gd name="connsiteX480" fmla="*/ 1130421 w 2515092"/>
                <a:gd name="connsiteY480" fmla="*/ 1766127 h 2450319"/>
                <a:gd name="connsiteX481" fmla="*/ 1138224 w 2515092"/>
                <a:gd name="connsiteY481" fmla="*/ 1799732 h 2450319"/>
                <a:gd name="connsiteX482" fmla="*/ 1143362 w 2515092"/>
                <a:gd name="connsiteY482" fmla="*/ 1804873 h 2450319"/>
                <a:gd name="connsiteX483" fmla="*/ 1145931 w 2515092"/>
                <a:gd name="connsiteY483" fmla="*/ 1810013 h 2450319"/>
                <a:gd name="connsiteX484" fmla="*/ 1151070 w 2515092"/>
                <a:gd name="connsiteY484" fmla="*/ 1817724 h 2450319"/>
                <a:gd name="connsiteX485" fmla="*/ 1152402 w 2515092"/>
                <a:gd name="connsiteY485" fmla="*/ 1826768 h 2450319"/>
                <a:gd name="connsiteX486" fmla="*/ 1166580 w 2515092"/>
                <a:gd name="connsiteY486" fmla="*/ 1837145 h 2450319"/>
                <a:gd name="connsiteX487" fmla="*/ 1160109 w 2515092"/>
                <a:gd name="connsiteY487" fmla="*/ 1842286 h 2450319"/>
                <a:gd name="connsiteX488" fmla="*/ 1165247 w 2515092"/>
                <a:gd name="connsiteY488" fmla="*/ 1851329 h 2450319"/>
                <a:gd name="connsiteX489" fmla="*/ 1164010 w 2515092"/>
                <a:gd name="connsiteY489" fmla="*/ 1861706 h 2450319"/>
                <a:gd name="connsiteX490" fmla="*/ 1175619 w 2515092"/>
                <a:gd name="connsiteY490" fmla="*/ 1878461 h 2450319"/>
                <a:gd name="connsiteX491" fmla="*/ 1173050 w 2515092"/>
                <a:gd name="connsiteY491" fmla="*/ 1887505 h 2450319"/>
                <a:gd name="connsiteX492" fmla="*/ 1178188 w 2515092"/>
                <a:gd name="connsiteY492" fmla="*/ 1893978 h 2450319"/>
                <a:gd name="connsiteX493" fmla="*/ 1185896 w 2515092"/>
                <a:gd name="connsiteY493" fmla="*/ 1899119 h 2450319"/>
                <a:gd name="connsiteX494" fmla="*/ 1189797 w 2515092"/>
                <a:gd name="connsiteY494" fmla="*/ 1906830 h 2450319"/>
                <a:gd name="connsiteX495" fmla="*/ 1213014 w 2515092"/>
                <a:gd name="connsiteY495" fmla="*/ 1917207 h 2450319"/>
                <a:gd name="connsiteX496" fmla="*/ 1219485 w 2515092"/>
                <a:gd name="connsiteY496" fmla="*/ 1931391 h 2450319"/>
                <a:gd name="connsiteX497" fmla="*/ 1227192 w 2515092"/>
                <a:gd name="connsiteY497" fmla="*/ 1937865 h 2450319"/>
                <a:gd name="connsiteX498" fmla="*/ 1232331 w 2515092"/>
                <a:gd name="connsiteY498" fmla="*/ 1952049 h 2450319"/>
                <a:gd name="connsiteX499" fmla="*/ 1238801 w 2515092"/>
                <a:gd name="connsiteY499" fmla="*/ 1957191 h 2450319"/>
                <a:gd name="connsiteX500" fmla="*/ 1241370 w 2515092"/>
                <a:gd name="connsiteY500" fmla="*/ 1963664 h 2450319"/>
                <a:gd name="connsiteX501" fmla="*/ 1245271 w 2515092"/>
                <a:gd name="connsiteY501" fmla="*/ 1973945 h 2450319"/>
                <a:gd name="connsiteX502" fmla="*/ 1247841 w 2515092"/>
                <a:gd name="connsiteY502" fmla="*/ 1980418 h 2450319"/>
                <a:gd name="connsiteX503" fmla="*/ 1251742 w 2515092"/>
                <a:gd name="connsiteY503" fmla="*/ 1988130 h 2450319"/>
                <a:gd name="connsiteX504" fmla="*/ 1254311 w 2515092"/>
                <a:gd name="connsiteY504" fmla="*/ 1998506 h 2450319"/>
                <a:gd name="connsiteX505" fmla="*/ 1259449 w 2515092"/>
                <a:gd name="connsiteY505" fmla="*/ 2004980 h 2450319"/>
                <a:gd name="connsiteX506" fmla="*/ 1263350 w 2515092"/>
                <a:gd name="connsiteY506" fmla="*/ 2007550 h 2450319"/>
                <a:gd name="connsiteX507" fmla="*/ 1268489 w 2515092"/>
                <a:gd name="connsiteY507" fmla="*/ 2012691 h 2450319"/>
                <a:gd name="connsiteX508" fmla="*/ 1274959 w 2515092"/>
                <a:gd name="connsiteY508" fmla="*/ 2015262 h 2450319"/>
                <a:gd name="connsiteX509" fmla="*/ 1285236 w 2515092"/>
                <a:gd name="connsiteY509" fmla="*/ 2030779 h 2450319"/>
                <a:gd name="connsiteX510" fmla="*/ 1291706 w 2515092"/>
                <a:gd name="connsiteY510" fmla="*/ 2033350 h 2450319"/>
                <a:gd name="connsiteX511" fmla="*/ 1294275 w 2515092"/>
                <a:gd name="connsiteY511" fmla="*/ 2037252 h 2450319"/>
                <a:gd name="connsiteX512" fmla="*/ 1298176 w 2515092"/>
                <a:gd name="connsiteY512" fmla="*/ 2037252 h 2450319"/>
                <a:gd name="connsiteX513" fmla="*/ 1302078 w 2515092"/>
                <a:gd name="connsiteY513" fmla="*/ 2033350 h 2450319"/>
                <a:gd name="connsiteX514" fmla="*/ 1307216 w 2515092"/>
                <a:gd name="connsiteY514" fmla="*/ 2034682 h 2450319"/>
                <a:gd name="connsiteX515" fmla="*/ 1312354 w 2515092"/>
                <a:gd name="connsiteY515" fmla="*/ 2039823 h 2450319"/>
                <a:gd name="connsiteX516" fmla="*/ 1317493 w 2515092"/>
                <a:gd name="connsiteY516" fmla="*/ 2043726 h 2450319"/>
                <a:gd name="connsiteX517" fmla="*/ 1322726 w 2515092"/>
                <a:gd name="connsiteY517" fmla="*/ 2052770 h 2450319"/>
                <a:gd name="connsiteX518" fmla="*/ 1322726 w 2515092"/>
                <a:gd name="connsiteY518" fmla="*/ 2064384 h 2450319"/>
                <a:gd name="connsiteX519" fmla="*/ 1326532 w 2515092"/>
                <a:gd name="connsiteY519" fmla="*/ 2068192 h 2450319"/>
                <a:gd name="connsiteX520" fmla="*/ 1327864 w 2515092"/>
                <a:gd name="connsiteY520" fmla="*/ 2073428 h 2450319"/>
                <a:gd name="connsiteX521" fmla="*/ 1322726 w 2515092"/>
                <a:gd name="connsiteY521" fmla="*/ 2103130 h 2450319"/>
                <a:gd name="connsiteX522" fmla="*/ 1320157 w 2515092"/>
                <a:gd name="connsiteY522" fmla="*/ 2108176 h 2450319"/>
                <a:gd name="connsiteX523" fmla="*/ 1323963 w 2515092"/>
                <a:gd name="connsiteY523" fmla="*/ 2112079 h 2450319"/>
                <a:gd name="connsiteX524" fmla="*/ 1326532 w 2515092"/>
                <a:gd name="connsiteY524" fmla="*/ 2117314 h 2450319"/>
                <a:gd name="connsiteX525" fmla="*/ 1330434 w 2515092"/>
                <a:gd name="connsiteY525" fmla="*/ 2119885 h 2450319"/>
                <a:gd name="connsiteX526" fmla="*/ 1334335 w 2515092"/>
                <a:gd name="connsiteY526" fmla="*/ 2123693 h 2450319"/>
                <a:gd name="connsiteX527" fmla="*/ 1336904 w 2515092"/>
                <a:gd name="connsiteY527" fmla="*/ 2136640 h 2450319"/>
                <a:gd name="connsiteX528" fmla="*/ 1334335 w 2515092"/>
                <a:gd name="connsiteY528" fmla="*/ 2158631 h 2450319"/>
                <a:gd name="connsiteX529" fmla="*/ 1330434 w 2515092"/>
                <a:gd name="connsiteY529" fmla="*/ 2165104 h 2450319"/>
                <a:gd name="connsiteX530" fmla="*/ 1331766 w 2515092"/>
                <a:gd name="connsiteY530" fmla="*/ 2174053 h 2450319"/>
                <a:gd name="connsiteX531" fmla="*/ 1335572 w 2515092"/>
                <a:gd name="connsiteY531" fmla="*/ 2177956 h 2450319"/>
                <a:gd name="connsiteX532" fmla="*/ 1340710 w 2515092"/>
                <a:gd name="connsiteY532" fmla="*/ 2185668 h 2450319"/>
                <a:gd name="connsiteX533" fmla="*/ 1344611 w 2515092"/>
                <a:gd name="connsiteY533" fmla="*/ 2193473 h 2450319"/>
                <a:gd name="connsiteX534" fmla="*/ 1352414 w 2515092"/>
                <a:gd name="connsiteY534" fmla="*/ 2198614 h 2450319"/>
                <a:gd name="connsiteX535" fmla="*/ 1360121 w 2515092"/>
                <a:gd name="connsiteY535" fmla="*/ 2205088 h 2450319"/>
                <a:gd name="connsiteX536" fmla="*/ 1366592 w 2515092"/>
                <a:gd name="connsiteY536" fmla="*/ 2211561 h 2450319"/>
                <a:gd name="connsiteX537" fmla="*/ 1365260 w 2515092"/>
                <a:gd name="connsiteY537" fmla="*/ 2211561 h 2450319"/>
                <a:gd name="connsiteX538" fmla="*/ 1367829 w 2515092"/>
                <a:gd name="connsiteY538" fmla="*/ 2215369 h 2450319"/>
                <a:gd name="connsiteX539" fmla="*/ 1373062 w 2515092"/>
                <a:gd name="connsiteY539" fmla="*/ 2224413 h 2450319"/>
                <a:gd name="connsiteX540" fmla="*/ 1374299 w 2515092"/>
                <a:gd name="connsiteY540" fmla="*/ 2229649 h 2450319"/>
                <a:gd name="connsiteX541" fmla="*/ 1375631 w 2515092"/>
                <a:gd name="connsiteY541" fmla="*/ 2230887 h 2450319"/>
                <a:gd name="connsiteX542" fmla="*/ 1378200 w 2515092"/>
                <a:gd name="connsiteY542" fmla="*/ 2238693 h 2450319"/>
                <a:gd name="connsiteX543" fmla="*/ 1378200 w 2515092"/>
                <a:gd name="connsiteY543" fmla="*/ 2242501 h 2450319"/>
                <a:gd name="connsiteX544" fmla="*/ 1379533 w 2515092"/>
                <a:gd name="connsiteY544" fmla="*/ 2246404 h 2450319"/>
                <a:gd name="connsiteX545" fmla="*/ 1382102 w 2515092"/>
                <a:gd name="connsiteY545" fmla="*/ 2260589 h 2450319"/>
                <a:gd name="connsiteX546" fmla="*/ 1383339 w 2515092"/>
                <a:gd name="connsiteY546" fmla="*/ 2267062 h 2450319"/>
                <a:gd name="connsiteX547" fmla="*/ 1384671 w 2515092"/>
                <a:gd name="connsiteY547" fmla="*/ 2272203 h 2450319"/>
                <a:gd name="connsiteX548" fmla="*/ 1385908 w 2515092"/>
                <a:gd name="connsiteY548" fmla="*/ 2277343 h 2450319"/>
                <a:gd name="connsiteX549" fmla="*/ 1385908 w 2515092"/>
                <a:gd name="connsiteY549" fmla="*/ 2285150 h 2450319"/>
                <a:gd name="connsiteX550" fmla="*/ 1391046 w 2515092"/>
                <a:gd name="connsiteY550" fmla="*/ 2290291 h 2450319"/>
                <a:gd name="connsiteX551" fmla="*/ 1396279 w 2515092"/>
                <a:gd name="connsiteY551" fmla="*/ 2299334 h 2450319"/>
                <a:gd name="connsiteX552" fmla="*/ 1396279 w 2515092"/>
                <a:gd name="connsiteY552" fmla="*/ 2308378 h 2450319"/>
                <a:gd name="connsiteX553" fmla="*/ 1397517 w 2515092"/>
                <a:gd name="connsiteY553" fmla="*/ 2313519 h 2450319"/>
                <a:gd name="connsiteX554" fmla="*/ 1405319 w 2515092"/>
                <a:gd name="connsiteY554" fmla="*/ 2317422 h 2450319"/>
                <a:gd name="connsiteX555" fmla="*/ 1419497 w 2515092"/>
                <a:gd name="connsiteY555" fmla="*/ 2318660 h 2450319"/>
                <a:gd name="connsiteX556" fmla="*/ 1427204 w 2515092"/>
                <a:gd name="connsiteY556" fmla="*/ 2322563 h 2450319"/>
                <a:gd name="connsiteX557" fmla="*/ 1432343 w 2515092"/>
                <a:gd name="connsiteY557" fmla="*/ 2323800 h 2450319"/>
                <a:gd name="connsiteX558" fmla="*/ 1437576 w 2515092"/>
                <a:gd name="connsiteY558" fmla="*/ 2327704 h 2450319"/>
                <a:gd name="connsiteX559" fmla="*/ 1454323 w 2515092"/>
                <a:gd name="connsiteY559" fmla="*/ 2327704 h 2450319"/>
                <a:gd name="connsiteX560" fmla="*/ 1459461 w 2515092"/>
                <a:gd name="connsiteY560" fmla="*/ 2334177 h 2450319"/>
                <a:gd name="connsiteX561" fmla="*/ 1464600 w 2515092"/>
                <a:gd name="connsiteY561" fmla="*/ 2337985 h 2450319"/>
                <a:gd name="connsiteX562" fmla="*/ 1467169 w 2515092"/>
                <a:gd name="connsiteY562" fmla="*/ 2341888 h 2450319"/>
                <a:gd name="connsiteX563" fmla="*/ 1472402 w 2515092"/>
                <a:gd name="connsiteY563" fmla="*/ 2345791 h 2450319"/>
                <a:gd name="connsiteX564" fmla="*/ 1474971 w 2515092"/>
                <a:gd name="connsiteY564" fmla="*/ 2348362 h 2450319"/>
                <a:gd name="connsiteX565" fmla="*/ 1484011 w 2515092"/>
                <a:gd name="connsiteY565" fmla="*/ 2356073 h 2450319"/>
                <a:gd name="connsiteX566" fmla="*/ 1496857 w 2515092"/>
                <a:gd name="connsiteY566" fmla="*/ 2354835 h 2450319"/>
                <a:gd name="connsiteX567" fmla="*/ 1500758 w 2515092"/>
                <a:gd name="connsiteY567" fmla="*/ 2356073 h 2450319"/>
                <a:gd name="connsiteX568" fmla="*/ 1507228 w 2515092"/>
                <a:gd name="connsiteY568" fmla="*/ 2357406 h 2450319"/>
                <a:gd name="connsiteX569" fmla="*/ 1508561 w 2515092"/>
                <a:gd name="connsiteY569" fmla="*/ 2357406 h 2450319"/>
                <a:gd name="connsiteX570" fmla="*/ 1522738 w 2515092"/>
                <a:gd name="connsiteY570" fmla="*/ 2365117 h 2450319"/>
                <a:gd name="connsiteX571" fmla="*/ 1523975 w 2515092"/>
                <a:gd name="connsiteY571" fmla="*/ 2365117 h 2450319"/>
                <a:gd name="connsiteX572" fmla="*/ 1529114 w 2515092"/>
                <a:gd name="connsiteY572" fmla="*/ 2365117 h 2450319"/>
                <a:gd name="connsiteX573" fmla="*/ 1531778 w 2515092"/>
                <a:gd name="connsiteY573" fmla="*/ 2366450 h 2450319"/>
                <a:gd name="connsiteX574" fmla="*/ 1543387 w 2515092"/>
                <a:gd name="connsiteY574" fmla="*/ 2376731 h 2450319"/>
                <a:gd name="connsiteX575" fmla="*/ 1545956 w 2515092"/>
                <a:gd name="connsiteY575" fmla="*/ 2376731 h 2450319"/>
                <a:gd name="connsiteX576" fmla="*/ 1551094 w 2515092"/>
                <a:gd name="connsiteY576" fmla="*/ 2380634 h 2450319"/>
                <a:gd name="connsiteX577" fmla="*/ 1554995 w 2515092"/>
                <a:gd name="connsiteY577" fmla="*/ 2387108 h 2450319"/>
                <a:gd name="connsiteX578" fmla="*/ 1558801 w 2515092"/>
                <a:gd name="connsiteY578" fmla="*/ 2388345 h 2450319"/>
                <a:gd name="connsiteX579" fmla="*/ 1562703 w 2515092"/>
                <a:gd name="connsiteY579" fmla="*/ 2389678 h 2450319"/>
                <a:gd name="connsiteX580" fmla="*/ 1579450 w 2515092"/>
                <a:gd name="connsiteY580" fmla="*/ 2397389 h 2450319"/>
                <a:gd name="connsiteX581" fmla="*/ 1583351 w 2515092"/>
                <a:gd name="connsiteY581" fmla="*/ 2397389 h 2450319"/>
                <a:gd name="connsiteX582" fmla="*/ 1584683 w 2515092"/>
                <a:gd name="connsiteY582" fmla="*/ 2396152 h 2450319"/>
                <a:gd name="connsiteX583" fmla="*/ 1591058 w 2515092"/>
                <a:gd name="connsiteY583" fmla="*/ 2397389 h 2450319"/>
                <a:gd name="connsiteX584" fmla="*/ 1593723 w 2515092"/>
                <a:gd name="connsiteY584" fmla="*/ 2397389 h 2450319"/>
                <a:gd name="connsiteX585" fmla="*/ 1601430 w 2515092"/>
                <a:gd name="connsiteY585" fmla="*/ 2401292 h 2450319"/>
                <a:gd name="connsiteX586" fmla="*/ 1606568 w 2515092"/>
                <a:gd name="connsiteY586" fmla="*/ 2405196 h 2450319"/>
                <a:gd name="connsiteX587" fmla="*/ 1613039 w 2515092"/>
                <a:gd name="connsiteY587" fmla="*/ 2402625 h 2450319"/>
                <a:gd name="connsiteX588" fmla="*/ 1614371 w 2515092"/>
                <a:gd name="connsiteY588" fmla="*/ 2400055 h 2450319"/>
                <a:gd name="connsiteX589" fmla="*/ 1649197 w 2515092"/>
                <a:gd name="connsiteY589" fmla="*/ 2400055 h 2450319"/>
                <a:gd name="connsiteX590" fmla="*/ 1659474 w 2515092"/>
                <a:gd name="connsiteY590" fmla="*/ 2402625 h 2450319"/>
                <a:gd name="connsiteX591" fmla="*/ 1662043 w 2515092"/>
                <a:gd name="connsiteY591" fmla="*/ 2403863 h 2450319"/>
                <a:gd name="connsiteX592" fmla="*/ 1667276 w 2515092"/>
                <a:gd name="connsiteY592" fmla="*/ 2406528 h 2450319"/>
                <a:gd name="connsiteX593" fmla="*/ 1668513 w 2515092"/>
                <a:gd name="connsiteY593" fmla="*/ 2406528 h 2450319"/>
                <a:gd name="connsiteX594" fmla="*/ 1671082 w 2515092"/>
                <a:gd name="connsiteY594" fmla="*/ 2407766 h 2450319"/>
                <a:gd name="connsiteX595" fmla="*/ 1691731 w 2515092"/>
                <a:gd name="connsiteY595" fmla="*/ 2410336 h 2450319"/>
                <a:gd name="connsiteX596" fmla="*/ 1693063 w 2515092"/>
                <a:gd name="connsiteY596" fmla="*/ 2411669 h 2450319"/>
                <a:gd name="connsiteX597" fmla="*/ 1695632 w 2515092"/>
                <a:gd name="connsiteY597" fmla="*/ 2414239 h 2450319"/>
                <a:gd name="connsiteX598" fmla="*/ 1695632 w 2515092"/>
                <a:gd name="connsiteY598" fmla="*/ 2415477 h 2450319"/>
                <a:gd name="connsiteX599" fmla="*/ 1700770 w 2515092"/>
                <a:gd name="connsiteY599" fmla="*/ 2423188 h 2450319"/>
                <a:gd name="connsiteX600" fmla="*/ 1708573 w 2515092"/>
                <a:gd name="connsiteY600" fmla="*/ 2424521 h 2450319"/>
                <a:gd name="connsiteX601" fmla="*/ 1711142 w 2515092"/>
                <a:gd name="connsiteY601" fmla="*/ 2427091 h 2450319"/>
                <a:gd name="connsiteX602" fmla="*/ 1717612 w 2515092"/>
                <a:gd name="connsiteY602" fmla="*/ 2438705 h 2450319"/>
                <a:gd name="connsiteX603" fmla="*/ 1727889 w 2515092"/>
                <a:gd name="connsiteY603" fmla="*/ 2442609 h 2450319"/>
                <a:gd name="connsiteX604" fmla="*/ 1731790 w 2515092"/>
                <a:gd name="connsiteY604" fmla="*/ 2446512 h 2450319"/>
                <a:gd name="connsiteX605" fmla="*/ 1738260 w 2515092"/>
                <a:gd name="connsiteY605" fmla="*/ 2449082 h 2450319"/>
                <a:gd name="connsiteX606" fmla="*/ 1740735 w 2515092"/>
                <a:gd name="connsiteY606" fmla="*/ 2449082 h 2450319"/>
                <a:gd name="connsiteX607" fmla="*/ 1743399 w 2515092"/>
                <a:gd name="connsiteY607" fmla="*/ 2450320 h 2450319"/>
                <a:gd name="connsiteX608" fmla="*/ 1747205 w 2515092"/>
                <a:gd name="connsiteY608" fmla="*/ 2450320 h 2450319"/>
                <a:gd name="connsiteX609" fmla="*/ 1749774 w 2515092"/>
                <a:gd name="connsiteY609" fmla="*/ 2447749 h 2450319"/>
                <a:gd name="connsiteX610" fmla="*/ 1749774 w 2515092"/>
                <a:gd name="connsiteY610" fmla="*/ 2445179 h 2450319"/>
                <a:gd name="connsiteX611" fmla="*/ 1751106 w 2515092"/>
                <a:gd name="connsiteY611" fmla="*/ 2442609 h 2450319"/>
                <a:gd name="connsiteX612" fmla="*/ 1748537 w 2515092"/>
                <a:gd name="connsiteY612" fmla="*/ 2433565 h 2450319"/>
                <a:gd name="connsiteX613" fmla="*/ 1751106 w 2515092"/>
                <a:gd name="connsiteY613" fmla="*/ 2430994 h 2450319"/>
                <a:gd name="connsiteX614" fmla="*/ 1755008 w 2515092"/>
                <a:gd name="connsiteY614" fmla="*/ 2430994 h 2450319"/>
                <a:gd name="connsiteX615" fmla="*/ 1756245 w 2515092"/>
                <a:gd name="connsiteY615" fmla="*/ 2428424 h 2450319"/>
                <a:gd name="connsiteX616" fmla="*/ 1764047 w 2515092"/>
                <a:gd name="connsiteY616" fmla="*/ 2429661 h 2450319"/>
                <a:gd name="connsiteX617" fmla="*/ 1766616 w 2515092"/>
                <a:gd name="connsiteY617" fmla="*/ 2425854 h 2450319"/>
                <a:gd name="connsiteX618" fmla="*/ 1770518 w 2515092"/>
                <a:gd name="connsiteY618" fmla="*/ 2425854 h 2450319"/>
                <a:gd name="connsiteX619" fmla="*/ 1784695 w 2515092"/>
                <a:gd name="connsiteY619" fmla="*/ 2424521 h 2450319"/>
                <a:gd name="connsiteX620" fmla="*/ 1788501 w 2515092"/>
                <a:gd name="connsiteY620" fmla="*/ 2427091 h 2450319"/>
                <a:gd name="connsiteX621" fmla="*/ 1792403 w 2515092"/>
                <a:gd name="connsiteY621" fmla="*/ 2425854 h 2450319"/>
                <a:gd name="connsiteX622" fmla="*/ 1792403 w 2515092"/>
                <a:gd name="connsiteY622" fmla="*/ 2424521 h 2450319"/>
                <a:gd name="connsiteX623" fmla="*/ 1792403 w 2515092"/>
                <a:gd name="connsiteY623" fmla="*/ 2421950 h 2450319"/>
                <a:gd name="connsiteX624" fmla="*/ 1793735 w 2515092"/>
                <a:gd name="connsiteY624" fmla="*/ 2415477 h 2450319"/>
                <a:gd name="connsiteX625" fmla="*/ 1792403 w 2515092"/>
                <a:gd name="connsiteY625" fmla="*/ 2409099 h 2450319"/>
                <a:gd name="connsiteX626" fmla="*/ 1792403 w 2515092"/>
                <a:gd name="connsiteY626" fmla="*/ 2402625 h 2450319"/>
                <a:gd name="connsiteX627" fmla="*/ 1792403 w 2515092"/>
                <a:gd name="connsiteY627" fmla="*/ 2400055 h 2450319"/>
                <a:gd name="connsiteX628" fmla="*/ 1787264 w 2515092"/>
                <a:gd name="connsiteY628" fmla="*/ 2401292 h 2450319"/>
                <a:gd name="connsiteX629" fmla="*/ 1782126 w 2515092"/>
                <a:gd name="connsiteY629" fmla="*/ 2403863 h 2450319"/>
                <a:gd name="connsiteX630" fmla="*/ 1779557 w 2515092"/>
                <a:gd name="connsiteY630" fmla="*/ 2406528 h 2450319"/>
                <a:gd name="connsiteX631" fmla="*/ 1776893 w 2515092"/>
                <a:gd name="connsiteY631" fmla="*/ 2407766 h 2450319"/>
                <a:gd name="connsiteX632" fmla="*/ 1778225 w 2515092"/>
                <a:gd name="connsiteY632" fmla="*/ 2407766 h 2450319"/>
                <a:gd name="connsiteX633" fmla="*/ 1779557 w 2515092"/>
                <a:gd name="connsiteY633" fmla="*/ 2407766 h 2450319"/>
                <a:gd name="connsiteX634" fmla="*/ 1780794 w 2515092"/>
                <a:gd name="connsiteY634" fmla="*/ 2407766 h 2450319"/>
                <a:gd name="connsiteX635" fmla="*/ 1783363 w 2515092"/>
                <a:gd name="connsiteY635" fmla="*/ 2407766 h 2450319"/>
                <a:gd name="connsiteX636" fmla="*/ 1784695 w 2515092"/>
                <a:gd name="connsiteY636" fmla="*/ 2406528 h 2450319"/>
                <a:gd name="connsiteX637" fmla="*/ 1787264 w 2515092"/>
                <a:gd name="connsiteY637" fmla="*/ 2405196 h 2450319"/>
                <a:gd name="connsiteX638" fmla="*/ 1788501 w 2515092"/>
                <a:gd name="connsiteY638" fmla="*/ 2406528 h 2450319"/>
                <a:gd name="connsiteX639" fmla="*/ 1787264 w 2515092"/>
                <a:gd name="connsiteY639" fmla="*/ 2407766 h 2450319"/>
                <a:gd name="connsiteX640" fmla="*/ 1788501 w 2515092"/>
                <a:gd name="connsiteY640" fmla="*/ 2411669 h 2450319"/>
                <a:gd name="connsiteX641" fmla="*/ 1788501 w 2515092"/>
                <a:gd name="connsiteY641" fmla="*/ 2412907 h 2450319"/>
                <a:gd name="connsiteX642" fmla="*/ 1788501 w 2515092"/>
                <a:gd name="connsiteY642" fmla="*/ 2415477 h 2450319"/>
                <a:gd name="connsiteX643" fmla="*/ 1785932 w 2515092"/>
                <a:gd name="connsiteY643" fmla="*/ 2416810 h 2450319"/>
                <a:gd name="connsiteX644" fmla="*/ 1783363 w 2515092"/>
                <a:gd name="connsiteY644" fmla="*/ 2418143 h 2450319"/>
                <a:gd name="connsiteX645" fmla="*/ 1783363 w 2515092"/>
                <a:gd name="connsiteY645" fmla="*/ 2419380 h 2450319"/>
                <a:gd name="connsiteX646" fmla="*/ 1780794 w 2515092"/>
                <a:gd name="connsiteY646" fmla="*/ 2418143 h 2450319"/>
                <a:gd name="connsiteX647" fmla="*/ 1778225 w 2515092"/>
                <a:gd name="connsiteY647" fmla="*/ 2420713 h 2450319"/>
                <a:gd name="connsiteX648" fmla="*/ 1776893 w 2515092"/>
                <a:gd name="connsiteY648" fmla="*/ 2421950 h 2450319"/>
                <a:gd name="connsiteX649" fmla="*/ 1774324 w 2515092"/>
                <a:gd name="connsiteY649" fmla="*/ 2421950 h 2450319"/>
                <a:gd name="connsiteX650" fmla="*/ 1771755 w 2515092"/>
                <a:gd name="connsiteY650" fmla="*/ 2421950 h 2450319"/>
                <a:gd name="connsiteX651" fmla="*/ 1771755 w 2515092"/>
                <a:gd name="connsiteY651" fmla="*/ 2420713 h 2450319"/>
                <a:gd name="connsiteX652" fmla="*/ 1773087 w 2515092"/>
                <a:gd name="connsiteY652" fmla="*/ 2419380 h 2450319"/>
                <a:gd name="connsiteX653" fmla="*/ 1774324 w 2515092"/>
                <a:gd name="connsiteY653" fmla="*/ 2416810 h 2450319"/>
                <a:gd name="connsiteX654" fmla="*/ 1775656 w 2515092"/>
                <a:gd name="connsiteY654" fmla="*/ 2416810 h 2450319"/>
                <a:gd name="connsiteX655" fmla="*/ 1774324 w 2515092"/>
                <a:gd name="connsiteY655" fmla="*/ 2414239 h 2450319"/>
                <a:gd name="connsiteX656" fmla="*/ 1773087 w 2515092"/>
                <a:gd name="connsiteY656" fmla="*/ 2414239 h 2450319"/>
                <a:gd name="connsiteX657" fmla="*/ 1773087 w 2515092"/>
                <a:gd name="connsiteY657" fmla="*/ 2412907 h 2450319"/>
                <a:gd name="connsiteX658" fmla="*/ 1771755 w 2515092"/>
                <a:gd name="connsiteY658" fmla="*/ 2412907 h 2450319"/>
                <a:gd name="connsiteX659" fmla="*/ 1769185 w 2515092"/>
                <a:gd name="connsiteY659" fmla="*/ 2414239 h 2450319"/>
                <a:gd name="connsiteX660" fmla="*/ 1766616 w 2515092"/>
                <a:gd name="connsiteY660" fmla="*/ 2416810 h 2450319"/>
                <a:gd name="connsiteX661" fmla="*/ 1762715 w 2515092"/>
                <a:gd name="connsiteY661" fmla="*/ 2419380 h 2450319"/>
                <a:gd name="connsiteX662" fmla="*/ 1760146 w 2515092"/>
                <a:gd name="connsiteY662" fmla="*/ 2419380 h 2450319"/>
                <a:gd name="connsiteX663" fmla="*/ 1758909 w 2515092"/>
                <a:gd name="connsiteY663" fmla="*/ 2420713 h 2450319"/>
                <a:gd name="connsiteX664" fmla="*/ 1757577 w 2515092"/>
                <a:gd name="connsiteY664" fmla="*/ 2419380 h 2450319"/>
                <a:gd name="connsiteX665" fmla="*/ 1757577 w 2515092"/>
                <a:gd name="connsiteY665" fmla="*/ 2418143 h 2450319"/>
                <a:gd name="connsiteX666" fmla="*/ 1761478 w 2515092"/>
                <a:gd name="connsiteY666" fmla="*/ 2415477 h 2450319"/>
                <a:gd name="connsiteX667" fmla="*/ 1765284 w 2515092"/>
                <a:gd name="connsiteY667" fmla="*/ 2412907 h 2450319"/>
                <a:gd name="connsiteX668" fmla="*/ 1771755 w 2515092"/>
                <a:gd name="connsiteY668" fmla="*/ 2409099 h 2450319"/>
                <a:gd name="connsiteX669" fmla="*/ 1774324 w 2515092"/>
                <a:gd name="connsiteY669" fmla="*/ 2409099 h 2450319"/>
                <a:gd name="connsiteX670" fmla="*/ 1775656 w 2515092"/>
                <a:gd name="connsiteY670" fmla="*/ 2407766 h 2450319"/>
                <a:gd name="connsiteX671" fmla="*/ 1775656 w 2515092"/>
                <a:gd name="connsiteY671" fmla="*/ 2405196 h 2450319"/>
                <a:gd name="connsiteX672" fmla="*/ 1775656 w 2515092"/>
                <a:gd name="connsiteY672" fmla="*/ 2402625 h 2450319"/>
                <a:gd name="connsiteX673" fmla="*/ 1776893 w 2515092"/>
                <a:gd name="connsiteY673" fmla="*/ 2401292 h 2450319"/>
                <a:gd name="connsiteX674" fmla="*/ 1779557 w 2515092"/>
                <a:gd name="connsiteY674" fmla="*/ 2401292 h 2450319"/>
                <a:gd name="connsiteX675" fmla="*/ 1780794 w 2515092"/>
                <a:gd name="connsiteY675" fmla="*/ 2401292 h 2450319"/>
                <a:gd name="connsiteX676" fmla="*/ 1782126 w 2515092"/>
                <a:gd name="connsiteY676" fmla="*/ 2400055 h 2450319"/>
                <a:gd name="connsiteX677" fmla="*/ 1782126 w 2515092"/>
                <a:gd name="connsiteY677" fmla="*/ 2398722 h 2450319"/>
                <a:gd name="connsiteX678" fmla="*/ 1782126 w 2515092"/>
                <a:gd name="connsiteY678" fmla="*/ 2397389 h 2450319"/>
                <a:gd name="connsiteX679" fmla="*/ 1780794 w 2515092"/>
                <a:gd name="connsiteY679" fmla="*/ 2397389 h 2450319"/>
                <a:gd name="connsiteX680" fmla="*/ 1771755 w 2515092"/>
                <a:gd name="connsiteY680" fmla="*/ 2394819 h 2450319"/>
                <a:gd name="connsiteX681" fmla="*/ 1767853 w 2515092"/>
                <a:gd name="connsiteY681" fmla="*/ 2393581 h 2450319"/>
                <a:gd name="connsiteX682" fmla="*/ 1765284 w 2515092"/>
                <a:gd name="connsiteY682" fmla="*/ 2392248 h 2450319"/>
                <a:gd name="connsiteX683" fmla="*/ 1760146 w 2515092"/>
                <a:gd name="connsiteY683" fmla="*/ 2389678 h 2450319"/>
                <a:gd name="connsiteX684" fmla="*/ 1760146 w 2515092"/>
                <a:gd name="connsiteY684" fmla="*/ 2388345 h 2450319"/>
                <a:gd name="connsiteX685" fmla="*/ 1760146 w 2515092"/>
                <a:gd name="connsiteY685" fmla="*/ 2387108 h 2450319"/>
                <a:gd name="connsiteX686" fmla="*/ 1762715 w 2515092"/>
                <a:gd name="connsiteY686" fmla="*/ 2385775 h 2450319"/>
                <a:gd name="connsiteX687" fmla="*/ 1762715 w 2515092"/>
                <a:gd name="connsiteY687" fmla="*/ 2384537 h 2450319"/>
                <a:gd name="connsiteX688" fmla="*/ 1760146 w 2515092"/>
                <a:gd name="connsiteY688" fmla="*/ 2379397 h 2450319"/>
                <a:gd name="connsiteX689" fmla="*/ 1760146 w 2515092"/>
                <a:gd name="connsiteY689" fmla="*/ 2376731 h 2450319"/>
                <a:gd name="connsiteX690" fmla="*/ 1761478 w 2515092"/>
                <a:gd name="connsiteY690" fmla="*/ 2371590 h 2450319"/>
                <a:gd name="connsiteX691" fmla="*/ 1762715 w 2515092"/>
                <a:gd name="connsiteY691" fmla="*/ 2369020 h 2450319"/>
                <a:gd name="connsiteX692" fmla="*/ 1761478 w 2515092"/>
                <a:gd name="connsiteY692" fmla="*/ 2367687 h 2450319"/>
                <a:gd name="connsiteX693" fmla="*/ 1758909 w 2515092"/>
                <a:gd name="connsiteY693" fmla="*/ 2366450 h 2450319"/>
                <a:gd name="connsiteX694" fmla="*/ 1757577 w 2515092"/>
                <a:gd name="connsiteY694" fmla="*/ 2366450 h 2450319"/>
                <a:gd name="connsiteX695" fmla="*/ 1756245 w 2515092"/>
                <a:gd name="connsiteY695" fmla="*/ 2374161 h 2450319"/>
                <a:gd name="connsiteX696" fmla="*/ 1755008 w 2515092"/>
                <a:gd name="connsiteY696" fmla="*/ 2374161 h 2450319"/>
                <a:gd name="connsiteX697" fmla="*/ 1753675 w 2515092"/>
                <a:gd name="connsiteY697" fmla="*/ 2374161 h 2450319"/>
                <a:gd name="connsiteX698" fmla="*/ 1753675 w 2515092"/>
                <a:gd name="connsiteY698" fmla="*/ 2371590 h 2450319"/>
                <a:gd name="connsiteX699" fmla="*/ 1753675 w 2515092"/>
                <a:gd name="connsiteY699" fmla="*/ 2369020 h 2450319"/>
                <a:gd name="connsiteX700" fmla="*/ 1755008 w 2515092"/>
                <a:gd name="connsiteY700" fmla="*/ 2362546 h 2450319"/>
                <a:gd name="connsiteX701" fmla="*/ 1753675 w 2515092"/>
                <a:gd name="connsiteY701" fmla="*/ 2359976 h 2450319"/>
                <a:gd name="connsiteX702" fmla="*/ 1753675 w 2515092"/>
                <a:gd name="connsiteY702" fmla="*/ 2356073 h 2450319"/>
                <a:gd name="connsiteX703" fmla="*/ 1752439 w 2515092"/>
                <a:gd name="connsiteY703" fmla="*/ 2345791 h 2450319"/>
                <a:gd name="connsiteX704" fmla="*/ 1751106 w 2515092"/>
                <a:gd name="connsiteY704" fmla="*/ 2343221 h 2450319"/>
                <a:gd name="connsiteX705" fmla="*/ 1752439 w 2515092"/>
                <a:gd name="connsiteY705" fmla="*/ 2335510 h 2450319"/>
                <a:gd name="connsiteX706" fmla="*/ 1742067 w 2515092"/>
                <a:gd name="connsiteY706" fmla="*/ 2335510 h 2450319"/>
                <a:gd name="connsiteX707" fmla="*/ 1745968 w 2515092"/>
                <a:gd name="connsiteY707" fmla="*/ 2330274 h 2450319"/>
                <a:gd name="connsiteX708" fmla="*/ 1742067 w 2515092"/>
                <a:gd name="connsiteY708" fmla="*/ 2329037 h 2450319"/>
                <a:gd name="connsiteX709" fmla="*/ 1736928 w 2515092"/>
                <a:gd name="connsiteY709" fmla="*/ 2330274 h 2450319"/>
                <a:gd name="connsiteX710" fmla="*/ 1742067 w 2515092"/>
                <a:gd name="connsiteY710" fmla="*/ 2326466 h 2450319"/>
                <a:gd name="connsiteX711" fmla="*/ 1742067 w 2515092"/>
                <a:gd name="connsiteY711" fmla="*/ 2322563 h 2450319"/>
                <a:gd name="connsiteX712" fmla="*/ 1733027 w 2515092"/>
                <a:gd name="connsiteY712" fmla="*/ 2325133 h 2450319"/>
                <a:gd name="connsiteX713" fmla="*/ 1731790 w 2515092"/>
                <a:gd name="connsiteY713" fmla="*/ 2323800 h 2450319"/>
                <a:gd name="connsiteX714" fmla="*/ 1733027 w 2515092"/>
                <a:gd name="connsiteY714" fmla="*/ 2321230 h 2450319"/>
                <a:gd name="connsiteX715" fmla="*/ 1734359 w 2515092"/>
                <a:gd name="connsiteY715" fmla="*/ 2321230 h 2450319"/>
                <a:gd name="connsiteX716" fmla="*/ 1734359 w 2515092"/>
                <a:gd name="connsiteY716" fmla="*/ 2319993 h 2450319"/>
                <a:gd name="connsiteX717" fmla="*/ 1735596 w 2515092"/>
                <a:gd name="connsiteY717" fmla="*/ 2318660 h 2450319"/>
                <a:gd name="connsiteX718" fmla="*/ 1736928 w 2515092"/>
                <a:gd name="connsiteY718" fmla="*/ 2317422 h 2450319"/>
                <a:gd name="connsiteX719" fmla="*/ 1738260 w 2515092"/>
                <a:gd name="connsiteY719" fmla="*/ 2317422 h 2450319"/>
                <a:gd name="connsiteX720" fmla="*/ 1738260 w 2515092"/>
                <a:gd name="connsiteY720" fmla="*/ 2316089 h 2450319"/>
                <a:gd name="connsiteX721" fmla="*/ 1736928 w 2515092"/>
                <a:gd name="connsiteY721" fmla="*/ 2316089 h 2450319"/>
                <a:gd name="connsiteX722" fmla="*/ 1735596 w 2515092"/>
                <a:gd name="connsiteY722" fmla="*/ 2316089 h 2450319"/>
                <a:gd name="connsiteX723" fmla="*/ 1731790 w 2515092"/>
                <a:gd name="connsiteY723" fmla="*/ 2316089 h 2450319"/>
                <a:gd name="connsiteX724" fmla="*/ 1727889 w 2515092"/>
                <a:gd name="connsiteY724" fmla="*/ 2316089 h 2450319"/>
                <a:gd name="connsiteX725" fmla="*/ 1727889 w 2515092"/>
                <a:gd name="connsiteY725" fmla="*/ 2314852 h 2450319"/>
                <a:gd name="connsiteX726" fmla="*/ 1727889 w 2515092"/>
                <a:gd name="connsiteY726" fmla="*/ 2313519 h 2450319"/>
                <a:gd name="connsiteX727" fmla="*/ 1729221 w 2515092"/>
                <a:gd name="connsiteY727" fmla="*/ 2310949 h 2450319"/>
                <a:gd name="connsiteX728" fmla="*/ 1730458 w 2515092"/>
                <a:gd name="connsiteY728" fmla="*/ 2309616 h 2450319"/>
                <a:gd name="connsiteX729" fmla="*/ 1731790 w 2515092"/>
                <a:gd name="connsiteY729" fmla="*/ 2309616 h 2450319"/>
                <a:gd name="connsiteX730" fmla="*/ 1733027 w 2515092"/>
                <a:gd name="connsiteY730" fmla="*/ 2309616 h 2450319"/>
                <a:gd name="connsiteX731" fmla="*/ 1734359 w 2515092"/>
                <a:gd name="connsiteY731" fmla="*/ 2312282 h 2450319"/>
                <a:gd name="connsiteX732" fmla="*/ 1735596 w 2515092"/>
                <a:gd name="connsiteY732" fmla="*/ 2313519 h 2450319"/>
                <a:gd name="connsiteX733" fmla="*/ 1736928 w 2515092"/>
                <a:gd name="connsiteY733" fmla="*/ 2313519 h 2450319"/>
                <a:gd name="connsiteX734" fmla="*/ 1738260 w 2515092"/>
                <a:gd name="connsiteY734" fmla="*/ 2313519 h 2450319"/>
                <a:gd name="connsiteX735" fmla="*/ 1738260 w 2515092"/>
                <a:gd name="connsiteY735" fmla="*/ 2310949 h 2450319"/>
                <a:gd name="connsiteX736" fmla="*/ 1738260 w 2515092"/>
                <a:gd name="connsiteY736" fmla="*/ 2309616 h 2450319"/>
                <a:gd name="connsiteX737" fmla="*/ 1736928 w 2515092"/>
                <a:gd name="connsiteY737" fmla="*/ 2308378 h 2450319"/>
                <a:gd name="connsiteX738" fmla="*/ 1734359 w 2515092"/>
                <a:gd name="connsiteY738" fmla="*/ 2307046 h 2450319"/>
                <a:gd name="connsiteX739" fmla="*/ 1730458 w 2515092"/>
                <a:gd name="connsiteY739" fmla="*/ 2305808 h 2450319"/>
                <a:gd name="connsiteX740" fmla="*/ 1730458 w 2515092"/>
                <a:gd name="connsiteY740" fmla="*/ 2304475 h 2450319"/>
                <a:gd name="connsiteX741" fmla="*/ 1730458 w 2515092"/>
                <a:gd name="connsiteY741" fmla="*/ 2303142 h 2450319"/>
                <a:gd name="connsiteX742" fmla="*/ 1733027 w 2515092"/>
                <a:gd name="connsiteY742" fmla="*/ 2301905 h 2450319"/>
                <a:gd name="connsiteX743" fmla="*/ 1734359 w 2515092"/>
                <a:gd name="connsiteY743" fmla="*/ 2301905 h 2450319"/>
                <a:gd name="connsiteX744" fmla="*/ 1735596 w 2515092"/>
                <a:gd name="connsiteY744" fmla="*/ 2300667 h 2450319"/>
                <a:gd name="connsiteX745" fmla="*/ 1736928 w 2515092"/>
                <a:gd name="connsiteY745" fmla="*/ 2301905 h 2450319"/>
                <a:gd name="connsiteX746" fmla="*/ 1738260 w 2515092"/>
                <a:gd name="connsiteY746" fmla="*/ 2301905 h 2450319"/>
                <a:gd name="connsiteX747" fmla="*/ 1738260 w 2515092"/>
                <a:gd name="connsiteY747" fmla="*/ 2304475 h 2450319"/>
                <a:gd name="connsiteX748" fmla="*/ 1740735 w 2515092"/>
                <a:gd name="connsiteY748" fmla="*/ 2305808 h 2450319"/>
                <a:gd name="connsiteX749" fmla="*/ 1742067 w 2515092"/>
                <a:gd name="connsiteY749" fmla="*/ 2305808 h 2450319"/>
                <a:gd name="connsiteX750" fmla="*/ 1743399 w 2515092"/>
                <a:gd name="connsiteY750" fmla="*/ 2304475 h 2450319"/>
                <a:gd name="connsiteX751" fmla="*/ 1743399 w 2515092"/>
                <a:gd name="connsiteY751" fmla="*/ 2300667 h 2450319"/>
                <a:gd name="connsiteX752" fmla="*/ 1743399 w 2515092"/>
                <a:gd name="connsiteY752" fmla="*/ 2296764 h 2450319"/>
                <a:gd name="connsiteX753" fmla="*/ 1742067 w 2515092"/>
                <a:gd name="connsiteY753" fmla="*/ 2290291 h 2450319"/>
                <a:gd name="connsiteX754" fmla="*/ 1739498 w 2515092"/>
                <a:gd name="connsiteY754" fmla="*/ 2287720 h 2450319"/>
                <a:gd name="connsiteX755" fmla="*/ 1736928 w 2515092"/>
                <a:gd name="connsiteY755" fmla="*/ 2287720 h 2450319"/>
                <a:gd name="connsiteX756" fmla="*/ 1735596 w 2515092"/>
                <a:gd name="connsiteY756" fmla="*/ 2283817 h 2450319"/>
                <a:gd name="connsiteX757" fmla="*/ 1736928 w 2515092"/>
                <a:gd name="connsiteY757" fmla="*/ 2281247 h 2450319"/>
                <a:gd name="connsiteX758" fmla="*/ 1733027 w 2515092"/>
                <a:gd name="connsiteY758" fmla="*/ 2256685 h 2450319"/>
                <a:gd name="connsiteX759" fmla="*/ 1727889 w 2515092"/>
                <a:gd name="connsiteY759" fmla="*/ 2237360 h 2450319"/>
                <a:gd name="connsiteX760" fmla="*/ 1721418 w 2515092"/>
                <a:gd name="connsiteY760" fmla="*/ 2236123 h 2450319"/>
                <a:gd name="connsiteX761" fmla="*/ 1716280 w 2515092"/>
                <a:gd name="connsiteY761" fmla="*/ 2233457 h 2450319"/>
                <a:gd name="connsiteX762" fmla="*/ 1713711 w 2515092"/>
                <a:gd name="connsiteY762" fmla="*/ 2229649 h 2450319"/>
                <a:gd name="connsiteX763" fmla="*/ 1712379 w 2515092"/>
                <a:gd name="connsiteY763" fmla="*/ 2225746 h 2450319"/>
                <a:gd name="connsiteX764" fmla="*/ 1713711 w 2515092"/>
                <a:gd name="connsiteY764" fmla="*/ 2224413 h 2450319"/>
                <a:gd name="connsiteX765" fmla="*/ 1714948 w 2515092"/>
                <a:gd name="connsiteY765" fmla="*/ 2221843 h 2450319"/>
                <a:gd name="connsiteX766" fmla="*/ 1716280 w 2515092"/>
                <a:gd name="connsiteY766" fmla="*/ 2219272 h 2450319"/>
                <a:gd name="connsiteX767" fmla="*/ 1716280 w 2515092"/>
                <a:gd name="connsiteY767" fmla="*/ 2218035 h 2450319"/>
                <a:gd name="connsiteX768" fmla="*/ 1717612 w 2515092"/>
                <a:gd name="connsiteY768" fmla="*/ 2218035 h 2450319"/>
                <a:gd name="connsiteX769" fmla="*/ 1718849 w 2515092"/>
                <a:gd name="connsiteY769" fmla="*/ 2218035 h 2450319"/>
                <a:gd name="connsiteX770" fmla="*/ 1720181 w 2515092"/>
                <a:gd name="connsiteY770" fmla="*/ 2220510 h 2450319"/>
                <a:gd name="connsiteX771" fmla="*/ 1722750 w 2515092"/>
                <a:gd name="connsiteY771" fmla="*/ 2223175 h 2450319"/>
                <a:gd name="connsiteX772" fmla="*/ 1725320 w 2515092"/>
                <a:gd name="connsiteY772" fmla="*/ 2225746 h 2450319"/>
                <a:gd name="connsiteX773" fmla="*/ 1727889 w 2515092"/>
                <a:gd name="connsiteY773" fmla="*/ 2225746 h 2450319"/>
                <a:gd name="connsiteX774" fmla="*/ 1730458 w 2515092"/>
                <a:gd name="connsiteY774" fmla="*/ 2225746 h 2450319"/>
                <a:gd name="connsiteX775" fmla="*/ 1733027 w 2515092"/>
                <a:gd name="connsiteY775" fmla="*/ 2223175 h 2450319"/>
                <a:gd name="connsiteX776" fmla="*/ 1731790 w 2515092"/>
                <a:gd name="connsiteY776" fmla="*/ 2220510 h 2450319"/>
                <a:gd name="connsiteX777" fmla="*/ 1729221 w 2515092"/>
                <a:gd name="connsiteY777" fmla="*/ 2218035 h 2450319"/>
                <a:gd name="connsiteX778" fmla="*/ 1727889 w 2515092"/>
                <a:gd name="connsiteY778" fmla="*/ 2215369 h 2450319"/>
                <a:gd name="connsiteX779" fmla="*/ 1725320 w 2515092"/>
                <a:gd name="connsiteY779" fmla="*/ 2214132 h 2450319"/>
                <a:gd name="connsiteX780" fmla="*/ 1723987 w 2515092"/>
                <a:gd name="connsiteY780" fmla="*/ 2214132 h 2450319"/>
                <a:gd name="connsiteX781" fmla="*/ 1723987 w 2515092"/>
                <a:gd name="connsiteY781" fmla="*/ 2216702 h 2450319"/>
                <a:gd name="connsiteX782" fmla="*/ 1721418 w 2515092"/>
                <a:gd name="connsiteY782" fmla="*/ 2216702 h 2450319"/>
                <a:gd name="connsiteX783" fmla="*/ 1718849 w 2515092"/>
                <a:gd name="connsiteY783" fmla="*/ 2215369 h 2450319"/>
                <a:gd name="connsiteX784" fmla="*/ 1716280 w 2515092"/>
                <a:gd name="connsiteY784" fmla="*/ 2210228 h 2450319"/>
                <a:gd name="connsiteX785" fmla="*/ 1714948 w 2515092"/>
                <a:gd name="connsiteY785" fmla="*/ 2205088 h 2450319"/>
                <a:gd name="connsiteX786" fmla="*/ 1713711 w 2515092"/>
                <a:gd name="connsiteY786" fmla="*/ 2199947 h 2450319"/>
                <a:gd name="connsiteX787" fmla="*/ 1713711 w 2515092"/>
                <a:gd name="connsiteY787" fmla="*/ 2196044 h 2450319"/>
                <a:gd name="connsiteX788" fmla="*/ 1716280 w 2515092"/>
                <a:gd name="connsiteY788" fmla="*/ 2192141 h 2450319"/>
                <a:gd name="connsiteX789" fmla="*/ 1717612 w 2515092"/>
                <a:gd name="connsiteY789" fmla="*/ 2190903 h 2450319"/>
                <a:gd name="connsiteX790" fmla="*/ 1721418 w 2515092"/>
                <a:gd name="connsiteY790" fmla="*/ 2192141 h 2450319"/>
                <a:gd name="connsiteX791" fmla="*/ 1725320 w 2515092"/>
                <a:gd name="connsiteY791" fmla="*/ 2190903 h 2450319"/>
                <a:gd name="connsiteX792" fmla="*/ 1729221 w 2515092"/>
                <a:gd name="connsiteY792" fmla="*/ 2192141 h 2450319"/>
                <a:gd name="connsiteX793" fmla="*/ 1731790 w 2515092"/>
                <a:gd name="connsiteY793" fmla="*/ 2193473 h 2450319"/>
                <a:gd name="connsiteX794" fmla="*/ 1733027 w 2515092"/>
                <a:gd name="connsiteY794" fmla="*/ 2192141 h 2450319"/>
                <a:gd name="connsiteX795" fmla="*/ 1731790 w 2515092"/>
                <a:gd name="connsiteY795" fmla="*/ 2188333 h 2450319"/>
                <a:gd name="connsiteX796" fmla="*/ 1731790 w 2515092"/>
                <a:gd name="connsiteY796" fmla="*/ 2185668 h 2450319"/>
                <a:gd name="connsiteX797" fmla="*/ 1733027 w 2515092"/>
                <a:gd name="connsiteY797" fmla="*/ 2181859 h 2450319"/>
                <a:gd name="connsiteX798" fmla="*/ 1733027 w 2515092"/>
                <a:gd name="connsiteY798" fmla="*/ 2177956 h 2450319"/>
                <a:gd name="connsiteX799" fmla="*/ 1730458 w 2515092"/>
                <a:gd name="connsiteY799" fmla="*/ 2175386 h 2450319"/>
                <a:gd name="connsiteX800" fmla="*/ 1727889 w 2515092"/>
                <a:gd name="connsiteY800" fmla="*/ 2172815 h 2450319"/>
                <a:gd name="connsiteX801" fmla="*/ 1729221 w 2515092"/>
                <a:gd name="connsiteY801" fmla="*/ 2168912 h 2450319"/>
                <a:gd name="connsiteX802" fmla="*/ 1730458 w 2515092"/>
                <a:gd name="connsiteY802" fmla="*/ 2168912 h 2450319"/>
                <a:gd name="connsiteX803" fmla="*/ 1734359 w 2515092"/>
                <a:gd name="connsiteY803" fmla="*/ 2168912 h 2450319"/>
                <a:gd name="connsiteX804" fmla="*/ 1735596 w 2515092"/>
                <a:gd name="connsiteY804" fmla="*/ 2168912 h 2450319"/>
                <a:gd name="connsiteX805" fmla="*/ 1738260 w 2515092"/>
                <a:gd name="connsiteY805" fmla="*/ 2165104 h 2450319"/>
                <a:gd name="connsiteX806" fmla="*/ 1738260 w 2515092"/>
                <a:gd name="connsiteY806" fmla="*/ 2161201 h 2450319"/>
                <a:gd name="connsiteX807" fmla="*/ 1736928 w 2515092"/>
                <a:gd name="connsiteY807" fmla="*/ 2158631 h 2450319"/>
                <a:gd name="connsiteX808" fmla="*/ 1736928 w 2515092"/>
                <a:gd name="connsiteY808" fmla="*/ 2152157 h 2450319"/>
                <a:gd name="connsiteX809" fmla="*/ 1736928 w 2515092"/>
                <a:gd name="connsiteY809" fmla="*/ 2148254 h 2450319"/>
                <a:gd name="connsiteX810" fmla="*/ 1738260 w 2515092"/>
                <a:gd name="connsiteY810" fmla="*/ 2143113 h 2450319"/>
                <a:gd name="connsiteX811" fmla="*/ 1739498 w 2515092"/>
                <a:gd name="connsiteY811" fmla="*/ 2139210 h 2450319"/>
                <a:gd name="connsiteX812" fmla="*/ 1742067 w 2515092"/>
                <a:gd name="connsiteY812" fmla="*/ 2139210 h 2450319"/>
                <a:gd name="connsiteX813" fmla="*/ 1743399 w 2515092"/>
                <a:gd name="connsiteY813" fmla="*/ 2136640 h 2450319"/>
                <a:gd name="connsiteX814" fmla="*/ 1743399 w 2515092"/>
                <a:gd name="connsiteY814" fmla="*/ 2134069 h 2450319"/>
                <a:gd name="connsiteX815" fmla="*/ 1743399 w 2515092"/>
                <a:gd name="connsiteY815" fmla="*/ 2132832 h 2450319"/>
                <a:gd name="connsiteX816" fmla="*/ 1743399 w 2515092"/>
                <a:gd name="connsiteY816" fmla="*/ 2131499 h 2450319"/>
                <a:gd name="connsiteX817" fmla="*/ 1739498 w 2515092"/>
                <a:gd name="connsiteY817" fmla="*/ 2132832 h 2450319"/>
                <a:gd name="connsiteX818" fmla="*/ 1736928 w 2515092"/>
                <a:gd name="connsiteY818" fmla="*/ 2132832 h 2450319"/>
                <a:gd name="connsiteX819" fmla="*/ 1734359 w 2515092"/>
                <a:gd name="connsiteY819" fmla="*/ 2131499 h 2450319"/>
                <a:gd name="connsiteX820" fmla="*/ 1731790 w 2515092"/>
                <a:gd name="connsiteY820" fmla="*/ 2132832 h 2450319"/>
                <a:gd name="connsiteX821" fmla="*/ 1730458 w 2515092"/>
                <a:gd name="connsiteY821" fmla="*/ 2134069 h 2450319"/>
                <a:gd name="connsiteX822" fmla="*/ 1730458 w 2515092"/>
                <a:gd name="connsiteY822" fmla="*/ 2136640 h 2450319"/>
                <a:gd name="connsiteX823" fmla="*/ 1729221 w 2515092"/>
                <a:gd name="connsiteY823" fmla="*/ 2136640 h 2450319"/>
                <a:gd name="connsiteX824" fmla="*/ 1727889 w 2515092"/>
                <a:gd name="connsiteY824" fmla="*/ 2137973 h 2450319"/>
                <a:gd name="connsiteX825" fmla="*/ 1723987 w 2515092"/>
                <a:gd name="connsiteY825" fmla="*/ 2137973 h 2450319"/>
                <a:gd name="connsiteX826" fmla="*/ 1721418 w 2515092"/>
                <a:gd name="connsiteY826" fmla="*/ 2137973 h 2450319"/>
                <a:gd name="connsiteX827" fmla="*/ 1718849 w 2515092"/>
                <a:gd name="connsiteY827" fmla="*/ 2139210 h 2450319"/>
                <a:gd name="connsiteX828" fmla="*/ 1713711 w 2515092"/>
                <a:gd name="connsiteY828" fmla="*/ 2136640 h 2450319"/>
                <a:gd name="connsiteX829" fmla="*/ 1709810 w 2515092"/>
                <a:gd name="connsiteY829" fmla="*/ 2135402 h 2450319"/>
                <a:gd name="connsiteX830" fmla="*/ 1702102 w 2515092"/>
                <a:gd name="connsiteY830" fmla="*/ 2136640 h 2450319"/>
                <a:gd name="connsiteX831" fmla="*/ 1700770 w 2515092"/>
                <a:gd name="connsiteY831" fmla="*/ 2135402 h 2450319"/>
                <a:gd name="connsiteX832" fmla="*/ 1700770 w 2515092"/>
                <a:gd name="connsiteY832" fmla="*/ 2131499 h 2450319"/>
                <a:gd name="connsiteX833" fmla="*/ 1699533 w 2515092"/>
                <a:gd name="connsiteY833" fmla="*/ 2130166 h 2450319"/>
                <a:gd name="connsiteX834" fmla="*/ 1698201 w 2515092"/>
                <a:gd name="connsiteY834" fmla="*/ 2128929 h 2450319"/>
                <a:gd name="connsiteX835" fmla="*/ 1696869 w 2515092"/>
                <a:gd name="connsiteY835" fmla="*/ 2128929 h 2450319"/>
                <a:gd name="connsiteX836" fmla="*/ 1691731 w 2515092"/>
                <a:gd name="connsiteY836" fmla="*/ 2131499 h 2450319"/>
                <a:gd name="connsiteX837" fmla="*/ 1686592 w 2515092"/>
                <a:gd name="connsiteY837" fmla="*/ 2131499 h 2450319"/>
                <a:gd name="connsiteX838" fmla="*/ 1681454 w 2515092"/>
                <a:gd name="connsiteY838" fmla="*/ 2131499 h 2450319"/>
                <a:gd name="connsiteX839" fmla="*/ 1676316 w 2515092"/>
                <a:gd name="connsiteY839" fmla="*/ 2130166 h 2450319"/>
                <a:gd name="connsiteX840" fmla="*/ 1673652 w 2515092"/>
                <a:gd name="connsiteY840" fmla="*/ 2128929 h 2450319"/>
                <a:gd name="connsiteX841" fmla="*/ 1672415 w 2515092"/>
                <a:gd name="connsiteY841" fmla="*/ 2127596 h 2450319"/>
                <a:gd name="connsiteX842" fmla="*/ 1672415 w 2515092"/>
                <a:gd name="connsiteY842" fmla="*/ 2126358 h 2450319"/>
                <a:gd name="connsiteX843" fmla="*/ 1672415 w 2515092"/>
                <a:gd name="connsiteY843" fmla="*/ 2125025 h 2450319"/>
                <a:gd name="connsiteX844" fmla="*/ 1674984 w 2515092"/>
                <a:gd name="connsiteY844" fmla="*/ 2126358 h 2450319"/>
                <a:gd name="connsiteX845" fmla="*/ 1680122 w 2515092"/>
                <a:gd name="connsiteY845" fmla="*/ 2126358 h 2450319"/>
                <a:gd name="connsiteX846" fmla="*/ 1685260 w 2515092"/>
                <a:gd name="connsiteY846" fmla="*/ 2127596 h 2450319"/>
                <a:gd name="connsiteX847" fmla="*/ 1687925 w 2515092"/>
                <a:gd name="connsiteY847" fmla="*/ 2127596 h 2450319"/>
                <a:gd name="connsiteX848" fmla="*/ 1693063 w 2515092"/>
                <a:gd name="connsiteY848" fmla="*/ 2126358 h 2450319"/>
                <a:gd name="connsiteX849" fmla="*/ 1695632 w 2515092"/>
                <a:gd name="connsiteY849" fmla="*/ 2125025 h 2450319"/>
                <a:gd name="connsiteX850" fmla="*/ 1696869 w 2515092"/>
                <a:gd name="connsiteY850" fmla="*/ 2123693 h 2450319"/>
                <a:gd name="connsiteX851" fmla="*/ 1696869 w 2515092"/>
                <a:gd name="connsiteY851" fmla="*/ 2122455 h 2450319"/>
                <a:gd name="connsiteX852" fmla="*/ 1695632 w 2515092"/>
                <a:gd name="connsiteY852" fmla="*/ 2121123 h 2450319"/>
                <a:gd name="connsiteX853" fmla="*/ 1694300 w 2515092"/>
                <a:gd name="connsiteY853" fmla="*/ 2119885 h 2450319"/>
                <a:gd name="connsiteX854" fmla="*/ 1693063 w 2515092"/>
                <a:gd name="connsiteY854" fmla="*/ 2121123 h 2450319"/>
                <a:gd name="connsiteX855" fmla="*/ 1690494 w 2515092"/>
                <a:gd name="connsiteY855" fmla="*/ 2121123 h 2450319"/>
                <a:gd name="connsiteX856" fmla="*/ 1686592 w 2515092"/>
                <a:gd name="connsiteY856" fmla="*/ 2119885 h 2450319"/>
                <a:gd name="connsiteX857" fmla="*/ 1684023 w 2515092"/>
                <a:gd name="connsiteY857" fmla="*/ 2118552 h 2450319"/>
                <a:gd name="connsiteX858" fmla="*/ 1682691 w 2515092"/>
                <a:gd name="connsiteY858" fmla="*/ 2118552 h 2450319"/>
                <a:gd name="connsiteX859" fmla="*/ 1682691 w 2515092"/>
                <a:gd name="connsiteY859" fmla="*/ 2117314 h 2450319"/>
                <a:gd name="connsiteX860" fmla="*/ 1684023 w 2515092"/>
                <a:gd name="connsiteY860" fmla="*/ 2115982 h 2450319"/>
                <a:gd name="connsiteX861" fmla="*/ 1685260 w 2515092"/>
                <a:gd name="connsiteY861" fmla="*/ 2114649 h 2450319"/>
                <a:gd name="connsiteX862" fmla="*/ 1687925 w 2515092"/>
                <a:gd name="connsiteY862" fmla="*/ 2115982 h 2450319"/>
                <a:gd name="connsiteX863" fmla="*/ 1689161 w 2515092"/>
                <a:gd name="connsiteY863" fmla="*/ 2117314 h 2450319"/>
                <a:gd name="connsiteX864" fmla="*/ 1690494 w 2515092"/>
                <a:gd name="connsiteY864" fmla="*/ 2118552 h 2450319"/>
                <a:gd name="connsiteX865" fmla="*/ 1691731 w 2515092"/>
                <a:gd name="connsiteY865" fmla="*/ 2118552 h 2450319"/>
                <a:gd name="connsiteX866" fmla="*/ 1690494 w 2515092"/>
                <a:gd name="connsiteY866" fmla="*/ 2114649 h 2450319"/>
                <a:gd name="connsiteX867" fmla="*/ 1689161 w 2515092"/>
                <a:gd name="connsiteY867" fmla="*/ 2108176 h 2450319"/>
                <a:gd name="connsiteX868" fmla="*/ 1687925 w 2515092"/>
                <a:gd name="connsiteY868" fmla="*/ 2106938 h 2450319"/>
                <a:gd name="connsiteX869" fmla="*/ 1686592 w 2515092"/>
                <a:gd name="connsiteY869" fmla="*/ 2106938 h 2450319"/>
                <a:gd name="connsiteX870" fmla="*/ 1684023 w 2515092"/>
                <a:gd name="connsiteY870" fmla="*/ 2106938 h 2450319"/>
                <a:gd name="connsiteX871" fmla="*/ 1680122 w 2515092"/>
                <a:gd name="connsiteY871" fmla="*/ 2105700 h 2450319"/>
                <a:gd name="connsiteX872" fmla="*/ 1678885 w 2515092"/>
                <a:gd name="connsiteY872" fmla="*/ 2103130 h 2450319"/>
                <a:gd name="connsiteX873" fmla="*/ 1680122 w 2515092"/>
                <a:gd name="connsiteY873" fmla="*/ 2101797 h 2450319"/>
                <a:gd name="connsiteX874" fmla="*/ 1682691 w 2515092"/>
                <a:gd name="connsiteY874" fmla="*/ 2103130 h 2450319"/>
                <a:gd name="connsiteX875" fmla="*/ 1685260 w 2515092"/>
                <a:gd name="connsiteY875" fmla="*/ 2104367 h 2450319"/>
                <a:gd name="connsiteX876" fmla="*/ 1685260 w 2515092"/>
                <a:gd name="connsiteY876" fmla="*/ 2103130 h 2450319"/>
                <a:gd name="connsiteX877" fmla="*/ 1680122 w 2515092"/>
                <a:gd name="connsiteY877" fmla="*/ 2097894 h 2450319"/>
                <a:gd name="connsiteX878" fmla="*/ 1674984 w 2515092"/>
                <a:gd name="connsiteY878" fmla="*/ 2092753 h 2450319"/>
                <a:gd name="connsiteX879" fmla="*/ 1672415 w 2515092"/>
                <a:gd name="connsiteY879" fmla="*/ 2091516 h 2450319"/>
                <a:gd name="connsiteX880" fmla="*/ 1672415 w 2515092"/>
                <a:gd name="connsiteY880" fmla="*/ 2088850 h 2450319"/>
                <a:gd name="connsiteX881" fmla="*/ 1672415 w 2515092"/>
                <a:gd name="connsiteY881" fmla="*/ 2087612 h 2450319"/>
                <a:gd name="connsiteX882" fmla="*/ 1672415 w 2515092"/>
                <a:gd name="connsiteY882" fmla="*/ 2086280 h 2450319"/>
                <a:gd name="connsiteX883" fmla="*/ 1676316 w 2515092"/>
                <a:gd name="connsiteY883" fmla="*/ 2086280 h 2450319"/>
                <a:gd name="connsiteX884" fmla="*/ 1678885 w 2515092"/>
                <a:gd name="connsiteY884" fmla="*/ 2090183 h 2450319"/>
                <a:gd name="connsiteX885" fmla="*/ 1682691 w 2515092"/>
                <a:gd name="connsiteY885" fmla="*/ 2096656 h 2450319"/>
                <a:gd name="connsiteX886" fmla="*/ 1684023 w 2515092"/>
                <a:gd name="connsiteY886" fmla="*/ 2099227 h 2450319"/>
                <a:gd name="connsiteX887" fmla="*/ 1686592 w 2515092"/>
                <a:gd name="connsiteY887" fmla="*/ 2100465 h 2450319"/>
                <a:gd name="connsiteX888" fmla="*/ 1687925 w 2515092"/>
                <a:gd name="connsiteY888" fmla="*/ 2101797 h 2450319"/>
                <a:gd name="connsiteX889" fmla="*/ 1689161 w 2515092"/>
                <a:gd name="connsiteY889" fmla="*/ 2104367 h 2450319"/>
                <a:gd name="connsiteX890" fmla="*/ 1690494 w 2515092"/>
                <a:gd name="connsiteY890" fmla="*/ 2104367 h 2450319"/>
                <a:gd name="connsiteX891" fmla="*/ 1690494 w 2515092"/>
                <a:gd name="connsiteY891" fmla="*/ 2101797 h 2450319"/>
                <a:gd name="connsiteX892" fmla="*/ 1691731 w 2515092"/>
                <a:gd name="connsiteY892" fmla="*/ 2100465 h 2450319"/>
                <a:gd name="connsiteX893" fmla="*/ 1693063 w 2515092"/>
                <a:gd name="connsiteY893" fmla="*/ 2101797 h 2450319"/>
                <a:gd name="connsiteX894" fmla="*/ 1694300 w 2515092"/>
                <a:gd name="connsiteY894" fmla="*/ 2104367 h 2450319"/>
                <a:gd name="connsiteX895" fmla="*/ 1694300 w 2515092"/>
                <a:gd name="connsiteY895" fmla="*/ 2109509 h 2450319"/>
                <a:gd name="connsiteX896" fmla="*/ 1695632 w 2515092"/>
                <a:gd name="connsiteY896" fmla="*/ 2113411 h 2450319"/>
                <a:gd name="connsiteX897" fmla="*/ 1695632 w 2515092"/>
                <a:gd name="connsiteY897" fmla="*/ 2114649 h 2450319"/>
                <a:gd name="connsiteX898" fmla="*/ 1699533 w 2515092"/>
                <a:gd name="connsiteY898" fmla="*/ 2115982 h 2450319"/>
                <a:gd name="connsiteX899" fmla="*/ 1700770 w 2515092"/>
                <a:gd name="connsiteY899" fmla="*/ 2115982 h 2450319"/>
                <a:gd name="connsiteX900" fmla="*/ 1702102 w 2515092"/>
                <a:gd name="connsiteY900" fmla="*/ 2117314 h 2450319"/>
                <a:gd name="connsiteX901" fmla="*/ 1702102 w 2515092"/>
                <a:gd name="connsiteY901" fmla="*/ 2118552 h 2450319"/>
                <a:gd name="connsiteX902" fmla="*/ 1700770 w 2515092"/>
                <a:gd name="connsiteY902" fmla="*/ 2121123 h 2450319"/>
                <a:gd name="connsiteX903" fmla="*/ 1700770 w 2515092"/>
                <a:gd name="connsiteY903" fmla="*/ 2123693 h 2450319"/>
                <a:gd name="connsiteX904" fmla="*/ 1703339 w 2515092"/>
                <a:gd name="connsiteY904" fmla="*/ 2125025 h 2450319"/>
                <a:gd name="connsiteX905" fmla="*/ 1707241 w 2515092"/>
                <a:gd name="connsiteY905" fmla="*/ 2126358 h 2450319"/>
                <a:gd name="connsiteX906" fmla="*/ 1708573 w 2515092"/>
                <a:gd name="connsiteY906" fmla="*/ 2126358 h 2450319"/>
                <a:gd name="connsiteX907" fmla="*/ 1711142 w 2515092"/>
                <a:gd name="connsiteY907" fmla="*/ 2123693 h 2450319"/>
                <a:gd name="connsiteX908" fmla="*/ 1712379 w 2515092"/>
                <a:gd name="connsiteY908" fmla="*/ 2121123 h 2450319"/>
                <a:gd name="connsiteX909" fmla="*/ 1713711 w 2515092"/>
                <a:gd name="connsiteY909" fmla="*/ 2121123 h 2450319"/>
                <a:gd name="connsiteX910" fmla="*/ 1712379 w 2515092"/>
                <a:gd name="connsiteY910" fmla="*/ 2119885 h 2450319"/>
                <a:gd name="connsiteX911" fmla="*/ 1711142 w 2515092"/>
                <a:gd name="connsiteY911" fmla="*/ 2119885 h 2450319"/>
                <a:gd name="connsiteX912" fmla="*/ 1707241 w 2515092"/>
                <a:gd name="connsiteY912" fmla="*/ 2121123 h 2450319"/>
                <a:gd name="connsiteX913" fmla="*/ 1704671 w 2515092"/>
                <a:gd name="connsiteY913" fmla="*/ 2121123 h 2450319"/>
                <a:gd name="connsiteX914" fmla="*/ 1703339 w 2515092"/>
                <a:gd name="connsiteY914" fmla="*/ 2118552 h 2450319"/>
                <a:gd name="connsiteX915" fmla="*/ 1704671 w 2515092"/>
                <a:gd name="connsiteY915" fmla="*/ 2115982 h 2450319"/>
                <a:gd name="connsiteX916" fmla="*/ 1703339 w 2515092"/>
                <a:gd name="connsiteY916" fmla="*/ 2114649 h 2450319"/>
                <a:gd name="connsiteX917" fmla="*/ 1703339 w 2515092"/>
                <a:gd name="connsiteY917" fmla="*/ 2112079 h 2450319"/>
                <a:gd name="connsiteX918" fmla="*/ 1703339 w 2515092"/>
                <a:gd name="connsiteY918" fmla="*/ 2110841 h 2450319"/>
                <a:gd name="connsiteX919" fmla="*/ 1704671 w 2515092"/>
                <a:gd name="connsiteY919" fmla="*/ 2110841 h 2450319"/>
                <a:gd name="connsiteX920" fmla="*/ 1709810 w 2515092"/>
                <a:gd name="connsiteY920" fmla="*/ 2112079 h 2450319"/>
                <a:gd name="connsiteX921" fmla="*/ 1713711 w 2515092"/>
                <a:gd name="connsiteY921" fmla="*/ 2113411 h 2450319"/>
                <a:gd name="connsiteX922" fmla="*/ 1714948 w 2515092"/>
                <a:gd name="connsiteY922" fmla="*/ 2114649 h 2450319"/>
                <a:gd name="connsiteX923" fmla="*/ 1716280 w 2515092"/>
                <a:gd name="connsiteY923" fmla="*/ 2114649 h 2450319"/>
                <a:gd name="connsiteX924" fmla="*/ 1716280 w 2515092"/>
                <a:gd name="connsiteY924" fmla="*/ 2117314 h 2450319"/>
                <a:gd name="connsiteX925" fmla="*/ 1714948 w 2515092"/>
                <a:gd name="connsiteY925" fmla="*/ 2118552 h 2450319"/>
                <a:gd name="connsiteX926" fmla="*/ 1716280 w 2515092"/>
                <a:gd name="connsiteY926" fmla="*/ 2118552 h 2450319"/>
                <a:gd name="connsiteX927" fmla="*/ 1717612 w 2515092"/>
                <a:gd name="connsiteY927" fmla="*/ 2119885 h 2450319"/>
                <a:gd name="connsiteX928" fmla="*/ 1720181 w 2515092"/>
                <a:gd name="connsiteY928" fmla="*/ 2117314 h 2450319"/>
                <a:gd name="connsiteX929" fmla="*/ 1721418 w 2515092"/>
                <a:gd name="connsiteY929" fmla="*/ 2115982 h 2450319"/>
                <a:gd name="connsiteX930" fmla="*/ 1721418 w 2515092"/>
                <a:gd name="connsiteY930" fmla="*/ 2114649 h 2450319"/>
                <a:gd name="connsiteX931" fmla="*/ 1721418 w 2515092"/>
                <a:gd name="connsiteY931" fmla="*/ 2113411 h 2450319"/>
                <a:gd name="connsiteX932" fmla="*/ 1720181 w 2515092"/>
                <a:gd name="connsiteY932" fmla="*/ 2113411 h 2450319"/>
                <a:gd name="connsiteX933" fmla="*/ 1718849 w 2515092"/>
                <a:gd name="connsiteY933" fmla="*/ 2112079 h 2450319"/>
                <a:gd name="connsiteX934" fmla="*/ 1720181 w 2515092"/>
                <a:gd name="connsiteY934" fmla="*/ 2109509 h 2450319"/>
                <a:gd name="connsiteX935" fmla="*/ 1722750 w 2515092"/>
                <a:gd name="connsiteY935" fmla="*/ 2106938 h 2450319"/>
                <a:gd name="connsiteX936" fmla="*/ 1723987 w 2515092"/>
                <a:gd name="connsiteY936" fmla="*/ 2105700 h 2450319"/>
                <a:gd name="connsiteX937" fmla="*/ 1726557 w 2515092"/>
                <a:gd name="connsiteY937" fmla="*/ 2104367 h 2450319"/>
                <a:gd name="connsiteX938" fmla="*/ 1727889 w 2515092"/>
                <a:gd name="connsiteY938" fmla="*/ 2105700 h 2450319"/>
                <a:gd name="connsiteX939" fmla="*/ 1727889 w 2515092"/>
                <a:gd name="connsiteY939" fmla="*/ 2108176 h 2450319"/>
                <a:gd name="connsiteX940" fmla="*/ 1729221 w 2515092"/>
                <a:gd name="connsiteY940" fmla="*/ 2106938 h 2450319"/>
                <a:gd name="connsiteX941" fmla="*/ 1730458 w 2515092"/>
                <a:gd name="connsiteY941" fmla="*/ 2104367 h 2450319"/>
                <a:gd name="connsiteX942" fmla="*/ 1731790 w 2515092"/>
                <a:gd name="connsiteY942" fmla="*/ 2101797 h 2450319"/>
                <a:gd name="connsiteX943" fmla="*/ 1730458 w 2515092"/>
                <a:gd name="connsiteY943" fmla="*/ 2099227 h 2450319"/>
                <a:gd name="connsiteX944" fmla="*/ 1729221 w 2515092"/>
                <a:gd name="connsiteY944" fmla="*/ 2096656 h 2450319"/>
                <a:gd name="connsiteX945" fmla="*/ 1727889 w 2515092"/>
                <a:gd name="connsiteY945" fmla="*/ 2095323 h 2450319"/>
                <a:gd name="connsiteX946" fmla="*/ 1726557 w 2515092"/>
                <a:gd name="connsiteY946" fmla="*/ 2096656 h 2450319"/>
                <a:gd name="connsiteX947" fmla="*/ 1723987 w 2515092"/>
                <a:gd name="connsiteY947" fmla="*/ 2100465 h 2450319"/>
                <a:gd name="connsiteX948" fmla="*/ 1722750 w 2515092"/>
                <a:gd name="connsiteY948" fmla="*/ 2101797 h 2450319"/>
                <a:gd name="connsiteX949" fmla="*/ 1721418 w 2515092"/>
                <a:gd name="connsiteY949" fmla="*/ 2101797 h 2450319"/>
                <a:gd name="connsiteX950" fmla="*/ 1718849 w 2515092"/>
                <a:gd name="connsiteY950" fmla="*/ 2101797 h 2450319"/>
                <a:gd name="connsiteX951" fmla="*/ 1717612 w 2515092"/>
                <a:gd name="connsiteY951" fmla="*/ 2100465 h 2450319"/>
                <a:gd name="connsiteX952" fmla="*/ 1717612 w 2515092"/>
                <a:gd name="connsiteY952" fmla="*/ 2099227 h 2450319"/>
                <a:gd name="connsiteX953" fmla="*/ 1718849 w 2515092"/>
                <a:gd name="connsiteY953" fmla="*/ 2097894 h 2450319"/>
                <a:gd name="connsiteX954" fmla="*/ 1721418 w 2515092"/>
                <a:gd name="connsiteY954" fmla="*/ 2097894 h 2450319"/>
                <a:gd name="connsiteX955" fmla="*/ 1722750 w 2515092"/>
                <a:gd name="connsiteY955" fmla="*/ 2096656 h 2450319"/>
                <a:gd name="connsiteX956" fmla="*/ 1721418 w 2515092"/>
                <a:gd name="connsiteY956" fmla="*/ 2094086 h 2450319"/>
                <a:gd name="connsiteX957" fmla="*/ 1720181 w 2515092"/>
                <a:gd name="connsiteY957" fmla="*/ 2091516 h 2450319"/>
                <a:gd name="connsiteX958" fmla="*/ 1720181 w 2515092"/>
                <a:gd name="connsiteY958" fmla="*/ 2088850 h 2450319"/>
                <a:gd name="connsiteX959" fmla="*/ 1721418 w 2515092"/>
                <a:gd name="connsiteY959" fmla="*/ 2087612 h 2450319"/>
                <a:gd name="connsiteX960" fmla="*/ 1721418 w 2515092"/>
                <a:gd name="connsiteY960" fmla="*/ 2086280 h 2450319"/>
                <a:gd name="connsiteX961" fmla="*/ 1720181 w 2515092"/>
                <a:gd name="connsiteY961" fmla="*/ 2086280 h 2450319"/>
                <a:gd name="connsiteX962" fmla="*/ 1720181 w 2515092"/>
                <a:gd name="connsiteY962" fmla="*/ 2085042 h 2450319"/>
                <a:gd name="connsiteX963" fmla="*/ 1716280 w 2515092"/>
                <a:gd name="connsiteY963" fmla="*/ 2086280 h 2450319"/>
                <a:gd name="connsiteX964" fmla="*/ 1712379 w 2515092"/>
                <a:gd name="connsiteY964" fmla="*/ 2086280 h 2450319"/>
                <a:gd name="connsiteX965" fmla="*/ 1709810 w 2515092"/>
                <a:gd name="connsiteY965" fmla="*/ 2085042 h 2450319"/>
                <a:gd name="connsiteX966" fmla="*/ 1707241 w 2515092"/>
                <a:gd name="connsiteY966" fmla="*/ 2081139 h 2450319"/>
                <a:gd name="connsiteX967" fmla="*/ 1707241 w 2515092"/>
                <a:gd name="connsiteY967" fmla="*/ 2079806 h 2450319"/>
                <a:gd name="connsiteX968" fmla="*/ 1708573 w 2515092"/>
                <a:gd name="connsiteY968" fmla="*/ 2079806 h 2450319"/>
                <a:gd name="connsiteX969" fmla="*/ 1709810 w 2515092"/>
                <a:gd name="connsiteY969" fmla="*/ 2081139 h 2450319"/>
                <a:gd name="connsiteX970" fmla="*/ 1712379 w 2515092"/>
                <a:gd name="connsiteY970" fmla="*/ 2082376 h 2450319"/>
                <a:gd name="connsiteX971" fmla="*/ 1713711 w 2515092"/>
                <a:gd name="connsiteY971" fmla="*/ 2083709 h 2450319"/>
                <a:gd name="connsiteX972" fmla="*/ 1717612 w 2515092"/>
                <a:gd name="connsiteY972" fmla="*/ 2083709 h 2450319"/>
                <a:gd name="connsiteX973" fmla="*/ 1721418 w 2515092"/>
                <a:gd name="connsiteY973" fmla="*/ 2083709 h 2450319"/>
                <a:gd name="connsiteX974" fmla="*/ 1721418 w 2515092"/>
                <a:gd name="connsiteY974" fmla="*/ 2082376 h 2450319"/>
                <a:gd name="connsiteX975" fmla="*/ 1721418 w 2515092"/>
                <a:gd name="connsiteY975" fmla="*/ 2077236 h 2450319"/>
                <a:gd name="connsiteX976" fmla="*/ 1722750 w 2515092"/>
                <a:gd name="connsiteY976" fmla="*/ 2073428 h 2450319"/>
                <a:gd name="connsiteX977" fmla="*/ 1723987 w 2515092"/>
                <a:gd name="connsiteY977" fmla="*/ 2072095 h 2450319"/>
                <a:gd name="connsiteX978" fmla="*/ 1723987 w 2515092"/>
                <a:gd name="connsiteY978" fmla="*/ 2073428 h 2450319"/>
                <a:gd name="connsiteX979" fmla="*/ 1723987 w 2515092"/>
                <a:gd name="connsiteY979" fmla="*/ 2075998 h 2450319"/>
                <a:gd name="connsiteX980" fmla="*/ 1723987 w 2515092"/>
                <a:gd name="connsiteY980" fmla="*/ 2079806 h 2450319"/>
                <a:gd name="connsiteX981" fmla="*/ 1723987 w 2515092"/>
                <a:gd name="connsiteY981" fmla="*/ 2083709 h 2450319"/>
                <a:gd name="connsiteX982" fmla="*/ 1723987 w 2515092"/>
                <a:gd name="connsiteY982" fmla="*/ 2090183 h 2450319"/>
                <a:gd name="connsiteX983" fmla="*/ 1723987 w 2515092"/>
                <a:gd name="connsiteY983" fmla="*/ 2091516 h 2450319"/>
                <a:gd name="connsiteX984" fmla="*/ 1725320 w 2515092"/>
                <a:gd name="connsiteY984" fmla="*/ 2092753 h 2450319"/>
                <a:gd name="connsiteX985" fmla="*/ 1727889 w 2515092"/>
                <a:gd name="connsiteY985" fmla="*/ 2094086 h 2450319"/>
                <a:gd name="connsiteX986" fmla="*/ 1727889 w 2515092"/>
                <a:gd name="connsiteY986" fmla="*/ 2092753 h 2450319"/>
                <a:gd name="connsiteX987" fmla="*/ 1727889 w 2515092"/>
                <a:gd name="connsiteY987" fmla="*/ 2091516 h 2450319"/>
                <a:gd name="connsiteX988" fmla="*/ 1726557 w 2515092"/>
                <a:gd name="connsiteY988" fmla="*/ 2090183 h 2450319"/>
                <a:gd name="connsiteX989" fmla="*/ 1725320 w 2515092"/>
                <a:gd name="connsiteY989" fmla="*/ 2088850 h 2450319"/>
                <a:gd name="connsiteX990" fmla="*/ 1726557 w 2515092"/>
                <a:gd name="connsiteY990" fmla="*/ 2087612 h 2450319"/>
                <a:gd name="connsiteX991" fmla="*/ 1726557 w 2515092"/>
                <a:gd name="connsiteY991" fmla="*/ 2086280 h 2450319"/>
                <a:gd name="connsiteX992" fmla="*/ 1727889 w 2515092"/>
                <a:gd name="connsiteY992" fmla="*/ 2086280 h 2450319"/>
                <a:gd name="connsiteX993" fmla="*/ 1730458 w 2515092"/>
                <a:gd name="connsiteY993" fmla="*/ 2087612 h 2450319"/>
                <a:gd name="connsiteX994" fmla="*/ 1731790 w 2515092"/>
                <a:gd name="connsiteY994" fmla="*/ 2090183 h 2450319"/>
                <a:gd name="connsiteX995" fmla="*/ 1731790 w 2515092"/>
                <a:gd name="connsiteY995" fmla="*/ 2091516 h 2450319"/>
                <a:gd name="connsiteX996" fmla="*/ 1734359 w 2515092"/>
                <a:gd name="connsiteY996" fmla="*/ 2096656 h 2450319"/>
                <a:gd name="connsiteX997" fmla="*/ 1734359 w 2515092"/>
                <a:gd name="connsiteY997" fmla="*/ 2103130 h 2450319"/>
                <a:gd name="connsiteX998" fmla="*/ 1733027 w 2515092"/>
                <a:gd name="connsiteY998" fmla="*/ 2108176 h 2450319"/>
                <a:gd name="connsiteX999" fmla="*/ 1731790 w 2515092"/>
                <a:gd name="connsiteY999" fmla="*/ 2112079 h 2450319"/>
                <a:gd name="connsiteX1000" fmla="*/ 1731790 w 2515092"/>
                <a:gd name="connsiteY1000" fmla="*/ 2113411 h 2450319"/>
                <a:gd name="connsiteX1001" fmla="*/ 1733027 w 2515092"/>
                <a:gd name="connsiteY1001" fmla="*/ 2114649 h 2450319"/>
                <a:gd name="connsiteX1002" fmla="*/ 1734359 w 2515092"/>
                <a:gd name="connsiteY1002" fmla="*/ 2113411 h 2450319"/>
                <a:gd name="connsiteX1003" fmla="*/ 1735596 w 2515092"/>
                <a:gd name="connsiteY1003" fmla="*/ 2113411 h 2450319"/>
                <a:gd name="connsiteX1004" fmla="*/ 1736928 w 2515092"/>
                <a:gd name="connsiteY1004" fmla="*/ 2113411 h 2450319"/>
                <a:gd name="connsiteX1005" fmla="*/ 1738260 w 2515092"/>
                <a:gd name="connsiteY1005" fmla="*/ 2115982 h 2450319"/>
                <a:gd name="connsiteX1006" fmla="*/ 1738260 w 2515092"/>
                <a:gd name="connsiteY1006" fmla="*/ 2118552 h 2450319"/>
                <a:gd name="connsiteX1007" fmla="*/ 1736928 w 2515092"/>
                <a:gd name="connsiteY1007" fmla="*/ 2119885 h 2450319"/>
                <a:gd name="connsiteX1008" fmla="*/ 1735596 w 2515092"/>
                <a:gd name="connsiteY1008" fmla="*/ 2119885 h 2450319"/>
                <a:gd name="connsiteX1009" fmla="*/ 1733027 w 2515092"/>
                <a:gd name="connsiteY1009" fmla="*/ 2118552 h 2450319"/>
                <a:gd name="connsiteX1010" fmla="*/ 1730458 w 2515092"/>
                <a:gd name="connsiteY1010" fmla="*/ 2118552 h 2450319"/>
                <a:gd name="connsiteX1011" fmla="*/ 1729221 w 2515092"/>
                <a:gd name="connsiteY1011" fmla="*/ 2118552 h 2450319"/>
                <a:gd name="connsiteX1012" fmla="*/ 1730458 w 2515092"/>
                <a:gd name="connsiteY1012" fmla="*/ 2121123 h 2450319"/>
                <a:gd name="connsiteX1013" fmla="*/ 1731790 w 2515092"/>
                <a:gd name="connsiteY1013" fmla="*/ 2123693 h 2450319"/>
                <a:gd name="connsiteX1014" fmla="*/ 1733027 w 2515092"/>
                <a:gd name="connsiteY1014" fmla="*/ 2123693 h 2450319"/>
                <a:gd name="connsiteX1015" fmla="*/ 1734359 w 2515092"/>
                <a:gd name="connsiteY1015" fmla="*/ 2123693 h 2450319"/>
                <a:gd name="connsiteX1016" fmla="*/ 1738260 w 2515092"/>
                <a:gd name="connsiteY1016" fmla="*/ 2122455 h 2450319"/>
                <a:gd name="connsiteX1017" fmla="*/ 1740735 w 2515092"/>
                <a:gd name="connsiteY1017" fmla="*/ 2119885 h 2450319"/>
                <a:gd name="connsiteX1018" fmla="*/ 1740735 w 2515092"/>
                <a:gd name="connsiteY1018" fmla="*/ 2118552 h 2450319"/>
                <a:gd name="connsiteX1019" fmla="*/ 1743399 w 2515092"/>
                <a:gd name="connsiteY1019" fmla="*/ 2119885 h 2450319"/>
                <a:gd name="connsiteX1020" fmla="*/ 1747205 w 2515092"/>
                <a:gd name="connsiteY1020" fmla="*/ 2119885 h 2450319"/>
                <a:gd name="connsiteX1021" fmla="*/ 1749774 w 2515092"/>
                <a:gd name="connsiteY1021" fmla="*/ 2108176 h 2450319"/>
                <a:gd name="connsiteX1022" fmla="*/ 1755008 w 2515092"/>
                <a:gd name="connsiteY1022" fmla="*/ 2091516 h 2450319"/>
                <a:gd name="connsiteX1023" fmla="*/ 1758909 w 2515092"/>
                <a:gd name="connsiteY1023" fmla="*/ 2077236 h 2450319"/>
                <a:gd name="connsiteX1024" fmla="*/ 1764047 w 2515092"/>
                <a:gd name="connsiteY1024" fmla="*/ 2066954 h 2450319"/>
                <a:gd name="connsiteX1025" fmla="*/ 1767853 w 2515092"/>
                <a:gd name="connsiteY1025" fmla="*/ 2064384 h 2450319"/>
                <a:gd name="connsiteX1026" fmla="*/ 1770518 w 2515092"/>
                <a:gd name="connsiteY1026" fmla="*/ 2060481 h 2450319"/>
                <a:gd name="connsiteX1027" fmla="*/ 1770518 w 2515092"/>
                <a:gd name="connsiteY1027" fmla="*/ 2054007 h 2450319"/>
                <a:gd name="connsiteX1028" fmla="*/ 1773087 w 2515092"/>
                <a:gd name="connsiteY1028" fmla="*/ 2047534 h 2450319"/>
                <a:gd name="connsiteX1029" fmla="*/ 1776893 w 2515092"/>
                <a:gd name="connsiteY1029" fmla="*/ 2038490 h 2450319"/>
                <a:gd name="connsiteX1030" fmla="*/ 1778225 w 2515092"/>
                <a:gd name="connsiteY1030" fmla="*/ 2037252 h 2450319"/>
                <a:gd name="connsiteX1031" fmla="*/ 1780794 w 2515092"/>
                <a:gd name="connsiteY1031" fmla="*/ 2038490 h 2450319"/>
                <a:gd name="connsiteX1032" fmla="*/ 1780794 w 2515092"/>
                <a:gd name="connsiteY1032" fmla="*/ 2037252 h 2450319"/>
                <a:gd name="connsiteX1033" fmla="*/ 1778225 w 2515092"/>
                <a:gd name="connsiteY1033" fmla="*/ 2035919 h 2450319"/>
                <a:gd name="connsiteX1034" fmla="*/ 1775656 w 2515092"/>
                <a:gd name="connsiteY1034" fmla="*/ 2035919 h 2450319"/>
                <a:gd name="connsiteX1035" fmla="*/ 1774324 w 2515092"/>
                <a:gd name="connsiteY1035" fmla="*/ 2034682 h 2450319"/>
                <a:gd name="connsiteX1036" fmla="*/ 1773087 w 2515092"/>
                <a:gd name="connsiteY1036" fmla="*/ 2033350 h 2450319"/>
                <a:gd name="connsiteX1037" fmla="*/ 1770518 w 2515092"/>
                <a:gd name="connsiteY1037" fmla="*/ 2033350 h 2450319"/>
                <a:gd name="connsiteX1038" fmla="*/ 1769185 w 2515092"/>
                <a:gd name="connsiteY1038" fmla="*/ 2033350 h 2450319"/>
                <a:gd name="connsiteX1039" fmla="*/ 1767853 w 2515092"/>
                <a:gd name="connsiteY1039" fmla="*/ 2033350 h 2450319"/>
                <a:gd name="connsiteX1040" fmla="*/ 1767853 w 2515092"/>
                <a:gd name="connsiteY1040" fmla="*/ 2034682 h 2450319"/>
                <a:gd name="connsiteX1041" fmla="*/ 1766616 w 2515092"/>
                <a:gd name="connsiteY1041" fmla="*/ 2038490 h 2450319"/>
                <a:gd name="connsiteX1042" fmla="*/ 1766616 w 2515092"/>
                <a:gd name="connsiteY1042" fmla="*/ 2043726 h 2450319"/>
                <a:gd name="connsiteX1043" fmla="*/ 1766616 w 2515092"/>
                <a:gd name="connsiteY1043" fmla="*/ 2044963 h 2450319"/>
                <a:gd name="connsiteX1044" fmla="*/ 1765284 w 2515092"/>
                <a:gd name="connsiteY1044" fmla="*/ 2047534 h 2450319"/>
                <a:gd name="connsiteX1045" fmla="*/ 1764047 w 2515092"/>
                <a:gd name="connsiteY1045" fmla="*/ 2048866 h 2450319"/>
                <a:gd name="connsiteX1046" fmla="*/ 1761478 w 2515092"/>
                <a:gd name="connsiteY1046" fmla="*/ 2050104 h 2450319"/>
                <a:gd name="connsiteX1047" fmla="*/ 1760146 w 2515092"/>
                <a:gd name="connsiteY1047" fmla="*/ 2048866 h 2450319"/>
                <a:gd name="connsiteX1048" fmla="*/ 1758909 w 2515092"/>
                <a:gd name="connsiteY1048" fmla="*/ 2046296 h 2450319"/>
                <a:gd name="connsiteX1049" fmla="*/ 1760146 w 2515092"/>
                <a:gd name="connsiteY1049" fmla="*/ 2043726 h 2450319"/>
                <a:gd name="connsiteX1050" fmla="*/ 1760146 w 2515092"/>
                <a:gd name="connsiteY1050" fmla="*/ 2042393 h 2450319"/>
                <a:gd name="connsiteX1051" fmla="*/ 1761478 w 2515092"/>
                <a:gd name="connsiteY1051" fmla="*/ 2042393 h 2450319"/>
                <a:gd name="connsiteX1052" fmla="*/ 1764047 w 2515092"/>
                <a:gd name="connsiteY1052" fmla="*/ 2043726 h 2450319"/>
                <a:gd name="connsiteX1053" fmla="*/ 1764047 w 2515092"/>
                <a:gd name="connsiteY1053" fmla="*/ 2042393 h 2450319"/>
                <a:gd name="connsiteX1054" fmla="*/ 1764047 w 2515092"/>
                <a:gd name="connsiteY1054" fmla="*/ 2038490 h 2450319"/>
                <a:gd name="connsiteX1055" fmla="*/ 1761478 w 2515092"/>
                <a:gd name="connsiteY1055" fmla="*/ 2035919 h 2450319"/>
                <a:gd name="connsiteX1056" fmla="*/ 1761478 w 2515092"/>
                <a:gd name="connsiteY1056" fmla="*/ 2032112 h 2450319"/>
                <a:gd name="connsiteX1057" fmla="*/ 1761478 w 2515092"/>
                <a:gd name="connsiteY1057" fmla="*/ 2030779 h 2450319"/>
                <a:gd name="connsiteX1058" fmla="*/ 1764047 w 2515092"/>
                <a:gd name="connsiteY1058" fmla="*/ 2030779 h 2450319"/>
                <a:gd name="connsiteX1059" fmla="*/ 1764047 w 2515092"/>
                <a:gd name="connsiteY1059" fmla="*/ 2029541 h 2450319"/>
                <a:gd name="connsiteX1060" fmla="*/ 1761478 w 2515092"/>
                <a:gd name="connsiteY1060" fmla="*/ 2026875 h 2450319"/>
                <a:gd name="connsiteX1061" fmla="*/ 1756245 w 2515092"/>
                <a:gd name="connsiteY1061" fmla="*/ 2024306 h 2450319"/>
                <a:gd name="connsiteX1062" fmla="*/ 1751106 w 2515092"/>
                <a:gd name="connsiteY1062" fmla="*/ 2019164 h 2450319"/>
                <a:gd name="connsiteX1063" fmla="*/ 1751106 w 2515092"/>
                <a:gd name="connsiteY1063" fmla="*/ 2015262 h 2450319"/>
                <a:gd name="connsiteX1064" fmla="*/ 1752439 w 2515092"/>
                <a:gd name="connsiteY1064" fmla="*/ 2011453 h 2450319"/>
                <a:gd name="connsiteX1065" fmla="*/ 1753675 w 2515092"/>
                <a:gd name="connsiteY1065" fmla="*/ 2008883 h 2450319"/>
                <a:gd name="connsiteX1066" fmla="*/ 1753675 w 2515092"/>
                <a:gd name="connsiteY1066" fmla="*/ 2006313 h 2450319"/>
                <a:gd name="connsiteX1067" fmla="*/ 1753675 w 2515092"/>
                <a:gd name="connsiteY1067" fmla="*/ 2004980 h 2450319"/>
                <a:gd name="connsiteX1068" fmla="*/ 1752439 w 2515092"/>
                <a:gd name="connsiteY1068" fmla="*/ 2004980 h 2450319"/>
                <a:gd name="connsiteX1069" fmla="*/ 1751106 w 2515092"/>
                <a:gd name="connsiteY1069" fmla="*/ 2004980 h 2450319"/>
                <a:gd name="connsiteX1070" fmla="*/ 1743399 w 2515092"/>
                <a:gd name="connsiteY1070" fmla="*/ 2007550 h 2450319"/>
                <a:gd name="connsiteX1071" fmla="*/ 1735596 w 2515092"/>
                <a:gd name="connsiteY1071" fmla="*/ 2007550 h 2450319"/>
                <a:gd name="connsiteX1072" fmla="*/ 1733027 w 2515092"/>
                <a:gd name="connsiteY1072" fmla="*/ 2006313 h 2450319"/>
                <a:gd name="connsiteX1073" fmla="*/ 1731790 w 2515092"/>
                <a:gd name="connsiteY1073" fmla="*/ 2002410 h 2450319"/>
                <a:gd name="connsiteX1074" fmla="*/ 1730458 w 2515092"/>
                <a:gd name="connsiteY1074" fmla="*/ 2001077 h 2450319"/>
                <a:gd name="connsiteX1075" fmla="*/ 1726557 w 2515092"/>
                <a:gd name="connsiteY1075" fmla="*/ 1999839 h 2450319"/>
                <a:gd name="connsiteX1076" fmla="*/ 1726557 w 2515092"/>
                <a:gd name="connsiteY1076" fmla="*/ 1998506 h 2450319"/>
                <a:gd name="connsiteX1077" fmla="*/ 1727889 w 2515092"/>
                <a:gd name="connsiteY1077" fmla="*/ 1995936 h 2450319"/>
                <a:gd name="connsiteX1078" fmla="*/ 1730458 w 2515092"/>
                <a:gd name="connsiteY1078" fmla="*/ 1995936 h 2450319"/>
                <a:gd name="connsiteX1079" fmla="*/ 1730458 w 2515092"/>
                <a:gd name="connsiteY1079" fmla="*/ 1994604 h 2450319"/>
                <a:gd name="connsiteX1080" fmla="*/ 1733027 w 2515092"/>
                <a:gd name="connsiteY1080" fmla="*/ 1995936 h 2450319"/>
                <a:gd name="connsiteX1081" fmla="*/ 1734359 w 2515092"/>
                <a:gd name="connsiteY1081" fmla="*/ 1998506 h 2450319"/>
                <a:gd name="connsiteX1082" fmla="*/ 1735596 w 2515092"/>
                <a:gd name="connsiteY1082" fmla="*/ 1999839 h 2450319"/>
                <a:gd name="connsiteX1083" fmla="*/ 1736928 w 2515092"/>
                <a:gd name="connsiteY1083" fmla="*/ 2001077 h 2450319"/>
                <a:gd name="connsiteX1084" fmla="*/ 1738260 w 2515092"/>
                <a:gd name="connsiteY1084" fmla="*/ 2001077 h 2450319"/>
                <a:gd name="connsiteX1085" fmla="*/ 1739498 w 2515092"/>
                <a:gd name="connsiteY1085" fmla="*/ 1999839 h 2450319"/>
                <a:gd name="connsiteX1086" fmla="*/ 1738260 w 2515092"/>
                <a:gd name="connsiteY1086" fmla="*/ 1997269 h 2450319"/>
                <a:gd name="connsiteX1087" fmla="*/ 1739498 w 2515092"/>
                <a:gd name="connsiteY1087" fmla="*/ 1997269 h 2450319"/>
                <a:gd name="connsiteX1088" fmla="*/ 1739498 w 2515092"/>
                <a:gd name="connsiteY1088" fmla="*/ 1995936 h 2450319"/>
                <a:gd name="connsiteX1089" fmla="*/ 1744636 w 2515092"/>
                <a:gd name="connsiteY1089" fmla="*/ 1994604 h 2450319"/>
                <a:gd name="connsiteX1090" fmla="*/ 1751106 w 2515092"/>
                <a:gd name="connsiteY1090" fmla="*/ 1994604 h 2450319"/>
                <a:gd name="connsiteX1091" fmla="*/ 1756245 w 2515092"/>
                <a:gd name="connsiteY1091" fmla="*/ 1994604 h 2450319"/>
                <a:gd name="connsiteX1092" fmla="*/ 1762715 w 2515092"/>
                <a:gd name="connsiteY1092" fmla="*/ 1995936 h 2450319"/>
                <a:gd name="connsiteX1093" fmla="*/ 1762715 w 2515092"/>
                <a:gd name="connsiteY1093" fmla="*/ 1997269 h 2450319"/>
                <a:gd name="connsiteX1094" fmla="*/ 1761478 w 2515092"/>
                <a:gd name="connsiteY1094" fmla="*/ 1998506 h 2450319"/>
                <a:gd name="connsiteX1095" fmla="*/ 1758909 w 2515092"/>
                <a:gd name="connsiteY1095" fmla="*/ 1999839 h 2450319"/>
                <a:gd name="connsiteX1096" fmla="*/ 1757577 w 2515092"/>
                <a:gd name="connsiteY1096" fmla="*/ 2002410 h 2450319"/>
                <a:gd name="connsiteX1097" fmla="*/ 1758909 w 2515092"/>
                <a:gd name="connsiteY1097" fmla="*/ 2003647 h 2450319"/>
                <a:gd name="connsiteX1098" fmla="*/ 1762715 w 2515092"/>
                <a:gd name="connsiteY1098" fmla="*/ 2003647 h 2450319"/>
                <a:gd name="connsiteX1099" fmla="*/ 1767853 w 2515092"/>
                <a:gd name="connsiteY1099" fmla="*/ 2001077 h 2450319"/>
                <a:gd name="connsiteX1100" fmla="*/ 1770518 w 2515092"/>
                <a:gd name="connsiteY1100" fmla="*/ 1998506 h 2450319"/>
                <a:gd name="connsiteX1101" fmla="*/ 1774324 w 2515092"/>
                <a:gd name="connsiteY1101" fmla="*/ 1997269 h 2450319"/>
                <a:gd name="connsiteX1102" fmla="*/ 1778225 w 2515092"/>
                <a:gd name="connsiteY1102" fmla="*/ 1997269 h 2450319"/>
                <a:gd name="connsiteX1103" fmla="*/ 1782126 w 2515092"/>
                <a:gd name="connsiteY1103" fmla="*/ 1998506 h 2450319"/>
                <a:gd name="connsiteX1104" fmla="*/ 1785932 w 2515092"/>
                <a:gd name="connsiteY1104" fmla="*/ 2001077 h 2450319"/>
                <a:gd name="connsiteX1105" fmla="*/ 1788501 w 2515092"/>
                <a:gd name="connsiteY1105" fmla="*/ 2004980 h 2450319"/>
                <a:gd name="connsiteX1106" fmla="*/ 1788501 w 2515092"/>
                <a:gd name="connsiteY1106" fmla="*/ 2006313 h 2450319"/>
                <a:gd name="connsiteX1107" fmla="*/ 1782126 w 2515092"/>
                <a:gd name="connsiteY1107" fmla="*/ 2007550 h 2450319"/>
                <a:gd name="connsiteX1108" fmla="*/ 1783363 w 2515092"/>
                <a:gd name="connsiteY1108" fmla="*/ 2008883 h 2450319"/>
                <a:gd name="connsiteX1109" fmla="*/ 1787264 w 2515092"/>
                <a:gd name="connsiteY1109" fmla="*/ 2010121 h 2450319"/>
                <a:gd name="connsiteX1110" fmla="*/ 1792403 w 2515092"/>
                <a:gd name="connsiteY1110" fmla="*/ 2010121 h 2450319"/>
                <a:gd name="connsiteX1111" fmla="*/ 1794972 w 2515092"/>
                <a:gd name="connsiteY1111" fmla="*/ 2007550 h 2450319"/>
                <a:gd name="connsiteX1112" fmla="*/ 1798873 w 2515092"/>
                <a:gd name="connsiteY1112" fmla="*/ 2001077 h 2450319"/>
                <a:gd name="connsiteX1113" fmla="*/ 1804107 w 2515092"/>
                <a:gd name="connsiteY1113" fmla="*/ 1990795 h 2450319"/>
                <a:gd name="connsiteX1114" fmla="*/ 1807913 w 2515092"/>
                <a:gd name="connsiteY1114" fmla="*/ 1982989 h 2450319"/>
                <a:gd name="connsiteX1115" fmla="*/ 1813051 w 2515092"/>
                <a:gd name="connsiteY1115" fmla="*/ 1979181 h 2450319"/>
                <a:gd name="connsiteX1116" fmla="*/ 1815620 w 2515092"/>
                <a:gd name="connsiteY1116" fmla="*/ 1975278 h 2450319"/>
                <a:gd name="connsiteX1117" fmla="*/ 1818284 w 2515092"/>
                <a:gd name="connsiteY1117" fmla="*/ 1975278 h 2450319"/>
                <a:gd name="connsiteX1118" fmla="*/ 1819521 w 2515092"/>
                <a:gd name="connsiteY1118" fmla="*/ 1975278 h 2450319"/>
                <a:gd name="connsiteX1119" fmla="*/ 1819521 w 2515092"/>
                <a:gd name="connsiteY1119" fmla="*/ 1973945 h 2450319"/>
                <a:gd name="connsiteX1120" fmla="*/ 1820853 w 2515092"/>
                <a:gd name="connsiteY1120" fmla="*/ 1971375 h 2450319"/>
                <a:gd name="connsiteX1121" fmla="*/ 1822091 w 2515092"/>
                <a:gd name="connsiteY1121" fmla="*/ 1967567 h 2450319"/>
                <a:gd name="connsiteX1122" fmla="*/ 1822091 w 2515092"/>
                <a:gd name="connsiteY1122" fmla="*/ 1963664 h 2450319"/>
                <a:gd name="connsiteX1123" fmla="*/ 1824660 w 2515092"/>
                <a:gd name="connsiteY1123" fmla="*/ 1962331 h 2450319"/>
                <a:gd name="connsiteX1124" fmla="*/ 1825992 w 2515092"/>
                <a:gd name="connsiteY1124" fmla="*/ 1962331 h 2450319"/>
                <a:gd name="connsiteX1125" fmla="*/ 1825992 w 2515092"/>
                <a:gd name="connsiteY1125" fmla="*/ 1963664 h 2450319"/>
                <a:gd name="connsiteX1126" fmla="*/ 1827229 w 2515092"/>
                <a:gd name="connsiteY1126" fmla="*/ 1963664 h 2450319"/>
                <a:gd name="connsiteX1127" fmla="*/ 1828561 w 2515092"/>
                <a:gd name="connsiteY1127" fmla="*/ 1963664 h 2450319"/>
                <a:gd name="connsiteX1128" fmla="*/ 1828561 w 2515092"/>
                <a:gd name="connsiteY1128" fmla="*/ 1959761 h 2450319"/>
                <a:gd name="connsiteX1129" fmla="*/ 1828561 w 2515092"/>
                <a:gd name="connsiteY1129" fmla="*/ 1953287 h 2450319"/>
                <a:gd name="connsiteX1130" fmla="*/ 1828561 w 2515092"/>
                <a:gd name="connsiteY1130" fmla="*/ 1948147 h 2450319"/>
                <a:gd name="connsiteX1131" fmla="*/ 1828561 w 2515092"/>
                <a:gd name="connsiteY1131" fmla="*/ 1945576 h 2450319"/>
                <a:gd name="connsiteX1132" fmla="*/ 1827229 w 2515092"/>
                <a:gd name="connsiteY1132" fmla="*/ 1944243 h 2450319"/>
                <a:gd name="connsiteX1133" fmla="*/ 1825992 w 2515092"/>
                <a:gd name="connsiteY1133" fmla="*/ 1944243 h 2450319"/>
                <a:gd name="connsiteX1134" fmla="*/ 1823423 w 2515092"/>
                <a:gd name="connsiteY1134" fmla="*/ 1943005 h 2450319"/>
                <a:gd name="connsiteX1135" fmla="*/ 1822091 w 2515092"/>
                <a:gd name="connsiteY1135" fmla="*/ 1943005 h 2450319"/>
                <a:gd name="connsiteX1136" fmla="*/ 1822091 w 2515092"/>
                <a:gd name="connsiteY1136" fmla="*/ 1944243 h 2450319"/>
                <a:gd name="connsiteX1137" fmla="*/ 1820853 w 2515092"/>
                <a:gd name="connsiteY1137" fmla="*/ 1944243 h 2450319"/>
                <a:gd name="connsiteX1138" fmla="*/ 1822091 w 2515092"/>
                <a:gd name="connsiteY1138" fmla="*/ 1948147 h 2450319"/>
                <a:gd name="connsiteX1139" fmla="*/ 1820853 w 2515092"/>
                <a:gd name="connsiteY1139" fmla="*/ 1950717 h 2450319"/>
                <a:gd name="connsiteX1140" fmla="*/ 1818284 w 2515092"/>
                <a:gd name="connsiteY1140" fmla="*/ 1952049 h 2450319"/>
                <a:gd name="connsiteX1141" fmla="*/ 1815620 w 2515092"/>
                <a:gd name="connsiteY1141" fmla="*/ 1952049 h 2450319"/>
                <a:gd name="connsiteX1142" fmla="*/ 1813051 w 2515092"/>
                <a:gd name="connsiteY1142" fmla="*/ 1952049 h 2450319"/>
                <a:gd name="connsiteX1143" fmla="*/ 1810482 w 2515092"/>
                <a:gd name="connsiteY1143" fmla="*/ 1954620 h 2450319"/>
                <a:gd name="connsiteX1144" fmla="*/ 1807913 w 2515092"/>
                <a:gd name="connsiteY1144" fmla="*/ 1955858 h 2450319"/>
                <a:gd name="connsiteX1145" fmla="*/ 1807913 w 2515092"/>
                <a:gd name="connsiteY1145" fmla="*/ 1957191 h 2450319"/>
                <a:gd name="connsiteX1146" fmla="*/ 1809245 w 2515092"/>
                <a:gd name="connsiteY1146" fmla="*/ 1958523 h 2450319"/>
                <a:gd name="connsiteX1147" fmla="*/ 1809245 w 2515092"/>
                <a:gd name="connsiteY1147" fmla="*/ 1961093 h 2450319"/>
                <a:gd name="connsiteX1148" fmla="*/ 1807913 w 2515092"/>
                <a:gd name="connsiteY1148" fmla="*/ 1963664 h 2450319"/>
                <a:gd name="connsiteX1149" fmla="*/ 1807913 w 2515092"/>
                <a:gd name="connsiteY1149" fmla="*/ 1964996 h 2450319"/>
                <a:gd name="connsiteX1150" fmla="*/ 1806676 w 2515092"/>
                <a:gd name="connsiteY1150" fmla="*/ 1964996 h 2450319"/>
                <a:gd name="connsiteX1151" fmla="*/ 1804107 w 2515092"/>
                <a:gd name="connsiteY1151" fmla="*/ 1964996 h 2450319"/>
                <a:gd name="connsiteX1152" fmla="*/ 1802774 w 2515092"/>
                <a:gd name="connsiteY1152" fmla="*/ 1964996 h 2450319"/>
                <a:gd name="connsiteX1153" fmla="*/ 1801442 w 2515092"/>
                <a:gd name="connsiteY1153" fmla="*/ 1971375 h 2450319"/>
                <a:gd name="connsiteX1154" fmla="*/ 1797636 w 2515092"/>
                <a:gd name="connsiteY1154" fmla="*/ 1976516 h 2450319"/>
                <a:gd name="connsiteX1155" fmla="*/ 1796304 w 2515092"/>
                <a:gd name="connsiteY1155" fmla="*/ 1976516 h 2450319"/>
                <a:gd name="connsiteX1156" fmla="*/ 1796304 w 2515092"/>
                <a:gd name="connsiteY1156" fmla="*/ 1975278 h 2450319"/>
                <a:gd name="connsiteX1157" fmla="*/ 1797636 w 2515092"/>
                <a:gd name="connsiteY1157" fmla="*/ 1972707 h 2450319"/>
                <a:gd name="connsiteX1158" fmla="*/ 1797636 w 2515092"/>
                <a:gd name="connsiteY1158" fmla="*/ 1967567 h 2450319"/>
                <a:gd name="connsiteX1159" fmla="*/ 1800205 w 2515092"/>
                <a:gd name="connsiteY1159" fmla="*/ 1963664 h 2450319"/>
                <a:gd name="connsiteX1160" fmla="*/ 1801442 w 2515092"/>
                <a:gd name="connsiteY1160" fmla="*/ 1959761 h 2450319"/>
                <a:gd name="connsiteX1161" fmla="*/ 1801442 w 2515092"/>
                <a:gd name="connsiteY1161" fmla="*/ 1958523 h 2450319"/>
                <a:gd name="connsiteX1162" fmla="*/ 1798873 w 2515092"/>
                <a:gd name="connsiteY1162" fmla="*/ 1957191 h 2450319"/>
                <a:gd name="connsiteX1163" fmla="*/ 1793735 w 2515092"/>
                <a:gd name="connsiteY1163" fmla="*/ 1955858 h 2450319"/>
                <a:gd name="connsiteX1164" fmla="*/ 1791166 w 2515092"/>
                <a:gd name="connsiteY1164" fmla="*/ 1954620 h 2450319"/>
                <a:gd name="connsiteX1165" fmla="*/ 1789834 w 2515092"/>
                <a:gd name="connsiteY1165" fmla="*/ 1954620 h 2450319"/>
                <a:gd name="connsiteX1166" fmla="*/ 1788501 w 2515092"/>
                <a:gd name="connsiteY1166" fmla="*/ 1954620 h 2450319"/>
                <a:gd name="connsiteX1167" fmla="*/ 1788501 w 2515092"/>
                <a:gd name="connsiteY1167" fmla="*/ 1955858 h 2450319"/>
                <a:gd name="connsiteX1168" fmla="*/ 1787264 w 2515092"/>
                <a:gd name="connsiteY1168" fmla="*/ 1957191 h 2450319"/>
                <a:gd name="connsiteX1169" fmla="*/ 1784695 w 2515092"/>
                <a:gd name="connsiteY1169" fmla="*/ 1958523 h 2450319"/>
                <a:gd name="connsiteX1170" fmla="*/ 1782126 w 2515092"/>
                <a:gd name="connsiteY1170" fmla="*/ 1961093 h 2450319"/>
                <a:gd name="connsiteX1171" fmla="*/ 1778225 w 2515092"/>
                <a:gd name="connsiteY1171" fmla="*/ 1962331 h 2450319"/>
                <a:gd name="connsiteX1172" fmla="*/ 1776893 w 2515092"/>
                <a:gd name="connsiteY1172" fmla="*/ 1959761 h 2450319"/>
                <a:gd name="connsiteX1173" fmla="*/ 1778225 w 2515092"/>
                <a:gd name="connsiteY1173" fmla="*/ 1957191 h 2450319"/>
                <a:gd name="connsiteX1174" fmla="*/ 1778225 w 2515092"/>
                <a:gd name="connsiteY1174" fmla="*/ 1954620 h 2450319"/>
                <a:gd name="connsiteX1175" fmla="*/ 1779557 w 2515092"/>
                <a:gd name="connsiteY1175" fmla="*/ 1953287 h 2450319"/>
                <a:gd name="connsiteX1176" fmla="*/ 1783363 w 2515092"/>
                <a:gd name="connsiteY1176" fmla="*/ 1952049 h 2450319"/>
                <a:gd name="connsiteX1177" fmla="*/ 1785932 w 2515092"/>
                <a:gd name="connsiteY1177" fmla="*/ 1952049 h 2450319"/>
                <a:gd name="connsiteX1178" fmla="*/ 1787264 w 2515092"/>
                <a:gd name="connsiteY1178" fmla="*/ 1953287 h 2450319"/>
                <a:gd name="connsiteX1179" fmla="*/ 1789834 w 2515092"/>
                <a:gd name="connsiteY1179" fmla="*/ 1953287 h 2450319"/>
                <a:gd name="connsiteX1180" fmla="*/ 1796304 w 2515092"/>
                <a:gd name="connsiteY1180" fmla="*/ 1948147 h 2450319"/>
                <a:gd name="connsiteX1181" fmla="*/ 1800205 w 2515092"/>
                <a:gd name="connsiteY1181" fmla="*/ 1943005 h 2450319"/>
                <a:gd name="connsiteX1182" fmla="*/ 1801442 w 2515092"/>
                <a:gd name="connsiteY1182" fmla="*/ 1941673 h 2450319"/>
                <a:gd name="connsiteX1183" fmla="*/ 1800205 w 2515092"/>
                <a:gd name="connsiteY1183" fmla="*/ 1941673 h 2450319"/>
                <a:gd name="connsiteX1184" fmla="*/ 1798873 w 2515092"/>
                <a:gd name="connsiteY1184" fmla="*/ 1939103 h 2450319"/>
                <a:gd name="connsiteX1185" fmla="*/ 1797636 w 2515092"/>
                <a:gd name="connsiteY1185" fmla="*/ 1936532 h 2450319"/>
                <a:gd name="connsiteX1186" fmla="*/ 1798873 w 2515092"/>
                <a:gd name="connsiteY1186" fmla="*/ 1933962 h 2450319"/>
                <a:gd name="connsiteX1187" fmla="*/ 1801442 w 2515092"/>
                <a:gd name="connsiteY1187" fmla="*/ 1931391 h 2450319"/>
                <a:gd name="connsiteX1188" fmla="*/ 1804107 w 2515092"/>
                <a:gd name="connsiteY1188" fmla="*/ 1931391 h 2450319"/>
                <a:gd name="connsiteX1189" fmla="*/ 1805344 w 2515092"/>
                <a:gd name="connsiteY1189" fmla="*/ 1931391 h 2450319"/>
                <a:gd name="connsiteX1190" fmla="*/ 1806676 w 2515092"/>
                <a:gd name="connsiteY1190" fmla="*/ 1935294 h 2450319"/>
                <a:gd name="connsiteX1191" fmla="*/ 1805344 w 2515092"/>
                <a:gd name="connsiteY1191" fmla="*/ 1937865 h 2450319"/>
                <a:gd name="connsiteX1192" fmla="*/ 1805344 w 2515092"/>
                <a:gd name="connsiteY1192" fmla="*/ 1939103 h 2450319"/>
                <a:gd name="connsiteX1193" fmla="*/ 1806676 w 2515092"/>
                <a:gd name="connsiteY1193" fmla="*/ 1939103 h 2450319"/>
                <a:gd name="connsiteX1194" fmla="*/ 1809245 w 2515092"/>
                <a:gd name="connsiteY1194" fmla="*/ 1939103 h 2450319"/>
                <a:gd name="connsiteX1195" fmla="*/ 1811814 w 2515092"/>
                <a:gd name="connsiteY1195" fmla="*/ 1937865 h 2450319"/>
                <a:gd name="connsiteX1196" fmla="*/ 1815620 w 2515092"/>
                <a:gd name="connsiteY1196" fmla="*/ 1935294 h 2450319"/>
                <a:gd name="connsiteX1197" fmla="*/ 1818284 w 2515092"/>
                <a:gd name="connsiteY1197" fmla="*/ 1933962 h 2450319"/>
                <a:gd name="connsiteX1198" fmla="*/ 1823423 w 2515092"/>
                <a:gd name="connsiteY1198" fmla="*/ 1931391 h 2450319"/>
                <a:gd name="connsiteX1199" fmla="*/ 1827229 w 2515092"/>
                <a:gd name="connsiteY1199" fmla="*/ 1928821 h 2450319"/>
                <a:gd name="connsiteX1200" fmla="*/ 1828561 w 2515092"/>
                <a:gd name="connsiteY1200" fmla="*/ 1927488 h 2450319"/>
                <a:gd name="connsiteX1201" fmla="*/ 1825992 w 2515092"/>
                <a:gd name="connsiteY1201" fmla="*/ 1926156 h 2450319"/>
                <a:gd name="connsiteX1202" fmla="*/ 1825992 w 2515092"/>
                <a:gd name="connsiteY1202" fmla="*/ 1924918 h 2450319"/>
                <a:gd name="connsiteX1203" fmla="*/ 1827229 w 2515092"/>
                <a:gd name="connsiteY1203" fmla="*/ 1923585 h 2450319"/>
                <a:gd name="connsiteX1204" fmla="*/ 1828561 w 2515092"/>
                <a:gd name="connsiteY1204" fmla="*/ 1923585 h 2450319"/>
                <a:gd name="connsiteX1205" fmla="*/ 1829893 w 2515092"/>
                <a:gd name="connsiteY1205" fmla="*/ 1924918 h 2450319"/>
                <a:gd name="connsiteX1206" fmla="*/ 1831130 w 2515092"/>
                <a:gd name="connsiteY1206" fmla="*/ 1927488 h 2450319"/>
                <a:gd name="connsiteX1207" fmla="*/ 1831130 w 2515092"/>
                <a:gd name="connsiteY1207" fmla="*/ 1930059 h 2450319"/>
                <a:gd name="connsiteX1208" fmla="*/ 1829893 w 2515092"/>
                <a:gd name="connsiteY1208" fmla="*/ 1933962 h 2450319"/>
                <a:gd name="connsiteX1209" fmla="*/ 1828561 w 2515092"/>
                <a:gd name="connsiteY1209" fmla="*/ 1936532 h 2450319"/>
                <a:gd name="connsiteX1210" fmla="*/ 1827229 w 2515092"/>
                <a:gd name="connsiteY1210" fmla="*/ 1936532 h 2450319"/>
                <a:gd name="connsiteX1211" fmla="*/ 1825992 w 2515092"/>
                <a:gd name="connsiteY1211" fmla="*/ 1937865 h 2450319"/>
                <a:gd name="connsiteX1212" fmla="*/ 1825992 w 2515092"/>
                <a:gd name="connsiteY1212" fmla="*/ 1939103 h 2450319"/>
                <a:gd name="connsiteX1213" fmla="*/ 1829893 w 2515092"/>
                <a:gd name="connsiteY1213" fmla="*/ 1940435 h 2450319"/>
                <a:gd name="connsiteX1214" fmla="*/ 1832462 w 2515092"/>
                <a:gd name="connsiteY1214" fmla="*/ 1941673 h 2450319"/>
                <a:gd name="connsiteX1215" fmla="*/ 1836363 w 2515092"/>
                <a:gd name="connsiteY1215" fmla="*/ 1943005 h 2450319"/>
                <a:gd name="connsiteX1216" fmla="*/ 1837601 w 2515092"/>
                <a:gd name="connsiteY1216" fmla="*/ 1943005 h 2450319"/>
                <a:gd name="connsiteX1217" fmla="*/ 1837601 w 2515092"/>
                <a:gd name="connsiteY1217" fmla="*/ 1941673 h 2450319"/>
                <a:gd name="connsiteX1218" fmla="*/ 1838933 w 2515092"/>
                <a:gd name="connsiteY1218" fmla="*/ 1937865 h 2450319"/>
                <a:gd name="connsiteX1219" fmla="*/ 1840170 w 2515092"/>
                <a:gd name="connsiteY1219" fmla="*/ 1931391 h 2450319"/>
                <a:gd name="connsiteX1220" fmla="*/ 1844071 w 2515092"/>
                <a:gd name="connsiteY1220" fmla="*/ 1926156 h 2450319"/>
                <a:gd name="connsiteX1221" fmla="*/ 1837601 w 2515092"/>
                <a:gd name="connsiteY1221" fmla="*/ 1921015 h 2450319"/>
                <a:gd name="connsiteX1222" fmla="*/ 1841502 w 2515092"/>
                <a:gd name="connsiteY1222" fmla="*/ 1919777 h 2450319"/>
                <a:gd name="connsiteX1223" fmla="*/ 1849209 w 2515092"/>
                <a:gd name="connsiteY1223" fmla="*/ 1910734 h 2450319"/>
                <a:gd name="connsiteX1224" fmla="*/ 1845403 w 2515092"/>
                <a:gd name="connsiteY1224" fmla="*/ 1922347 h 2450319"/>
                <a:gd name="connsiteX1225" fmla="*/ 1849209 w 2515092"/>
                <a:gd name="connsiteY1225" fmla="*/ 1927488 h 2450319"/>
                <a:gd name="connsiteX1226" fmla="*/ 1844071 w 2515092"/>
                <a:gd name="connsiteY1226" fmla="*/ 1932629 h 2450319"/>
                <a:gd name="connsiteX1227" fmla="*/ 1842834 w 2515092"/>
                <a:gd name="connsiteY1227" fmla="*/ 1943005 h 2450319"/>
                <a:gd name="connsiteX1228" fmla="*/ 1847972 w 2515092"/>
                <a:gd name="connsiteY1228" fmla="*/ 1940435 h 2450319"/>
                <a:gd name="connsiteX1229" fmla="*/ 1850542 w 2515092"/>
                <a:gd name="connsiteY1229" fmla="*/ 1936532 h 2450319"/>
                <a:gd name="connsiteX1230" fmla="*/ 1850542 w 2515092"/>
                <a:gd name="connsiteY1230" fmla="*/ 1940435 h 2450319"/>
                <a:gd name="connsiteX1231" fmla="*/ 1856917 w 2515092"/>
                <a:gd name="connsiteY1231" fmla="*/ 1937865 h 2450319"/>
                <a:gd name="connsiteX1232" fmla="*/ 1860818 w 2515092"/>
                <a:gd name="connsiteY1232" fmla="*/ 1932629 h 2450319"/>
                <a:gd name="connsiteX1233" fmla="*/ 1856917 w 2515092"/>
                <a:gd name="connsiteY1233" fmla="*/ 1931391 h 2450319"/>
                <a:gd name="connsiteX1234" fmla="*/ 1862150 w 2515092"/>
                <a:gd name="connsiteY1234" fmla="*/ 1927488 h 2450319"/>
                <a:gd name="connsiteX1235" fmla="*/ 1868621 w 2515092"/>
                <a:gd name="connsiteY1235" fmla="*/ 1924918 h 2450319"/>
                <a:gd name="connsiteX1236" fmla="*/ 1876328 w 2515092"/>
                <a:gd name="connsiteY1236" fmla="*/ 1919777 h 2450319"/>
                <a:gd name="connsiteX1237" fmla="*/ 1877565 w 2515092"/>
                <a:gd name="connsiteY1237" fmla="*/ 1918445 h 2450319"/>
                <a:gd name="connsiteX1238" fmla="*/ 1877565 w 2515092"/>
                <a:gd name="connsiteY1238" fmla="*/ 1915874 h 2450319"/>
                <a:gd name="connsiteX1239" fmla="*/ 1876328 w 2515092"/>
                <a:gd name="connsiteY1239" fmla="*/ 1911971 h 2450319"/>
                <a:gd name="connsiteX1240" fmla="*/ 1873759 w 2515092"/>
                <a:gd name="connsiteY1240" fmla="*/ 1908163 h 2450319"/>
                <a:gd name="connsiteX1241" fmla="*/ 1873759 w 2515092"/>
                <a:gd name="connsiteY1241" fmla="*/ 1905592 h 2450319"/>
                <a:gd name="connsiteX1242" fmla="*/ 1873759 w 2515092"/>
                <a:gd name="connsiteY1242" fmla="*/ 1901690 h 2450319"/>
                <a:gd name="connsiteX1243" fmla="*/ 1875091 w 2515092"/>
                <a:gd name="connsiteY1243" fmla="*/ 1899119 h 2450319"/>
                <a:gd name="connsiteX1244" fmla="*/ 1876328 w 2515092"/>
                <a:gd name="connsiteY1244" fmla="*/ 1893978 h 2450319"/>
                <a:gd name="connsiteX1245" fmla="*/ 1875091 w 2515092"/>
                <a:gd name="connsiteY1245" fmla="*/ 1891313 h 2450319"/>
                <a:gd name="connsiteX1246" fmla="*/ 1872427 w 2515092"/>
                <a:gd name="connsiteY1246" fmla="*/ 1887505 h 2450319"/>
                <a:gd name="connsiteX1247" fmla="*/ 1868621 w 2515092"/>
                <a:gd name="connsiteY1247" fmla="*/ 1884934 h 2450319"/>
                <a:gd name="connsiteX1248" fmla="*/ 1864719 w 2515092"/>
                <a:gd name="connsiteY1248" fmla="*/ 1881032 h 2450319"/>
                <a:gd name="connsiteX1249" fmla="*/ 1862150 w 2515092"/>
                <a:gd name="connsiteY1249" fmla="*/ 1878461 h 2450319"/>
                <a:gd name="connsiteX1250" fmla="*/ 1863387 w 2515092"/>
                <a:gd name="connsiteY1250" fmla="*/ 1875890 h 2450319"/>
                <a:gd name="connsiteX1251" fmla="*/ 1864719 w 2515092"/>
                <a:gd name="connsiteY1251" fmla="*/ 1874558 h 2450319"/>
                <a:gd name="connsiteX1252" fmla="*/ 1865956 w 2515092"/>
                <a:gd name="connsiteY1252" fmla="*/ 1874558 h 2450319"/>
                <a:gd name="connsiteX1253" fmla="*/ 1869858 w 2515092"/>
                <a:gd name="connsiteY1253" fmla="*/ 1875890 h 2450319"/>
                <a:gd name="connsiteX1254" fmla="*/ 1872427 w 2515092"/>
                <a:gd name="connsiteY1254" fmla="*/ 1878461 h 2450319"/>
                <a:gd name="connsiteX1255" fmla="*/ 1875091 w 2515092"/>
                <a:gd name="connsiteY1255" fmla="*/ 1881032 h 2450319"/>
                <a:gd name="connsiteX1256" fmla="*/ 1877565 w 2515092"/>
                <a:gd name="connsiteY1256" fmla="*/ 1881032 h 2450319"/>
                <a:gd name="connsiteX1257" fmla="*/ 1880229 w 2515092"/>
                <a:gd name="connsiteY1257" fmla="*/ 1879699 h 2450319"/>
                <a:gd name="connsiteX1258" fmla="*/ 1881466 w 2515092"/>
                <a:gd name="connsiteY1258" fmla="*/ 1878461 h 2450319"/>
                <a:gd name="connsiteX1259" fmla="*/ 1881466 w 2515092"/>
                <a:gd name="connsiteY1259" fmla="*/ 1877128 h 2450319"/>
                <a:gd name="connsiteX1260" fmla="*/ 1878897 w 2515092"/>
                <a:gd name="connsiteY1260" fmla="*/ 1871988 h 2450319"/>
                <a:gd name="connsiteX1261" fmla="*/ 1875091 w 2515092"/>
                <a:gd name="connsiteY1261" fmla="*/ 1868084 h 2450319"/>
                <a:gd name="connsiteX1262" fmla="*/ 1872427 w 2515092"/>
                <a:gd name="connsiteY1262" fmla="*/ 1868084 h 2450319"/>
                <a:gd name="connsiteX1263" fmla="*/ 1869858 w 2515092"/>
                <a:gd name="connsiteY1263" fmla="*/ 1869417 h 2450319"/>
                <a:gd name="connsiteX1264" fmla="*/ 1868621 w 2515092"/>
                <a:gd name="connsiteY1264" fmla="*/ 1868084 h 2450319"/>
                <a:gd name="connsiteX1265" fmla="*/ 1868621 w 2515092"/>
                <a:gd name="connsiteY1265" fmla="*/ 1865514 h 2450319"/>
                <a:gd name="connsiteX1266" fmla="*/ 1872427 w 2515092"/>
                <a:gd name="connsiteY1266" fmla="*/ 1862944 h 2450319"/>
                <a:gd name="connsiteX1267" fmla="*/ 1873759 w 2515092"/>
                <a:gd name="connsiteY1267" fmla="*/ 1861706 h 2450319"/>
                <a:gd name="connsiteX1268" fmla="*/ 1875091 w 2515092"/>
                <a:gd name="connsiteY1268" fmla="*/ 1861706 h 2450319"/>
                <a:gd name="connsiteX1269" fmla="*/ 1876328 w 2515092"/>
                <a:gd name="connsiteY1269" fmla="*/ 1861706 h 2450319"/>
                <a:gd name="connsiteX1270" fmla="*/ 1876328 w 2515092"/>
                <a:gd name="connsiteY1270" fmla="*/ 1864277 h 2450319"/>
                <a:gd name="connsiteX1271" fmla="*/ 1876328 w 2515092"/>
                <a:gd name="connsiteY1271" fmla="*/ 1866846 h 2450319"/>
                <a:gd name="connsiteX1272" fmla="*/ 1881466 w 2515092"/>
                <a:gd name="connsiteY1272" fmla="*/ 1869417 h 2450319"/>
                <a:gd name="connsiteX1273" fmla="*/ 1882798 w 2515092"/>
                <a:gd name="connsiteY1273" fmla="*/ 1869417 h 2450319"/>
                <a:gd name="connsiteX1274" fmla="*/ 1882798 w 2515092"/>
                <a:gd name="connsiteY1274" fmla="*/ 1870655 h 2450319"/>
                <a:gd name="connsiteX1275" fmla="*/ 1882798 w 2515092"/>
                <a:gd name="connsiteY1275" fmla="*/ 1874558 h 2450319"/>
                <a:gd name="connsiteX1276" fmla="*/ 1884035 w 2515092"/>
                <a:gd name="connsiteY1276" fmla="*/ 1878461 h 2450319"/>
                <a:gd name="connsiteX1277" fmla="*/ 1885368 w 2515092"/>
                <a:gd name="connsiteY1277" fmla="*/ 1878461 h 2450319"/>
                <a:gd name="connsiteX1278" fmla="*/ 1886604 w 2515092"/>
                <a:gd name="connsiteY1278" fmla="*/ 1878461 h 2450319"/>
                <a:gd name="connsiteX1279" fmla="*/ 1887937 w 2515092"/>
                <a:gd name="connsiteY1279" fmla="*/ 1878461 h 2450319"/>
                <a:gd name="connsiteX1280" fmla="*/ 1891743 w 2515092"/>
                <a:gd name="connsiteY1280" fmla="*/ 1879699 h 2450319"/>
                <a:gd name="connsiteX1281" fmla="*/ 1891743 w 2515092"/>
                <a:gd name="connsiteY1281" fmla="*/ 1881032 h 2450319"/>
                <a:gd name="connsiteX1282" fmla="*/ 1893075 w 2515092"/>
                <a:gd name="connsiteY1282" fmla="*/ 1886172 h 2450319"/>
                <a:gd name="connsiteX1283" fmla="*/ 1891743 w 2515092"/>
                <a:gd name="connsiteY1283" fmla="*/ 1892646 h 2450319"/>
                <a:gd name="connsiteX1284" fmla="*/ 1893075 w 2515092"/>
                <a:gd name="connsiteY1284" fmla="*/ 1895216 h 2450319"/>
                <a:gd name="connsiteX1285" fmla="*/ 1895644 w 2515092"/>
                <a:gd name="connsiteY1285" fmla="*/ 1896548 h 2450319"/>
                <a:gd name="connsiteX1286" fmla="*/ 1896976 w 2515092"/>
                <a:gd name="connsiteY1286" fmla="*/ 1893978 h 2450319"/>
                <a:gd name="connsiteX1287" fmla="*/ 1899545 w 2515092"/>
                <a:gd name="connsiteY1287" fmla="*/ 1892646 h 2450319"/>
                <a:gd name="connsiteX1288" fmla="*/ 1900877 w 2515092"/>
                <a:gd name="connsiteY1288" fmla="*/ 1891313 h 2450319"/>
                <a:gd name="connsiteX1289" fmla="*/ 1902114 w 2515092"/>
                <a:gd name="connsiteY1289" fmla="*/ 1892646 h 2450319"/>
                <a:gd name="connsiteX1290" fmla="*/ 1903447 w 2515092"/>
                <a:gd name="connsiteY1290" fmla="*/ 1895216 h 2450319"/>
                <a:gd name="connsiteX1291" fmla="*/ 1904684 w 2515092"/>
                <a:gd name="connsiteY1291" fmla="*/ 1897786 h 2450319"/>
                <a:gd name="connsiteX1292" fmla="*/ 1904684 w 2515092"/>
                <a:gd name="connsiteY1292" fmla="*/ 1899119 h 2450319"/>
                <a:gd name="connsiteX1293" fmla="*/ 1906016 w 2515092"/>
                <a:gd name="connsiteY1293" fmla="*/ 1899119 h 2450319"/>
                <a:gd name="connsiteX1294" fmla="*/ 1909917 w 2515092"/>
                <a:gd name="connsiteY1294" fmla="*/ 1896548 h 2450319"/>
                <a:gd name="connsiteX1295" fmla="*/ 1913723 w 2515092"/>
                <a:gd name="connsiteY1295" fmla="*/ 1892646 h 2450319"/>
                <a:gd name="connsiteX1296" fmla="*/ 1917624 w 2515092"/>
                <a:gd name="connsiteY1296" fmla="*/ 1890075 h 2450319"/>
                <a:gd name="connsiteX1297" fmla="*/ 1927901 w 2515092"/>
                <a:gd name="connsiteY1297" fmla="*/ 1884934 h 2450319"/>
                <a:gd name="connsiteX1298" fmla="*/ 1938273 w 2515092"/>
                <a:gd name="connsiteY1298" fmla="*/ 1881032 h 2450319"/>
                <a:gd name="connsiteX1299" fmla="*/ 1944743 w 2515092"/>
                <a:gd name="connsiteY1299" fmla="*/ 1878461 h 2450319"/>
                <a:gd name="connsiteX1300" fmla="*/ 1953783 w 2515092"/>
                <a:gd name="connsiteY1300" fmla="*/ 1873225 h 2450319"/>
                <a:gd name="connsiteX1301" fmla="*/ 1955020 w 2515092"/>
                <a:gd name="connsiteY1301" fmla="*/ 1871988 h 2450319"/>
                <a:gd name="connsiteX1302" fmla="*/ 1949882 w 2515092"/>
                <a:gd name="connsiteY1302" fmla="*/ 1866846 h 2450319"/>
                <a:gd name="connsiteX1303" fmla="*/ 1945980 w 2515092"/>
                <a:gd name="connsiteY1303" fmla="*/ 1862944 h 2450319"/>
                <a:gd name="connsiteX1304" fmla="*/ 1942174 w 2515092"/>
                <a:gd name="connsiteY1304" fmla="*/ 1860373 h 2450319"/>
                <a:gd name="connsiteX1305" fmla="*/ 1939510 w 2515092"/>
                <a:gd name="connsiteY1305" fmla="*/ 1857803 h 2450319"/>
                <a:gd name="connsiteX1306" fmla="*/ 1938273 w 2515092"/>
                <a:gd name="connsiteY1306" fmla="*/ 1857803 h 2450319"/>
                <a:gd name="connsiteX1307" fmla="*/ 1936941 w 2515092"/>
                <a:gd name="connsiteY1307" fmla="*/ 1857803 h 2450319"/>
                <a:gd name="connsiteX1308" fmla="*/ 1933135 w 2515092"/>
                <a:gd name="connsiteY1308" fmla="*/ 1862944 h 2450319"/>
                <a:gd name="connsiteX1309" fmla="*/ 1929233 w 2515092"/>
                <a:gd name="connsiteY1309" fmla="*/ 1865514 h 2450319"/>
                <a:gd name="connsiteX1310" fmla="*/ 1924095 w 2515092"/>
                <a:gd name="connsiteY1310" fmla="*/ 1865514 h 2450319"/>
                <a:gd name="connsiteX1311" fmla="*/ 1920194 w 2515092"/>
                <a:gd name="connsiteY1311" fmla="*/ 1864277 h 2450319"/>
                <a:gd name="connsiteX1312" fmla="*/ 1920194 w 2515092"/>
                <a:gd name="connsiteY1312" fmla="*/ 1861706 h 2450319"/>
                <a:gd name="connsiteX1313" fmla="*/ 1920194 w 2515092"/>
                <a:gd name="connsiteY1313" fmla="*/ 1859135 h 2450319"/>
                <a:gd name="connsiteX1314" fmla="*/ 1924095 w 2515092"/>
                <a:gd name="connsiteY1314" fmla="*/ 1860373 h 2450319"/>
                <a:gd name="connsiteX1315" fmla="*/ 1926664 w 2515092"/>
                <a:gd name="connsiteY1315" fmla="*/ 1861706 h 2450319"/>
                <a:gd name="connsiteX1316" fmla="*/ 1929233 w 2515092"/>
                <a:gd name="connsiteY1316" fmla="*/ 1860373 h 2450319"/>
                <a:gd name="connsiteX1317" fmla="*/ 1931802 w 2515092"/>
                <a:gd name="connsiteY1317" fmla="*/ 1859135 h 2450319"/>
                <a:gd name="connsiteX1318" fmla="*/ 1934372 w 2515092"/>
                <a:gd name="connsiteY1318" fmla="*/ 1856470 h 2450319"/>
                <a:gd name="connsiteX1319" fmla="*/ 1935704 w 2515092"/>
                <a:gd name="connsiteY1319" fmla="*/ 1855233 h 2450319"/>
                <a:gd name="connsiteX1320" fmla="*/ 1935704 w 2515092"/>
                <a:gd name="connsiteY1320" fmla="*/ 1853900 h 2450319"/>
                <a:gd name="connsiteX1321" fmla="*/ 1933135 w 2515092"/>
                <a:gd name="connsiteY1321" fmla="*/ 1849997 h 2450319"/>
                <a:gd name="connsiteX1322" fmla="*/ 1929233 w 2515092"/>
                <a:gd name="connsiteY1322" fmla="*/ 1846189 h 2450319"/>
                <a:gd name="connsiteX1323" fmla="*/ 1924095 w 2515092"/>
                <a:gd name="connsiteY1323" fmla="*/ 1842286 h 2450319"/>
                <a:gd name="connsiteX1324" fmla="*/ 1920194 w 2515092"/>
                <a:gd name="connsiteY1324" fmla="*/ 1839715 h 2450319"/>
                <a:gd name="connsiteX1325" fmla="*/ 1916293 w 2515092"/>
                <a:gd name="connsiteY1325" fmla="*/ 1841048 h 2450319"/>
                <a:gd name="connsiteX1326" fmla="*/ 1915055 w 2515092"/>
                <a:gd name="connsiteY1326" fmla="*/ 1843618 h 2450319"/>
                <a:gd name="connsiteX1327" fmla="*/ 1912486 w 2515092"/>
                <a:gd name="connsiteY1327" fmla="*/ 1843618 h 2450319"/>
                <a:gd name="connsiteX1328" fmla="*/ 1911154 w 2515092"/>
                <a:gd name="connsiteY1328" fmla="*/ 1843618 h 2450319"/>
                <a:gd name="connsiteX1329" fmla="*/ 1909917 w 2515092"/>
                <a:gd name="connsiteY1329" fmla="*/ 1843618 h 2450319"/>
                <a:gd name="connsiteX1330" fmla="*/ 1909917 w 2515092"/>
                <a:gd name="connsiteY1330" fmla="*/ 1841048 h 2450319"/>
                <a:gd name="connsiteX1331" fmla="*/ 1909917 w 2515092"/>
                <a:gd name="connsiteY1331" fmla="*/ 1837145 h 2450319"/>
                <a:gd name="connsiteX1332" fmla="*/ 1911154 w 2515092"/>
                <a:gd name="connsiteY1332" fmla="*/ 1834575 h 2450319"/>
                <a:gd name="connsiteX1333" fmla="*/ 1912486 w 2515092"/>
                <a:gd name="connsiteY1333" fmla="*/ 1832004 h 2450319"/>
                <a:gd name="connsiteX1334" fmla="*/ 1912486 w 2515092"/>
                <a:gd name="connsiteY1334" fmla="*/ 1829433 h 2450319"/>
                <a:gd name="connsiteX1335" fmla="*/ 1911154 w 2515092"/>
                <a:gd name="connsiteY1335" fmla="*/ 1826768 h 2450319"/>
                <a:gd name="connsiteX1336" fmla="*/ 1907348 w 2515092"/>
                <a:gd name="connsiteY1336" fmla="*/ 1821627 h 2450319"/>
                <a:gd name="connsiteX1337" fmla="*/ 1903447 w 2515092"/>
                <a:gd name="connsiteY1337" fmla="*/ 1820295 h 2450319"/>
                <a:gd name="connsiteX1338" fmla="*/ 1900877 w 2515092"/>
                <a:gd name="connsiteY1338" fmla="*/ 1816487 h 2450319"/>
                <a:gd name="connsiteX1339" fmla="*/ 1902114 w 2515092"/>
                <a:gd name="connsiteY1339" fmla="*/ 1811346 h 2450319"/>
                <a:gd name="connsiteX1340" fmla="*/ 1900877 w 2515092"/>
                <a:gd name="connsiteY1340" fmla="*/ 1807443 h 2450319"/>
                <a:gd name="connsiteX1341" fmla="*/ 1902114 w 2515092"/>
                <a:gd name="connsiteY1341" fmla="*/ 1807443 h 2450319"/>
                <a:gd name="connsiteX1342" fmla="*/ 1906016 w 2515092"/>
                <a:gd name="connsiteY1342" fmla="*/ 1807443 h 2450319"/>
                <a:gd name="connsiteX1343" fmla="*/ 1909917 w 2515092"/>
                <a:gd name="connsiteY1343" fmla="*/ 1808680 h 2450319"/>
                <a:gd name="connsiteX1344" fmla="*/ 1912486 w 2515092"/>
                <a:gd name="connsiteY1344" fmla="*/ 1808680 h 2450319"/>
                <a:gd name="connsiteX1345" fmla="*/ 1915055 w 2515092"/>
                <a:gd name="connsiteY1345" fmla="*/ 1807443 h 2450319"/>
                <a:gd name="connsiteX1346" fmla="*/ 1916293 w 2515092"/>
                <a:gd name="connsiteY1346" fmla="*/ 1803540 h 2450319"/>
                <a:gd name="connsiteX1347" fmla="*/ 1916293 w 2515092"/>
                <a:gd name="connsiteY1347" fmla="*/ 1798399 h 2450319"/>
                <a:gd name="connsiteX1348" fmla="*/ 1915055 w 2515092"/>
                <a:gd name="connsiteY1348" fmla="*/ 1795829 h 2450319"/>
                <a:gd name="connsiteX1349" fmla="*/ 1915055 w 2515092"/>
                <a:gd name="connsiteY1349" fmla="*/ 1794496 h 2450319"/>
                <a:gd name="connsiteX1350" fmla="*/ 1915055 w 2515092"/>
                <a:gd name="connsiteY1350" fmla="*/ 1791925 h 2450319"/>
                <a:gd name="connsiteX1351" fmla="*/ 1917624 w 2515092"/>
                <a:gd name="connsiteY1351" fmla="*/ 1788118 h 2450319"/>
                <a:gd name="connsiteX1352" fmla="*/ 1918862 w 2515092"/>
                <a:gd name="connsiteY1352" fmla="*/ 1788118 h 2450319"/>
                <a:gd name="connsiteX1353" fmla="*/ 1920194 w 2515092"/>
                <a:gd name="connsiteY1353" fmla="*/ 1788118 h 2450319"/>
                <a:gd name="connsiteX1354" fmla="*/ 1920194 w 2515092"/>
                <a:gd name="connsiteY1354" fmla="*/ 1791925 h 2450319"/>
                <a:gd name="connsiteX1355" fmla="*/ 1920194 w 2515092"/>
                <a:gd name="connsiteY1355" fmla="*/ 1795829 h 2450319"/>
                <a:gd name="connsiteX1356" fmla="*/ 1918862 w 2515092"/>
                <a:gd name="connsiteY1356" fmla="*/ 1800969 h 2450319"/>
                <a:gd name="connsiteX1357" fmla="*/ 1918862 w 2515092"/>
                <a:gd name="connsiteY1357" fmla="*/ 1807443 h 2450319"/>
                <a:gd name="connsiteX1358" fmla="*/ 1918862 w 2515092"/>
                <a:gd name="connsiteY1358" fmla="*/ 1811346 h 2450319"/>
                <a:gd name="connsiteX1359" fmla="*/ 1918862 w 2515092"/>
                <a:gd name="connsiteY1359" fmla="*/ 1816487 h 2450319"/>
                <a:gd name="connsiteX1360" fmla="*/ 1917624 w 2515092"/>
                <a:gd name="connsiteY1360" fmla="*/ 1820295 h 2450319"/>
                <a:gd name="connsiteX1361" fmla="*/ 1917624 w 2515092"/>
                <a:gd name="connsiteY1361" fmla="*/ 1824198 h 2450319"/>
                <a:gd name="connsiteX1362" fmla="*/ 1918862 w 2515092"/>
                <a:gd name="connsiteY1362" fmla="*/ 1826768 h 2450319"/>
                <a:gd name="connsiteX1363" fmla="*/ 1922763 w 2515092"/>
                <a:gd name="connsiteY1363" fmla="*/ 1826768 h 2450319"/>
                <a:gd name="connsiteX1364" fmla="*/ 1925332 w 2515092"/>
                <a:gd name="connsiteY1364" fmla="*/ 1826768 h 2450319"/>
                <a:gd name="connsiteX1365" fmla="*/ 1927901 w 2515092"/>
                <a:gd name="connsiteY1365" fmla="*/ 1825531 h 2450319"/>
                <a:gd name="connsiteX1366" fmla="*/ 1930470 w 2515092"/>
                <a:gd name="connsiteY1366" fmla="*/ 1826768 h 2450319"/>
                <a:gd name="connsiteX1367" fmla="*/ 1930470 w 2515092"/>
                <a:gd name="connsiteY1367" fmla="*/ 1829433 h 2450319"/>
                <a:gd name="connsiteX1368" fmla="*/ 1930470 w 2515092"/>
                <a:gd name="connsiteY1368" fmla="*/ 1833242 h 2450319"/>
                <a:gd name="connsiteX1369" fmla="*/ 1933135 w 2515092"/>
                <a:gd name="connsiteY1369" fmla="*/ 1834575 h 2450319"/>
                <a:gd name="connsiteX1370" fmla="*/ 1936941 w 2515092"/>
                <a:gd name="connsiteY1370" fmla="*/ 1834575 h 2450319"/>
                <a:gd name="connsiteX1371" fmla="*/ 1938273 w 2515092"/>
                <a:gd name="connsiteY1371" fmla="*/ 1834575 h 2450319"/>
                <a:gd name="connsiteX1372" fmla="*/ 1939510 w 2515092"/>
                <a:gd name="connsiteY1372" fmla="*/ 1830671 h 2450319"/>
                <a:gd name="connsiteX1373" fmla="*/ 1940842 w 2515092"/>
                <a:gd name="connsiteY1373" fmla="*/ 1828101 h 2450319"/>
                <a:gd name="connsiteX1374" fmla="*/ 1938273 w 2515092"/>
                <a:gd name="connsiteY1374" fmla="*/ 1825531 h 2450319"/>
                <a:gd name="connsiteX1375" fmla="*/ 1938273 w 2515092"/>
                <a:gd name="connsiteY1375" fmla="*/ 1821627 h 2450319"/>
                <a:gd name="connsiteX1376" fmla="*/ 1938273 w 2515092"/>
                <a:gd name="connsiteY1376" fmla="*/ 1820295 h 2450319"/>
                <a:gd name="connsiteX1377" fmla="*/ 1939510 w 2515092"/>
                <a:gd name="connsiteY1377" fmla="*/ 1820295 h 2450319"/>
                <a:gd name="connsiteX1378" fmla="*/ 1942174 w 2515092"/>
                <a:gd name="connsiteY1378" fmla="*/ 1821627 h 2450319"/>
                <a:gd name="connsiteX1379" fmla="*/ 1943411 w 2515092"/>
                <a:gd name="connsiteY1379" fmla="*/ 1825531 h 2450319"/>
                <a:gd name="connsiteX1380" fmla="*/ 1944743 w 2515092"/>
                <a:gd name="connsiteY1380" fmla="*/ 1830671 h 2450319"/>
                <a:gd name="connsiteX1381" fmla="*/ 1944743 w 2515092"/>
                <a:gd name="connsiteY1381" fmla="*/ 1834575 h 2450319"/>
                <a:gd name="connsiteX1382" fmla="*/ 1944743 w 2515092"/>
                <a:gd name="connsiteY1382" fmla="*/ 1837145 h 2450319"/>
                <a:gd name="connsiteX1383" fmla="*/ 1942174 w 2515092"/>
                <a:gd name="connsiteY1383" fmla="*/ 1838382 h 2450319"/>
                <a:gd name="connsiteX1384" fmla="*/ 1939510 w 2515092"/>
                <a:gd name="connsiteY1384" fmla="*/ 1839715 h 2450319"/>
                <a:gd name="connsiteX1385" fmla="*/ 1938273 w 2515092"/>
                <a:gd name="connsiteY1385" fmla="*/ 1839715 h 2450319"/>
                <a:gd name="connsiteX1386" fmla="*/ 1936941 w 2515092"/>
                <a:gd name="connsiteY1386" fmla="*/ 1837145 h 2450319"/>
                <a:gd name="connsiteX1387" fmla="*/ 1935704 w 2515092"/>
                <a:gd name="connsiteY1387" fmla="*/ 1838382 h 2450319"/>
                <a:gd name="connsiteX1388" fmla="*/ 1935704 w 2515092"/>
                <a:gd name="connsiteY1388" fmla="*/ 1839715 h 2450319"/>
                <a:gd name="connsiteX1389" fmla="*/ 1934372 w 2515092"/>
                <a:gd name="connsiteY1389" fmla="*/ 1842286 h 2450319"/>
                <a:gd name="connsiteX1390" fmla="*/ 1934372 w 2515092"/>
                <a:gd name="connsiteY1390" fmla="*/ 1843618 h 2450319"/>
                <a:gd name="connsiteX1391" fmla="*/ 1935704 w 2515092"/>
                <a:gd name="connsiteY1391" fmla="*/ 1844856 h 2450319"/>
                <a:gd name="connsiteX1392" fmla="*/ 1938273 w 2515092"/>
                <a:gd name="connsiteY1392" fmla="*/ 1843618 h 2450319"/>
                <a:gd name="connsiteX1393" fmla="*/ 1942174 w 2515092"/>
                <a:gd name="connsiteY1393" fmla="*/ 1842286 h 2450319"/>
                <a:gd name="connsiteX1394" fmla="*/ 1945980 w 2515092"/>
                <a:gd name="connsiteY1394" fmla="*/ 1841048 h 2450319"/>
                <a:gd name="connsiteX1395" fmla="*/ 1948549 w 2515092"/>
                <a:gd name="connsiteY1395" fmla="*/ 1838382 h 2450319"/>
                <a:gd name="connsiteX1396" fmla="*/ 1953783 w 2515092"/>
                <a:gd name="connsiteY1396" fmla="*/ 1834575 h 2450319"/>
                <a:gd name="connsiteX1397" fmla="*/ 1956352 w 2515092"/>
                <a:gd name="connsiteY1397" fmla="*/ 1832004 h 2450319"/>
                <a:gd name="connsiteX1398" fmla="*/ 1956352 w 2515092"/>
                <a:gd name="connsiteY1398" fmla="*/ 1830671 h 2450319"/>
                <a:gd name="connsiteX1399" fmla="*/ 1956352 w 2515092"/>
                <a:gd name="connsiteY1399" fmla="*/ 1829433 h 2450319"/>
                <a:gd name="connsiteX1400" fmla="*/ 1953783 w 2515092"/>
                <a:gd name="connsiteY1400" fmla="*/ 1828101 h 2450319"/>
                <a:gd name="connsiteX1401" fmla="*/ 1951214 w 2515092"/>
                <a:gd name="connsiteY1401" fmla="*/ 1828101 h 2450319"/>
                <a:gd name="connsiteX1402" fmla="*/ 1949882 w 2515092"/>
                <a:gd name="connsiteY1402" fmla="*/ 1826768 h 2450319"/>
                <a:gd name="connsiteX1403" fmla="*/ 1949882 w 2515092"/>
                <a:gd name="connsiteY1403" fmla="*/ 1825531 h 2450319"/>
                <a:gd name="connsiteX1404" fmla="*/ 1951214 w 2515092"/>
                <a:gd name="connsiteY1404" fmla="*/ 1824198 h 2450319"/>
                <a:gd name="connsiteX1405" fmla="*/ 1951214 w 2515092"/>
                <a:gd name="connsiteY1405" fmla="*/ 1821627 h 2450319"/>
                <a:gd name="connsiteX1406" fmla="*/ 1949882 w 2515092"/>
                <a:gd name="connsiteY1406" fmla="*/ 1819057 h 2450319"/>
                <a:gd name="connsiteX1407" fmla="*/ 1948549 w 2515092"/>
                <a:gd name="connsiteY1407" fmla="*/ 1817724 h 2450319"/>
                <a:gd name="connsiteX1408" fmla="*/ 1949882 w 2515092"/>
                <a:gd name="connsiteY1408" fmla="*/ 1813916 h 2450319"/>
                <a:gd name="connsiteX1409" fmla="*/ 1948549 w 2515092"/>
                <a:gd name="connsiteY1409" fmla="*/ 1812584 h 2450319"/>
                <a:gd name="connsiteX1410" fmla="*/ 1948549 w 2515092"/>
                <a:gd name="connsiteY1410" fmla="*/ 1811346 h 2450319"/>
                <a:gd name="connsiteX1411" fmla="*/ 1947312 w 2515092"/>
                <a:gd name="connsiteY1411" fmla="*/ 1810013 h 2450319"/>
                <a:gd name="connsiteX1412" fmla="*/ 1949882 w 2515092"/>
                <a:gd name="connsiteY1412" fmla="*/ 1806110 h 2450319"/>
                <a:gd name="connsiteX1413" fmla="*/ 1952451 w 2515092"/>
                <a:gd name="connsiteY1413" fmla="*/ 1806110 h 2450319"/>
                <a:gd name="connsiteX1414" fmla="*/ 1953783 w 2515092"/>
                <a:gd name="connsiteY1414" fmla="*/ 1806110 h 2450319"/>
                <a:gd name="connsiteX1415" fmla="*/ 1955020 w 2515092"/>
                <a:gd name="connsiteY1415" fmla="*/ 1808680 h 2450319"/>
                <a:gd name="connsiteX1416" fmla="*/ 1955020 w 2515092"/>
                <a:gd name="connsiteY1416" fmla="*/ 1812584 h 2450319"/>
                <a:gd name="connsiteX1417" fmla="*/ 1953783 w 2515092"/>
                <a:gd name="connsiteY1417" fmla="*/ 1816487 h 2450319"/>
                <a:gd name="connsiteX1418" fmla="*/ 1953783 w 2515092"/>
                <a:gd name="connsiteY1418" fmla="*/ 1817724 h 2450319"/>
                <a:gd name="connsiteX1419" fmla="*/ 1953783 w 2515092"/>
                <a:gd name="connsiteY1419" fmla="*/ 1819057 h 2450319"/>
                <a:gd name="connsiteX1420" fmla="*/ 1957589 w 2515092"/>
                <a:gd name="connsiteY1420" fmla="*/ 1820295 h 2450319"/>
                <a:gd name="connsiteX1421" fmla="*/ 1960158 w 2515092"/>
                <a:gd name="connsiteY1421" fmla="*/ 1821627 h 2450319"/>
                <a:gd name="connsiteX1422" fmla="*/ 1961490 w 2515092"/>
                <a:gd name="connsiteY1422" fmla="*/ 1824198 h 2450319"/>
                <a:gd name="connsiteX1423" fmla="*/ 1961490 w 2515092"/>
                <a:gd name="connsiteY1423" fmla="*/ 1825531 h 2450319"/>
                <a:gd name="connsiteX1424" fmla="*/ 1960158 w 2515092"/>
                <a:gd name="connsiteY1424" fmla="*/ 1826768 h 2450319"/>
                <a:gd name="connsiteX1425" fmla="*/ 1960158 w 2515092"/>
                <a:gd name="connsiteY1425" fmla="*/ 1829433 h 2450319"/>
                <a:gd name="connsiteX1426" fmla="*/ 1961490 w 2515092"/>
                <a:gd name="connsiteY1426" fmla="*/ 1829433 h 2450319"/>
                <a:gd name="connsiteX1427" fmla="*/ 1964059 w 2515092"/>
                <a:gd name="connsiteY1427" fmla="*/ 1828101 h 2450319"/>
                <a:gd name="connsiteX1428" fmla="*/ 1967961 w 2515092"/>
                <a:gd name="connsiteY1428" fmla="*/ 1826768 h 2450319"/>
                <a:gd name="connsiteX1429" fmla="*/ 1970530 w 2515092"/>
                <a:gd name="connsiteY1429" fmla="*/ 1826768 h 2450319"/>
                <a:gd name="connsiteX1430" fmla="*/ 1971862 w 2515092"/>
                <a:gd name="connsiteY1430" fmla="*/ 1826768 h 2450319"/>
                <a:gd name="connsiteX1431" fmla="*/ 1973099 w 2515092"/>
                <a:gd name="connsiteY1431" fmla="*/ 1825531 h 2450319"/>
                <a:gd name="connsiteX1432" fmla="*/ 1971862 w 2515092"/>
                <a:gd name="connsiteY1432" fmla="*/ 1822960 h 2450319"/>
                <a:gd name="connsiteX1433" fmla="*/ 1973099 w 2515092"/>
                <a:gd name="connsiteY1433" fmla="*/ 1820295 h 2450319"/>
                <a:gd name="connsiteX1434" fmla="*/ 1973099 w 2515092"/>
                <a:gd name="connsiteY1434" fmla="*/ 1819057 h 2450319"/>
                <a:gd name="connsiteX1435" fmla="*/ 1974431 w 2515092"/>
                <a:gd name="connsiteY1435" fmla="*/ 1819057 h 2450319"/>
                <a:gd name="connsiteX1436" fmla="*/ 1975668 w 2515092"/>
                <a:gd name="connsiteY1436" fmla="*/ 1820295 h 2450319"/>
                <a:gd name="connsiteX1437" fmla="*/ 1983375 w 2515092"/>
                <a:gd name="connsiteY1437" fmla="*/ 1819057 h 2450319"/>
                <a:gd name="connsiteX1438" fmla="*/ 1987277 w 2515092"/>
                <a:gd name="connsiteY1438" fmla="*/ 1817724 h 2450319"/>
                <a:gd name="connsiteX1439" fmla="*/ 1989846 w 2515092"/>
                <a:gd name="connsiteY1439" fmla="*/ 1815154 h 2450319"/>
                <a:gd name="connsiteX1440" fmla="*/ 1992415 w 2515092"/>
                <a:gd name="connsiteY1440" fmla="*/ 1811346 h 2450319"/>
                <a:gd name="connsiteX1441" fmla="*/ 1992415 w 2515092"/>
                <a:gd name="connsiteY1441" fmla="*/ 1807443 h 2450319"/>
                <a:gd name="connsiteX1442" fmla="*/ 1995079 w 2515092"/>
                <a:gd name="connsiteY1442" fmla="*/ 1803540 h 2450319"/>
                <a:gd name="connsiteX1443" fmla="*/ 1996316 w 2515092"/>
                <a:gd name="connsiteY1443" fmla="*/ 1800969 h 2450319"/>
                <a:gd name="connsiteX1444" fmla="*/ 1997648 w 2515092"/>
                <a:gd name="connsiteY1444" fmla="*/ 1799732 h 2450319"/>
                <a:gd name="connsiteX1445" fmla="*/ 1998885 w 2515092"/>
                <a:gd name="connsiteY1445" fmla="*/ 1798399 h 2450319"/>
                <a:gd name="connsiteX1446" fmla="*/ 2001455 w 2515092"/>
                <a:gd name="connsiteY1446" fmla="*/ 1798399 h 2450319"/>
                <a:gd name="connsiteX1447" fmla="*/ 2002787 w 2515092"/>
                <a:gd name="connsiteY1447" fmla="*/ 1798399 h 2450319"/>
                <a:gd name="connsiteX1448" fmla="*/ 2001455 w 2515092"/>
                <a:gd name="connsiteY1448" fmla="*/ 1802302 h 2450319"/>
                <a:gd name="connsiteX1449" fmla="*/ 1998885 w 2515092"/>
                <a:gd name="connsiteY1449" fmla="*/ 1803540 h 2450319"/>
                <a:gd name="connsiteX1450" fmla="*/ 1997648 w 2515092"/>
                <a:gd name="connsiteY1450" fmla="*/ 1806110 h 2450319"/>
                <a:gd name="connsiteX1451" fmla="*/ 1995079 w 2515092"/>
                <a:gd name="connsiteY1451" fmla="*/ 1808680 h 2450319"/>
                <a:gd name="connsiteX1452" fmla="*/ 1993747 w 2515092"/>
                <a:gd name="connsiteY1452" fmla="*/ 1817724 h 2450319"/>
                <a:gd name="connsiteX1453" fmla="*/ 1992415 w 2515092"/>
                <a:gd name="connsiteY1453" fmla="*/ 1821627 h 2450319"/>
                <a:gd name="connsiteX1454" fmla="*/ 1991178 w 2515092"/>
                <a:gd name="connsiteY1454" fmla="*/ 1824198 h 2450319"/>
                <a:gd name="connsiteX1455" fmla="*/ 1988609 w 2515092"/>
                <a:gd name="connsiteY1455" fmla="*/ 1825531 h 2450319"/>
                <a:gd name="connsiteX1456" fmla="*/ 1987277 w 2515092"/>
                <a:gd name="connsiteY1456" fmla="*/ 1825531 h 2450319"/>
                <a:gd name="connsiteX1457" fmla="*/ 1984707 w 2515092"/>
                <a:gd name="connsiteY1457" fmla="*/ 1826768 h 2450319"/>
                <a:gd name="connsiteX1458" fmla="*/ 1984707 w 2515092"/>
                <a:gd name="connsiteY1458" fmla="*/ 1828101 h 2450319"/>
                <a:gd name="connsiteX1459" fmla="*/ 1987277 w 2515092"/>
                <a:gd name="connsiteY1459" fmla="*/ 1830671 h 2450319"/>
                <a:gd name="connsiteX1460" fmla="*/ 1989846 w 2515092"/>
                <a:gd name="connsiteY1460" fmla="*/ 1832004 h 2450319"/>
                <a:gd name="connsiteX1461" fmla="*/ 1991178 w 2515092"/>
                <a:gd name="connsiteY1461" fmla="*/ 1832004 h 2450319"/>
                <a:gd name="connsiteX1462" fmla="*/ 1992415 w 2515092"/>
                <a:gd name="connsiteY1462" fmla="*/ 1830671 h 2450319"/>
                <a:gd name="connsiteX1463" fmla="*/ 1997648 w 2515092"/>
                <a:gd name="connsiteY1463" fmla="*/ 1829433 h 2450319"/>
                <a:gd name="connsiteX1464" fmla="*/ 1998885 w 2515092"/>
                <a:gd name="connsiteY1464" fmla="*/ 1829433 h 2450319"/>
                <a:gd name="connsiteX1465" fmla="*/ 2000217 w 2515092"/>
                <a:gd name="connsiteY1465" fmla="*/ 1830671 h 2450319"/>
                <a:gd name="connsiteX1466" fmla="*/ 2001455 w 2515092"/>
                <a:gd name="connsiteY1466" fmla="*/ 1832004 h 2450319"/>
                <a:gd name="connsiteX1467" fmla="*/ 2000217 w 2515092"/>
                <a:gd name="connsiteY1467" fmla="*/ 1833242 h 2450319"/>
                <a:gd name="connsiteX1468" fmla="*/ 1997648 w 2515092"/>
                <a:gd name="connsiteY1468" fmla="*/ 1834575 h 2450319"/>
                <a:gd name="connsiteX1469" fmla="*/ 1993747 w 2515092"/>
                <a:gd name="connsiteY1469" fmla="*/ 1835812 h 2450319"/>
                <a:gd name="connsiteX1470" fmla="*/ 1991178 w 2515092"/>
                <a:gd name="connsiteY1470" fmla="*/ 1837145 h 2450319"/>
                <a:gd name="connsiteX1471" fmla="*/ 1989846 w 2515092"/>
                <a:gd name="connsiteY1471" fmla="*/ 1837145 h 2450319"/>
                <a:gd name="connsiteX1472" fmla="*/ 1989846 w 2515092"/>
                <a:gd name="connsiteY1472" fmla="*/ 1835812 h 2450319"/>
                <a:gd name="connsiteX1473" fmla="*/ 1989846 w 2515092"/>
                <a:gd name="connsiteY1473" fmla="*/ 1834575 h 2450319"/>
                <a:gd name="connsiteX1474" fmla="*/ 1987277 w 2515092"/>
                <a:gd name="connsiteY1474" fmla="*/ 1834575 h 2450319"/>
                <a:gd name="connsiteX1475" fmla="*/ 1984707 w 2515092"/>
                <a:gd name="connsiteY1475" fmla="*/ 1835812 h 2450319"/>
                <a:gd name="connsiteX1476" fmla="*/ 1984707 w 2515092"/>
                <a:gd name="connsiteY1476" fmla="*/ 1838382 h 2450319"/>
                <a:gd name="connsiteX1477" fmla="*/ 1984707 w 2515092"/>
                <a:gd name="connsiteY1477" fmla="*/ 1841048 h 2450319"/>
                <a:gd name="connsiteX1478" fmla="*/ 1986040 w 2515092"/>
                <a:gd name="connsiteY1478" fmla="*/ 1841048 h 2450319"/>
                <a:gd name="connsiteX1479" fmla="*/ 1988609 w 2515092"/>
                <a:gd name="connsiteY1479" fmla="*/ 1842286 h 2450319"/>
                <a:gd name="connsiteX1480" fmla="*/ 1993747 w 2515092"/>
                <a:gd name="connsiteY1480" fmla="*/ 1839715 h 2450319"/>
                <a:gd name="connsiteX1481" fmla="*/ 1998885 w 2515092"/>
                <a:gd name="connsiteY1481" fmla="*/ 1837145 h 2450319"/>
                <a:gd name="connsiteX1482" fmla="*/ 2005356 w 2515092"/>
                <a:gd name="connsiteY1482" fmla="*/ 1833242 h 2450319"/>
                <a:gd name="connsiteX1483" fmla="*/ 2010494 w 2515092"/>
                <a:gd name="connsiteY1483" fmla="*/ 1830671 h 2450319"/>
                <a:gd name="connsiteX1484" fmla="*/ 2016965 w 2515092"/>
                <a:gd name="connsiteY1484" fmla="*/ 1826768 h 2450319"/>
                <a:gd name="connsiteX1485" fmla="*/ 2020866 w 2515092"/>
                <a:gd name="connsiteY1485" fmla="*/ 1825531 h 2450319"/>
                <a:gd name="connsiteX1486" fmla="*/ 2026004 w 2515092"/>
                <a:gd name="connsiteY1486" fmla="*/ 1826768 h 2450319"/>
                <a:gd name="connsiteX1487" fmla="*/ 2028573 w 2515092"/>
                <a:gd name="connsiteY1487" fmla="*/ 1826768 h 2450319"/>
                <a:gd name="connsiteX1488" fmla="*/ 2029810 w 2515092"/>
                <a:gd name="connsiteY1488" fmla="*/ 1826768 h 2450319"/>
                <a:gd name="connsiteX1489" fmla="*/ 2032475 w 2515092"/>
                <a:gd name="connsiteY1489" fmla="*/ 1824198 h 2450319"/>
                <a:gd name="connsiteX1490" fmla="*/ 2035044 w 2515092"/>
                <a:gd name="connsiteY1490" fmla="*/ 1822960 h 2450319"/>
                <a:gd name="connsiteX1491" fmla="*/ 2036376 w 2515092"/>
                <a:gd name="connsiteY1491" fmla="*/ 1822960 h 2450319"/>
                <a:gd name="connsiteX1492" fmla="*/ 2036376 w 2515092"/>
                <a:gd name="connsiteY1492" fmla="*/ 1825531 h 2450319"/>
                <a:gd name="connsiteX1493" fmla="*/ 2036376 w 2515092"/>
                <a:gd name="connsiteY1493" fmla="*/ 1830671 h 2450319"/>
                <a:gd name="connsiteX1494" fmla="*/ 2035044 w 2515092"/>
                <a:gd name="connsiteY1494" fmla="*/ 1834575 h 2450319"/>
                <a:gd name="connsiteX1495" fmla="*/ 2033712 w 2515092"/>
                <a:gd name="connsiteY1495" fmla="*/ 1835812 h 2450319"/>
                <a:gd name="connsiteX1496" fmla="*/ 2024672 w 2515092"/>
                <a:gd name="connsiteY1496" fmla="*/ 1838382 h 2450319"/>
                <a:gd name="connsiteX1497" fmla="*/ 2014396 w 2515092"/>
                <a:gd name="connsiteY1497" fmla="*/ 1843618 h 2450319"/>
                <a:gd name="connsiteX1498" fmla="*/ 2005356 w 2515092"/>
                <a:gd name="connsiteY1498" fmla="*/ 1847426 h 2450319"/>
                <a:gd name="connsiteX1499" fmla="*/ 1998885 w 2515092"/>
                <a:gd name="connsiteY1499" fmla="*/ 1851329 h 2450319"/>
                <a:gd name="connsiteX1500" fmla="*/ 1993747 w 2515092"/>
                <a:gd name="connsiteY1500" fmla="*/ 1853900 h 2450319"/>
                <a:gd name="connsiteX1501" fmla="*/ 1988609 w 2515092"/>
                <a:gd name="connsiteY1501" fmla="*/ 1857803 h 2450319"/>
                <a:gd name="connsiteX1502" fmla="*/ 1988609 w 2515092"/>
                <a:gd name="connsiteY1502" fmla="*/ 1859135 h 2450319"/>
                <a:gd name="connsiteX1503" fmla="*/ 1988609 w 2515092"/>
                <a:gd name="connsiteY1503" fmla="*/ 1860373 h 2450319"/>
                <a:gd name="connsiteX1504" fmla="*/ 1989846 w 2515092"/>
                <a:gd name="connsiteY1504" fmla="*/ 1860373 h 2450319"/>
                <a:gd name="connsiteX1505" fmla="*/ 1991178 w 2515092"/>
                <a:gd name="connsiteY1505" fmla="*/ 1860373 h 2450319"/>
                <a:gd name="connsiteX1506" fmla="*/ 2000217 w 2515092"/>
                <a:gd name="connsiteY1506" fmla="*/ 1856470 h 2450319"/>
                <a:gd name="connsiteX1507" fmla="*/ 2007925 w 2515092"/>
                <a:gd name="connsiteY1507" fmla="*/ 1852662 h 2450319"/>
                <a:gd name="connsiteX1508" fmla="*/ 2037613 w 2515092"/>
                <a:gd name="connsiteY1508" fmla="*/ 1838382 h 2450319"/>
                <a:gd name="connsiteX1509" fmla="*/ 2062162 w 2515092"/>
                <a:gd name="connsiteY1509" fmla="*/ 1825531 h 2450319"/>
                <a:gd name="connsiteX1510" fmla="*/ 2081478 w 2515092"/>
                <a:gd name="connsiteY1510" fmla="*/ 1815154 h 2450319"/>
                <a:gd name="connsiteX1511" fmla="*/ 2089186 w 2515092"/>
                <a:gd name="connsiteY1511" fmla="*/ 1811346 h 2450319"/>
                <a:gd name="connsiteX1512" fmla="*/ 2091850 w 2515092"/>
                <a:gd name="connsiteY1512" fmla="*/ 1810013 h 2450319"/>
                <a:gd name="connsiteX1513" fmla="*/ 2091850 w 2515092"/>
                <a:gd name="connsiteY1513" fmla="*/ 1808680 h 2450319"/>
                <a:gd name="connsiteX1514" fmla="*/ 2091850 w 2515092"/>
                <a:gd name="connsiteY1514" fmla="*/ 1807443 h 2450319"/>
                <a:gd name="connsiteX1515" fmla="*/ 2090518 w 2515092"/>
                <a:gd name="connsiteY1515" fmla="*/ 1807443 h 2450319"/>
                <a:gd name="connsiteX1516" fmla="*/ 2078909 w 2515092"/>
                <a:gd name="connsiteY1516" fmla="*/ 1812584 h 2450319"/>
                <a:gd name="connsiteX1517" fmla="*/ 2065968 w 2515092"/>
                <a:gd name="connsiteY1517" fmla="*/ 1819057 h 2450319"/>
                <a:gd name="connsiteX1518" fmla="*/ 2042751 w 2515092"/>
                <a:gd name="connsiteY1518" fmla="*/ 1829433 h 2450319"/>
                <a:gd name="connsiteX1519" fmla="*/ 2041514 w 2515092"/>
                <a:gd name="connsiteY1519" fmla="*/ 1829433 h 2450319"/>
                <a:gd name="connsiteX1520" fmla="*/ 2040182 w 2515092"/>
                <a:gd name="connsiteY1520" fmla="*/ 1828101 h 2450319"/>
                <a:gd name="connsiteX1521" fmla="*/ 2042751 w 2515092"/>
                <a:gd name="connsiteY1521" fmla="*/ 1821627 h 2450319"/>
                <a:gd name="connsiteX1522" fmla="*/ 2044083 w 2515092"/>
                <a:gd name="connsiteY1522" fmla="*/ 1815154 h 2450319"/>
                <a:gd name="connsiteX1523" fmla="*/ 2045415 w 2515092"/>
                <a:gd name="connsiteY1523" fmla="*/ 1813916 h 2450319"/>
                <a:gd name="connsiteX1524" fmla="*/ 2050554 w 2515092"/>
                <a:gd name="connsiteY1524" fmla="*/ 1811346 h 2450319"/>
                <a:gd name="connsiteX1525" fmla="*/ 2060830 w 2515092"/>
                <a:gd name="connsiteY1525" fmla="*/ 1807443 h 2450319"/>
                <a:gd name="connsiteX1526" fmla="*/ 2069870 w 2515092"/>
                <a:gd name="connsiteY1526" fmla="*/ 1804873 h 2450319"/>
                <a:gd name="connsiteX1527" fmla="*/ 2075008 w 2515092"/>
                <a:gd name="connsiteY1527" fmla="*/ 1803540 h 2450319"/>
                <a:gd name="connsiteX1528" fmla="*/ 2076340 w 2515092"/>
                <a:gd name="connsiteY1528" fmla="*/ 1803540 h 2450319"/>
                <a:gd name="connsiteX1529" fmla="*/ 2080241 w 2515092"/>
                <a:gd name="connsiteY1529" fmla="*/ 1804873 h 2450319"/>
                <a:gd name="connsiteX1530" fmla="*/ 2085380 w 2515092"/>
                <a:gd name="connsiteY1530" fmla="*/ 1806110 h 2450319"/>
                <a:gd name="connsiteX1531" fmla="*/ 2089186 w 2515092"/>
                <a:gd name="connsiteY1531" fmla="*/ 1804873 h 2450319"/>
                <a:gd name="connsiteX1532" fmla="*/ 2095656 w 2515092"/>
                <a:gd name="connsiteY1532" fmla="*/ 1800969 h 2450319"/>
                <a:gd name="connsiteX1533" fmla="*/ 2096989 w 2515092"/>
                <a:gd name="connsiteY1533" fmla="*/ 1800969 h 2450319"/>
                <a:gd name="connsiteX1534" fmla="*/ 2096989 w 2515092"/>
                <a:gd name="connsiteY1534" fmla="*/ 1802302 h 2450319"/>
                <a:gd name="connsiteX1535" fmla="*/ 2095656 w 2515092"/>
                <a:gd name="connsiteY1535" fmla="*/ 1804873 h 2450319"/>
                <a:gd name="connsiteX1536" fmla="*/ 2095656 w 2515092"/>
                <a:gd name="connsiteY1536" fmla="*/ 1806110 h 2450319"/>
                <a:gd name="connsiteX1537" fmla="*/ 2096989 w 2515092"/>
                <a:gd name="connsiteY1537" fmla="*/ 1806110 h 2450319"/>
                <a:gd name="connsiteX1538" fmla="*/ 2111166 w 2515092"/>
                <a:gd name="connsiteY1538" fmla="*/ 1798399 h 2450319"/>
                <a:gd name="connsiteX1539" fmla="*/ 2126676 w 2515092"/>
                <a:gd name="connsiteY1539" fmla="*/ 1789355 h 2450319"/>
                <a:gd name="connsiteX1540" fmla="*/ 2144756 w 2515092"/>
                <a:gd name="connsiteY1540" fmla="*/ 1775170 h 2450319"/>
                <a:gd name="connsiteX1541" fmla="*/ 2152463 w 2515092"/>
                <a:gd name="connsiteY1541" fmla="*/ 1770030 h 2450319"/>
                <a:gd name="connsiteX1542" fmla="*/ 2157601 w 2515092"/>
                <a:gd name="connsiteY1542" fmla="*/ 1767459 h 2450319"/>
                <a:gd name="connsiteX1543" fmla="*/ 2169210 w 2515092"/>
                <a:gd name="connsiteY1543" fmla="*/ 1762223 h 2450319"/>
                <a:gd name="connsiteX1544" fmla="*/ 2171779 w 2515092"/>
                <a:gd name="connsiteY1544" fmla="*/ 1759653 h 2450319"/>
                <a:gd name="connsiteX1545" fmla="*/ 2177012 w 2515092"/>
                <a:gd name="connsiteY1545" fmla="*/ 1751942 h 2450319"/>
                <a:gd name="connsiteX1546" fmla="*/ 2183483 w 2515092"/>
                <a:gd name="connsiteY1546" fmla="*/ 1745468 h 2450319"/>
                <a:gd name="connsiteX1547" fmla="*/ 2187289 w 2515092"/>
                <a:gd name="connsiteY1547" fmla="*/ 1742898 h 2450319"/>
                <a:gd name="connsiteX1548" fmla="*/ 2193759 w 2515092"/>
                <a:gd name="connsiteY1548" fmla="*/ 1737757 h 2450319"/>
                <a:gd name="connsiteX1549" fmla="*/ 2204036 w 2515092"/>
                <a:gd name="connsiteY1549" fmla="*/ 1729951 h 2450319"/>
                <a:gd name="connsiteX1550" fmla="*/ 2204036 w 2515092"/>
                <a:gd name="connsiteY1550" fmla="*/ 1728714 h 2450319"/>
                <a:gd name="connsiteX1551" fmla="*/ 2202799 w 2515092"/>
                <a:gd name="connsiteY1551" fmla="*/ 1728714 h 2450319"/>
                <a:gd name="connsiteX1552" fmla="*/ 2200230 w 2515092"/>
                <a:gd name="connsiteY1552" fmla="*/ 1728714 h 2450319"/>
                <a:gd name="connsiteX1553" fmla="*/ 2198898 w 2515092"/>
                <a:gd name="connsiteY1553" fmla="*/ 1728714 h 2450319"/>
                <a:gd name="connsiteX1554" fmla="*/ 2192427 w 2515092"/>
                <a:gd name="connsiteY1554" fmla="*/ 1733854 h 2450319"/>
                <a:gd name="connsiteX1555" fmla="*/ 2186052 w 2515092"/>
                <a:gd name="connsiteY1555" fmla="*/ 1738995 h 2450319"/>
                <a:gd name="connsiteX1556" fmla="*/ 2184720 w 2515092"/>
                <a:gd name="connsiteY1556" fmla="*/ 1740328 h 2450319"/>
                <a:gd name="connsiteX1557" fmla="*/ 2184720 w 2515092"/>
                <a:gd name="connsiteY1557" fmla="*/ 1738995 h 2450319"/>
                <a:gd name="connsiteX1558" fmla="*/ 2186052 w 2515092"/>
                <a:gd name="connsiteY1558" fmla="*/ 1736425 h 2450319"/>
                <a:gd name="connsiteX1559" fmla="*/ 2187289 w 2515092"/>
                <a:gd name="connsiteY1559" fmla="*/ 1735187 h 2450319"/>
                <a:gd name="connsiteX1560" fmla="*/ 2187289 w 2515092"/>
                <a:gd name="connsiteY1560" fmla="*/ 1732521 h 2450319"/>
                <a:gd name="connsiteX1561" fmla="*/ 2187289 w 2515092"/>
                <a:gd name="connsiteY1561" fmla="*/ 1731284 h 2450319"/>
                <a:gd name="connsiteX1562" fmla="*/ 2191191 w 2515092"/>
                <a:gd name="connsiteY1562" fmla="*/ 1728714 h 2450319"/>
                <a:gd name="connsiteX1563" fmla="*/ 2194996 w 2515092"/>
                <a:gd name="connsiteY1563" fmla="*/ 1726048 h 2450319"/>
                <a:gd name="connsiteX1564" fmla="*/ 2196329 w 2515092"/>
                <a:gd name="connsiteY1564" fmla="*/ 1724810 h 2450319"/>
                <a:gd name="connsiteX1565" fmla="*/ 2194996 w 2515092"/>
                <a:gd name="connsiteY1565" fmla="*/ 1724810 h 2450319"/>
                <a:gd name="connsiteX1566" fmla="*/ 2191191 w 2515092"/>
                <a:gd name="connsiteY1566" fmla="*/ 1724810 h 2450319"/>
                <a:gd name="connsiteX1567" fmla="*/ 2187289 w 2515092"/>
                <a:gd name="connsiteY1567" fmla="*/ 1726048 h 2450319"/>
                <a:gd name="connsiteX1568" fmla="*/ 2183483 w 2515092"/>
                <a:gd name="connsiteY1568" fmla="*/ 1728714 h 2450319"/>
                <a:gd name="connsiteX1569" fmla="*/ 2180819 w 2515092"/>
                <a:gd name="connsiteY1569" fmla="*/ 1728714 h 2450319"/>
                <a:gd name="connsiteX1570" fmla="*/ 2178249 w 2515092"/>
                <a:gd name="connsiteY1570" fmla="*/ 1728714 h 2450319"/>
                <a:gd name="connsiteX1571" fmla="*/ 2177012 w 2515092"/>
                <a:gd name="connsiteY1571" fmla="*/ 1727381 h 2450319"/>
                <a:gd name="connsiteX1572" fmla="*/ 2175681 w 2515092"/>
                <a:gd name="connsiteY1572" fmla="*/ 1727381 h 2450319"/>
                <a:gd name="connsiteX1573" fmla="*/ 2175681 w 2515092"/>
                <a:gd name="connsiteY1573" fmla="*/ 1724810 h 2450319"/>
                <a:gd name="connsiteX1574" fmla="*/ 2178249 w 2515092"/>
                <a:gd name="connsiteY1574" fmla="*/ 1723573 h 2450319"/>
                <a:gd name="connsiteX1575" fmla="*/ 2180819 w 2515092"/>
                <a:gd name="connsiteY1575" fmla="*/ 1722240 h 2450319"/>
                <a:gd name="connsiteX1576" fmla="*/ 2183483 w 2515092"/>
                <a:gd name="connsiteY1576" fmla="*/ 1722240 h 2450319"/>
                <a:gd name="connsiteX1577" fmla="*/ 2184720 w 2515092"/>
                <a:gd name="connsiteY1577" fmla="*/ 1723573 h 2450319"/>
                <a:gd name="connsiteX1578" fmla="*/ 2186052 w 2515092"/>
                <a:gd name="connsiteY1578" fmla="*/ 1723573 h 2450319"/>
                <a:gd name="connsiteX1579" fmla="*/ 2189858 w 2515092"/>
                <a:gd name="connsiteY1579" fmla="*/ 1719670 h 2450319"/>
                <a:gd name="connsiteX1580" fmla="*/ 2194996 w 2515092"/>
                <a:gd name="connsiteY1580" fmla="*/ 1717099 h 2450319"/>
                <a:gd name="connsiteX1581" fmla="*/ 2194996 w 2515092"/>
                <a:gd name="connsiteY1581" fmla="*/ 1718337 h 2450319"/>
                <a:gd name="connsiteX1582" fmla="*/ 2196329 w 2515092"/>
                <a:gd name="connsiteY1582" fmla="*/ 1723573 h 2450319"/>
                <a:gd name="connsiteX1583" fmla="*/ 2200230 w 2515092"/>
                <a:gd name="connsiteY1583" fmla="*/ 1726048 h 2450319"/>
                <a:gd name="connsiteX1584" fmla="*/ 2202799 w 2515092"/>
                <a:gd name="connsiteY1584" fmla="*/ 1726048 h 2450319"/>
                <a:gd name="connsiteX1585" fmla="*/ 2200230 w 2515092"/>
                <a:gd name="connsiteY1585" fmla="*/ 1720907 h 2450319"/>
                <a:gd name="connsiteX1586" fmla="*/ 2197661 w 2515092"/>
                <a:gd name="connsiteY1586" fmla="*/ 1717099 h 2450319"/>
                <a:gd name="connsiteX1587" fmla="*/ 2198898 w 2515092"/>
                <a:gd name="connsiteY1587" fmla="*/ 1709293 h 2450319"/>
                <a:gd name="connsiteX1588" fmla="*/ 2198898 w 2515092"/>
                <a:gd name="connsiteY1588" fmla="*/ 1705485 h 2450319"/>
                <a:gd name="connsiteX1589" fmla="*/ 2200230 w 2515092"/>
                <a:gd name="connsiteY1589" fmla="*/ 1701582 h 2450319"/>
                <a:gd name="connsiteX1590" fmla="*/ 2202799 w 2515092"/>
                <a:gd name="connsiteY1590" fmla="*/ 1700249 h 2450319"/>
                <a:gd name="connsiteX1591" fmla="*/ 2204036 w 2515092"/>
                <a:gd name="connsiteY1591" fmla="*/ 1699011 h 2450319"/>
                <a:gd name="connsiteX1592" fmla="*/ 2205368 w 2515092"/>
                <a:gd name="connsiteY1592" fmla="*/ 1699011 h 2450319"/>
                <a:gd name="connsiteX1593" fmla="*/ 2206700 w 2515092"/>
                <a:gd name="connsiteY1593" fmla="*/ 1699011 h 2450319"/>
                <a:gd name="connsiteX1594" fmla="*/ 2206700 w 2515092"/>
                <a:gd name="connsiteY1594" fmla="*/ 1701582 h 2450319"/>
                <a:gd name="connsiteX1595" fmla="*/ 2207937 w 2515092"/>
                <a:gd name="connsiteY1595" fmla="*/ 1704152 h 2450319"/>
                <a:gd name="connsiteX1596" fmla="*/ 2209269 w 2515092"/>
                <a:gd name="connsiteY1596" fmla="*/ 1704152 h 2450319"/>
                <a:gd name="connsiteX1597" fmla="*/ 2213171 w 2515092"/>
                <a:gd name="connsiteY1597" fmla="*/ 1702915 h 2450319"/>
                <a:gd name="connsiteX1598" fmla="*/ 2216977 w 2515092"/>
                <a:gd name="connsiteY1598" fmla="*/ 1700249 h 2450319"/>
                <a:gd name="connsiteX1599" fmla="*/ 2224779 w 2515092"/>
                <a:gd name="connsiteY1599" fmla="*/ 1693871 h 2450319"/>
                <a:gd name="connsiteX1600" fmla="*/ 2229917 w 2515092"/>
                <a:gd name="connsiteY1600" fmla="*/ 1689968 h 2450319"/>
                <a:gd name="connsiteX1601" fmla="*/ 2231155 w 2515092"/>
                <a:gd name="connsiteY1601" fmla="*/ 1687397 h 2450319"/>
                <a:gd name="connsiteX1602" fmla="*/ 2229917 w 2515092"/>
                <a:gd name="connsiteY1602" fmla="*/ 1683494 h 2450319"/>
                <a:gd name="connsiteX1603" fmla="*/ 2229917 w 2515092"/>
                <a:gd name="connsiteY1603" fmla="*/ 1682161 h 2450319"/>
                <a:gd name="connsiteX1604" fmla="*/ 2231155 w 2515092"/>
                <a:gd name="connsiteY1604" fmla="*/ 1682161 h 2450319"/>
                <a:gd name="connsiteX1605" fmla="*/ 2233724 w 2515092"/>
                <a:gd name="connsiteY1605" fmla="*/ 1682161 h 2450319"/>
                <a:gd name="connsiteX1606" fmla="*/ 2236293 w 2515092"/>
                <a:gd name="connsiteY1606" fmla="*/ 1680924 h 2450319"/>
                <a:gd name="connsiteX1607" fmla="*/ 2237625 w 2515092"/>
                <a:gd name="connsiteY1607" fmla="*/ 1678353 h 2450319"/>
                <a:gd name="connsiteX1608" fmla="*/ 2238957 w 2515092"/>
                <a:gd name="connsiteY1608" fmla="*/ 1673213 h 2450319"/>
                <a:gd name="connsiteX1609" fmla="*/ 2240194 w 2515092"/>
                <a:gd name="connsiteY1609" fmla="*/ 1673213 h 2450319"/>
                <a:gd name="connsiteX1610" fmla="*/ 2241526 w 2515092"/>
                <a:gd name="connsiteY1610" fmla="*/ 1673213 h 2450319"/>
                <a:gd name="connsiteX1611" fmla="*/ 2242764 w 2515092"/>
                <a:gd name="connsiteY1611" fmla="*/ 1674546 h 2450319"/>
                <a:gd name="connsiteX1612" fmla="*/ 2246665 w 2515092"/>
                <a:gd name="connsiteY1612" fmla="*/ 1674546 h 2450319"/>
                <a:gd name="connsiteX1613" fmla="*/ 2250566 w 2515092"/>
                <a:gd name="connsiteY1613" fmla="*/ 1674546 h 2450319"/>
                <a:gd name="connsiteX1614" fmla="*/ 2250566 w 2515092"/>
                <a:gd name="connsiteY1614" fmla="*/ 1671880 h 2450319"/>
                <a:gd name="connsiteX1615" fmla="*/ 2250566 w 2515092"/>
                <a:gd name="connsiteY1615" fmla="*/ 1669309 h 2450319"/>
                <a:gd name="connsiteX1616" fmla="*/ 2249234 w 2515092"/>
                <a:gd name="connsiteY1616" fmla="*/ 1666739 h 2450319"/>
                <a:gd name="connsiteX1617" fmla="*/ 2250566 w 2515092"/>
                <a:gd name="connsiteY1617" fmla="*/ 1662836 h 2450319"/>
                <a:gd name="connsiteX1618" fmla="*/ 2250566 w 2515092"/>
                <a:gd name="connsiteY1618" fmla="*/ 1655125 h 2450319"/>
                <a:gd name="connsiteX1619" fmla="*/ 2251803 w 2515092"/>
                <a:gd name="connsiteY1619" fmla="*/ 1649889 h 2450319"/>
                <a:gd name="connsiteX1620" fmla="*/ 2251803 w 2515092"/>
                <a:gd name="connsiteY1620" fmla="*/ 1646081 h 2450319"/>
                <a:gd name="connsiteX1621" fmla="*/ 2249234 w 2515092"/>
                <a:gd name="connsiteY1621" fmla="*/ 1644748 h 2450319"/>
                <a:gd name="connsiteX1622" fmla="*/ 2247997 w 2515092"/>
                <a:gd name="connsiteY1622" fmla="*/ 1646081 h 2450319"/>
                <a:gd name="connsiteX1623" fmla="*/ 2246665 w 2515092"/>
                <a:gd name="connsiteY1623" fmla="*/ 1647318 h 2450319"/>
                <a:gd name="connsiteX1624" fmla="*/ 2246665 w 2515092"/>
                <a:gd name="connsiteY1624" fmla="*/ 1648651 h 2450319"/>
                <a:gd name="connsiteX1625" fmla="*/ 2246665 w 2515092"/>
                <a:gd name="connsiteY1625" fmla="*/ 1649889 h 2450319"/>
                <a:gd name="connsiteX1626" fmla="*/ 2242764 w 2515092"/>
                <a:gd name="connsiteY1626" fmla="*/ 1649889 h 2450319"/>
                <a:gd name="connsiteX1627" fmla="*/ 2240194 w 2515092"/>
                <a:gd name="connsiteY1627" fmla="*/ 1648651 h 2450319"/>
                <a:gd name="connsiteX1628" fmla="*/ 2238957 w 2515092"/>
                <a:gd name="connsiteY1628" fmla="*/ 1648651 h 2450319"/>
                <a:gd name="connsiteX1629" fmla="*/ 2240194 w 2515092"/>
                <a:gd name="connsiteY1629" fmla="*/ 1644748 h 2450319"/>
                <a:gd name="connsiteX1630" fmla="*/ 2240194 w 2515092"/>
                <a:gd name="connsiteY1630" fmla="*/ 1642178 h 2450319"/>
                <a:gd name="connsiteX1631" fmla="*/ 2237625 w 2515092"/>
                <a:gd name="connsiteY1631" fmla="*/ 1642178 h 2450319"/>
                <a:gd name="connsiteX1632" fmla="*/ 2235056 w 2515092"/>
                <a:gd name="connsiteY1632" fmla="*/ 1642178 h 2450319"/>
                <a:gd name="connsiteX1633" fmla="*/ 2233724 w 2515092"/>
                <a:gd name="connsiteY1633" fmla="*/ 1640845 h 2450319"/>
                <a:gd name="connsiteX1634" fmla="*/ 2233724 w 2515092"/>
                <a:gd name="connsiteY1634" fmla="*/ 1639607 h 2450319"/>
                <a:gd name="connsiteX1635" fmla="*/ 2235056 w 2515092"/>
                <a:gd name="connsiteY1635" fmla="*/ 1637037 h 2450319"/>
                <a:gd name="connsiteX1636" fmla="*/ 2237625 w 2515092"/>
                <a:gd name="connsiteY1636" fmla="*/ 1637037 h 2450319"/>
                <a:gd name="connsiteX1637" fmla="*/ 2240194 w 2515092"/>
                <a:gd name="connsiteY1637" fmla="*/ 1635704 h 2450319"/>
                <a:gd name="connsiteX1638" fmla="*/ 2242764 w 2515092"/>
                <a:gd name="connsiteY1638" fmla="*/ 1637037 h 2450319"/>
                <a:gd name="connsiteX1639" fmla="*/ 2244096 w 2515092"/>
                <a:gd name="connsiteY1639" fmla="*/ 1637037 h 2450319"/>
                <a:gd name="connsiteX1640" fmla="*/ 2245428 w 2515092"/>
                <a:gd name="connsiteY1640" fmla="*/ 1635704 h 2450319"/>
                <a:gd name="connsiteX1641" fmla="*/ 2246665 w 2515092"/>
                <a:gd name="connsiteY1641" fmla="*/ 1634467 h 2450319"/>
                <a:gd name="connsiteX1642" fmla="*/ 2246665 w 2515092"/>
                <a:gd name="connsiteY1642" fmla="*/ 1630563 h 2450319"/>
                <a:gd name="connsiteX1643" fmla="*/ 2246665 w 2515092"/>
                <a:gd name="connsiteY1643" fmla="*/ 1629326 h 2450319"/>
                <a:gd name="connsiteX1644" fmla="*/ 2241526 w 2515092"/>
                <a:gd name="connsiteY1644" fmla="*/ 1627993 h 2450319"/>
                <a:gd name="connsiteX1645" fmla="*/ 2235056 w 2515092"/>
                <a:gd name="connsiteY1645" fmla="*/ 1626660 h 2450319"/>
                <a:gd name="connsiteX1646" fmla="*/ 2231155 w 2515092"/>
                <a:gd name="connsiteY1646" fmla="*/ 1624090 h 2450319"/>
                <a:gd name="connsiteX1647" fmla="*/ 2227349 w 2515092"/>
                <a:gd name="connsiteY1647" fmla="*/ 1621520 h 2450319"/>
                <a:gd name="connsiteX1648" fmla="*/ 2227349 w 2515092"/>
                <a:gd name="connsiteY1648" fmla="*/ 1620282 h 2450319"/>
                <a:gd name="connsiteX1649" fmla="*/ 2228586 w 2515092"/>
                <a:gd name="connsiteY1649" fmla="*/ 1616379 h 2450319"/>
                <a:gd name="connsiteX1650" fmla="*/ 2231155 w 2515092"/>
                <a:gd name="connsiteY1650" fmla="*/ 1613809 h 2450319"/>
                <a:gd name="connsiteX1651" fmla="*/ 2232487 w 2515092"/>
                <a:gd name="connsiteY1651" fmla="*/ 1611238 h 2450319"/>
                <a:gd name="connsiteX1652" fmla="*/ 2232487 w 2515092"/>
                <a:gd name="connsiteY1652" fmla="*/ 1607335 h 2450319"/>
                <a:gd name="connsiteX1653" fmla="*/ 2232487 w 2515092"/>
                <a:gd name="connsiteY1653" fmla="*/ 1606002 h 2450319"/>
                <a:gd name="connsiteX1654" fmla="*/ 2228586 w 2515092"/>
                <a:gd name="connsiteY1654" fmla="*/ 1603432 h 2450319"/>
                <a:gd name="connsiteX1655" fmla="*/ 2226016 w 2515092"/>
                <a:gd name="connsiteY1655" fmla="*/ 1598291 h 2450319"/>
                <a:gd name="connsiteX1656" fmla="*/ 2227349 w 2515092"/>
                <a:gd name="connsiteY1656" fmla="*/ 1595721 h 2450319"/>
                <a:gd name="connsiteX1657" fmla="*/ 2228586 w 2515092"/>
                <a:gd name="connsiteY1657" fmla="*/ 1593150 h 2450319"/>
                <a:gd name="connsiteX1658" fmla="*/ 2231155 w 2515092"/>
                <a:gd name="connsiteY1658" fmla="*/ 1591818 h 2450319"/>
                <a:gd name="connsiteX1659" fmla="*/ 2232487 w 2515092"/>
                <a:gd name="connsiteY1659" fmla="*/ 1590580 h 2450319"/>
                <a:gd name="connsiteX1660" fmla="*/ 2231155 w 2515092"/>
                <a:gd name="connsiteY1660" fmla="*/ 1589247 h 2450319"/>
                <a:gd name="connsiteX1661" fmla="*/ 2228586 w 2515092"/>
                <a:gd name="connsiteY1661" fmla="*/ 1588010 h 2450319"/>
                <a:gd name="connsiteX1662" fmla="*/ 2223447 w 2515092"/>
                <a:gd name="connsiteY1662" fmla="*/ 1586677 h 2450319"/>
                <a:gd name="connsiteX1663" fmla="*/ 2220878 w 2515092"/>
                <a:gd name="connsiteY1663" fmla="*/ 1585439 h 2450319"/>
                <a:gd name="connsiteX1664" fmla="*/ 2219546 w 2515092"/>
                <a:gd name="connsiteY1664" fmla="*/ 1584107 h 2450319"/>
                <a:gd name="connsiteX1665" fmla="*/ 2218309 w 2515092"/>
                <a:gd name="connsiteY1665" fmla="*/ 1582774 h 2450319"/>
                <a:gd name="connsiteX1666" fmla="*/ 2218309 w 2515092"/>
                <a:gd name="connsiteY1666" fmla="*/ 1581536 h 2450319"/>
                <a:gd name="connsiteX1667" fmla="*/ 2219546 w 2515092"/>
                <a:gd name="connsiteY1667" fmla="*/ 1581536 h 2450319"/>
                <a:gd name="connsiteX1668" fmla="*/ 2220878 w 2515092"/>
                <a:gd name="connsiteY1668" fmla="*/ 1582774 h 2450319"/>
                <a:gd name="connsiteX1669" fmla="*/ 2222115 w 2515092"/>
                <a:gd name="connsiteY1669" fmla="*/ 1582774 h 2450319"/>
                <a:gd name="connsiteX1670" fmla="*/ 2223447 w 2515092"/>
                <a:gd name="connsiteY1670" fmla="*/ 1581536 h 2450319"/>
                <a:gd name="connsiteX1671" fmla="*/ 2222115 w 2515092"/>
                <a:gd name="connsiteY1671" fmla="*/ 1581536 h 2450319"/>
                <a:gd name="connsiteX1672" fmla="*/ 2222115 w 2515092"/>
                <a:gd name="connsiteY1672" fmla="*/ 1580203 h 2450319"/>
                <a:gd name="connsiteX1673" fmla="*/ 2222115 w 2515092"/>
                <a:gd name="connsiteY1673" fmla="*/ 1578870 h 2450319"/>
                <a:gd name="connsiteX1674" fmla="*/ 2219546 w 2515092"/>
                <a:gd name="connsiteY1674" fmla="*/ 1578870 h 2450319"/>
                <a:gd name="connsiteX1675" fmla="*/ 2216977 w 2515092"/>
                <a:gd name="connsiteY1675" fmla="*/ 1578870 h 2450319"/>
                <a:gd name="connsiteX1676" fmla="*/ 2215740 w 2515092"/>
                <a:gd name="connsiteY1676" fmla="*/ 1577633 h 2450319"/>
                <a:gd name="connsiteX1677" fmla="*/ 2215740 w 2515092"/>
                <a:gd name="connsiteY1677" fmla="*/ 1575063 h 2450319"/>
                <a:gd name="connsiteX1678" fmla="*/ 2215740 w 2515092"/>
                <a:gd name="connsiteY1678" fmla="*/ 1573730 h 2450319"/>
                <a:gd name="connsiteX1679" fmla="*/ 2214407 w 2515092"/>
                <a:gd name="connsiteY1679" fmla="*/ 1572492 h 2450319"/>
                <a:gd name="connsiteX1680" fmla="*/ 2210506 w 2515092"/>
                <a:gd name="connsiteY1680" fmla="*/ 1571159 h 2450319"/>
                <a:gd name="connsiteX1681" fmla="*/ 2207937 w 2515092"/>
                <a:gd name="connsiteY1681" fmla="*/ 1568589 h 2450319"/>
                <a:gd name="connsiteX1682" fmla="*/ 2207937 w 2515092"/>
                <a:gd name="connsiteY1682" fmla="*/ 1567256 h 2450319"/>
                <a:gd name="connsiteX1683" fmla="*/ 2209269 w 2515092"/>
                <a:gd name="connsiteY1683" fmla="*/ 1567256 h 2450319"/>
                <a:gd name="connsiteX1684" fmla="*/ 2211839 w 2515092"/>
                <a:gd name="connsiteY1684" fmla="*/ 1566019 h 2450319"/>
                <a:gd name="connsiteX1685" fmla="*/ 2213171 w 2515092"/>
                <a:gd name="connsiteY1685" fmla="*/ 1566019 h 2450319"/>
                <a:gd name="connsiteX1686" fmla="*/ 2214407 w 2515092"/>
                <a:gd name="connsiteY1686" fmla="*/ 1564781 h 2450319"/>
                <a:gd name="connsiteX1687" fmla="*/ 2214407 w 2515092"/>
                <a:gd name="connsiteY1687" fmla="*/ 1563448 h 2450319"/>
                <a:gd name="connsiteX1688" fmla="*/ 2211839 w 2515092"/>
                <a:gd name="connsiteY1688" fmla="*/ 1562116 h 2450319"/>
                <a:gd name="connsiteX1689" fmla="*/ 2210506 w 2515092"/>
                <a:gd name="connsiteY1689" fmla="*/ 1560878 h 2450319"/>
                <a:gd name="connsiteX1690" fmla="*/ 2210506 w 2515092"/>
                <a:gd name="connsiteY1690" fmla="*/ 1559545 h 2450319"/>
                <a:gd name="connsiteX1691" fmla="*/ 2211839 w 2515092"/>
                <a:gd name="connsiteY1691" fmla="*/ 1559545 h 2450319"/>
                <a:gd name="connsiteX1692" fmla="*/ 2214407 w 2515092"/>
                <a:gd name="connsiteY1692" fmla="*/ 1560878 h 2450319"/>
                <a:gd name="connsiteX1693" fmla="*/ 2215740 w 2515092"/>
                <a:gd name="connsiteY1693" fmla="*/ 1562116 h 2450319"/>
                <a:gd name="connsiteX1694" fmla="*/ 2216977 w 2515092"/>
                <a:gd name="connsiteY1694" fmla="*/ 1562116 h 2450319"/>
                <a:gd name="connsiteX1695" fmla="*/ 2218309 w 2515092"/>
                <a:gd name="connsiteY1695" fmla="*/ 1563448 h 2450319"/>
                <a:gd name="connsiteX1696" fmla="*/ 2215740 w 2515092"/>
                <a:gd name="connsiteY1696" fmla="*/ 1567256 h 2450319"/>
                <a:gd name="connsiteX1697" fmla="*/ 2215740 w 2515092"/>
                <a:gd name="connsiteY1697" fmla="*/ 1568589 h 2450319"/>
                <a:gd name="connsiteX1698" fmla="*/ 2216977 w 2515092"/>
                <a:gd name="connsiteY1698" fmla="*/ 1568589 h 2450319"/>
                <a:gd name="connsiteX1699" fmla="*/ 2218309 w 2515092"/>
                <a:gd name="connsiteY1699" fmla="*/ 1568589 h 2450319"/>
                <a:gd name="connsiteX1700" fmla="*/ 2219546 w 2515092"/>
                <a:gd name="connsiteY1700" fmla="*/ 1567256 h 2450319"/>
                <a:gd name="connsiteX1701" fmla="*/ 2220878 w 2515092"/>
                <a:gd name="connsiteY1701" fmla="*/ 1569922 h 2450319"/>
                <a:gd name="connsiteX1702" fmla="*/ 2219546 w 2515092"/>
                <a:gd name="connsiteY1702" fmla="*/ 1571159 h 2450319"/>
                <a:gd name="connsiteX1703" fmla="*/ 2219546 w 2515092"/>
                <a:gd name="connsiteY1703" fmla="*/ 1573730 h 2450319"/>
                <a:gd name="connsiteX1704" fmla="*/ 2223447 w 2515092"/>
                <a:gd name="connsiteY1704" fmla="*/ 1577633 h 2450319"/>
                <a:gd name="connsiteX1705" fmla="*/ 2226016 w 2515092"/>
                <a:gd name="connsiteY1705" fmla="*/ 1584107 h 2450319"/>
                <a:gd name="connsiteX1706" fmla="*/ 2227349 w 2515092"/>
                <a:gd name="connsiteY1706" fmla="*/ 1582774 h 2450319"/>
                <a:gd name="connsiteX1707" fmla="*/ 2228586 w 2515092"/>
                <a:gd name="connsiteY1707" fmla="*/ 1582774 h 2450319"/>
                <a:gd name="connsiteX1708" fmla="*/ 2228586 w 2515092"/>
                <a:gd name="connsiteY1708" fmla="*/ 1580203 h 2450319"/>
                <a:gd name="connsiteX1709" fmla="*/ 2233724 w 2515092"/>
                <a:gd name="connsiteY1709" fmla="*/ 1581536 h 2450319"/>
                <a:gd name="connsiteX1710" fmla="*/ 2240194 w 2515092"/>
                <a:gd name="connsiteY1710" fmla="*/ 1585439 h 2450319"/>
                <a:gd name="connsiteX1711" fmla="*/ 2241526 w 2515092"/>
                <a:gd name="connsiteY1711" fmla="*/ 1586677 h 2450319"/>
                <a:gd name="connsiteX1712" fmla="*/ 2242764 w 2515092"/>
                <a:gd name="connsiteY1712" fmla="*/ 1589247 h 2450319"/>
                <a:gd name="connsiteX1713" fmla="*/ 2241526 w 2515092"/>
                <a:gd name="connsiteY1713" fmla="*/ 1593150 h 2450319"/>
                <a:gd name="connsiteX1714" fmla="*/ 2242764 w 2515092"/>
                <a:gd name="connsiteY1714" fmla="*/ 1594388 h 2450319"/>
                <a:gd name="connsiteX1715" fmla="*/ 2246665 w 2515092"/>
                <a:gd name="connsiteY1715" fmla="*/ 1594388 h 2450319"/>
                <a:gd name="connsiteX1716" fmla="*/ 2251803 w 2515092"/>
                <a:gd name="connsiteY1716" fmla="*/ 1593150 h 2450319"/>
                <a:gd name="connsiteX1717" fmla="*/ 2253135 w 2515092"/>
                <a:gd name="connsiteY1717" fmla="*/ 1591818 h 2450319"/>
                <a:gd name="connsiteX1718" fmla="*/ 2254372 w 2515092"/>
                <a:gd name="connsiteY1718" fmla="*/ 1588010 h 2450319"/>
                <a:gd name="connsiteX1719" fmla="*/ 2257037 w 2515092"/>
                <a:gd name="connsiteY1719" fmla="*/ 1581536 h 2450319"/>
                <a:gd name="connsiteX1720" fmla="*/ 2259605 w 2515092"/>
                <a:gd name="connsiteY1720" fmla="*/ 1576300 h 2450319"/>
                <a:gd name="connsiteX1721" fmla="*/ 2262175 w 2515092"/>
                <a:gd name="connsiteY1721" fmla="*/ 1572492 h 2450319"/>
                <a:gd name="connsiteX1722" fmla="*/ 2267313 w 2515092"/>
                <a:gd name="connsiteY1722" fmla="*/ 1568589 h 2450319"/>
                <a:gd name="connsiteX1723" fmla="*/ 2272451 w 2515092"/>
                <a:gd name="connsiteY1723" fmla="*/ 1567256 h 2450319"/>
                <a:gd name="connsiteX1724" fmla="*/ 2280254 w 2515092"/>
                <a:gd name="connsiteY1724" fmla="*/ 1564781 h 2450319"/>
                <a:gd name="connsiteX1725" fmla="*/ 2281491 w 2515092"/>
                <a:gd name="connsiteY1725" fmla="*/ 1564781 h 2450319"/>
                <a:gd name="connsiteX1726" fmla="*/ 2282823 w 2515092"/>
                <a:gd name="connsiteY1726" fmla="*/ 1567256 h 2450319"/>
                <a:gd name="connsiteX1727" fmla="*/ 2282823 w 2515092"/>
                <a:gd name="connsiteY1727" fmla="*/ 1571159 h 2450319"/>
                <a:gd name="connsiteX1728" fmla="*/ 2285392 w 2515092"/>
                <a:gd name="connsiteY1728" fmla="*/ 1571159 h 2450319"/>
                <a:gd name="connsiteX1729" fmla="*/ 2286629 w 2515092"/>
                <a:gd name="connsiteY1729" fmla="*/ 1569922 h 2450319"/>
                <a:gd name="connsiteX1730" fmla="*/ 2287961 w 2515092"/>
                <a:gd name="connsiteY1730" fmla="*/ 1571159 h 2450319"/>
                <a:gd name="connsiteX1731" fmla="*/ 2287961 w 2515092"/>
                <a:gd name="connsiteY1731" fmla="*/ 1572492 h 2450319"/>
                <a:gd name="connsiteX1732" fmla="*/ 2287961 w 2515092"/>
                <a:gd name="connsiteY1732" fmla="*/ 1581536 h 2450319"/>
                <a:gd name="connsiteX1733" fmla="*/ 2286629 w 2515092"/>
                <a:gd name="connsiteY1733" fmla="*/ 1594388 h 2450319"/>
                <a:gd name="connsiteX1734" fmla="*/ 2282823 w 2515092"/>
                <a:gd name="connsiteY1734" fmla="*/ 1607335 h 2450319"/>
                <a:gd name="connsiteX1735" fmla="*/ 2280254 w 2515092"/>
                <a:gd name="connsiteY1735" fmla="*/ 1613809 h 2450319"/>
                <a:gd name="connsiteX1736" fmla="*/ 2277685 w 2515092"/>
                <a:gd name="connsiteY1736" fmla="*/ 1617712 h 2450319"/>
                <a:gd name="connsiteX1737" fmla="*/ 2276352 w 2515092"/>
                <a:gd name="connsiteY1737" fmla="*/ 1618949 h 2450319"/>
                <a:gd name="connsiteX1738" fmla="*/ 2273784 w 2515092"/>
                <a:gd name="connsiteY1738" fmla="*/ 1620282 h 2450319"/>
                <a:gd name="connsiteX1739" fmla="*/ 2272451 w 2515092"/>
                <a:gd name="connsiteY1739" fmla="*/ 1617712 h 2450319"/>
                <a:gd name="connsiteX1740" fmla="*/ 2269882 w 2515092"/>
                <a:gd name="connsiteY1740" fmla="*/ 1617712 h 2450319"/>
                <a:gd name="connsiteX1741" fmla="*/ 2269882 w 2515092"/>
                <a:gd name="connsiteY1741" fmla="*/ 1620282 h 2450319"/>
                <a:gd name="connsiteX1742" fmla="*/ 2271214 w 2515092"/>
                <a:gd name="connsiteY1742" fmla="*/ 1621520 h 2450319"/>
                <a:gd name="connsiteX1743" fmla="*/ 2275021 w 2515092"/>
                <a:gd name="connsiteY1743" fmla="*/ 1624090 h 2450319"/>
                <a:gd name="connsiteX1744" fmla="*/ 2280254 w 2515092"/>
                <a:gd name="connsiteY1744" fmla="*/ 1622852 h 2450319"/>
                <a:gd name="connsiteX1745" fmla="*/ 2300902 w 2515092"/>
                <a:gd name="connsiteY1745" fmla="*/ 1615046 h 2450319"/>
                <a:gd name="connsiteX1746" fmla="*/ 2307277 w 2515092"/>
                <a:gd name="connsiteY1746" fmla="*/ 1612476 h 2450319"/>
                <a:gd name="connsiteX1747" fmla="*/ 2315080 w 2515092"/>
                <a:gd name="connsiteY1747" fmla="*/ 1611238 h 2450319"/>
                <a:gd name="connsiteX1748" fmla="*/ 2316317 w 2515092"/>
                <a:gd name="connsiteY1748" fmla="*/ 1612476 h 2450319"/>
                <a:gd name="connsiteX1749" fmla="*/ 2317649 w 2515092"/>
                <a:gd name="connsiteY1749" fmla="*/ 1613809 h 2450319"/>
                <a:gd name="connsiteX1750" fmla="*/ 2318981 w 2515092"/>
                <a:gd name="connsiteY1750" fmla="*/ 1616379 h 2450319"/>
                <a:gd name="connsiteX1751" fmla="*/ 2321550 w 2515092"/>
                <a:gd name="connsiteY1751" fmla="*/ 1618949 h 2450319"/>
                <a:gd name="connsiteX1752" fmla="*/ 2322787 w 2515092"/>
                <a:gd name="connsiteY1752" fmla="*/ 1618949 h 2450319"/>
                <a:gd name="connsiteX1753" fmla="*/ 2327926 w 2515092"/>
                <a:gd name="connsiteY1753" fmla="*/ 1617712 h 2450319"/>
                <a:gd name="connsiteX1754" fmla="*/ 2333159 w 2515092"/>
                <a:gd name="connsiteY1754" fmla="*/ 1616379 h 2450319"/>
                <a:gd name="connsiteX1755" fmla="*/ 2334396 w 2515092"/>
                <a:gd name="connsiteY1755" fmla="*/ 1616379 h 2450319"/>
                <a:gd name="connsiteX1756" fmla="*/ 2334396 w 2515092"/>
                <a:gd name="connsiteY1756" fmla="*/ 1617712 h 2450319"/>
                <a:gd name="connsiteX1757" fmla="*/ 2333159 w 2515092"/>
                <a:gd name="connsiteY1757" fmla="*/ 1620282 h 2450319"/>
                <a:gd name="connsiteX1758" fmla="*/ 2330495 w 2515092"/>
                <a:gd name="connsiteY1758" fmla="*/ 1622852 h 2450319"/>
                <a:gd name="connsiteX1759" fmla="*/ 2329258 w 2515092"/>
                <a:gd name="connsiteY1759" fmla="*/ 1625423 h 2450319"/>
                <a:gd name="connsiteX1760" fmla="*/ 2327926 w 2515092"/>
                <a:gd name="connsiteY1760" fmla="*/ 1626660 h 2450319"/>
                <a:gd name="connsiteX1761" fmla="*/ 2326689 w 2515092"/>
                <a:gd name="connsiteY1761" fmla="*/ 1626660 h 2450319"/>
                <a:gd name="connsiteX1762" fmla="*/ 2322787 w 2515092"/>
                <a:gd name="connsiteY1762" fmla="*/ 1626660 h 2450319"/>
                <a:gd name="connsiteX1763" fmla="*/ 2318981 w 2515092"/>
                <a:gd name="connsiteY1763" fmla="*/ 1625423 h 2450319"/>
                <a:gd name="connsiteX1764" fmla="*/ 2316317 w 2515092"/>
                <a:gd name="connsiteY1764" fmla="*/ 1622852 h 2450319"/>
                <a:gd name="connsiteX1765" fmla="*/ 2313747 w 2515092"/>
                <a:gd name="connsiteY1765" fmla="*/ 1622852 h 2450319"/>
                <a:gd name="connsiteX1766" fmla="*/ 2311179 w 2515092"/>
                <a:gd name="connsiteY1766" fmla="*/ 1624090 h 2450319"/>
                <a:gd name="connsiteX1767" fmla="*/ 2308609 w 2515092"/>
                <a:gd name="connsiteY1767" fmla="*/ 1626660 h 2450319"/>
                <a:gd name="connsiteX1768" fmla="*/ 2308609 w 2515092"/>
                <a:gd name="connsiteY1768" fmla="*/ 1629326 h 2450319"/>
                <a:gd name="connsiteX1769" fmla="*/ 2306040 w 2515092"/>
                <a:gd name="connsiteY1769" fmla="*/ 1631896 h 2450319"/>
                <a:gd name="connsiteX1770" fmla="*/ 2306040 w 2515092"/>
                <a:gd name="connsiteY1770" fmla="*/ 1633134 h 2450319"/>
                <a:gd name="connsiteX1771" fmla="*/ 2299570 w 2515092"/>
                <a:gd name="connsiteY1771" fmla="*/ 1633134 h 2450319"/>
                <a:gd name="connsiteX1772" fmla="*/ 2297001 w 2515092"/>
                <a:gd name="connsiteY1772" fmla="*/ 1634467 h 2450319"/>
                <a:gd name="connsiteX1773" fmla="*/ 2291862 w 2515092"/>
                <a:gd name="connsiteY1773" fmla="*/ 1635704 h 2450319"/>
                <a:gd name="connsiteX1774" fmla="*/ 2286629 w 2515092"/>
                <a:gd name="connsiteY1774" fmla="*/ 1642178 h 2450319"/>
                <a:gd name="connsiteX1775" fmla="*/ 2280254 w 2515092"/>
                <a:gd name="connsiteY1775" fmla="*/ 1647318 h 2450319"/>
                <a:gd name="connsiteX1776" fmla="*/ 2276352 w 2515092"/>
                <a:gd name="connsiteY1776" fmla="*/ 1649889 h 2450319"/>
                <a:gd name="connsiteX1777" fmla="*/ 2272451 w 2515092"/>
                <a:gd name="connsiteY1777" fmla="*/ 1656362 h 2450319"/>
                <a:gd name="connsiteX1778" fmla="*/ 2273784 w 2515092"/>
                <a:gd name="connsiteY1778" fmla="*/ 1660266 h 2450319"/>
                <a:gd name="connsiteX1779" fmla="*/ 2276352 w 2515092"/>
                <a:gd name="connsiteY1779" fmla="*/ 1661598 h 2450319"/>
                <a:gd name="connsiteX1780" fmla="*/ 2282823 w 2515092"/>
                <a:gd name="connsiteY1780" fmla="*/ 1657695 h 2450319"/>
                <a:gd name="connsiteX1781" fmla="*/ 2289294 w 2515092"/>
                <a:gd name="connsiteY1781" fmla="*/ 1652555 h 2450319"/>
                <a:gd name="connsiteX1782" fmla="*/ 2295669 w 2515092"/>
                <a:gd name="connsiteY1782" fmla="*/ 1644748 h 2450319"/>
                <a:gd name="connsiteX1783" fmla="*/ 2300902 w 2515092"/>
                <a:gd name="connsiteY1783" fmla="*/ 1640845 h 2450319"/>
                <a:gd name="connsiteX1784" fmla="*/ 2327926 w 2515092"/>
                <a:gd name="connsiteY1784" fmla="*/ 1629326 h 2450319"/>
                <a:gd name="connsiteX1785" fmla="*/ 2351143 w 2515092"/>
                <a:gd name="connsiteY1785" fmla="*/ 1617712 h 2450319"/>
                <a:gd name="connsiteX1786" fmla="*/ 2370554 w 2515092"/>
                <a:gd name="connsiteY1786" fmla="*/ 1608572 h 2450319"/>
                <a:gd name="connsiteX1787" fmla="*/ 2413088 w 2515092"/>
                <a:gd name="connsiteY1787" fmla="*/ 1589247 h 2450319"/>
                <a:gd name="connsiteX1788" fmla="*/ 2420890 w 2515092"/>
                <a:gd name="connsiteY1788" fmla="*/ 1588010 h 2450319"/>
                <a:gd name="connsiteX1789" fmla="*/ 2423460 w 2515092"/>
                <a:gd name="connsiteY1789" fmla="*/ 1586677 h 2450319"/>
                <a:gd name="connsiteX1790" fmla="*/ 2429930 w 2515092"/>
                <a:gd name="connsiteY1790" fmla="*/ 1586677 h 2450319"/>
                <a:gd name="connsiteX1791" fmla="*/ 2440207 w 2515092"/>
                <a:gd name="connsiteY1791" fmla="*/ 1586677 h 2450319"/>
                <a:gd name="connsiteX1792" fmla="*/ 2442775 w 2515092"/>
                <a:gd name="connsiteY1792" fmla="*/ 1588010 h 2450319"/>
                <a:gd name="connsiteX1793" fmla="*/ 2447914 w 2515092"/>
                <a:gd name="connsiteY1793" fmla="*/ 1588010 h 2450319"/>
                <a:gd name="connsiteX1794" fmla="*/ 2457048 w 2515092"/>
                <a:gd name="connsiteY1794" fmla="*/ 1589247 h 2450319"/>
                <a:gd name="connsiteX1795" fmla="*/ 2458285 w 2515092"/>
                <a:gd name="connsiteY1795" fmla="*/ 1588010 h 2450319"/>
                <a:gd name="connsiteX1796" fmla="*/ 2458285 w 2515092"/>
                <a:gd name="connsiteY1796" fmla="*/ 1586677 h 2450319"/>
                <a:gd name="connsiteX1797" fmla="*/ 2453147 w 2515092"/>
                <a:gd name="connsiteY1797" fmla="*/ 1578870 h 2450319"/>
                <a:gd name="connsiteX1798" fmla="*/ 2449246 w 2515092"/>
                <a:gd name="connsiteY1798" fmla="*/ 1573730 h 2450319"/>
                <a:gd name="connsiteX1799" fmla="*/ 2446677 w 2515092"/>
                <a:gd name="connsiteY1799" fmla="*/ 1573730 h 2450319"/>
                <a:gd name="connsiteX1800" fmla="*/ 2445345 w 2515092"/>
                <a:gd name="connsiteY1800" fmla="*/ 1572492 h 2450319"/>
                <a:gd name="connsiteX1801" fmla="*/ 2445345 w 2515092"/>
                <a:gd name="connsiteY1801" fmla="*/ 1568589 h 2450319"/>
                <a:gd name="connsiteX1802" fmla="*/ 2444108 w 2515092"/>
                <a:gd name="connsiteY1802" fmla="*/ 1567256 h 2450319"/>
                <a:gd name="connsiteX1803" fmla="*/ 2440207 w 2515092"/>
                <a:gd name="connsiteY1803" fmla="*/ 1566019 h 2450319"/>
                <a:gd name="connsiteX1804" fmla="*/ 2437637 w 2515092"/>
                <a:gd name="connsiteY1804" fmla="*/ 1564781 h 2450319"/>
                <a:gd name="connsiteX1805" fmla="*/ 2435068 w 2515092"/>
                <a:gd name="connsiteY1805" fmla="*/ 1559545 h 2450319"/>
                <a:gd name="connsiteX1806" fmla="*/ 2435068 w 2515092"/>
                <a:gd name="connsiteY1806" fmla="*/ 1554404 h 2450319"/>
                <a:gd name="connsiteX1807" fmla="*/ 2435068 w 2515092"/>
                <a:gd name="connsiteY1807" fmla="*/ 1551834 h 2450319"/>
                <a:gd name="connsiteX1808" fmla="*/ 2442775 w 2515092"/>
                <a:gd name="connsiteY1808" fmla="*/ 1540220 h 2450319"/>
                <a:gd name="connsiteX1809" fmla="*/ 2450578 w 2515092"/>
                <a:gd name="connsiteY1809" fmla="*/ 1529843 h 2450319"/>
                <a:gd name="connsiteX1810" fmla="*/ 2454384 w 2515092"/>
                <a:gd name="connsiteY1810" fmla="*/ 1526035 h 2450319"/>
                <a:gd name="connsiteX1811" fmla="*/ 2454384 w 2515092"/>
                <a:gd name="connsiteY1811" fmla="*/ 1522132 h 2450319"/>
                <a:gd name="connsiteX1812" fmla="*/ 2454384 w 2515092"/>
                <a:gd name="connsiteY1812" fmla="*/ 1520799 h 2450319"/>
                <a:gd name="connsiteX1813" fmla="*/ 2454384 w 2515092"/>
                <a:gd name="connsiteY1813" fmla="*/ 1519562 h 2450319"/>
                <a:gd name="connsiteX1814" fmla="*/ 2451815 w 2515092"/>
                <a:gd name="connsiteY1814" fmla="*/ 1518229 h 2450319"/>
                <a:gd name="connsiteX1815" fmla="*/ 2451815 w 2515092"/>
                <a:gd name="connsiteY1815" fmla="*/ 1516992 h 2450319"/>
                <a:gd name="connsiteX1816" fmla="*/ 2453147 w 2515092"/>
                <a:gd name="connsiteY1816" fmla="*/ 1516992 h 2450319"/>
                <a:gd name="connsiteX1817" fmla="*/ 2460855 w 2515092"/>
                <a:gd name="connsiteY1817" fmla="*/ 1516992 h 2450319"/>
                <a:gd name="connsiteX1818" fmla="*/ 2464756 w 2515092"/>
                <a:gd name="connsiteY1818" fmla="*/ 1516992 h 2450319"/>
                <a:gd name="connsiteX1819" fmla="*/ 2468562 w 2515092"/>
                <a:gd name="connsiteY1819" fmla="*/ 1516992 h 2450319"/>
                <a:gd name="connsiteX1820" fmla="*/ 2480171 w 2515092"/>
                <a:gd name="connsiteY1820" fmla="*/ 1500141 h 2450319"/>
                <a:gd name="connsiteX1821" fmla="*/ 2478934 w 2515092"/>
                <a:gd name="connsiteY1821" fmla="*/ 1492430 h 245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</a:cxnLst>
              <a:rect l="l" t="t" r="r" b="b"/>
              <a:pathLst>
                <a:path w="2515092" h="2450319">
                  <a:moveTo>
                    <a:pt x="2478934" y="1492430"/>
                  </a:moveTo>
                  <a:lnTo>
                    <a:pt x="2482835" y="1482149"/>
                  </a:lnTo>
                  <a:lnTo>
                    <a:pt x="2485404" y="1480816"/>
                  </a:lnTo>
                  <a:lnTo>
                    <a:pt x="2482835" y="1479483"/>
                  </a:lnTo>
                  <a:lnTo>
                    <a:pt x="2478934" y="1467869"/>
                  </a:lnTo>
                  <a:lnTo>
                    <a:pt x="2480171" y="1458920"/>
                  </a:lnTo>
                  <a:lnTo>
                    <a:pt x="2481503" y="1447211"/>
                  </a:lnTo>
                  <a:lnTo>
                    <a:pt x="2473795" y="1443403"/>
                  </a:lnTo>
                  <a:lnTo>
                    <a:pt x="2469894" y="1435596"/>
                  </a:lnTo>
                  <a:lnTo>
                    <a:pt x="2472464" y="1422745"/>
                  </a:lnTo>
                  <a:lnTo>
                    <a:pt x="2481503" y="1413701"/>
                  </a:lnTo>
                  <a:lnTo>
                    <a:pt x="2477602" y="1403324"/>
                  </a:lnTo>
                  <a:lnTo>
                    <a:pt x="2478934" y="1395613"/>
                  </a:lnTo>
                  <a:lnTo>
                    <a:pt x="2473795" y="1390472"/>
                  </a:lnTo>
                  <a:lnTo>
                    <a:pt x="2476365" y="1381428"/>
                  </a:lnTo>
                  <a:lnTo>
                    <a:pt x="2485404" y="1378858"/>
                  </a:lnTo>
                  <a:lnTo>
                    <a:pt x="2481503" y="1374955"/>
                  </a:lnTo>
                  <a:lnTo>
                    <a:pt x="2481503" y="1369814"/>
                  </a:lnTo>
                  <a:lnTo>
                    <a:pt x="2484072" y="1369814"/>
                  </a:lnTo>
                  <a:lnTo>
                    <a:pt x="2486641" y="1362008"/>
                  </a:lnTo>
                  <a:lnTo>
                    <a:pt x="2495681" y="1358200"/>
                  </a:lnTo>
                  <a:lnTo>
                    <a:pt x="2497013" y="1347823"/>
                  </a:lnTo>
                  <a:lnTo>
                    <a:pt x="2494444" y="1345253"/>
                  </a:lnTo>
                  <a:lnTo>
                    <a:pt x="2507290" y="1325928"/>
                  </a:lnTo>
                  <a:lnTo>
                    <a:pt x="2504720" y="1322024"/>
                  </a:lnTo>
                  <a:lnTo>
                    <a:pt x="2507290" y="1319454"/>
                  </a:lnTo>
                  <a:lnTo>
                    <a:pt x="2503483" y="1311743"/>
                  </a:lnTo>
                  <a:lnTo>
                    <a:pt x="2507290" y="1309078"/>
                  </a:lnTo>
                  <a:lnTo>
                    <a:pt x="2507290" y="1303937"/>
                  </a:lnTo>
                  <a:lnTo>
                    <a:pt x="2511191" y="1301367"/>
                  </a:lnTo>
                  <a:lnTo>
                    <a:pt x="2509859" y="1296226"/>
                  </a:lnTo>
                  <a:lnTo>
                    <a:pt x="2502151" y="1293560"/>
                  </a:lnTo>
                  <a:lnTo>
                    <a:pt x="2503483" y="1284611"/>
                  </a:lnTo>
                  <a:lnTo>
                    <a:pt x="2515092" y="1278138"/>
                  </a:lnTo>
                  <a:lnTo>
                    <a:pt x="2511191" y="1274235"/>
                  </a:lnTo>
                  <a:lnTo>
                    <a:pt x="2512428" y="1270332"/>
                  </a:lnTo>
                  <a:lnTo>
                    <a:pt x="2504720" y="1265191"/>
                  </a:lnTo>
                  <a:lnTo>
                    <a:pt x="2509859" y="1260050"/>
                  </a:lnTo>
                  <a:lnTo>
                    <a:pt x="2507290" y="1251006"/>
                  </a:lnTo>
                  <a:lnTo>
                    <a:pt x="2509859" y="1251006"/>
                  </a:lnTo>
                  <a:lnTo>
                    <a:pt x="2509859" y="1245866"/>
                  </a:lnTo>
                  <a:lnTo>
                    <a:pt x="2506053" y="1244533"/>
                  </a:lnTo>
                  <a:lnTo>
                    <a:pt x="2500914" y="1248436"/>
                  </a:lnTo>
                  <a:lnTo>
                    <a:pt x="2497013" y="1247103"/>
                  </a:lnTo>
                  <a:lnTo>
                    <a:pt x="2497013" y="1235489"/>
                  </a:lnTo>
                  <a:lnTo>
                    <a:pt x="2493112" y="1232919"/>
                  </a:lnTo>
                  <a:lnTo>
                    <a:pt x="2493112" y="1226540"/>
                  </a:lnTo>
                  <a:lnTo>
                    <a:pt x="2478934" y="1217401"/>
                  </a:lnTo>
                  <a:lnTo>
                    <a:pt x="2487973" y="1203216"/>
                  </a:lnTo>
                  <a:lnTo>
                    <a:pt x="2482835" y="1203216"/>
                  </a:lnTo>
                  <a:lnTo>
                    <a:pt x="2482835" y="1198076"/>
                  </a:lnTo>
                  <a:lnTo>
                    <a:pt x="2476365" y="1194173"/>
                  </a:lnTo>
                  <a:lnTo>
                    <a:pt x="2475032" y="1183891"/>
                  </a:lnTo>
                  <a:lnTo>
                    <a:pt x="2469894" y="1183891"/>
                  </a:lnTo>
                  <a:lnTo>
                    <a:pt x="2464756" y="1178751"/>
                  </a:lnTo>
                  <a:lnTo>
                    <a:pt x="2471227" y="1176180"/>
                  </a:lnTo>
                  <a:lnTo>
                    <a:pt x="2473795" y="1170944"/>
                  </a:lnTo>
                  <a:lnTo>
                    <a:pt x="2465993" y="1167136"/>
                  </a:lnTo>
                  <a:lnTo>
                    <a:pt x="2459618" y="1168374"/>
                  </a:lnTo>
                  <a:lnTo>
                    <a:pt x="2447914" y="1154189"/>
                  </a:lnTo>
                  <a:lnTo>
                    <a:pt x="2455717" y="1128390"/>
                  </a:lnTo>
                  <a:lnTo>
                    <a:pt x="2451815" y="1127057"/>
                  </a:lnTo>
                  <a:lnTo>
                    <a:pt x="2447914" y="1107732"/>
                  </a:lnTo>
                  <a:lnTo>
                    <a:pt x="2441539" y="1103829"/>
                  </a:lnTo>
                  <a:lnTo>
                    <a:pt x="2435068" y="1087074"/>
                  </a:lnTo>
                  <a:lnTo>
                    <a:pt x="2429930" y="1087074"/>
                  </a:lnTo>
                  <a:lnTo>
                    <a:pt x="2431167" y="1083171"/>
                  </a:lnTo>
                  <a:lnTo>
                    <a:pt x="2419559" y="1079268"/>
                  </a:lnTo>
                  <a:lnTo>
                    <a:pt x="2413088" y="1066416"/>
                  </a:lnTo>
                  <a:lnTo>
                    <a:pt x="2407949" y="1065083"/>
                  </a:lnTo>
                  <a:lnTo>
                    <a:pt x="2402811" y="831370"/>
                  </a:lnTo>
                  <a:lnTo>
                    <a:pt x="2400242" y="709992"/>
                  </a:lnTo>
                  <a:lnTo>
                    <a:pt x="2391202" y="704756"/>
                  </a:lnTo>
                  <a:lnTo>
                    <a:pt x="2378262" y="708659"/>
                  </a:lnTo>
                  <a:lnTo>
                    <a:pt x="2377025" y="702186"/>
                  </a:lnTo>
                  <a:lnTo>
                    <a:pt x="2369222" y="704756"/>
                  </a:lnTo>
                  <a:lnTo>
                    <a:pt x="2367985" y="711229"/>
                  </a:lnTo>
                  <a:lnTo>
                    <a:pt x="2362847" y="709992"/>
                  </a:lnTo>
                  <a:lnTo>
                    <a:pt x="2365416" y="704756"/>
                  </a:lnTo>
                  <a:lnTo>
                    <a:pt x="2362847" y="703518"/>
                  </a:lnTo>
                  <a:lnTo>
                    <a:pt x="2356377" y="709992"/>
                  </a:lnTo>
                  <a:lnTo>
                    <a:pt x="2355044" y="703518"/>
                  </a:lnTo>
                  <a:lnTo>
                    <a:pt x="2351143" y="706089"/>
                  </a:lnTo>
                  <a:lnTo>
                    <a:pt x="2351143" y="711229"/>
                  </a:lnTo>
                  <a:lnTo>
                    <a:pt x="2346005" y="707422"/>
                  </a:lnTo>
                  <a:lnTo>
                    <a:pt x="2338297" y="713800"/>
                  </a:lnTo>
                  <a:lnTo>
                    <a:pt x="2333159" y="711229"/>
                  </a:lnTo>
                  <a:lnTo>
                    <a:pt x="2338297" y="703518"/>
                  </a:lnTo>
                  <a:lnTo>
                    <a:pt x="2330495" y="707422"/>
                  </a:lnTo>
                  <a:lnTo>
                    <a:pt x="2322787" y="700948"/>
                  </a:lnTo>
                  <a:lnTo>
                    <a:pt x="2325357" y="693142"/>
                  </a:lnTo>
                  <a:lnTo>
                    <a:pt x="2317649" y="693142"/>
                  </a:lnTo>
                  <a:lnTo>
                    <a:pt x="2308609" y="697045"/>
                  </a:lnTo>
                  <a:lnTo>
                    <a:pt x="2309942" y="691904"/>
                  </a:lnTo>
                  <a:lnTo>
                    <a:pt x="2303471" y="694475"/>
                  </a:lnTo>
                  <a:lnTo>
                    <a:pt x="2302139" y="693142"/>
                  </a:lnTo>
                  <a:lnTo>
                    <a:pt x="2306040" y="689334"/>
                  </a:lnTo>
                  <a:lnTo>
                    <a:pt x="2297001" y="689334"/>
                  </a:lnTo>
                  <a:lnTo>
                    <a:pt x="2302139" y="686763"/>
                  </a:lnTo>
                  <a:lnTo>
                    <a:pt x="2297001" y="684193"/>
                  </a:lnTo>
                  <a:lnTo>
                    <a:pt x="2294432" y="688001"/>
                  </a:lnTo>
                  <a:lnTo>
                    <a:pt x="2289294" y="682860"/>
                  </a:lnTo>
                  <a:lnTo>
                    <a:pt x="2286629" y="686763"/>
                  </a:lnTo>
                  <a:lnTo>
                    <a:pt x="2281491" y="688001"/>
                  </a:lnTo>
                  <a:lnTo>
                    <a:pt x="2286629" y="685431"/>
                  </a:lnTo>
                  <a:lnTo>
                    <a:pt x="2284060" y="681528"/>
                  </a:lnTo>
                  <a:lnTo>
                    <a:pt x="2265981" y="678957"/>
                  </a:lnTo>
                  <a:lnTo>
                    <a:pt x="2268645" y="676387"/>
                  </a:lnTo>
                  <a:lnTo>
                    <a:pt x="2264744" y="676387"/>
                  </a:lnTo>
                  <a:lnTo>
                    <a:pt x="2265981" y="671246"/>
                  </a:lnTo>
                  <a:lnTo>
                    <a:pt x="2259605" y="671246"/>
                  </a:lnTo>
                  <a:lnTo>
                    <a:pt x="2263412" y="668676"/>
                  </a:lnTo>
                  <a:lnTo>
                    <a:pt x="2257037" y="671246"/>
                  </a:lnTo>
                  <a:lnTo>
                    <a:pt x="2246665" y="668676"/>
                  </a:lnTo>
                  <a:lnTo>
                    <a:pt x="2235056" y="659632"/>
                  </a:lnTo>
                  <a:lnTo>
                    <a:pt x="2235056" y="654491"/>
                  </a:lnTo>
                  <a:lnTo>
                    <a:pt x="2231155" y="654491"/>
                  </a:lnTo>
                  <a:lnTo>
                    <a:pt x="2231155" y="648018"/>
                  </a:lnTo>
                  <a:lnTo>
                    <a:pt x="2226016" y="642782"/>
                  </a:lnTo>
                  <a:lnTo>
                    <a:pt x="2220878" y="645447"/>
                  </a:lnTo>
                  <a:lnTo>
                    <a:pt x="2211839" y="642782"/>
                  </a:lnTo>
                  <a:lnTo>
                    <a:pt x="2207937" y="631263"/>
                  </a:lnTo>
                  <a:lnTo>
                    <a:pt x="2204036" y="637641"/>
                  </a:lnTo>
                  <a:lnTo>
                    <a:pt x="2204036" y="631263"/>
                  </a:lnTo>
                  <a:lnTo>
                    <a:pt x="2196329" y="632500"/>
                  </a:lnTo>
                  <a:lnTo>
                    <a:pt x="2194996" y="626027"/>
                  </a:lnTo>
                  <a:lnTo>
                    <a:pt x="2191191" y="626027"/>
                  </a:lnTo>
                  <a:lnTo>
                    <a:pt x="2175681" y="620886"/>
                  </a:lnTo>
                  <a:lnTo>
                    <a:pt x="2171779" y="635071"/>
                  </a:lnTo>
                  <a:lnTo>
                    <a:pt x="2167973" y="631263"/>
                  </a:lnTo>
                  <a:lnTo>
                    <a:pt x="2165404" y="638974"/>
                  </a:lnTo>
                  <a:lnTo>
                    <a:pt x="2156364" y="636403"/>
                  </a:lnTo>
                  <a:lnTo>
                    <a:pt x="2156364" y="642782"/>
                  </a:lnTo>
                  <a:lnTo>
                    <a:pt x="2134384" y="644115"/>
                  </a:lnTo>
                  <a:lnTo>
                    <a:pt x="2131814" y="638974"/>
                  </a:lnTo>
                  <a:lnTo>
                    <a:pt x="2126676" y="640211"/>
                  </a:lnTo>
                  <a:lnTo>
                    <a:pt x="2124107" y="636403"/>
                  </a:lnTo>
                  <a:lnTo>
                    <a:pt x="2117637" y="638974"/>
                  </a:lnTo>
                  <a:lnTo>
                    <a:pt x="2122775" y="633738"/>
                  </a:lnTo>
                  <a:lnTo>
                    <a:pt x="2117637" y="635071"/>
                  </a:lnTo>
                  <a:lnTo>
                    <a:pt x="2115068" y="628597"/>
                  </a:lnTo>
                  <a:lnTo>
                    <a:pt x="2106028" y="626027"/>
                  </a:lnTo>
                  <a:lnTo>
                    <a:pt x="2104696" y="631263"/>
                  </a:lnTo>
                  <a:lnTo>
                    <a:pt x="2090518" y="636403"/>
                  </a:lnTo>
                  <a:lnTo>
                    <a:pt x="2078909" y="635071"/>
                  </a:lnTo>
                  <a:lnTo>
                    <a:pt x="2076340" y="646685"/>
                  </a:lnTo>
                  <a:lnTo>
                    <a:pt x="2071202" y="644115"/>
                  </a:lnTo>
                  <a:lnTo>
                    <a:pt x="2064731" y="649255"/>
                  </a:lnTo>
                  <a:lnTo>
                    <a:pt x="2042751" y="638974"/>
                  </a:lnTo>
                  <a:lnTo>
                    <a:pt x="2036376" y="645447"/>
                  </a:lnTo>
                  <a:lnTo>
                    <a:pt x="2032475" y="642782"/>
                  </a:lnTo>
                  <a:lnTo>
                    <a:pt x="2029810" y="649255"/>
                  </a:lnTo>
                  <a:lnTo>
                    <a:pt x="2027336" y="646685"/>
                  </a:lnTo>
                  <a:lnTo>
                    <a:pt x="2011826" y="651921"/>
                  </a:lnTo>
                  <a:lnTo>
                    <a:pt x="2001455" y="651921"/>
                  </a:lnTo>
                  <a:lnTo>
                    <a:pt x="1998885" y="656966"/>
                  </a:lnTo>
                  <a:lnTo>
                    <a:pt x="2006688" y="654491"/>
                  </a:lnTo>
                  <a:lnTo>
                    <a:pt x="2001455" y="666010"/>
                  </a:lnTo>
                  <a:lnTo>
                    <a:pt x="1992415" y="668676"/>
                  </a:lnTo>
                  <a:lnTo>
                    <a:pt x="1980806" y="664772"/>
                  </a:lnTo>
                  <a:lnTo>
                    <a:pt x="1977000" y="677720"/>
                  </a:lnTo>
                  <a:lnTo>
                    <a:pt x="1973099" y="681528"/>
                  </a:lnTo>
                  <a:lnTo>
                    <a:pt x="1967961" y="680290"/>
                  </a:lnTo>
                  <a:lnTo>
                    <a:pt x="1953783" y="660869"/>
                  </a:lnTo>
                  <a:lnTo>
                    <a:pt x="1942174" y="663440"/>
                  </a:lnTo>
                  <a:lnTo>
                    <a:pt x="1936941" y="654491"/>
                  </a:lnTo>
                  <a:lnTo>
                    <a:pt x="1920194" y="649255"/>
                  </a:lnTo>
                  <a:lnTo>
                    <a:pt x="1917624" y="644115"/>
                  </a:lnTo>
                  <a:lnTo>
                    <a:pt x="1924095" y="636403"/>
                  </a:lnTo>
                  <a:lnTo>
                    <a:pt x="1908585" y="632500"/>
                  </a:lnTo>
                  <a:lnTo>
                    <a:pt x="1903447" y="648018"/>
                  </a:lnTo>
                  <a:lnTo>
                    <a:pt x="1893075" y="650588"/>
                  </a:lnTo>
                  <a:lnTo>
                    <a:pt x="1884035" y="642782"/>
                  </a:lnTo>
                  <a:lnTo>
                    <a:pt x="1872427" y="644115"/>
                  </a:lnTo>
                  <a:lnTo>
                    <a:pt x="1864719" y="623456"/>
                  </a:lnTo>
                  <a:lnTo>
                    <a:pt x="1859581" y="620886"/>
                  </a:lnTo>
                  <a:lnTo>
                    <a:pt x="1853111" y="626027"/>
                  </a:lnTo>
                  <a:lnTo>
                    <a:pt x="1847972" y="624789"/>
                  </a:lnTo>
                  <a:lnTo>
                    <a:pt x="1847972" y="640211"/>
                  </a:lnTo>
                  <a:lnTo>
                    <a:pt x="1845403" y="646685"/>
                  </a:lnTo>
                  <a:lnTo>
                    <a:pt x="1841502" y="648018"/>
                  </a:lnTo>
                  <a:lnTo>
                    <a:pt x="1831130" y="646685"/>
                  </a:lnTo>
                  <a:lnTo>
                    <a:pt x="1836363" y="651921"/>
                  </a:lnTo>
                  <a:lnTo>
                    <a:pt x="1828561" y="656966"/>
                  </a:lnTo>
                  <a:lnTo>
                    <a:pt x="1828561" y="673816"/>
                  </a:lnTo>
                  <a:lnTo>
                    <a:pt x="1818284" y="673816"/>
                  </a:lnTo>
                  <a:lnTo>
                    <a:pt x="1810482" y="668676"/>
                  </a:lnTo>
                  <a:lnTo>
                    <a:pt x="1806676" y="656966"/>
                  </a:lnTo>
                  <a:lnTo>
                    <a:pt x="1807913" y="650588"/>
                  </a:lnTo>
                  <a:lnTo>
                    <a:pt x="1815620" y="644115"/>
                  </a:lnTo>
                  <a:lnTo>
                    <a:pt x="1809245" y="633738"/>
                  </a:lnTo>
                  <a:lnTo>
                    <a:pt x="1800205" y="636403"/>
                  </a:lnTo>
                  <a:lnTo>
                    <a:pt x="1796304" y="644115"/>
                  </a:lnTo>
                  <a:lnTo>
                    <a:pt x="1787264" y="635071"/>
                  </a:lnTo>
                  <a:lnTo>
                    <a:pt x="1787264" y="641544"/>
                  </a:lnTo>
                  <a:lnTo>
                    <a:pt x="1782126" y="642782"/>
                  </a:lnTo>
                  <a:lnTo>
                    <a:pt x="1778225" y="650588"/>
                  </a:lnTo>
                  <a:lnTo>
                    <a:pt x="1767853" y="651921"/>
                  </a:lnTo>
                  <a:lnTo>
                    <a:pt x="1761478" y="648018"/>
                  </a:lnTo>
                  <a:lnTo>
                    <a:pt x="1760146" y="633738"/>
                  </a:lnTo>
                  <a:lnTo>
                    <a:pt x="1749774" y="629930"/>
                  </a:lnTo>
                  <a:lnTo>
                    <a:pt x="1738260" y="632500"/>
                  </a:lnTo>
                  <a:lnTo>
                    <a:pt x="1734359" y="618316"/>
                  </a:lnTo>
                  <a:lnTo>
                    <a:pt x="1721418" y="613175"/>
                  </a:lnTo>
                  <a:lnTo>
                    <a:pt x="1686592" y="642782"/>
                  </a:lnTo>
                  <a:lnTo>
                    <a:pt x="1667276" y="636403"/>
                  </a:lnTo>
                  <a:lnTo>
                    <a:pt x="1663375" y="629930"/>
                  </a:lnTo>
                  <a:lnTo>
                    <a:pt x="1668513" y="624789"/>
                  </a:lnTo>
                  <a:lnTo>
                    <a:pt x="1667276" y="620886"/>
                  </a:lnTo>
                  <a:lnTo>
                    <a:pt x="1668513" y="615745"/>
                  </a:lnTo>
                  <a:lnTo>
                    <a:pt x="1663375" y="609272"/>
                  </a:lnTo>
                  <a:lnTo>
                    <a:pt x="1655667" y="611842"/>
                  </a:lnTo>
                  <a:lnTo>
                    <a:pt x="1643964" y="607939"/>
                  </a:lnTo>
                  <a:lnTo>
                    <a:pt x="1640157" y="593754"/>
                  </a:lnTo>
                  <a:lnTo>
                    <a:pt x="1642727" y="578237"/>
                  </a:lnTo>
                  <a:lnTo>
                    <a:pt x="1638825" y="575667"/>
                  </a:lnTo>
                  <a:lnTo>
                    <a:pt x="1635019" y="578237"/>
                  </a:lnTo>
                  <a:lnTo>
                    <a:pt x="1628549" y="582140"/>
                  </a:lnTo>
                  <a:lnTo>
                    <a:pt x="1594960" y="575667"/>
                  </a:lnTo>
                  <a:lnTo>
                    <a:pt x="1582114" y="592517"/>
                  </a:lnTo>
                  <a:lnTo>
                    <a:pt x="1576881" y="595087"/>
                  </a:lnTo>
                  <a:lnTo>
                    <a:pt x="1567841" y="592517"/>
                  </a:lnTo>
                  <a:lnTo>
                    <a:pt x="1556232" y="583473"/>
                  </a:lnTo>
                  <a:lnTo>
                    <a:pt x="1553663" y="574429"/>
                  </a:lnTo>
                  <a:lnTo>
                    <a:pt x="1544623" y="570526"/>
                  </a:lnTo>
                  <a:lnTo>
                    <a:pt x="1534347" y="571763"/>
                  </a:lnTo>
                  <a:lnTo>
                    <a:pt x="1529114" y="576999"/>
                  </a:lnTo>
                  <a:lnTo>
                    <a:pt x="1516268" y="575667"/>
                  </a:lnTo>
                  <a:lnTo>
                    <a:pt x="1495620" y="569193"/>
                  </a:lnTo>
                  <a:lnTo>
                    <a:pt x="1477540" y="557579"/>
                  </a:lnTo>
                  <a:lnTo>
                    <a:pt x="1469833" y="558912"/>
                  </a:lnTo>
                  <a:lnTo>
                    <a:pt x="1445284" y="556341"/>
                  </a:lnTo>
                  <a:lnTo>
                    <a:pt x="1438813" y="548535"/>
                  </a:lnTo>
                  <a:lnTo>
                    <a:pt x="1437576" y="527877"/>
                  </a:lnTo>
                  <a:lnTo>
                    <a:pt x="1429774" y="518928"/>
                  </a:lnTo>
                  <a:lnTo>
                    <a:pt x="1427204" y="512455"/>
                  </a:lnTo>
                  <a:lnTo>
                    <a:pt x="1416928" y="508551"/>
                  </a:lnTo>
                  <a:lnTo>
                    <a:pt x="1410458" y="500840"/>
                  </a:lnTo>
                  <a:lnTo>
                    <a:pt x="1405319" y="502078"/>
                  </a:lnTo>
                  <a:lnTo>
                    <a:pt x="1398849" y="518928"/>
                  </a:lnTo>
                  <a:lnTo>
                    <a:pt x="1374299" y="507314"/>
                  </a:lnTo>
                  <a:lnTo>
                    <a:pt x="1369161" y="508551"/>
                  </a:lnTo>
                  <a:lnTo>
                    <a:pt x="1365260" y="517595"/>
                  </a:lnTo>
                  <a:lnTo>
                    <a:pt x="1353651" y="516358"/>
                  </a:lnTo>
                  <a:lnTo>
                    <a:pt x="1336904" y="503411"/>
                  </a:lnTo>
                  <a:lnTo>
                    <a:pt x="1314924" y="473709"/>
                  </a:lnTo>
                  <a:lnTo>
                    <a:pt x="1305979" y="467235"/>
                  </a:lnTo>
                  <a:lnTo>
                    <a:pt x="1293038" y="469806"/>
                  </a:lnTo>
                  <a:lnTo>
                    <a:pt x="1311117" y="30940"/>
                  </a:lnTo>
                  <a:lnTo>
                    <a:pt x="1114911" y="23229"/>
                  </a:lnTo>
                  <a:lnTo>
                    <a:pt x="770456" y="0"/>
                  </a:lnTo>
                  <a:lnTo>
                    <a:pt x="765223" y="0"/>
                  </a:lnTo>
                  <a:lnTo>
                    <a:pt x="736867" y="394979"/>
                  </a:lnTo>
                  <a:lnTo>
                    <a:pt x="685199" y="1017389"/>
                  </a:lnTo>
                  <a:lnTo>
                    <a:pt x="356159" y="988924"/>
                  </a:lnTo>
                  <a:lnTo>
                    <a:pt x="6470" y="954081"/>
                  </a:lnTo>
                  <a:lnTo>
                    <a:pt x="1332" y="959222"/>
                  </a:lnTo>
                  <a:lnTo>
                    <a:pt x="3901" y="960555"/>
                  </a:lnTo>
                  <a:lnTo>
                    <a:pt x="0" y="977310"/>
                  </a:lnTo>
                  <a:lnTo>
                    <a:pt x="3901" y="994065"/>
                  </a:lnTo>
                  <a:lnTo>
                    <a:pt x="16842" y="1003109"/>
                  </a:lnTo>
                  <a:lnTo>
                    <a:pt x="25882" y="1013485"/>
                  </a:lnTo>
                  <a:lnTo>
                    <a:pt x="36158" y="1009582"/>
                  </a:lnTo>
                  <a:lnTo>
                    <a:pt x="45198" y="1018626"/>
                  </a:lnTo>
                  <a:lnTo>
                    <a:pt x="60708" y="1057372"/>
                  </a:lnTo>
                  <a:lnTo>
                    <a:pt x="68415" y="1063846"/>
                  </a:lnTo>
                  <a:lnTo>
                    <a:pt x="72317" y="1080601"/>
                  </a:lnTo>
                  <a:lnTo>
                    <a:pt x="94202" y="1097355"/>
                  </a:lnTo>
                  <a:lnTo>
                    <a:pt x="111044" y="1103829"/>
                  </a:lnTo>
                  <a:lnTo>
                    <a:pt x="118751" y="1110303"/>
                  </a:lnTo>
                  <a:lnTo>
                    <a:pt x="120083" y="1120584"/>
                  </a:lnTo>
                  <a:lnTo>
                    <a:pt x="132929" y="1129628"/>
                  </a:lnTo>
                  <a:lnTo>
                    <a:pt x="149771" y="1158092"/>
                  </a:lnTo>
                  <a:lnTo>
                    <a:pt x="179459" y="1179988"/>
                  </a:lnTo>
                  <a:lnTo>
                    <a:pt x="187167" y="1200646"/>
                  </a:lnTo>
                  <a:lnTo>
                    <a:pt x="212953" y="1225208"/>
                  </a:lnTo>
                  <a:lnTo>
                    <a:pt x="214285" y="1230348"/>
                  </a:lnTo>
                  <a:lnTo>
                    <a:pt x="215522" y="1236822"/>
                  </a:lnTo>
                  <a:lnTo>
                    <a:pt x="227131" y="1243295"/>
                  </a:lnTo>
                  <a:lnTo>
                    <a:pt x="229700" y="1247103"/>
                  </a:lnTo>
                  <a:lnTo>
                    <a:pt x="233601" y="1247103"/>
                  </a:lnTo>
                  <a:lnTo>
                    <a:pt x="240072" y="1252339"/>
                  </a:lnTo>
                  <a:lnTo>
                    <a:pt x="245210" y="1252339"/>
                  </a:lnTo>
                  <a:lnTo>
                    <a:pt x="247779" y="1254909"/>
                  </a:lnTo>
                  <a:lnTo>
                    <a:pt x="251681" y="1254909"/>
                  </a:lnTo>
                  <a:lnTo>
                    <a:pt x="259388" y="1263953"/>
                  </a:lnTo>
                  <a:lnTo>
                    <a:pt x="265858" y="1266524"/>
                  </a:lnTo>
                  <a:lnTo>
                    <a:pt x="274898" y="1280708"/>
                  </a:lnTo>
                  <a:lnTo>
                    <a:pt x="285270" y="1284611"/>
                  </a:lnTo>
                  <a:lnTo>
                    <a:pt x="289076" y="1292323"/>
                  </a:lnTo>
                  <a:lnTo>
                    <a:pt x="291645" y="1298796"/>
                  </a:lnTo>
                  <a:lnTo>
                    <a:pt x="300685" y="1302699"/>
                  </a:lnTo>
                  <a:lnTo>
                    <a:pt x="305823" y="1310410"/>
                  </a:lnTo>
                  <a:lnTo>
                    <a:pt x="309724" y="1328498"/>
                  </a:lnTo>
                  <a:lnTo>
                    <a:pt x="308487" y="1338780"/>
                  </a:lnTo>
                  <a:lnTo>
                    <a:pt x="312293" y="1345253"/>
                  </a:lnTo>
                  <a:lnTo>
                    <a:pt x="312293" y="1350489"/>
                  </a:lnTo>
                  <a:lnTo>
                    <a:pt x="314862" y="1355630"/>
                  </a:lnTo>
                  <a:lnTo>
                    <a:pt x="316195" y="1360770"/>
                  </a:lnTo>
                  <a:lnTo>
                    <a:pt x="325234" y="1372385"/>
                  </a:lnTo>
                  <a:lnTo>
                    <a:pt x="325234" y="1377525"/>
                  </a:lnTo>
                  <a:lnTo>
                    <a:pt x="335511" y="1387902"/>
                  </a:lnTo>
                  <a:lnTo>
                    <a:pt x="339412" y="1408560"/>
                  </a:lnTo>
                  <a:lnTo>
                    <a:pt x="332941" y="1429218"/>
                  </a:lnTo>
                  <a:lnTo>
                    <a:pt x="332941" y="1445973"/>
                  </a:lnTo>
                  <a:lnTo>
                    <a:pt x="336843" y="1451114"/>
                  </a:lnTo>
                  <a:lnTo>
                    <a:pt x="338175" y="1461491"/>
                  </a:lnTo>
                  <a:lnTo>
                    <a:pt x="343313" y="1471772"/>
                  </a:lnTo>
                  <a:lnTo>
                    <a:pt x="347119" y="1479483"/>
                  </a:lnTo>
                  <a:lnTo>
                    <a:pt x="351021" y="1487290"/>
                  </a:lnTo>
                  <a:lnTo>
                    <a:pt x="358728" y="1513088"/>
                  </a:lnTo>
                  <a:lnTo>
                    <a:pt x="384610" y="1547931"/>
                  </a:lnTo>
                  <a:lnTo>
                    <a:pt x="393649" y="1554404"/>
                  </a:lnTo>
                  <a:lnTo>
                    <a:pt x="397455" y="1554404"/>
                  </a:lnTo>
                  <a:lnTo>
                    <a:pt x="410396" y="1567256"/>
                  </a:lnTo>
                  <a:lnTo>
                    <a:pt x="415535" y="1572492"/>
                  </a:lnTo>
                  <a:lnTo>
                    <a:pt x="419436" y="1578870"/>
                  </a:lnTo>
                  <a:lnTo>
                    <a:pt x="423337" y="1585439"/>
                  </a:lnTo>
                  <a:lnTo>
                    <a:pt x="445222" y="1603432"/>
                  </a:lnTo>
                  <a:lnTo>
                    <a:pt x="495558" y="1621520"/>
                  </a:lnTo>
                  <a:lnTo>
                    <a:pt x="498128" y="1621520"/>
                  </a:lnTo>
                  <a:lnTo>
                    <a:pt x="499460" y="1624090"/>
                  </a:lnTo>
                  <a:lnTo>
                    <a:pt x="500697" y="1626660"/>
                  </a:lnTo>
                  <a:lnTo>
                    <a:pt x="500697" y="1627993"/>
                  </a:lnTo>
                  <a:lnTo>
                    <a:pt x="502029" y="1627993"/>
                  </a:lnTo>
                  <a:lnTo>
                    <a:pt x="502029" y="1630563"/>
                  </a:lnTo>
                  <a:lnTo>
                    <a:pt x="503266" y="1631896"/>
                  </a:lnTo>
                  <a:lnTo>
                    <a:pt x="504598" y="1633134"/>
                  </a:lnTo>
                  <a:lnTo>
                    <a:pt x="507167" y="1633134"/>
                  </a:lnTo>
                  <a:lnTo>
                    <a:pt x="509736" y="1634467"/>
                  </a:lnTo>
                  <a:lnTo>
                    <a:pt x="509736" y="1637037"/>
                  </a:lnTo>
                  <a:lnTo>
                    <a:pt x="512305" y="1639607"/>
                  </a:lnTo>
                  <a:lnTo>
                    <a:pt x="517444" y="1642178"/>
                  </a:lnTo>
                  <a:lnTo>
                    <a:pt x="520108" y="1643511"/>
                  </a:lnTo>
                  <a:lnTo>
                    <a:pt x="521345" y="1644748"/>
                  </a:lnTo>
                  <a:lnTo>
                    <a:pt x="526483" y="1646081"/>
                  </a:lnTo>
                  <a:lnTo>
                    <a:pt x="530384" y="1647318"/>
                  </a:lnTo>
                  <a:lnTo>
                    <a:pt x="536855" y="1648651"/>
                  </a:lnTo>
                  <a:lnTo>
                    <a:pt x="539424" y="1649889"/>
                  </a:lnTo>
                  <a:lnTo>
                    <a:pt x="540756" y="1649889"/>
                  </a:lnTo>
                  <a:lnTo>
                    <a:pt x="544562" y="1652555"/>
                  </a:lnTo>
                  <a:lnTo>
                    <a:pt x="547132" y="1655125"/>
                  </a:lnTo>
                  <a:lnTo>
                    <a:pt x="552365" y="1660266"/>
                  </a:lnTo>
                  <a:lnTo>
                    <a:pt x="554934" y="1662836"/>
                  </a:lnTo>
                  <a:lnTo>
                    <a:pt x="557503" y="1666739"/>
                  </a:lnTo>
                  <a:lnTo>
                    <a:pt x="561404" y="1670547"/>
                  </a:lnTo>
                  <a:lnTo>
                    <a:pt x="565211" y="1677020"/>
                  </a:lnTo>
                  <a:lnTo>
                    <a:pt x="573013" y="1680924"/>
                  </a:lnTo>
                  <a:lnTo>
                    <a:pt x="576819" y="1680924"/>
                  </a:lnTo>
                  <a:lnTo>
                    <a:pt x="578152" y="1682161"/>
                  </a:lnTo>
                  <a:lnTo>
                    <a:pt x="579389" y="1682161"/>
                  </a:lnTo>
                  <a:lnTo>
                    <a:pt x="580721" y="1682161"/>
                  </a:lnTo>
                  <a:lnTo>
                    <a:pt x="583290" y="1683494"/>
                  </a:lnTo>
                  <a:lnTo>
                    <a:pt x="583290" y="1684827"/>
                  </a:lnTo>
                  <a:lnTo>
                    <a:pt x="588428" y="1688635"/>
                  </a:lnTo>
                  <a:lnTo>
                    <a:pt x="592329" y="1691205"/>
                  </a:lnTo>
                  <a:lnTo>
                    <a:pt x="594898" y="1691205"/>
                  </a:lnTo>
                  <a:lnTo>
                    <a:pt x="597468" y="1692538"/>
                  </a:lnTo>
                  <a:lnTo>
                    <a:pt x="605270" y="1693871"/>
                  </a:lnTo>
                  <a:lnTo>
                    <a:pt x="614310" y="1693871"/>
                  </a:lnTo>
                  <a:lnTo>
                    <a:pt x="618116" y="1693871"/>
                  </a:lnTo>
                  <a:lnTo>
                    <a:pt x="623349" y="1691205"/>
                  </a:lnTo>
                  <a:lnTo>
                    <a:pt x="624586" y="1691205"/>
                  </a:lnTo>
                  <a:lnTo>
                    <a:pt x="625918" y="1689968"/>
                  </a:lnTo>
                  <a:lnTo>
                    <a:pt x="628487" y="1687397"/>
                  </a:lnTo>
                  <a:lnTo>
                    <a:pt x="629724" y="1684827"/>
                  </a:lnTo>
                  <a:lnTo>
                    <a:pt x="633626" y="1675783"/>
                  </a:lnTo>
                  <a:lnTo>
                    <a:pt x="641333" y="1669309"/>
                  </a:lnTo>
                  <a:lnTo>
                    <a:pt x="649136" y="1656362"/>
                  </a:lnTo>
                  <a:lnTo>
                    <a:pt x="652942" y="1653792"/>
                  </a:lnTo>
                  <a:lnTo>
                    <a:pt x="663314" y="1651222"/>
                  </a:lnTo>
                  <a:lnTo>
                    <a:pt x="665883" y="1649889"/>
                  </a:lnTo>
                  <a:lnTo>
                    <a:pt x="669784" y="1646081"/>
                  </a:lnTo>
                  <a:lnTo>
                    <a:pt x="674922" y="1644748"/>
                  </a:lnTo>
                  <a:lnTo>
                    <a:pt x="678824" y="1643511"/>
                  </a:lnTo>
                  <a:lnTo>
                    <a:pt x="680061" y="1642178"/>
                  </a:lnTo>
                  <a:lnTo>
                    <a:pt x="680061" y="1639607"/>
                  </a:lnTo>
                  <a:lnTo>
                    <a:pt x="674922" y="1633134"/>
                  </a:lnTo>
                  <a:lnTo>
                    <a:pt x="674922" y="1630563"/>
                  </a:lnTo>
                  <a:lnTo>
                    <a:pt x="673685" y="1627993"/>
                  </a:lnTo>
                  <a:lnTo>
                    <a:pt x="673685" y="1622852"/>
                  </a:lnTo>
                  <a:lnTo>
                    <a:pt x="677492" y="1617712"/>
                  </a:lnTo>
                  <a:lnTo>
                    <a:pt x="680061" y="1612476"/>
                  </a:lnTo>
                  <a:lnTo>
                    <a:pt x="681393" y="1612476"/>
                  </a:lnTo>
                  <a:lnTo>
                    <a:pt x="681393" y="1611238"/>
                  </a:lnTo>
                  <a:lnTo>
                    <a:pt x="681393" y="1609905"/>
                  </a:lnTo>
                  <a:lnTo>
                    <a:pt x="687863" y="1603432"/>
                  </a:lnTo>
                  <a:lnTo>
                    <a:pt x="693001" y="1577633"/>
                  </a:lnTo>
                  <a:lnTo>
                    <a:pt x="699472" y="1572492"/>
                  </a:lnTo>
                  <a:lnTo>
                    <a:pt x="702041" y="1562116"/>
                  </a:lnTo>
                  <a:lnTo>
                    <a:pt x="705942" y="1562116"/>
                  </a:lnTo>
                  <a:lnTo>
                    <a:pt x="708511" y="1551834"/>
                  </a:lnTo>
                  <a:lnTo>
                    <a:pt x="716219" y="1546693"/>
                  </a:lnTo>
                  <a:lnTo>
                    <a:pt x="723926" y="1536317"/>
                  </a:lnTo>
                  <a:lnTo>
                    <a:pt x="729160" y="1533746"/>
                  </a:lnTo>
                  <a:lnTo>
                    <a:pt x="734298" y="1531176"/>
                  </a:lnTo>
                  <a:lnTo>
                    <a:pt x="738199" y="1531176"/>
                  </a:lnTo>
                  <a:lnTo>
                    <a:pt x="742006" y="1529843"/>
                  </a:lnTo>
                  <a:lnTo>
                    <a:pt x="745907" y="1531176"/>
                  </a:lnTo>
                  <a:lnTo>
                    <a:pt x="753614" y="1529843"/>
                  </a:lnTo>
                  <a:lnTo>
                    <a:pt x="754946" y="1528606"/>
                  </a:lnTo>
                  <a:lnTo>
                    <a:pt x="757515" y="1527273"/>
                  </a:lnTo>
                  <a:lnTo>
                    <a:pt x="779496" y="1529843"/>
                  </a:lnTo>
                  <a:lnTo>
                    <a:pt x="779496" y="1526035"/>
                  </a:lnTo>
                  <a:lnTo>
                    <a:pt x="780733" y="1524702"/>
                  </a:lnTo>
                  <a:lnTo>
                    <a:pt x="784634" y="1513088"/>
                  </a:lnTo>
                  <a:lnTo>
                    <a:pt x="793674" y="1505377"/>
                  </a:lnTo>
                  <a:lnTo>
                    <a:pt x="798812" y="1506615"/>
                  </a:lnTo>
                  <a:lnTo>
                    <a:pt x="801381" y="1509280"/>
                  </a:lnTo>
                  <a:lnTo>
                    <a:pt x="802713" y="1510518"/>
                  </a:lnTo>
                  <a:lnTo>
                    <a:pt x="805282" y="1511755"/>
                  </a:lnTo>
                  <a:lnTo>
                    <a:pt x="806519" y="1511755"/>
                  </a:lnTo>
                  <a:lnTo>
                    <a:pt x="809089" y="1513088"/>
                  </a:lnTo>
                  <a:lnTo>
                    <a:pt x="815559" y="1515659"/>
                  </a:lnTo>
                  <a:lnTo>
                    <a:pt x="819460" y="1516992"/>
                  </a:lnTo>
                  <a:lnTo>
                    <a:pt x="825931" y="1524702"/>
                  </a:lnTo>
                  <a:lnTo>
                    <a:pt x="842678" y="1529843"/>
                  </a:lnTo>
                  <a:lnTo>
                    <a:pt x="847816" y="1529843"/>
                  </a:lnTo>
                  <a:lnTo>
                    <a:pt x="849148" y="1527273"/>
                  </a:lnTo>
                  <a:lnTo>
                    <a:pt x="858188" y="1528606"/>
                  </a:lnTo>
                  <a:lnTo>
                    <a:pt x="861994" y="1526035"/>
                  </a:lnTo>
                  <a:lnTo>
                    <a:pt x="869796" y="1531176"/>
                  </a:lnTo>
                  <a:lnTo>
                    <a:pt x="883974" y="1529843"/>
                  </a:lnTo>
                  <a:lnTo>
                    <a:pt x="889112" y="1531176"/>
                  </a:lnTo>
                  <a:lnTo>
                    <a:pt x="890444" y="1529843"/>
                  </a:lnTo>
                  <a:lnTo>
                    <a:pt x="893014" y="1529843"/>
                  </a:lnTo>
                  <a:lnTo>
                    <a:pt x="893014" y="1533746"/>
                  </a:lnTo>
                  <a:lnTo>
                    <a:pt x="900721" y="1533746"/>
                  </a:lnTo>
                  <a:lnTo>
                    <a:pt x="905860" y="1534984"/>
                  </a:lnTo>
                  <a:lnTo>
                    <a:pt x="925271" y="1541457"/>
                  </a:lnTo>
                  <a:lnTo>
                    <a:pt x="929077" y="1538887"/>
                  </a:lnTo>
                  <a:lnTo>
                    <a:pt x="936879" y="1537650"/>
                  </a:lnTo>
                  <a:lnTo>
                    <a:pt x="940781" y="1534984"/>
                  </a:lnTo>
                  <a:lnTo>
                    <a:pt x="945919" y="1534984"/>
                  </a:lnTo>
                  <a:lnTo>
                    <a:pt x="948488" y="1536317"/>
                  </a:lnTo>
                  <a:lnTo>
                    <a:pt x="951057" y="1540220"/>
                  </a:lnTo>
                  <a:lnTo>
                    <a:pt x="958765" y="1537650"/>
                  </a:lnTo>
                  <a:lnTo>
                    <a:pt x="963998" y="1540220"/>
                  </a:lnTo>
                  <a:lnTo>
                    <a:pt x="971705" y="1545361"/>
                  </a:lnTo>
                  <a:lnTo>
                    <a:pt x="979508" y="1550501"/>
                  </a:lnTo>
                  <a:lnTo>
                    <a:pt x="980745" y="1554404"/>
                  </a:lnTo>
                  <a:lnTo>
                    <a:pt x="980745" y="1560878"/>
                  </a:lnTo>
                  <a:lnTo>
                    <a:pt x="984646" y="1563448"/>
                  </a:lnTo>
                  <a:lnTo>
                    <a:pt x="988453" y="1564781"/>
                  </a:lnTo>
                  <a:lnTo>
                    <a:pt x="991022" y="1567256"/>
                  </a:lnTo>
                  <a:lnTo>
                    <a:pt x="989785" y="1580203"/>
                  </a:lnTo>
                  <a:lnTo>
                    <a:pt x="991022" y="1581536"/>
                  </a:lnTo>
                  <a:lnTo>
                    <a:pt x="994923" y="1581536"/>
                  </a:lnTo>
                  <a:lnTo>
                    <a:pt x="998824" y="1573730"/>
                  </a:lnTo>
                  <a:lnTo>
                    <a:pt x="1001393" y="1573730"/>
                  </a:lnTo>
                  <a:lnTo>
                    <a:pt x="1002726" y="1573730"/>
                  </a:lnTo>
                  <a:lnTo>
                    <a:pt x="1002726" y="1575063"/>
                  </a:lnTo>
                  <a:lnTo>
                    <a:pt x="1002726" y="1578870"/>
                  </a:lnTo>
                  <a:lnTo>
                    <a:pt x="1001393" y="1582774"/>
                  </a:lnTo>
                  <a:lnTo>
                    <a:pt x="1000061" y="1585439"/>
                  </a:lnTo>
                  <a:lnTo>
                    <a:pt x="1000061" y="1588010"/>
                  </a:lnTo>
                  <a:lnTo>
                    <a:pt x="998824" y="1590580"/>
                  </a:lnTo>
                  <a:lnTo>
                    <a:pt x="1000061" y="1593150"/>
                  </a:lnTo>
                  <a:lnTo>
                    <a:pt x="1001393" y="1595721"/>
                  </a:lnTo>
                  <a:lnTo>
                    <a:pt x="1007864" y="1596958"/>
                  </a:lnTo>
                  <a:lnTo>
                    <a:pt x="1011670" y="1598291"/>
                  </a:lnTo>
                  <a:lnTo>
                    <a:pt x="1014334" y="1602194"/>
                  </a:lnTo>
                  <a:lnTo>
                    <a:pt x="1016903" y="1603432"/>
                  </a:lnTo>
                  <a:lnTo>
                    <a:pt x="1022042" y="1606002"/>
                  </a:lnTo>
                  <a:lnTo>
                    <a:pt x="1034982" y="1611238"/>
                  </a:lnTo>
                  <a:lnTo>
                    <a:pt x="1043927" y="1634467"/>
                  </a:lnTo>
                  <a:lnTo>
                    <a:pt x="1064575" y="1647318"/>
                  </a:lnTo>
                  <a:lnTo>
                    <a:pt x="1069809" y="1656362"/>
                  </a:lnTo>
                  <a:lnTo>
                    <a:pt x="1083987" y="1664169"/>
                  </a:lnTo>
                  <a:lnTo>
                    <a:pt x="1089125" y="1671880"/>
                  </a:lnTo>
                  <a:lnTo>
                    <a:pt x="1089125" y="1683494"/>
                  </a:lnTo>
                  <a:lnTo>
                    <a:pt x="1104635" y="1696441"/>
                  </a:lnTo>
                  <a:lnTo>
                    <a:pt x="1108536" y="1704152"/>
                  </a:lnTo>
                  <a:lnTo>
                    <a:pt x="1109773" y="1731284"/>
                  </a:lnTo>
                  <a:lnTo>
                    <a:pt x="1111105" y="1736425"/>
                  </a:lnTo>
                  <a:lnTo>
                    <a:pt x="1111105" y="1740328"/>
                  </a:lnTo>
                  <a:lnTo>
                    <a:pt x="1116243" y="1745468"/>
                  </a:lnTo>
                  <a:lnTo>
                    <a:pt x="1118812" y="1749372"/>
                  </a:lnTo>
                  <a:lnTo>
                    <a:pt x="1122714" y="1754512"/>
                  </a:lnTo>
                  <a:lnTo>
                    <a:pt x="1122714" y="1759653"/>
                  </a:lnTo>
                  <a:lnTo>
                    <a:pt x="1130421" y="1766127"/>
                  </a:lnTo>
                  <a:lnTo>
                    <a:pt x="1138224" y="1799732"/>
                  </a:lnTo>
                  <a:lnTo>
                    <a:pt x="1143362" y="1804873"/>
                  </a:lnTo>
                  <a:lnTo>
                    <a:pt x="1145931" y="1810013"/>
                  </a:lnTo>
                  <a:lnTo>
                    <a:pt x="1151070" y="1817724"/>
                  </a:lnTo>
                  <a:lnTo>
                    <a:pt x="1152402" y="1826768"/>
                  </a:lnTo>
                  <a:lnTo>
                    <a:pt x="1166580" y="1837145"/>
                  </a:lnTo>
                  <a:lnTo>
                    <a:pt x="1160109" y="1842286"/>
                  </a:lnTo>
                  <a:lnTo>
                    <a:pt x="1165247" y="1851329"/>
                  </a:lnTo>
                  <a:lnTo>
                    <a:pt x="1164010" y="1861706"/>
                  </a:lnTo>
                  <a:lnTo>
                    <a:pt x="1175619" y="1878461"/>
                  </a:lnTo>
                  <a:lnTo>
                    <a:pt x="1173050" y="1887505"/>
                  </a:lnTo>
                  <a:lnTo>
                    <a:pt x="1178188" y="1893978"/>
                  </a:lnTo>
                  <a:lnTo>
                    <a:pt x="1185896" y="1899119"/>
                  </a:lnTo>
                  <a:lnTo>
                    <a:pt x="1189797" y="1906830"/>
                  </a:lnTo>
                  <a:lnTo>
                    <a:pt x="1213014" y="1917207"/>
                  </a:lnTo>
                  <a:lnTo>
                    <a:pt x="1219485" y="1931391"/>
                  </a:lnTo>
                  <a:lnTo>
                    <a:pt x="1227192" y="1937865"/>
                  </a:lnTo>
                  <a:lnTo>
                    <a:pt x="1232331" y="1952049"/>
                  </a:lnTo>
                  <a:lnTo>
                    <a:pt x="1238801" y="1957191"/>
                  </a:lnTo>
                  <a:lnTo>
                    <a:pt x="1241370" y="1963664"/>
                  </a:lnTo>
                  <a:lnTo>
                    <a:pt x="1245271" y="1973945"/>
                  </a:lnTo>
                  <a:lnTo>
                    <a:pt x="1247841" y="1980418"/>
                  </a:lnTo>
                  <a:lnTo>
                    <a:pt x="1251742" y="1988130"/>
                  </a:lnTo>
                  <a:lnTo>
                    <a:pt x="1254311" y="1998506"/>
                  </a:lnTo>
                  <a:lnTo>
                    <a:pt x="1259449" y="2004980"/>
                  </a:lnTo>
                  <a:lnTo>
                    <a:pt x="1263350" y="2007550"/>
                  </a:lnTo>
                  <a:lnTo>
                    <a:pt x="1268489" y="2012691"/>
                  </a:lnTo>
                  <a:lnTo>
                    <a:pt x="1274959" y="2015262"/>
                  </a:lnTo>
                  <a:lnTo>
                    <a:pt x="1285236" y="2030779"/>
                  </a:lnTo>
                  <a:lnTo>
                    <a:pt x="1291706" y="2033350"/>
                  </a:lnTo>
                  <a:lnTo>
                    <a:pt x="1294275" y="2037252"/>
                  </a:lnTo>
                  <a:lnTo>
                    <a:pt x="1298176" y="2037252"/>
                  </a:lnTo>
                  <a:lnTo>
                    <a:pt x="1302078" y="2033350"/>
                  </a:lnTo>
                  <a:lnTo>
                    <a:pt x="1307216" y="2034682"/>
                  </a:lnTo>
                  <a:lnTo>
                    <a:pt x="1312354" y="2039823"/>
                  </a:lnTo>
                  <a:lnTo>
                    <a:pt x="1317493" y="2043726"/>
                  </a:lnTo>
                  <a:lnTo>
                    <a:pt x="1322726" y="2052770"/>
                  </a:lnTo>
                  <a:lnTo>
                    <a:pt x="1322726" y="2064384"/>
                  </a:lnTo>
                  <a:lnTo>
                    <a:pt x="1326532" y="2068192"/>
                  </a:lnTo>
                  <a:lnTo>
                    <a:pt x="1327864" y="2073428"/>
                  </a:lnTo>
                  <a:lnTo>
                    <a:pt x="1322726" y="2103130"/>
                  </a:lnTo>
                  <a:lnTo>
                    <a:pt x="1320157" y="2108176"/>
                  </a:lnTo>
                  <a:lnTo>
                    <a:pt x="1323963" y="2112079"/>
                  </a:lnTo>
                  <a:lnTo>
                    <a:pt x="1326532" y="2117314"/>
                  </a:lnTo>
                  <a:lnTo>
                    <a:pt x="1330434" y="2119885"/>
                  </a:lnTo>
                  <a:lnTo>
                    <a:pt x="1334335" y="2123693"/>
                  </a:lnTo>
                  <a:lnTo>
                    <a:pt x="1336904" y="2136640"/>
                  </a:lnTo>
                  <a:lnTo>
                    <a:pt x="1334335" y="2158631"/>
                  </a:lnTo>
                  <a:lnTo>
                    <a:pt x="1330434" y="2165104"/>
                  </a:lnTo>
                  <a:lnTo>
                    <a:pt x="1331766" y="2174053"/>
                  </a:lnTo>
                  <a:lnTo>
                    <a:pt x="1335572" y="2177956"/>
                  </a:lnTo>
                  <a:lnTo>
                    <a:pt x="1340710" y="2185668"/>
                  </a:lnTo>
                  <a:lnTo>
                    <a:pt x="1344611" y="2193473"/>
                  </a:lnTo>
                  <a:lnTo>
                    <a:pt x="1352414" y="2198614"/>
                  </a:lnTo>
                  <a:lnTo>
                    <a:pt x="1360121" y="2205088"/>
                  </a:lnTo>
                  <a:lnTo>
                    <a:pt x="1366592" y="2211561"/>
                  </a:lnTo>
                  <a:lnTo>
                    <a:pt x="1365260" y="2211561"/>
                  </a:lnTo>
                  <a:lnTo>
                    <a:pt x="1367829" y="2215369"/>
                  </a:lnTo>
                  <a:lnTo>
                    <a:pt x="1373062" y="2224413"/>
                  </a:lnTo>
                  <a:lnTo>
                    <a:pt x="1374299" y="2229649"/>
                  </a:lnTo>
                  <a:lnTo>
                    <a:pt x="1375631" y="2230887"/>
                  </a:lnTo>
                  <a:lnTo>
                    <a:pt x="1378200" y="2238693"/>
                  </a:lnTo>
                  <a:lnTo>
                    <a:pt x="1378200" y="2242501"/>
                  </a:lnTo>
                  <a:lnTo>
                    <a:pt x="1379533" y="2246404"/>
                  </a:lnTo>
                  <a:lnTo>
                    <a:pt x="1382102" y="2260589"/>
                  </a:lnTo>
                  <a:lnTo>
                    <a:pt x="1383339" y="2267062"/>
                  </a:lnTo>
                  <a:lnTo>
                    <a:pt x="1384671" y="2272203"/>
                  </a:lnTo>
                  <a:lnTo>
                    <a:pt x="1385908" y="2277343"/>
                  </a:lnTo>
                  <a:lnTo>
                    <a:pt x="1385908" y="2285150"/>
                  </a:lnTo>
                  <a:lnTo>
                    <a:pt x="1391046" y="2290291"/>
                  </a:lnTo>
                  <a:lnTo>
                    <a:pt x="1396279" y="2299334"/>
                  </a:lnTo>
                  <a:lnTo>
                    <a:pt x="1396279" y="2308378"/>
                  </a:lnTo>
                  <a:lnTo>
                    <a:pt x="1397517" y="2313519"/>
                  </a:lnTo>
                  <a:lnTo>
                    <a:pt x="1405319" y="2317422"/>
                  </a:lnTo>
                  <a:lnTo>
                    <a:pt x="1419497" y="2318660"/>
                  </a:lnTo>
                  <a:lnTo>
                    <a:pt x="1427204" y="2322563"/>
                  </a:lnTo>
                  <a:lnTo>
                    <a:pt x="1432343" y="2323800"/>
                  </a:lnTo>
                  <a:lnTo>
                    <a:pt x="1437576" y="2327704"/>
                  </a:lnTo>
                  <a:lnTo>
                    <a:pt x="1454323" y="2327704"/>
                  </a:lnTo>
                  <a:lnTo>
                    <a:pt x="1459461" y="2334177"/>
                  </a:lnTo>
                  <a:lnTo>
                    <a:pt x="1464600" y="2337985"/>
                  </a:lnTo>
                  <a:lnTo>
                    <a:pt x="1467169" y="2341888"/>
                  </a:lnTo>
                  <a:lnTo>
                    <a:pt x="1472402" y="2345791"/>
                  </a:lnTo>
                  <a:lnTo>
                    <a:pt x="1474971" y="2348362"/>
                  </a:lnTo>
                  <a:lnTo>
                    <a:pt x="1484011" y="2356073"/>
                  </a:lnTo>
                  <a:lnTo>
                    <a:pt x="1496857" y="2354835"/>
                  </a:lnTo>
                  <a:lnTo>
                    <a:pt x="1500758" y="2356073"/>
                  </a:lnTo>
                  <a:lnTo>
                    <a:pt x="1507228" y="2357406"/>
                  </a:lnTo>
                  <a:lnTo>
                    <a:pt x="1508561" y="2357406"/>
                  </a:lnTo>
                  <a:lnTo>
                    <a:pt x="1522738" y="2365117"/>
                  </a:lnTo>
                  <a:lnTo>
                    <a:pt x="1523975" y="2365117"/>
                  </a:lnTo>
                  <a:lnTo>
                    <a:pt x="1529114" y="2365117"/>
                  </a:lnTo>
                  <a:lnTo>
                    <a:pt x="1531778" y="2366450"/>
                  </a:lnTo>
                  <a:lnTo>
                    <a:pt x="1543387" y="2376731"/>
                  </a:lnTo>
                  <a:lnTo>
                    <a:pt x="1545956" y="2376731"/>
                  </a:lnTo>
                  <a:lnTo>
                    <a:pt x="1551094" y="2380634"/>
                  </a:lnTo>
                  <a:lnTo>
                    <a:pt x="1554995" y="2387108"/>
                  </a:lnTo>
                  <a:lnTo>
                    <a:pt x="1558801" y="2388345"/>
                  </a:lnTo>
                  <a:lnTo>
                    <a:pt x="1562703" y="2389678"/>
                  </a:lnTo>
                  <a:lnTo>
                    <a:pt x="1579450" y="2397389"/>
                  </a:lnTo>
                  <a:lnTo>
                    <a:pt x="1583351" y="2397389"/>
                  </a:lnTo>
                  <a:lnTo>
                    <a:pt x="1584683" y="2396152"/>
                  </a:lnTo>
                  <a:lnTo>
                    <a:pt x="1591058" y="2397389"/>
                  </a:lnTo>
                  <a:lnTo>
                    <a:pt x="1593723" y="2397389"/>
                  </a:lnTo>
                  <a:lnTo>
                    <a:pt x="1601430" y="2401292"/>
                  </a:lnTo>
                  <a:lnTo>
                    <a:pt x="1606568" y="2405196"/>
                  </a:lnTo>
                  <a:lnTo>
                    <a:pt x="1613039" y="2402625"/>
                  </a:lnTo>
                  <a:lnTo>
                    <a:pt x="1614371" y="2400055"/>
                  </a:lnTo>
                  <a:lnTo>
                    <a:pt x="1649197" y="2400055"/>
                  </a:lnTo>
                  <a:lnTo>
                    <a:pt x="1659474" y="2402625"/>
                  </a:lnTo>
                  <a:lnTo>
                    <a:pt x="1662043" y="2403863"/>
                  </a:lnTo>
                  <a:lnTo>
                    <a:pt x="1667276" y="2406528"/>
                  </a:lnTo>
                  <a:lnTo>
                    <a:pt x="1668513" y="2406528"/>
                  </a:lnTo>
                  <a:lnTo>
                    <a:pt x="1671082" y="2407766"/>
                  </a:lnTo>
                  <a:lnTo>
                    <a:pt x="1691731" y="2410336"/>
                  </a:lnTo>
                  <a:lnTo>
                    <a:pt x="1693063" y="2411669"/>
                  </a:lnTo>
                  <a:lnTo>
                    <a:pt x="1695632" y="2414239"/>
                  </a:lnTo>
                  <a:lnTo>
                    <a:pt x="1695632" y="2415477"/>
                  </a:lnTo>
                  <a:lnTo>
                    <a:pt x="1700770" y="2423188"/>
                  </a:lnTo>
                  <a:lnTo>
                    <a:pt x="1708573" y="2424521"/>
                  </a:lnTo>
                  <a:lnTo>
                    <a:pt x="1711142" y="2427091"/>
                  </a:lnTo>
                  <a:lnTo>
                    <a:pt x="1717612" y="2438705"/>
                  </a:lnTo>
                  <a:lnTo>
                    <a:pt x="1727889" y="2442609"/>
                  </a:lnTo>
                  <a:lnTo>
                    <a:pt x="1731790" y="2446512"/>
                  </a:lnTo>
                  <a:lnTo>
                    <a:pt x="1738260" y="2449082"/>
                  </a:lnTo>
                  <a:lnTo>
                    <a:pt x="1740735" y="2449082"/>
                  </a:lnTo>
                  <a:lnTo>
                    <a:pt x="1743399" y="2450320"/>
                  </a:lnTo>
                  <a:lnTo>
                    <a:pt x="1747205" y="2450320"/>
                  </a:lnTo>
                  <a:lnTo>
                    <a:pt x="1749774" y="2447749"/>
                  </a:lnTo>
                  <a:lnTo>
                    <a:pt x="1749774" y="2445179"/>
                  </a:lnTo>
                  <a:lnTo>
                    <a:pt x="1751106" y="2442609"/>
                  </a:lnTo>
                  <a:lnTo>
                    <a:pt x="1748537" y="2433565"/>
                  </a:lnTo>
                  <a:lnTo>
                    <a:pt x="1751106" y="2430994"/>
                  </a:lnTo>
                  <a:lnTo>
                    <a:pt x="1755008" y="2430994"/>
                  </a:lnTo>
                  <a:lnTo>
                    <a:pt x="1756245" y="2428424"/>
                  </a:lnTo>
                  <a:lnTo>
                    <a:pt x="1764047" y="2429661"/>
                  </a:lnTo>
                  <a:lnTo>
                    <a:pt x="1766616" y="2425854"/>
                  </a:lnTo>
                  <a:lnTo>
                    <a:pt x="1770518" y="2425854"/>
                  </a:lnTo>
                  <a:lnTo>
                    <a:pt x="1784695" y="2424521"/>
                  </a:lnTo>
                  <a:lnTo>
                    <a:pt x="1788501" y="2427091"/>
                  </a:lnTo>
                  <a:lnTo>
                    <a:pt x="1792403" y="2425854"/>
                  </a:lnTo>
                  <a:lnTo>
                    <a:pt x="1792403" y="2424521"/>
                  </a:lnTo>
                  <a:lnTo>
                    <a:pt x="1792403" y="2421950"/>
                  </a:lnTo>
                  <a:lnTo>
                    <a:pt x="1793735" y="2415477"/>
                  </a:lnTo>
                  <a:lnTo>
                    <a:pt x="1792403" y="2409099"/>
                  </a:lnTo>
                  <a:lnTo>
                    <a:pt x="1792403" y="2402625"/>
                  </a:lnTo>
                  <a:lnTo>
                    <a:pt x="1792403" y="2400055"/>
                  </a:lnTo>
                  <a:lnTo>
                    <a:pt x="1787264" y="2401292"/>
                  </a:lnTo>
                  <a:lnTo>
                    <a:pt x="1782126" y="2403863"/>
                  </a:lnTo>
                  <a:lnTo>
                    <a:pt x="1779557" y="2406528"/>
                  </a:lnTo>
                  <a:lnTo>
                    <a:pt x="1776893" y="2407766"/>
                  </a:lnTo>
                  <a:lnTo>
                    <a:pt x="1778225" y="2407766"/>
                  </a:lnTo>
                  <a:lnTo>
                    <a:pt x="1779557" y="2407766"/>
                  </a:lnTo>
                  <a:lnTo>
                    <a:pt x="1780794" y="2407766"/>
                  </a:lnTo>
                  <a:lnTo>
                    <a:pt x="1783363" y="2407766"/>
                  </a:lnTo>
                  <a:lnTo>
                    <a:pt x="1784695" y="2406528"/>
                  </a:lnTo>
                  <a:lnTo>
                    <a:pt x="1787264" y="2405196"/>
                  </a:lnTo>
                  <a:lnTo>
                    <a:pt x="1788501" y="2406528"/>
                  </a:lnTo>
                  <a:lnTo>
                    <a:pt x="1787264" y="2407766"/>
                  </a:lnTo>
                  <a:lnTo>
                    <a:pt x="1788501" y="2411669"/>
                  </a:lnTo>
                  <a:lnTo>
                    <a:pt x="1788501" y="2412907"/>
                  </a:lnTo>
                  <a:lnTo>
                    <a:pt x="1788501" y="2415477"/>
                  </a:lnTo>
                  <a:lnTo>
                    <a:pt x="1785932" y="2416810"/>
                  </a:lnTo>
                  <a:lnTo>
                    <a:pt x="1783363" y="2418143"/>
                  </a:lnTo>
                  <a:lnTo>
                    <a:pt x="1783363" y="2419380"/>
                  </a:lnTo>
                  <a:lnTo>
                    <a:pt x="1780794" y="2418143"/>
                  </a:lnTo>
                  <a:lnTo>
                    <a:pt x="1778225" y="2420713"/>
                  </a:lnTo>
                  <a:lnTo>
                    <a:pt x="1776893" y="2421950"/>
                  </a:lnTo>
                  <a:lnTo>
                    <a:pt x="1774324" y="2421950"/>
                  </a:lnTo>
                  <a:lnTo>
                    <a:pt x="1771755" y="2421950"/>
                  </a:lnTo>
                  <a:lnTo>
                    <a:pt x="1771755" y="2420713"/>
                  </a:lnTo>
                  <a:lnTo>
                    <a:pt x="1773087" y="2419380"/>
                  </a:lnTo>
                  <a:lnTo>
                    <a:pt x="1774324" y="2416810"/>
                  </a:lnTo>
                  <a:lnTo>
                    <a:pt x="1775656" y="2416810"/>
                  </a:lnTo>
                  <a:lnTo>
                    <a:pt x="1774324" y="2414239"/>
                  </a:lnTo>
                  <a:lnTo>
                    <a:pt x="1773087" y="2414239"/>
                  </a:lnTo>
                  <a:lnTo>
                    <a:pt x="1773087" y="2412907"/>
                  </a:lnTo>
                  <a:lnTo>
                    <a:pt x="1771755" y="2412907"/>
                  </a:lnTo>
                  <a:lnTo>
                    <a:pt x="1769185" y="2414239"/>
                  </a:lnTo>
                  <a:lnTo>
                    <a:pt x="1766616" y="2416810"/>
                  </a:lnTo>
                  <a:lnTo>
                    <a:pt x="1762715" y="2419380"/>
                  </a:lnTo>
                  <a:lnTo>
                    <a:pt x="1760146" y="2419380"/>
                  </a:lnTo>
                  <a:lnTo>
                    <a:pt x="1758909" y="2420713"/>
                  </a:lnTo>
                  <a:lnTo>
                    <a:pt x="1757577" y="2419380"/>
                  </a:lnTo>
                  <a:lnTo>
                    <a:pt x="1757577" y="2418143"/>
                  </a:lnTo>
                  <a:lnTo>
                    <a:pt x="1761478" y="2415477"/>
                  </a:lnTo>
                  <a:lnTo>
                    <a:pt x="1765284" y="2412907"/>
                  </a:lnTo>
                  <a:lnTo>
                    <a:pt x="1771755" y="2409099"/>
                  </a:lnTo>
                  <a:lnTo>
                    <a:pt x="1774324" y="2409099"/>
                  </a:lnTo>
                  <a:lnTo>
                    <a:pt x="1775656" y="2407766"/>
                  </a:lnTo>
                  <a:lnTo>
                    <a:pt x="1775656" y="2405196"/>
                  </a:lnTo>
                  <a:lnTo>
                    <a:pt x="1775656" y="2402625"/>
                  </a:lnTo>
                  <a:lnTo>
                    <a:pt x="1776893" y="2401292"/>
                  </a:lnTo>
                  <a:lnTo>
                    <a:pt x="1779557" y="2401292"/>
                  </a:lnTo>
                  <a:lnTo>
                    <a:pt x="1780794" y="2401292"/>
                  </a:lnTo>
                  <a:lnTo>
                    <a:pt x="1782126" y="2400055"/>
                  </a:lnTo>
                  <a:lnTo>
                    <a:pt x="1782126" y="2398722"/>
                  </a:lnTo>
                  <a:lnTo>
                    <a:pt x="1782126" y="2397389"/>
                  </a:lnTo>
                  <a:lnTo>
                    <a:pt x="1780794" y="2397389"/>
                  </a:lnTo>
                  <a:lnTo>
                    <a:pt x="1771755" y="2394819"/>
                  </a:lnTo>
                  <a:lnTo>
                    <a:pt x="1767853" y="2393581"/>
                  </a:lnTo>
                  <a:lnTo>
                    <a:pt x="1765284" y="2392248"/>
                  </a:lnTo>
                  <a:lnTo>
                    <a:pt x="1760146" y="2389678"/>
                  </a:lnTo>
                  <a:lnTo>
                    <a:pt x="1760146" y="2388345"/>
                  </a:lnTo>
                  <a:lnTo>
                    <a:pt x="1760146" y="2387108"/>
                  </a:lnTo>
                  <a:lnTo>
                    <a:pt x="1762715" y="2385775"/>
                  </a:lnTo>
                  <a:lnTo>
                    <a:pt x="1762715" y="2384537"/>
                  </a:lnTo>
                  <a:lnTo>
                    <a:pt x="1760146" y="2379397"/>
                  </a:lnTo>
                  <a:lnTo>
                    <a:pt x="1760146" y="2376731"/>
                  </a:lnTo>
                  <a:lnTo>
                    <a:pt x="1761478" y="2371590"/>
                  </a:lnTo>
                  <a:lnTo>
                    <a:pt x="1762715" y="2369020"/>
                  </a:lnTo>
                  <a:lnTo>
                    <a:pt x="1761478" y="2367687"/>
                  </a:lnTo>
                  <a:lnTo>
                    <a:pt x="1758909" y="2366450"/>
                  </a:lnTo>
                  <a:lnTo>
                    <a:pt x="1757577" y="2366450"/>
                  </a:lnTo>
                  <a:lnTo>
                    <a:pt x="1756245" y="2374161"/>
                  </a:lnTo>
                  <a:lnTo>
                    <a:pt x="1755008" y="2374161"/>
                  </a:lnTo>
                  <a:lnTo>
                    <a:pt x="1753675" y="2374161"/>
                  </a:lnTo>
                  <a:lnTo>
                    <a:pt x="1753675" y="2371590"/>
                  </a:lnTo>
                  <a:lnTo>
                    <a:pt x="1753675" y="2369020"/>
                  </a:lnTo>
                  <a:lnTo>
                    <a:pt x="1755008" y="2362546"/>
                  </a:lnTo>
                  <a:lnTo>
                    <a:pt x="1753675" y="2359976"/>
                  </a:lnTo>
                  <a:lnTo>
                    <a:pt x="1753675" y="2356073"/>
                  </a:lnTo>
                  <a:lnTo>
                    <a:pt x="1752439" y="2345791"/>
                  </a:lnTo>
                  <a:lnTo>
                    <a:pt x="1751106" y="2343221"/>
                  </a:lnTo>
                  <a:lnTo>
                    <a:pt x="1752439" y="2335510"/>
                  </a:lnTo>
                  <a:lnTo>
                    <a:pt x="1742067" y="2335510"/>
                  </a:lnTo>
                  <a:lnTo>
                    <a:pt x="1745968" y="2330274"/>
                  </a:lnTo>
                  <a:lnTo>
                    <a:pt x="1742067" y="2329037"/>
                  </a:lnTo>
                  <a:lnTo>
                    <a:pt x="1736928" y="2330274"/>
                  </a:lnTo>
                  <a:lnTo>
                    <a:pt x="1742067" y="2326466"/>
                  </a:lnTo>
                  <a:lnTo>
                    <a:pt x="1742067" y="2322563"/>
                  </a:lnTo>
                  <a:lnTo>
                    <a:pt x="1733027" y="2325133"/>
                  </a:lnTo>
                  <a:lnTo>
                    <a:pt x="1731790" y="2323800"/>
                  </a:lnTo>
                  <a:lnTo>
                    <a:pt x="1733027" y="2321230"/>
                  </a:lnTo>
                  <a:lnTo>
                    <a:pt x="1734359" y="2321230"/>
                  </a:lnTo>
                  <a:lnTo>
                    <a:pt x="1734359" y="2319993"/>
                  </a:lnTo>
                  <a:lnTo>
                    <a:pt x="1735596" y="2318660"/>
                  </a:lnTo>
                  <a:lnTo>
                    <a:pt x="1736928" y="2317422"/>
                  </a:lnTo>
                  <a:lnTo>
                    <a:pt x="1738260" y="2317422"/>
                  </a:lnTo>
                  <a:lnTo>
                    <a:pt x="1738260" y="2316089"/>
                  </a:lnTo>
                  <a:lnTo>
                    <a:pt x="1736928" y="2316089"/>
                  </a:lnTo>
                  <a:lnTo>
                    <a:pt x="1735596" y="2316089"/>
                  </a:lnTo>
                  <a:lnTo>
                    <a:pt x="1731790" y="2316089"/>
                  </a:lnTo>
                  <a:lnTo>
                    <a:pt x="1727889" y="2316089"/>
                  </a:lnTo>
                  <a:lnTo>
                    <a:pt x="1727889" y="2314852"/>
                  </a:lnTo>
                  <a:lnTo>
                    <a:pt x="1727889" y="2313519"/>
                  </a:lnTo>
                  <a:lnTo>
                    <a:pt x="1729221" y="2310949"/>
                  </a:lnTo>
                  <a:lnTo>
                    <a:pt x="1730458" y="2309616"/>
                  </a:lnTo>
                  <a:lnTo>
                    <a:pt x="1731790" y="2309616"/>
                  </a:lnTo>
                  <a:lnTo>
                    <a:pt x="1733027" y="2309616"/>
                  </a:lnTo>
                  <a:lnTo>
                    <a:pt x="1734359" y="2312282"/>
                  </a:lnTo>
                  <a:lnTo>
                    <a:pt x="1735596" y="2313519"/>
                  </a:lnTo>
                  <a:lnTo>
                    <a:pt x="1736928" y="2313519"/>
                  </a:lnTo>
                  <a:lnTo>
                    <a:pt x="1738260" y="2313519"/>
                  </a:lnTo>
                  <a:lnTo>
                    <a:pt x="1738260" y="2310949"/>
                  </a:lnTo>
                  <a:lnTo>
                    <a:pt x="1738260" y="2309616"/>
                  </a:lnTo>
                  <a:lnTo>
                    <a:pt x="1736928" y="2308378"/>
                  </a:lnTo>
                  <a:lnTo>
                    <a:pt x="1734359" y="2307046"/>
                  </a:lnTo>
                  <a:lnTo>
                    <a:pt x="1730458" y="2305808"/>
                  </a:lnTo>
                  <a:lnTo>
                    <a:pt x="1730458" y="2304475"/>
                  </a:lnTo>
                  <a:lnTo>
                    <a:pt x="1730458" y="2303142"/>
                  </a:lnTo>
                  <a:lnTo>
                    <a:pt x="1733027" y="2301905"/>
                  </a:lnTo>
                  <a:lnTo>
                    <a:pt x="1734359" y="2301905"/>
                  </a:lnTo>
                  <a:lnTo>
                    <a:pt x="1735596" y="2300667"/>
                  </a:lnTo>
                  <a:lnTo>
                    <a:pt x="1736928" y="2301905"/>
                  </a:lnTo>
                  <a:lnTo>
                    <a:pt x="1738260" y="2301905"/>
                  </a:lnTo>
                  <a:lnTo>
                    <a:pt x="1738260" y="2304475"/>
                  </a:lnTo>
                  <a:lnTo>
                    <a:pt x="1740735" y="2305808"/>
                  </a:lnTo>
                  <a:lnTo>
                    <a:pt x="1742067" y="2305808"/>
                  </a:lnTo>
                  <a:lnTo>
                    <a:pt x="1743399" y="2304475"/>
                  </a:lnTo>
                  <a:lnTo>
                    <a:pt x="1743399" y="2300667"/>
                  </a:lnTo>
                  <a:lnTo>
                    <a:pt x="1743399" y="2296764"/>
                  </a:lnTo>
                  <a:lnTo>
                    <a:pt x="1742067" y="2290291"/>
                  </a:lnTo>
                  <a:lnTo>
                    <a:pt x="1739498" y="2287720"/>
                  </a:lnTo>
                  <a:lnTo>
                    <a:pt x="1736928" y="2287720"/>
                  </a:lnTo>
                  <a:lnTo>
                    <a:pt x="1735596" y="2283817"/>
                  </a:lnTo>
                  <a:lnTo>
                    <a:pt x="1736928" y="2281247"/>
                  </a:lnTo>
                  <a:lnTo>
                    <a:pt x="1733027" y="2256685"/>
                  </a:lnTo>
                  <a:lnTo>
                    <a:pt x="1727889" y="2237360"/>
                  </a:lnTo>
                  <a:lnTo>
                    <a:pt x="1721418" y="2236123"/>
                  </a:lnTo>
                  <a:lnTo>
                    <a:pt x="1716280" y="2233457"/>
                  </a:lnTo>
                  <a:lnTo>
                    <a:pt x="1713711" y="2229649"/>
                  </a:lnTo>
                  <a:lnTo>
                    <a:pt x="1712379" y="2225746"/>
                  </a:lnTo>
                  <a:lnTo>
                    <a:pt x="1713711" y="2224413"/>
                  </a:lnTo>
                  <a:lnTo>
                    <a:pt x="1714948" y="2221843"/>
                  </a:lnTo>
                  <a:lnTo>
                    <a:pt x="1716280" y="2219272"/>
                  </a:lnTo>
                  <a:lnTo>
                    <a:pt x="1716280" y="2218035"/>
                  </a:lnTo>
                  <a:lnTo>
                    <a:pt x="1717612" y="2218035"/>
                  </a:lnTo>
                  <a:lnTo>
                    <a:pt x="1718849" y="2218035"/>
                  </a:lnTo>
                  <a:lnTo>
                    <a:pt x="1720181" y="2220510"/>
                  </a:lnTo>
                  <a:lnTo>
                    <a:pt x="1722750" y="2223175"/>
                  </a:lnTo>
                  <a:lnTo>
                    <a:pt x="1725320" y="2225746"/>
                  </a:lnTo>
                  <a:lnTo>
                    <a:pt x="1727889" y="2225746"/>
                  </a:lnTo>
                  <a:lnTo>
                    <a:pt x="1730458" y="2225746"/>
                  </a:lnTo>
                  <a:lnTo>
                    <a:pt x="1733027" y="2223175"/>
                  </a:lnTo>
                  <a:lnTo>
                    <a:pt x="1731790" y="2220510"/>
                  </a:lnTo>
                  <a:lnTo>
                    <a:pt x="1729221" y="2218035"/>
                  </a:lnTo>
                  <a:lnTo>
                    <a:pt x="1727889" y="2215369"/>
                  </a:lnTo>
                  <a:lnTo>
                    <a:pt x="1725320" y="2214132"/>
                  </a:lnTo>
                  <a:lnTo>
                    <a:pt x="1723987" y="2214132"/>
                  </a:lnTo>
                  <a:lnTo>
                    <a:pt x="1723987" y="2216702"/>
                  </a:lnTo>
                  <a:lnTo>
                    <a:pt x="1721418" y="2216702"/>
                  </a:lnTo>
                  <a:lnTo>
                    <a:pt x="1718849" y="2215369"/>
                  </a:lnTo>
                  <a:lnTo>
                    <a:pt x="1716280" y="2210228"/>
                  </a:lnTo>
                  <a:lnTo>
                    <a:pt x="1714948" y="2205088"/>
                  </a:lnTo>
                  <a:lnTo>
                    <a:pt x="1713711" y="2199947"/>
                  </a:lnTo>
                  <a:lnTo>
                    <a:pt x="1713711" y="2196044"/>
                  </a:lnTo>
                  <a:lnTo>
                    <a:pt x="1716280" y="2192141"/>
                  </a:lnTo>
                  <a:lnTo>
                    <a:pt x="1717612" y="2190903"/>
                  </a:lnTo>
                  <a:lnTo>
                    <a:pt x="1721418" y="2192141"/>
                  </a:lnTo>
                  <a:lnTo>
                    <a:pt x="1725320" y="2190903"/>
                  </a:lnTo>
                  <a:lnTo>
                    <a:pt x="1729221" y="2192141"/>
                  </a:lnTo>
                  <a:lnTo>
                    <a:pt x="1731790" y="2193473"/>
                  </a:lnTo>
                  <a:lnTo>
                    <a:pt x="1733027" y="2192141"/>
                  </a:lnTo>
                  <a:lnTo>
                    <a:pt x="1731790" y="2188333"/>
                  </a:lnTo>
                  <a:lnTo>
                    <a:pt x="1731790" y="2185668"/>
                  </a:lnTo>
                  <a:lnTo>
                    <a:pt x="1733027" y="2181859"/>
                  </a:lnTo>
                  <a:lnTo>
                    <a:pt x="1733027" y="2177956"/>
                  </a:lnTo>
                  <a:lnTo>
                    <a:pt x="1730458" y="2175386"/>
                  </a:lnTo>
                  <a:lnTo>
                    <a:pt x="1727889" y="2172815"/>
                  </a:lnTo>
                  <a:lnTo>
                    <a:pt x="1729221" y="2168912"/>
                  </a:lnTo>
                  <a:lnTo>
                    <a:pt x="1730458" y="2168912"/>
                  </a:lnTo>
                  <a:lnTo>
                    <a:pt x="1734359" y="2168912"/>
                  </a:lnTo>
                  <a:lnTo>
                    <a:pt x="1735596" y="2168912"/>
                  </a:lnTo>
                  <a:lnTo>
                    <a:pt x="1738260" y="2165104"/>
                  </a:lnTo>
                  <a:lnTo>
                    <a:pt x="1738260" y="2161201"/>
                  </a:lnTo>
                  <a:lnTo>
                    <a:pt x="1736928" y="2158631"/>
                  </a:lnTo>
                  <a:lnTo>
                    <a:pt x="1736928" y="2152157"/>
                  </a:lnTo>
                  <a:lnTo>
                    <a:pt x="1736928" y="2148254"/>
                  </a:lnTo>
                  <a:lnTo>
                    <a:pt x="1738260" y="2143113"/>
                  </a:lnTo>
                  <a:lnTo>
                    <a:pt x="1739498" y="2139210"/>
                  </a:lnTo>
                  <a:lnTo>
                    <a:pt x="1742067" y="2139210"/>
                  </a:lnTo>
                  <a:lnTo>
                    <a:pt x="1743399" y="2136640"/>
                  </a:lnTo>
                  <a:lnTo>
                    <a:pt x="1743399" y="2134069"/>
                  </a:lnTo>
                  <a:lnTo>
                    <a:pt x="1743399" y="2132832"/>
                  </a:lnTo>
                  <a:lnTo>
                    <a:pt x="1743399" y="2131499"/>
                  </a:lnTo>
                  <a:lnTo>
                    <a:pt x="1739498" y="2132832"/>
                  </a:lnTo>
                  <a:lnTo>
                    <a:pt x="1736928" y="2132832"/>
                  </a:lnTo>
                  <a:lnTo>
                    <a:pt x="1734359" y="2131499"/>
                  </a:lnTo>
                  <a:lnTo>
                    <a:pt x="1731790" y="2132832"/>
                  </a:lnTo>
                  <a:lnTo>
                    <a:pt x="1730458" y="2134069"/>
                  </a:lnTo>
                  <a:lnTo>
                    <a:pt x="1730458" y="2136640"/>
                  </a:lnTo>
                  <a:lnTo>
                    <a:pt x="1729221" y="2136640"/>
                  </a:lnTo>
                  <a:lnTo>
                    <a:pt x="1727889" y="2137973"/>
                  </a:lnTo>
                  <a:lnTo>
                    <a:pt x="1723987" y="2137973"/>
                  </a:lnTo>
                  <a:lnTo>
                    <a:pt x="1721418" y="2137973"/>
                  </a:lnTo>
                  <a:lnTo>
                    <a:pt x="1718849" y="2139210"/>
                  </a:lnTo>
                  <a:lnTo>
                    <a:pt x="1713711" y="2136640"/>
                  </a:lnTo>
                  <a:lnTo>
                    <a:pt x="1709810" y="2135402"/>
                  </a:lnTo>
                  <a:lnTo>
                    <a:pt x="1702102" y="2136640"/>
                  </a:lnTo>
                  <a:lnTo>
                    <a:pt x="1700770" y="2135402"/>
                  </a:lnTo>
                  <a:lnTo>
                    <a:pt x="1700770" y="2131499"/>
                  </a:lnTo>
                  <a:lnTo>
                    <a:pt x="1699533" y="2130166"/>
                  </a:lnTo>
                  <a:lnTo>
                    <a:pt x="1698201" y="2128929"/>
                  </a:lnTo>
                  <a:lnTo>
                    <a:pt x="1696869" y="2128929"/>
                  </a:lnTo>
                  <a:lnTo>
                    <a:pt x="1691731" y="2131499"/>
                  </a:lnTo>
                  <a:lnTo>
                    <a:pt x="1686592" y="2131499"/>
                  </a:lnTo>
                  <a:lnTo>
                    <a:pt x="1681454" y="2131499"/>
                  </a:lnTo>
                  <a:lnTo>
                    <a:pt x="1676316" y="2130166"/>
                  </a:lnTo>
                  <a:lnTo>
                    <a:pt x="1673652" y="2128929"/>
                  </a:lnTo>
                  <a:lnTo>
                    <a:pt x="1672415" y="2127596"/>
                  </a:lnTo>
                  <a:lnTo>
                    <a:pt x="1672415" y="2126358"/>
                  </a:lnTo>
                  <a:lnTo>
                    <a:pt x="1672415" y="2125025"/>
                  </a:lnTo>
                  <a:lnTo>
                    <a:pt x="1674984" y="2126358"/>
                  </a:lnTo>
                  <a:lnTo>
                    <a:pt x="1680122" y="2126358"/>
                  </a:lnTo>
                  <a:lnTo>
                    <a:pt x="1685260" y="2127596"/>
                  </a:lnTo>
                  <a:lnTo>
                    <a:pt x="1687925" y="2127596"/>
                  </a:lnTo>
                  <a:lnTo>
                    <a:pt x="1693063" y="2126358"/>
                  </a:lnTo>
                  <a:lnTo>
                    <a:pt x="1695632" y="2125025"/>
                  </a:lnTo>
                  <a:lnTo>
                    <a:pt x="1696869" y="2123693"/>
                  </a:lnTo>
                  <a:lnTo>
                    <a:pt x="1696869" y="2122455"/>
                  </a:lnTo>
                  <a:lnTo>
                    <a:pt x="1695632" y="2121123"/>
                  </a:lnTo>
                  <a:lnTo>
                    <a:pt x="1694300" y="2119885"/>
                  </a:lnTo>
                  <a:lnTo>
                    <a:pt x="1693063" y="2121123"/>
                  </a:lnTo>
                  <a:lnTo>
                    <a:pt x="1690494" y="2121123"/>
                  </a:lnTo>
                  <a:lnTo>
                    <a:pt x="1686592" y="2119885"/>
                  </a:lnTo>
                  <a:lnTo>
                    <a:pt x="1684023" y="2118552"/>
                  </a:lnTo>
                  <a:lnTo>
                    <a:pt x="1682691" y="2118552"/>
                  </a:lnTo>
                  <a:lnTo>
                    <a:pt x="1682691" y="2117314"/>
                  </a:lnTo>
                  <a:lnTo>
                    <a:pt x="1684023" y="2115982"/>
                  </a:lnTo>
                  <a:lnTo>
                    <a:pt x="1685260" y="2114649"/>
                  </a:lnTo>
                  <a:lnTo>
                    <a:pt x="1687925" y="2115982"/>
                  </a:lnTo>
                  <a:lnTo>
                    <a:pt x="1689161" y="2117314"/>
                  </a:lnTo>
                  <a:lnTo>
                    <a:pt x="1690494" y="2118552"/>
                  </a:lnTo>
                  <a:lnTo>
                    <a:pt x="1691731" y="2118552"/>
                  </a:lnTo>
                  <a:lnTo>
                    <a:pt x="1690494" y="2114649"/>
                  </a:lnTo>
                  <a:lnTo>
                    <a:pt x="1689161" y="2108176"/>
                  </a:lnTo>
                  <a:lnTo>
                    <a:pt x="1687925" y="2106938"/>
                  </a:lnTo>
                  <a:lnTo>
                    <a:pt x="1686592" y="2106938"/>
                  </a:lnTo>
                  <a:lnTo>
                    <a:pt x="1684023" y="2106938"/>
                  </a:lnTo>
                  <a:lnTo>
                    <a:pt x="1680122" y="2105700"/>
                  </a:lnTo>
                  <a:lnTo>
                    <a:pt x="1678885" y="2103130"/>
                  </a:lnTo>
                  <a:lnTo>
                    <a:pt x="1680122" y="2101797"/>
                  </a:lnTo>
                  <a:lnTo>
                    <a:pt x="1682691" y="2103130"/>
                  </a:lnTo>
                  <a:lnTo>
                    <a:pt x="1685260" y="2104367"/>
                  </a:lnTo>
                  <a:lnTo>
                    <a:pt x="1685260" y="2103130"/>
                  </a:lnTo>
                  <a:lnTo>
                    <a:pt x="1680122" y="2097894"/>
                  </a:lnTo>
                  <a:lnTo>
                    <a:pt x="1674984" y="2092753"/>
                  </a:lnTo>
                  <a:lnTo>
                    <a:pt x="1672415" y="2091516"/>
                  </a:lnTo>
                  <a:lnTo>
                    <a:pt x="1672415" y="2088850"/>
                  </a:lnTo>
                  <a:lnTo>
                    <a:pt x="1672415" y="2087612"/>
                  </a:lnTo>
                  <a:lnTo>
                    <a:pt x="1672415" y="2086280"/>
                  </a:lnTo>
                  <a:lnTo>
                    <a:pt x="1676316" y="2086280"/>
                  </a:lnTo>
                  <a:lnTo>
                    <a:pt x="1678885" y="2090183"/>
                  </a:lnTo>
                  <a:lnTo>
                    <a:pt x="1682691" y="2096656"/>
                  </a:lnTo>
                  <a:lnTo>
                    <a:pt x="1684023" y="2099227"/>
                  </a:lnTo>
                  <a:lnTo>
                    <a:pt x="1686592" y="2100465"/>
                  </a:lnTo>
                  <a:lnTo>
                    <a:pt x="1687925" y="2101797"/>
                  </a:lnTo>
                  <a:lnTo>
                    <a:pt x="1689161" y="2104367"/>
                  </a:lnTo>
                  <a:lnTo>
                    <a:pt x="1690494" y="2104367"/>
                  </a:lnTo>
                  <a:lnTo>
                    <a:pt x="1690494" y="2101797"/>
                  </a:lnTo>
                  <a:lnTo>
                    <a:pt x="1691731" y="2100465"/>
                  </a:lnTo>
                  <a:lnTo>
                    <a:pt x="1693063" y="2101797"/>
                  </a:lnTo>
                  <a:lnTo>
                    <a:pt x="1694300" y="2104367"/>
                  </a:lnTo>
                  <a:lnTo>
                    <a:pt x="1694300" y="2109509"/>
                  </a:lnTo>
                  <a:lnTo>
                    <a:pt x="1695632" y="2113411"/>
                  </a:lnTo>
                  <a:lnTo>
                    <a:pt x="1695632" y="2114649"/>
                  </a:lnTo>
                  <a:lnTo>
                    <a:pt x="1699533" y="2115982"/>
                  </a:lnTo>
                  <a:lnTo>
                    <a:pt x="1700770" y="2115982"/>
                  </a:lnTo>
                  <a:lnTo>
                    <a:pt x="1702102" y="2117314"/>
                  </a:lnTo>
                  <a:lnTo>
                    <a:pt x="1702102" y="2118552"/>
                  </a:lnTo>
                  <a:lnTo>
                    <a:pt x="1700770" y="2121123"/>
                  </a:lnTo>
                  <a:lnTo>
                    <a:pt x="1700770" y="2123693"/>
                  </a:lnTo>
                  <a:lnTo>
                    <a:pt x="1703339" y="2125025"/>
                  </a:lnTo>
                  <a:lnTo>
                    <a:pt x="1707241" y="2126358"/>
                  </a:lnTo>
                  <a:lnTo>
                    <a:pt x="1708573" y="2126358"/>
                  </a:lnTo>
                  <a:lnTo>
                    <a:pt x="1711142" y="2123693"/>
                  </a:lnTo>
                  <a:lnTo>
                    <a:pt x="1712379" y="2121123"/>
                  </a:lnTo>
                  <a:lnTo>
                    <a:pt x="1713711" y="2121123"/>
                  </a:lnTo>
                  <a:lnTo>
                    <a:pt x="1712379" y="2119885"/>
                  </a:lnTo>
                  <a:lnTo>
                    <a:pt x="1711142" y="2119885"/>
                  </a:lnTo>
                  <a:lnTo>
                    <a:pt x="1707241" y="2121123"/>
                  </a:lnTo>
                  <a:lnTo>
                    <a:pt x="1704671" y="2121123"/>
                  </a:lnTo>
                  <a:lnTo>
                    <a:pt x="1703339" y="2118552"/>
                  </a:lnTo>
                  <a:lnTo>
                    <a:pt x="1704671" y="2115982"/>
                  </a:lnTo>
                  <a:lnTo>
                    <a:pt x="1703339" y="2114649"/>
                  </a:lnTo>
                  <a:lnTo>
                    <a:pt x="1703339" y="2112079"/>
                  </a:lnTo>
                  <a:lnTo>
                    <a:pt x="1703339" y="2110841"/>
                  </a:lnTo>
                  <a:lnTo>
                    <a:pt x="1704671" y="2110841"/>
                  </a:lnTo>
                  <a:lnTo>
                    <a:pt x="1709810" y="2112079"/>
                  </a:lnTo>
                  <a:lnTo>
                    <a:pt x="1713711" y="2113411"/>
                  </a:lnTo>
                  <a:lnTo>
                    <a:pt x="1714948" y="2114649"/>
                  </a:lnTo>
                  <a:lnTo>
                    <a:pt x="1716280" y="2114649"/>
                  </a:lnTo>
                  <a:lnTo>
                    <a:pt x="1716280" y="2117314"/>
                  </a:lnTo>
                  <a:lnTo>
                    <a:pt x="1714948" y="2118552"/>
                  </a:lnTo>
                  <a:lnTo>
                    <a:pt x="1716280" y="2118552"/>
                  </a:lnTo>
                  <a:lnTo>
                    <a:pt x="1717612" y="2119885"/>
                  </a:lnTo>
                  <a:lnTo>
                    <a:pt x="1720181" y="2117314"/>
                  </a:lnTo>
                  <a:lnTo>
                    <a:pt x="1721418" y="2115982"/>
                  </a:lnTo>
                  <a:lnTo>
                    <a:pt x="1721418" y="2114649"/>
                  </a:lnTo>
                  <a:lnTo>
                    <a:pt x="1721418" y="2113411"/>
                  </a:lnTo>
                  <a:lnTo>
                    <a:pt x="1720181" y="2113411"/>
                  </a:lnTo>
                  <a:lnTo>
                    <a:pt x="1718849" y="2112079"/>
                  </a:lnTo>
                  <a:lnTo>
                    <a:pt x="1720181" y="2109509"/>
                  </a:lnTo>
                  <a:lnTo>
                    <a:pt x="1722750" y="2106938"/>
                  </a:lnTo>
                  <a:lnTo>
                    <a:pt x="1723987" y="2105700"/>
                  </a:lnTo>
                  <a:lnTo>
                    <a:pt x="1726557" y="2104367"/>
                  </a:lnTo>
                  <a:lnTo>
                    <a:pt x="1727889" y="2105700"/>
                  </a:lnTo>
                  <a:lnTo>
                    <a:pt x="1727889" y="2108176"/>
                  </a:lnTo>
                  <a:lnTo>
                    <a:pt x="1729221" y="2106938"/>
                  </a:lnTo>
                  <a:lnTo>
                    <a:pt x="1730458" y="2104367"/>
                  </a:lnTo>
                  <a:lnTo>
                    <a:pt x="1731790" y="2101797"/>
                  </a:lnTo>
                  <a:lnTo>
                    <a:pt x="1730458" y="2099227"/>
                  </a:lnTo>
                  <a:lnTo>
                    <a:pt x="1729221" y="2096656"/>
                  </a:lnTo>
                  <a:lnTo>
                    <a:pt x="1727889" y="2095323"/>
                  </a:lnTo>
                  <a:lnTo>
                    <a:pt x="1726557" y="2096656"/>
                  </a:lnTo>
                  <a:lnTo>
                    <a:pt x="1723987" y="2100465"/>
                  </a:lnTo>
                  <a:lnTo>
                    <a:pt x="1722750" y="2101797"/>
                  </a:lnTo>
                  <a:lnTo>
                    <a:pt x="1721418" y="2101797"/>
                  </a:lnTo>
                  <a:lnTo>
                    <a:pt x="1718849" y="2101797"/>
                  </a:lnTo>
                  <a:lnTo>
                    <a:pt x="1717612" y="2100465"/>
                  </a:lnTo>
                  <a:lnTo>
                    <a:pt x="1717612" y="2099227"/>
                  </a:lnTo>
                  <a:lnTo>
                    <a:pt x="1718849" y="2097894"/>
                  </a:lnTo>
                  <a:lnTo>
                    <a:pt x="1721418" y="2097894"/>
                  </a:lnTo>
                  <a:lnTo>
                    <a:pt x="1722750" y="2096656"/>
                  </a:lnTo>
                  <a:lnTo>
                    <a:pt x="1721418" y="2094086"/>
                  </a:lnTo>
                  <a:lnTo>
                    <a:pt x="1720181" y="2091516"/>
                  </a:lnTo>
                  <a:lnTo>
                    <a:pt x="1720181" y="2088850"/>
                  </a:lnTo>
                  <a:lnTo>
                    <a:pt x="1721418" y="2087612"/>
                  </a:lnTo>
                  <a:lnTo>
                    <a:pt x="1721418" y="2086280"/>
                  </a:lnTo>
                  <a:lnTo>
                    <a:pt x="1720181" y="2086280"/>
                  </a:lnTo>
                  <a:lnTo>
                    <a:pt x="1720181" y="2085042"/>
                  </a:lnTo>
                  <a:lnTo>
                    <a:pt x="1716280" y="2086280"/>
                  </a:lnTo>
                  <a:lnTo>
                    <a:pt x="1712379" y="2086280"/>
                  </a:lnTo>
                  <a:lnTo>
                    <a:pt x="1709810" y="2085042"/>
                  </a:lnTo>
                  <a:lnTo>
                    <a:pt x="1707241" y="2081139"/>
                  </a:lnTo>
                  <a:lnTo>
                    <a:pt x="1707241" y="2079806"/>
                  </a:lnTo>
                  <a:lnTo>
                    <a:pt x="1708573" y="2079806"/>
                  </a:lnTo>
                  <a:lnTo>
                    <a:pt x="1709810" y="2081139"/>
                  </a:lnTo>
                  <a:lnTo>
                    <a:pt x="1712379" y="2082376"/>
                  </a:lnTo>
                  <a:lnTo>
                    <a:pt x="1713711" y="2083709"/>
                  </a:lnTo>
                  <a:lnTo>
                    <a:pt x="1717612" y="2083709"/>
                  </a:lnTo>
                  <a:lnTo>
                    <a:pt x="1721418" y="2083709"/>
                  </a:lnTo>
                  <a:lnTo>
                    <a:pt x="1721418" y="2082376"/>
                  </a:lnTo>
                  <a:lnTo>
                    <a:pt x="1721418" y="2077236"/>
                  </a:lnTo>
                  <a:lnTo>
                    <a:pt x="1722750" y="2073428"/>
                  </a:lnTo>
                  <a:lnTo>
                    <a:pt x="1723987" y="2072095"/>
                  </a:lnTo>
                  <a:lnTo>
                    <a:pt x="1723987" y="2073428"/>
                  </a:lnTo>
                  <a:lnTo>
                    <a:pt x="1723987" y="2075998"/>
                  </a:lnTo>
                  <a:lnTo>
                    <a:pt x="1723987" y="2079806"/>
                  </a:lnTo>
                  <a:lnTo>
                    <a:pt x="1723987" y="2083709"/>
                  </a:lnTo>
                  <a:lnTo>
                    <a:pt x="1723987" y="2090183"/>
                  </a:lnTo>
                  <a:lnTo>
                    <a:pt x="1723987" y="2091516"/>
                  </a:lnTo>
                  <a:lnTo>
                    <a:pt x="1725320" y="2092753"/>
                  </a:lnTo>
                  <a:lnTo>
                    <a:pt x="1727889" y="2094086"/>
                  </a:lnTo>
                  <a:lnTo>
                    <a:pt x="1727889" y="2092753"/>
                  </a:lnTo>
                  <a:lnTo>
                    <a:pt x="1727889" y="2091516"/>
                  </a:lnTo>
                  <a:lnTo>
                    <a:pt x="1726557" y="2090183"/>
                  </a:lnTo>
                  <a:lnTo>
                    <a:pt x="1725320" y="2088850"/>
                  </a:lnTo>
                  <a:lnTo>
                    <a:pt x="1726557" y="2087612"/>
                  </a:lnTo>
                  <a:lnTo>
                    <a:pt x="1726557" y="2086280"/>
                  </a:lnTo>
                  <a:lnTo>
                    <a:pt x="1727889" y="2086280"/>
                  </a:lnTo>
                  <a:lnTo>
                    <a:pt x="1730458" y="2087612"/>
                  </a:lnTo>
                  <a:lnTo>
                    <a:pt x="1731790" y="2090183"/>
                  </a:lnTo>
                  <a:lnTo>
                    <a:pt x="1731790" y="2091516"/>
                  </a:lnTo>
                  <a:lnTo>
                    <a:pt x="1734359" y="2096656"/>
                  </a:lnTo>
                  <a:lnTo>
                    <a:pt x="1734359" y="2103130"/>
                  </a:lnTo>
                  <a:lnTo>
                    <a:pt x="1733027" y="2108176"/>
                  </a:lnTo>
                  <a:lnTo>
                    <a:pt x="1731790" y="2112079"/>
                  </a:lnTo>
                  <a:lnTo>
                    <a:pt x="1731790" y="2113411"/>
                  </a:lnTo>
                  <a:lnTo>
                    <a:pt x="1733027" y="2114649"/>
                  </a:lnTo>
                  <a:lnTo>
                    <a:pt x="1734359" y="2113411"/>
                  </a:lnTo>
                  <a:lnTo>
                    <a:pt x="1735596" y="2113411"/>
                  </a:lnTo>
                  <a:lnTo>
                    <a:pt x="1736928" y="2113411"/>
                  </a:lnTo>
                  <a:lnTo>
                    <a:pt x="1738260" y="2115982"/>
                  </a:lnTo>
                  <a:lnTo>
                    <a:pt x="1738260" y="2118552"/>
                  </a:lnTo>
                  <a:lnTo>
                    <a:pt x="1736928" y="2119885"/>
                  </a:lnTo>
                  <a:lnTo>
                    <a:pt x="1735596" y="2119885"/>
                  </a:lnTo>
                  <a:lnTo>
                    <a:pt x="1733027" y="2118552"/>
                  </a:lnTo>
                  <a:lnTo>
                    <a:pt x="1730458" y="2118552"/>
                  </a:lnTo>
                  <a:lnTo>
                    <a:pt x="1729221" y="2118552"/>
                  </a:lnTo>
                  <a:lnTo>
                    <a:pt x="1730458" y="2121123"/>
                  </a:lnTo>
                  <a:lnTo>
                    <a:pt x="1731790" y="2123693"/>
                  </a:lnTo>
                  <a:lnTo>
                    <a:pt x="1733027" y="2123693"/>
                  </a:lnTo>
                  <a:lnTo>
                    <a:pt x="1734359" y="2123693"/>
                  </a:lnTo>
                  <a:lnTo>
                    <a:pt x="1738260" y="2122455"/>
                  </a:lnTo>
                  <a:lnTo>
                    <a:pt x="1740735" y="2119885"/>
                  </a:lnTo>
                  <a:lnTo>
                    <a:pt x="1740735" y="2118552"/>
                  </a:lnTo>
                  <a:lnTo>
                    <a:pt x="1743399" y="2119885"/>
                  </a:lnTo>
                  <a:lnTo>
                    <a:pt x="1747205" y="2119885"/>
                  </a:lnTo>
                  <a:lnTo>
                    <a:pt x="1749774" y="2108176"/>
                  </a:lnTo>
                  <a:lnTo>
                    <a:pt x="1755008" y="2091516"/>
                  </a:lnTo>
                  <a:lnTo>
                    <a:pt x="1758909" y="2077236"/>
                  </a:lnTo>
                  <a:lnTo>
                    <a:pt x="1764047" y="2066954"/>
                  </a:lnTo>
                  <a:lnTo>
                    <a:pt x="1767853" y="2064384"/>
                  </a:lnTo>
                  <a:lnTo>
                    <a:pt x="1770518" y="2060481"/>
                  </a:lnTo>
                  <a:lnTo>
                    <a:pt x="1770518" y="2054007"/>
                  </a:lnTo>
                  <a:lnTo>
                    <a:pt x="1773087" y="2047534"/>
                  </a:lnTo>
                  <a:lnTo>
                    <a:pt x="1776893" y="2038490"/>
                  </a:lnTo>
                  <a:lnTo>
                    <a:pt x="1778225" y="2037252"/>
                  </a:lnTo>
                  <a:lnTo>
                    <a:pt x="1780794" y="2038490"/>
                  </a:lnTo>
                  <a:lnTo>
                    <a:pt x="1780794" y="2037252"/>
                  </a:lnTo>
                  <a:lnTo>
                    <a:pt x="1778225" y="2035919"/>
                  </a:lnTo>
                  <a:lnTo>
                    <a:pt x="1775656" y="2035919"/>
                  </a:lnTo>
                  <a:lnTo>
                    <a:pt x="1774324" y="2034682"/>
                  </a:lnTo>
                  <a:lnTo>
                    <a:pt x="1773087" y="2033350"/>
                  </a:lnTo>
                  <a:lnTo>
                    <a:pt x="1770518" y="2033350"/>
                  </a:lnTo>
                  <a:lnTo>
                    <a:pt x="1769185" y="2033350"/>
                  </a:lnTo>
                  <a:lnTo>
                    <a:pt x="1767853" y="2033350"/>
                  </a:lnTo>
                  <a:lnTo>
                    <a:pt x="1767853" y="2034682"/>
                  </a:lnTo>
                  <a:lnTo>
                    <a:pt x="1766616" y="2038490"/>
                  </a:lnTo>
                  <a:lnTo>
                    <a:pt x="1766616" y="2043726"/>
                  </a:lnTo>
                  <a:lnTo>
                    <a:pt x="1766616" y="2044963"/>
                  </a:lnTo>
                  <a:lnTo>
                    <a:pt x="1765284" y="2047534"/>
                  </a:lnTo>
                  <a:lnTo>
                    <a:pt x="1764047" y="2048866"/>
                  </a:lnTo>
                  <a:lnTo>
                    <a:pt x="1761478" y="2050104"/>
                  </a:lnTo>
                  <a:lnTo>
                    <a:pt x="1760146" y="2048866"/>
                  </a:lnTo>
                  <a:lnTo>
                    <a:pt x="1758909" y="2046296"/>
                  </a:lnTo>
                  <a:lnTo>
                    <a:pt x="1760146" y="2043726"/>
                  </a:lnTo>
                  <a:lnTo>
                    <a:pt x="1760146" y="2042393"/>
                  </a:lnTo>
                  <a:lnTo>
                    <a:pt x="1761478" y="2042393"/>
                  </a:lnTo>
                  <a:lnTo>
                    <a:pt x="1764047" y="2043726"/>
                  </a:lnTo>
                  <a:lnTo>
                    <a:pt x="1764047" y="2042393"/>
                  </a:lnTo>
                  <a:lnTo>
                    <a:pt x="1764047" y="2038490"/>
                  </a:lnTo>
                  <a:lnTo>
                    <a:pt x="1761478" y="2035919"/>
                  </a:lnTo>
                  <a:lnTo>
                    <a:pt x="1761478" y="2032112"/>
                  </a:lnTo>
                  <a:lnTo>
                    <a:pt x="1761478" y="2030779"/>
                  </a:lnTo>
                  <a:lnTo>
                    <a:pt x="1764047" y="2030779"/>
                  </a:lnTo>
                  <a:lnTo>
                    <a:pt x="1764047" y="2029541"/>
                  </a:lnTo>
                  <a:lnTo>
                    <a:pt x="1761478" y="2026875"/>
                  </a:lnTo>
                  <a:lnTo>
                    <a:pt x="1756245" y="2024306"/>
                  </a:lnTo>
                  <a:lnTo>
                    <a:pt x="1751106" y="2019164"/>
                  </a:lnTo>
                  <a:lnTo>
                    <a:pt x="1751106" y="2015262"/>
                  </a:lnTo>
                  <a:lnTo>
                    <a:pt x="1752439" y="2011453"/>
                  </a:lnTo>
                  <a:lnTo>
                    <a:pt x="1753675" y="2008883"/>
                  </a:lnTo>
                  <a:lnTo>
                    <a:pt x="1753675" y="2006313"/>
                  </a:lnTo>
                  <a:lnTo>
                    <a:pt x="1753675" y="2004980"/>
                  </a:lnTo>
                  <a:lnTo>
                    <a:pt x="1752439" y="2004980"/>
                  </a:lnTo>
                  <a:lnTo>
                    <a:pt x="1751106" y="2004980"/>
                  </a:lnTo>
                  <a:lnTo>
                    <a:pt x="1743399" y="2007550"/>
                  </a:lnTo>
                  <a:lnTo>
                    <a:pt x="1735596" y="2007550"/>
                  </a:lnTo>
                  <a:lnTo>
                    <a:pt x="1733027" y="2006313"/>
                  </a:lnTo>
                  <a:lnTo>
                    <a:pt x="1731790" y="2002410"/>
                  </a:lnTo>
                  <a:lnTo>
                    <a:pt x="1730458" y="2001077"/>
                  </a:lnTo>
                  <a:lnTo>
                    <a:pt x="1726557" y="1999839"/>
                  </a:lnTo>
                  <a:lnTo>
                    <a:pt x="1726557" y="1998506"/>
                  </a:lnTo>
                  <a:lnTo>
                    <a:pt x="1727889" y="1995936"/>
                  </a:lnTo>
                  <a:lnTo>
                    <a:pt x="1730458" y="1995936"/>
                  </a:lnTo>
                  <a:lnTo>
                    <a:pt x="1730458" y="1994604"/>
                  </a:lnTo>
                  <a:lnTo>
                    <a:pt x="1733027" y="1995936"/>
                  </a:lnTo>
                  <a:lnTo>
                    <a:pt x="1734359" y="1998506"/>
                  </a:lnTo>
                  <a:lnTo>
                    <a:pt x="1735596" y="1999839"/>
                  </a:lnTo>
                  <a:lnTo>
                    <a:pt x="1736928" y="2001077"/>
                  </a:lnTo>
                  <a:lnTo>
                    <a:pt x="1738260" y="2001077"/>
                  </a:lnTo>
                  <a:lnTo>
                    <a:pt x="1739498" y="1999839"/>
                  </a:lnTo>
                  <a:lnTo>
                    <a:pt x="1738260" y="1997269"/>
                  </a:lnTo>
                  <a:lnTo>
                    <a:pt x="1739498" y="1997269"/>
                  </a:lnTo>
                  <a:lnTo>
                    <a:pt x="1739498" y="1995936"/>
                  </a:lnTo>
                  <a:lnTo>
                    <a:pt x="1744636" y="1994604"/>
                  </a:lnTo>
                  <a:lnTo>
                    <a:pt x="1751106" y="1994604"/>
                  </a:lnTo>
                  <a:lnTo>
                    <a:pt x="1756245" y="1994604"/>
                  </a:lnTo>
                  <a:lnTo>
                    <a:pt x="1762715" y="1995936"/>
                  </a:lnTo>
                  <a:lnTo>
                    <a:pt x="1762715" y="1997269"/>
                  </a:lnTo>
                  <a:lnTo>
                    <a:pt x="1761478" y="1998506"/>
                  </a:lnTo>
                  <a:lnTo>
                    <a:pt x="1758909" y="1999839"/>
                  </a:lnTo>
                  <a:lnTo>
                    <a:pt x="1757577" y="2002410"/>
                  </a:lnTo>
                  <a:lnTo>
                    <a:pt x="1758909" y="2003647"/>
                  </a:lnTo>
                  <a:lnTo>
                    <a:pt x="1762715" y="2003647"/>
                  </a:lnTo>
                  <a:lnTo>
                    <a:pt x="1767853" y="2001077"/>
                  </a:lnTo>
                  <a:lnTo>
                    <a:pt x="1770518" y="1998506"/>
                  </a:lnTo>
                  <a:lnTo>
                    <a:pt x="1774324" y="1997269"/>
                  </a:lnTo>
                  <a:lnTo>
                    <a:pt x="1778225" y="1997269"/>
                  </a:lnTo>
                  <a:lnTo>
                    <a:pt x="1782126" y="1998506"/>
                  </a:lnTo>
                  <a:lnTo>
                    <a:pt x="1785932" y="2001077"/>
                  </a:lnTo>
                  <a:lnTo>
                    <a:pt x="1788501" y="2004980"/>
                  </a:lnTo>
                  <a:lnTo>
                    <a:pt x="1788501" y="2006313"/>
                  </a:lnTo>
                  <a:lnTo>
                    <a:pt x="1782126" y="2007550"/>
                  </a:lnTo>
                  <a:lnTo>
                    <a:pt x="1783363" y="2008883"/>
                  </a:lnTo>
                  <a:lnTo>
                    <a:pt x="1787264" y="2010121"/>
                  </a:lnTo>
                  <a:lnTo>
                    <a:pt x="1792403" y="2010121"/>
                  </a:lnTo>
                  <a:lnTo>
                    <a:pt x="1794972" y="2007550"/>
                  </a:lnTo>
                  <a:lnTo>
                    <a:pt x="1798873" y="2001077"/>
                  </a:lnTo>
                  <a:lnTo>
                    <a:pt x="1804107" y="1990795"/>
                  </a:lnTo>
                  <a:lnTo>
                    <a:pt x="1807913" y="1982989"/>
                  </a:lnTo>
                  <a:lnTo>
                    <a:pt x="1813051" y="1979181"/>
                  </a:lnTo>
                  <a:lnTo>
                    <a:pt x="1815620" y="1975278"/>
                  </a:lnTo>
                  <a:lnTo>
                    <a:pt x="1818284" y="1975278"/>
                  </a:lnTo>
                  <a:lnTo>
                    <a:pt x="1819521" y="1975278"/>
                  </a:lnTo>
                  <a:lnTo>
                    <a:pt x="1819521" y="1973945"/>
                  </a:lnTo>
                  <a:lnTo>
                    <a:pt x="1820853" y="1971375"/>
                  </a:lnTo>
                  <a:lnTo>
                    <a:pt x="1822091" y="1967567"/>
                  </a:lnTo>
                  <a:lnTo>
                    <a:pt x="1822091" y="1963664"/>
                  </a:lnTo>
                  <a:lnTo>
                    <a:pt x="1824660" y="1962331"/>
                  </a:lnTo>
                  <a:lnTo>
                    <a:pt x="1825992" y="1962331"/>
                  </a:lnTo>
                  <a:lnTo>
                    <a:pt x="1825992" y="1963664"/>
                  </a:lnTo>
                  <a:lnTo>
                    <a:pt x="1827229" y="1963664"/>
                  </a:lnTo>
                  <a:lnTo>
                    <a:pt x="1828561" y="1963664"/>
                  </a:lnTo>
                  <a:lnTo>
                    <a:pt x="1828561" y="1959761"/>
                  </a:lnTo>
                  <a:lnTo>
                    <a:pt x="1828561" y="1953287"/>
                  </a:lnTo>
                  <a:lnTo>
                    <a:pt x="1828561" y="1948147"/>
                  </a:lnTo>
                  <a:lnTo>
                    <a:pt x="1828561" y="1945576"/>
                  </a:lnTo>
                  <a:lnTo>
                    <a:pt x="1827229" y="1944243"/>
                  </a:lnTo>
                  <a:lnTo>
                    <a:pt x="1825992" y="1944243"/>
                  </a:lnTo>
                  <a:lnTo>
                    <a:pt x="1823423" y="1943005"/>
                  </a:lnTo>
                  <a:lnTo>
                    <a:pt x="1822091" y="1943005"/>
                  </a:lnTo>
                  <a:lnTo>
                    <a:pt x="1822091" y="1944243"/>
                  </a:lnTo>
                  <a:lnTo>
                    <a:pt x="1820853" y="1944243"/>
                  </a:lnTo>
                  <a:lnTo>
                    <a:pt x="1822091" y="1948147"/>
                  </a:lnTo>
                  <a:lnTo>
                    <a:pt x="1820853" y="1950717"/>
                  </a:lnTo>
                  <a:lnTo>
                    <a:pt x="1818284" y="1952049"/>
                  </a:lnTo>
                  <a:lnTo>
                    <a:pt x="1815620" y="1952049"/>
                  </a:lnTo>
                  <a:lnTo>
                    <a:pt x="1813051" y="1952049"/>
                  </a:lnTo>
                  <a:lnTo>
                    <a:pt x="1810482" y="1954620"/>
                  </a:lnTo>
                  <a:lnTo>
                    <a:pt x="1807913" y="1955858"/>
                  </a:lnTo>
                  <a:lnTo>
                    <a:pt x="1807913" y="1957191"/>
                  </a:lnTo>
                  <a:lnTo>
                    <a:pt x="1809245" y="1958523"/>
                  </a:lnTo>
                  <a:lnTo>
                    <a:pt x="1809245" y="1961093"/>
                  </a:lnTo>
                  <a:lnTo>
                    <a:pt x="1807913" y="1963664"/>
                  </a:lnTo>
                  <a:lnTo>
                    <a:pt x="1807913" y="1964996"/>
                  </a:lnTo>
                  <a:lnTo>
                    <a:pt x="1806676" y="1964996"/>
                  </a:lnTo>
                  <a:lnTo>
                    <a:pt x="1804107" y="1964996"/>
                  </a:lnTo>
                  <a:lnTo>
                    <a:pt x="1802774" y="1964996"/>
                  </a:lnTo>
                  <a:lnTo>
                    <a:pt x="1801442" y="1971375"/>
                  </a:lnTo>
                  <a:lnTo>
                    <a:pt x="1797636" y="1976516"/>
                  </a:lnTo>
                  <a:lnTo>
                    <a:pt x="1796304" y="1976516"/>
                  </a:lnTo>
                  <a:lnTo>
                    <a:pt x="1796304" y="1975278"/>
                  </a:lnTo>
                  <a:lnTo>
                    <a:pt x="1797636" y="1972707"/>
                  </a:lnTo>
                  <a:lnTo>
                    <a:pt x="1797636" y="1967567"/>
                  </a:lnTo>
                  <a:lnTo>
                    <a:pt x="1800205" y="1963664"/>
                  </a:lnTo>
                  <a:lnTo>
                    <a:pt x="1801442" y="1959761"/>
                  </a:lnTo>
                  <a:lnTo>
                    <a:pt x="1801442" y="1958523"/>
                  </a:lnTo>
                  <a:lnTo>
                    <a:pt x="1798873" y="1957191"/>
                  </a:lnTo>
                  <a:lnTo>
                    <a:pt x="1793735" y="1955858"/>
                  </a:lnTo>
                  <a:lnTo>
                    <a:pt x="1791166" y="1954620"/>
                  </a:lnTo>
                  <a:lnTo>
                    <a:pt x="1789834" y="1954620"/>
                  </a:lnTo>
                  <a:lnTo>
                    <a:pt x="1788501" y="1954620"/>
                  </a:lnTo>
                  <a:lnTo>
                    <a:pt x="1788501" y="1955858"/>
                  </a:lnTo>
                  <a:lnTo>
                    <a:pt x="1787264" y="1957191"/>
                  </a:lnTo>
                  <a:lnTo>
                    <a:pt x="1784695" y="1958523"/>
                  </a:lnTo>
                  <a:lnTo>
                    <a:pt x="1782126" y="1961093"/>
                  </a:lnTo>
                  <a:lnTo>
                    <a:pt x="1778225" y="1962331"/>
                  </a:lnTo>
                  <a:lnTo>
                    <a:pt x="1776893" y="1959761"/>
                  </a:lnTo>
                  <a:lnTo>
                    <a:pt x="1778225" y="1957191"/>
                  </a:lnTo>
                  <a:lnTo>
                    <a:pt x="1778225" y="1954620"/>
                  </a:lnTo>
                  <a:lnTo>
                    <a:pt x="1779557" y="1953287"/>
                  </a:lnTo>
                  <a:lnTo>
                    <a:pt x="1783363" y="1952049"/>
                  </a:lnTo>
                  <a:lnTo>
                    <a:pt x="1785932" y="1952049"/>
                  </a:lnTo>
                  <a:lnTo>
                    <a:pt x="1787264" y="1953287"/>
                  </a:lnTo>
                  <a:lnTo>
                    <a:pt x="1789834" y="1953287"/>
                  </a:lnTo>
                  <a:lnTo>
                    <a:pt x="1796304" y="1948147"/>
                  </a:lnTo>
                  <a:lnTo>
                    <a:pt x="1800205" y="1943005"/>
                  </a:lnTo>
                  <a:lnTo>
                    <a:pt x="1801442" y="1941673"/>
                  </a:lnTo>
                  <a:lnTo>
                    <a:pt x="1800205" y="1941673"/>
                  </a:lnTo>
                  <a:lnTo>
                    <a:pt x="1798873" y="1939103"/>
                  </a:lnTo>
                  <a:lnTo>
                    <a:pt x="1797636" y="1936532"/>
                  </a:lnTo>
                  <a:lnTo>
                    <a:pt x="1798873" y="1933962"/>
                  </a:lnTo>
                  <a:lnTo>
                    <a:pt x="1801442" y="1931391"/>
                  </a:lnTo>
                  <a:lnTo>
                    <a:pt x="1804107" y="1931391"/>
                  </a:lnTo>
                  <a:lnTo>
                    <a:pt x="1805344" y="1931391"/>
                  </a:lnTo>
                  <a:lnTo>
                    <a:pt x="1806676" y="1935294"/>
                  </a:lnTo>
                  <a:lnTo>
                    <a:pt x="1805344" y="1937865"/>
                  </a:lnTo>
                  <a:lnTo>
                    <a:pt x="1805344" y="1939103"/>
                  </a:lnTo>
                  <a:lnTo>
                    <a:pt x="1806676" y="1939103"/>
                  </a:lnTo>
                  <a:lnTo>
                    <a:pt x="1809245" y="1939103"/>
                  </a:lnTo>
                  <a:lnTo>
                    <a:pt x="1811814" y="1937865"/>
                  </a:lnTo>
                  <a:lnTo>
                    <a:pt x="1815620" y="1935294"/>
                  </a:lnTo>
                  <a:lnTo>
                    <a:pt x="1818284" y="1933962"/>
                  </a:lnTo>
                  <a:lnTo>
                    <a:pt x="1823423" y="1931391"/>
                  </a:lnTo>
                  <a:lnTo>
                    <a:pt x="1827229" y="1928821"/>
                  </a:lnTo>
                  <a:lnTo>
                    <a:pt x="1828561" y="1927488"/>
                  </a:lnTo>
                  <a:lnTo>
                    <a:pt x="1825992" y="1926156"/>
                  </a:lnTo>
                  <a:lnTo>
                    <a:pt x="1825992" y="1924918"/>
                  </a:lnTo>
                  <a:lnTo>
                    <a:pt x="1827229" y="1923585"/>
                  </a:lnTo>
                  <a:lnTo>
                    <a:pt x="1828561" y="1923585"/>
                  </a:lnTo>
                  <a:lnTo>
                    <a:pt x="1829893" y="1924918"/>
                  </a:lnTo>
                  <a:lnTo>
                    <a:pt x="1831130" y="1927488"/>
                  </a:lnTo>
                  <a:lnTo>
                    <a:pt x="1831130" y="1930059"/>
                  </a:lnTo>
                  <a:lnTo>
                    <a:pt x="1829893" y="1933962"/>
                  </a:lnTo>
                  <a:lnTo>
                    <a:pt x="1828561" y="1936532"/>
                  </a:lnTo>
                  <a:lnTo>
                    <a:pt x="1827229" y="1936532"/>
                  </a:lnTo>
                  <a:lnTo>
                    <a:pt x="1825992" y="1937865"/>
                  </a:lnTo>
                  <a:lnTo>
                    <a:pt x="1825992" y="1939103"/>
                  </a:lnTo>
                  <a:lnTo>
                    <a:pt x="1829893" y="1940435"/>
                  </a:lnTo>
                  <a:lnTo>
                    <a:pt x="1832462" y="1941673"/>
                  </a:lnTo>
                  <a:lnTo>
                    <a:pt x="1836363" y="1943005"/>
                  </a:lnTo>
                  <a:lnTo>
                    <a:pt x="1837601" y="1943005"/>
                  </a:lnTo>
                  <a:lnTo>
                    <a:pt x="1837601" y="1941673"/>
                  </a:lnTo>
                  <a:lnTo>
                    <a:pt x="1838933" y="1937865"/>
                  </a:lnTo>
                  <a:lnTo>
                    <a:pt x="1840170" y="1931391"/>
                  </a:lnTo>
                  <a:lnTo>
                    <a:pt x="1844071" y="1926156"/>
                  </a:lnTo>
                  <a:lnTo>
                    <a:pt x="1837601" y="1921015"/>
                  </a:lnTo>
                  <a:lnTo>
                    <a:pt x="1841502" y="1919777"/>
                  </a:lnTo>
                  <a:lnTo>
                    <a:pt x="1849209" y="1910734"/>
                  </a:lnTo>
                  <a:lnTo>
                    <a:pt x="1845403" y="1922347"/>
                  </a:lnTo>
                  <a:lnTo>
                    <a:pt x="1849209" y="1927488"/>
                  </a:lnTo>
                  <a:lnTo>
                    <a:pt x="1844071" y="1932629"/>
                  </a:lnTo>
                  <a:lnTo>
                    <a:pt x="1842834" y="1943005"/>
                  </a:lnTo>
                  <a:lnTo>
                    <a:pt x="1847972" y="1940435"/>
                  </a:lnTo>
                  <a:lnTo>
                    <a:pt x="1850542" y="1936532"/>
                  </a:lnTo>
                  <a:lnTo>
                    <a:pt x="1850542" y="1940435"/>
                  </a:lnTo>
                  <a:lnTo>
                    <a:pt x="1856917" y="1937865"/>
                  </a:lnTo>
                  <a:lnTo>
                    <a:pt x="1860818" y="1932629"/>
                  </a:lnTo>
                  <a:lnTo>
                    <a:pt x="1856917" y="1931391"/>
                  </a:lnTo>
                  <a:lnTo>
                    <a:pt x="1862150" y="1927488"/>
                  </a:lnTo>
                  <a:lnTo>
                    <a:pt x="1868621" y="1924918"/>
                  </a:lnTo>
                  <a:lnTo>
                    <a:pt x="1876328" y="1919777"/>
                  </a:lnTo>
                  <a:lnTo>
                    <a:pt x="1877565" y="1918445"/>
                  </a:lnTo>
                  <a:lnTo>
                    <a:pt x="1877565" y="1915874"/>
                  </a:lnTo>
                  <a:lnTo>
                    <a:pt x="1876328" y="1911971"/>
                  </a:lnTo>
                  <a:lnTo>
                    <a:pt x="1873759" y="1908163"/>
                  </a:lnTo>
                  <a:lnTo>
                    <a:pt x="1873759" y="1905592"/>
                  </a:lnTo>
                  <a:lnTo>
                    <a:pt x="1873759" y="1901690"/>
                  </a:lnTo>
                  <a:lnTo>
                    <a:pt x="1875091" y="1899119"/>
                  </a:lnTo>
                  <a:lnTo>
                    <a:pt x="1876328" y="1893978"/>
                  </a:lnTo>
                  <a:lnTo>
                    <a:pt x="1875091" y="1891313"/>
                  </a:lnTo>
                  <a:lnTo>
                    <a:pt x="1872427" y="1887505"/>
                  </a:lnTo>
                  <a:lnTo>
                    <a:pt x="1868621" y="1884934"/>
                  </a:lnTo>
                  <a:lnTo>
                    <a:pt x="1864719" y="1881032"/>
                  </a:lnTo>
                  <a:lnTo>
                    <a:pt x="1862150" y="1878461"/>
                  </a:lnTo>
                  <a:lnTo>
                    <a:pt x="1863387" y="1875890"/>
                  </a:lnTo>
                  <a:lnTo>
                    <a:pt x="1864719" y="1874558"/>
                  </a:lnTo>
                  <a:lnTo>
                    <a:pt x="1865956" y="1874558"/>
                  </a:lnTo>
                  <a:lnTo>
                    <a:pt x="1869858" y="1875890"/>
                  </a:lnTo>
                  <a:lnTo>
                    <a:pt x="1872427" y="1878461"/>
                  </a:lnTo>
                  <a:lnTo>
                    <a:pt x="1875091" y="1881032"/>
                  </a:lnTo>
                  <a:lnTo>
                    <a:pt x="1877565" y="1881032"/>
                  </a:lnTo>
                  <a:lnTo>
                    <a:pt x="1880229" y="1879699"/>
                  </a:lnTo>
                  <a:lnTo>
                    <a:pt x="1881466" y="1878461"/>
                  </a:lnTo>
                  <a:lnTo>
                    <a:pt x="1881466" y="1877128"/>
                  </a:lnTo>
                  <a:lnTo>
                    <a:pt x="1878897" y="1871988"/>
                  </a:lnTo>
                  <a:lnTo>
                    <a:pt x="1875091" y="1868084"/>
                  </a:lnTo>
                  <a:lnTo>
                    <a:pt x="1872427" y="1868084"/>
                  </a:lnTo>
                  <a:lnTo>
                    <a:pt x="1869858" y="1869417"/>
                  </a:lnTo>
                  <a:lnTo>
                    <a:pt x="1868621" y="1868084"/>
                  </a:lnTo>
                  <a:lnTo>
                    <a:pt x="1868621" y="1865514"/>
                  </a:lnTo>
                  <a:lnTo>
                    <a:pt x="1872427" y="1862944"/>
                  </a:lnTo>
                  <a:lnTo>
                    <a:pt x="1873759" y="1861706"/>
                  </a:lnTo>
                  <a:lnTo>
                    <a:pt x="1875091" y="1861706"/>
                  </a:lnTo>
                  <a:lnTo>
                    <a:pt x="1876328" y="1861706"/>
                  </a:lnTo>
                  <a:lnTo>
                    <a:pt x="1876328" y="1864277"/>
                  </a:lnTo>
                  <a:lnTo>
                    <a:pt x="1876328" y="1866846"/>
                  </a:lnTo>
                  <a:lnTo>
                    <a:pt x="1881466" y="1869417"/>
                  </a:lnTo>
                  <a:lnTo>
                    <a:pt x="1882798" y="1869417"/>
                  </a:lnTo>
                  <a:lnTo>
                    <a:pt x="1882798" y="1870655"/>
                  </a:lnTo>
                  <a:lnTo>
                    <a:pt x="1882798" y="1874558"/>
                  </a:lnTo>
                  <a:lnTo>
                    <a:pt x="1884035" y="1878461"/>
                  </a:lnTo>
                  <a:lnTo>
                    <a:pt x="1885368" y="1878461"/>
                  </a:lnTo>
                  <a:lnTo>
                    <a:pt x="1886604" y="1878461"/>
                  </a:lnTo>
                  <a:lnTo>
                    <a:pt x="1887937" y="1878461"/>
                  </a:lnTo>
                  <a:lnTo>
                    <a:pt x="1891743" y="1879699"/>
                  </a:lnTo>
                  <a:lnTo>
                    <a:pt x="1891743" y="1881032"/>
                  </a:lnTo>
                  <a:lnTo>
                    <a:pt x="1893075" y="1886172"/>
                  </a:lnTo>
                  <a:lnTo>
                    <a:pt x="1891743" y="1892646"/>
                  </a:lnTo>
                  <a:lnTo>
                    <a:pt x="1893075" y="1895216"/>
                  </a:lnTo>
                  <a:lnTo>
                    <a:pt x="1895644" y="1896548"/>
                  </a:lnTo>
                  <a:lnTo>
                    <a:pt x="1896976" y="1893978"/>
                  </a:lnTo>
                  <a:lnTo>
                    <a:pt x="1899545" y="1892646"/>
                  </a:lnTo>
                  <a:lnTo>
                    <a:pt x="1900877" y="1891313"/>
                  </a:lnTo>
                  <a:lnTo>
                    <a:pt x="1902114" y="1892646"/>
                  </a:lnTo>
                  <a:lnTo>
                    <a:pt x="1903447" y="1895216"/>
                  </a:lnTo>
                  <a:lnTo>
                    <a:pt x="1904684" y="1897786"/>
                  </a:lnTo>
                  <a:lnTo>
                    <a:pt x="1904684" y="1899119"/>
                  </a:lnTo>
                  <a:lnTo>
                    <a:pt x="1906016" y="1899119"/>
                  </a:lnTo>
                  <a:lnTo>
                    <a:pt x="1909917" y="1896548"/>
                  </a:lnTo>
                  <a:lnTo>
                    <a:pt x="1913723" y="1892646"/>
                  </a:lnTo>
                  <a:lnTo>
                    <a:pt x="1917624" y="1890075"/>
                  </a:lnTo>
                  <a:lnTo>
                    <a:pt x="1927901" y="1884934"/>
                  </a:lnTo>
                  <a:lnTo>
                    <a:pt x="1938273" y="1881032"/>
                  </a:lnTo>
                  <a:lnTo>
                    <a:pt x="1944743" y="1878461"/>
                  </a:lnTo>
                  <a:lnTo>
                    <a:pt x="1953783" y="1873225"/>
                  </a:lnTo>
                  <a:lnTo>
                    <a:pt x="1955020" y="1871988"/>
                  </a:lnTo>
                  <a:lnTo>
                    <a:pt x="1949882" y="1866846"/>
                  </a:lnTo>
                  <a:lnTo>
                    <a:pt x="1945980" y="1862944"/>
                  </a:lnTo>
                  <a:lnTo>
                    <a:pt x="1942174" y="1860373"/>
                  </a:lnTo>
                  <a:lnTo>
                    <a:pt x="1939510" y="1857803"/>
                  </a:lnTo>
                  <a:lnTo>
                    <a:pt x="1938273" y="1857803"/>
                  </a:lnTo>
                  <a:lnTo>
                    <a:pt x="1936941" y="1857803"/>
                  </a:lnTo>
                  <a:lnTo>
                    <a:pt x="1933135" y="1862944"/>
                  </a:lnTo>
                  <a:lnTo>
                    <a:pt x="1929233" y="1865514"/>
                  </a:lnTo>
                  <a:lnTo>
                    <a:pt x="1924095" y="1865514"/>
                  </a:lnTo>
                  <a:lnTo>
                    <a:pt x="1920194" y="1864277"/>
                  </a:lnTo>
                  <a:lnTo>
                    <a:pt x="1920194" y="1861706"/>
                  </a:lnTo>
                  <a:lnTo>
                    <a:pt x="1920194" y="1859135"/>
                  </a:lnTo>
                  <a:lnTo>
                    <a:pt x="1924095" y="1860373"/>
                  </a:lnTo>
                  <a:lnTo>
                    <a:pt x="1926664" y="1861706"/>
                  </a:lnTo>
                  <a:lnTo>
                    <a:pt x="1929233" y="1860373"/>
                  </a:lnTo>
                  <a:lnTo>
                    <a:pt x="1931802" y="1859135"/>
                  </a:lnTo>
                  <a:lnTo>
                    <a:pt x="1934372" y="1856470"/>
                  </a:lnTo>
                  <a:lnTo>
                    <a:pt x="1935704" y="1855233"/>
                  </a:lnTo>
                  <a:lnTo>
                    <a:pt x="1935704" y="1853900"/>
                  </a:lnTo>
                  <a:lnTo>
                    <a:pt x="1933135" y="1849997"/>
                  </a:lnTo>
                  <a:lnTo>
                    <a:pt x="1929233" y="1846189"/>
                  </a:lnTo>
                  <a:lnTo>
                    <a:pt x="1924095" y="1842286"/>
                  </a:lnTo>
                  <a:lnTo>
                    <a:pt x="1920194" y="1839715"/>
                  </a:lnTo>
                  <a:lnTo>
                    <a:pt x="1916293" y="1841048"/>
                  </a:lnTo>
                  <a:lnTo>
                    <a:pt x="1915055" y="1843618"/>
                  </a:lnTo>
                  <a:lnTo>
                    <a:pt x="1912486" y="1843618"/>
                  </a:lnTo>
                  <a:lnTo>
                    <a:pt x="1911154" y="1843618"/>
                  </a:lnTo>
                  <a:lnTo>
                    <a:pt x="1909917" y="1843618"/>
                  </a:lnTo>
                  <a:lnTo>
                    <a:pt x="1909917" y="1841048"/>
                  </a:lnTo>
                  <a:lnTo>
                    <a:pt x="1909917" y="1837145"/>
                  </a:lnTo>
                  <a:lnTo>
                    <a:pt x="1911154" y="1834575"/>
                  </a:lnTo>
                  <a:lnTo>
                    <a:pt x="1912486" y="1832004"/>
                  </a:lnTo>
                  <a:lnTo>
                    <a:pt x="1912486" y="1829433"/>
                  </a:lnTo>
                  <a:lnTo>
                    <a:pt x="1911154" y="1826768"/>
                  </a:lnTo>
                  <a:lnTo>
                    <a:pt x="1907348" y="1821627"/>
                  </a:lnTo>
                  <a:lnTo>
                    <a:pt x="1903447" y="1820295"/>
                  </a:lnTo>
                  <a:lnTo>
                    <a:pt x="1900877" y="1816487"/>
                  </a:lnTo>
                  <a:lnTo>
                    <a:pt x="1902114" y="1811346"/>
                  </a:lnTo>
                  <a:lnTo>
                    <a:pt x="1900877" y="1807443"/>
                  </a:lnTo>
                  <a:lnTo>
                    <a:pt x="1902114" y="1807443"/>
                  </a:lnTo>
                  <a:lnTo>
                    <a:pt x="1906016" y="1807443"/>
                  </a:lnTo>
                  <a:lnTo>
                    <a:pt x="1909917" y="1808680"/>
                  </a:lnTo>
                  <a:lnTo>
                    <a:pt x="1912486" y="1808680"/>
                  </a:lnTo>
                  <a:lnTo>
                    <a:pt x="1915055" y="1807443"/>
                  </a:lnTo>
                  <a:lnTo>
                    <a:pt x="1916293" y="1803540"/>
                  </a:lnTo>
                  <a:lnTo>
                    <a:pt x="1916293" y="1798399"/>
                  </a:lnTo>
                  <a:lnTo>
                    <a:pt x="1915055" y="1795829"/>
                  </a:lnTo>
                  <a:lnTo>
                    <a:pt x="1915055" y="1794496"/>
                  </a:lnTo>
                  <a:lnTo>
                    <a:pt x="1915055" y="1791925"/>
                  </a:lnTo>
                  <a:lnTo>
                    <a:pt x="1917624" y="1788118"/>
                  </a:lnTo>
                  <a:lnTo>
                    <a:pt x="1918862" y="1788118"/>
                  </a:lnTo>
                  <a:lnTo>
                    <a:pt x="1920194" y="1788118"/>
                  </a:lnTo>
                  <a:lnTo>
                    <a:pt x="1920194" y="1791925"/>
                  </a:lnTo>
                  <a:lnTo>
                    <a:pt x="1920194" y="1795829"/>
                  </a:lnTo>
                  <a:lnTo>
                    <a:pt x="1918862" y="1800969"/>
                  </a:lnTo>
                  <a:lnTo>
                    <a:pt x="1918862" y="1807443"/>
                  </a:lnTo>
                  <a:lnTo>
                    <a:pt x="1918862" y="1811346"/>
                  </a:lnTo>
                  <a:lnTo>
                    <a:pt x="1918862" y="1816487"/>
                  </a:lnTo>
                  <a:lnTo>
                    <a:pt x="1917624" y="1820295"/>
                  </a:lnTo>
                  <a:lnTo>
                    <a:pt x="1917624" y="1824198"/>
                  </a:lnTo>
                  <a:lnTo>
                    <a:pt x="1918862" y="1826768"/>
                  </a:lnTo>
                  <a:lnTo>
                    <a:pt x="1922763" y="1826768"/>
                  </a:lnTo>
                  <a:lnTo>
                    <a:pt x="1925332" y="1826768"/>
                  </a:lnTo>
                  <a:lnTo>
                    <a:pt x="1927901" y="1825531"/>
                  </a:lnTo>
                  <a:lnTo>
                    <a:pt x="1930470" y="1826768"/>
                  </a:lnTo>
                  <a:lnTo>
                    <a:pt x="1930470" y="1829433"/>
                  </a:lnTo>
                  <a:lnTo>
                    <a:pt x="1930470" y="1833242"/>
                  </a:lnTo>
                  <a:lnTo>
                    <a:pt x="1933135" y="1834575"/>
                  </a:lnTo>
                  <a:lnTo>
                    <a:pt x="1936941" y="1834575"/>
                  </a:lnTo>
                  <a:lnTo>
                    <a:pt x="1938273" y="1834575"/>
                  </a:lnTo>
                  <a:lnTo>
                    <a:pt x="1939510" y="1830671"/>
                  </a:lnTo>
                  <a:lnTo>
                    <a:pt x="1940842" y="1828101"/>
                  </a:lnTo>
                  <a:lnTo>
                    <a:pt x="1938273" y="1825531"/>
                  </a:lnTo>
                  <a:lnTo>
                    <a:pt x="1938273" y="1821627"/>
                  </a:lnTo>
                  <a:lnTo>
                    <a:pt x="1938273" y="1820295"/>
                  </a:lnTo>
                  <a:lnTo>
                    <a:pt x="1939510" y="1820295"/>
                  </a:lnTo>
                  <a:lnTo>
                    <a:pt x="1942174" y="1821627"/>
                  </a:lnTo>
                  <a:lnTo>
                    <a:pt x="1943411" y="1825531"/>
                  </a:lnTo>
                  <a:lnTo>
                    <a:pt x="1944743" y="1830671"/>
                  </a:lnTo>
                  <a:lnTo>
                    <a:pt x="1944743" y="1834575"/>
                  </a:lnTo>
                  <a:lnTo>
                    <a:pt x="1944743" y="1837145"/>
                  </a:lnTo>
                  <a:lnTo>
                    <a:pt x="1942174" y="1838382"/>
                  </a:lnTo>
                  <a:lnTo>
                    <a:pt x="1939510" y="1839715"/>
                  </a:lnTo>
                  <a:lnTo>
                    <a:pt x="1938273" y="1839715"/>
                  </a:lnTo>
                  <a:lnTo>
                    <a:pt x="1936941" y="1837145"/>
                  </a:lnTo>
                  <a:lnTo>
                    <a:pt x="1935704" y="1838382"/>
                  </a:lnTo>
                  <a:lnTo>
                    <a:pt x="1935704" y="1839715"/>
                  </a:lnTo>
                  <a:lnTo>
                    <a:pt x="1934372" y="1842286"/>
                  </a:lnTo>
                  <a:lnTo>
                    <a:pt x="1934372" y="1843618"/>
                  </a:lnTo>
                  <a:lnTo>
                    <a:pt x="1935704" y="1844856"/>
                  </a:lnTo>
                  <a:lnTo>
                    <a:pt x="1938273" y="1843618"/>
                  </a:lnTo>
                  <a:lnTo>
                    <a:pt x="1942174" y="1842286"/>
                  </a:lnTo>
                  <a:lnTo>
                    <a:pt x="1945980" y="1841048"/>
                  </a:lnTo>
                  <a:lnTo>
                    <a:pt x="1948549" y="1838382"/>
                  </a:lnTo>
                  <a:lnTo>
                    <a:pt x="1953783" y="1834575"/>
                  </a:lnTo>
                  <a:lnTo>
                    <a:pt x="1956352" y="1832004"/>
                  </a:lnTo>
                  <a:lnTo>
                    <a:pt x="1956352" y="1830671"/>
                  </a:lnTo>
                  <a:lnTo>
                    <a:pt x="1956352" y="1829433"/>
                  </a:lnTo>
                  <a:lnTo>
                    <a:pt x="1953783" y="1828101"/>
                  </a:lnTo>
                  <a:lnTo>
                    <a:pt x="1951214" y="1828101"/>
                  </a:lnTo>
                  <a:lnTo>
                    <a:pt x="1949882" y="1826768"/>
                  </a:lnTo>
                  <a:lnTo>
                    <a:pt x="1949882" y="1825531"/>
                  </a:lnTo>
                  <a:lnTo>
                    <a:pt x="1951214" y="1824198"/>
                  </a:lnTo>
                  <a:lnTo>
                    <a:pt x="1951214" y="1821627"/>
                  </a:lnTo>
                  <a:lnTo>
                    <a:pt x="1949882" y="1819057"/>
                  </a:lnTo>
                  <a:lnTo>
                    <a:pt x="1948549" y="1817724"/>
                  </a:lnTo>
                  <a:lnTo>
                    <a:pt x="1949882" y="1813916"/>
                  </a:lnTo>
                  <a:lnTo>
                    <a:pt x="1948549" y="1812584"/>
                  </a:lnTo>
                  <a:lnTo>
                    <a:pt x="1948549" y="1811346"/>
                  </a:lnTo>
                  <a:lnTo>
                    <a:pt x="1947312" y="1810013"/>
                  </a:lnTo>
                  <a:lnTo>
                    <a:pt x="1949882" y="1806110"/>
                  </a:lnTo>
                  <a:lnTo>
                    <a:pt x="1952451" y="1806110"/>
                  </a:lnTo>
                  <a:lnTo>
                    <a:pt x="1953783" y="1806110"/>
                  </a:lnTo>
                  <a:lnTo>
                    <a:pt x="1955020" y="1808680"/>
                  </a:lnTo>
                  <a:lnTo>
                    <a:pt x="1955020" y="1812584"/>
                  </a:lnTo>
                  <a:lnTo>
                    <a:pt x="1953783" y="1816487"/>
                  </a:lnTo>
                  <a:lnTo>
                    <a:pt x="1953783" y="1817724"/>
                  </a:lnTo>
                  <a:lnTo>
                    <a:pt x="1953783" y="1819057"/>
                  </a:lnTo>
                  <a:lnTo>
                    <a:pt x="1957589" y="1820295"/>
                  </a:lnTo>
                  <a:lnTo>
                    <a:pt x="1960158" y="1821627"/>
                  </a:lnTo>
                  <a:lnTo>
                    <a:pt x="1961490" y="1824198"/>
                  </a:lnTo>
                  <a:lnTo>
                    <a:pt x="1961490" y="1825531"/>
                  </a:lnTo>
                  <a:lnTo>
                    <a:pt x="1960158" y="1826768"/>
                  </a:lnTo>
                  <a:lnTo>
                    <a:pt x="1960158" y="1829433"/>
                  </a:lnTo>
                  <a:lnTo>
                    <a:pt x="1961490" y="1829433"/>
                  </a:lnTo>
                  <a:lnTo>
                    <a:pt x="1964059" y="1828101"/>
                  </a:lnTo>
                  <a:lnTo>
                    <a:pt x="1967961" y="1826768"/>
                  </a:lnTo>
                  <a:lnTo>
                    <a:pt x="1970530" y="1826768"/>
                  </a:lnTo>
                  <a:lnTo>
                    <a:pt x="1971862" y="1826768"/>
                  </a:lnTo>
                  <a:lnTo>
                    <a:pt x="1973099" y="1825531"/>
                  </a:lnTo>
                  <a:lnTo>
                    <a:pt x="1971862" y="1822960"/>
                  </a:lnTo>
                  <a:lnTo>
                    <a:pt x="1973099" y="1820295"/>
                  </a:lnTo>
                  <a:lnTo>
                    <a:pt x="1973099" y="1819057"/>
                  </a:lnTo>
                  <a:lnTo>
                    <a:pt x="1974431" y="1819057"/>
                  </a:lnTo>
                  <a:lnTo>
                    <a:pt x="1975668" y="1820295"/>
                  </a:lnTo>
                  <a:lnTo>
                    <a:pt x="1983375" y="1819057"/>
                  </a:lnTo>
                  <a:lnTo>
                    <a:pt x="1987277" y="1817724"/>
                  </a:lnTo>
                  <a:lnTo>
                    <a:pt x="1989846" y="1815154"/>
                  </a:lnTo>
                  <a:lnTo>
                    <a:pt x="1992415" y="1811346"/>
                  </a:lnTo>
                  <a:lnTo>
                    <a:pt x="1992415" y="1807443"/>
                  </a:lnTo>
                  <a:lnTo>
                    <a:pt x="1995079" y="1803540"/>
                  </a:lnTo>
                  <a:lnTo>
                    <a:pt x="1996316" y="1800969"/>
                  </a:lnTo>
                  <a:lnTo>
                    <a:pt x="1997648" y="1799732"/>
                  </a:lnTo>
                  <a:lnTo>
                    <a:pt x="1998885" y="1798399"/>
                  </a:lnTo>
                  <a:lnTo>
                    <a:pt x="2001455" y="1798399"/>
                  </a:lnTo>
                  <a:lnTo>
                    <a:pt x="2002787" y="1798399"/>
                  </a:lnTo>
                  <a:lnTo>
                    <a:pt x="2001455" y="1802302"/>
                  </a:lnTo>
                  <a:lnTo>
                    <a:pt x="1998885" y="1803540"/>
                  </a:lnTo>
                  <a:lnTo>
                    <a:pt x="1997648" y="1806110"/>
                  </a:lnTo>
                  <a:lnTo>
                    <a:pt x="1995079" y="1808680"/>
                  </a:lnTo>
                  <a:lnTo>
                    <a:pt x="1993747" y="1817724"/>
                  </a:lnTo>
                  <a:lnTo>
                    <a:pt x="1992415" y="1821627"/>
                  </a:lnTo>
                  <a:lnTo>
                    <a:pt x="1991178" y="1824198"/>
                  </a:lnTo>
                  <a:lnTo>
                    <a:pt x="1988609" y="1825531"/>
                  </a:lnTo>
                  <a:lnTo>
                    <a:pt x="1987277" y="1825531"/>
                  </a:lnTo>
                  <a:lnTo>
                    <a:pt x="1984707" y="1826768"/>
                  </a:lnTo>
                  <a:lnTo>
                    <a:pt x="1984707" y="1828101"/>
                  </a:lnTo>
                  <a:lnTo>
                    <a:pt x="1987277" y="1830671"/>
                  </a:lnTo>
                  <a:lnTo>
                    <a:pt x="1989846" y="1832004"/>
                  </a:lnTo>
                  <a:lnTo>
                    <a:pt x="1991178" y="1832004"/>
                  </a:lnTo>
                  <a:lnTo>
                    <a:pt x="1992415" y="1830671"/>
                  </a:lnTo>
                  <a:lnTo>
                    <a:pt x="1997648" y="1829433"/>
                  </a:lnTo>
                  <a:lnTo>
                    <a:pt x="1998885" y="1829433"/>
                  </a:lnTo>
                  <a:lnTo>
                    <a:pt x="2000217" y="1830671"/>
                  </a:lnTo>
                  <a:lnTo>
                    <a:pt x="2001455" y="1832004"/>
                  </a:lnTo>
                  <a:lnTo>
                    <a:pt x="2000217" y="1833242"/>
                  </a:lnTo>
                  <a:lnTo>
                    <a:pt x="1997648" y="1834575"/>
                  </a:lnTo>
                  <a:lnTo>
                    <a:pt x="1993747" y="1835812"/>
                  </a:lnTo>
                  <a:lnTo>
                    <a:pt x="1991178" y="1837145"/>
                  </a:lnTo>
                  <a:lnTo>
                    <a:pt x="1989846" y="1837145"/>
                  </a:lnTo>
                  <a:lnTo>
                    <a:pt x="1989846" y="1835812"/>
                  </a:lnTo>
                  <a:lnTo>
                    <a:pt x="1989846" y="1834575"/>
                  </a:lnTo>
                  <a:lnTo>
                    <a:pt x="1987277" y="1834575"/>
                  </a:lnTo>
                  <a:lnTo>
                    <a:pt x="1984707" y="1835812"/>
                  </a:lnTo>
                  <a:lnTo>
                    <a:pt x="1984707" y="1838382"/>
                  </a:lnTo>
                  <a:lnTo>
                    <a:pt x="1984707" y="1841048"/>
                  </a:lnTo>
                  <a:lnTo>
                    <a:pt x="1986040" y="1841048"/>
                  </a:lnTo>
                  <a:lnTo>
                    <a:pt x="1988609" y="1842286"/>
                  </a:lnTo>
                  <a:lnTo>
                    <a:pt x="1993747" y="1839715"/>
                  </a:lnTo>
                  <a:lnTo>
                    <a:pt x="1998885" y="1837145"/>
                  </a:lnTo>
                  <a:lnTo>
                    <a:pt x="2005356" y="1833242"/>
                  </a:lnTo>
                  <a:lnTo>
                    <a:pt x="2010494" y="1830671"/>
                  </a:lnTo>
                  <a:lnTo>
                    <a:pt x="2016965" y="1826768"/>
                  </a:lnTo>
                  <a:lnTo>
                    <a:pt x="2020866" y="1825531"/>
                  </a:lnTo>
                  <a:lnTo>
                    <a:pt x="2026004" y="1826768"/>
                  </a:lnTo>
                  <a:lnTo>
                    <a:pt x="2028573" y="1826768"/>
                  </a:lnTo>
                  <a:lnTo>
                    <a:pt x="2029810" y="1826768"/>
                  </a:lnTo>
                  <a:lnTo>
                    <a:pt x="2032475" y="1824198"/>
                  </a:lnTo>
                  <a:lnTo>
                    <a:pt x="2035044" y="1822960"/>
                  </a:lnTo>
                  <a:lnTo>
                    <a:pt x="2036376" y="1822960"/>
                  </a:lnTo>
                  <a:lnTo>
                    <a:pt x="2036376" y="1825531"/>
                  </a:lnTo>
                  <a:lnTo>
                    <a:pt x="2036376" y="1830671"/>
                  </a:lnTo>
                  <a:lnTo>
                    <a:pt x="2035044" y="1834575"/>
                  </a:lnTo>
                  <a:lnTo>
                    <a:pt x="2033712" y="1835812"/>
                  </a:lnTo>
                  <a:lnTo>
                    <a:pt x="2024672" y="1838382"/>
                  </a:lnTo>
                  <a:lnTo>
                    <a:pt x="2014396" y="1843618"/>
                  </a:lnTo>
                  <a:lnTo>
                    <a:pt x="2005356" y="1847426"/>
                  </a:lnTo>
                  <a:lnTo>
                    <a:pt x="1998885" y="1851329"/>
                  </a:lnTo>
                  <a:lnTo>
                    <a:pt x="1993747" y="1853900"/>
                  </a:lnTo>
                  <a:lnTo>
                    <a:pt x="1988609" y="1857803"/>
                  </a:lnTo>
                  <a:lnTo>
                    <a:pt x="1988609" y="1859135"/>
                  </a:lnTo>
                  <a:lnTo>
                    <a:pt x="1988609" y="1860373"/>
                  </a:lnTo>
                  <a:lnTo>
                    <a:pt x="1989846" y="1860373"/>
                  </a:lnTo>
                  <a:lnTo>
                    <a:pt x="1991178" y="1860373"/>
                  </a:lnTo>
                  <a:lnTo>
                    <a:pt x="2000217" y="1856470"/>
                  </a:lnTo>
                  <a:lnTo>
                    <a:pt x="2007925" y="1852662"/>
                  </a:lnTo>
                  <a:lnTo>
                    <a:pt x="2037613" y="1838382"/>
                  </a:lnTo>
                  <a:lnTo>
                    <a:pt x="2062162" y="1825531"/>
                  </a:lnTo>
                  <a:lnTo>
                    <a:pt x="2081478" y="1815154"/>
                  </a:lnTo>
                  <a:lnTo>
                    <a:pt x="2089186" y="1811346"/>
                  </a:lnTo>
                  <a:lnTo>
                    <a:pt x="2091850" y="1810013"/>
                  </a:lnTo>
                  <a:lnTo>
                    <a:pt x="2091850" y="1808680"/>
                  </a:lnTo>
                  <a:lnTo>
                    <a:pt x="2091850" y="1807443"/>
                  </a:lnTo>
                  <a:lnTo>
                    <a:pt x="2090518" y="1807443"/>
                  </a:lnTo>
                  <a:lnTo>
                    <a:pt x="2078909" y="1812584"/>
                  </a:lnTo>
                  <a:lnTo>
                    <a:pt x="2065968" y="1819057"/>
                  </a:lnTo>
                  <a:lnTo>
                    <a:pt x="2042751" y="1829433"/>
                  </a:lnTo>
                  <a:lnTo>
                    <a:pt x="2041514" y="1829433"/>
                  </a:lnTo>
                  <a:lnTo>
                    <a:pt x="2040182" y="1828101"/>
                  </a:lnTo>
                  <a:lnTo>
                    <a:pt x="2042751" y="1821627"/>
                  </a:lnTo>
                  <a:lnTo>
                    <a:pt x="2044083" y="1815154"/>
                  </a:lnTo>
                  <a:lnTo>
                    <a:pt x="2045415" y="1813916"/>
                  </a:lnTo>
                  <a:lnTo>
                    <a:pt x="2050554" y="1811346"/>
                  </a:lnTo>
                  <a:lnTo>
                    <a:pt x="2060830" y="1807443"/>
                  </a:lnTo>
                  <a:lnTo>
                    <a:pt x="2069870" y="1804873"/>
                  </a:lnTo>
                  <a:lnTo>
                    <a:pt x="2075008" y="1803540"/>
                  </a:lnTo>
                  <a:lnTo>
                    <a:pt x="2076340" y="1803540"/>
                  </a:lnTo>
                  <a:lnTo>
                    <a:pt x="2080241" y="1804873"/>
                  </a:lnTo>
                  <a:lnTo>
                    <a:pt x="2085380" y="1806110"/>
                  </a:lnTo>
                  <a:lnTo>
                    <a:pt x="2089186" y="1804873"/>
                  </a:lnTo>
                  <a:lnTo>
                    <a:pt x="2095656" y="1800969"/>
                  </a:lnTo>
                  <a:lnTo>
                    <a:pt x="2096989" y="1800969"/>
                  </a:lnTo>
                  <a:lnTo>
                    <a:pt x="2096989" y="1802302"/>
                  </a:lnTo>
                  <a:lnTo>
                    <a:pt x="2095656" y="1804873"/>
                  </a:lnTo>
                  <a:lnTo>
                    <a:pt x="2095656" y="1806110"/>
                  </a:lnTo>
                  <a:lnTo>
                    <a:pt x="2096989" y="1806110"/>
                  </a:lnTo>
                  <a:lnTo>
                    <a:pt x="2111166" y="1798399"/>
                  </a:lnTo>
                  <a:lnTo>
                    <a:pt x="2126676" y="1789355"/>
                  </a:lnTo>
                  <a:lnTo>
                    <a:pt x="2144756" y="1775170"/>
                  </a:lnTo>
                  <a:lnTo>
                    <a:pt x="2152463" y="1770030"/>
                  </a:lnTo>
                  <a:lnTo>
                    <a:pt x="2157601" y="1767459"/>
                  </a:lnTo>
                  <a:lnTo>
                    <a:pt x="2169210" y="1762223"/>
                  </a:lnTo>
                  <a:lnTo>
                    <a:pt x="2171779" y="1759653"/>
                  </a:lnTo>
                  <a:lnTo>
                    <a:pt x="2177012" y="1751942"/>
                  </a:lnTo>
                  <a:lnTo>
                    <a:pt x="2183483" y="1745468"/>
                  </a:lnTo>
                  <a:lnTo>
                    <a:pt x="2187289" y="1742898"/>
                  </a:lnTo>
                  <a:lnTo>
                    <a:pt x="2193759" y="1737757"/>
                  </a:lnTo>
                  <a:lnTo>
                    <a:pt x="2204036" y="1729951"/>
                  </a:lnTo>
                  <a:lnTo>
                    <a:pt x="2204036" y="1728714"/>
                  </a:lnTo>
                  <a:lnTo>
                    <a:pt x="2202799" y="1728714"/>
                  </a:lnTo>
                  <a:lnTo>
                    <a:pt x="2200230" y="1728714"/>
                  </a:lnTo>
                  <a:lnTo>
                    <a:pt x="2198898" y="1728714"/>
                  </a:lnTo>
                  <a:lnTo>
                    <a:pt x="2192427" y="1733854"/>
                  </a:lnTo>
                  <a:lnTo>
                    <a:pt x="2186052" y="1738995"/>
                  </a:lnTo>
                  <a:lnTo>
                    <a:pt x="2184720" y="1740328"/>
                  </a:lnTo>
                  <a:lnTo>
                    <a:pt x="2184720" y="1738995"/>
                  </a:lnTo>
                  <a:lnTo>
                    <a:pt x="2186052" y="1736425"/>
                  </a:lnTo>
                  <a:lnTo>
                    <a:pt x="2187289" y="1735187"/>
                  </a:lnTo>
                  <a:lnTo>
                    <a:pt x="2187289" y="1732521"/>
                  </a:lnTo>
                  <a:lnTo>
                    <a:pt x="2187289" y="1731284"/>
                  </a:lnTo>
                  <a:lnTo>
                    <a:pt x="2191191" y="1728714"/>
                  </a:lnTo>
                  <a:lnTo>
                    <a:pt x="2194996" y="1726048"/>
                  </a:lnTo>
                  <a:lnTo>
                    <a:pt x="2196329" y="1724810"/>
                  </a:lnTo>
                  <a:lnTo>
                    <a:pt x="2194996" y="1724810"/>
                  </a:lnTo>
                  <a:lnTo>
                    <a:pt x="2191191" y="1724810"/>
                  </a:lnTo>
                  <a:lnTo>
                    <a:pt x="2187289" y="1726048"/>
                  </a:lnTo>
                  <a:lnTo>
                    <a:pt x="2183483" y="1728714"/>
                  </a:lnTo>
                  <a:lnTo>
                    <a:pt x="2180819" y="1728714"/>
                  </a:lnTo>
                  <a:lnTo>
                    <a:pt x="2178249" y="1728714"/>
                  </a:lnTo>
                  <a:lnTo>
                    <a:pt x="2177012" y="1727381"/>
                  </a:lnTo>
                  <a:lnTo>
                    <a:pt x="2175681" y="1727381"/>
                  </a:lnTo>
                  <a:lnTo>
                    <a:pt x="2175681" y="1724810"/>
                  </a:lnTo>
                  <a:lnTo>
                    <a:pt x="2178249" y="1723573"/>
                  </a:lnTo>
                  <a:lnTo>
                    <a:pt x="2180819" y="1722240"/>
                  </a:lnTo>
                  <a:lnTo>
                    <a:pt x="2183483" y="1722240"/>
                  </a:lnTo>
                  <a:lnTo>
                    <a:pt x="2184720" y="1723573"/>
                  </a:lnTo>
                  <a:lnTo>
                    <a:pt x="2186052" y="1723573"/>
                  </a:lnTo>
                  <a:lnTo>
                    <a:pt x="2189858" y="1719670"/>
                  </a:lnTo>
                  <a:lnTo>
                    <a:pt x="2194996" y="1717099"/>
                  </a:lnTo>
                  <a:lnTo>
                    <a:pt x="2194996" y="1718337"/>
                  </a:lnTo>
                  <a:lnTo>
                    <a:pt x="2196329" y="1723573"/>
                  </a:lnTo>
                  <a:lnTo>
                    <a:pt x="2200230" y="1726048"/>
                  </a:lnTo>
                  <a:lnTo>
                    <a:pt x="2202799" y="1726048"/>
                  </a:lnTo>
                  <a:lnTo>
                    <a:pt x="2200230" y="1720907"/>
                  </a:lnTo>
                  <a:lnTo>
                    <a:pt x="2197661" y="1717099"/>
                  </a:lnTo>
                  <a:lnTo>
                    <a:pt x="2198898" y="1709293"/>
                  </a:lnTo>
                  <a:lnTo>
                    <a:pt x="2198898" y="1705485"/>
                  </a:lnTo>
                  <a:lnTo>
                    <a:pt x="2200230" y="1701582"/>
                  </a:lnTo>
                  <a:lnTo>
                    <a:pt x="2202799" y="1700249"/>
                  </a:lnTo>
                  <a:lnTo>
                    <a:pt x="2204036" y="1699011"/>
                  </a:lnTo>
                  <a:lnTo>
                    <a:pt x="2205368" y="1699011"/>
                  </a:lnTo>
                  <a:lnTo>
                    <a:pt x="2206700" y="1699011"/>
                  </a:lnTo>
                  <a:lnTo>
                    <a:pt x="2206700" y="1701582"/>
                  </a:lnTo>
                  <a:lnTo>
                    <a:pt x="2207937" y="1704152"/>
                  </a:lnTo>
                  <a:lnTo>
                    <a:pt x="2209269" y="1704152"/>
                  </a:lnTo>
                  <a:lnTo>
                    <a:pt x="2213171" y="1702915"/>
                  </a:lnTo>
                  <a:lnTo>
                    <a:pt x="2216977" y="1700249"/>
                  </a:lnTo>
                  <a:lnTo>
                    <a:pt x="2224779" y="1693871"/>
                  </a:lnTo>
                  <a:lnTo>
                    <a:pt x="2229917" y="1689968"/>
                  </a:lnTo>
                  <a:lnTo>
                    <a:pt x="2231155" y="1687397"/>
                  </a:lnTo>
                  <a:lnTo>
                    <a:pt x="2229917" y="1683494"/>
                  </a:lnTo>
                  <a:lnTo>
                    <a:pt x="2229917" y="1682161"/>
                  </a:lnTo>
                  <a:lnTo>
                    <a:pt x="2231155" y="1682161"/>
                  </a:lnTo>
                  <a:lnTo>
                    <a:pt x="2233724" y="1682161"/>
                  </a:lnTo>
                  <a:lnTo>
                    <a:pt x="2236293" y="1680924"/>
                  </a:lnTo>
                  <a:lnTo>
                    <a:pt x="2237625" y="1678353"/>
                  </a:lnTo>
                  <a:lnTo>
                    <a:pt x="2238957" y="1673213"/>
                  </a:lnTo>
                  <a:lnTo>
                    <a:pt x="2240194" y="1673213"/>
                  </a:lnTo>
                  <a:lnTo>
                    <a:pt x="2241526" y="1673213"/>
                  </a:lnTo>
                  <a:lnTo>
                    <a:pt x="2242764" y="1674546"/>
                  </a:lnTo>
                  <a:lnTo>
                    <a:pt x="2246665" y="1674546"/>
                  </a:lnTo>
                  <a:lnTo>
                    <a:pt x="2250566" y="1674546"/>
                  </a:lnTo>
                  <a:lnTo>
                    <a:pt x="2250566" y="1671880"/>
                  </a:lnTo>
                  <a:lnTo>
                    <a:pt x="2250566" y="1669309"/>
                  </a:lnTo>
                  <a:lnTo>
                    <a:pt x="2249234" y="1666739"/>
                  </a:lnTo>
                  <a:lnTo>
                    <a:pt x="2250566" y="1662836"/>
                  </a:lnTo>
                  <a:lnTo>
                    <a:pt x="2250566" y="1655125"/>
                  </a:lnTo>
                  <a:lnTo>
                    <a:pt x="2251803" y="1649889"/>
                  </a:lnTo>
                  <a:lnTo>
                    <a:pt x="2251803" y="1646081"/>
                  </a:lnTo>
                  <a:lnTo>
                    <a:pt x="2249234" y="1644748"/>
                  </a:lnTo>
                  <a:lnTo>
                    <a:pt x="2247997" y="1646081"/>
                  </a:lnTo>
                  <a:lnTo>
                    <a:pt x="2246665" y="1647318"/>
                  </a:lnTo>
                  <a:lnTo>
                    <a:pt x="2246665" y="1648651"/>
                  </a:lnTo>
                  <a:lnTo>
                    <a:pt x="2246665" y="1649889"/>
                  </a:lnTo>
                  <a:lnTo>
                    <a:pt x="2242764" y="1649889"/>
                  </a:lnTo>
                  <a:lnTo>
                    <a:pt x="2240194" y="1648651"/>
                  </a:lnTo>
                  <a:lnTo>
                    <a:pt x="2238957" y="1648651"/>
                  </a:lnTo>
                  <a:lnTo>
                    <a:pt x="2240194" y="1644748"/>
                  </a:lnTo>
                  <a:lnTo>
                    <a:pt x="2240194" y="1642178"/>
                  </a:lnTo>
                  <a:lnTo>
                    <a:pt x="2237625" y="1642178"/>
                  </a:lnTo>
                  <a:lnTo>
                    <a:pt x="2235056" y="1642178"/>
                  </a:lnTo>
                  <a:lnTo>
                    <a:pt x="2233724" y="1640845"/>
                  </a:lnTo>
                  <a:lnTo>
                    <a:pt x="2233724" y="1639607"/>
                  </a:lnTo>
                  <a:lnTo>
                    <a:pt x="2235056" y="1637037"/>
                  </a:lnTo>
                  <a:lnTo>
                    <a:pt x="2237625" y="1637037"/>
                  </a:lnTo>
                  <a:lnTo>
                    <a:pt x="2240194" y="1635704"/>
                  </a:lnTo>
                  <a:lnTo>
                    <a:pt x="2242764" y="1637037"/>
                  </a:lnTo>
                  <a:lnTo>
                    <a:pt x="2244096" y="1637037"/>
                  </a:lnTo>
                  <a:lnTo>
                    <a:pt x="2245428" y="1635704"/>
                  </a:lnTo>
                  <a:lnTo>
                    <a:pt x="2246665" y="1634467"/>
                  </a:lnTo>
                  <a:lnTo>
                    <a:pt x="2246665" y="1630563"/>
                  </a:lnTo>
                  <a:lnTo>
                    <a:pt x="2246665" y="1629326"/>
                  </a:lnTo>
                  <a:lnTo>
                    <a:pt x="2241526" y="1627993"/>
                  </a:lnTo>
                  <a:lnTo>
                    <a:pt x="2235056" y="1626660"/>
                  </a:lnTo>
                  <a:lnTo>
                    <a:pt x="2231155" y="1624090"/>
                  </a:lnTo>
                  <a:lnTo>
                    <a:pt x="2227349" y="1621520"/>
                  </a:lnTo>
                  <a:lnTo>
                    <a:pt x="2227349" y="1620282"/>
                  </a:lnTo>
                  <a:lnTo>
                    <a:pt x="2228586" y="1616379"/>
                  </a:lnTo>
                  <a:lnTo>
                    <a:pt x="2231155" y="1613809"/>
                  </a:lnTo>
                  <a:lnTo>
                    <a:pt x="2232487" y="1611238"/>
                  </a:lnTo>
                  <a:lnTo>
                    <a:pt x="2232487" y="1607335"/>
                  </a:lnTo>
                  <a:lnTo>
                    <a:pt x="2232487" y="1606002"/>
                  </a:lnTo>
                  <a:lnTo>
                    <a:pt x="2228586" y="1603432"/>
                  </a:lnTo>
                  <a:lnTo>
                    <a:pt x="2226016" y="1598291"/>
                  </a:lnTo>
                  <a:lnTo>
                    <a:pt x="2227349" y="1595721"/>
                  </a:lnTo>
                  <a:lnTo>
                    <a:pt x="2228586" y="1593150"/>
                  </a:lnTo>
                  <a:lnTo>
                    <a:pt x="2231155" y="1591818"/>
                  </a:lnTo>
                  <a:lnTo>
                    <a:pt x="2232487" y="1590580"/>
                  </a:lnTo>
                  <a:lnTo>
                    <a:pt x="2231155" y="1589247"/>
                  </a:lnTo>
                  <a:lnTo>
                    <a:pt x="2228586" y="1588010"/>
                  </a:lnTo>
                  <a:lnTo>
                    <a:pt x="2223447" y="1586677"/>
                  </a:lnTo>
                  <a:lnTo>
                    <a:pt x="2220878" y="1585439"/>
                  </a:lnTo>
                  <a:lnTo>
                    <a:pt x="2219546" y="1584107"/>
                  </a:lnTo>
                  <a:lnTo>
                    <a:pt x="2218309" y="1582774"/>
                  </a:lnTo>
                  <a:lnTo>
                    <a:pt x="2218309" y="1581536"/>
                  </a:lnTo>
                  <a:lnTo>
                    <a:pt x="2219546" y="1581536"/>
                  </a:lnTo>
                  <a:lnTo>
                    <a:pt x="2220878" y="1582774"/>
                  </a:lnTo>
                  <a:lnTo>
                    <a:pt x="2222115" y="1582774"/>
                  </a:lnTo>
                  <a:lnTo>
                    <a:pt x="2223447" y="1581536"/>
                  </a:lnTo>
                  <a:lnTo>
                    <a:pt x="2222115" y="1581536"/>
                  </a:lnTo>
                  <a:lnTo>
                    <a:pt x="2222115" y="1580203"/>
                  </a:lnTo>
                  <a:lnTo>
                    <a:pt x="2222115" y="1578870"/>
                  </a:lnTo>
                  <a:lnTo>
                    <a:pt x="2219546" y="1578870"/>
                  </a:lnTo>
                  <a:lnTo>
                    <a:pt x="2216977" y="1578870"/>
                  </a:lnTo>
                  <a:lnTo>
                    <a:pt x="2215740" y="1577633"/>
                  </a:lnTo>
                  <a:lnTo>
                    <a:pt x="2215740" y="1575063"/>
                  </a:lnTo>
                  <a:lnTo>
                    <a:pt x="2215740" y="1573730"/>
                  </a:lnTo>
                  <a:lnTo>
                    <a:pt x="2214407" y="1572492"/>
                  </a:lnTo>
                  <a:lnTo>
                    <a:pt x="2210506" y="1571159"/>
                  </a:lnTo>
                  <a:lnTo>
                    <a:pt x="2207937" y="1568589"/>
                  </a:lnTo>
                  <a:lnTo>
                    <a:pt x="2207937" y="1567256"/>
                  </a:lnTo>
                  <a:lnTo>
                    <a:pt x="2209269" y="1567256"/>
                  </a:lnTo>
                  <a:lnTo>
                    <a:pt x="2211839" y="1566019"/>
                  </a:lnTo>
                  <a:lnTo>
                    <a:pt x="2213171" y="1566019"/>
                  </a:lnTo>
                  <a:lnTo>
                    <a:pt x="2214407" y="1564781"/>
                  </a:lnTo>
                  <a:lnTo>
                    <a:pt x="2214407" y="1563448"/>
                  </a:lnTo>
                  <a:lnTo>
                    <a:pt x="2211839" y="1562116"/>
                  </a:lnTo>
                  <a:lnTo>
                    <a:pt x="2210506" y="1560878"/>
                  </a:lnTo>
                  <a:lnTo>
                    <a:pt x="2210506" y="1559545"/>
                  </a:lnTo>
                  <a:lnTo>
                    <a:pt x="2211839" y="1559545"/>
                  </a:lnTo>
                  <a:lnTo>
                    <a:pt x="2214407" y="1560878"/>
                  </a:lnTo>
                  <a:lnTo>
                    <a:pt x="2215740" y="1562116"/>
                  </a:lnTo>
                  <a:lnTo>
                    <a:pt x="2216977" y="1562116"/>
                  </a:lnTo>
                  <a:lnTo>
                    <a:pt x="2218309" y="1563448"/>
                  </a:lnTo>
                  <a:lnTo>
                    <a:pt x="2215740" y="1567256"/>
                  </a:lnTo>
                  <a:lnTo>
                    <a:pt x="2215740" y="1568589"/>
                  </a:lnTo>
                  <a:lnTo>
                    <a:pt x="2216977" y="1568589"/>
                  </a:lnTo>
                  <a:lnTo>
                    <a:pt x="2218309" y="1568589"/>
                  </a:lnTo>
                  <a:lnTo>
                    <a:pt x="2219546" y="1567256"/>
                  </a:lnTo>
                  <a:lnTo>
                    <a:pt x="2220878" y="1569922"/>
                  </a:lnTo>
                  <a:lnTo>
                    <a:pt x="2219546" y="1571159"/>
                  </a:lnTo>
                  <a:lnTo>
                    <a:pt x="2219546" y="1573730"/>
                  </a:lnTo>
                  <a:lnTo>
                    <a:pt x="2223447" y="1577633"/>
                  </a:lnTo>
                  <a:lnTo>
                    <a:pt x="2226016" y="1584107"/>
                  </a:lnTo>
                  <a:lnTo>
                    <a:pt x="2227349" y="1582774"/>
                  </a:lnTo>
                  <a:lnTo>
                    <a:pt x="2228586" y="1582774"/>
                  </a:lnTo>
                  <a:lnTo>
                    <a:pt x="2228586" y="1580203"/>
                  </a:lnTo>
                  <a:lnTo>
                    <a:pt x="2233724" y="1581536"/>
                  </a:lnTo>
                  <a:lnTo>
                    <a:pt x="2240194" y="1585439"/>
                  </a:lnTo>
                  <a:lnTo>
                    <a:pt x="2241526" y="1586677"/>
                  </a:lnTo>
                  <a:lnTo>
                    <a:pt x="2242764" y="1589247"/>
                  </a:lnTo>
                  <a:lnTo>
                    <a:pt x="2241526" y="1593150"/>
                  </a:lnTo>
                  <a:lnTo>
                    <a:pt x="2242764" y="1594388"/>
                  </a:lnTo>
                  <a:lnTo>
                    <a:pt x="2246665" y="1594388"/>
                  </a:lnTo>
                  <a:lnTo>
                    <a:pt x="2251803" y="1593150"/>
                  </a:lnTo>
                  <a:lnTo>
                    <a:pt x="2253135" y="1591818"/>
                  </a:lnTo>
                  <a:lnTo>
                    <a:pt x="2254372" y="1588010"/>
                  </a:lnTo>
                  <a:lnTo>
                    <a:pt x="2257037" y="1581536"/>
                  </a:lnTo>
                  <a:lnTo>
                    <a:pt x="2259605" y="1576300"/>
                  </a:lnTo>
                  <a:lnTo>
                    <a:pt x="2262175" y="1572492"/>
                  </a:lnTo>
                  <a:lnTo>
                    <a:pt x="2267313" y="1568589"/>
                  </a:lnTo>
                  <a:lnTo>
                    <a:pt x="2272451" y="1567256"/>
                  </a:lnTo>
                  <a:lnTo>
                    <a:pt x="2280254" y="1564781"/>
                  </a:lnTo>
                  <a:lnTo>
                    <a:pt x="2281491" y="1564781"/>
                  </a:lnTo>
                  <a:lnTo>
                    <a:pt x="2282823" y="1567256"/>
                  </a:lnTo>
                  <a:lnTo>
                    <a:pt x="2282823" y="1571159"/>
                  </a:lnTo>
                  <a:lnTo>
                    <a:pt x="2285392" y="1571159"/>
                  </a:lnTo>
                  <a:lnTo>
                    <a:pt x="2286629" y="1569922"/>
                  </a:lnTo>
                  <a:lnTo>
                    <a:pt x="2287961" y="1571159"/>
                  </a:lnTo>
                  <a:lnTo>
                    <a:pt x="2287961" y="1572492"/>
                  </a:lnTo>
                  <a:lnTo>
                    <a:pt x="2287961" y="1581536"/>
                  </a:lnTo>
                  <a:lnTo>
                    <a:pt x="2286629" y="1594388"/>
                  </a:lnTo>
                  <a:lnTo>
                    <a:pt x="2282823" y="1607335"/>
                  </a:lnTo>
                  <a:lnTo>
                    <a:pt x="2280254" y="1613809"/>
                  </a:lnTo>
                  <a:lnTo>
                    <a:pt x="2277685" y="1617712"/>
                  </a:lnTo>
                  <a:lnTo>
                    <a:pt x="2276352" y="1618949"/>
                  </a:lnTo>
                  <a:lnTo>
                    <a:pt x="2273784" y="1620282"/>
                  </a:lnTo>
                  <a:lnTo>
                    <a:pt x="2272451" y="1617712"/>
                  </a:lnTo>
                  <a:lnTo>
                    <a:pt x="2269882" y="1617712"/>
                  </a:lnTo>
                  <a:lnTo>
                    <a:pt x="2269882" y="1620282"/>
                  </a:lnTo>
                  <a:lnTo>
                    <a:pt x="2271214" y="1621520"/>
                  </a:lnTo>
                  <a:lnTo>
                    <a:pt x="2275021" y="1624090"/>
                  </a:lnTo>
                  <a:lnTo>
                    <a:pt x="2280254" y="1622852"/>
                  </a:lnTo>
                  <a:lnTo>
                    <a:pt x="2300902" y="1615046"/>
                  </a:lnTo>
                  <a:lnTo>
                    <a:pt x="2307277" y="1612476"/>
                  </a:lnTo>
                  <a:lnTo>
                    <a:pt x="2315080" y="1611238"/>
                  </a:lnTo>
                  <a:lnTo>
                    <a:pt x="2316317" y="1612476"/>
                  </a:lnTo>
                  <a:lnTo>
                    <a:pt x="2317649" y="1613809"/>
                  </a:lnTo>
                  <a:lnTo>
                    <a:pt x="2318981" y="1616379"/>
                  </a:lnTo>
                  <a:lnTo>
                    <a:pt x="2321550" y="1618949"/>
                  </a:lnTo>
                  <a:lnTo>
                    <a:pt x="2322787" y="1618949"/>
                  </a:lnTo>
                  <a:lnTo>
                    <a:pt x="2327926" y="1617712"/>
                  </a:lnTo>
                  <a:lnTo>
                    <a:pt x="2333159" y="1616379"/>
                  </a:lnTo>
                  <a:lnTo>
                    <a:pt x="2334396" y="1616379"/>
                  </a:lnTo>
                  <a:lnTo>
                    <a:pt x="2334396" y="1617712"/>
                  </a:lnTo>
                  <a:lnTo>
                    <a:pt x="2333159" y="1620282"/>
                  </a:lnTo>
                  <a:lnTo>
                    <a:pt x="2330495" y="1622852"/>
                  </a:lnTo>
                  <a:lnTo>
                    <a:pt x="2329258" y="1625423"/>
                  </a:lnTo>
                  <a:lnTo>
                    <a:pt x="2327926" y="1626660"/>
                  </a:lnTo>
                  <a:lnTo>
                    <a:pt x="2326689" y="1626660"/>
                  </a:lnTo>
                  <a:lnTo>
                    <a:pt x="2322787" y="1626660"/>
                  </a:lnTo>
                  <a:lnTo>
                    <a:pt x="2318981" y="1625423"/>
                  </a:lnTo>
                  <a:lnTo>
                    <a:pt x="2316317" y="1622852"/>
                  </a:lnTo>
                  <a:lnTo>
                    <a:pt x="2313747" y="1622852"/>
                  </a:lnTo>
                  <a:lnTo>
                    <a:pt x="2311179" y="1624090"/>
                  </a:lnTo>
                  <a:lnTo>
                    <a:pt x="2308609" y="1626660"/>
                  </a:lnTo>
                  <a:lnTo>
                    <a:pt x="2308609" y="1629326"/>
                  </a:lnTo>
                  <a:lnTo>
                    <a:pt x="2306040" y="1631896"/>
                  </a:lnTo>
                  <a:lnTo>
                    <a:pt x="2306040" y="1633134"/>
                  </a:lnTo>
                  <a:lnTo>
                    <a:pt x="2299570" y="1633134"/>
                  </a:lnTo>
                  <a:lnTo>
                    <a:pt x="2297001" y="1634467"/>
                  </a:lnTo>
                  <a:lnTo>
                    <a:pt x="2291862" y="1635704"/>
                  </a:lnTo>
                  <a:lnTo>
                    <a:pt x="2286629" y="1642178"/>
                  </a:lnTo>
                  <a:lnTo>
                    <a:pt x="2280254" y="1647318"/>
                  </a:lnTo>
                  <a:lnTo>
                    <a:pt x="2276352" y="1649889"/>
                  </a:lnTo>
                  <a:lnTo>
                    <a:pt x="2272451" y="1656362"/>
                  </a:lnTo>
                  <a:lnTo>
                    <a:pt x="2273784" y="1660266"/>
                  </a:lnTo>
                  <a:lnTo>
                    <a:pt x="2276352" y="1661598"/>
                  </a:lnTo>
                  <a:lnTo>
                    <a:pt x="2282823" y="1657695"/>
                  </a:lnTo>
                  <a:lnTo>
                    <a:pt x="2289294" y="1652555"/>
                  </a:lnTo>
                  <a:lnTo>
                    <a:pt x="2295669" y="1644748"/>
                  </a:lnTo>
                  <a:lnTo>
                    <a:pt x="2300902" y="1640845"/>
                  </a:lnTo>
                  <a:lnTo>
                    <a:pt x="2327926" y="1629326"/>
                  </a:lnTo>
                  <a:lnTo>
                    <a:pt x="2351143" y="1617712"/>
                  </a:lnTo>
                  <a:lnTo>
                    <a:pt x="2370554" y="1608572"/>
                  </a:lnTo>
                  <a:lnTo>
                    <a:pt x="2413088" y="1589247"/>
                  </a:lnTo>
                  <a:lnTo>
                    <a:pt x="2420890" y="1588010"/>
                  </a:lnTo>
                  <a:lnTo>
                    <a:pt x="2423460" y="1586677"/>
                  </a:lnTo>
                  <a:lnTo>
                    <a:pt x="2429930" y="1586677"/>
                  </a:lnTo>
                  <a:lnTo>
                    <a:pt x="2440207" y="1586677"/>
                  </a:lnTo>
                  <a:lnTo>
                    <a:pt x="2442775" y="1588010"/>
                  </a:lnTo>
                  <a:lnTo>
                    <a:pt x="2447914" y="1588010"/>
                  </a:lnTo>
                  <a:lnTo>
                    <a:pt x="2457048" y="1589247"/>
                  </a:lnTo>
                  <a:lnTo>
                    <a:pt x="2458285" y="1588010"/>
                  </a:lnTo>
                  <a:lnTo>
                    <a:pt x="2458285" y="1586677"/>
                  </a:lnTo>
                  <a:lnTo>
                    <a:pt x="2453147" y="1578870"/>
                  </a:lnTo>
                  <a:lnTo>
                    <a:pt x="2449246" y="1573730"/>
                  </a:lnTo>
                  <a:lnTo>
                    <a:pt x="2446677" y="1573730"/>
                  </a:lnTo>
                  <a:lnTo>
                    <a:pt x="2445345" y="1572492"/>
                  </a:lnTo>
                  <a:lnTo>
                    <a:pt x="2445345" y="1568589"/>
                  </a:lnTo>
                  <a:lnTo>
                    <a:pt x="2444108" y="1567256"/>
                  </a:lnTo>
                  <a:lnTo>
                    <a:pt x="2440207" y="1566019"/>
                  </a:lnTo>
                  <a:lnTo>
                    <a:pt x="2437637" y="1564781"/>
                  </a:lnTo>
                  <a:lnTo>
                    <a:pt x="2435068" y="1559545"/>
                  </a:lnTo>
                  <a:lnTo>
                    <a:pt x="2435068" y="1554404"/>
                  </a:lnTo>
                  <a:lnTo>
                    <a:pt x="2435068" y="1551834"/>
                  </a:lnTo>
                  <a:lnTo>
                    <a:pt x="2442775" y="1540220"/>
                  </a:lnTo>
                  <a:lnTo>
                    <a:pt x="2450578" y="1529843"/>
                  </a:lnTo>
                  <a:lnTo>
                    <a:pt x="2454384" y="1526035"/>
                  </a:lnTo>
                  <a:lnTo>
                    <a:pt x="2454384" y="1522132"/>
                  </a:lnTo>
                  <a:lnTo>
                    <a:pt x="2454384" y="1520799"/>
                  </a:lnTo>
                  <a:lnTo>
                    <a:pt x="2454384" y="1519562"/>
                  </a:lnTo>
                  <a:lnTo>
                    <a:pt x="2451815" y="1518229"/>
                  </a:lnTo>
                  <a:lnTo>
                    <a:pt x="2451815" y="1516992"/>
                  </a:lnTo>
                  <a:lnTo>
                    <a:pt x="2453147" y="1516992"/>
                  </a:lnTo>
                  <a:lnTo>
                    <a:pt x="2460855" y="1516992"/>
                  </a:lnTo>
                  <a:lnTo>
                    <a:pt x="2464756" y="1516992"/>
                  </a:lnTo>
                  <a:lnTo>
                    <a:pt x="2468562" y="1516992"/>
                  </a:lnTo>
                  <a:lnTo>
                    <a:pt x="2480171" y="1500141"/>
                  </a:lnTo>
                  <a:lnTo>
                    <a:pt x="2478934" y="149243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5E4E436C-6524-A1C8-1DF5-94484E3E1004}"/>
                </a:ext>
              </a:extLst>
            </p:cNvPr>
            <p:cNvSpPr/>
            <p:nvPr/>
          </p:nvSpPr>
          <p:spPr>
            <a:xfrm>
              <a:off x="658714" y="2641636"/>
              <a:ext cx="1293468" cy="1092297"/>
            </a:xfrm>
            <a:custGeom>
              <a:avLst/>
              <a:gdLst>
                <a:gd name="connsiteX0" fmla="*/ 109712 w 1440145"/>
                <a:gd name="connsiteY0" fmla="*/ 934756 h 1216163"/>
                <a:gd name="connsiteX1" fmla="*/ 459400 w 1440145"/>
                <a:gd name="connsiteY1" fmla="*/ 1038047 h 1216163"/>
                <a:gd name="connsiteX2" fmla="*/ 693002 w 1440145"/>
                <a:gd name="connsiteY2" fmla="*/ 1099926 h 1216163"/>
                <a:gd name="connsiteX3" fmla="*/ 891682 w 1440145"/>
                <a:gd name="connsiteY3" fmla="*/ 1150286 h 1216163"/>
                <a:gd name="connsiteX4" fmla="*/ 1176856 w 1440145"/>
                <a:gd name="connsiteY4" fmla="*/ 1216164 h 1216163"/>
                <a:gd name="connsiteX5" fmla="*/ 1263350 w 1440145"/>
                <a:gd name="connsiteY5" fmla="*/ 824992 h 1216163"/>
                <a:gd name="connsiteX6" fmla="*/ 1264587 w 1440145"/>
                <a:gd name="connsiteY6" fmla="*/ 814615 h 1216163"/>
                <a:gd name="connsiteX7" fmla="*/ 1269726 w 1440145"/>
                <a:gd name="connsiteY7" fmla="*/ 803001 h 1216163"/>
                <a:gd name="connsiteX8" fmla="*/ 1276196 w 1440145"/>
                <a:gd name="connsiteY8" fmla="*/ 801764 h 1216163"/>
                <a:gd name="connsiteX9" fmla="*/ 1282666 w 1440145"/>
                <a:gd name="connsiteY9" fmla="*/ 781105 h 1216163"/>
                <a:gd name="connsiteX10" fmla="*/ 1290469 w 1440145"/>
                <a:gd name="connsiteY10" fmla="*/ 773394 h 1216163"/>
                <a:gd name="connsiteX11" fmla="*/ 1286568 w 1440145"/>
                <a:gd name="connsiteY11" fmla="*/ 756544 h 1216163"/>
                <a:gd name="connsiteX12" fmla="*/ 1303315 w 1440145"/>
                <a:gd name="connsiteY12" fmla="*/ 739789 h 1216163"/>
                <a:gd name="connsiteX13" fmla="*/ 1302078 w 1440145"/>
                <a:gd name="connsiteY13" fmla="*/ 735886 h 1216163"/>
                <a:gd name="connsiteX14" fmla="*/ 1293038 w 1440145"/>
                <a:gd name="connsiteY14" fmla="*/ 728175 h 1216163"/>
                <a:gd name="connsiteX15" fmla="*/ 1293038 w 1440145"/>
                <a:gd name="connsiteY15" fmla="*/ 717798 h 1216163"/>
                <a:gd name="connsiteX16" fmla="*/ 1287805 w 1440145"/>
                <a:gd name="connsiteY16" fmla="*/ 715228 h 1216163"/>
                <a:gd name="connsiteX17" fmla="*/ 1282666 w 1440145"/>
                <a:gd name="connsiteY17" fmla="*/ 719131 h 1216163"/>
                <a:gd name="connsiteX18" fmla="*/ 1277528 w 1440145"/>
                <a:gd name="connsiteY18" fmla="*/ 708754 h 1216163"/>
                <a:gd name="connsiteX19" fmla="*/ 1267157 w 1440145"/>
                <a:gd name="connsiteY19" fmla="*/ 711325 h 1216163"/>
                <a:gd name="connsiteX20" fmla="*/ 1260781 w 1440145"/>
                <a:gd name="connsiteY20" fmla="*/ 701043 h 1216163"/>
                <a:gd name="connsiteX21" fmla="*/ 1264587 w 1440145"/>
                <a:gd name="connsiteY21" fmla="*/ 689429 h 1216163"/>
                <a:gd name="connsiteX22" fmla="*/ 1262018 w 1440145"/>
                <a:gd name="connsiteY22" fmla="*/ 676482 h 1216163"/>
                <a:gd name="connsiteX23" fmla="*/ 1267157 w 1440145"/>
                <a:gd name="connsiteY23" fmla="*/ 668771 h 1216163"/>
                <a:gd name="connsiteX24" fmla="*/ 1267157 w 1440145"/>
                <a:gd name="connsiteY24" fmla="*/ 659727 h 1216163"/>
                <a:gd name="connsiteX25" fmla="*/ 1283999 w 1440145"/>
                <a:gd name="connsiteY25" fmla="*/ 648113 h 1216163"/>
                <a:gd name="connsiteX26" fmla="*/ 1311022 w 1440145"/>
                <a:gd name="connsiteY26" fmla="*/ 604226 h 1216163"/>
                <a:gd name="connsiteX27" fmla="*/ 1327864 w 1440145"/>
                <a:gd name="connsiteY27" fmla="*/ 600323 h 1216163"/>
                <a:gd name="connsiteX28" fmla="*/ 1349750 w 1440145"/>
                <a:gd name="connsiteY28" fmla="*/ 575857 h 1216163"/>
                <a:gd name="connsiteX29" fmla="*/ 1351082 w 1440145"/>
                <a:gd name="connsiteY29" fmla="*/ 565480 h 1216163"/>
                <a:gd name="connsiteX30" fmla="*/ 1354983 w 1440145"/>
                <a:gd name="connsiteY30" fmla="*/ 561577 h 1216163"/>
                <a:gd name="connsiteX31" fmla="*/ 1351082 w 1440145"/>
                <a:gd name="connsiteY31" fmla="*/ 560340 h 1216163"/>
                <a:gd name="connsiteX32" fmla="*/ 1352319 w 1440145"/>
                <a:gd name="connsiteY32" fmla="*/ 552629 h 1216163"/>
                <a:gd name="connsiteX33" fmla="*/ 1362690 w 1440145"/>
                <a:gd name="connsiteY33" fmla="*/ 544822 h 1216163"/>
                <a:gd name="connsiteX34" fmla="*/ 1376868 w 1440145"/>
                <a:gd name="connsiteY34" fmla="*/ 529305 h 1216163"/>
                <a:gd name="connsiteX35" fmla="*/ 1397517 w 1440145"/>
                <a:gd name="connsiteY35" fmla="*/ 487989 h 1216163"/>
                <a:gd name="connsiteX36" fmla="*/ 1402655 w 1440145"/>
                <a:gd name="connsiteY36" fmla="*/ 481610 h 1216163"/>
                <a:gd name="connsiteX37" fmla="*/ 1440145 w 1440145"/>
                <a:gd name="connsiteY37" fmla="*/ 440294 h 1216163"/>
                <a:gd name="connsiteX38" fmla="*/ 1434912 w 1440145"/>
                <a:gd name="connsiteY38" fmla="*/ 402786 h 1216163"/>
                <a:gd name="connsiteX39" fmla="*/ 1422066 w 1440145"/>
                <a:gd name="connsiteY39" fmla="*/ 389934 h 1216163"/>
                <a:gd name="connsiteX40" fmla="*/ 1415596 w 1440145"/>
                <a:gd name="connsiteY40" fmla="*/ 380890 h 1216163"/>
                <a:gd name="connsiteX41" fmla="*/ 1405224 w 1440145"/>
                <a:gd name="connsiteY41" fmla="*/ 378320 h 1216163"/>
                <a:gd name="connsiteX42" fmla="*/ 1391046 w 1440145"/>
                <a:gd name="connsiteY42" fmla="*/ 334433 h 1216163"/>
                <a:gd name="connsiteX43" fmla="*/ 1074947 w 1440145"/>
                <a:gd name="connsiteY43" fmla="*/ 258179 h 1216163"/>
                <a:gd name="connsiteX44" fmla="*/ 1046496 w 1440145"/>
                <a:gd name="connsiteY44" fmla="*/ 268556 h 1216163"/>
                <a:gd name="connsiteX45" fmla="*/ 1022042 w 1440145"/>
                <a:gd name="connsiteY45" fmla="*/ 260844 h 1216163"/>
                <a:gd name="connsiteX46" fmla="*/ 991022 w 1440145"/>
                <a:gd name="connsiteY46" fmla="*/ 260844 h 1216163"/>
                <a:gd name="connsiteX47" fmla="*/ 978176 w 1440145"/>
                <a:gd name="connsiteY47" fmla="*/ 254371 h 1216163"/>
                <a:gd name="connsiteX48" fmla="*/ 960097 w 1440145"/>
                <a:gd name="connsiteY48" fmla="*/ 264652 h 1216163"/>
                <a:gd name="connsiteX49" fmla="*/ 929077 w 1440145"/>
                <a:gd name="connsiteY49" fmla="*/ 260844 h 1216163"/>
                <a:gd name="connsiteX50" fmla="*/ 911093 w 1440145"/>
                <a:gd name="connsiteY50" fmla="*/ 259512 h 1216163"/>
                <a:gd name="connsiteX51" fmla="*/ 882642 w 1440145"/>
                <a:gd name="connsiteY51" fmla="*/ 264652 h 1216163"/>
                <a:gd name="connsiteX52" fmla="*/ 871033 w 1440145"/>
                <a:gd name="connsiteY52" fmla="*/ 272459 h 1216163"/>
                <a:gd name="connsiteX53" fmla="*/ 829737 w 1440145"/>
                <a:gd name="connsiteY53" fmla="*/ 268556 h 1216163"/>
                <a:gd name="connsiteX54" fmla="*/ 816796 w 1440145"/>
                <a:gd name="connsiteY54" fmla="*/ 253038 h 1216163"/>
                <a:gd name="connsiteX55" fmla="*/ 809089 w 1440145"/>
                <a:gd name="connsiteY55" fmla="*/ 250468 h 1216163"/>
                <a:gd name="connsiteX56" fmla="*/ 769124 w 1440145"/>
                <a:gd name="connsiteY56" fmla="*/ 256941 h 1216163"/>
                <a:gd name="connsiteX57" fmla="*/ 758752 w 1440145"/>
                <a:gd name="connsiteY57" fmla="*/ 262082 h 1216163"/>
                <a:gd name="connsiteX58" fmla="*/ 756183 w 1440145"/>
                <a:gd name="connsiteY58" fmla="*/ 259512 h 1216163"/>
                <a:gd name="connsiteX59" fmla="*/ 753614 w 1440145"/>
                <a:gd name="connsiteY59" fmla="*/ 256941 h 1216163"/>
                <a:gd name="connsiteX60" fmla="*/ 740673 w 1440145"/>
                <a:gd name="connsiteY60" fmla="*/ 253038 h 1216163"/>
                <a:gd name="connsiteX61" fmla="*/ 717456 w 1440145"/>
                <a:gd name="connsiteY61" fmla="*/ 259512 h 1216163"/>
                <a:gd name="connsiteX62" fmla="*/ 714887 w 1440145"/>
                <a:gd name="connsiteY62" fmla="*/ 256941 h 1216163"/>
                <a:gd name="connsiteX63" fmla="*/ 714887 w 1440145"/>
                <a:gd name="connsiteY63" fmla="*/ 242757 h 1216163"/>
                <a:gd name="connsiteX64" fmla="*/ 700709 w 1440145"/>
                <a:gd name="connsiteY64" fmla="*/ 232380 h 1216163"/>
                <a:gd name="connsiteX65" fmla="*/ 683962 w 1440145"/>
                <a:gd name="connsiteY65" fmla="*/ 228572 h 1216163"/>
                <a:gd name="connsiteX66" fmla="*/ 669784 w 1440145"/>
                <a:gd name="connsiteY66" fmla="*/ 218195 h 1216163"/>
                <a:gd name="connsiteX67" fmla="*/ 640096 w 1440145"/>
                <a:gd name="connsiteY67" fmla="*/ 216958 h 1216163"/>
                <a:gd name="connsiteX68" fmla="*/ 625918 w 1440145"/>
                <a:gd name="connsiteY68" fmla="*/ 210484 h 1216163"/>
                <a:gd name="connsiteX69" fmla="*/ 611645 w 1440145"/>
                <a:gd name="connsiteY69" fmla="*/ 211722 h 1216163"/>
                <a:gd name="connsiteX70" fmla="*/ 602606 w 1440145"/>
                <a:gd name="connsiteY70" fmla="*/ 218195 h 1216163"/>
                <a:gd name="connsiteX71" fmla="*/ 596231 w 1440145"/>
                <a:gd name="connsiteY71" fmla="*/ 218195 h 1216163"/>
                <a:gd name="connsiteX72" fmla="*/ 576819 w 1440145"/>
                <a:gd name="connsiteY72" fmla="*/ 223336 h 1216163"/>
                <a:gd name="connsiteX73" fmla="*/ 540661 w 1440145"/>
                <a:gd name="connsiteY73" fmla="*/ 223336 h 1216163"/>
                <a:gd name="connsiteX74" fmla="*/ 534286 w 1440145"/>
                <a:gd name="connsiteY74" fmla="*/ 215625 h 1216163"/>
                <a:gd name="connsiteX75" fmla="*/ 521345 w 1440145"/>
                <a:gd name="connsiteY75" fmla="*/ 213055 h 1216163"/>
                <a:gd name="connsiteX76" fmla="*/ 491657 w 1440145"/>
                <a:gd name="connsiteY76" fmla="*/ 194967 h 1216163"/>
                <a:gd name="connsiteX77" fmla="*/ 478716 w 1440145"/>
                <a:gd name="connsiteY77" fmla="*/ 182020 h 1216163"/>
                <a:gd name="connsiteX78" fmla="*/ 477479 w 1440145"/>
                <a:gd name="connsiteY78" fmla="*/ 180782 h 1216163"/>
                <a:gd name="connsiteX79" fmla="*/ 483950 w 1440145"/>
                <a:gd name="connsiteY79" fmla="*/ 156221 h 1216163"/>
                <a:gd name="connsiteX80" fmla="*/ 482618 w 1440145"/>
                <a:gd name="connsiteY80" fmla="*/ 145940 h 1216163"/>
                <a:gd name="connsiteX81" fmla="*/ 487756 w 1440145"/>
                <a:gd name="connsiteY81" fmla="*/ 132993 h 1216163"/>
                <a:gd name="connsiteX82" fmla="*/ 489088 w 1440145"/>
                <a:gd name="connsiteY82" fmla="*/ 114905 h 1216163"/>
                <a:gd name="connsiteX83" fmla="*/ 483950 w 1440145"/>
                <a:gd name="connsiteY83" fmla="*/ 81395 h 1216163"/>
                <a:gd name="connsiteX84" fmla="*/ 455499 w 1440145"/>
                <a:gd name="connsiteY84" fmla="*/ 49123 h 1216163"/>
                <a:gd name="connsiteX85" fmla="*/ 446459 w 1440145"/>
                <a:gd name="connsiteY85" fmla="*/ 46552 h 1216163"/>
                <a:gd name="connsiteX86" fmla="*/ 432281 w 1440145"/>
                <a:gd name="connsiteY86" fmla="*/ 51693 h 1216163"/>
                <a:gd name="connsiteX87" fmla="*/ 427143 w 1440145"/>
                <a:gd name="connsiteY87" fmla="*/ 49123 h 1216163"/>
                <a:gd name="connsiteX88" fmla="*/ 414202 w 1440145"/>
                <a:gd name="connsiteY88" fmla="*/ 43887 h 1216163"/>
                <a:gd name="connsiteX89" fmla="*/ 407827 w 1440145"/>
                <a:gd name="connsiteY89" fmla="*/ 31035 h 1216163"/>
                <a:gd name="connsiteX90" fmla="*/ 400024 w 1440145"/>
                <a:gd name="connsiteY90" fmla="*/ 19421 h 1216163"/>
                <a:gd name="connsiteX91" fmla="*/ 388416 w 1440145"/>
                <a:gd name="connsiteY91" fmla="*/ 24561 h 1216163"/>
                <a:gd name="connsiteX92" fmla="*/ 381945 w 1440145"/>
                <a:gd name="connsiteY92" fmla="*/ 20658 h 1216163"/>
                <a:gd name="connsiteX93" fmla="*/ 383278 w 1440145"/>
                <a:gd name="connsiteY93" fmla="*/ 25799 h 1216163"/>
                <a:gd name="connsiteX94" fmla="*/ 373001 w 1440145"/>
                <a:gd name="connsiteY94" fmla="*/ 25799 h 1216163"/>
                <a:gd name="connsiteX95" fmla="*/ 366531 w 1440145"/>
                <a:gd name="connsiteY95" fmla="*/ 24561 h 1216163"/>
                <a:gd name="connsiteX96" fmla="*/ 361297 w 1440145"/>
                <a:gd name="connsiteY96" fmla="*/ 14280 h 1216163"/>
                <a:gd name="connsiteX97" fmla="*/ 358728 w 1440145"/>
                <a:gd name="connsiteY97" fmla="*/ 14280 h 1216163"/>
                <a:gd name="connsiteX98" fmla="*/ 345882 w 1440145"/>
                <a:gd name="connsiteY98" fmla="*/ 12947 h 1216163"/>
                <a:gd name="connsiteX99" fmla="*/ 345882 w 1440145"/>
                <a:gd name="connsiteY99" fmla="*/ 14280 h 1216163"/>
                <a:gd name="connsiteX100" fmla="*/ 352353 w 1440145"/>
                <a:gd name="connsiteY100" fmla="*/ 21991 h 1216163"/>
                <a:gd name="connsiteX101" fmla="*/ 354922 w 1440145"/>
                <a:gd name="connsiteY101" fmla="*/ 27132 h 1216163"/>
                <a:gd name="connsiteX102" fmla="*/ 354922 w 1440145"/>
                <a:gd name="connsiteY102" fmla="*/ 28464 h 1216163"/>
                <a:gd name="connsiteX103" fmla="*/ 353590 w 1440145"/>
                <a:gd name="connsiteY103" fmla="*/ 28464 h 1216163"/>
                <a:gd name="connsiteX104" fmla="*/ 352353 w 1440145"/>
                <a:gd name="connsiteY104" fmla="*/ 28464 h 1216163"/>
                <a:gd name="connsiteX105" fmla="*/ 352353 w 1440145"/>
                <a:gd name="connsiteY105" fmla="*/ 29702 h 1216163"/>
                <a:gd name="connsiteX106" fmla="*/ 352353 w 1440145"/>
                <a:gd name="connsiteY106" fmla="*/ 31035 h 1216163"/>
                <a:gd name="connsiteX107" fmla="*/ 351021 w 1440145"/>
                <a:gd name="connsiteY107" fmla="*/ 33605 h 1216163"/>
                <a:gd name="connsiteX108" fmla="*/ 349688 w 1440145"/>
                <a:gd name="connsiteY108" fmla="*/ 33605 h 1216163"/>
                <a:gd name="connsiteX109" fmla="*/ 348451 w 1440145"/>
                <a:gd name="connsiteY109" fmla="*/ 32272 h 1216163"/>
                <a:gd name="connsiteX110" fmla="*/ 348451 w 1440145"/>
                <a:gd name="connsiteY110" fmla="*/ 31035 h 1216163"/>
                <a:gd name="connsiteX111" fmla="*/ 347119 w 1440145"/>
                <a:gd name="connsiteY111" fmla="*/ 25799 h 1216163"/>
                <a:gd name="connsiteX112" fmla="*/ 347119 w 1440145"/>
                <a:gd name="connsiteY112" fmla="*/ 24561 h 1216163"/>
                <a:gd name="connsiteX113" fmla="*/ 344550 w 1440145"/>
                <a:gd name="connsiteY113" fmla="*/ 23228 h 1216163"/>
                <a:gd name="connsiteX114" fmla="*/ 343218 w 1440145"/>
                <a:gd name="connsiteY114" fmla="*/ 21991 h 1216163"/>
                <a:gd name="connsiteX115" fmla="*/ 338080 w 1440145"/>
                <a:gd name="connsiteY115" fmla="*/ 15517 h 1216163"/>
                <a:gd name="connsiteX116" fmla="*/ 334274 w 1440145"/>
                <a:gd name="connsiteY116" fmla="*/ 7806 h 1216163"/>
                <a:gd name="connsiteX117" fmla="*/ 330372 w 1440145"/>
                <a:gd name="connsiteY117" fmla="*/ 3903 h 1216163"/>
                <a:gd name="connsiteX118" fmla="*/ 329040 w 1440145"/>
                <a:gd name="connsiteY118" fmla="*/ 1333 h 1216163"/>
                <a:gd name="connsiteX119" fmla="*/ 329040 w 1440145"/>
                <a:gd name="connsiteY119" fmla="*/ 0 h 1216163"/>
                <a:gd name="connsiteX120" fmla="*/ 326471 w 1440145"/>
                <a:gd name="connsiteY120" fmla="*/ 0 h 1216163"/>
                <a:gd name="connsiteX121" fmla="*/ 325234 w 1440145"/>
                <a:gd name="connsiteY121" fmla="*/ 0 h 1216163"/>
                <a:gd name="connsiteX122" fmla="*/ 325234 w 1440145"/>
                <a:gd name="connsiteY122" fmla="*/ 2666 h 1216163"/>
                <a:gd name="connsiteX123" fmla="*/ 326471 w 1440145"/>
                <a:gd name="connsiteY123" fmla="*/ 9044 h 1216163"/>
                <a:gd name="connsiteX124" fmla="*/ 327803 w 1440145"/>
                <a:gd name="connsiteY124" fmla="*/ 20658 h 1216163"/>
                <a:gd name="connsiteX125" fmla="*/ 325234 w 1440145"/>
                <a:gd name="connsiteY125" fmla="*/ 49123 h 1216163"/>
                <a:gd name="connsiteX126" fmla="*/ 320096 w 1440145"/>
                <a:gd name="connsiteY126" fmla="*/ 55501 h 1216163"/>
                <a:gd name="connsiteX127" fmla="*/ 309724 w 1440145"/>
                <a:gd name="connsiteY127" fmla="*/ 59404 h 1216163"/>
                <a:gd name="connsiteX128" fmla="*/ 308392 w 1440145"/>
                <a:gd name="connsiteY128" fmla="*/ 60737 h 1216163"/>
                <a:gd name="connsiteX129" fmla="*/ 308392 w 1440145"/>
                <a:gd name="connsiteY129" fmla="*/ 63307 h 1216163"/>
                <a:gd name="connsiteX130" fmla="*/ 310961 w 1440145"/>
                <a:gd name="connsiteY130" fmla="*/ 73589 h 1216163"/>
                <a:gd name="connsiteX131" fmla="*/ 305823 w 1440145"/>
                <a:gd name="connsiteY131" fmla="*/ 91676 h 1216163"/>
                <a:gd name="connsiteX132" fmla="*/ 303254 w 1440145"/>
                <a:gd name="connsiteY132" fmla="*/ 98150 h 1216163"/>
                <a:gd name="connsiteX133" fmla="*/ 303254 w 1440145"/>
                <a:gd name="connsiteY133" fmla="*/ 109764 h 1216163"/>
                <a:gd name="connsiteX134" fmla="*/ 302017 w 1440145"/>
                <a:gd name="connsiteY134" fmla="*/ 113667 h 1216163"/>
                <a:gd name="connsiteX135" fmla="*/ 300684 w 1440145"/>
                <a:gd name="connsiteY135" fmla="*/ 117570 h 1216163"/>
                <a:gd name="connsiteX136" fmla="*/ 300684 w 1440145"/>
                <a:gd name="connsiteY136" fmla="*/ 118808 h 1216163"/>
                <a:gd name="connsiteX137" fmla="*/ 300684 w 1440145"/>
                <a:gd name="connsiteY137" fmla="*/ 120046 h 1216163"/>
                <a:gd name="connsiteX138" fmla="*/ 305823 w 1440145"/>
                <a:gd name="connsiteY138" fmla="*/ 116238 h 1216163"/>
                <a:gd name="connsiteX139" fmla="*/ 307155 w 1440145"/>
                <a:gd name="connsiteY139" fmla="*/ 117570 h 1216163"/>
                <a:gd name="connsiteX140" fmla="*/ 308392 w 1440145"/>
                <a:gd name="connsiteY140" fmla="*/ 117570 h 1216163"/>
                <a:gd name="connsiteX141" fmla="*/ 309724 w 1440145"/>
                <a:gd name="connsiteY141" fmla="*/ 114905 h 1216163"/>
                <a:gd name="connsiteX142" fmla="*/ 310961 w 1440145"/>
                <a:gd name="connsiteY142" fmla="*/ 114905 h 1216163"/>
                <a:gd name="connsiteX143" fmla="*/ 310961 w 1440145"/>
                <a:gd name="connsiteY143" fmla="*/ 117570 h 1216163"/>
                <a:gd name="connsiteX144" fmla="*/ 310961 w 1440145"/>
                <a:gd name="connsiteY144" fmla="*/ 120046 h 1216163"/>
                <a:gd name="connsiteX145" fmla="*/ 307155 w 1440145"/>
                <a:gd name="connsiteY145" fmla="*/ 121378 h 1216163"/>
                <a:gd name="connsiteX146" fmla="*/ 304586 w 1440145"/>
                <a:gd name="connsiteY146" fmla="*/ 121378 h 1216163"/>
                <a:gd name="connsiteX147" fmla="*/ 292977 w 1440145"/>
                <a:gd name="connsiteY147" fmla="*/ 139466 h 1216163"/>
                <a:gd name="connsiteX148" fmla="*/ 291645 w 1440145"/>
                <a:gd name="connsiteY148" fmla="*/ 142036 h 1216163"/>
                <a:gd name="connsiteX149" fmla="*/ 291645 w 1440145"/>
                <a:gd name="connsiteY149" fmla="*/ 144607 h 1216163"/>
                <a:gd name="connsiteX150" fmla="*/ 291645 w 1440145"/>
                <a:gd name="connsiteY150" fmla="*/ 145940 h 1216163"/>
                <a:gd name="connsiteX151" fmla="*/ 298115 w 1440145"/>
                <a:gd name="connsiteY151" fmla="*/ 148510 h 1216163"/>
                <a:gd name="connsiteX152" fmla="*/ 299352 w 1440145"/>
                <a:gd name="connsiteY152" fmla="*/ 148510 h 1216163"/>
                <a:gd name="connsiteX153" fmla="*/ 299352 w 1440145"/>
                <a:gd name="connsiteY153" fmla="*/ 149748 h 1216163"/>
                <a:gd name="connsiteX154" fmla="*/ 298115 w 1440145"/>
                <a:gd name="connsiteY154" fmla="*/ 154984 h 1216163"/>
                <a:gd name="connsiteX155" fmla="*/ 296783 w 1440145"/>
                <a:gd name="connsiteY155" fmla="*/ 158791 h 1216163"/>
                <a:gd name="connsiteX156" fmla="*/ 296783 w 1440145"/>
                <a:gd name="connsiteY156" fmla="*/ 160124 h 1216163"/>
                <a:gd name="connsiteX157" fmla="*/ 298115 w 1440145"/>
                <a:gd name="connsiteY157" fmla="*/ 160124 h 1216163"/>
                <a:gd name="connsiteX158" fmla="*/ 298115 w 1440145"/>
                <a:gd name="connsiteY158" fmla="*/ 162695 h 1216163"/>
                <a:gd name="connsiteX159" fmla="*/ 299352 w 1440145"/>
                <a:gd name="connsiteY159" fmla="*/ 162695 h 1216163"/>
                <a:gd name="connsiteX160" fmla="*/ 298115 w 1440145"/>
                <a:gd name="connsiteY160" fmla="*/ 164027 h 1216163"/>
                <a:gd name="connsiteX161" fmla="*/ 296783 w 1440145"/>
                <a:gd name="connsiteY161" fmla="*/ 166598 h 1216163"/>
                <a:gd name="connsiteX162" fmla="*/ 294214 w 1440145"/>
                <a:gd name="connsiteY162" fmla="*/ 166598 h 1216163"/>
                <a:gd name="connsiteX163" fmla="*/ 294214 w 1440145"/>
                <a:gd name="connsiteY163" fmla="*/ 167835 h 1216163"/>
                <a:gd name="connsiteX164" fmla="*/ 292977 w 1440145"/>
                <a:gd name="connsiteY164" fmla="*/ 166598 h 1216163"/>
                <a:gd name="connsiteX165" fmla="*/ 291645 w 1440145"/>
                <a:gd name="connsiteY165" fmla="*/ 164027 h 1216163"/>
                <a:gd name="connsiteX166" fmla="*/ 290408 w 1440145"/>
                <a:gd name="connsiteY166" fmla="*/ 160124 h 1216163"/>
                <a:gd name="connsiteX167" fmla="*/ 289076 w 1440145"/>
                <a:gd name="connsiteY167" fmla="*/ 157554 h 1216163"/>
                <a:gd name="connsiteX168" fmla="*/ 286507 w 1440145"/>
                <a:gd name="connsiteY168" fmla="*/ 157554 h 1216163"/>
                <a:gd name="connsiteX169" fmla="*/ 283937 w 1440145"/>
                <a:gd name="connsiteY169" fmla="*/ 157554 h 1216163"/>
                <a:gd name="connsiteX170" fmla="*/ 282605 w 1440145"/>
                <a:gd name="connsiteY170" fmla="*/ 158791 h 1216163"/>
                <a:gd name="connsiteX171" fmla="*/ 281368 w 1440145"/>
                <a:gd name="connsiteY171" fmla="*/ 161457 h 1216163"/>
                <a:gd name="connsiteX172" fmla="*/ 282605 w 1440145"/>
                <a:gd name="connsiteY172" fmla="*/ 167835 h 1216163"/>
                <a:gd name="connsiteX173" fmla="*/ 282605 w 1440145"/>
                <a:gd name="connsiteY173" fmla="*/ 174309 h 1216163"/>
                <a:gd name="connsiteX174" fmla="*/ 283937 w 1440145"/>
                <a:gd name="connsiteY174" fmla="*/ 180782 h 1216163"/>
                <a:gd name="connsiteX175" fmla="*/ 281368 w 1440145"/>
                <a:gd name="connsiteY175" fmla="*/ 182020 h 1216163"/>
                <a:gd name="connsiteX176" fmla="*/ 280036 w 1440145"/>
                <a:gd name="connsiteY176" fmla="*/ 183353 h 1216163"/>
                <a:gd name="connsiteX177" fmla="*/ 278704 w 1440145"/>
                <a:gd name="connsiteY177" fmla="*/ 184590 h 1216163"/>
                <a:gd name="connsiteX178" fmla="*/ 277467 w 1440145"/>
                <a:gd name="connsiteY178" fmla="*/ 184590 h 1216163"/>
                <a:gd name="connsiteX179" fmla="*/ 277467 w 1440145"/>
                <a:gd name="connsiteY179" fmla="*/ 183353 h 1216163"/>
                <a:gd name="connsiteX180" fmla="*/ 278704 w 1440145"/>
                <a:gd name="connsiteY180" fmla="*/ 182020 h 1216163"/>
                <a:gd name="connsiteX181" fmla="*/ 278704 w 1440145"/>
                <a:gd name="connsiteY181" fmla="*/ 179450 h 1216163"/>
                <a:gd name="connsiteX182" fmla="*/ 277467 w 1440145"/>
                <a:gd name="connsiteY182" fmla="*/ 180782 h 1216163"/>
                <a:gd name="connsiteX183" fmla="*/ 277467 w 1440145"/>
                <a:gd name="connsiteY183" fmla="*/ 182020 h 1216163"/>
                <a:gd name="connsiteX184" fmla="*/ 276135 w 1440145"/>
                <a:gd name="connsiteY184" fmla="*/ 183353 h 1216163"/>
                <a:gd name="connsiteX185" fmla="*/ 276135 w 1440145"/>
                <a:gd name="connsiteY185" fmla="*/ 184590 h 1216163"/>
                <a:gd name="connsiteX186" fmla="*/ 274898 w 1440145"/>
                <a:gd name="connsiteY186" fmla="*/ 187256 h 1216163"/>
                <a:gd name="connsiteX187" fmla="*/ 274898 w 1440145"/>
                <a:gd name="connsiteY187" fmla="*/ 188493 h 1216163"/>
                <a:gd name="connsiteX188" fmla="*/ 273566 w 1440145"/>
                <a:gd name="connsiteY188" fmla="*/ 191064 h 1216163"/>
                <a:gd name="connsiteX189" fmla="*/ 272329 w 1440145"/>
                <a:gd name="connsiteY189" fmla="*/ 191064 h 1216163"/>
                <a:gd name="connsiteX190" fmla="*/ 270997 w 1440145"/>
                <a:gd name="connsiteY190" fmla="*/ 191064 h 1216163"/>
                <a:gd name="connsiteX191" fmla="*/ 270997 w 1440145"/>
                <a:gd name="connsiteY191" fmla="*/ 192397 h 1216163"/>
                <a:gd name="connsiteX192" fmla="*/ 272329 w 1440145"/>
                <a:gd name="connsiteY192" fmla="*/ 193729 h 1216163"/>
                <a:gd name="connsiteX193" fmla="*/ 273566 w 1440145"/>
                <a:gd name="connsiteY193" fmla="*/ 194967 h 1216163"/>
                <a:gd name="connsiteX194" fmla="*/ 270997 w 1440145"/>
                <a:gd name="connsiteY194" fmla="*/ 204011 h 1216163"/>
                <a:gd name="connsiteX195" fmla="*/ 270997 w 1440145"/>
                <a:gd name="connsiteY195" fmla="*/ 206581 h 1216163"/>
                <a:gd name="connsiteX196" fmla="*/ 272329 w 1440145"/>
                <a:gd name="connsiteY196" fmla="*/ 206581 h 1216163"/>
                <a:gd name="connsiteX197" fmla="*/ 274898 w 1440145"/>
                <a:gd name="connsiteY197" fmla="*/ 206581 h 1216163"/>
                <a:gd name="connsiteX198" fmla="*/ 273566 w 1440145"/>
                <a:gd name="connsiteY198" fmla="*/ 207914 h 1216163"/>
                <a:gd name="connsiteX199" fmla="*/ 270997 w 1440145"/>
                <a:gd name="connsiteY199" fmla="*/ 210484 h 1216163"/>
                <a:gd name="connsiteX200" fmla="*/ 264526 w 1440145"/>
                <a:gd name="connsiteY200" fmla="*/ 219528 h 1216163"/>
                <a:gd name="connsiteX201" fmla="*/ 263289 w 1440145"/>
                <a:gd name="connsiteY201" fmla="*/ 228572 h 1216163"/>
                <a:gd name="connsiteX202" fmla="*/ 265858 w 1440145"/>
                <a:gd name="connsiteY202" fmla="*/ 226002 h 1216163"/>
                <a:gd name="connsiteX203" fmla="*/ 268427 w 1440145"/>
                <a:gd name="connsiteY203" fmla="*/ 231142 h 1216163"/>
                <a:gd name="connsiteX204" fmla="*/ 263289 w 1440145"/>
                <a:gd name="connsiteY204" fmla="*/ 231142 h 1216163"/>
                <a:gd name="connsiteX205" fmla="*/ 250348 w 1440145"/>
                <a:gd name="connsiteY205" fmla="*/ 247897 h 1216163"/>
                <a:gd name="connsiteX206" fmla="*/ 238740 w 1440145"/>
                <a:gd name="connsiteY206" fmla="*/ 276267 h 1216163"/>
                <a:gd name="connsiteX207" fmla="*/ 237503 w 1440145"/>
                <a:gd name="connsiteY207" fmla="*/ 277599 h 1216163"/>
                <a:gd name="connsiteX208" fmla="*/ 238740 w 1440145"/>
                <a:gd name="connsiteY208" fmla="*/ 280170 h 1216163"/>
                <a:gd name="connsiteX209" fmla="*/ 238740 w 1440145"/>
                <a:gd name="connsiteY209" fmla="*/ 282740 h 1216163"/>
                <a:gd name="connsiteX210" fmla="*/ 238740 w 1440145"/>
                <a:gd name="connsiteY210" fmla="*/ 284073 h 1216163"/>
                <a:gd name="connsiteX211" fmla="*/ 238740 w 1440145"/>
                <a:gd name="connsiteY211" fmla="*/ 285311 h 1216163"/>
                <a:gd name="connsiteX212" fmla="*/ 237503 w 1440145"/>
                <a:gd name="connsiteY212" fmla="*/ 285311 h 1216163"/>
                <a:gd name="connsiteX213" fmla="*/ 236171 w 1440145"/>
                <a:gd name="connsiteY213" fmla="*/ 286643 h 1216163"/>
                <a:gd name="connsiteX214" fmla="*/ 234838 w 1440145"/>
                <a:gd name="connsiteY214" fmla="*/ 286643 h 1216163"/>
                <a:gd name="connsiteX215" fmla="*/ 236171 w 1440145"/>
                <a:gd name="connsiteY215" fmla="*/ 285311 h 1216163"/>
                <a:gd name="connsiteX216" fmla="*/ 234838 w 1440145"/>
                <a:gd name="connsiteY216" fmla="*/ 284073 h 1216163"/>
                <a:gd name="connsiteX217" fmla="*/ 233601 w 1440145"/>
                <a:gd name="connsiteY217" fmla="*/ 285311 h 1216163"/>
                <a:gd name="connsiteX218" fmla="*/ 228463 w 1440145"/>
                <a:gd name="connsiteY218" fmla="*/ 291784 h 1216163"/>
                <a:gd name="connsiteX219" fmla="*/ 223230 w 1440145"/>
                <a:gd name="connsiteY219" fmla="*/ 302161 h 1216163"/>
                <a:gd name="connsiteX220" fmla="*/ 220661 w 1440145"/>
                <a:gd name="connsiteY220" fmla="*/ 320153 h 1216163"/>
                <a:gd name="connsiteX221" fmla="*/ 214190 w 1440145"/>
                <a:gd name="connsiteY221" fmla="*/ 330530 h 1216163"/>
                <a:gd name="connsiteX222" fmla="*/ 212953 w 1440145"/>
                <a:gd name="connsiteY222" fmla="*/ 331768 h 1216163"/>
                <a:gd name="connsiteX223" fmla="*/ 212953 w 1440145"/>
                <a:gd name="connsiteY223" fmla="*/ 333100 h 1216163"/>
                <a:gd name="connsiteX224" fmla="*/ 215522 w 1440145"/>
                <a:gd name="connsiteY224" fmla="*/ 333100 h 1216163"/>
                <a:gd name="connsiteX225" fmla="*/ 215522 w 1440145"/>
                <a:gd name="connsiteY225" fmla="*/ 335671 h 1216163"/>
                <a:gd name="connsiteX226" fmla="*/ 212953 w 1440145"/>
                <a:gd name="connsiteY226" fmla="*/ 338241 h 1216163"/>
                <a:gd name="connsiteX227" fmla="*/ 211621 w 1440145"/>
                <a:gd name="connsiteY227" fmla="*/ 342144 h 1216163"/>
                <a:gd name="connsiteX228" fmla="*/ 212953 w 1440145"/>
                <a:gd name="connsiteY228" fmla="*/ 343477 h 1216163"/>
                <a:gd name="connsiteX229" fmla="*/ 216759 w 1440145"/>
                <a:gd name="connsiteY229" fmla="*/ 343477 h 1216163"/>
                <a:gd name="connsiteX230" fmla="*/ 219424 w 1440145"/>
                <a:gd name="connsiteY230" fmla="*/ 344715 h 1216163"/>
                <a:gd name="connsiteX231" fmla="*/ 220661 w 1440145"/>
                <a:gd name="connsiteY231" fmla="*/ 346047 h 1216163"/>
                <a:gd name="connsiteX232" fmla="*/ 219424 w 1440145"/>
                <a:gd name="connsiteY232" fmla="*/ 349855 h 1216163"/>
                <a:gd name="connsiteX233" fmla="*/ 219424 w 1440145"/>
                <a:gd name="connsiteY233" fmla="*/ 353758 h 1216163"/>
                <a:gd name="connsiteX234" fmla="*/ 220661 w 1440145"/>
                <a:gd name="connsiteY234" fmla="*/ 355091 h 1216163"/>
                <a:gd name="connsiteX235" fmla="*/ 224562 w 1440145"/>
                <a:gd name="connsiteY235" fmla="*/ 356329 h 1216163"/>
                <a:gd name="connsiteX236" fmla="*/ 227131 w 1440145"/>
                <a:gd name="connsiteY236" fmla="*/ 356329 h 1216163"/>
                <a:gd name="connsiteX237" fmla="*/ 228463 w 1440145"/>
                <a:gd name="connsiteY237" fmla="*/ 356329 h 1216163"/>
                <a:gd name="connsiteX238" fmla="*/ 229700 w 1440145"/>
                <a:gd name="connsiteY238" fmla="*/ 357662 h 1216163"/>
                <a:gd name="connsiteX239" fmla="*/ 229700 w 1440145"/>
                <a:gd name="connsiteY239" fmla="*/ 358899 h 1216163"/>
                <a:gd name="connsiteX240" fmla="*/ 227131 w 1440145"/>
                <a:gd name="connsiteY240" fmla="*/ 358899 h 1216163"/>
                <a:gd name="connsiteX241" fmla="*/ 225894 w 1440145"/>
                <a:gd name="connsiteY241" fmla="*/ 360232 h 1216163"/>
                <a:gd name="connsiteX242" fmla="*/ 223230 w 1440145"/>
                <a:gd name="connsiteY242" fmla="*/ 360232 h 1216163"/>
                <a:gd name="connsiteX243" fmla="*/ 221993 w 1440145"/>
                <a:gd name="connsiteY243" fmla="*/ 360232 h 1216163"/>
                <a:gd name="connsiteX244" fmla="*/ 218091 w 1440145"/>
                <a:gd name="connsiteY244" fmla="*/ 357662 h 1216163"/>
                <a:gd name="connsiteX245" fmla="*/ 216759 w 1440145"/>
                <a:gd name="connsiteY245" fmla="*/ 355091 h 1216163"/>
                <a:gd name="connsiteX246" fmla="*/ 215522 w 1440145"/>
                <a:gd name="connsiteY246" fmla="*/ 355091 h 1216163"/>
                <a:gd name="connsiteX247" fmla="*/ 214190 w 1440145"/>
                <a:gd name="connsiteY247" fmla="*/ 353758 h 1216163"/>
                <a:gd name="connsiteX248" fmla="*/ 214190 w 1440145"/>
                <a:gd name="connsiteY248" fmla="*/ 352426 h 1216163"/>
                <a:gd name="connsiteX249" fmla="*/ 214190 w 1440145"/>
                <a:gd name="connsiteY249" fmla="*/ 351188 h 1216163"/>
                <a:gd name="connsiteX250" fmla="*/ 214190 w 1440145"/>
                <a:gd name="connsiteY250" fmla="*/ 349855 h 1216163"/>
                <a:gd name="connsiteX251" fmla="*/ 215522 w 1440145"/>
                <a:gd name="connsiteY251" fmla="*/ 349855 h 1216163"/>
                <a:gd name="connsiteX252" fmla="*/ 215522 w 1440145"/>
                <a:gd name="connsiteY252" fmla="*/ 347285 h 1216163"/>
                <a:gd name="connsiteX253" fmla="*/ 214190 w 1440145"/>
                <a:gd name="connsiteY253" fmla="*/ 347285 h 1216163"/>
                <a:gd name="connsiteX254" fmla="*/ 212953 w 1440145"/>
                <a:gd name="connsiteY254" fmla="*/ 347285 h 1216163"/>
                <a:gd name="connsiteX255" fmla="*/ 210384 w 1440145"/>
                <a:gd name="connsiteY255" fmla="*/ 347285 h 1216163"/>
                <a:gd name="connsiteX256" fmla="*/ 209052 w 1440145"/>
                <a:gd name="connsiteY256" fmla="*/ 347285 h 1216163"/>
                <a:gd name="connsiteX257" fmla="*/ 196206 w 1440145"/>
                <a:gd name="connsiteY257" fmla="*/ 383460 h 1216163"/>
                <a:gd name="connsiteX258" fmla="*/ 202581 w 1440145"/>
                <a:gd name="connsiteY258" fmla="*/ 384698 h 1216163"/>
                <a:gd name="connsiteX259" fmla="*/ 202581 w 1440145"/>
                <a:gd name="connsiteY259" fmla="*/ 389934 h 1216163"/>
                <a:gd name="connsiteX260" fmla="*/ 202581 w 1440145"/>
                <a:gd name="connsiteY260" fmla="*/ 391172 h 1216163"/>
                <a:gd name="connsiteX261" fmla="*/ 198775 w 1440145"/>
                <a:gd name="connsiteY261" fmla="*/ 387364 h 1216163"/>
                <a:gd name="connsiteX262" fmla="*/ 193637 w 1440145"/>
                <a:gd name="connsiteY262" fmla="*/ 389934 h 1216163"/>
                <a:gd name="connsiteX263" fmla="*/ 183265 w 1440145"/>
                <a:gd name="connsiteY263" fmla="*/ 408022 h 1216163"/>
                <a:gd name="connsiteX264" fmla="*/ 161285 w 1440145"/>
                <a:gd name="connsiteY264" fmla="*/ 471234 h 1216163"/>
                <a:gd name="connsiteX265" fmla="*/ 161285 w 1440145"/>
                <a:gd name="connsiteY265" fmla="*/ 482848 h 1216163"/>
                <a:gd name="connsiteX266" fmla="*/ 170324 w 1440145"/>
                <a:gd name="connsiteY266" fmla="*/ 480278 h 1216163"/>
                <a:gd name="connsiteX267" fmla="*/ 171657 w 1440145"/>
                <a:gd name="connsiteY267" fmla="*/ 480278 h 1216163"/>
                <a:gd name="connsiteX268" fmla="*/ 171657 w 1440145"/>
                <a:gd name="connsiteY268" fmla="*/ 481610 h 1216163"/>
                <a:gd name="connsiteX269" fmla="*/ 170324 w 1440145"/>
                <a:gd name="connsiteY269" fmla="*/ 485418 h 1216163"/>
                <a:gd name="connsiteX270" fmla="*/ 161285 w 1440145"/>
                <a:gd name="connsiteY270" fmla="*/ 485418 h 1216163"/>
                <a:gd name="connsiteX271" fmla="*/ 160048 w 1440145"/>
                <a:gd name="connsiteY271" fmla="*/ 473804 h 1216163"/>
                <a:gd name="connsiteX272" fmla="*/ 141969 w 1440145"/>
                <a:gd name="connsiteY272" fmla="*/ 516453 h 1216163"/>
                <a:gd name="connsiteX273" fmla="*/ 127791 w 1440145"/>
                <a:gd name="connsiteY273" fmla="*/ 540919 h 1216163"/>
                <a:gd name="connsiteX274" fmla="*/ 134261 w 1440145"/>
                <a:gd name="connsiteY274" fmla="*/ 539681 h 1216163"/>
                <a:gd name="connsiteX275" fmla="*/ 136830 w 1440145"/>
                <a:gd name="connsiteY275" fmla="*/ 530638 h 1216163"/>
                <a:gd name="connsiteX276" fmla="*/ 143301 w 1440145"/>
                <a:gd name="connsiteY276" fmla="*/ 530638 h 1216163"/>
                <a:gd name="connsiteX277" fmla="*/ 145870 w 1440145"/>
                <a:gd name="connsiteY277" fmla="*/ 531970 h 1216163"/>
                <a:gd name="connsiteX278" fmla="*/ 148439 w 1440145"/>
                <a:gd name="connsiteY278" fmla="*/ 535778 h 1216163"/>
                <a:gd name="connsiteX279" fmla="*/ 149676 w 1440145"/>
                <a:gd name="connsiteY279" fmla="*/ 539681 h 1216163"/>
                <a:gd name="connsiteX280" fmla="*/ 153577 w 1440145"/>
                <a:gd name="connsiteY280" fmla="*/ 542252 h 1216163"/>
                <a:gd name="connsiteX281" fmla="*/ 166518 w 1440145"/>
                <a:gd name="connsiteY281" fmla="*/ 549963 h 1216163"/>
                <a:gd name="connsiteX282" fmla="*/ 169087 w 1440145"/>
                <a:gd name="connsiteY282" fmla="*/ 557769 h 1216163"/>
                <a:gd name="connsiteX283" fmla="*/ 163949 w 1440145"/>
                <a:gd name="connsiteY283" fmla="*/ 555199 h 1216163"/>
                <a:gd name="connsiteX284" fmla="*/ 160048 w 1440145"/>
                <a:gd name="connsiteY284" fmla="*/ 551296 h 1216163"/>
                <a:gd name="connsiteX285" fmla="*/ 154910 w 1440145"/>
                <a:gd name="connsiteY285" fmla="*/ 548725 h 1216163"/>
                <a:gd name="connsiteX286" fmla="*/ 147107 w 1440145"/>
                <a:gd name="connsiteY286" fmla="*/ 543585 h 1216163"/>
                <a:gd name="connsiteX287" fmla="*/ 140637 w 1440145"/>
                <a:gd name="connsiteY287" fmla="*/ 539681 h 1216163"/>
                <a:gd name="connsiteX288" fmla="*/ 139400 w 1440145"/>
                <a:gd name="connsiteY288" fmla="*/ 539681 h 1216163"/>
                <a:gd name="connsiteX289" fmla="*/ 138067 w 1440145"/>
                <a:gd name="connsiteY289" fmla="*/ 539681 h 1216163"/>
                <a:gd name="connsiteX290" fmla="*/ 134261 w 1440145"/>
                <a:gd name="connsiteY290" fmla="*/ 543585 h 1216163"/>
                <a:gd name="connsiteX291" fmla="*/ 134261 w 1440145"/>
                <a:gd name="connsiteY291" fmla="*/ 544822 h 1216163"/>
                <a:gd name="connsiteX292" fmla="*/ 131692 w 1440145"/>
                <a:gd name="connsiteY292" fmla="*/ 546060 h 1216163"/>
                <a:gd name="connsiteX293" fmla="*/ 127791 w 1440145"/>
                <a:gd name="connsiteY293" fmla="*/ 547393 h 1216163"/>
                <a:gd name="connsiteX294" fmla="*/ 125222 w 1440145"/>
                <a:gd name="connsiteY294" fmla="*/ 547393 h 1216163"/>
                <a:gd name="connsiteX295" fmla="*/ 102004 w 1440145"/>
                <a:gd name="connsiteY295" fmla="*/ 586139 h 1216163"/>
                <a:gd name="connsiteX296" fmla="*/ 96771 w 1440145"/>
                <a:gd name="connsiteY296" fmla="*/ 592612 h 1216163"/>
                <a:gd name="connsiteX297" fmla="*/ 94202 w 1440145"/>
                <a:gd name="connsiteY297" fmla="*/ 595182 h 1216163"/>
                <a:gd name="connsiteX298" fmla="*/ 90396 w 1440145"/>
                <a:gd name="connsiteY298" fmla="*/ 596515 h 1216163"/>
                <a:gd name="connsiteX299" fmla="*/ 87731 w 1440145"/>
                <a:gd name="connsiteY299" fmla="*/ 600323 h 1216163"/>
                <a:gd name="connsiteX300" fmla="*/ 86494 w 1440145"/>
                <a:gd name="connsiteY300" fmla="*/ 602989 h 1216163"/>
                <a:gd name="connsiteX301" fmla="*/ 86494 w 1440145"/>
                <a:gd name="connsiteY301" fmla="*/ 604226 h 1216163"/>
                <a:gd name="connsiteX302" fmla="*/ 87731 w 1440145"/>
                <a:gd name="connsiteY302" fmla="*/ 604226 h 1216163"/>
                <a:gd name="connsiteX303" fmla="*/ 91633 w 1440145"/>
                <a:gd name="connsiteY303" fmla="*/ 601656 h 1216163"/>
                <a:gd name="connsiteX304" fmla="*/ 96771 w 1440145"/>
                <a:gd name="connsiteY304" fmla="*/ 597753 h 1216163"/>
                <a:gd name="connsiteX305" fmla="*/ 103241 w 1440145"/>
                <a:gd name="connsiteY305" fmla="*/ 595182 h 1216163"/>
                <a:gd name="connsiteX306" fmla="*/ 105810 w 1440145"/>
                <a:gd name="connsiteY306" fmla="*/ 593850 h 1216163"/>
                <a:gd name="connsiteX307" fmla="*/ 107143 w 1440145"/>
                <a:gd name="connsiteY307" fmla="*/ 590042 h 1216163"/>
                <a:gd name="connsiteX308" fmla="*/ 109712 w 1440145"/>
                <a:gd name="connsiteY308" fmla="*/ 586139 h 1216163"/>
                <a:gd name="connsiteX309" fmla="*/ 112281 w 1440145"/>
                <a:gd name="connsiteY309" fmla="*/ 587376 h 1216163"/>
                <a:gd name="connsiteX310" fmla="*/ 114850 w 1440145"/>
                <a:gd name="connsiteY310" fmla="*/ 587376 h 1216163"/>
                <a:gd name="connsiteX311" fmla="*/ 116182 w 1440145"/>
                <a:gd name="connsiteY311" fmla="*/ 588709 h 1216163"/>
                <a:gd name="connsiteX312" fmla="*/ 114850 w 1440145"/>
                <a:gd name="connsiteY312" fmla="*/ 590042 h 1216163"/>
                <a:gd name="connsiteX313" fmla="*/ 113613 w 1440145"/>
                <a:gd name="connsiteY313" fmla="*/ 592612 h 1216163"/>
                <a:gd name="connsiteX314" fmla="*/ 111044 w 1440145"/>
                <a:gd name="connsiteY314" fmla="*/ 593850 h 1216163"/>
                <a:gd name="connsiteX315" fmla="*/ 112281 w 1440145"/>
                <a:gd name="connsiteY315" fmla="*/ 597753 h 1216163"/>
                <a:gd name="connsiteX316" fmla="*/ 114850 w 1440145"/>
                <a:gd name="connsiteY316" fmla="*/ 604226 h 1216163"/>
                <a:gd name="connsiteX317" fmla="*/ 114850 w 1440145"/>
                <a:gd name="connsiteY317" fmla="*/ 608129 h 1216163"/>
                <a:gd name="connsiteX318" fmla="*/ 114850 w 1440145"/>
                <a:gd name="connsiteY318" fmla="*/ 609367 h 1216163"/>
                <a:gd name="connsiteX319" fmla="*/ 113613 w 1440145"/>
                <a:gd name="connsiteY319" fmla="*/ 613270 h 1216163"/>
                <a:gd name="connsiteX320" fmla="*/ 113613 w 1440145"/>
                <a:gd name="connsiteY320" fmla="*/ 614508 h 1216163"/>
                <a:gd name="connsiteX321" fmla="*/ 112281 w 1440145"/>
                <a:gd name="connsiteY321" fmla="*/ 614508 h 1216163"/>
                <a:gd name="connsiteX322" fmla="*/ 109712 w 1440145"/>
                <a:gd name="connsiteY322" fmla="*/ 613270 h 1216163"/>
                <a:gd name="connsiteX323" fmla="*/ 107143 w 1440145"/>
                <a:gd name="connsiteY323" fmla="*/ 610700 h 1216163"/>
                <a:gd name="connsiteX324" fmla="*/ 105810 w 1440145"/>
                <a:gd name="connsiteY324" fmla="*/ 608129 h 1216163"/>
                <a:gd name="connsiteX325" fmla="*/ 105810 w 1440145"/>
                <a:gd name="connsiteY325" fmla="*/ 605464 h 1216163"/>
                <a:gd name="connsiteX326" fmla="*/ 105810 w 1440145"/>
                <a:gd name="connsiteY326" fmla="*/ 601656 h 1216163"/>
                <a:gd name="connsiteX327" fmla="*/ 107143 w 1440145"/>
                <a:gd name="connsiteY327" fmla="*/ 600323 h 1216163"/>
                <a:gd name="connsiteX328" fmla="*/ 107143 w 1440145"/>
                <a:gd name="connsiteY328" fmla="*/ 599085 h 1216163"/>
                <a:gd name="connsiteX329" fmla="*/ 104573 w 1440145"/>
                <a:gd name="connsiteY329" fmla="*/ 599085 h 1216163"/>
                <a:gd name="connsiteX330" fmla="*/ 103241 w 1440145"/>
                <a:gd name="connsiteY330" fmla="*/ 599085 h 1216163"/>
                <a:gd name="connsiteX331" fmla="*/ 100672 w 1440145"/>
                <a:gd name="connsiteY331" fmla="*/ 602989 h 1216163"/>
                <a:gd name="connsiteX332" fmla="*/ 96771 w 1440145"/>
                <a:gd name="connsiteY332" fmla="*/ 605464 h 1216163"/>
                <a:gd name="connsiteX333" fmla="*/ 94202 w 1440145"/>
                <a:gd name="connsiteY333" fmla="*/ 608129 h 1216163"/>
                <a:gd name="connsiteX334" fmla="*/ 90396 w 1440145"/>
                <a:gd name="connsiteY334" fmla="*/ 609367 h 1216163"/>
                <a:gd name="connsiteX335" fmla="*/ 90396 w 1440145"/>
                <a:gd name="connsiteY335" fmla="*/ 612032 h 1216163"/>
                <a:gd name="connsiteX336" fmla="*/ 87731 w 1440145"/>
                <a:gd name="connsiteY336" fmla="*/ 613270 h 1216163"/>
                <a:gd name="connsiteX337" fmla="*/ 87731 w 1440145"/>
                <a:gd name="connsiteY337" fmla="*/ 617173 h 1216163"/>
                <a:gd name="connsiteX338" fmla="*/ 86494 w 1440145"/>
                <a:gd name="connsiteY338" fmla="*/ 622314 h 1216163"/>
                <a:gd name="connsiteX339" fmla="*/ 85162 w 1440145"/>
                <a:gd name="connsiteY339" fmla="*/ 623552 h 1216163"/>
                <a:gd name="connsiteX340" fmla="*/ 83925 w 1440145"/>
                <a:gd name="connsiteY340" fmla="*/ 623552 h 1216163"/>
                <a:gd name="connsiteX341" fmla="*/ 82593 w 1440145"/>
                <a:gd name="connsiteY341" fmla="*/ 622314 h 1216163"/>
                <a:gd name="connsiteX342" fmla="*/ 81356 w 1440145"/>
                <a:gd name="connsiteY342" fmla="*/ 620981 h 1216163"/>
                <a:gd name="connsiteX343" fmla="*/ 81356 w 1440145"/>
                <a:gd name="connsiteY343" fmla="*/ 615840 h 1216163"/>
                <a:gd name="connsiteX344" fmla="*/ 82593 w 1440145"/>
                <a:gd name="connsiteY344" fmla="*/ 610700 h 1216163"/>
                <a:gd name="connsiteX345" fmla="*/ 83925 w 1440145"/>
                <a:gd name="connsiteY345" fmla="*/ 608129 h 1216163"/>
                <a:gd name="connsiteX346" fmla="*/ 81356 w 1440145"/>
                <a:gd name="connsiteY346" fmla="*/ 606797 h 1216163"/>
                <a:gd name="connsiteX347" fmla="*/ 77455 w 1440145"/>
                <a:gd name="connsiteY347" fmla="*/ 606797 h 1216163"/>
                <a:gd name="connsiteX348" fmla="*/ 74886 w 1440145"/>
                <a:gd name="connsiteY348" fmla="*/ 609367 h 1216163"/>
                <a:gd name="connsiteX349" fmla="*/ 72317 w 1440145"/>
                <a:gd name="connsiteY349" fmla="*/ 613270 h 1216163"/>
                <a:gd name="connsiteX350" fmla="*/ 70984 w 1440145"/>
                <a:gd name="connsiteY350" fmla="*/ 618411 h 1216163"/>
                <a:gd name="connsiteX351" fmla="*/ 70984 w 1440145"/>
                <a:gd name="connsiteY351" fmla="*/ 623552 h 1216163"/>
                <a:gd name="connsiteX352" fmla="*/ 61945 w 1440145"/>
                <a:gd name="connsiteY352" fmla="*/ 644305 h 1216163"/>
                <a:gd name="connsiteX353" fmla="*/ 47767 w 1440145"/>
                <a:gd name="connsiteY353" fmla="*/ 670009 h 1216163"/>
                <a:gd name="connsiteX354" fmla="*/ 32257 w 1440145"/>
                <a:gd name="connsiteY354" fmla="*/ 685526 h 1216163"/>
                <a:gd name="connsiteX355" fmla="*/ 24550 w 1440145"/>
                <a:gd name="connsiteY355" fmla="*/ 694570 h 1216163"/>
                <a:gd name="connsiteX356" fmla="*/ 16842 w 1440145"/>
                <a:gd name="connsiteY356" fmla="*/ 704946 h 1216163"/>
                <a:gd name="connsiteX357" fmla="*/ 15510 w 1440145"/>
                <a:gd name="connsiteY357" fmla="*/ 707517 h 1216163"/>
                <a:gd name="connsiteX358" fmla="*/ 18079 w 1440145"/>
                <a:gd name="connsiteY358" fmla="*/ 713990 h 1216163"/>
                <a:gd name="connsiteX359" fmla="*/ 19411 w 1440145"/>
                <a:gd name="connsiteY359" fmla="*/ 719131 h 1216163"/>
                <a:gd name="connsiteX360" fmla="*/ 16842 w 1440145"/>
                <a:gd name="connsiteY360" fmla="*/ 724272 h 1216163"/>
                <a:gd name="connsiteX361" fmla="*/ 16842 w 1440145"/>
                <a:gd name="connsiteY361" fmla="*/ 730745 h 1216163"/>
                <a:gd name="connsiteX362" fmla="*/ 18079 w 1440145"/>
                <a:gd name="connsiteY362" fmla="*/ 733316 h 1216163"/>
                <a:gd name="connsiteX363" fmla="*/ 21980 w 1440145"/>
                <a:gd name="connsiteY363" fmla="*/ 734648 h 1216163"/>
                <a:gd name="connsiteX364" fmla="*/ 23217 w 1440145"/>
                <a:gd name="connsiteY364" fmla="*/ 738456 h 1216163"/>
                <a:gd name="connsiteX365" fmla="*/ 21980 w 1440145"/>
                <a:gd name="connsiteY365" fmla="*/ 747500 h 1216163"/>
                <a:gd name="connsiteX366" fmla="*/ 27119 w 1440145"/>
                <a:gd name="connsiteY366" fmla="*/ 752641 h 1216163"/>
                <a:gd name="connsiteX367" fmla="*/ 27119 w 1440145"/>
                <a:gd name="connsiteY367" fmla="*/ 761685 h 1216163"/>
                <a:gd name="connsiteX368" fmla="*/ 23217 w 1440145"/>
                <a:gd name="connsiteY368" fmla="*/ 777202 h 1216163"/>
                <a:gd name="connsiteX369" fmla="*/ 7803 w 1440145"/>
                <a:gd name="connsiteY369" fmla="*/ 801764 h 1216163"/>
                <a:gd name="connsiteX370" fmla="*/ 16842 w 1440145"/>
                <a:gd name="connsiteY370" fmla="*/ 803001 h 1216163"/>
                <a:gd name="connsiteX371" fmla="*/ 7803 w 1440145"/>
                <a:gd name="connsiteY371" fmla="*/ 806904 h 1216163"/>
                <a:gd name="connsiteX372" fmla="*/ 1332 w 1440145"/>
                <a:gd name="connsiteY372" fmla="*/ 824992 h 1216163"/>
                <a:gd name="connsiteX373" fmla="*/ 2569 w 1440145"/>
                <a:gd name="connsiteY373" fmla="*/ 835274 h 1216163"/>
                <a:gd name="connsiteX374" fmla="*/ 1332 w 1440145"/>
                <a:gd name="connsiteY374" fmla="*/ 843080 h 1216163"/>
                <a:gd name="connsiteX375" fmla="*/ 2569 w 1440145"/>
                <a:gd name="connsiteY375" fmla="*/ 854694 h 1216163"/>
                <a:gd name="connsiteX376" fmla="*/ 0 w 1440145"/>
                <a:gd name="connsiteY376" fmla="*/ 877922 h 1216163"/>
                <a:gd name="connsiteX377" fmla="*/ 3901 w 1440145"/>
                <a:gd name="connsiteY377" fmla="*/ 890774 h 1216163"/>
                <a:gd name="connsiteX378" fmla="*/ 15510 w 1440145"/>
                <a:gd name="connsiteY378" fmla="*/ 907624 h 1216163"/>
                <a:gd name="connsiteX379" fmla="*/ 103241 w 1440145"/>
                <a:gd name="connsiteY379" fmla="*/ 935994 h 1216163"/>
                <a:gd name="connsiteX380" fmla="*/ 109712 w 1440145"/>
                <a:gd name="connsiteY380" fmla="*/ 934756 h 12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1440145" h="1216163">
                  <a:moveTo>
                    <a:pt x="109712" y="934756"/>
                  </a:moveTo>
                  <a:lnTo>
                    <a:pt x="459400" y="1038047"/>
                  </a:lnTo>
                  <a:lnTo>
                    <a:pt x="693002" y="1099926"/>
                  </a:lnTo>
                  <a:lnTo>
                    <a:pt x="891682" y="1150286"/>
                  </a:lnTo>
                  <a:lnTo>
                    <a:pt x="1176856" y="1216164"/>
                  </a:lnTo>
                  <a:lnTo>
                    <a:pt x="1263350" y="824992"/>
                  </a:lnTo>
                  <a:lnTo>
                    <a:pt x="1264587" y="814615"/>
                  </a:lnTo>
                  <a:lnTo>
                    <a:pt x="1269726" y="803001"/>
                  </a:lnTo>
                  <a:lnTo>
                    <a:pt x="1276196" y="801764"/>
                  </a:lnTo>
                  <a:lnTo>
                    <a:pt x="1282666" y="781105"/>
                  </a:lnTo>
                  <a:lnTo>
                    <a:pt x="1290469" y="773394"/>
                  </a:lnTo>
                  <a:lnTo>
                    <a:pt x="1286568" y="756544"/>
                  </a:lnTo>
                  <a:lnTo>
                    <a:pt x="1303315" y="739789"/>
                  </a:lnTo>
                  <a:lnTo>
                    <a:pt x="1302078" y="735886"/>
                  </a:lnTo>
                  <a:lnTo>
                    <a:pt x="1293038" y="728175"/>
                  </a:lnTo>
                  <a:lnTo>
                    <a:pt x="1293038" y="717798"/>
                  </a:lnTo>
                  <a:lnTo>
                    <a:pt x="1287805" y="715228"/>
                  </a:lnTo>
                  <a:lnTo>
                    <a:pt x="1282666" y="719131"/>
                  </a:lnTo>
                  <a:lnTo>
                    <a:pt x="1277528" y="708754"/>
                  </a:lnTo>
                  <a:lnTo>
                    <a:pt x="1267157" y="711325"/>
                  </a:lnTo>
                  <a:lnTo>
                    <a:pt x="1260781" y="701043"/>
                  </a:lnTo>
                  <a:lnTo>
                    <a:pt x="1264587" y="689429"/>
                  </a:lnTo>
                  <a:lnTo>
                    <a:pt x="1262018" y="676482"/>
                  </a:lnTo>
                  <a:lnTo>
                    <a:pt x="1267157" y="668771"/>
                  </a:lnTo>
                  <a:lnTo>
                    <a:pt x="1267157" y="659727"/>
                  </a:lnTo>
                  <a:lnTo>
                    <a:pt x="1283999" y="648113"/>
                  </a:lnTo>
                  <a:lnTo>
                    <a:pt x="1311022" y="604226"/>
                  </a:lnTo>
                  <a:lnTo>
                    <a:pt x="1327864" y="600323"/>
                  </a:lnTo>
                  <a:lnTo>
                    <a:pt x="1349750" y="575857"/>
                  </a:lnTo>
                  <a:lnTo>
                    <a:pt x="1351082" y="565480"/>
                  </a:lnTo>
                  <a:lnTo>
                    <a:pt x="1354983" y="561577"/>
                  </a:lnTo>
                  <a:lnTo>
                    <a:pt x="1351082" y="560340"/>
                  </a:lnTo>
                  <a:lnTo>
                    <a:pt x="1352319" y="552629"/>
                  </a:lnTo>
                  <a:lnTo>
                    <a:pt x="1362690" y="544822"/>
                  </a:lnTo>
                  <a:lnTo>
                    <a:pt x="1376868" y="529305"/>
                  </a:lnTo>
                  <a:lnTo>
                    <a:pt x="1397517" y="487989"/>
                  </a:lnTo>
                  <a:lnTo>
                    <a:pt x="1402655" y="481610"/>
                  </a:lnTo>
                  <a:lnTo>
                    <a:pt x="1440145" y="440294"/>
                  </a:lnTo>
                  <a:lnTo>
                    <a:pt x="1434912" y="402786"/>
                  </a:lnTo>
                  <a:lnTo>
                    <a:pt x="1422066" y="389934"/>
                  </a:lnTo>
                  <a:lnTo>
                    <a:pt x="1415596" y="380890"/>
                  </a:lnTo>
                  <a:lnTo>
                    <a:pt x="1405224" y="378320"/>
                  </a:lnTo>
                  <a:lnTo>
                    <a:pt x="1391046" y="334433"/>
                  </a:lnTo>
                  <a:lnTo>
                    <a:pt x="1074947" y="258179"/>
                  </a:lnTo>
                  <a:lnTo>
                    <a:pt x="1046496" y="268556"/>
                  </a:lnTo>
                  <a:lnTo>
                    <a:pt x="1022042" y="260844"/>
                  </a:lnTo>
                  <a:lnTo>
                    <a:pt x="991022" y="260844"/>
                  </a:lnTo>
                  <a:lnTo>
                    <a:pt x="978176" y="254371"/>
                  </a:lnTo>
                  <a:lnTo>
                    <a:pt x="960097" y="264652"/>
                  </a:lnTo>
                  <a:lnTo>
                    <a:pt x="929077" y="260844"/>
                  </a:lnTo>
                  <a:lnTo>
                    <a:pt x="911093" y="259512"/>
                  </a:lnTo>
                  <a:lnTo>
                    <a:pt x="882642" y="264652"/>
                  </a:lnTo>
                  <a:lnTo>
                    <a:pt x="871033" y="272459"/>
                  </a:lnTo>
                  <a:lnTo>
                    <a:pt x="829737" y="268556"/>
                  </a:lnTo>
                  <a:lnTo>
                    <a:pt x="816796" y="253038"/>
                  </a:lnTo>
                  <a:lnTo>
                    <a:pt x="809089" y="250468"/>
                  </a:lnTo>
                  <a:lnTo>
                    <a:pt x="769124" y="256941"/>
                  </a:lnTo>
                  <a:lnTo>
                    <a:pt x="758752" y="262082"/>
                  </a:lnTo>
                  <a:lnTo>
                    <a:pt x="756183" y="259512"/>
                  </a:lnTo>
                  <a:lnTo>
                    <a:pt x="753614" y="256941"/>
                  </a:lnTo>
                  <a:lnTo>
                    <a:pt x="740673" y="253038"/>
                  </a:lnTo>
                  <a:lnTo>
                    <a:pt x="717456" y="259512"/>
                  </a:lnTo>
                  <a:lnTo>
                    <a:pt x="714887" y="256941"/>
                  </a:lnTo>
                  <a:lnTo>
                    <a:pt x="714887" y="242757"/>
                  </a:lnTo>
                  <a:lnTo>
                    <a:pt x="700709" y="232380"/>
                  </a:lnTo>
                  <a:lnTo>
                    <a:pt x="683962" y="228572"/>
                  </a:lnTo>
                  <a:lnTo>
                    <a:pt x="669784" y="218195"/>
                  </a:lnTo>
                  <a:lnTo>
                    <a:pt x="640096" y="216958"/>
                  </a:lnTo>
                  <a:lnTo>
                    <a:pt x="625918" y="210484"/>
                  </a:lnTo>
                  <a:lnTo>
                    <a:pt x="611645" y="211722"/>
                  </a:lnTo>
                  <a:lnTo>
                    <a:pt x="602606" y="218195"/>
                  </a:lnTo>
                  <a:lnTo>
                    <a:pt x="596231" y="218195"/>
                  </a:lnTo>
                  <a:lnTo>
                    <a:pt x="576819" y="223336"/>
                  </a:lnTo>
                  <a:lnTo>
                    <a:pt x="540661" y="223336"/>
                  </a:lnTo>
                  <a:lnTo>
                    <a:pt x="534286" y="215625"/>
                  </a:lnTo>
                  <a:lnTo>
                    <a:pt x="521345" y="213055"/>
                  </a:lnTo>
                  <a:lnTo>
                    <a:pt x="491657" y="194967"/>
                  </a:lnTo>
                  <a:lnTo>
                    <a:pt x="478716" y="182020"/>
                  </a:lnTo>
                  <a:lnTo>
                    <a:pt x="477479" y="180782"/>
                  </a:lnTo>
                  <a:lnTo>
                    <a:pt x="483950" y="156221"/>
                  </a:lnTo>
                  <a:lnTo>
                    <a:pt x="482618" y="145940"/>
                  </a:lnTo>
                  <a:lnTo>
                    <a:pt x="487756" y="132993"/>
                  </a:lnTo>
                  <a:lnTo>
                    <a:pt x="489088" y="114905"/>
                  </a:lnTo>
                  <a:lnTo>
                    <a:pt x="483950" y="81395"/>
                  </a:lnTo>
                  <a:lnTo>
                    <a:pt x="455499" y="49123"/>
                  </a:lnTo>
                  <a:lnTo>
                    <a:pt x="446459" y="46552"/>
                  </a:lnTo>
                  <a:lnTo>
                    <a:pt x="432281" y="51693"/>
                  </a:lnTo>
                  <a:lnTo>
                    <a:pt x="427143" y="49123"/>
                  </a:lnTo>
                  <a:lnTo>
                    <a:pt x="414202" y="43887"/>
                  </a:lnTo>
                  <a:lnTo>
                    <a:pt x="407827" y="31035"/>
                  </a:lnTo>
                  <a:lnTo>
                    <a:pt x="400024" y="19421"/>
                  </a:lnTo>
                  <a:lnTo>
                    <a:pt x="388416" y="24561"/>
                  </a:lnTo>
                  <a:lnTo>
                    <a:pt x="381945" y="20658"/>
                  </a:lnTo>
                  <a:lnTo>
                    <a:pt x="383278" y="25799"/>
                  </a:lnTo>
                  <a:lnTo>
                    <a:pt x="373001" y="25799"/>
                  </a:lnTo>
                  <a:lnTo>
                    <a:pt x="366531" y="24561"/>
                  </a:lnTo>
                  <a:lnTo>
                    <a:pt x="361297" y="14280"/>
                  </a:lnTo>
                  <a:lnTo>
                    <a:pt x="358728" y="14280"/>
                  </a:lnTo>
                  <a:lnTo>
                    <a:pt x="345882" y="12947"/>
                  </a:lnTo>
                  <a:lnTo>
                    <a:pt x="345882" y="14280"/>
                  </a:lnTo>
                  <a:lnTo>
                    <a:pt x="352353" y="21991"/>
                  </a:lnTo>
                  <a:lnTo>
                    <a:pt x="354922" y="27132"/>
                  </a:lnTo>
                  <a:lnTo>
                    <a:pt x="354922" y="28464"/>
                  </a:lnTo>
                  <a:lnTo>
                    <a:pt x="353590" y="28464"/>
                  </a:lnTo>
                  <a:lnTo>
                    <a:pt x="352353" y="28464"/>
                  </a:lnTo>
                  <a:lnTo>
                    <a:pt x="352353" y="29702"/>
                  </a:lnTo>
                  <a:lnTo>
                    <a:pt x="352353" y="31035"/>
                  </a:lnTo>
                  <a:lnTo>
                    <a:pt x="351021" y="33605"/>
                  </a:lnTo>
                  <a:lnTo>
                    <a:pt x="349688" y="33605"/>
                  </a:lnTo>
                  <a:lnTo>
                    <a:pt x="348451" y="32272"/>
                  </a:lnTo>
                  <a:lnTo>
                    <a:pt x="348451" y="31035"/>
                  </a:lnTo>
                  <a:lnTo>
                    <a:pt x="347119" y="25799"/>
                  </a:lnTo>
                  <a:lnTo>
                    <a:pt x="347119" y="24561"/>
                  </a:lnTo>
                  <a:lnTo>
                    <a:pt x="344550" y="23228"/>
                  </a:lnTo>
                  <a:lnTo>
                    <a:pt x="343218" y="21991"/>
                  </a:lnTo>
                  <a:lnTo>
                    <a:pt x="338080" y="15517"/>
                  </a:lnTo>
                  <a:lnTo>
                    <a:pt x="334274" y="7806"/>
                  </a:lnTo>
                  <a:lnTo>
                    <a:pt x="330372" y="3903"/>
                  </a:lnTo>
                  <a:lnTo>
                    <a:pt x="329040" y="1333"/>
                  </a:lnTo>
                  <a:lnTo>
                    <a:pt x="329040" y="0"/>
                  </a:lnTo>
                  <a:lnTo>
                    <a:pt x="326471" y="0"/>
                  </a:lnTo>
                  <a:lnTo>
                    <a:pt x="325234" y="0"/>
                  </a:lnTo>
                  <a:lnTo>
                    <a:pt x="325234" y="2666"/>
                  </a:lnTo>
                  <a:lnTo>
                    <a:pt x="326471" y="9044"/>
                  </a:lnTo>
                  <a:lnTo>
                    <a:pt x="327803" y="20658"/>
                  </a:lnTo>
                  <a:lnTo>
                    <a:pt x="325234" y="49123"/>
                  </a:lnTo>
                  <a:lnTo>
                    <a:pt x="320096" y="55501"/>
                  </a:lnTo>
                  <a:lnTo>
                    <a:pt x="309724" y="59404"/>
                  </a:lnTo>
                  <a:lnTo>
                    <a:pt x="308392" y="60737"/>
                  </a:lnTo>
                  <a:lnTo>
                    <a:pt x="308392" y="63307"/>
                  </a:lnTo>
                  <a:lnTo>
                    <a:pt x="310961" y="73589"/>
                  </a:lnTo>
                  <a:lnTo>
                    <a:pt x="305823" y="91676"/>
                  </a:lnTo>
                  <a:lnTo>
                    <a:pt x="303254" y="98150"/>
                  </a:lnTo>
                  <a:lnTo>
                    <a:pt x="303254" y="109764"/>
                  </a:lnTo>
                  <a:lnTo>
                    <a:pt x="302017" y="113667"/>
                  </a:lnTo>
                  <a:lnTo>
                    <a:pt x="300684" y="117570"/>
                  </a:lnTo>
                  <a:lnTo>
                    <a:pt x="300684" y="118808"/>
                  </a:lnTo>
                  <a:lnTo>
                    <a:pt x="300684" y="120046"/>
                  </a:lnTo>
                  <a:lnTo>
                    <a:pt x="305823" y="116238"/>
                  </a:lnTo>
                  <a:lnTo>
                    <a:pt x="307155" y="117570"/>
                  </a:lnTo>
                  <a:lnTo>
                    <a:pt x="308392" y="117570"/>
                  </a:lnTo>
                  <a:lnTo>
                    <a:pt x="309724" y="114905"/>
                  </a:lnTo>
                  <a:lnTo>
                    <a:pt x="310961" y="114905"/>
                  </a:lnTo>
                  <a:lnTo>
                    <a:pt x="310961" y="117570"/>
                  </a:lnTo>
                  <a:lnTo>
                    <a:pt x="310961" y="120046"/>
                  </a:lnTo>
                  <a:lnTo>
                    <a:pt x="307155" y="121378"/>
                  </a:lnTo>
                  <a:lnTo>
                    <a:pt x="304586" y="121378"/>
                  </a:lnTo>
                  <a:lnTo>
                    <a:pt x="292977" y="139466"/>
                  </a:lnTo>
                  <a:lnTo>
                    <a:pt x="291645" y="142036"/>
                  </a:lnTo>
                  <a:lnTo>
                    <a:pt x="291645" y="144607"/>
                  </a:lnTo>
                  <a:lnTo>
                    <a:pt x="291645" y="145940"/>
                  </a:lnTo>
                  <a:lnTo>
                    <a:pt x="298115" y="148510"/>
                  </a:lnTo>
                  <a:lnTo>
                    <a:pt x="299352" y="148510"/>
                  </a:lnTo>
                  <a:lnTo>
                    <a:pt x="299352" y="149748"/>
                  </a:lnTo>
                  <a:lnTo>
                    <a:pt x="298115" y="154984"/>
                  </a:lnTo>
                  <a:lnTo>
                    <a:pt x="296783" y="158791"/>
                  </a:lnTo>
                  <a:lnTo>
                    <a:pt x="296783" y="160124"/>
                  </a:lnTo>
                  <a:lnTo>
                    <a:pt x="298115" y="160124"/>
                  </a:lnTo>
                  <a:lnTo>
                    <a:pt x="298115" y="162695"/>
                  </a:lnTo>
                  <a:lnTo>
                    <a:pt x="299352" y="162695"/>
                  </a:lnTo>
                  <a:lnTo>
                    <a:pt x="298115" y="164027"/>
                  </a:lnTo>
                  <a:lnTo>
                    <a:pt x="296783" y="166598"/>
                  </a:lnTo>
                  <a:lnTo>
                    <a:pt x="294214" y="166598"/>
                  </a:lnTo>
                  <a:lnTo>
                    <a:pt x="294214" y="167835"/>
                  </a:lnTo>
                  <a:lnTo>
                    <a:pt x="292977" y="166598"/>
                  </a:lnTo>
                  <a:lnTo>
                    <a:pt x="291645" y="164027"/>
                  </a:lnTo>
                  <a:lnTo>
                    <a:pt x="290408" y="160124"/>
                  </a:lnTo>
                  <a:lnTo>
                    <a:pt x="289076" y="157554"/>
                  </a:lnTo>
                  <a:lnTo>
                    <a:pt x="286507" y="157554"/>
                  </a:lnTo>
                  <a:lnTo>
                    <a:pt x="283937" y="157554"/>
                  </a:lnTo>
                  <a:lnTo>
                    <a:pt x="282605" y="158791"/>
                  </a:lnTo>
                  <a:lnTo>
                    <a:pt x="281368" y="161457"/>
                  </a:lnTo>
                  <a:lnTo>
                    <a:pt x="282605" y="167835"/>
                  </a:lnTo>
                  <a:lnTo>
                    <a:pt x="282605" y="174309"/>
                  </a:lnTo>
                  <a:lnTo>
                    <a:pt x="283937" y="180782"/>
                  </a:lnTo>
                  <a:lnTo>
                    <a:pt x="281368" y="182020"/>
                  </a:lnTo>
                  <a:lnTo>
                    <a:pt x="280036" y="183353"/>
                  </a:lnTo>
                  <a:lnTo>
                    <a:pt x="278704" y="184590"/>
                  </a:lnTo>
                  <a:lnTo>
                    <a:pt x="277467" y="184590"/>
                  </a:lnTo>
                  <a:lnTo>
                    <a:pt x="277467" y="183353"/>
                  </a:lnTo>
                  <a:lnTo>
                    <a:pt x="278704" y="182020"/>
                  </a:lnTo>
                  <a:lnTo>
                    <a:pt x="278704" y="179450"/>
                  </a:lnTo>
                  <a:lnTo>
                    <a:pt x="277467" y="180782"/>
                  </a:lnTo>
                  <a:lnTo>
                    <a:pt x="277467" y="182020"/>
                  </a:lnTo>
                  <a:lnTo>
                    <a:pt x="276135" y="183353"/>
                  </a:lnTo>
                  <a:lnTo>
                    <a:pt x="276135" y="184590"/>
                  </a:lnTo>
                  <a:lnTo>
                    <a:pt x="274898" y="187256"/>
                  </a:lnTo>
                  <a:lnTo>
                    <a:pt x="274898" y="188493"/>
                  </a:lnTo>
                  <a:lnTo>
                    <a:pt x="273566" y="191064"/>
                  </a:lnTo>
                  <a:lnTo>
                    <a:pt x="272329" y="191064"/>
                  </a:lnTo>
                  <a:lnTo>
                    <a:pt x="270997" y="191064"/>
                  </a:lnTo>
                  <a:lnTo>
                    <a:pt x="270997" y="192397"/>
                  </a:lnTo>
                  <a:lnTo>
                    <a:pt x="272329" y="193729"/>
                  </a:lnTo>
                  <a:lnTo>
                    <a:pt x="273566" y="194967"/>
                  </a:lnTo>
                  <a:lnTo>
                    <a:pt x="270997" y="204011"/>
                  </a:lnTo>
                  <a:lnTo>
                    <a:pt x="270997" y="206581"/>
                  </a:lnTo>
                  <a:lnTo>
                    <a:pt x="272329" y="206581"/>
                  </a:lnTo>
                  <a:lnTo>
                    <a:pt x="274898" y="206581"/>
                  </a:lnTo>
                  <a:lnTo>
                    <a:pt x="273566" y="207914"/>
                  </a:lnTo>
                  <a:lnTo>
                    <a:pt x="270997" y="210484"/>
                  </a:lnTo>
                  <a:lnTo>
                    <a:pt x="264526" y="219528"/>
                  </a:lnTo>
                  <a:lnTo>
                    <a:pt x="263289" y="228572"/>
                  </a:lnTo>
                  <a:lnTo>
                    <a:pt x="265858" y="226002"/>
                  </a:lnTo>
                  <a:lnTo>
                    <a:pt x="268427" y="231142"/>
                  </a:lnTo>
                  <a:lnTo>
                    <a:pt x="263289" y="231142"/>
                  </a:lnTo>
                  <a:lnTo>
                    <a:pt x="250348" y="247897"/>
                  </a:lnTo>
                  <a:lnTo>
                    <a:pt x="238740" y="276267"/>
                  </a:lnTo>
                  <a:lnTo>
                    <a:pt x="237503" y="277599"/>
                  </a:lnTo>
                  <a:lnTo>
                    <a:pt x="238740" y="280170"/>
                  </a:lnTo>
                  <a:lnTo>
                    <a:pt x="238740" y="282740"/>
                  </a:lnTo>
                  <a:lnTo>
                    <a:pt x="238740" y="284073"/>
                  </a:lnTo>
                  <a:lnTo>
                    <a:pt x="238740" y="285311"/>
                  </a:lnTo>
                  <a:lnTo>
                    <a:pt x="237503" y="285311"/>
                  </a:lnTo>
                  <a:lnTo>
                    <a:pt x="236171" y="286643"/>
                  </a:lnTo>
                  <a:lnTo>
                    <a:pt x="234838" y="286643"/>
                  </a:lnTo>
                  <a:lnTo>
                    <a:pt x="236171" y="285311"/>
                  </a:lnTo>
                  <a:lnTo>
                    <a:pt x="234838" y="284073"/>
                  </a:lnTo>
                  <a:lnTo>
                    <a:pt x="233601" y="285311"/>
                  </a:lnTo>
                  <a:lnTo>
                    <a:pt x="228463" y="291784"/>
                  </a:lnTo>
                  <a:lnTo>
                    <a:pt x="223230" y="302161"/>
                  </a:lnTo>
                  <a:lnTo>
                    <a:pt x="220661" y="320153"/>
                  </a:lnTo>
                  <a:lnTo>
                    <a:pt x="214190" y="330530"/>
                  </a:lnTo>
                  <a:lnTo>
                    <a:pt x="212953" y="331768"/>
                  </a:lnTo>
                  <a:lnTo>
                    <a:pt x="212953" y="333100"/>
                  </a:lnTo>
                  <a:lnTo>
                    <a:pt x="215522" y="333100"/>
                  </a:lnTo>
                  <a:lnTo>
                    <a:pt x="215522" y="335671"/>
                  </a:lnTo>
                  <a:lnTo>
                    <a:pt x="212953" y="338241"/>
                  </a:lnTo>
                  <a:lnTo>
                    <a:pt x="211621" y="342144"/>
                  </a:lnTo>
                  <a:lnTo>
                    <a:pt x="212953" y="343477"/>
                  </a:lnTo>
                  <a:lnTo>
                    <a:pt x="216759" y="343477"/>
                  </a:lnTo>
                  <a:lnTo>
                    <a:pt x="219424" y="344715"/>
                  </a:lnTo>
                  <a:lnTo>
                    <a:pt x="220661" y="346047"/>
                  </a:lnTo>
                  <a:lnTo>
                    <a:pt x="219424" y="349855"/>
                  </a:lnTo>
                  <a:lnTo>
                    <a:pt x="219424" y="353758"/>
                  </a:lnTo>
                  <a:lnTo>
                    <a:pt x="220661" y="355091"/>
                  </a:lnTo>
                  <a:lnTo>
                    <a:pt x="224562" y="356329"/>
                  </a:lnTo>
                  <a:lnTo>
                    <a:pt x="227131" y="356329"/>
                  </a:lnTo>
                  <a:lnTo>
                    <a:pt x="228463" y="356329"/>
                  </a:lnTo>
                  <a:lnTo>
                    <a:pt x="229700" y="357662"/>
                  </a:lnTo>
                  <a:lnTo>
                    <a:pt x="229700" y="358899"/>
                  </a:lnTo>
                  <a:lnTo>
                    <a:pt x="227131" y="358899"/>
                  </a:lnTo>
                  <a:lnTo>
                    <a:pt x="225894" y="360232"/>
                  </a:lnTo>
                  <a:lnTo>
                    <a:pt x="223230" y="360232"/>
                  </a:lnTo>
                  <a:lnTo>
                    <a:pt x="221993" y="360232"/>
                  </a:lnTo>
                  <a:lnTo>
                    <a:pt x="218091" y="357662"/>
                  </a:lnTo>
                  <a:lnTo>
                    <a:pt x="216759" y="355091"/>
                  </a:lnTo>
                  <a:lnTo>
                    <a:pt x="215522" y="355091"/>
                  </a:lnTo>
                  <a:lnTo>
                    <a:pt x="214190" y="353758"/>
                  </a:lnTo>
                  <a:lnTo>
                    <a:pt x="214190" y="352426"/>
                  </a:lnTo>
                  <a:lnTo>
                    <a:pt x="214190" y="351188"/>
                  </a:lnTo>
                  <a:lnTo>
                    <a:pt x="214190" y="349855"/>
                  </a:lnTo>
                  <a:lnTo>
                    <a:pt x="215522" y="349855"/>
                  </a:lnTo>
                  <a:lnTo>
                    <a:pt x="215522" y="347285"/>
                  </a:lnTo>
                  <a:lnTo>
                    <a:pt x="214190" y="347285"/>
                  </a:lnTo>
                  <a:lnTo>
                    <a:pt x="212953" y="347285"/>
                  </a:lnTo>
                  <a:lnTo>
                    <a:pt x="210384" y="347285"/>
                  </a:lnTo>
                  <a:lnTo>
                    <a:pt x="209052" y="347285"/>
                  </a:lnTo>
                  <a:lnTo>
                    <a:pt x="196206" y="383460"/>
                  </a:lnTo>
                  <a:lnTo>
                    <a:pt x="202581" y="384698"/>
                  </a:lnTo>
                  <a:lnTo>
                    <a:pt x="202581" y="389934"/>
                  </a:lnTo>
                  <a:lnTo>
                    <a:pt x="202581" y="391172"/>
                  </a:lnTo>
                  <a:lnTo>
                    <a:pt x="198775" y="387364"/>
                  </a:lnTo>
                  <a:lnTo>
                    <a:pt x="193637" y="389934"/>
                  </a:lnTo>
                  <a:lnTo>
                    <a:pt x="183265" y="408022"/>
                  </a:lnTo>
                  <a:lnTo>
                    <a:pt x="161285" y="471234"/>
                  </a:lnTo>
                  <a:lnTo>
                    <a:pt x="161285" y="482848"/>
                  </a:lnTo>
                  <a:lnTo>
                    <a:pt x="170324" y="480278"/>
                  </a:lnTo>
                  <a:lnTo>
                    <a:pt x="171657" y="480278"/>
                  </a:lnTo>
                  <a:lnTo>
                    <a:pt x="171657" y="481610"/>
                  </a:lnTo>
                  <a:lnTo>
                    <a:pt x="170324" y="485418"/>
                  </a:lnTo>
                  <a:lnTo>
                    <a:pt x="161285" y="485418"/>
                  </a:lnTo>
                  <a:lnTo>
                    <a:pt x="160048" y="473804"/>
                  </a:lnTo>
                  <a:lnTo>
                    <a:pt x="141969" y="516453"/>
                  </a:lnTo>
                  <a:lnTo>
                    <a:pt x="127791" y="540919"/>
                  </a:lnTo>
                  <a:lnTo>
                    <a:pt x="134261" y="539681"/>
                  </a:lnTo>
                  <a:lnTo>
                    <a:pt x="136830" y="530638"/>
                  </a:lnTo>
                  <a:lnTo>
                    <a:pt x="143301" y="530638"/>
                  </a:lnTo>
                  <a:lnTo>
                    <a:pt x="145870" y="531970"/>
                  </a:lnTo>
                  <a:lnTo>
                    <a:pt x="148439" y="535778"/>
                  </a:lnTo>
                  <a:lnTo>
                    <a:pt x="149676" y="539681"/>
                  </a:lnTo>
                  <a:lnTo>
                    <a:pt x="153577" y="542252"/>
                  </a:lnTo>
                  <a:lnTo>
                    <a:pt x="166518" y="549963"/>
                  </a:lnTo>
                  <a:lnTo>
                    <a:pt x="169087" y="557769"/>
                  </a:lnTo>
                  <a:lnTo>
                    <a:pt x="163949" y="555199"/>
                  </a:lnTo>
                  <a:lnTo>
                    <a:pt x="160048" y="551296"/>
                  </a:lnTo>
                  <a:lnTo>
                    <a:pt x="154910" y="548725"/>
                  </a:lnTo>
                  <a:lnTo>
                    <a:pt x="147107" y="543585"/>
                  </a:lnTo>
                  <a:lnTo>
                    <a:pt x="140637" y="539681"/>
                  </a:lnTo>
                  <a:lnTo>
                    <a:pt x="139400" y="539681"/>
                  </a:lnTo>
                  <a:lnTo>
                    <a:pt x="138067" y="539681"/>
                  </a:lnTo>
                  <a:lnTo>
                    <a:pt x="134261" y="543585"/>
                  </a:lnTo>
                  <a:lnTo>
                    <a:pt x="134261" y="544822"/>
                  </a:lnTo>
                  <a:lnTo>
                    <a:pt x="131692" y="546060"/>
                  </a:lnTo>
                  <a:lnTo>
                    <a:pt x="127791" y="547393"/>
                  </a:lnTo>
                  <a:lnTo>
                    <a:pt x="125222" y="547393"/>
                  </a:lnTo>
                  <a:lnTo>
                    <a:pt x="102004" y="586139"/>
                  </a:lnTo>
                  <a:lnTo>
                    <a:pt x="96771" y="592612"/>
                  </a:lnTo>
                  <a:lnTo>
                    <a:pt x="94202" y="595182"/>
                  </a:lnTo>
                  <a:lnTo>
                    <a:pt x="90396" y="596515"/>
                  </a:lnTo>
                  <a:lnTo>
                    <a:pt x="87731" y="600323"/>
                  </a:lnTo>
                  <a:lnTo>
                    <a:pt x="86494" y="602989"/>
                  </a:lnTo>
                  <a:lnTo>
                    <a:pt x="86494" y="604226"/>
                  </a:lnTo>
                  <a:lnTo>
                    <a:pt x="87731" y="604226"/>
                  </a:lnTo>
                  <a:lnTo>
                    <a:pt x="91633" y="601656"/>
                  </a:lnTo>
                  <a:lnTo>
                    <a:pt x="96771" y="597753"/>
                  </a:lnTo>
                  <a:lnTo>
                    <a:pt x="103241" y="595182"/>
                  </a:lnTo>
                  <a:lnTo>
                    <a:pt x="105810" y="593850"/>
                  </a:lnTo>
                  <a:lnTo>
                    <a:pt x="107143" y="590042"/>
                  </a:lnTo>
                  <a:lnTo>
                    <a:pt x="109712" y="586139"/>
                  </a:lnTo>
                  <a:lnTo>
                    <a:pt x="112281" y="587376"/>
                  </a:lnTo>
                  <a:lnTo>
                    <a:pt x="114850" y="587376"/>
                  </a:lnTo>
                  <a:lnTo>
                    <a:pt x="116182" y="588709"/>
                  </a:lnTo>
                  <a:lnTo>
                    <a:pt x="114850" y="590042"/>
                  </a:lnTo>
                  <a:lnTo>
                    <a:pt x="113613" y="592612"/>
                  </a:lnTo>
                  <a:lnTo>
                    <a:pt x="111044" y="593850"/>
                  </a:lnTo>
                  <a:lnTo>
                    <a:pt x="112281" y="597753"/>
                  </a:lnTo>
                  <a:lnTo>
                    <a:pt x="114850" y="604226"/>
                  </a:lnTo>
                  <a:lnTo>
                    <a:pt x="114850" y="608129"/>
                  </a:lnTo>
                  <a:lnTo>
                    <a:pt x="114850" y="609367"/>
                  </a:lnTo>
                  <a:lnTo>
                    <a:pt x="113613" y="613270"/>
                  </a:lnTo>
                  <a:lnTo>
                    <a:pt x="113613" y="614508"/>
                  </a:lnTo>
                  <a:lnTo>
                    <a:pt x="112281" y="614508"/>
                  </a:lnTo>
                  <a:lnTo>
                    <a:pt x="109712" y="613270"/>
                  </a:lnTo>
                  <a:lnTo>
                    <a:pt x="107143" y="610700"/>
                  </a:lnTo>
                  <a:lnTo>
                    <a:pt x="105810" y="608129"/>
                  </a:lnTo>
                  <a:lnTo>
                    <a:pt x="105810" y="605464"/>
                  </a:lnTo>
                  <a:lnTo>
                    <a:pt x="105810" y="601656"/>
                  </a:lnTo>
                  <a:lnTo>
                    <a:pt x="107143" y="600323"/>
                  </a:lnTo>
                  <a:lnTo>
                    <a:pt x="107143" y="599085"/>
                  </a:lnTo>
                  <a:lnTo>
                    <a:pt x="104573" y="599085"/>
                  </a:lnTo>
                  <a:lnTo>
                    <a:pt x="103241" y="599085"/>
                  </a:lnTo>
                  <a:lnTo>
                    <a:pt x="100672" y="602989"/>
                  </a:lnTo>
                  <a:lnTo>
                    <a:pt x="96771" y="605464"/>
                  </a:lnTo>
                  <a:lnTo>
                    <a:pt x="94202" y="608129"/>
                  </a:lnTo>
                  <a:lnTo>
                    <a:pt x="90396" y="609367"/>
                  </a:lnTo>
                  <a:lnTo>
                    <a:pt x="90396" y="612032"/>
                  </a:lnTo>
                  <a:lnTo>
                    <a:pt x="87731" y="613270"/>
                  </a:lnTo>
                  <a:lnTo>
                    <a:pt x="87731" y="617173"/>
                  </a:lnTo>
                  <a:lnTo>
                    <a:pt x="86494" y="622314"/>
                  </a:lnTo>
                  <a:lnTo>
                    <a:pt x="85162" y="623552"/>
                  </a:lnTo>
                  <a:lnTo>
                    <a:pt x="83925" y="623552"/>
                  </a:lnTo>
                  <a:lnTo>
                    <a:pt x="82593" y="622314"/>
                  </a:lnTo>
                  <a:lnTo>
                    <a:pt x="81356" y="620981"/>
                  </a:lnTo>
                  <a:lnTo>
                    <a:pt x="81356" y="615840"/>
                  </a:lnTo>
                  <a:lnTo>
                    <a:pt x="82593" y="610700"/>
                  </a:lnTo>
                  <a:lnTo>
                    <a:pt x="83925" y="608129"/>
                  </a:lnTo>
                  <a:lnTo>
                    <a:pt x="81356" y="606797"/>
                  </a:lnTo>
                  <a:lnTo>
                    <a:pt x="77455" y="606797"/>
                  </a:lnTo>
                  <a:lnTo>
                    <a:pt x="74886" y="609367"/>
                  </a:lnTo>
                  <a:lnTo>
                    <a:pt x="72317" y="613270"/>
                  </a:lnTo>
                  <a:lnTo>
                    <a:pt x="70984" y="618411"/>
                  </a:lnTo>
                  <a:lnTo>
                    <a:pt x="70984" y="623552"/>
                  </a:lnTo>
                  <a:lnTo>
                    <a:pt x="61945" y="644305"/>
                  </a:lnTo>
                  <a:lnTo>
                    <a:pt x="47767" y="670009"/>
                  </a:lnTo>
                  <a:lnTo>
                    <a:pt x="32257" y="685526"/>
                  </a:lnTo>
                  <a:lnTo>
                    <a:pt x="24550" y="694570"/>
                  </a:lnTo>
                  <a:lnTo>
                    <a:pt x="16842" y="704946"/>
                  </a:lnTo>
                  <a:lnTo>
                    <a:pt x="15510" y="707517"/>
                  </a:lnTo>
                  <a:lnTo>
                    <a:pt x="18079" y="713990"/>
                  </a:lnTo>
                  <a:lnTo>
                    <a:pt x="19411" y="719131"/>
                  </a:lnTo>
                  <a:lnTo>
                    <a:pt x="16842" y="724272"/>
                  </a:lnTo>
                  <a:lnTo>
                    <a:pt x="16842" y="730745"/>
                  </a:lnTo>
                  <a:lnTo>
                    <a:pt x="18079" y="733316"/>
                  </a:lnTo>
                  <a:lnTo>
                    <a:pt x="21980" y="734648"/>
                  </a:lnTo>
                  <a:lnTo>
                    <a:pt x="23217" y="738456"/>
                  </a:lnTo>
                  <a:lnTo>
                    <a:pt x="21980" y="747500"/>
                  </a:lnTo>
                  <a:lnTo>
                    <a:pt x="27119" y="752641"/>
                  </a:lnTo>
                  <a:lnTo>
                    <a:pt x="27119" y="761685"/>
                  </a:lnTo>
                  <a:lnTo>
                    <a:pt x="23217" y="777202"/>
                  </a:lnTo>
                  <a:lnTo>
                    <a:pt x="7803" y="801764"/>
                  </a:lnTo>
                  <a:lnTo>
                    <a:pt x="16842" y="803001"/>
                  </a:lnTo>
                  <a:lnTo>
                    <a:pt x="7803" y="806904"/>
                  </a:lnTo>
                  <a:lnTo>
                    <a:pt x="1332" y="824992"/>
                  </a:lnTo>
                  <a:lnTo>
                    <a:pt x="2569" y="835274"/>
                  </a:lnTo>
                  <a:lnTo>
                    <a:pt x="1332" y="843080"/>
                  </a:lnTo>
                  <a:lnTo>
                    <a:pt x="2569" y="854694"/>
                  </a:lnTo>
                  <a:lnTo>
                    <a:pt x="0" y="877922"/>
                  </a:lnTo>
                  <a:lnTo>
                    <a:pt x="3901" y="890774"/>
                  </a:lnTo>
                  <a:lnTo>
                    <a:pt x="15510" y="907624"/>
                  </a:lnTo>
                  <a:lnTo>
                    <a:pt x="103241" y="935994"/>
                  </a:lnTo>
                  <a:lnTo>
                    <a:pt x="109712" y="934756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F7F615A5-60A5-3229-662E-130B3CDB34BA}"/>
                </a:ext>
              </a:extLst>
            </p:cNvPr>
            <p:cNvSpPr/>
            <p:nvPr/>
          </p:nvSpPr>
          <p:spPr>
            <a:xfrm>
              <a:off x="548640" y="3456648"/>
              <a:ext cx="1293810" cy="2210161"/>
            </a:xfrm>
            <a:custGeom>
              <a:avLst/>
              <a:gdLst>
                <a:gd name="connsiteX0" fmla="*/ 1283903 w 1440525"/>
                <a:gd name="connsiteY0" fmla="*/ 2460791 h 2460791"/>
                <a:gd name="connsiteX1" fmla="*/ 1290374 w 1440525"/>
                <a:gd name="connsiteY1" fmla="*/ 2459459 h 2460791"/>
                <a:gd name="connsiteX2" fmla="*/ 1294275 w 1440525"/>
                <a:gd name="connsiteY2" fmla="*/ 2454318 h 2460791"/>
                <a:gd name="connsiteX3" fmla="*/ 1300746 w 1440525"/>
                <a:gd name="connsiteY3" fmla="*/ 2453080 h 2460791"/>
                <a:gd name="connsiteX4" fmla="*/ 1301983 w 1440525"/>
                <a:gd name="connsiteY4" fmla="*/ 2445274 h 2460791"/>
                <a:gd name="connsiteX5" fmla="*/ 1316161 w 1440525"/>
                <a:gd name="connsiteY5" fmla="*/ 2438801 h 2460791"/>
                <a:gd name="connsiteX6" fmla="*/ 1320062 w 1440525"/>
                <a:gd name="connsiteY6" fmla="*/ 2409194 h 2460791"/>
                <a:gd name="connsiteX7" fmla="*/ 1314924 w 1440525"/>
                <a:gd name="connsiteY7" fmla="*/ 2398817 h 2460791"/>
                <a:gd name="connsiteX8" fmla="*/ 1309785 w 1440525"/>
                <a:gd name="connsiteY8" fmla="*/ 2393676 h 2460791"/>
                <a:gd name="connsiteX9" fmla="*/ 1296844 w 1440525"/>
                <a:gd name="connsiteY9" fmla="*/ 2393676 h 2460791"/>
                <a:gd name="connsiteX10" fmla="*/ 1290374 w 1440525"/>
                <a:gd name="connsiteY10" fmla="*/ 2388440 h 2460791"/>
                <a:gd name="connsiteX11" fmla="*/ 1286568 w 1440525"/>
                <a:gd name="connsiteY11" fmla="*/ 2388440 h 2460791"/>
                <a:gd name="connsiteX12" fmla="*/ 1281334 w 1440525"/>
                <a:gd name="connsiteY12" fmla="*/ 2374256 h 2460791"/>
                <a:gd name="connsiteX13" fmla="*/ 1290850 w 1440525"/>
                <a:gd name="connsiteY13" fmla="*/ 2360071 h 2460791"/>
                <a:gd name="connsiteX14" fmla="*/ 1294751 w 1440525"/>
                <a:gd name="connsiteY14" fmla="*/ 2336843 h 2460791"/>
                <a:gd name="connsiteX15" fmla="*/ 1285236 w 1440525"/>
                <a:gd name="connsiteY15" fmla="*/ 2326561 h 2460791"/>
                <a:gd name="connsiteX16" fmla="*/ 1294751 w 1440525"/>
                <a:gd name="connsiteY16" fmla="*/ 2317517 h 2460791"/>
                <a:gd name="connsiteX17" fmla="*/ 1293419 w 1440525"/>
                <a:gd name="connsiteY17" fmla="*/ 2303333 h 2460791"/>
                <a:gd name="connsiteX18" fmla="*/ 1307692 w 1440525"/>
                <a:gd name="connsiteY18" fmla="*/ 2304570 h 2460791"/>
                <a:gd name="connsiteX19" fmla="*/ 1311498 w 1440525"/>
                <a:gd name="connsiteY19" fmla="*/ 2300667 h 2460791"/>
                <a:gd name="connsiteX20" fmla="*/ 1323107 w 1440525"/>
                <a:gd name="connsiteY20" fmla="*/ 2286483 h 2460791"/>
                <a:gd name="connsiteX21" fmla="*/ 1334715 w 1440525"/>
                <a:gd name="connsiteY21" fmla="*/ 2277439 h 2460791"/>
                <a:gd name="connsiteX22" fmla="*/ 1339949 w 1440525"/>
                <a:gd name="connsiteY22" fmla="*/ 2250402 h 2460791"/>
                <a:gd name="connsiteX23" fmla="*/ 1347656 w 1440525"/>
                <a:gd name="connsiteY23" fmla="*/ 2246499 h 2460791"/>
                <a:gd name="connsiteX24" fmla="*/ 1348893 w 1440525"/>
                <a:gd name="connsiteY24" fmla="*/ 2217940 h 2460791"/>
                <a:gd name="connsiteX25" fmla="*/ 1356696 w 1440525"/>
                <a:gd name="connsiteY25" fmla="*/ 2197281 h 2460791"/>
                <a:gd name="connsiteX26" fmla="*/ 1354127 w 1440525"/>
                <a:gd name="connsiteY26" fmla="*/ 2187762 h 2460791"/>
                <a:gd name="connsiteX27" fmla="*/ 1374775 w 1440525"/>
                <a:gd name="connsiteY27" fmla="*/ 2176147 h 2460791"/>
                <a:gd name="connsiteX28" fmla="*/ 1381245 w 1440525"/>
                <a:gd name="connsiteY28" fmla="*/ 2160725 h 2460791"/>
                <a:gd name="connsiteX29" fmla="*/ 1416072 w 1440525"/>
                <a:gd name="connsiteY29" fmla="*/ 2147778 h 2460791"/>
                <a:gd name="connsiteX30" fmla="*/ 1440526 w 1440525"/>
                <a:gd name="connsiteY30" fmla="*/ 2132356 h 2460791"/>
                <a:gd name="connsiteX31" fmla="*/ 1435388 w 1440525"/>
                <a:gd name="connsiteY31" fmla="*/ 2111603 h 2460791"/>
                <a:gd name="connsiteX32" fmla="*/ 1417308 w 1440525"/>
                <a:gd name="connsiteY32" fmla="*/ 2096180 h 2460791"/>
                <a:gd name="connsiteX33" fmla="*/ 1410838 w 1440525"/>
                <a:gd name="connsiteY33" fmla="*/ 2084566 h 2460791"/>
                <a:gd name="connsiteX34" fmla="*/ 1401799 w 1440525"/>
                <a:gd name="connsiteY34" fmla="*/ 2080663 h 2460791"/>
                <a:gd name="connsiteX35" fmla="*/ 1405700 w 1440525"/>
                <a:gd name="connsiteY35" fmla="*/ 2065241 h 2460791"/>
                <a:gd name="connsiteX36" fmla="*/ 1397992 w 1440525"/>
                <a:gd name="connsiteY36" fmla="*/ 2048390 h 2460791"/>
                <a:gd name="connsiteX37" fmla="*/ 1400562 w 1440525"/>
                <a:gd name="connsiteY37" fmla="*/ 2047153 h 2460791"/>
                <a:gd name="connsiteX38" fmla="*/ 1397992 w 1440525"/>
                <a:gd name="connsiteY38" fmla="*/ 2022592 h 2460791"/>
                <a:gd name="connsiteX39" fmla="*/ 1392854 w 1440525"/>
                <a:gd name="connsiteY39" fmla="*/ 2013548 h 2460791"/>
                <a:gd name="connsiteX40" fmla="*/ 1386384 w 1440525"/>
                <a:gd name="connsiteY40" fmla="*/ 2009645 h 2460791"/>
                <a:gd name="connsiteX41" fmla="*/ 1383814 w 1440525"/>
                <a:gd name="connsiteY41" fmla="*/ 1991652 h 2460791"/>
                <a:gd name="connsiteX42" fmla="*/ 1376012 w 1440525"/>
                <a:gd name="connsiteY42" fmla="*/ 1980038 h 2460791"/>
                <a:gd name="connsiteX43" fmla="*/ 1379913 w 1440525"/>
                <a:gd name="connsiteY43" fmla="*/ 1951478 h 2460791"/>
                <a:gd name="connsiteX44" fmla="*/ 1237469 w 1440525"/>
                <a:gd name="connsiteY44" fmla="*/ 1739185 h 2460791"/>
                <a:gd name="connsiteX45" fmla="*/ 930409 w 1440525"/>
                <a:gd name="connsiteY45" fmla="*/ 1283469 h 2460791"/>
                <a:gd name="connsiteX46" fmla="*/ 644949 w 1440525"/>
                <a:gd name="connsiteY46" fmla="*/ 852219 h 2460791"/>
                <a:gd name="connsiteX47" fmla="*/ 815274 w 1440525"/>
                <a:gd name="connsiteY47" fmla="*/ 192492 h 2460791"/>
                <a:gd name="connsiteX48" fmla="*/ 581672 w 1440525"/>
                <a:gd name="connsiteY48" fmla="*/ 130517 h 2460791"/>
                <a:gd name="connsiteX49" fmla="*/ 232269 w 1440525"/>
                <a:gd name="connsiteY49" fmla="*/ 27322 h 2460791"/>
                <a:gd name="connsiteX50" fmla="*/ 225799 w 1440525"/>
                <a:gd name="connsiteY50" fmla="*/ 28560 h 2460791"/>
                <a:gd name="connsiteX51" fmla="*/ 138067 w 1440525"/>
                <a:gd name="connsiteY51" fmla="*/ 0 h 2460791"/>
                <a:gd name="connsiteX52" fmla="*/ 138067 w 1440525"/>
                <a:gd name="connsiteY52" fmla="*/ 12852 h 2460791"/>
                <a:gd name="connsiteX53" fmla="*/ 135498 w 1440525"/>
                <a:gd name="connsiteY53" fmla="*/ 14185 h 2460791"/>
                <a:gd name="connsiteX54" fmla="*/ 127696 w 1440525"/>
                <a:gd name="connsiteY54" fmla="*/ 30940 h 2460791"/>
                <a:gd name="connsiteX55" fmla="*/ 117419 w 1440525"/>
                <a:gd name="connsiteY55" fmla="*/ 45124 h 2460791"/>
                <a:gd name="connsiteX56" fmla="*/ 122557 w 1440525"/>
                <a:gd name="connsiteY56" fmla="*/ 55501 h 2460791"/>
                <a:gd name="connsiteX57" fmla="*/ 130360 w 1440525"/>
                <a:gd name="connsiteY57" fmla="*/ 60642 h 2460791"/>
                <a:gd name="connsiteX58" fmla="*/ 127696 w 1440525"/>
                <a:gd name="connsiteY58" fmla="*/ 101958 h 2460791"/>
                <a:gd name="connsiteX59" fmla="*/ 134166 w 1440525"/>
                <a:gd name="connsiteY59" fmla="*/ 107194 h 2460791"/>
                <a:gd name="connsiteX60" fmla="*/ 129028 w 1440525"/>
                <a:gd name="connsiteY60" fmla="*/ 105861 h 2460791"/>
                <a:gd name="connsiteX61" fmla="*/ 121320 w 1440525"/>
                <a:gd name="connsiteY61" fmla="*/ 142036 h 2460791"/>
                <a:gd name="connsiteX62" fmla="*/ 99340 w 1440525"/>
                <a:gd name="connsiteY62" fmla="*/ 180687 h 2460791"/>
                <a:gd name="connsiteX63" fmla="*/ 92870 w 1440525"/>
                <a:gd name="connsiteY63" fmla="*/ 192301 h 2460791"/>
                <a:gd name="connsiteX64" fmla="*/ 89063 w 1440525"/>
                <a:gd name="connsiteY64" fmla="*/ 207819 h 2460791"/>
                <a:gd name="connsiteX65" fmla="*/ 90300 w 1440525"/>
                <a:gd name="connsiteY65" fmla="*/ 214292 h 2460791"/>
                <a:gd name="connsiteX66" fmla="*/ 86494 w 1440525"/>
                <a:gd name="connsiteY66" fmla="*/ 225907 h 2460791"/>
                <a:gd name="connsiteX67" fmla="*/ 63182 w 1440525"/>
                <a:gd name="connsiteY67" fmla="*/ 251705 h 2460791"/>
                <a:gd name="connsiteX68" fmla="*/ 58044 w 1440525"/>
                <a:gd name="connsiteY68" fmla="*/ 259512 h 2460791"/>
                <a:gd name="connsiteX69" fmla="*/ 55474 w 1440525"/>
                <a:gd name="connsiteY69" fmla="*/ 263320 h 2460791"/>
                <a:gd name="connsiteX70" fmla="*/ 55474 w 1440525"/>
                <a:gd name="connsiteY70" fmla="*/ 267223 h 2460791"/>
                <a:gd name="connsiteX71" fmla="*/ 60613 w 1440525"/>
                <a:gd name="connsiteY71" fmla="*/ 264652 h 2460791"/>
                <a:gd name="connsiteX72" fmla="*/ 70128 w 1440525"/>
                <a:gd name="connsiteY72" fmla="*/ 256941 h 2460791"/>
                <a:gd name="connsiteX73" fmla="*/ 72697 w 1440525"/>
                <a:gd name="connsiteY73" fmla="*/ 253038 h 2460791"/>
                <a:gd name="connsiteX74" fmla="*/ 74029 w 1440525"/>
                <a:gd name="connsiteY74" fmla="*/ 250468 h 2460791"/>
                <a:gd name="connsiteX75" fmla="*/ 75266 w 1440525"/>
                <a:gd name="connsiteY75" fmla="*/ 250468 h 2460791"/>
                <a:gd name="connsiteX76" fmla="*/ 79168 w 1440525"/>
                <a:gd name="connsiteY76" fmla="*/ 253038 h 2460791"/>
                <a:gd name="connsiteX77" fmla="*/ 81737 w 1440525"/>
                <a:gd name="connsiteY77" fmla="*/ 254276 h 2460791"/>
                <a:gd name="connsiteX78" fmla="*/ 83069 w 1440525"/>
                <a:gd name="connsiteY78" fmla="*/ 256941 h 2460791"/>
                <a:gd name="connsiteX79" fmla="*/ 83069 w 1440525"/>
                <a:gd name="connsiteY79" fmla="*/ 258179 h 2460791"/>
                <a:gd name="connsiteX80" fmla="*/ 80500 w 1440525"/>
                <a:gd name="connsiteY80" fmla="*/ 259512 h 2460791"/>
                <a:gd name="connsiteX81" fmla="*/ 77931 w 1440525"/>
                <a:gd name="connsiteY81" fmla="*/ 260749 h 2460791"/>
                <a:gd name="connsiteX82" fmla="*/ 76123 w 1440525"/>
                <a:gd name="connsiteY82" fmla="*/ 262653 h 2460791"/>
                <a:gd name="connsiteX83" fmla="*/ 72221 w 1440525"/>
                <a:gd name="connsiteY83" fmla="*/ 263891 h 2460791"/>
                <a:gd name="connsiteX84" fmla="*/ 68415 w 1440525"/>
                <a:gd name="connsiteY84" fmla="*/ 265224 h 2460791"/>
                <a:gd name="connsiteX85" fmla="*/ 67083 w 1440525"/>
                <a:gd name="connsiteY85" fmla="*/ 265224 h 2460791"/>
                <a:gd name="connsiteX86" fmla="*/ 64514 w 1440525"/>
                <a:gd name="connsiteY86" fmla="*/ 266556 h 2460791"/>
                <a:gd name="connsiteX87" fmla="*/ 61945 w 1440525"/>
                <a:gd name="connsiteY87" fmla="*/ 269032 h 2460791"/>
                <a:gd name="connsiteX88" fmla="*/ 59376 w 1440525"/>
                <a:gd name="connsiteY88" fmla="*/ 272935 h 2460791"/>
                <a:gd name="connsiteX89" fmla="*/ 58044 w 1440525"/>
                <a:gd name="connsiteY89" fmla="*/ 274267 h 2460791"/>
                <a:gd name="connsiteX90" fmla="*/ 56807 w 1440525"/>
                <a:gd name="connsiteY90" fmla="*/ 276838 h 2460791"/>
                <a:gd name="connsiteX91" fmla="*/ 54142 w 1440525"/>
                <a:gd name="connsiteY91" fmla="*/ 281979 h 2460791"/>
                <a:gd name="connsiteX92" fmla="*/ 51573 w 1440525"/>
                <a:gd name="connsiteY92" fmla="*/ 284549 h 2460791"/>
                <a:gd name="connsiteX93" fmla="*/ 50336 w 1440525"/>
                <a:gd name="connsiteY93" fmla="*/ 284549 h 2460791"/>
                <a:gd name="connsiteX94" fmla="*/ 49004 w 1440525"/>
                <a:gd name="connsiteY94" fmla="*/ 285882 h 2460791"/>
                <a:gd name="connsiteX95" fmla="*/ 47577 w 1440525"/>
                <a:gd name="connsiteY95" fmla="*/ 282931 h 2460791"/>
                <a:gd name="connsiteX96" fmla="*/ 46245 w 1440525"/>
                <a:gd name="connsiteY96" fmla="*/ 280360 h 2460791"/>
                <a:gd name="connsiteX97" fmla="*/ 46245 w 1440525"/>
                <a:gd name="connsiteY97" fmla="*/ 279027 h 2460791"/>
                <a:gd name="connsiteX98" fmla="*/ 48814 w 1440525"/>
                <a:gd name="connsiteY98" fmla="*/ 276457 h 2460791"/>
                <a:gd name="connsiteX99" fmla="*/ 51383 w 1440525"/>
                <a:gd name="connsiteY99" fmla="*/ 273887 h 2460791"/>
                <a:gd name="connsiteX100" fmla="*/ 52715 w 1440525"/>
                <a:gd name="connsiteY100" fmla="*/ 271316 h 2460791"/>
                <a:gd name="connsiteX101" fmla="*/ 52715 w 1440525"/>
                <a:gd name="connsiteY101" fmla="*/ 269984 h 2460791"/>
                <a:gd name="connsiteX102" fmla="*/ 51383 w 1440525"/>
                <a:gd name="connsiteY102" fmla="*/ 268651 h 2460791"/>
                <a:gd name="connsiteX103" fmla="*/ 50146 w 1440525"/>
                <a:gd name="connsiteY103" fmla="*/ 269984 h 2460791"/>
                <a:gd name="connsiteX104" fmla="*/ 47577 w 1440525"/>
                <a:gd name="connsiteY104" fmla="*/ 272173 h 2460791"/>
                <a:gd name="connsiteX105" fmla="*/ 47577 w 1440525"/>
                <a:gd name="connsiteY105" fmla="*/ 273506 h 2460791"/>
                <a:gd name="connsiteX106" fmla="*/ 32067 w 1440525"/>
                <a:gd name="connsiteY106" fmla="*/ 289023 h 2460791"/>
                <a:gd name="connsiteX107" fmla="*/ 32067 w 1440525"/>
                <a:gd name="connsiteY107" fmla="*/ 291594 h 2460791"/>
                <a:gd name="connsiteX108" fmla="*/ 30925 w 1440525"/>
                <a:gd name="connsiteY108" fmla="*/ 291594 h 2460791"/>
                <a:gd name="connsiteX109" fmla="*/ 18079 w 1440525"/>
                <a:gd name="connsiteY109" fmla="*/ 307397 h 2460791"/>
                <a:gd name="connsiteX110" fmla="*/ 3901 w 1440525"/>
                <a:gd name="connsiteY110" fmla="*/ 330720 h 2460791"/>
                <a:gd name="connsiteX111" fmla="*/ 6470 w 1440525"/>
                <a:gd name="connsiteY111" fmla="*/ 356519 h 2460791"/>
                <a:gd name="connsiteX112" fmla="*/ 0 w 1440525"/>
                <a:gd name="connsiteY112" fmla="*/ 371941 h 2460791"/>
                <a:gd name="connsiteX113" fmla="*/ 23217 w 1440525"/>
                <a:gd name="connsiteY113" fmla="*/ 412020 h 2460791"/>
                <a:gd name="connsiteX114" fmla="*/ 30925 w 1440525"/>
                <a:gd name="connsiteY114" fmla="*/ 418493 h 2460791"/>
                <a:gd name="connsiteX115" fmla="*/ 33494 w 1440525"/>
                <a:gd name="connsiteY115" fmla="*/ 424872 h 2460791"/>
                <a:gd name="connsiteX116" fmla="*/ 30925 w 1440525"/>
                <a:gd name="connsiteY116" fmla="*/ 437819 h 2460791"/>
                <a:gd name="connsiteX117" fmla="*/ 36158 w 1440525"/>
                <a:gd name="connsiteY117" fmla="*/ 439152 h 2460791"/>
                <a:gd name="connsiteX118" fmla="*/ 38727 w 1440525"/>
                <a:gd name="connsiteY118" fmla="*/ 444292 h 2460791"/>
                <a:gd name="connsiteX119" fmla="*/ 47577 w 1440525"/>
                <a:gd name="connsiteY119" fmla="*/ 468854 h 2460791"/>
                <a:gd name="connsiteX120" fmla="*/ 48814 w 1440525"/>
                <a:gd name="connsiteY120" fmla="*/ 480373 h 2460791"/>
                <a:gd name="connsiteX121" fmla="*/ 54142 w 1440525"/>
                <a:gd name="connsiteY121" fmla="*/ 491130 h 2460791"/>
                <a:gd name="connsiteX122" fmla="*/ 51573 w 1440525"/>
                <a:gd name="connsiteY122" fmla="*/ 515691 h 2460791"/>
                <a:gd name="connsiteX123" fmla="*/ 54142 w 1440525"/>
                <a:gd name="connsiteY123" fmla="*/ 523402 h 2460791"/>
                <a:gd name="connsiteX124" fmla="*/ 50336 w 1440525"/>
                <a:gd name="connsiteY124" fmla="*/ 544061 h 2460791"/>
                <a:gd name="connsiteX125" fmla="*/ 50336 w 1440525"/>
                <a:gd name="connsiteY125" fmla="*/ 554437 h 2460791"/>
                <a:gd name="connsiteX126" fmla="*/ 39964 w 1440525"/>
                <a:gd name="connsiteY126" fmla="*/ 568241 h 2460791"/>
                <a:gd name="connsiteX127" fmla="*/ 27119 w 1440525"/>
                <a:gd name="connsiteY127" fmla="*/ 596801 h 2460791"/>
                <a:gd name="connsiteX128" fmla="*/ 25787 w 1440525"/>
                <a:gd name="connsiteY128" fmla="*/ 631643 h 2460791"/>
                <a:gd name="connsiteX129" fmla="*/ 30925 w 1440525"/>
                <a:gd name="connsiteY129" fmla="*/ 647161 h 2460791"/>
                <a:gd name="connsiteX130" fmla="*/ 28546 w 1440525"/>
                <a:gd name="connsiteY130" fmla="*/ 668866 h 2460791"/>
                <a:gd name="connsiteX131" fmla="*/ 22171 w 1440525"/>
                <a:gd name="connsiteY131" fmla="*/ 683146 h 2460791"/>
                <a:gd name="connsiteX132" fmla="*/ 15700 w 1440525"/>
                <a:gd name="connsiteY132" fmla="*/ 686954 h 2460791"/>
                <a:gd name="connsiteX133" fmla="*/ 14368 w 1440525"/>
                <a:gd name="connsiteY133" fmla="*/ 693427 h 2460791"/>
                <a:gd name="connsiteX134" fmla="*/ 28546 w 1440525"/>
                <a:gd name="connsiteY134" fmla="*/ 725700 h 2460791"/>
                <a:gd name="connsiteX135" fmla="*/ 47577 w 1440525"/>
                <a:gd name="connsiteY135" fmla="*/ 755402 h 2460791"/>
                <a:gd name="connsiteX136" fmla="*/ 57092 w 1440525"/>
                <a:gd name="connsiteY136" fmla="*/ 791577 h 2460791"/>
                <a:gd name="connsiteX137" fmla="*/ 84116 w 1440525"/>
                <a:gd name="connsiteY137" fmla="*/ 827753 h 2460791"/>
                <a:gd name="connsiteX138" fmla="*/ 84116 w 1440525"/>
                <a:gd name="connsiteY138" fmla="*/ 830323 h 2460791"/>
                <a:gd name="connsiteX139" fmla="*/ 88017 w 1440525"/>
                <a:gd name="connsiteY139" fmla="*/ 845745 h 2460791"/>
                <a:gd name="connsiteX140" fmla="*/ 85638 w 1440525"/>
                <a:gd name="connsiteY140" fmla="*/ 857360 h 2460791"/>
                <a:gd name="connsiteX141" fmla="*/ 86970 w 1440525"/>
                <a:gd name="connsiteY141" fmla="*/ 862596 h 2460791"/>
                <a:gd name="connsiteX142" fmla="*/ 88207 w 1440525"/>
                <a:gd name="connsiteY142" fmla="*/ 863833 h 2460791"/>
                <a:gd name="connsiteX143" fmla="*/ 89539 w 1440525"/>
                <a:gd name="connsiteY143" fmla="*/ 862596 h 2460791"/>
                <a:gd name="connsiteX144" fmla="*/ 93345 w 1440525"/>
                <a:gd name="connsiteY144" fmla="*/ 863833 h 2460791"/>
                <a:gd name="connsiteX145" fmla="*/ 97247 w 1440525"/>
                <a:gd name="connsiteY145" fmla="*/ 866403 h 2460791"/>
                <a:gd name="connsiteX146" fmla="*/ 98579 w 1440525"/>
                <a:gd name="connsiteY146" fmla="*/ 883254 h 2460791"/>
                <a:gd name="connsiteX147" fmla="*/ 104954 w 1440525"/>
                <a:gd name="connsiteY147" fmla="*/ 887062 h 2460791"/>
                <a:gd name="connsiteX148" fmla="*/ 113994 w 1440525"/>
                <a:gd name="connsiteY148" fmla="*/ 924570 h 2460791"/>
                <a:gd name="connsiteX149" fmla="*/ 106286 w 1440525"/>
                <a:gd name="connsiteY149" fmla="*/ 911623 h 2460791"/>
                <a:gd name="connsiteX150" fmla="*/ 95153 w 1440525"/>
                <a:gd name="connsiteY150" fmla="*/ 880683 h 2460791"/>
                <a:gd name="connsiteX151" fmla="*/ 96485 w 1440525"/>
                <a:gd name="connsiteY151" fmla="*/ 899723 h 2460791"/>
                <a:gd name="connsiteX152" fmla="*/ 74505 w 1440525"/>
                <a:gd name="connsiteY152" fmla="*/ 931995 h 2460791"/>
                <a:gd name="connsiteX153" fmla="*/ 84020 w 1440525"/>
                <a:gd name="connsiteY153" fmla="*/ 934566 h 2460791"/>
                <a:gd name="connsiteX154" fmla="*/ 82783 w 1440525"/>
                <a:gd name="connsiteY154" fmla="*/ 929425 h 2460791"/>
                <a:gd name="connsiteX155" fmla="*/ 89254 w 1440525"/>
                <a:gd name="connsiteY155" fmla="*/ 926855 h 2460791"/>
                <a:gd name="connsiteX156" fmla="*/ 91823 w 1440525"/>
                <a:gd name="connsiteY156" fmla="*/ 928092 h 2460791"/>
                <a:gd name="connsiteX157" fmla="*/ 89254 w 1440525"/>
                <a:gd name="connsiteY157" fmla="*/ 921619 h 2460791"/>
                <a:gd name="connsiteX158" fmla="*/ 94392 w 1440525"/>
                <a:gd name="connsiteY158" fmla="*/ 917811 h 2460791"/>
                <a:gd name="connsiteX159" fmla="*/ 94392 w 1440525"/>
                <a:gd name="connsiteY159" fmla="*/ 920381 h 2460791"/>
                <a:gd name="connsiteX160" fmla="*/ 96961 w 1440525"/>
                <a:gd name="connsiteY160" fmla="*/ 920381 h 2460791"/>
                <a:gd name="connsiteX161" fmla="*/ 94392 w 1440525"/>
                <a:gd name="connsiteY161" fmla="*/ 922951 h 2460791"/>
                <a:gd name="connsiteX162" fmla="*/ 94392 w 1440525"/>
                <a:gd name="connsiteY162" fmla="*/ 930758 h 2460791"/>
                <a:gd name="connsiteX163" fmla="*/ 107333 w 1440525"/>
                <a:gd name="connsiteY163" fmla="*/ 938469 h 2460791"/>
                <a:gd name="connsiteX164" fmla="*/ 112471 w 1440525"/>
                <a:gd name="connsiteY164" fmla="*/ 953986 h 2460791"/>
                <a:gd name="connsiteX165" fmla="*/ 122748 w 1440525"/>
                <a:gd name="connsiteY165" fmla="*/ 969408 h 2460791"/>
                <a:gd name="connsiteX166" fmla="*/ 127886 w 1440525"/>
                <a:gd name="connsiteY166" fmla="*/ 968171 h 2460791"/>
                <a:gd name="connsiteX167" fmla="*/ 129218 w 1440525"/>
                <a:gd name="connsiteY167" fmla="*/ 962935 h 2460791"/>
                <a:gd name="connsiteX168" fmla="*/ 129218 w 1440525"/>
                <a:gd name="connsiteY168" fmla="*/ 969408 h 2460791"/>
                <a:gd name="connsiteX169" fmla="*/ 147297 w 1440525"/>
                <a:gd name="connsiteY169" fmla="*/ 993970 h 2460791"/>
                <a:gd name="connsiteX170" fmla="*/ 153768 w 1440525"/>
                <a:gd name="connsiteY170" fmla="*/ 996540 h 2460791"/>
                <a:gd name="connsiteX171" fmla="*/ 158906 w 1440525"/>
                <a:gd name="connsiteY171" fmla="*/ 993970 h 2460791"/>
                <a:gd name="connsiteX172" fmla="*/ 155005 w 1440525"/>
                <a:gd name="connsiteY172" fmla="*/ 981023 h 2460791"/>
                <a:gd name="connsiteX173" fmla="*/ 158906 w 1440525"/>
                <a:gd name="connsiteY173" fmla="*/ 981023 h 2460791"/>
                <a:gd name="connsiteX174" fmla="*/ 160238 w 1440525"/>
                <a:gd name="connsiteY174" fmla="*/ 986259 h 2460791"/>
                <a:gd name="connsiteX175" fmla="*/ 161475 w 1440525"/>
                <a:gd name="connsiteY175" fmla="*/ 987496 h 2460791"/>
                <a:gd name="connsiteX176" fmla="*/ 162807 w 1440525"/>
                <a:gd name="connsiteY176" fmla="*/ 987496 h 2460791"/>
                <a:gd name="connsiteX177" fmla="*/ 165376 w 1440525"/>
                <a:gd name="connsiteY177" fmla="*/ 986259 h 2460791"/>
                <a:gd name="connsiteX178" fmla="*/ 166613 w 1440525"/>
                <a:gd name="connsiteY178" fmla="*/ 986259 h 2460791"/>
                <a:gd name="connsiteX179" fmla="*/ 166613 w 1440525"/>
                <a:gd name="connsiteY179" fmla="*/ 984926 h 2460791"/>
                <a:gd name="connsiteX180" fmla="*/ 165376 w 1440525"/>
                <a:gd name="connsiteY180" fmla="*/ 981023 h 2460791"/>
                <a:gd name="connsiteX181" fmla="*/ 164044 w 1440525"/>
                <a:gd name="connsiteY181" fmla="*/ 977215 h 2460791"/>
                <a:gd name="connsiteX182" fmla="*/ 160238 w 1440525"/>
                <a:gd name="connsiteY182" fmla="*/ 974644 h 2460791"/>
                <a:gd name="connsiteX183" fmla="*/ 158906 w 1440525"/>
                <a:gd name="connsiteY183" fmla="*/ 971979 h 2460791"/>
                <a:gd name="connsiteX184" fmla="*/ 158906 w 1440525"/>
                <a:gd name="connsiteY184" fmla="*/ 970741 h 2460791"/>
                <a:gd name="connsiteX185" fmla="*/ 160238 w 1440525"/>
                <a:gd name="connsiteY185" fmla="*/ 970741 h 2460791"/>
                <a:gd name="connsiteX186" fmla="*/ 161475 w 1440525"/>
                <a:gd name="connsiteY186" fmla="*/ 968171 h 2460791"/>
                <a:gd name="connsiteX187" fmla="*/ 161475 w 1440525"/>
                <a:gd name="connsiteY187" fmla="*/ 965600 h 2460791"/>
                <a:gd name="connsiteX188" fmla="*/ 162807 w 1440525"/>
                <a:gd name="connsiteY188" fmla="*/ 962935 h 2460791"/>
                <a:gd name="connsiteX189" fmla="*/ 166613 w 1440525"/>
                <a:gd name="connsiteY189" fmla="*/ 962935 h 2460791"/>
                <a:gd name="connsiteX190" fmla="*/ 170515 w 1440525"/>
                <a:gd name="connsiteY190" fmla="*/ 961697 h 2460791"/>
                <a:gd name="connsiteX191" fmla="*/ 171276 w 1440525"/>
                <a:gd name="connsiteY191" fmla="*/ 961697 h 2460791"/>
                <a:gd name="connsiteX192" fmla="*/ 171276 w 1440525"/>
                <a:gd name="connsiteY192" fmla="*/ 959127 h 2460791"/>
                <a:gd name="connsiteX193" fmla="*/ 168612 w 1440525"/>
                <a:gd name="connsiteY193" fmla="*/ 957794 h 2460791"/>
                <a:gd name="connsiteX194" fmla="*/ 164806 w 1440525"/>
                <a:gd name="connsiteY194" fmla="*/ 952653 h 2460791"/>
                <a:gd name="connsiteX195" fmla="*/ 164806 w 1440525"/>
                <a:gd name="connsiteY195" fmla="*/ 951321 h 2460791"/>
                <a:gd name="connsiteX196" fmla="*/ 163473 w 1440525"/>
                <a:gd name="connsiteY196" fmla="*/ 950083 h 2460791"/>
                <a:gd name="connsiteX197" fmla="*/ 167375 w 1440525"/>
                <a:gd name="connsiteY197" fmla="*/ 947513 h 2460791"/>
                <a:gd name="connsiteX198" fmla="*/ 171276 w 1440525"/>
                <a:gd name="connsiteY198" fmla="*/ 941039 h 2460791"/>
                <a:gd name="connsiteX199" fmla="*/ 171276 w 1440525"/>
                <a:gd name="connsiteY199" fmla="*/ 938564 h 2460791"/>
                <a:gd name="connsiteX200" fmla="*/ 169944 w 1440525"/>
                <a:gd name="connsiteY200" fmla="*/ 933423 h 2460791"/>
                <a:gd name="connsiteX201" fmla="*/ 169944 w 1440525"/>
                <a:gd name="connsiteY201" fmla="*/ 930853 h 2460791"/>
                <a:gd name="connsiteX202" fmla="*/ 173845 w 1440525"/>
                <a:gd name="connsiteY202" fmla="*/ 930853 h 2460791"/>
                <a:gd name="connsiteX203" fmla="*/ 176414 w 1440525"/>
                <a:gd name="connsiteY203" fmla="*/ 932091 h 2460791"/>
                <a:gd name="connsiteX204" fmla="*/ 180220 w 1440525"/>
                <a:gd name="connsiteY204" fmla="*/ 934661 h 2460791"/>
                <a:gd name="connsiteX205" fmla="*/ 181553 w 1440525"/>
                <a:gd name="connsiteY205" fmla="*/ 933423 h 2460791"/>
                <a:gd name="connsiteX206" fmla="*/ 184122 w 1440525"/>
                <a:gd name="connsiteY206" fmla="*/ 928187 h 2460791"/>
                <a:gd name="connsiteX207" fmla="*/ 185454 w 1440525"/>
                <a:gd name="connsiteY207" fmla="*/ 924379 h 2460791"/>
                <a:gd name="connsiteX208" fmla="*/ 188023 w 1440525"/>
                <a:gd name="connsiteY208" fmla="*/ 925617 h 2460791"/>
                <a:gd name="connsiteX209" fmla="*/ 191924 w 1440525"/>
                <a:gd name="connsiteY209" fmla="*/ 928187 h 2460791"/>
                <a:gd name="connsiteX210" fmla="*/ 197062 w 1440525"/>
                <a:gd name="connsiteY210" fmla="*/ 933423 h 2460791"/>
                <a:gd name="connsiteX211" fmla="*/ 202201 w 1440525"/>
                <a:gd name="connsiteY211" fmla="*/ 939802 h 2460791"/>
                <a:gd name="connsiteX212" fmla="*/ 206102 w 1440525"/>
                <a:gd name="connsiteY212" fmla="*/ 945037 h 2460791"/>
                <a:gd name="connsiteX213" fmla="*/ 204770 w 1440525"/>
                <a:gd name="connsiteY213" fmla="*/ 947608 h 2460791"/>
                <a:gd name="connsiteX214" fmla="*/ 206102 w 1440525"/>
                <a:gd name="connsiteY214" fmla="*/ 950178 h 2460791"/>
                <a:gd name="connsiteX215" fmla="*/ 207339 w 1440525"/>
                <a:gd name="connsiteY215" fmla="*/ 950178 h 2460791"/>
                <a:gd name="connsiteX216" fmla="*/ 207339 w 1440525"/>
                <a:gd name="connsiteY216" fmla="*/ 948084 h 2460791"/>
                <a:gd name="connsiteX217" fmla="*/ 206102 w 1440525"/>
                <a:gd name="connsiteY217" fmla="*/ 936470 h 2460791"/>
                <a:gd name="connsiteX218" fmla="*/ 207339 w 1440525"/>
                <a:gd name="connsiteY218" fmla="*/ 928663 h 2460791"/>
                <a:gd name="connsiteX219" fmla="*/ 203533 w 1440525"/>
                <a:gd name="connsiteY219" fmla="*/ 926093 h 2460791"/>
                <a:gd name="connsiteX220" fmla="*/ 200964 w 1440525"/>
                <a:gd name="connsiteY220" fmla="*/ 923523 h 2460791"/>
                <a:gd name="connsiteX221" fmla="*/ 200964 w 1440525"/>
                <a:gd name="connsiteY221" fmla="*/ 920952 h 2460791"/>
                <a:gd name="connsiteX222" fmla="*/ 203533 w 1440525"/>
                <a:gd name="connsiteY222" fmla="*/ 919619 h 2460791"/>
                <a:gd name="connsiteX223" fmla="*/ 206102 w 1440525"/>
                <a:gd name="connsiteY223" fmla="*/ 919619 h 2460791"/>
                <a:gd name="connsiteX224" fmla="*/ 207339 w 1440525"/>
                <a:gd name="connsiteY224" fmla="*/ 920952 h 2460791"/>
                <a:gd name="connsiteX225" fmla="*/ 207339 w 1440525"/>
                <a:gd name="connsiteY225" fmla="*/ 922190 h 2460791"/>
                <a:gd name="connsiteX226" fmla="*/ 209908 w 1440525"/>
                <a:gd name="connsiteY226" fmla="*/ 924855 h 2460791"/>
                <a:gd name="connsiteX227" fmla="*/ 211240 w 1440525"/>
                <a:gd name="connsiteY227" fmla="*/ 928663 h 2460791"/>
                <a:gd name="connsiteX228" fmla="*/ 211240 w 1440525"/>
                <a:gd name="connsiteY228" fmla="*/ 935137 h 2460791"/>
                <a:gd name="connsiteX229" fmla="*/ 209908 w 1440525"/>
                <a:gd name="connsiteY229" fmla="*/ 942943 h 2460791"/>
                <a:gd name="connsiteX230" fmla="*/ 211240 w 1440525"/>
                <a:gd name="connsiteY230" fmla="*/ 948084 h 2460791"/>
                <a:gd name="connsiteX231" fmla="*/ 211240 w 1440525"/>
                <a:gd name="connsiteY231" fmla="*/ 953225 h 2460791"/>
                <a:gd name="connsiteX232" fmla="*/ 212572 w 1440525"/>
                <a:gd name="connsiteY232" fmla="*/ 954557 h 2460791"/>
                <a:gd name="connsiteX233" fmla="*/ 216379 w 1440525"/>
                <a:gd name="connsiteY233" fmla="*/ 954557 h 2460791"/>
                <a:gd name="connsiteX234" fmla="*/ 221517 w 1440525"/>
                <a:gd name="connsiteY234" fmla="*/ 959698 h 2460791"/>
                <a:gd name="connsiteX235" fmla="*/ 226750 w 1440525"/>
                <a:gd name="connsiteY235" fmla="*/ 964839 h 2460791"/>
                <a:gd name="connsiteX236" fmla="*/ 228368 w 1440525"/>
                <a:gd name="connsiteY236" fmla="*/ 964839 h 2460791"/>
                <a:gd name="connsiteX237" fmla="*/ 236170 w 1440525"/>
                <a:gd name="connsiteY237" fmla="*/ 959698 h 2460791"/>
                <a:gd name="connsiteX238" fmla="*/ 241309 w 1440525"/>
                <a:gd name="connsiteY238" fmla="*/ 955795 h 2460791"/>
                <a:gd name="connsiteX239" fmla="*/ 243878 w 1440525"/>
                <a:gd name="connsiteY239" fmla="*/ 949322 h 2460791"/>
                <a:gd name="connsiteX240" fmla="*/ 246447 w 1440525"/>
                <a:gd name="connsiteY240" fmla="*/ 946751 h 2460791"/>
                <a:gd name="connsiteX241" fmla="*/ 254250 w 1440525"/>
                <a:gd name="connsiteY241" fmla="*/ 946751 h 2460791"/>
                <a:gd name="connsiteX242" fmla="*/ 255487 w 1440525"/>
                <a:gd name="connsiteY242" fmla="*/ 949322 h 2460791"/>
                <a:gd name="connsiteX243" fmla="*/ 258056 w 1440525"/>
                <a:gd name="connsiteY243" fmla="*/ 950654 h 2460791"/>
                <a:gd name="connsiteX244" fmla="*/ 259388 w 1440525"/>
                <a:gd name="connsiteY244" fmla="*/ 951892 h 2460791"/>
                <a:gd name="connsiteX245" fmla="*/ 259388 w 1440525"/>
                <a:gd name="connsiteY245" fmla="*/ 954557 h 2460791"/>
                <a:gd name="connsiteX246" fmla="*/ 258056 w 1440525"/>
                <a:gd name="connsiteY246" fmla="*/ 955795 h 2460791"/>
                <a:gd name="connsiteX247" fmla="*/ 258056 w 1440525"/>
                <a:gd name="connsiteY247" fmla="*/ 957128 h 2460791"/>
                <a:gd name="connsiteX248" fmla="*/ 252917 w 1440525"/>
                <a:gd name="connsiteY248" fmla="*/ 958365 h 2460791"/>
                <a:gd name="connsiteX249" fmla="*/ 251585 w 1440525"/>
                <a:gd name="connsiteY249" fmla="*/ 959698 h 2460791"/>
                <a:gd name="connsiteX250" fmla="*/ 254250 w 1440525"/>
                <a:gd name="connsiteY250" fmla="*/ 962269 h 2460791"/>
                <a:gd name="connsiteX251" fmla="*/ 258056 w 1440525"/>
                <a:gd name="connsiteY251" fmla="*/ 964839 h 2460791"/>
                <a:gd name="connsiteX252" fmla="*/ 265858 w 1440525"/>
                <a:gd name="connsiteY252" fmla="*/ 964839 h 2460791"/>
                <a:gd name="connsiteX253" fmla="*/ 267095 w 1440525"/>
                <a:gd name="connsiteY253" fmla="*/ 966172 h 2460791"/>
                <a:gd name="connsiteX254" fmla="*/ 267095 w 1440525"/>
                <a:gd name="connsiteY254" fmla="*/ 967124 h 2460791"/>
                <a:gd name="connsiteX255" fmla="*/ 264526 w 1440525"/>
                <a:gd name="connsiteY255" fmla="*/ 971027 h 2460791"/>
                <a:gd name="connsiteX256" fmla="*/ 267095 w 1440525"/>
                <a:gd name="connsiteY256" fmla="*/ 973597 h 2460791"/>
                <a:gd name="connsiteX257" fmla="*/ 270997 w 1440525"/>
                <a:gd name="connsiteY257" fmla="*/ 973597 h 2460791"/>
                <a:gd name="connsiteX258" fmla="*/ 273566 w 1440525"/>
                <a:gd name="connsiteY258" fmla="*/ 971027 h 2460791"/>
                <a:gd name="connsiteX259" fmla="*/ 287744 w 1440525"/>
                <a:gd name="connsiteY259" fmla="*/ 973597 h 2460791"/>
                <a:gd name="connsiteX260" fmla="*/ 294214 w 1440525"/>
                <a:gd name="connsiteY260" fmla="*/ 973597 h 2460791"/>
                <a:gd name="connsiteX261" fmla="*/ 298115 w 1440525"/>
                <a:gd name="connsiteY261" fmla="*/ 972264 h 2460791"/>
                <a:gd name="connsiteX262" fmla="*/ 304491 w 1440525"/>
                <a:gd name="connsiteY262" fmla="*/ 963220 h 2460791"/>
                <a:gd name="connsiteX263" fmla="*/ 308392 w 1440525"/>
                <a:gd name="connsiteY263" fmla="*/ 960650 h 2460791"/>
                <a:gd name="connsiteX264" fmla="*/ 312293 w 1440525"/>
                <a:gd name="connsiteY264" fmla="*/ 958080 h 2460791"/>
                <a:gd name="connsiteX265" fmla="*/ 314006 w 1440525"/>
                <a:gd name="connsiteY265" fmla="*/ 958080 h 2460791"/>
                <a:gd name="connsiteX266" fmla="*/ 314006 w 1440525"/>
                <a:gd name="connsiteY266" fmla="*/ 960650 h 2460791"/>
                <a:gd name="connsiteX267" fmla="*/ 310200 w 1440525"/>
                <a:gd name="connsiteY267" fmla="*/ 965886 h 2460791"/>
                <a:gd name="connsiteX268" fmla="*/ 307535 w 1440525"/>
                <a:gd name="connsiteY268" fmla="*/ 969694 h 2460791"/>
                <a:gd name="connsiteX269" fmla="*/ 302397 w 1440525"/>
                <a:gd name="connsiteY269" fmla="*/ 974930 h 2460791"/>
                <a:gd name="connsiteX270" fmla="*/ 299828 w 1440525"/>
                <a:gd name="connsiteY270" fmla="*/ 977500 h 2460791"/>
                <a:gd name="connsiteX271" fmla="*/ 292121 w 1440525"/>
                <a:gd name="connsiteY271" fmla="*/ 978738 h 2460791"/>
                <a:gd name="connsiteX272" fmla="*/ 289552 w 1440525"/>
                <a:gd name="connsiteY272" fmla="*/ 977500 h 2460791"/>
                <a:gd name="connsiteX273" fmla="*/ 288219 w 1440525"/>
                <a:gd name="connsiteY273" fmla="*/ 978738 h 2460791"/>
                <a:gd name="connsiteX274" fmla="*/ 288219 w 1440525"/>
                <a:gd name="connsiteY274" fmla="*/ 981308 h 2460791"/>
                <a:gd name="connsiteX275" fmla="*/ 292121 w 1440525"/>
                <a:gd name="connsiteY275" fmla="*/ 983974 h 2460791"/>
                <a:gd name="connsiteX276" fmla="*/ 297259 w 1440525"/>
                <a:gd name="connsiteY276" fmla="*/ 985211 h 2460791"/>
                <a:gd name="connsiteX277" fmla="*/ 298591 w 1440525"/>
                <a:gd name="connsiteY277" fmla="*/ 985211 h 2460791"/>
                <a:gd name="connsiteX278" fmla="*/ 303729 w 1440525"/>
                <a:gd name="connsiteY278" fmla="*/ 982641 h 2460791"/>
                <a:gd name="connsiteX279" fmla="*/ 306298 w 1440525"/>
                <a:gd name="connsiteY279" fmla="*/ 982641 h 2460791"/>
                <a:gd name="connsiteX280" fmla="*/ 306298 w 1440525"/>
                <a:gd name="connsiteY280" fmla="*/ 980071 h 2460791"/>
                <a:gd name="connsiteX281" fmla="*/ 307535 w 1440525"/>
                <a:gd name="connsiteY281" fmla="*/ 976168 h 2460791"/>
                <a:gd name="connsiteX282" fmla="*/ 308868 w 1440525"/>
                <a:gd name="connsiteY282" fmla="*/ 974930 h 2460791"/>
                <a:gd name="connsiteX283" fmla="*/ 321808 w 1440525"/>
                <a:gd name="connsiteY283" fmla="*/ 976168 h 2460791"/>
                <a:gd name="connsiteX284" fmla="*/ 325615 w 1440525"/>
                <a:gd name="connsiteY284" fmla="*/ 976168 h 2460791"/>
                <a:gd name="connsiteX285" fmla="*/ 326947 w 1440525"/>
                <a:gd name="connsiteY285" fmla="*/ 977500 h 2460791"/>
                <a:gd name="connsiteX286" fmla="*/ 326947 w 1440525"/>
                <a:gd name="connsiteY286" fmla="*/ 978738 h 2460791"/>
                <a:gd name="connsiteX287" fmla="*/ 328184 w 1440525"/>
                <a:gd name="connsiteY287" fmla="*/ 981308 h 2460791"/>
                <a:gd name="connsiteX288" fmla="*/ 326947 w 1440525"/>
                <a:gd name="connsiteY288" fmla="*/ 983974 h 2460791"/>
                <a:gd name="connsiteX289" fmla="*/ 329516 w 1440525"/>
                <a:gd name="connsiteY289" fmla="*/ 986544 h 2460791"/>
                <a:gd name="connsiteX290" fmla="*/ 332085 w 1440525"/>
                <a:gd name="connsiteY290" fmla="*/ 987782 h 2460791"/>
                <a:gd name="connsiteX291" fmla="*/ 333037 w 1440525"/>
                <a:gd name="connsiteY291" fmla="*/ 987782 h 2460791"/>
                <a:gd name="connsiteX292" fmla="*/ 335606 w 1440525"/>
                <a:gd name="connsiteY292" fmla="*/ 990352 h 2460791"/>
                <a:gd name="connsiteX293" fmla="*/ 339507 w 1440525"/>
                <a:gd name="connsiteY293" fmla="*/ 994255 h 2460791"/>
                <a:gd name="connsiteX294" fmla="*/ 340744 w 1440525"/>
                <a:gd name="connsiteY294" fmla="*/ 998159 h 2460791"/>
                <a:gd name="connsiteX295" fmla="*/ 342076 w 1440525"/>
                <a:gd name="connsiteY295" fmla="*/ 998159 h 2460791"/>
                <a:gd name="connsiteX296" fmla="*/ 342076 w 1440525"/>
                <a:gd name="connsiteY296" fmla="*/ 1003299 h 2460791"/>
                <a:gd name="connsiteX297" fmla="*/ 343313 w 1440525"/>
                <a:gd name="connsiteY297" fmla="*/ 1007202 h 2460791"/>
                <a:gd name="connsiteX298" fmla="*/ 342076 w 1440525"/>
                <a:gd name="connsiteY298" fmla="*/ 1008440 h 2460791"/>
                <a:gd name="connsiteX299" fmla="*/ 340649 w 1440525"/>
                <a:gd name="connsiteY299" fmla="*/ 1008440 h 2460791"/>
                <a:gd name="connsiteX300" fmla="*/ 338080 w 1440525"/>
                <a:gd name="connsiteY300" fmla="*/ 1005870 h 2460791"/>
                <a:gd name="connsiteX301" fmla="*/ 336748 w 1440525"/>
                <a:gd name="connsiteY301" fmla="*/ 1001966 h 2460791"/>
                <a:gd name="connsiteX302" fmla="*/ 335511 w 1440525"/>
                <a:gd name="connsiteY302" fmla="*/ 995588 h 2460791"/>
                <a:gd name="connsiteX303" fmla="*/ 332941 w 1440525"/>
                <a:gd name="connsiteY303" fmla="*/ 994255 h 2460791"/>
                <a:gd name="connsiteX304" fmla="*/ 331609 w 1440525"/>
                <a:gd name="connsiteY304" fmla="*/ 995588 h 2460791"/>
                <a:gd name="connsiteX305" fmla="*/ 327708 w 1440525"/>
                <a:gd name="connsiteY305" fmla="*/ 992922 h 2460791"/>
                <a:gd name="connsiteX306" fmla="*/ 325139 w 1440525"/>
                <a:gd name="connsiteY306" fmla="*/ 987782 h 2460791"/>
                <a:gd name="connsiteX307" fmla="*/ 323521 w 1440525"/>
                <a:gd name="connsiteY307" fmla="*/ 986163 h 2460791"/>
                <a:gd name="connsiteX308" fmla="*/ 323521 w 1440525"/>
                <a:gd name="connsiteY308" fmla="*/ 980927 h 2460791"/>
                <a:gd name="connsiteX309" fmla="*/ 318383 w 1440525"/>
                <a:gd name="connsiteY309" fmla="*/ 979690 h 2460791"/>
                <a:gd name="connsiteX310" fmla="*/ 311913 w 1440525"/>
                <a:gd name="connsiteY310" fmla="*/ 978357 h 2460791"/>
                <a:gd name="connsiteX311" fmla="*/ 309343 w 1440525"/>
                <a:gd name="connsiteY311" fmla="*/ 978357 h 2460791"/>
                <a:gd name="connsiteX312" fmla="*/ 308011 w 1440525"/>
                <a:gd name="connsiteY312" fmla="*/ 982260 h 2460791"/>
                <a:gd name="connsiteX313" fmla="*/ 306679 w 1440525"/>
                <a:gd name="connsiteY313" fmla="*/ 984831 h 2460791"/>
                <a:gd name="connsiteX314" fmla="*/ 304110 w 1440525"/>
                <a:gd name="connsiteY314" fmla="*/ 987401 h 2460791"/>
                <a:gd name="connsiteX315" fmla="*/ 300304 w 1440525"/>
                <a:gd name="connsiteY315" fmla="*/ 987401 h 2460791"/>
                <a:gd name="connsiteX316" fmla="*/ 301541 w 1440525"/>
                <a:gd name="connsiteY316" fmla="*/ 989971 h 2460791"/>
                <a:gd name="connsiteX317" fmla="*/ 302873 w 1440525"/>
                <a:gd name="connsiteY317" fmla="*/ 992542 h 2460791"/>
                <a:gd name="connsiteX318" fmla="*/ 298972 w 1440525"/>
                <a:gd name="connsiteY318" fmla="*/ 992542 h 2460791"/>
                <a:gd name="connsiteX319" fmla="*/ 283462 w 1440525"/>
                <a:gd name="connsiteY319" fmla="*/ 987401 h 2460791"/>
                <a:gd name="connsiteX320" fmla="*/ 270616 w 1440525"/>
                <a:gd name="connsiteY320" fmla="*/ 979690 h 2460791"/>
                <a:gd name="connsiteX321" fmla="*/ 257675 w 1440525"/>
                <a:gd name="connsiteY321" fmla="*/ 973216 h 2460791"/>
                <a:gd name="connsiteX322" fmla="*/ 252537 w 1440525"/>
                <a:gd name="connsiteY322" fmla="*/ 971884 h 2460791"/>
                <a:gd name="connsiteX323" fmla="*/ 249968 w 1440525"/>
                <a:gd name="connsiteY323" fmla="*/ 968076 h 2460791"/>
                <a:gd name="connsiteX324" fmla="*/ 243497 w 1440525"/>
                <a:gd name="connsiteY324" fmla="*/ 968076 h 2460791"/>
                <a:gd name="connsiteX325" fmla="*/ 237027 w 1440525"/>
                <a:gd name="connsiteY325" fmla="*/ 969313 h 2460791"/>
                <a:gd name="connsiteX326" fmla="*/ 224181 w 1440525"/>
                <a:gd name="connsiteY326" fmla="*/ 968076 h 2460791"/>
                <a:gd name="connsiteX327" fmla="*/ 221517 w 1440525"/>
                <a:gd name="connsiteY327" fmla="*/ 965505 h 2460791"/>
                <a:gd name="connsiteX328" fmla="*/ 218948 w 1440525"/>
                <a:gd name="connsiteY328" fmla="*/ 961602 h 2460791"/>
                <a:gd name="connsiteX329" fmla="*/ 213809 w 1440525"/>
                <a:gd name="connsiteY329" fmla="*/ 960269 h 2460791"/>
                <a:gd name="connsiteX330" fmla="*/ 209908 w 1440525"/>
                <a:gd name="connsiteY330" fmla="*/ 957699 h 2460791"/>
                <a:gd name="connsiteX331" fmla="*/ 202201 w 1440525"/>
                <a:gd name="connsiteY331" fmla="*/ 959032 h 2460791"/>
                <a:gd name="connsiteX332" fmla="*/ 197062 w 1440525"/>
                <a:gd name="connsiteY332" fmla="*/ 961602 h 2460791"/>
                <a:gd name="connsiteX333" fmla="*/ 191924 w 1440525"/>
                <a:gd name="connsiteY333" fmla="*/ 961602 h 2460791"/>
                <a:gd name="connsiteX334" fmla="*/ 186691 w 1440525"/>
                <a:gd name="connsiteY334" fmla="*/ 960269 h 2460791"/>
                <a:gd name="connsiteX335" fmla="*/ 185454 w 1440525"/>
                <a:gd name="connsiteY335" fmla="*/ 960269 h 2460791"/>
                <a:gd name="connsiteX336" fmla="*/ 182885 w 1440525"/>
                <a:gd name="connsiteY336" fmla="*/ 965505 h 2460791"/>
                <a:gd name="connsiteX337" fmla="*/ 178983 w 1440525"/>
                <a:gd name="connsiteY337" fmla="*/ 969313 h 2460791"/>
                <a:gd name="connsiteX338" fmla="*/ 175082 w 1440525"/>
                <a:gd name="connsiteY338" fmla="*/ 970646 h 2460791"/>
                <a:gd name="connsiteX339" fmla="*/ 173845 w 1440525"/>
                <a:gd name="connsiteY339" fmla="*/ 971884 h 2460791"/>
                <a:gd name="connsiteX340" fmla="*/ 173845 w 1440525"/>
                <a:gd name="connsiteY340" fmla="*/ 973216 h 2460791"/>
                <a:gd name="connsiteX341" fmla="*/ 175082 w 1440525"/>
                <a:gd name="connsiteY341" fmla="*/ 977120 h 2460791"/>
                <a:gd name="connsiteX342" fmla="*/ 176414 w 1440525"/>
                <a:gd name="connsiteY342" fmla="*/ 980927 h 2460791"/>
                <a:gd name="connsiteX343" fmla="*/ 177651 w 1440525"/>
                <a:gd name="connsiteY343" fmla="*/ 980927 h 2460791"/>
                <a:gd name="connsiteX344" fmla="*/ 181553 w 1440525"/>
                <a:gd name="connsiteY344" fmla="*/ 982260 h 2460791"/>
                <a:gd name="connsiteX345" fmla="*/ 185454 w 1440525"/>
                <a:gd name="connsiteY345" fmla="*/ 984831 h 2460791"/>
                <a:gd name="connsiteX346" fmla="*/ 186691 w 1440525"/>
                <a:gd name="connsiteY346" fmla="*/ 988734 h 2460791"/>
                <a:gd name="connsiteX347" fmla="*/ 188023 w 1440525"/>
                <a:gd name="connsiteY347" fmla="*/ 989971 h 2460791"/>
                <a:gd name="connsiteX348" fmla="*/ 188023 w 1440525"/>
                <a:gd name="connsiteY348" fmla="*/ 995683 h 2460791"/>
                <a:gd name="connsiteX349" fmla="*/ 186691 w 1440525"/>
                <a:gd name="connsiteY349" fmla="*/ 999491 h 2460791"/>
                <a:gd name="connsiteX350" fmla="*/ 185454 w 1440525"/>
                <a:gd name="connsiteY350" fmla="*/ 1002062 h 2460791"/>
                <a:gd name="connsiteX351" fmla="*/ 180220 w 1440525"/>
                <a:gd name="connsiteY351" fmla="*/ 1004632 h 2460791"/>
                <a:gd name="connsiteX352" fmla="*/ 178983 w 1440525"/>
                <a:gd name="connsiteY352" fmla="*/ 1008535 h 2460791"/>
                <a:gd name="connsiteX353" fmla="*/ 178983 w 1440525"/>
                <a:gd name="connsiteY353" fmla="*/ 1013676 h 2460791"/>
                <a:gd name="connsiteX354" fmla="*/ 186691 w 1440525"/>
                <a:gd name="connsiteY354" fmla="*/ 1017579 h 2460791"/>
                <a:gd name="connsiteX355" fmla="*/ 195730 w 1440525"/>
                <a:gd name="connsiteY355" fmla="*/ 1025290 h 2460791"/>
                <a:gd name="connsiteX356" fmla="*/ 197062 w 1440525"/>
                <a:gd name="connsiteY356" fmla="*/ 1026623 h 2460791"/>
                <a:gd name="connsiteX357" fmla="*/ 190592 w 1440525"/>
                <a:gd name="connsiteY357" fmla="*/ 1026623 h 2460791"/>
                <a:gd name="connsiteX358" fmla="*/ 190592 w 1440525"/>
                <a:gd name="connsiteY358" fmla="*/ 1029193 h 2460791"/>
                <a:gd name="connsiteX359" fmla="*/ 193161 w 1440525"/>
                <a:gd name="connsiteY359" fmla="*/ 1030526 h 2460791"/>
                <a:gd name="connsiteX360" fmla="*/ 193161 w 1440525"/>
                <a:gd name="connsiteY360" fmla="*/ 1033096 h 2460791"/>
                <a:gd name="connsiteX361" fmla="*/ 195730 w 1440525"/>
                <a:gd name="connsiteY361" fmla="*/ 1034334 h 2460791"/>
                <a:gd name="connsiteX362" fmla="*/ 198299 w 1440525"/>
                <a:gd name="connsiteY362" fmla="*/ 1039570 h 2460791"/>
                <a:gd name="connsiteX363" fmla="*/ 199632 w 1440525"/>
                <a:gd name="connsiteY363" fmla="*/ 1047281 h 2460791"/>
                <a:gd name="connsiteX364" fmla="*/ 198299 w 1440525"/>
                <a:gd name="connsiteY364" fmla="*/ 1054992 h 2460791"/>
                <a:gd name="connsiteX365" fmla="*/ 197062 w 1440525"/>
                <a:gd name="connsiteY365" fmla="*/ 1065369 h 2460791"/>
                <a:gd name="connsiteX366" fmla="*/ 199632 w 1440525"/>
                <a:gd name="connsiteY366" fmla="*/ 1074413 h 2460791"/>
                <a:gd name="connsiteX367" fmla="*/ 200964 w 1440525"/>
                <a:gd name="connsiteY367" fmla="*/ 1083457 h 2460791"/>
                <a:gd name="connsiteX368" fmla="*/ 202201 w 1440525"/>
                <a:gd name="connsiteY368" fmla="*/ 1086027 h 2460791"/>
                <a:gd name="connsiteX369" fmla="*/ 204770 w 1440525"/>
                <a:gd name="connsiteY369" fmla="*/ 1086027 h 2460791"/>
                <a:gd name="connsiteX370" fmla="*/ 206102 w 1440525"/>
                <a:gd name="connsiteY370" fmla="*/ 1088597 h 2460791"/>
                <a:gd name="connsiteX371" fmla="*/ 207339 w 1440525"/>
                <a:gd name="connsiteY371" fmla="*/ 1093738 h 2460791"/>
                <a:gd name="connsiteX372" fmla="*/ 212572 w 1440525"/>
                <a:gd name="connsiteY372" fmla="*/ 1095071 h 2460791"/>
                <a:gd name="connsiteX373" fmla="*/ 216379 w 1440525"/>
                <a:gd name="connsiteY373" fmla="*/ 1098879 h 2460791"/>
                <a:gd name="connsiteX374" fmla="*/ 216379 w 1440525"/>
                <a:gd name="connsiteY374" fmla="*/ 1100402 h 2460791"/>
                <a:gd name="connsiteX375" fmla="*/ 215142 w 1440525"/>
                <a:gd name="connsiteY375" fmla="*/ 1101735 h 2460791"/>
                <a:gd name="connsiteX376" fmla="*/ 212572 w 1440525"/>
                <a:gd name="connsiteY376" fmla="*/ 1101735 h 2460791"/>
                <a:gd name="connsiteX377" fmla="*/ 207339 w 1440525"/>
                <a:gd name="connsiteY377" fmla="*/ 1100402 h 2460791"/>
                <a:gd name="connsiteX378" fmla="*/ 202201 w 1440525"/>
                <a:gd name="connsiteY378" fmla="*/ 1099069 h 2460791"/>
                <a:gd name="connsiteX379" fmla="*/ 198299 w 1440525"/>
                <a:gd name="connsiteY379" fmla="*/ 1097832 h 2460791"/>
                <a:gd name="connsiteX380" fmla="*/ 194493 w 1440525"/>
                <a:gd name="connsiteY380" fmla="*/ 1091358 h 2460791"/>
                <a:gd name="connsiteX381" fmla="*/ 193161 w 1440525"/>
                <a:gd name="connsiteY381" fmla="*/ 1084884 h 2460791"/>
                <a:gd name="connsiteX382" fmla="*/ 189260 w 1440525"/>
                <a:gd name="connsiteY382" fmla="*/ 1083647 h 2460791"/>
                <a:gd name="connsiteX383" fmla="*/ 185454 w 1440525"/>
                <a:gd name="connsiteY383" fmla="*/ 1075841 h 2460791"/>
                <a:gd name="connsiteX384" fmla="*/ 184122 w 1440525"/>
                <a:gd name="connsiteY384" fmla="*/ 1073270 h 2460791"/>
                <a:gd name="connsiteX385" fmla="*/ 177651 w 1440525"/>
                <a:gd name="connsiteY385" fmla="*/ 1068129 h 2460791"/>
                <a:gd name="connsiteX386" fmla="*/ 175082 w 1440525"/>
                <a:gd name="connsiteY386" fmla="*/ 1062989 h 2460791"/>
                <a:gd name="connsiteX387" fmla="*/ 169944 w 1440525"/>
                <a:gd name="connsiteY387" fmla="*/ 1060418 h 2460791"/>
                <a:gd name="connsiteX388" fmla="*/ 161761 w 1440525"/>
                <a:gd name="connsiteY388" fmla="*/ 1048518 h 2460791"/>
                <a:gd name="connsiteX389" fmla="*/ 161761 w 1440525"/>
                <a:gd name="connsiteY389" fmla="*/ 1039475 h 2460791"/>
                <a:gd name="connsiteX390" fmla="*/ 163093 w 1440525"/>
                <a:gd name="connsiteY390" fmla="*/ 1038142 h 2460791"/>
                <a:gd name="connsiteX391" fmla="*/ 166899 w 1440525"/>
                <a:gd name="connsiteY391" fmla="*/ 1023957 h 2460791"/>
                <a:gd name="connsiteX392" fmla="*/ 168231 w 1440525"/>
                <a:gd name="connsiteY392" fmla="*/ 1022624 h 2460791"/>
                <a:gd name="connsiteX393" fmla="*/ 168231 w 1440525"/>
                <a:gd name="connsiteY393" fmla="*/ 1018816 h 2460791"/>
                <a:gd name="connsiteX394" fmla="*/ 169468 w 1440525"/>
                <a:gd name="connsiteY394" fmla="*/ 1004537 h 2460791"/>
                <a:gd name="connsiteX395" fmla="*/ 156622 w 1440525"/>
                <a:gd name="connsiteY395" fmla="*/ 999396 h 2460791"/>
                <a:gd name="connsiteX396" fmla="*/ 152721 w 1440525"/>
                <a:gd name="connsiteY396" fmla="*/ 1003299 h 2460791"/>
                <a:gd name="connsiteX397" fmla="*/ 148820 w 1440525"/>
                <a:gd name="connsiteY397" fmla="*/ 1003299 h 2460791"/>
                <a:gd name="connsiteX398" fmla="*/ 143681 w 1440525"/>
                <a:gd name="connsiteY398" fmla="*/ 1021387 h 2460791"/>
                <a:gd name="connsiteX399" fmla="*/ 142444 w 1440525"/>
                <a:gd name="connsiteY399" fmla="*/ 1035572 h 2460791"/>
                <a:gd name="connsiteX400" fmla="*/ 139875 w 1440525"/>
                <a:gd name="connsiteY400" fmla="*/ 1042045 h 2460791"/>
                <a:gd name="connsiteX401" fmla="*/ 134642 w 1440525"/>
                <a:gd name="connsiteY401" fmla="*/ 1044616 h 2460791"/>
                <a:gd name="connsiteX402" fmla="*/ 130836 w 1440525"/>
                <a:gd name="connsiteY402" fmla="*/ 1060133 h 2460791"/>
                <a:gd name="connsiteX403" fmla="*/ 132073 w 1440525"/>
                <a:gd name="connsiteY403" fmla="*/ 1066606 h 2460791"/>
                <a:gd name="connsiteX404" fmla="*/ 135974 w 1440525"/>
                <a:gd name="connsiteY404" fmla="*/ 1067844 h 2460791"/>
                <a:gd name="connsiteX405" fmla="*/ 139875 w 1440525"/>
                <a:gd name="connsiteY405" fmla="*/ 1072985 h 2460791"/>
                <a:gd name="connsiteX406" fmla="*/ 139875 w 1440525"/>
                <a:gd name="connsiteY406" fmla="*/ 1102687 h 2460791"/>
                <a:gd name="connsiteX407" fmla="*/ 129504 w 1440525"/>
                <a:gd name="connsiteY407" fmla="*/ 1127248 h 2460791"/>
                <a:gd name="connsiteX408" fmla="*/ 130360 w 1440525"/>
                <a:gd name="connsiteY408" fmla="*/ 1138481 h 2460791"/>
                <a:gd name="connsiteX409" fmla="*/ 135498 w 1440525"/>
                <a:gd name="connsiteY409" fmla="*/ 1144860 h 2460791"/>
                <a:gd name="connsiteX410" fmla="*/ 139400 w 1440525"/>
                <a:gd name="connsiteY410" fmla="*/ 1159140 h 2460791"/>
                <a:gd name="connsiteX411" fmla="*/ 144538 w 1440525"/>
                <a:gd name="connsiteY411" fmla="*/ 1163043 h 2460791"/>
                <a:gd name="connsiteX412" fmla="*/ 149676 w 1440525"/>
                <a:gd name="connsiteY412" fmla="*/ 1177227 h 2460791"/>
                <a:gd name="connsiteX413" fmla="*/ 158716 w 1440525"/>
                <a:gd name="connsiteY413" fmla="*/ 1195315 h 2460791"/>
                <a:gd name="connsiteX414" fmla="*/ 165186 w 1440525"/>
                <a:gd name="connsiteY414" fmla="*/ 1203026 h 2460791"/>
                <a:gd name="connsiteX415" fmla="*/ 172894 w 1440525"/>
                <a:gd name="connsiteY415" fmla="*/ 1208167 h 2460791"/>
                <a:gd name="connsiteX416" fmla="*/ 179364 w 1440525"/>
                <a:gd name="connsiteY416" fmla="*/ 1206834 h 2460791"/>
                <a:gd name="connsiteX417" fmla="*/ 184502 w 1440525"/>
                <a:gd name="connsiteY417" fmla="*/ 1208167 h 2460791"/>
                <a:gd name="connsiteX418" fmla="*/ 187071 w 1440525"/>
                <a:gd name="connsiteY418" fmla="*/ 1210737 h 2460791"/>
                <a:gd name="connsiteX419" fmla="*/ 189641 w 1440525"/>
                <a:gd name="connsiteY419" fmla="*/ 1212070 h 2460791"/>
                <a:gd name="connsiteX420" fmla="*/ 190973 w 1440525"/>
                <a:gd name="connsiteY420" fmla="*/ 1210737 h 2460791"/>
                <a:gd name="connsiteX421" fmla="*/ 193542 w 1440525"/>
                <a:gd name="connsiteY421" fmla="*/ 1209500 h 2460791"/>
                <a:gd name="connsiteX422" fmla="*/ 198680 w 1440525"/>
                <a:gd name="connsiteY422" fmla="*/ 1209500 h 2460791"/>
                <a:gd name="connsiteX423" fmla="*/ 203914 w 1440525"/>
                <a:gd name="connsiteY423" fmla="*/ 1215878 h 2460791"/>
                <a:gd name="connsiteX424" fmla="*/ 207720 w 1440525"/>
                <a:gd name="connsiteY424" fmla="*/ 1224922 h 2460791"/>
                <a:gd name="connsiteX425" fmla="*/ 211621 w 1440525"/>
                <a:gd name="connsiteY425" fmla="*/ 1236631 h 2460791"/>
                <a:gd name="connsiteX426" fmla="*/ 212953 w 1440525"/>
                <a:gd name="connsiteY426" fmla="*/ 1248245 h 2460791"/>
                <a:gd name="connsiteX427" fmla="*/ 212953 w 1440525"/>
                <a:gd name="connsiteY427" fmla="*/ 1250816 h 2460791"/>
                <a:gd name="connsiteX428" fmla="*/ 207720 w 1440525"/>
                <a:gd name="connsiteY428" fmla="*/ 1261097 h 2460791"/>
                <a:gd name="connsiteX429" fmla="*/ 207720 w 1440525"/>
                <a:gd name="connsiteY429" fmla="*/ 1263668 h 2460791"/>
                <a:gd name="connsiteX430" fmla="*/ 211621 w 1440525"/>
                <a:gd name="connsiteY430" fmla="*/ 1265001 h 2460791"/>
                <a:gd name="connsiteX431" fmla="*/ 211621 w 1440525"/>
                <a:gd name="connsiteY431" fmla="*/ 1266238 h 2460791"/>
                <a:gd name="connsiteX432" fmla="*/ 212953 w 1440525"/>
                <a:gd name="connsiteY432" fmla="*/ 1267571 h 2460791"/>
                <a:gd name="connsiteX433" fmla="*/ 212953 w 1440525"/>
                <a:gd name="connsiteY433" fmla="*/ 1270141 h 2460791"/>
                <a:gd name="connsiteX434" fmla="*/ 211621 w 1440525"/>
                <a:gd name="connsiteY434" fmla="*/ 1272712 h 2460791"/>
                <a:gd name="connsiteX435" fmla="*/ 211621 w 1440525"/>
                <a:gd name="connsiteY435" fmla="*/ 1274044 h 2460791"/>
                <a:gd name="connsiteX436" fmla="*/ 210289 w 1440525"/>
                <a:gd name="connsiteY436" fmla="*/ 1274044 h 2460791"/>
                <a:gd name="connsiteX437" fmla="*/ 207720 w 1440525"/>
                <a:gd name="connsiteY437" fmla="*/ 1270141 h 2460791"/>
                <a:gd name="connsiteX438" fmla="*/ 206483 w 1440525"/>
                <a:gd name="connsiteY438" fmla="*/ 1266238 h 2460791"/>
                <a:gd name="connsiteX439" fmla="*/ 196111 w 1440525"/>
                <a:gd name="connsiteY439" fmla="*/ 1285278 h 2460791"/>
                <a:gd name="connsiteX440" fmla="*/ 188404 w 1440525"/>
                <a:gd name="connsiteY440" fmla="*/ 1290418 h 2460791"/>
                <a:gd name="connsiteX441" fmla="*/ 185834 w 1440525"/>
                <a:gd name="connsiteY441" fmla="*/ 1291751 h 2460791"/>
                <a:gd name="connsiteX442" fmla="*/ 183265 w 1440525"/>
                <a:gd name="connsiteY442" fmla="*/ 1290418 h 2460791"/>
                <a:gd name="connsiteX443" fmla="*/ 179364 w 1440525"/>
                <a:gd name="connsiteY443" fmla="*/ 1282707 h 2460791"/>
                <a:gd name="connsiteX444" fmla="*/ 178032 w 1440525"/>
                <a:gd name="connsiteY444" fmla="*/ 1281375 h 2460791"/>
                <a:gd name="connsiteX445" fmla="*/ 176795 w 1440525"/>
                <a:gd name="connsiteY445" fmla="*/ 1281375 h 2460791"/>
                <a:gd name="connsiteX446" fmla="*/ 171657 w 1440525"/>
                <a:gd name="connsiteY446" fmla="*/ 1285278 h 2460791"/>
                <a:gd name="connsiteX447" fmla="*/ 167755 w 1440525"/>
                <a:gd name="connsiteY447" fmla="*/ 1290418 h 2460791"/>
                <a:gd name="connsiteX448" fmla="*/ 166423 w 1440525"/>
                <a:gd name="connsiteY448" fmla="*/ 1291751 h 2460791"/>
                <a:gd name="connsiteX449" fmla="*/ 167755 w 1440525"/>
                <a:gd name="connsiteY449" fmla="*/ 1294322 h 2460791"/>
                <a:gd name="connsiteX450" fmla="*/ 172894 w 1440525"/>
                <a:gd name="connsiteY450" fmla="*/ 1302033 h 2460791"/>
                <a:gd name="connsiteX451" fmla="*/ 172894 w 1440525"/>
                <a:gd name="connsiteY451" fmla="*/ 1304603 h 2460791"/>
                <a:gd name="connsiteX452" fmla="*/ 166423 w 1440525"/>
                <a:gd name="connsiteY452" fmla="*/ 1307269 h 2460791"/>
                <a:gd name="connsiteX453" fmla="*/ 166423 w 1440525"/>
                <a:gd name="connsiteY453" fmla="*/ 1308506 h 2460791"/>
                <a:gd name="connsiteX454" fmla="*/ 167755 w 1440525"/>
                <a:gd name="connsiteY454" fmla="*/ 1322691 h 2460791"/>
                <a:gd name="connsiteX455" fmla="*/ 167755 w 1440525"/>
                <a:gd name="connsiteY455" fmla="*/ 1338208 h 2460791"/>
                <a:gd name="connsiteX456" fmla="*/ 165186 w 1440525"/>
                <a:gd name="connsiteY456" fmla="*/ 1340779 h 2460791"/>
                <a:gd name="connsiteX457" fmla="*/ 163854 w 1440525"/>
                <a:gd name="connsiteY457" fmla="*/ 1345919 h 2460791"/>
                <a:gd name="connsiteX458" fmla="*/ 162617 w 1440525"/>
                <a:gd name="connsiteY458" fmla="*/ 1351060 h 2460791"/>
                <a:gd name="connsiteX459" fmla="*/ 162617 w 1440525"/>
                <a:gd name="connsiteY459" fmla="*/ 1357438 h 2460791"/>
                <a:gd name="connsiteX460" fmla="*/ 170324 w 1440525"/>
                <a:gd name="connsiteY460" fmla="*/ 1366958 h 2460791"/>
                <a:gd name="connsiteX461" fmla="*/ 168992 w 1440525"/>
                <a:gd name="connsiteY461" fmla="*/ 1373337 h 2460791"/>
                <a:gd name="connsiteX462" fmla="*/ 171657 w 1440525"/>
                <a:gd name="connsiteY462" fmla="*/ 1378573 h 2460791"/>
                <a:gd name="connsiteX463" fmla="*/ 176795 w 1440525"/>
                <a:gd name="connsiteY463" fmla="*/ 1378573 h 2460791"/>
                <a:gd name="connsiteX464" fmla="*/ 188404 w 1440525"/>
                <a:gd name="connsiteY464" fmla="*/ 1395328 h 2460791"/>
                <a:gd name="connsiteX465" fmla="*/ 198680 w 1440525"/>
                <a:gd name="connsiteY465" fmla="*/ 1415986 h 2460791"/>
                <a:gd name="connsiteX466" fmla="*/ 201344 w 1440525"/>
                <a:gd name="connsiteY466" fmla="*/ 1436644 h 2460791"/>
                <a:gd name="connsiteX467" fmla="*/ 214190 w 1440525"/>
                <a:gd name="connsiteY467" fmla="*/ 1446925 h 2460791"/>
                <a:gd name="connsiteX468" fmla="*/ 214190 w 1440525"/>
                <a:gd name="connsiteY468" fmla="*/ 1475485 h 2460791"/>
                <a:gd name="connsiteX469" fmla="*/ 228368 w 1440525"/>
                <a:gd name="connsiteY469" fmla="*/ 1495191 h 2460791"/>
                <a:gd name="connsiteX470" fmla="*/ 229700 w 1440525"/>
                <a:gd name="connsiteY470" fmla="*/ 1500332 h 2460791"/>
                <a:gd name="connsiteX471" fmla="*/ 229700 w 1440525"/>
                <a:gd name="connsiteY471" fmla="*/ 1506805 h 2460791"/>
                <a:gd name="connsiteX472" fmla="*/ 228368 w 1440525"/>
                <a:gd name="connsiteY472" fmla="*/ 1509756 h 2460791"/>
                <a:gd name="connsiteX473" fmla="*/ 228368 w 1440525"/>
                <a:gd name="connsiteY473" fmla="*/ 1521371 h 2460791"/>
                <a:gd name="connsiteX474" fmla="*/ 230937 w 1440525"/>
                <a:gd name="connsiteY474" fmla="*/ 1527844 h 2460791"/>
                <a:gd name="connsiteX475" fmla="*/ 239977 w 1440525"/>
                <a:gd name="connsiteY475" fmla="*/ 1536888 h 2460791"/>
                <a:gd name="connsiteX476" fmla="*/ 250348 w 1440525"/>
                <a:gd name="connsiteY476" fmla="*/ 1542029 h 2460791"/>
                <a:gd name="connsiteX477" fmla="*/ 254250 w 1440525"/>
                <a:gd name="connsiteY477" fmla="*/ 1552310 h 2460791"/>
                <a:gd name="connsiteX478" fmla="*/ 256819 w 1440525"/>
                <a:gd name="connsiteY478" fmla="*/ 1565257 h 2460791"/>
                <a:gd name="connsiteX479" fmla="*/ 261957 w 1440525"/>
                <a:gd name="connsiteY479" fmla="*/ 1575634 h 2460791"/>
                <a:gd name="connsiteX480" fmla="*/ 268427 w 1440525"/>
                <a:gd name="connsiteY480" fmla="*/ 1587248 h 2460791"/>
                <a:gd name="connsiteX481" fmla="*/ 277467 w 1440525"/>
                <a:gd name="connsiteY481" fmla="*/ 1594959 h 2460791"/>
                <a:gd name="connsiteX482" fmla="*/ 286507 w 1440525"/>
                <a:gd name="connsiteY482" fmla="*/ 1598767 h 2460791"/>
                <a:gd name="connsiteX483" fmla="*/ 287744 w 1440525"/>
                <a:gd name="connsiteY483" fmla="*/ 1602670 h 2460791"/>
                <a:gd name="connsiteX484" fmla="*/ 290313 w 1440525"/>
                <a:gd name="connsiteY484" fmla="*/ 1611714 h 2460791"/>
                <a:gd name="connsiteX485" fmla="*/ 291645 w 1440525"/>
                <a:gd name="connsiteY485" fmla="*/ 1616855 h 2460791"/>
                <a:gd name="connsiteX486" fmla="*/ 291645 w 1440525"/>
                <a:gd name="connsiteY486" fmla="*/ 1623328 h 2460791"/>
                <a:gd name="connsiteX487" fmla="*/ 285460 w 1440525"/>
                <a:gd name="connsiteY487" fmla="*/ 1623995 h 2460791"/>
                <a:gd name="connsiteX488" fmla="*/ 278989 w 1440525"/>
                <a:gd name="connsiteY488" fmla="*/ 1627803 h 2460791"/>
                <a:gd name="connsiteX489" fmla="*/ 275183 w 1440525"/>
                <a:gd name="connsiteY489" fmla="*/ 1634276 h 2460791"/>
                <a:gd name="connsiteX490" fmla="*/ 276420 w 1440525"/>
                <a:gd name="connsiteY490" fmla="*/ 1647223 h 2460791"/>
                <a:gd name="connsiteX491" fmla="*/ 293167 w 1440525"/>
                <a:gd name="connsiteY491" fmla="*/ 1663978 h 2460791"/>
                <a:gd name="connsiteX492" fmla="*/ 298401 w 1440525"/>
                <a:gd name="connsiteY492" fmla="*/ 1660170 h 2460791"/>
                <a:gd name="connsiteX493" fmla="*/ 312579 w 1440525"/>
                <a:gd name="connsiteY493" fmla="*/ 1673022 h 2460791"/>
                <a:gd name="connsiteX494" fmla="*/ 314006 w 1440525"/>
                <a:gd name="connsiteY494" fmla="*/ 1681114 h 2460791"/>
                <a:gd name="connsiteX495" fmla="*/ 312769 w 1440525"/>
                <a:gd name="connsiteY495" fmla="*/ 1686255 h 2460791"/>
                <a:gd name="connsiteX496" fmla="*/ 312769 w 1440525"/>
                <a:gd name="connsiteY496" fmla="*/ 1687492 h 2460791"/>
                <a:gd name="connsiteX497" fmla="*/ 306298 w 1440525"/>
                <a:gd name="connsiteY497" fmla="*/ 1696536 h 2460791"/>
                <a:gd name="connsiteX498" fmla="*/ 299828 w 1440525"/>
                <a:gd name="connsiteY498" fmla="*/ 1706913 h 2460791"/>
                <a:gd name="connsiteX499" fmla="*/ 295927 w 1440525"/>
                <a:gd name="connsiteY499" fmla="*/ 1717194 h 2460791"/>
                <a:gd name="connsiteX500" fmla="*/ 293358 w 1440525"/>
                <a:gd name="connsiteY500" fmla="*/ 1723668 h 2460791"/>
                <a:gd name="connsiteX501" fmla="*/ 298591 w 1440525"/>
                <a:gd name="connsiteY501" fmla="*/ 1730141 h 2460791"/>
                <a:gd name="connsiteX502" fmla="*/ 301160 w 1440525"/>
                <a:gd name="connsiteY502" fmla="*/ 1736615 h 2460791"/>
                <a:gd name="connsiteX503" fmla="*/ 295927 w 1440525"/>
                <a:gd name="connsiteY503" fmla="*/ 1745659 h 2460791"/>
                <a:gd name="connsiteX504" fmla="*/ 290313 w 1440525"/>
                <a:gd name="connsiteY504" fmla="*/ 1757273 h 2460791"/>
                <a:gd name="connsiteX505" fmla="*/ 291645 w 1440525"/>
                <a:gd name="connsiteY505" fmla="*/ 1763651 h 2460791"/>
                <a:gd name="connsiteX506" fmla="*/ 292882 w 1440525"/>
                <a:gd name="connsiteY506" fmla="*/ 1771457 h 2460791"/>
                <a:gd name="connsiteX507" fmla="*/ 285174 w 1440525"/>
                <a:gd name="connsiteY507" fmla="*/ 1780501 h 2460791"/>
                <a:gd name="connsiteX508" fmla="*/ 280036 w 1440525"/>
                <a:gd name="connsiteY508" fmla="*/ 1790783 h 2460791"/>
                <a:gd name="connsiteX509" fmla="*/ 278704 w 1440525"/>
                <a:gd name="connsiteY509" fmla="*/ 1794686 h 2460791"/>
                <a:gd name="connsiteX510" fmla="*/ 278704 w 1440525"/>
                <a:gd name="connsiteY510" fmla="*/ 1798494 h 2460791"/>
                <a:gd name="connsiteX511" fmla="*/ 280036 w 1440525"/>
                <a:gd name="connsiteY511" fmla="*/ 1801159 h 2460791"/>
                <a:gd name="connsiteX512" fmla="*/ 281273 w 1440525"/>
                <a:gd name="connsiteY512" fmla="*/ 1802397 h 2460791"/>
                <a:gd name="connsiteX513" fmla="*/ 287744 w 1440525"/>
                <a:gd name="connsiteY513" fmla="*/ 1803730 h 2460791"/>
                <a:gd name="connsiteX514" fmla="*/ 294214 w 1440525"/>
                <a:gd name="connsiteY514" fmla="*/ 1807633 h 2460791"/>
                <a:gd name="connsiteX515" fmla="*/ 299352 w 1440525"/>
                <a:gd name="connsiteY515" fmla="*/ 1815344 h 2460791"/>
                <a:gd name="connsiteX516" fmla="*/ 301921 w 1440525"/>
                <a:gd name="connsiteY516" fmla="*/ 1832099 h 2460791"/>
                <a:gd name="connsiteX517" fmla="*/ 303254 w 1440525"/>
                <a:gd name="connsiteY517" fmla="*/ 1834670 h 2460791"/>
                <a:gd name="connsiteX518" fmla="*/ 305823 w 1440525"/>
                <a:gd name="connsiteY518" fmla="*/ 1836002 h 2460791"/>
                <a:gd name="connsiteX519" fmla="*/ 317431 w 1440525"/>
                <a:gd name="connsiteY519" fmla="*/ 1837335 h 2460791"/>
                <a:gd name="connsiteX520" fmla="*/ 341981 w 1440525"/>
                <a:gd name="connsiteY520" fmla="*/ 1837335 h 2460791"/>
                <a:gd name="connsiteX521" fmla="*/ 348356 w 1440525"/>
                <a:gd name="connsiteY521" fmla="*/ 1839810 h 2460791"/>
                <a:gd name="connsiteX522" fmla="*/ 362629 w 1440525"/>
                <a:gd name="connsiteY522" fmla="*/ 1842476 h 2460791"/>
                <a:gd name="connsiteX523" fmla="*/ 372145 w 1440525"/>
                <a:gd name="connsiteY523" fmla="*/ 1848949 h 2460791"/>
                <a:gd name="connsiteX524" fmla="*/ 384990 w 1440525"/>
                <a:gd name="connsiteY524" fmla="*/ 1851520 h 2460791"/>
                <a:gd name="connsiteX525" fmla="*/ 406971 w 1440525"/>
                <a:gd name="connsiteY525" fmla="*/ 1866942 h 2460791"/>
                <a:gd name="connsiteX526" fmla="*/ 421149 w 1440525"/>
                <a:gd name="connsiteY526" fmla="*/ 1870845 h 2460791"/>
                <a:gd name="connsiteX527" fmla="*/ 436659 w 1440525"/>
                <a:gd name="connsiteY527" fmla="*/ 1875986 h 2460791"/>
                <a:gd name="connsiteX528" fmla="*/ 449504 w 1440525"/>
                <a:gd name="connsiteY528" fmla="*/ 1878651 h 2460791"/>
                <a:gd name="connsiteX529" fmla="*/ 463682 w 1440525"/>
                <a:gd name="connsiteY529" fmla="*/ 1883792 h 2460791"/>
                <a:gd name="connsiteX530" fmla="*/ 477955 w 1440525"/>
                <a:gd name="connsiteY530" fmla="*/ 1896644 h 2460791"/>
                <a:gd name="connsiteX531" fmla="*/ 483093 w 1440525"/>
                <a:gd name="connsiteY531" fmla="*/ 1904450 h 2460791"/>
                <a:gd name="connsiteX532" fmla="*/ 488232 w 1440525"/>
                <a:gd name="connsiteY532" fmla="*/ 1912161 h 2460791"/>
                <a:gd name="connsiteX533" fmla="*/ 492133 w 1440525"/>
                <a:gd name="connsiteY533" fmla="*/ 1912161 h 2460791"/>
                <a:gd name="connsiteX534" fmla="*/ 494702 w 1440525"/>
                <a:gd name="connsiteY534" fmla="*/ 1914732 h 2460791"/>
                <a:gd name="connsiteX535" fmla="*/ 495939 w 1440525"/>
                <a:gd name="connsiteY535" fmla="*/ 1919872 h 2460791"/>
                <a:gd name="connsiteX536" fmla="*/ 498603 w 1440525"/>
                <a:gd name="connsiteY536" fmla="*/ 1923775 h 2460791"/>
                <a:gd name="connsiteX537" fmla="*/ 503742 w 1440525"/>
                <a:gd name="connsiteY537" fmla="*/ 1925013 h 2460791"/>
                <a:gd name="connsiteX538" fmla="*/ 506311 w 1440525"/>
                <a:gd name="connsiteY538" fmla="*/ 1926346 h 2460791"/>
                <a:gd name="connsiteX539" fmla="*/ 507643 w 1440525"/>
                <a:gd name="connsiteY539" fmla="*/ 1928916 h 2460791"/>
                <a:gd name="connsiteX540" fmla="*/ 506311 w 1440525"/>
                <a:gd name="connsiteY540" fmla="*/ 1934152 h 2460791"/>
                <a:gd name="connsiteX541" fmla="*/ 507643 w 1440525"/>
                <a:gd name="connsiteY541" fmla="*/ 1937960 h 2460791"/>
                <a:gd name="connsiteX542" fmla="*/ 506311 w 1440525"/>
                <a:gd name="connsiteY542" fmla="*/ 1944434 h 2460791"/>
                <a:gd name="connsiteX543" fmla="*/ 507643 w 1440525"/>
                <a:gd name="connsiteY543" fmla="*/ 1953477 h 2460791"/>
                <a:gd name="connsiteX544" fmla="*/ 510212 w 1440525"/>
                <a:gd name="connsiteY544" fmla="*/ 1956048 h 2460791"/>
                <a:gd name="connsiteX545" fmla="*/ 513828 w 1440525"/>
                <a:gd name="connsiteY545" fmla="*/ 1956048 h 2460791"/>
                <a:gd name="connsiteX546" fmla="*/ 524200 w 1440525"/>
                <a:gd name="connsiteY546" fmla="*/ 1971565 h 2460791"/>
                <a:gd name="connsiteX547" fmla="*/ 529338 w 1440525"/>
                <a:gd name="connsiteY547" fmla="*/ 1972803 h 2460791"/>
                <a:gd name="connsiteX548" fmla="*/ 524200 w 1440525"/>
                <a:gd name="connsiteY548" fmla="*/ 1967662 h 2460791"/>
                <a:gd name="connsiteX549" fmla="*/ 530670 w 1440525"/>
                <a:gd name="connsiteY549" fmla="*/ 1971565 h 2460791"/>
                <a:gd name="connsiteX550" fmla="*/ 549701 w 1440525"/>
                <a:gd name="connsiteY550" fmla="*/ 1990605 h 2460791"/>
                <a:gd name="connsiteX551" fmla="*/ 568731 w 1440525"/>
                <a:gd name="connsiteY551" fmla="*/ 1999649 h 2460791"/>
                <a:gd name="connsiteX552" fmla="*/ 575202 w 1440525"/>
                <a:gd name="connsiteY552" fmla="*/ 2007360 h 2460791"/>
                <a:gd name="connsiteX553" fmla="*/ 580340 w 1440525"/>
                <a:gd name="connsiteY553" fmla="*/ 2003552 h 2460791"/>
                <a:gd name="connsiteX554" fmla="*/ 600988 w 1440525"/>
                <a:gd name="connsiteY554" fmla="*/ 2004790 h 2460791"/>
                <a:gd name="connsiteX555" fmla="*/ 624301 w 1440525"/>
                <a:gd name="connsiteY555" fmla="*/ 2009930 h 2460791"/>
                <a:gd name="connsiteX556" fmla="*/ 630676 w 1440525"/>
                <a:gd name="connsiteY556" fmla="*/ 2016404 h 2460791"/>
                <a:gd name="connsiteX557" fmla="*/ 638479 w 1440525"/>
                <a:gd name="connsiteY557" fmla="*/ 2034492 h 2460791"/>
                <a:gd name="connsiteX558" fmla="*/ 642285 w 1440525"/>
                <a:gd name="connsiteY558" fmla="*/ 2059053 h 2460791"/>
                <a:gd name="connsiteX559" fmla="*/ 641048 w 1440525"/>
                <a:gd name="connsiteY559" fmla="*/ 2068097 h 2460791"/>
                <a:gd name="connsiteX560" fmla="*/ 637147 w 1440525"/>
                <a:gd name="connsiteY560" fmla="*/ 2072000 h 2460791"/>
                <a:gd name="connsiteX561" fmla="*/ 632008 w 1440525"/>
                <a:gd name="connsiteY561" fmla="*/ 2073238 h 2460791"/>
                <a:gd name="connsiteX562" fmla="*/ 632008 w 1440525"/>
                <a:gd name="connsiteY562" fmla="*/ 2077141 h 2460791"/>
                <a:gd name="connsiteX563" fmla="*/ 633340 w 1440525"/>
                <a:gd name="connsiteY563" fmla="*/ 2080949 h 2460791"/>
                <a:gd name="connsiteX564" fmla="*/ 634577 w 1440525"/>
                <a:gd name="connsiteY564" fmla="*/ 2082281 h 2460791"/>
                <a:gd name="connsiteX565" fmla="*/ 644093 w 1440525"/>
                <a:gd name="connsiteY565" fmla="*/ 2086089 h 2460791"/>
                <a:gd name="connsiteX566" fmla="*/ 646662 w 1440525"/>
                <a:gd name="connsiteY566" fmla="*/ 2089993 h 2460791"/>
                <a:gd name="connsiteX567" fmla="*/ 651800 w 1440525"/>
                <a:gd name="connsiteY567" fmla="*/ 2095133 h 2460791"/>
                <a:gd name="connsiteX568" fmla="*/ 654464 w 1440525"/>
                <a:gd name="connsiteY568" fmla="*/ 2095133 h 2460791"/>
                <a:gd name="connsiteX569" fmla="*/ 657034 w 1440525"/>
                <a:gd name="connsiteY569" fmla="*/ 2093895 h 2460791"/>
                <a:gd name="connsiteX570" fmla="*/ 658271 w 1440525"/>
                <a:gd name="connsiteY570" fmla="*/ 2091325 h 2460791"/>
                <a:gd name="connsiteX571" fmla="*/ 659603 w 1440525"/>
                <a:gd name="connsiteY571" fmla="*/ 2084852 h 2460791"/>
                <a:gd name="connsiteX572" fmla="*/ 660840 w 1440525"/>
                <a:gd name="connsiteY572" fmla="*/ 2083614 h 2460791"/>
                <a:gd name="connsiteX573" fmla="*/ 662172 w 1440525"/>
                <a:gd name="connsiteY573" fmla="*/ 2082281 h 2460791"/>
                <a:gd name="connsiteX574" fmla="*/ 663409 w 1440525"/>
                <a:gd name="connsiteY574" fmla="*/ 2080949 h 2460791"/>
                <a:gd name="connsiteX575" fmla="*/ 668642 w 1440525"/>
                <a:gd name="connsiteY575" fmla="*/ 2082281 h 2460791"/>
                <a:gd name="connsiteX576" fmla="*/ 671211 w 1440525"/>
                <a:gd name="connsiteY576" fmla="*/ 2082281 h 2460791"/>
                <a:gd name="connsiteX577" fmla="*/ 672448 w 1440525"/>
                <a:gd name="connsiteY577" fmla="*/ 2083614 h 2460791"/>
                <a:gd name="connsiteX578" fmla="*/ 672448 w 1440525"/>
                <a:gd name="connsiteY578" fmla="*/ 2087422 h 2460791"/>
                <a:gd name="connsiteX579" fmla="*/ 677682 w 1440525"/>
                <a:gd name="connsiteY579" fmla="*/ 2087422 h 2460791"/>
                <a:gd name="connsiteX580" fmla="*/ 687958 w 1440525"/>
                <a:gd name="connsiteY580" fmla="*/ 2093895 h 2460791"/>
                <a:gd name="connsiteX581" fmla="*/ 694429 w 1440525"/>
                <a:gd name="connsiteY581" fmla="*/ 2101607 h 2460791"/>
                <a:gd name="connsiteX582" fmla="*/ 702136 w 1440525"/>
                <a:gd name="connsiteY582" fmla="*/ 2115791 h 2460791"/>
                <a:gd name="connsiteX583" fmla="*/ 715077 w 1440525"/>
                <a:gd name="connsiteY583" fmla="*/ 2133879 h 2460791"/>
                <a:gd name="connsiteX584" fmla="*/ 716314 w 1440525"/>
                <a:gd name="connsiteY584" fmla="*/ 2135117 h 2460791"/>
                <a:gd name="connsiteX585" fmla="*/ 718978 w 1440525"/>
                <a:gd name="connsiteY585" fmla="*/ 2135117 h 2460791"/>
                <a:gd name="connsiteX586" fmla="*/ 718978 w 1440525"/>
                <a:gd name="connsiteY586" fmla="*/ 2133879 h 2460791"/>
                <a:gd name="connsiteX587" fmla="*/ 715077 w 1440525"/>
                <a:gd name="connsiteY587" fmla="*/ 2131309 h 2460791"/>
                <a:gd name="connsiteX588" fmla="*/ 717646 w 1440525"/>
                <a:gd name="connsiteY588" fmla="*/ 2129976 h 2460791"/>
                <a:gd name="connsiteX589" fmla="*/ 720215 w 1440525"/>
                <a:gd name="connsiteY589" fmla="*/ 2131309 h 2460791"/>
                <a:gd name="connsiteX590" fmla="*/ 721548 w 1440525"/>
                <a:gd name="connsiteY590" fmla="*/ 2131309 h 2460791"/>
                <a:gd name="connsiteX591" fmla="*/ 724117 w 1440525"/>
                <a:gd name="connsiteY591" fmla="*/ 2137782 h 2460791"/>
                <a:gd name="connsiteX592" fmla="*/ 738294 w 1440525"/>
                <a:gd name="connsiteY592" fmla="*/ 2153204 h 2460791"/>
                <a:gd name="connsiteX593" fmla="*/ 747810 w 1440525"/>
                <a:gd name="connsiteY593" fmla="*/ 2172244 h 2460791"/>
                <a:gd name="connsiteX594" fmla="*/ 763320 w 1440525"/>
                <a:gd name="connsiteY594" fmla="*/ 2187666 h 2460791"/>
                <a:gd name="connsiteX595" fmla="*/ 791866 w 1440525"/>
                <a:gd name="connsiteY595" fmla="*/ 2236789 h 2460791"/>
                <a:gd name="connsiteX596" fmla="*/ 799573 w 1440525"/>
                <a:gd name="connsiteY596" fmla="*/ 2266491 h 2460791"/>
                <a:gd name="connsiteX597" fmla="*/ 803475 w 1440525"/>
                <a:gd name="connsiteY597" fmla="*/ 2293527 h 2460791"/>
                <a:gd name="connsiteX598" fmla="*/ 802142 w 1440525"/>
                <a:gd name="connsiteY598" fmla="*/ 2324562 h 2460791"/>
                <a:gd name="connsiteX599" fmla="*/ 794435 w 1440525"/>
                <a:gd name="connsiteY599" fmla="*/ 2327132 h 2460791"/>
                <a:gd name="connsiteX600" fmla="*/ 793198 w 1440525"/>
                <a:gd name="connsiteY600" fmla="*/ 2329703 h 2460791"/>
                <a:gd name="connsiteX601" fmla="*/ 793198 w 1440525"/>
                <a:gd name="connsiteY601" fmla="*/ 2336176 h 2460791"/>
                <a:gd name="connsiteX602" fmla="*/ 794435 w 1440525"/>
                <a:gd name="connsiteY602" fmla="*/ 2342650 h 2460791"/>
                <a:gd name="connsiteX603" fmla="*/ 795767 w 1440525"/>
                <a:gd name="connsiteY603" fmla="*/ 2345220 h 2460791"/>
                <a:gd name="connsiteX604" fmla="*/ 797004 w 1440525"/>
                <a:gd name="connsiteY604" fmla="*/ 2345220 h 2460791"/>
                <a:gd name="connsiteX605" fmla="*/ 799573 w 1440525"/>
                <a:gd name="connsiteY605" fmla="*/ 2341317 h 2460791"/>
                <a:gd name="connsiteX606" fmla="*/ 800905 w 1440525"/>
                <a:gd name="connsiteY606" fmla="*/ 2340080 h 2460791"/>
                <a:gd name="connsiteX607" fmla="*/ 802142 w 1440525"/>
                <a:gd name="connsiteY607" fmla="*/ 2341317 h 2460791"/>
                <a:gd name="connsiteX608" fmla="*/ 803475 w 1440525"/>
                <a:gd name="connsiteY608" fmla="*/ 2343887 h 2460791"/>
                <a:gd name="connsiteX609" fmla="*/ 803475 w 1440525"/>
                <a:gd name="connsiteY609" fmla="*/ 2345220 h 2460791"/>
                <a:gd name="connsiteX610" fmla="*/ 800905 w 1440525"/>
                <a:gd name="connsiteY610" fmla="*/ 2347791 h 2460791"/>
                <a:gd name="connsiteX611" fmla="*/ 797004 w 1440525"/>
                <a:gd name="connsiteY611" fmla="*/ 2349124 h 2460791"/>
                <a:gd name="connsiteX612" fmla="*/ 795767 w 1440525"/>
                <a:gd name="connsiteY612" fmla="*/ 2350361 h 2460791"/>
                <a:gd name="connsiteX613" fmla="*/ 794435 w 1440525"/>
                <a:gd name="connsiteY613" fmla="*/ 2351694 h 2460791"/>
                <a:gd name="connsiteX614" fmla="*/ 793198 w 1440525"/>
                <a:gd name="connsiteY614" fmla="*/ 2356835 h 2460791"/>
                <a:gd name="connsiteX615" fmla="*/ 794435 w 1440525"/>
                <a:gd name="connsiteY615" fmla="*/ 2359405 h 2460791"/>
                <a:gd name="connsiteX616" fmla="*/ 795767 w 1440525"/>
                <a:gd name="connsiteY616" fmla="*/ 2361975 h 2460791"/>
                <a:gd name="connsiteX617" fmla="*/ 795767 w 1440525"/>
                <a:gd name="connsiteY617" fmla="*/ 2360738 h 2460791"/>
                <a:gd name="connsiteX618" fmla="*/ 798336 w 1440525"/>
                <a:gd name="connsiteY618" fmla="*/ 2359405 h 2460791"/>
                <a:gd name="connsiteX619" fmla="*/ 798336 w 1440525"/>
                <a:gd name="connsiteY619" fmla="*/ 2356835 h 2460791"/>
                <a:gd name="connsiteX620" fmla="*/ 800905 w 1440525"/>
                <a:gd name="connsiteY620" fmla="*/ 2355597 h 2460791"/>
                <a:gd name="connsiteX621" fmla="*/ 804807 w 1440525"/>
                <a:gd name="connsiteY621" fmla="*/ 2355597 h 2460791"/>
                <a:gd name="connsiteX622" fmla="*/ 809945 w 1440525"/>
                <a:gd name="connsiteY622" fmla="*/ 2358167 h 2460791"/>
                <a:gd name="connsiteX623" fmla="*/ 812514 w 1440525"/>
                <a:gd name="connsiteY623" fmla="*/ 2363308 h 2460791"/>
                <a:gd name="connsiteX624" fmla="*/ 815083 w 1440525"/>
                <a:gd name="connsiteY624" fmla="*/ 2369781 h 2460791"/>
                <a:gd name="connsiteX625" fmla="*/ 816415 w 1440525"/>
                <a:gd name="connsiteY625" fmla="*/ 2373589 h 2460791"/>
                <a:gd name="connsiteX626" fmla="*/ 816415 w 1440525"/>
                <a:gd name="connsiteY626" fmla="*/ 2377493 h 2460791"/>
                <a:gd name="connsiteX627" fmla="*/ 817652 w 1440525"/>
                <a:gd name="connsiteY627" fmla="*/ 2382633 h 2460791"/>
                <a:gd name="connsiteX628" fmla="*/ 817652 w 1440525"/>
                <a:gd name="connsiteY628" fmla="*/ 2386537 h 2460791"/>
                <a:gd name="connsiteX629" fmla="*/ 816415 w 1440525"/>
                <a:gd name="connsiteY629" fmla="*/ 2387774 h 2460791"/>
                <a:gd name="connsiteX630" fmla="*/ 816415 w 1440525"/>
                <a:gd name="connsiteY630" fmla="*/ 2389107 h 2460791"/>
                <a:gd name="connsiteX631" fmla="*/ 815083 w 1440525"/>
                <a:gd name="connsiteY631" fmla="*/ 2390440 h 2460791"/>
                <a:gd name="connsiteX632" fmla="*/ 813846 w 1440525"/>
                <a:gd name="connsiteY632" fmla="*/ 2389107 h 2460791"/>
                <a:gd name="connsiteX633" fmla="*/ 811182 w 1440525"/>
                <a:gd name="connsiteY633" fmla="*/ 2385299 h 2460791"/>
                <a:gd name="connsiteX634" fmla="*/ 809945 w 1440525"/>
                <a:gd name="connsiteY634" fmla="*/ 2378825 h 2460791"/>
                <a:gd name="connsiteX635" fmla="*/ 808613 w 1440525"/>
                <a:gd name="connsiteY635" fmla="*/ 2367211 h 2460791"/>
                <a:gd name="connsiteX636" fmla="*/ 807376 w 1440525"/>
                <a:gd name="connsiteY636" fmla="*/ 2363308 h 2460791"/>
                <a:gd name="connsiteX637" fmla="*/ 804807 w 1440525"/>
                <a:gd name="connsiteY637" fmla="*/ 2361975 h 2460791"/>
                <a:gd name="connsiteX638" fmla="*/ 803475 w 1440525"/>
                <a:gd name="connsiteY638" fmla="*/ 2360738 h 2460791"/>
                <a:gd name="connsiteX639" fmla="*/ 802142 w 1440525"/>
                <a:gd name="connsiteY639" fmla="*/ 2360738 h 2460791"/>
                <a:gd name="connsiteX640" fmla="*/ 798336 w 1440525"/>
                <a:gd name="connsiteY640" fmla="*/ 2363308 h 2460791"/>
                <a:gd name="connsiteX641" fmla="*/ 799573 w 1440525"/>
                <a:gd name="connsiteY641" fmla="*/ 2367211 h 2460791"/>
                <a:gd name="connsiteX642" fmla="*/ 803475 w 1440525"/>
                <a:gd name="connsiteY642" fmla="*/ 2367211 h 2460791"/>
                <a:gd name="connsiteX643" fmla="*/ 806044 w 1440525"/>
                <a:gd name="connsiteY643" fmla="*/ 2380063 h 2460791"/>
                <a:gd name="connsiteX644" fmla="*/ 807376 w 1440525"/>
                <a:gd name="connsiteY644" fmla="*/ 2403291 h 2460791"/>
                <a:gd name="connsiteX645" fmla="*/ 1262875 w 1440525"/>
                <a:gd name="connsiteY645" fmla="*/ 2456222 h 2460791"/>
                <a:gd name="connsiteX646" fmla="*/ 1269345 w 1440525"/>
                <a:gd name="connsiteY646" fmla="*/ 2453652 h 2460791"/>
                <a:gd name="connsiteX647" fmla="*/ 1123951 w 1440525"/>
                <a:gd name="connsiteY647" fmla="*/ 2311044 h 2460791"/>
                <a:gd name="connsiteX648" fmla="*/ 1123951 w 1440525"/>
                <a:gd name="connsiteY648" fmla="*/ 2314947 h 2460791"/>
                <a:gd name="connsiteX649" fmla="*/ 1122809 w 1440525"/>
                <a:gd name="connsiteY649" fmla="*/ 2314947 h 2460791"/>
                <a:gd name="connsiteX650" fmla="*/ 1121572 w 1440525"/>
                <a:gd name="connsiteY650" fmla="*/ 2316185 h 2460791"/>
                <a:gd name="connsiteX651" fmla="*/ 1120240 w 1440525"/>
                <a:gd name="connsiteY651" fmla="*/ 2316185 h 2460791"/>
                <a:gd name="connsiteX652" fmla="*/ 1119003 w 1440525"/>
                <a:gd name="connsiteY652" fmla="*/ 2314947 h 2460791"/>
                <a:gd name="connsiteX653" fmla="*/ 1117671 w 1440525"/>
                <a:gd name="connsiteY653" fmla="*/ 2316185 h 2460791"/>
                <a:gd name="connsiteX654" fmla="*/ 1119003 w 1440525"/>
                <a:gd name="connsiteY654" fmla="*/ 2317517 h 2460791"/>
                <a:gd name="connsiteX655" fmla="*/ 1117671 w 1440525"/>
                <a:gd name="connsiteY655" fmla="*/ 2318755 h 2460791"/>
                <a:gd name="connsiteX656" fmla="*/ 1117671 w 1440525"/>
                <a:gd name="connsiteY656" fmla="*/ 2320088 h 2460791"/>
                <a:gd name="connsiteX657" fmla="*/ 1115102 w 1440525"/>
                <a:gd name="connsiteY657" fmla="*/ 2320088 h 2460791"/>
                <a:gd name="connsiteX658" fmla="*/ 1115102 w 1440525"/>
                <a:gd name="connsiteY658" fmla="*/ 2321325 h 2460791"/>
                <a:gd name="connsiteX659" fmla="*/ 1113294 w 1440525"/>
                <a:gd name="connsiteY659" fmla="*/ 2321325 h 2460791"/>
                <a:gd name="connsiteX660" fmla="*/ 1110725 w 1440525"/>
                <a:gd name="connsiteY660" fmla="*/ 2322658 h 2460791"/>
                <a:gd name="connsiteX661" fmla="*/ 1108155 w 1440525"/>
                <a:gd name="connsiteY661" fmla="*/ 2323896 h 2460791"/>
                <a:gd name="connsiteX662" fmla="*/ 1108155 w 1440525"/>
                <a:gd name="connsiteY662" fmla="*/ 2325229 h 2460791"/>
                <a:gd name="connsiteX663" fmla="*/ 1106918 w 1440525"/>
                <a:gd name="connsiteY663" fmla="*/ 2326561 h 2460791"/>
                <a:gd name="connsiteX664" fmla="*/ 1105586 w 1440525"/>
                <a:gd name="connsiteY664" fmla="*/ 2326561 h 2460791"/>
                <a:gd name="connsiteX665" fmla="*/ 1105586 w 1440525"/>
                <a:gd name="connsiteY665" fmla="*/ 2329132 h 2460791"/>
                <a:gd name="connsiteX666" fmla="*/ 1104254 w 1440525"/>
                <a:gd name="connsiteY666" fmla="*/ 2330369 h 2460791"/>
                <a:gd name="connsiteX667" fmla="*/ 1103017 w 1440525"/>
                <a:gd name="connsiteY667" fmla="*/ 2331702 h 2460791"/>
                <a:gd name="connsiteX668" fmla="*/ 1101685 w 1440525"/>
                <a:gd name="connsiteY668" fmla="*/ 2332940 h 2460791"/>
                <a:gd name="connsiteX669" fmla="*/ 1101685 w 1440525"/>
                <a:gd name="connsiteY669" fmla="*/ 2331702 h 2460791"/>
                <a:gd name="connsiteX670" fmla="*/ 1100448 w 1440525"/>
                <a:gd name="connsiteY670" fmla="*/ 2331702 h 2460791"/>
                <a:gd name="connsiteX671" fmla="*/ 1100448 w 1440525"/>
                <a:gd name="connsiteY671" fmla="*/ 2330369 h 2460791"/>
                <a:gd name="connsiteX672" fmla="*/ 1099116 w 1440525"/>
                <a:gd name="connsiteY672" fmla="*/ 2331702 h 2460791"/>
                <a:gd name="connsiteX673" fmla="*/ 1097879 w 1440525"/>
                <a:gd name="connsiteY673" fmla="*/ 2331702 h 2460791"/>
                <a:gd name="connsiteX674" fmla="*/ 1097879 w 1440525"/>
                <a:gd name="connsiteY674" fmla="*/ 2330369 h 2460791"/>
                <a:gd name="connsiteX675" fmla="*/ 1096547 w 1440525"/>
                <a:gd name="connsiteY675" fmla="*/ 2329132 h 2460791"/>
                <a:gd name="connsiteX676" fmla="*/ 1096547 w 1440525"/>
                <a:gd name="connsiteY676" fmla="*/ 2331702 h 2460791"/>
                <a:gd name="connsiteX677" fmla="*/ 1097879 w 1440525"/>
                <a:gd name="connsiteY677" fmla="*/ 2332940 h 2460791"/>
                <a:gd name="connsiteX678" fmla="*/ 1099116 w 1440525"/>
                <a:gd name="connsiteY678" fmla="*/ 2334272 h 2460791"/>
                <a:gd name="connsiteX679" fmla="*/ 1100448 w 1440525"/>
                <a:gd name="connsiteY679" fmla="*/ 2334272 h 2460791"/>
                <a:gd name="connsiteX680" fmla="*/ 1099116 w 1440525"/>
                <a:gd name="connsiteY680" fmla="*/ 2335605 h 2460791"/>
                <a:gd name="connsiteX681" fmla="*/ 1097879 w 1440525"/>
                <a:gd name="connsiteY681" fmla="*/ 2336843 h 2460791"/>
                <a:gd name="connsiteX682" fmla="*/ 1096547 w 1440525"/>
                <a:gd name="connsiteY682" fmla="*/ 2335605 h 2460791"/>
                <a:gd name="connsiteX683" fmla="*/ 1095215 w 1440525"/>
                <a:gd name="connsiteY683" fmla="*/ 2334272 h 2460791"/>
                <a:gd name="connsiteX684" fmla="*/ 1092645 w 1440525"/>
                <a:gd name="connsiteY684" fmla="*/ 2334272 h 2460791"/>
                <a:gd name="connsiteX685" fmla="*/ 1091408 w 1440525"/>
                <a:gd name="connsiteY685" fmla="*/ 2332940 h 2460791"/>
                <a:gd name="connsiteX686" fmla="*/ 1090076 w 1440525"/>
                <a:gd name="connsiteY686" fmla="*/ 2331702 h 2460791"/>
                <a:gd name="connsiteX687" fmla="*/ 1088839 w 1440525"/>
                <a:gd name="connsiteY687" fmla="*/ 2331702 h 2460791"/>
                <a:gd name="connsiteX688" fmla="*/ 1087507 w 1440525"/>
                <a:gd name="connsiteY688" fmla="*/ 2330369 h 2460791"/>
                <a:gd name="connsiteX689" fmla="*/ 1086175 w 1440525"/>
                <a:gd name="connsiteY689" fmla="*/ 2330369 h 2460791"/>
                <a:gd name="connsiteX690" fmla="*/ 1087507 w 1440525"/>
                <a:gd name="connsiteY690" fmla="*/ 2329132 h 2460791"/>
                <a:gd name="connsiteX691" fmla="*/ 1086175 w 1440525"/>
                <a:gd name="connsiteY691" fmla="*/ 2327799 h 2460791"/>
                <a:gd name="connsiteX692" fmla="*/ 1086175 w 1440525"/>
                <a:gd name="connsiteY692" fmla="*/ 2325229 h 2460791"/>
                <a:gd name="connsiteX693" fmla="*/ 1084938 w 1440525"/>
                <a:gd name="connsiteY693" fmla="*/ 2323896 h 2460791"/>
                <a:gd name="connsiteX694" fmla="*/ 1084938 w 1440525"/>
                <a:gd name="connsiteY694" fmla="*/ 2321325 h 2460791"/>
                <a:gd name="connsiteX695" fmla="*/ 1083606 w 1440525"/>
                <a:gd name="connsiteY695" fmla="*/ 2321325 h 2460791"/>
                <a:gd name="connsiteX696" fmla="*/ 1082369 w 1440525"/>
                <a:gd name="connsiteY696" fmla="*/ 2320088 h 2460791"/>
                <a:gd name="connsiteX697" fmla="*/ 1082369 w 1440525"/>
                <a:gd name="connsiteY697" fmla="*/ 2317517 h 2460791"/>
                <a:gd name="connsiteX698" fmla="*/ 1081037 w 1440525"/>
                <a:gd name="connsiteY698" fmla="*/ 2317517 h 2460791"/>
                <a:gd name="connsiteX699" fmla="*/ 1079800 w 1440525"/>
                <a:gd name="connsiteY699" fmla="*/ 2316185 h 2460791"/>
                <a:gd name="connsiteX700" fmla="*/ 1078468 w 1440525"/>
                <a:gd name="connsiteY700" fmla="*/ 2314947 h 2460791"/>
                <a:gd name="connsiteX701" fmla="*/ 1077231 w 1440525"/>
                <a:gd name="connsiteY701" fmla="*/ 2314947 h 2460791"/>
                <a:gd name="connsiteX702" fmla="*/ 1077231 w 1440525"/>
                <a:gd name="connsiteY702" fmla="*/ 2305427 h 2460791"/>
                <a:gd name="connsiteX703" fmla="*/ 1075898 w 1440525"/>
                <a:gd name="connsiteY703" fmla="*/ 2304190 h 2460791"/>
                <a:gd name="connsiteX704" fmla="*/ 1074661 w 1440525"/>
                <a:gd name="connsiteY704" fmla="*/ 2301619 h 2460791"/>
                <a:gd name="connsiteX705" fmla="*/ 1074661 w 1440525"/>
                <a:gd name="connsiteY705" fmla="*/ 2286102 h 2460791"/>
                <a:gd name="connsiteX706" fmla="*/ 1073329 w 1440525"/>
                <a:gd name="connsiteY706" fmla="*/ 2283531 h 2460791"/>
                <a:gd name="connsiteX707" fmla="*/ 1071997 w 1440525"/>
                <a:gd name="connsiteY707" fmla="*/ 2282294 h 2460791"/>
                <a:gd name="connsiteX708" fmla="*/ 1069428 w 1440525"/>
                <a:gd name="connsiteY708" fmla="*/ 2280961 h 2460791"/>
                <a:gd name="connsiteX709" fmla="*/ 1069428 w 1440525"/>
                <a:gd name="connsiteY709" fmla="*/ 2279724 h 2460791"/>
                <a:gd name="connsiteX710" fmla="*/ 1068191 w 1440525"/>
                <a:gd name="connsiteY710" fmla="*/ 2278391 h 2460791"/>
                <a:gd name="connsiteX711" fmla="*/ 1066859 w 1440525"/>
                <a:gd name="connsiteY711" fmla="*/ 2278391 h 2460791"/>
                <a:gd name="connsiteX712" fmla="*/ 1066859 w 1440525"/>
                <a:gd name="connsiteY712" fmla="*/ 2277058 h 2460791"/>
                <a:gd name="connsiteX713" fmla="*/ 1065717 w 1440525"/>
                <a:gd name="connsiteY713" fmla="*/ 2277058 h 2460791"/>
                <a:gd name="connsiteX714" fmla="*/ 1065717 w 1440525"/>
                <a:gd name="connsiteY714" fmla="*/ 2273250 h 2460791"/>
                <a:gd name="connsiteX715" fmla="*/ 1064385 w 1440525"/>
                <a:gd name="connsiteY715" fmla="*/ 2271917 h 2460791"/>
                <a:gd name="connsiteX716" fmla="*/ 1063053 w 1440525"/>
                <a:gd name="connsiteY716" fmla="*/ 2270585 h 2460791"/>
                <a:gd name="connsiteX717" fmla="*/ 1061816 w 1440525"/>
                <a:gd name="connsiteY717" fmla="*/ 2268014 h 2460791"/>
                <a:gd name="connsiteX718" fmla="*/ 1059247 w 1440525"/>
                <a:gd name="connsiteY718" fmla="*/ 2265444 h 2460791"/>
                <a:gd name="connsiteX719" fmla="*/ 1057914 w 1440525"/>
                <a:gd name="connsiteY719" fmla="*/ 2262873 h 2460791"/>
                <a:gd name="connsiteX720" fmla="*/ 1056677 w 1440525"/>
                <a:gd name="connsiteY720" fmla="*/ 2261541 h 2460791"/>
                <a:gd name="connsiteX721" fmla="*/ 1054013 w 1440525"/>
                <a:gd name="connsiteY721" fmla="*/ 2257733 h 2460791"/>
                <a:gd name="connsiteX722" fmla="*/ 1052776 w 1440525"/>
                <a:gd name="connsiteY722" fmla="*/ 2256400 h 2460791"/>
                <a:gd name="connsiteX723" fmla="*/ 1052776 w 1440525"/>
                <a:gd name="connsiteY723" fmla="*/ 2255162 h 2460791"/>
                <a:gd name="connsiteX724" fmla="*/ 1051444 w 1440525"/>
                <a:gd name="connsiteY724" fmla="*/ 2252592 h 2460791"/>
                <a:gd name="connsiteX725" fmla="*/ 1051444 w 1440525"/>
                <a:gd name="connsiteY725" fmla="*/ 2248689 h 2460791"/>
                <a:gd name="connsiteX726" fmla="*/ 1052776 w 1440525"/>
                <a:gd name="connsiteY726" fmla="*/ 2244786 h 2460791"/>
                <a:gd name="connsiteX727" fmla="*/ 1052776 w 1440525"/>
                <a:gd name="connsiteY727" fmla="*/ 2242786 h 2460791"/>
                <a:gd name="connsiteX728" fmla="*/ 1051444 w 1440525"/>
                <a:gd name="connsiteY728" fmla="*/ 2241454 h 2460791"/>
                <a:gd name="connsiteX729" fmla="*/ 1051444 w 1440525"/>
                <a:gd name="connsiteY729" fmla="*/ 2240216 h 2460791"/>
                <a:gd name="connsiteX730" fmla="*/ 1050207 w 1440525"/>
                <a:gd name="connsiteY730" fmla="*/ 2237646 h 2460791"/>
                <a:gd name="connsiteX731" fmla="*/ 1050207 w 1440525"/>
                <a:gd name="connsiteY731" fmla="*/ 2232505 h 2460791"/>
                <a:gd name="connsiteX732" fmla="*/ 1051444 w 1440525"/>
                <a:gd name="connsiteY732" fmla="*/ 2232505 h 2460791"/>
                <a:gd name="connsiteX733" fmla="*/ 1052776 w 1440525"/>
                <a:gd name="connsiteY733" fmla="*/ 2231172 h 2460791"/>
                <a:gd name="connsiteX734" fmla="*/ 1054013 w 1440525"/>
                <a:gd name="connsiteY734" fmla="*/ 2229840 h 2460791"/>
                <a:gd name="connsiteX735" fmla="*/ 1061816 w 1440525"/>
                <a:gd name="connsiteY735" fmla="*/ 2229840 h 2460791"/>
                <a:gd name="connsiteX736" fmla="*/ 1068286 w 1440525"/>
                <a:gd name="connsiteY736" fmla="*/ 2231172 h 2460791"/>
                <a:gd name="connsiteX737" fmla="*/ 1072092 w 1440525"/>
                <a:gd name="connsiteY737" fmla="*/ 2232505 h 2460791"/>
                <a:gd name="connsiteX738" fmla="*/ 1073424 w 1440525"/>
                <a:gd name="connsiteY738" fmla="*/ 2233742 h 2460791"/>
                <a:gd name="connsiteX739" fmla="*/ 1074757 w 1440525"/>
                <a:gd name="connsiteY739" fmla="*/ 2235075 h 2460791"/>
                <a:gd name="connsiteX740" fmla="*/ 1075994 w 1440525"/>
                <a:gd name="connsiteY740" fmla="*/ 2237646 h 2460791"/>
                <a:gd name="connsiteX741" fmla="*/ 1077326 w 1440525"/>
                <a:gd name="connsiteY741" fmla="*/ 2241454 h 2460791"/>
                <a:gd name="connsiteX742" fmla="*/ 1079895 w 1440525"/>
                <a:gd name="connsiteY742" fmla="*/ 2245357 h 2460791"/>
                <a:gd name="connsiteX743" fmla="*/ 1081132 w 1440525"/>
                <a:gd name="connsiteY743" fmla="*/ 2250593 h 2460791"/>
                <a:gd name="connsiteX744" fmla="*/ 1083701 w 1440525"/>
                <a:gd name="connsiteY744" fmla="*/ 2253163 h 2460791"/>
                <a:gd name="connsiteX745" fmla="*/ 1085033 w 1440525"/>
                <a:gd name="connsiteY745" fmla="*/ 2255733 h 2460791"/>
                <a:gd name="connsiteX746" fmla="*/ 1087602 w 1440525"/>
                <a:gd name="connsiteY746" fmla="*/ 2260874 h 2460791"/>
                <a:gd name="connsiteX747" fmla="*/ 1088934 w 1440525"/>
                <a:gd name="connsiteY747" fmla="*/ 2263445 h 2460791"/>
                <a:gd name="connsiteX748" fmla="*/ 1092741 w 1440525"/>
                <a:gd name="connsiteY748" fmla="*/ 2269918 h 2460791"/>
                <a:gd name="connsiteX749" fmla="*/ 1095310 w 1440525"/>
                <a:gd name="connsiteY749" fmla="*/ 2273821 h 2460791"/>
                <a:gd name="connsiteX750" fmla="*/ 1097974 w 1440525"/>
                <a:gd name="connsiteY750" fmla="*/ 2276392 h 2460791"/>
                <a:gd name="connsiteX751" fmla="*/ 1100543 w 1440525"/>
                <a:gd name="connsiteY751" fmla="*/ 2278962 h 2460791"/>
                <a:gd name="connsiteX752" fmla="*/ 1101780 w 1440525"/>
                <a:gd name="connsiteY752" fmla="*/ 2280295 h 2460791"/>
                <a:gd name="connsiteX753" fmla="*/ 1104349 w 1440525"/>
                <a:gd name="connsiteY753" fmla="*/ 2280295 h 2460791"/>
                <a:gd name="connsiteX754" fmla="*/ 1107014 w 1440525"/>
                <a:gd name="connsiteY754" fmla="*/ 2278962 h 2460791"/>
                <a:gd name="connsiteX755" fmla="*/ 1109583 w 1440525"/>
                <a:gd name="connsiteY755" fmla="*/ 2280295 h 2460791"/>
                <a:gd name="connsiteX756" fmla="*/ 1112152 w 1440525"/>
                <a:gd name="connsiteY756" fmla="*/ 2281532 h 2460791"/>
                <a:gd name="connsiteX757" fmla="*/ 1114721 w 1440525"/>
                <a:gd name="connsiteY757" fmla="*/ 2282865 h 2460791"/>
                <a:gd name="connsiteX758" fmla="*/ 1115958 w 1440525"/>
                <a:gd name="connsiteY758" fmla="*/ 2286673 h 2460791"/>
                <a:gd name="connsiteX759" fmla="*/ 1118622 w 1440525"/>
                <a:gd name="connsiteY759" fmla="*/ 2289243 h 2460791"/>
                <a:gd name="connsiteX760" fmla="*/ 1119859 w 1440525"/>
                <a:gd name="connsiteY760" fmla="*/ 2291814 h 2460791"/>
                <a:gd name="connsiteX761" fmla="*/ 1121191 w 1440525"/>
                <a:gd name="connsiteY761" fmla="*/ 2293147 h 2460791"/>
                <a:gd name="connsiteX762" fmla="*/ 1121191 w 1440525"/>
                <a:gd name="connsiteY762" fmla="*/ 2295717 h 2460791"/>
                <a:gd name="connsiteX763" fmla="*/ 1122428 w 1440525"/>
                <a:gd name="connsiteY763" fmla="*/ 2297050 h 2460791"/>
                <a:gd name="connsiteX764" fmla="*/ 1122428 w 1440525"/>
                <a:gd name="connsiteY764" fmla="*/ 2302190 h 2460791"/>
                <a:gd name="connsiteX765" fmla="*/ 1123761 w 1440525"/>
                <a:gd name="connsiteY765" fmla="*/ 2304761 h 2460791"/>
                <a:gd name="connsiteX766" fmla="*/ 1123761 w 1440525"/>
                <a:gd name="connsiteY766" fmla="*/ 2309426 h 2460791"/>
                <a:gd name="connsiteX767" fmla="*/ 1124998 w 1440525"/>
                <a:gd name="connsiteY767" fmla="*/ 2309426 h 246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</a:cxnLst>
              <a:rect l="l" t="t" r="r" b="b"/>
              <a:pathLst>
                <a:path w="1440525" h="2460791">
                  <a:moveTo>
                    <a:pt x="1283903" y="2460791"/>
                  </a:moveTo>
                  <a:lnTo>
                    <a:pt x="1290374" y="2459459"/>
                  </a:lnTo>
                  <a:lnTo>
                    <a:pt x="1294275" y="2454318"/>
                  </a:lnTo>
                  <a:lnTo>
                    <a:pt x="1300746" y="2453080"/>
                  </a:lnTo>
                  <a:lnTo>
                    <a:pt x="1301983" y="2445274"/>
                  </a:lnTo>
                  <a:lnTo>
                    <a:pt x="1316161" y="2438801"/>
                  </a:lnTo>
                  <a:lnTo>
                    <a:pt x="1320062" y="2409194"/>
                  </a:lnTo>
                  <a:lnTo>
                    <a:pt x="1314924" y="2398817"/>
                  </a:lnTo>
                  <a:lnTo>
                    <a:pt x="1309785" y="2393676"/>
                  </a:lnTo>
                  <a:lnTo>
                    <a:pt x="1296844" y="2393676"/>
                  </a:lnTo>
                  <a:lnTo>
                    <a:pt x="1290374" y="2388440"/>
                  </a:lnTo>
                  <a:lnTo>
                    <a:pt x="1286568" y="2388440"/>
                  </a:lnTo>
                  <a:lnTo>
                    <a:pt x="1281334" y="2374256"/>
                  </a:lnTo>
                  <a:lnTo>
                    <a:pt x="1290850" y="2360071"/>
                  </a:lnTo>
                  <a:lnTo>
                    <a:pt x="1294751" y="2336843"/>
                  </a:lnTo>
                  <a:lnTo>
                    <a:pt x="1285236" y="2326561"/>
                  </a:lnTo>
                  <a:lnTo>
                    <a:pt x="1294751" y="2317517"/>
                  </a:lnTo>
                  <a:lnTo>
                    <a:pt x="1293419" y="2303333"/>
                  </a:lnTo>
                  <a:lnTo>
                    <a:pt x="1307692" y="2304570"/>
                  </a:lnTo>
                  <a:lnTo>
                    <a:pt x="1311498" y="2300667"/>
                  </a:lnTo>
                  <a:lnTo>
                    <a:pt x="1323107" y="2286483"/>
                  </a:lnTo>
                  <a:lnTo>
                    <a:pt x="1334715" y="2277439"/>
                  </a:lnTo>
                  <a:lnTo>
                    <a:pt x="1339949" y="2250402"/>
                  </a:lnTo>
                  <a:lnTo>
                    <a:pt x="1347656" y="2246499"/>
                  </a:lnTo>
                  <a:lnTo>
                    <a:pt x="1348893" y="2217940"/>
                  </a:lnTo>
                  <a:lnTo>
                    <a:pt x="1356696" y="2197281"/>
                  </a:lnTo>
                  <a:lnTo>
                    <a:pt x="1354127" y="2187762"/>
                  </a:lnTo>
                  <a:lnTo>
                    <a:pt x="1374775" y="2176147"/>
                  </a:lnTo>
                  <a:lnTo>
                    <a:pt x="1381245" y="2160725"/>
                  </a:lnTo>
                  <a:lnTo>
                    <a:pt x="1416072" y="2147778"/>
                  </a:lnTo>
                  <a:lnTo>
                    <a:pt x="1440526" y="2132356"/>
                  </a:lnTo>
                  <a:lnTo>
                    <a:pt x="1435388" y="2111603"/>
                  </a:lnTo>
                  <a:lnTo>
                    <a:pt x="1417308" y="2096180"/>
                  </a:lnTo>
                  <a:lnTo>
                    <a:pt x="1410838" y="2084566"/>
                  </a:lnTo>
                  <a:lnTo>
                    <a:pt x="1401799" y="2080663"/>
                  </a:lnTo>
                  <a:lnTo>
                    <a:pt x="1405700" y="2065241"/>
                  </a:lnTo>
                  <a:lnTo>
                    <a:pt x="1397992" y="2048390"/>
                  </a:lnTo>
                  <a:lnTo>
                    <a:pt x="1400562" y="2047153"/>
                  </a:lnTo>
                  <a:lnTo>
                    <a:pt x="1397992" y="2022592"/>
                  </a:lnTo>
                  <a:lnTo>
                    <a:pt x="1392854" y="2013548"/>
                  </a:lnTo>
                  <a:lnTo>
                    <a:pt x="1386384" y="2009645"/>
                  </a:lnTo>
                  <a:lnTo>
                    <a:pt x="1383814" y="1991652"/>
                  </a:lnTo>
                  <a:lnTo>
                    <a:pt x="1376012" y="1980038"/>
                  </a:lnTo>
                  <a:lnTo>
                    <a:pt x="1379913" y="1951478"/>
                  </a:lnTo>
                  <a:lnTo>
                    <a:pt x="1237469" y="1739185"/>
                  </a:lnTo>
                  <a:lnTo>
                    <a:pt x="930409" y="1283469"/>
                  </a:lnTo>
                  <a:lnTo>
                    <a:pt x="644949" y="852219"/>
                  </a:lnTo>
                  <a:lnTo>
                    <a:pt x="815274" y="192492"/>
                  </a:lnTo>
                  <a:lnTo>
                    <a:pt x="581672" y="130517"/>
                  </a:lnTo>
                  <a:lnTo>
                    <a:pt x="232269" y="27322"/>
                  </a:lnTo>
                  <a:lnTo>
                    <a:pt x="225799" y="28560"/>
                  </a:lnTo>
                  <a:lnTo>
                    <a:pt x="138067" y="0"/>
                  </a:lnTo>
                  <a:lnTo>
                    <a:pt x="138067" y="12852"/>
                  </a:lnTo>
                  <a:lnTo>
                    <a:pt x="135498" y="14185"/>
                  </a:lnTo>
                  <a:lnTo>
                    <a:pt x="127696" y="30940"/>
                  </a:lnTo>
                  <a:lnTo>
                    <a:pt x="117419" y="45124"/>
                  </a:lnTo>
                  <a:lnTo>
                    <a:pt x="122557" y="55501"/>
                  </a:lnTo>
                  <a:lnTo>
                    <a:pt x="130360" y="60642"/>
                  </a:lnTo>
                  <a:lnTo>
                    <a:pt x="127696" y="101958"/>
                  </a:lnTo>
                  <a:lnTo>
                    <a:pt x="134166" y="107194"/>
                  </a:lnTo>
                  <a:lnTo>
                    <a:pt x="129028" y="105861"/>
                  </a:lnTo>
                  <a:lnTo>
                    <a:pt x="121320" y="142036"/>
                  </a:lnTo>
                  <a:lnTo>
                    <a:pt x="99340" y="180687"/>
                  </a:lnTo>
                  <a:lnTo>
                    <a:pt x="92870" y="192301"/>
                  </a:lnTo>
                  <a:lnTo>
                    <a:pt x="89063" y="207819"/>
                  </a:lnTo>
                  <a:lnTo>
                    <a:pt x="90300" y="214292"/>
                  </a:lnTo>
                  <a:lnTo>
                    <a:pt x="86494" y="225907"/>
                  </a:lnTo>
                  <a:lnTo>
                    <a:pt x="63182" y="251705"/>
                  </a:lnTo>
                  <a:lnTo>
                    <a:pt x="58044" y="259512"/>
                  </a:lnTo>
                  <a:lnTo>
                    <a:pt x="55474" y="263320"/>
                  </a:lnTo>
                  <a:lnTo>
                    <a:pt x="55474" y="267223"/>
                  </a:lnTo>
                  <a:lnTo>
                    <a:pt x="60613" y="264652"/>
                  </a:lnTo>
                  <a:lnTo>
                    <a:pt x="70128" y="256941"/>
                  </a:lnTo>
                  <a:lnTo>
                    <a:pt x="72697" y="253038"/>
                  </a:lnTo>
                  <a:lnTo>
                    <a:pt x="74029" y="250468"/>
                  </a:lnTo>
                  <a:lnTo>
                    <a:pt x="75266" y="250468"/>
                  </a:lnTo>
                  <a:lnTo>
                    <a:pt x="79168" y="253038"/>
                  </a:lnTo>
                  <a:lnTo>
                    <a:pt x="81737" y="254276"/>
                  </a:lnTo>
                  <a:lnTo>
                    <a:pt x="83069" y="256941"/>
                  </a:lnTo>
                  <a:lnTo>
                    <a:pt x="83069" y="258179"/>
                  </a:lnTo>
                  <a:lnTo>
                    <a:pt x="80500" y="259512"/>
                  </a:lnTo>
                  <a:lnTo>
                    <a:pt x="77931" y="260749"/>
                  </a:lnTo>
                  <a:lnTo>
                    <a:pt x="76123" y="262653"/>
                  </a:lnTo>
                  <a:lnTo>
                    <a:pt x="72221" y="263891"/>
                  </a:lnTo>
                  <a:lnTo>
                    <a:pt x="68415" y="265224"/>
                  </a:lnTo>
                  <a:lnTo>
                    <a:pt x="67083" y="265224"/>
                  </a:lnTo>
                  <a:lnTo>
                    <a:pt x="64514" y="266556"/>
                  </a:lnTo>
                  <a:lnTo>
                    <a:pt x="61945" y="269032"/>
                  </a:lnTo>
                  <a:lnTo>
                    <a:pt x="59376" y="272935"/>
                  </a:lnTo>
                  <a:lnTo>
                    <a:pt x="58044" y="274267"/>
                  </a:lnTo>
                  <a:lnTo>
                    <a:pt x="56807" y="276838"/>
                  </a:lnTo>
                  <a:lnTo>
                    <a:pt x="54142" y="281979"/>
                  </a:lnTo>
                  <a:lnTo>
                    <a:pt x="51573" y="284549"/>
                  </a:lnTo>
                  <a:lnTo>
                    <a:pt x="50336" y="284549"/>
                  </a:lnTo>
                  <a:lnTo>
                    <a:pt x="49004" y="285882"/>
                  </a:lnTo>
                  <a:lnTo>
                    <a:pt x="47577" y="282931"/>
                  </a:lnTo>
                  <a:lnTo>
                    <a:pt x="46245" y="280360"/>
                  </a:lnTo>
                  <a:lnTo>
                    <a:pt x="46245" y="279027"/>
                  </a:lnTo>
                  <a:lnTo>
                    <a:pt x="48814" y="276457"/>
                  </a:lnTo>
                  <a:lnTo>
                    <a:pt x="51383" y="273887"/>
                  </a:lnTo>
                  <a:lnTo>
                    <a:pt x="52715" y="271316"/>
                  </a:lnTo>
                  <a:lnTo>
                    <a:pt x="52715" y="269984"/>
                  </a:lnTo>
                  <a:lnTo>
                    <a:pt x="51383" y="268651"/>
                  </a:lnTo>
                  <a:lnTo>
                    <a:pt x="50146" y="269984"/>
                  </a:lnTo>
                  <a:lnTo>
                    <a:pt x="47577" y="272173"/>
                  </a:lnTo>
                  <a:lnTo>
                    <a:pt x="47577" y="273506"/>
                  </a:lnTo>
                  <a:lnTo>
                    <a:pt x="32067" y="289023"/>
                  </a:lnTo>
                  <a:lnTo>
                    <a:pt x="32067" y="291594"/>
                  </a:lnTo>
                  <a:lnTo>
                    <a:pt x="30925" y="291594"/>
                  </a:lnTo>
                  <a:lnTo>
                    <a:pt x="18079" y="307397"/>
                  </a:lnTo>
                  <a:lnTo>
                    <a:pt x="3901" y="330720"/>
                  </a:lnTo>
                  <a:lnTo>
                    <a:pt x="6470" y="356519"/>
                  </a:lnTo>
                  <a:lnTo>
                    <a:pt x="0" y="371941"/>
                  </a:lnTo>
                  <a:lnTo>
                    <a:pt x="23217" y="412020"/>
                  </a:lnTo>
                  <a:lnTo>
                    <a:pt x="30925" y="418493"/>
                  </a:lnTo>
                  <a:lnTo>
                    <a:pt x="33494" y="424872"/>
                  </a:lnTo>
                  <a:lnTo>
                    <a:pt x="30925" y="437819"/>
                  </a:lnTo>
                  <a:lnTo>
                    <a:pt x="36158" y="439152"/>
                  </a:lnTo>
                  <a:lnTo>
                    <a:pt x="38727" y="444292"/>
                  </a:lnTo>
                  <a:lnTo>
                    <a:pt x="47577" y="468854"/>
                  </a:lnTo>
                  <a:lnTo>
                    <a:pt x="48814" y="480373"/>
                  </a:lnTo>
                  <a:lnTo>
                    <a:pt x="54142" y="491130"/>
                  </a:lnTo>
                  <a:lnTo>
                    <a:pt x="51573" y="515691"/>
                  </a:lnTo>
                  <a:lnTo>
                    <a:pt x="54142" y="523402"/>
                  </a:lnTo>
                  <a:lnTo>
                    <a:pt x="50336" y="544061"/>
                  </a:lnTo>
                  <a:lnTo>
                    <a:pt x="50336" y="554437"/>
                  </a:lnTo>
                  <a:lnTo>
                    <a:pt x="39964" y="568241"/>
                  </a:lnTo>
                  <a:lnTo>
                    <a:pt x="27119" y="596801"/>
                  </a:lnTo>
                  <a:lnTo>
                    <a:pt x="25787" y="631643"/>
                  </a:lnTo>
                  <a:lnTo>
                    <a:pt x="30925" y="647161"/>
                  </a:lnTo>
                  <a:lnTo>
                    <a:pt x="28546" y="668866"/>
                  </a:lnTo>
                  <a:lnTo>
                    <a:pt x="22171" y="683146"/>
                  </a:lnTo>
                  <a:lnTo>
                    <a:pt x="15700" y="686954"/>
                  </a:lnTo>
                  <a:lnTo>
                    <a:pt x="14368" y="693427"/>
                  </a:lnTo>
                  <a:lnTo>
                    <a:pt x="28546" y="725700"/>
                  </a:lnTo>
                  <a:lnTo>
                    <a:pt x="47577" y="755402"/>
                  </a:lnTo>
                  <a:lnTo>
                    <a:pt x="57092" y="791577"/>
                  </a:lnTo>
                  <a:lnTo>
                    <a:pt x="84116" y="827753"/>
                  </a:lnTo>
                  <a:lnTo>
                    <a:pt x="84116" y="830323"/>
                  </a:lnTo>
                  <a:lnTo>
                    <a:pt x="88017" y="845745"/>
                  </a:lnTo>
                  <a:lnTo>
                    <a:pt x="85638" y="857360"/>
                  </a:lnTo>
                  <a:lnTo>
                    <a:pt x="86970" y="862596"/>
                  </a:lnTo>
                  <a:lnTo>
                    <a:pt x="88207" y="863833"/>
                  </a:lnTo>
                  <a:lnTo>
                    <a:pt x="89539" y="862596"/>
                  </a:lnTo>
                  <a:lnTo>
                    <a:pt x="93345" y="863833"/>
                  </a:lnTo>
                  <a:lnTo>
                    <a:pt x="97247" y="866403"/>
                  </a:lnTo>
                  <a:lnTo>
                    <a:pt x="98579" y="883254"/>
                  </a:lnTo>
                  <a:lnTo>
                    <a:pt x="104954" y="887062"/>
                  </a:lnTo>
                  <a:lnTo>
                    <a:pt x="113994" y="924570"/>
                  </a:lnTo>
                  <a:lnTo>
                    <a:pt x="106286" y="911623"/>
                  </a:lnTo>
                  <a:lnTo>
                    <a:pt x="95153" y="880683"/>
                  </a:lnTo>
                  <a:lnTo>
                    <a:pt x="96485" y="899723"/>
                  </a:lnTo>
                  <a:lnTo>
                    <a:pt x="74505" y="931995"/>
                  </a:lnTo>
                  <a:lnTo>
                    <a:pt x="84020" y="934566"/>
                  </a:lnTo>
                  <a:lnTo>
                    <a:pt x="82783" y="929425"/>
                  </a:lnTo>
                  <a:lnTo>
                    <a:pt x="89254" y="926855"/>
                  </a:lnTo>
                  <a:lnTo>
                    <a:pt x="91823" y="928092"/>
                  </a:lnTo>
                  <a:lnTo>
                    <a:pt x="89254" y="921619"/>
                  </a:lnTo>
                  <a:lnTo>
                    <a:pt x="94392" y="917811"/>
                  </a:lnTo>
                  <a:lnTo>
                    <a:pt x="94392" y="920381"/>
                  </a:lnTo>
                  <a:lnTo>
                    <a:pt x="96961" y="920381"/>
                  </a:lnTo>
                  <a:lnTo>
                    <a:pt x="94392" y="922951"/>
                  </a:lnTo>
                  <a:lnTo>
                    <a:pt x="94392" y="930758"/>
                  </a:lnTo>
                  <a:lnTo>
                    <a:pt x="107333" y="938469"/>
                  </a:lnTo>
                  <a:lnTo>
                    <a:pt x="112471" y="953986"/>
                  </a:lnTo>
                  <a:lnTo>
                    <a:pt x="122748" y="969408"/>
                  </a:lnTo>
                  <a:lnTo>
                    <a:pt x="127886" y="968171"/>
                  </a:lnTo>
                  <a:lnTo>
                    <a:pt x="129218" y="962935"/>
                  </a:lnTo>
                  <a:lnTo>
                    <a:pt x="129218" y="969408"/>
                  </a:lnTo>
                  <a:lnTo>
                    <a:pt x="147297" y="993970"/>
                  </a:lnTo>
                  <a:lnTo>
                    <a:pt x="153768" y="996540"/>
                  </a:lnTo>
                  <a:lnTo>
                    <a:pt x="158906" y="993970"/>
                  </a:lnTo>
                  <a:lnTo>
                    <a:pt x="155005" y="981023"/>
                  </a:lnTo>
                  <a:lnTo>
                    <a:pt x="158906" y="981023"/>
                  </a:lnTo>
                  <a:lnTo>
                    <a:pt x="160238" y="986259"/>
                  </a:lnTo>
                  <a:lnTo>
                    <a:pt x="161475" y="987496"/>
                  </a:lnTo>
                  <a:lnTo>
                    <a:pt x="162807" y="987496"/>
                  </a:lnTo>
                  <a:lnTo>
                    <a:pt x="165376" y="986259"/>
                  </a:lnTo>
                  <a:lnTo>
                    <a:pt x="166613" y="986259"/>
                  </a:lnTo>
                  <a:lnTo>
                    <a:pt x="166613" y="984926"/>
                  </a:lnTo>
                  <a:lnTo>
                    <a:pt x="165376" y="981023"/>
                  </a:lnTo>
                  <a:lnTo>
                    <a:pt x="164044" y="977215"/>
                  </a:lnTo>
                  <a:lnTo>
                    <a:pt x="160238" y="974644"/>
                  </a:lnTo>
                  <a:lnTo>
                    <a:pt x="158906" y="971979"/>
                  </a:lnTo>
                  <a:lnTo>
                    <a:pt x="158906" y="970741"/>
                  </a:lnTo>
                  <a:lnTo>
                    <a:pt x="160238" y="970741"/>
                  </a:lnTo>
                  <a:lnTo>
                    <a:pt x="161475" y="968171"/>
                  </a:lnTo>
                  <a:lnTo>
                    <a:pt x="161475" y="965600"/>
                  </a:lnTo>
                  <a:lnTo>
                    <a:pt x="162807" y="962935"/>
                  </a:lnTo>
                  <a:lnTo>
                    <a:pt x="166613" y="962935"/>
                  </a:lnTo>
                  <a:lnTo>
                    <a:pt x="170515" y="961697"/>
                  </a:lnTo>
                  <a:lnTo>
                    <a:pt x="171276" y="961697"/>
                  </a:lnTo>
                  <a:lnTo>
                    <a:pt x="171276" y="959127"/>
                  </a:lnTo>
                  <a:lnTo>
                    <a:pt x="168612" y="957794"/>
                  </a:lnTo>
                  <a:lnTo>
                    <a:pt x="164806" y="952653"/>
                  </a:lnTo>
                  <a:lnTo>
                    <a:pt x="164806" y="951321"/>
                  </a:lnTo>
                  <a:lnTo>
                    <a:pt x="163473" y="950083"/>
                  </a:lnTo>
                  <a:lnTo>
                    <a:pt x="167375" y="947513"/>
                  </a:lnTo>
                  <a:lnTo>
                    <a:pt x="171276" y="941039"/>
                  </a:lnTo>
                  <a:lnTo>
                    <a:pt x="171276" y="938564"/>
                  </a:lnTo>
                  <a:lnTo>
                    <a:pt x="169944" y="933423"/>
                  </a:lnTo>
                  <a:lnTo>
                    <a:pt x="169944" y="930853"/>
                  </a:lnTo>
                  <a:lnTo>
                    <a:pt x="173845" y="930853"/>
                  </a:lnTo>
                  <a:lnTo>
                    <a:pt x="176414" y="932091"/>
                  </a:lnTo>
                  <a:lnTo>
                    <a:pt x="180220" y="934661"/>
                  </a:lnTo>
                  <a:lnTo>
                    <a:pt x="181553" y="933423"/>
                  </a:lnTo>
                  <a:lnTo>
                    <a:pt x="184122" y="928187"/>
                  </a:lnTo>
                  <a:lnTo>
                    <a:pt x="185454" y="924379"/>
                  </a:lnTo>
                  <a:lnTo>
                    <a:pt x="188023" y="925617"/>
                  </a:lnTo>
                  <a:lnTo>
                    <a:pt x="191924" y="928187"/>
                  </a:lnTo>
                  <a:lnTo>
                    <a:pt x="197062" y="933423"/>
                  </a:lnTo>
                  <a:lnTo>
                    <a:pt x="202201" y="939802"/>
                  </a:lnTo>
                  <a:lnTo>
                    <a:pt x="206102" y="945037"/>
                  </a:lnTo>
                  <a:lnTo>
                    <a:pt x="204770" y="947608"/>
                  </a:lnTo>
                  <a:lnTo>
                    <a:pt x="206102" y="950178"/>
                  </a:lnTo>
                  <a:lnTo>
                    <a:pt x="207339" y="950178"/>
                  </a:lnTo>
                  <a:lnTo>
                    <a:pt x="207339" y="948084"/>
                  </a:lnTo>
                  <a:lnTo>
                    <a:pt x="206102" y="936470"/>
                  </a:lnTo>
                  <a:lnTo>
                    <a:pt x="207339" y="928663"/>
                  </a:lnTo>
                  <a:lnTo>
                    <a:pt x="203533" y="926093"/>
                  </a:lnTo>
                  <a:lnTo>
                    <a:pt x="200964" y="923523"/>
                  </a:lnTo>
                  <a:lnTo>
                    <a:pt x="200964" y="920952"/>
                  </a:lnTo>
                  <a:lnTo>
                    <a:pt x="203533" y="919619"/>
                  </a:lnTo>
                  <a:lnTo>
                    <a:pt x="206102" y="919619"/>
                  </a:lnTo>
                  <a:lnTo>
                    <a:pt x="207339" y="920952"/>
                  </a:lnTo>
                  <a:lnTo>
                    <a:pt x="207339" y="922190"/>
                  </a:lnTo>
                  <a:lnTo>
                    <a:pt x="209908" y="924855"/>
                  </a:lnTo>
                  <a:lnTo>
                    <a:pt x="211240" y="928663"/>
                  </a:lnTo>
                  <a:lnTo>
                    <a:pt x="211240" y="935137"/>
                  </a:lnTo>
                  <a:lnTo>
                    <a:pt x="209908" y="942943"/>
                  </a:lnTo>
                  <a:lnTo>
                    <a:pt x="211240" y="948084"/>
                  </a:lnTo>
                  <a:lnTo>
                    <a:pt x="211240" y="953225"/>
                  </a:lnTo>
                  <a:lnTo>
                    <a:pt x="212572" y="954557"/>
                  </a:lnTo>
                  <a:lnTo>
                    <a:pt x="216379" y="954557"/>
                  </a:lnTo>
                  <a:lnTo>
                    <a:pt x="221517" y="959698"/>
                  </a:lnTo>
                  <a:lnTo>
                    <a:pt x="226750" y="964839"/>
                  </a:lnTo>
                  <a:lnTo>
                    <a:pt x="228368" y="964839"/>
                  </a:lnTo>
                  <a:lnTo>
                    <a:pt x="236170" y="959698"/>
                  </a:lnTo>
                  <a:lnTo>
                    <a:pt x="241309" y="955795"/>
                  </a:lnTo>
                  <a:lnTo>
                    <a:pt x="243878" y="949322"/>
                  </a:lnTo>
                  <a:lnTo>
                    <a:pt x="246447" y="946751"/>
                  </a:lnTo>
                  <a:lnTo>
                    <a:pt x="254250" y="946751"/>
                  </a:lnTo>
                  <a:lnTo>
                    <a:pt x="255487" y="949322"/>
                  </a:lnTo>
                  <a:lnTo>
                    <a:pt x="258056" y="950654"/>
                  </a:lnTo>
                  <a:lnTo>
                    <a:pt x="259388" y="951892"/>
                  </a:lnTo>
                  <a:lnTo>
                    <a:pt x="259388" y="954557"/>
                  </a:lnTo>
                  <a:lnTo>
                    <a:pt x="258056" y="955795"/>
                  </a:lnTo>
                  <a:lnTo>
                    <a:pt x="258056" y="957128"/>
                  </a:lnTo>
                  <a:lnTo>
                    <a:pt x="252917" y="958365"/>
                  </a:lnTo>
                  <a:lnTo>
                    <a:pt x="251585" y="959698"/>
                  </a:lnTo>
                  <a:lnTo>
                    <a:pt x="254250" y="962269"/>
                  </a:lnTo>
                  <a:lnTo>
                    <a:pt x="258056" y="964839"/>
                  </a:lnTo>
                  <a:lnTo>
                    <a:pt x="265858" y="964839"/>
                  </a:lnTo>
                  <a:lnTo>
                    <a:pt x="267095" y="966172"/>
                  </a:lnTo>
                  <a:lnTo>
                    <a:pt x="267095" y="967124"/>
                  </a:lnTo>
                  <a:lnTo>
                    <a:pt x="264526" y="971027"/>
                  </a:lnTo>
                  <a:lnTo>
                    <a:pt x="267095" y="973597"/>
                  </a:lnTo>
                  <a:lnTo>
                    <a:pt x="270997" y="973597"/>
                  </a:lnTo>
                  <a:lnTo>
                    <a:pt x="273566" y="971027"/>
                  </a:lnTo>
                  <a:lnTo>
                    <a:pt x="287744" y="973597"/>
                  </a:lnTo>
                  <a:lnTo>
                    <a:pt x="294214" y="973597"/>
                  </a:lnTo>
                  <a:lnTo>
                    <a:pt x="298115" y="972264"/>
                  </a:lnTo>
                  <a:lnTo>
                    <a:pt x="304491" y="963220"/>
                  </a:lnTo>
                  <a:lnTo>
                    <a:pt x="308392" y="960650"/>
                  </a:lnTo>
                  <a:lnTo>
                    <a:pt x="312293" y="958080"/>
                  </a:lnTo>
                  <a:lnTo>
                    <a:pt x="314006" y="958080"/>
                  </a:lnTo>
                  <a:lnTo>
                    <a:pt x="314006" y="960650"/>
                  </a:lnTo>
                  <a:lnTo>
                    <a:pt x="310200" y="965886"/>
                  </a:lnTo>
                  <a:lnTo>
                    <a:pt x="307535" y="969694"/>
                  </a:lnTo>
                  <a:lnTo>
                    <a:pt x="302397" y="974930"/>
                  </a:lnTo>
                  <a:lnTo>
                    <a:pt x="299828" y="977500"/>
                  </a:lnTo>
                  <a:lnTo>
                    <a:pt x="292121" y="978738"/>
                  </a:lnTo>
                  <a:lnTo>
                    <a:pt x="289552" y="977500"/>
                  </a:lnTo>
                  <a:lnTo>
                    <a:pt x="288219" y="978738"/>
                  </a:lnTo>
                  <a:lnTo>
                    <a:pt x="288219" y="981308"/>
                  </a:lnTo>
                  <a:lnTo>
                    <a:pt x="292121" y="983974"/>
                  </a:lnTo>
                  <a:lnTo>
                    <a:pt x="297259" y="985211"/>
                  </a:lnTo>
                  <a:lnTo>
                    <a:pt x="298591" y="985211"/>
                  </a:lnTo>
                  <a:lnTo>
                    <a:pt x="303729" y="982641"/>
                  </a:lnTo>
                  <a:lnTo>
                    <a:pt x="306298" y="982641"/>
                  </a:lnTo>
                  <a:lnTo>
                    <a:pt x="306298" y="980071"/>
                  </a:lnTo>
                  <a:lnTo>
                    <a:pt x="307535" y="976168"/>
                  </a:lnTo>
                  <a:lnTo>
                    <a:pt x="308868" y="974930"/>
                  </a:lnTo>
                  <a:lnTo>
                    <a:pt x="321808" y="976168"/>
                  </a:lnTo>
                  <a:lnTo>
                    <a:pt x="325615" y="976168"/>
                  </a:lnTo>
                  <a:lnTo>
                    <a:pt x="326947" y="977500"/>
                  </a:lnTo>
                  <a:lnTo>
                    <a:pt x="326947" y="978738"/>
                  </a:lnTo>
                  <a:lnTo>
                    <a:pt x="328184" y="981308"/>
                  </a:lnTo>
                  <a:lnTo>
                    <a:pt x="326947" y="983974"/>
                  </a:lnTo>
                  <a:lnTo>
                    <a:pt x="329516" y="986544"/>
                  </a:lnTo>
                  <a:lnTo>
                    <a:pt x="332085" y="987782"/>
                  </a:lnTo>
                  <a:lnTo>
                    <a:pt x="333037" y="987782"/>
                  </a:lnTo>
                  <a:lnTo>
                    <a:pt x="335606" y="990352"/>
                  </a:lnTo>
                  <a:lnTo>
                    <a:pt x="339507" y="994255"/>
                  </a:lnTo>
                  <a:lnTo>
                    <a:pt x="340744" y="998159"/>
                  </a:lnTo>
                  <a:lnTo>
                    <a:pt x="342076" y="998159"/>
                  </a:lnTo>
                  <a:lnTo>
                    <a:pt x="342076" y="1003299"/>
                  </a:lnTo>
                  <a:lnTo>
                    <a:pt x="343313" y="1007202"/>
                  </a:lnTo>
                  <a:lnTo>
                    <a:pt x="342076" y="1008440"/>
                  </a:lnTo>
                  <a:lnTo>
                    <a:pt x="340649" y="1008440"/>
                  </a:lnTo>
                  <a:lnTo>
                    <a:pt x="338080" y="1005870"/>
                  </a:lnTo>
                  <a:lnTo>
                    <a:pt x="336748" y="1001966"/>
                  </a:lnTo>
                  <a:lnTo>
                    <a:pt x="335511" y="995588"/>
                  </a:lnTo>
                  <a:lnTo>
                    <a:pt x="332941" y="994255"/>
                  </a:lnTo>
                  <a:lnTo>
                    <a:pt x="331609" y="995588"/>
                  </a:lnTo>
                  <a:lnTo>
                    <a:pt x="327708" y="992922"/>
                  </a:lnTo>
                  <a:lnTo>
                    <a:pt x="325139" y="987782"/>
                  </a:lnTo>
                  <a:lnTo>
                    <a:pt x="323521" y="986163"/>
                  </a:lnTo>
                  <a:lnTo>
                    <a:pt x="323521" y="980927"/>
                  </a:lnTo>
                  <a:lnTo>
                    <a:pt x="318383" y="979690"/>
                  </a:lnTo>
                  <a:lnTo>
                    <a:pt x="311913" y="978357"/>
                  </a:lnTo>
                  <a:lnTo>
                    <a:pt x="309343" y="978357"/>
                  </a:lnTo>
                  <a:lnTo>
                    <a:pt x="308011" y="982260"/>
                  </a:lnTo>
                  <a:lnTo>
                    <a:pt x="306679" y="984831"/>
                  </a:lnTo>
                  <a:lnTo>
                    <a:pt x="304110" y="987401"/>
                  </a:lnTo>
                  <a:lnTo>
                    <a:pt x="300304" y="987401"/>
                  </a:lnTo>
                  <a:lnTo>
                    <a:pt x="301541" y="989971"/>
                  </a:lnTo>
                  <a:lnTo>
                    <a:pt x="302873" y="992542"/>
                  </a:lnTo>
                  <a:lnTo>
                    <a:pt x="298972" y="992542"/>
                  </a:lnTo>
                  <a:lnTo>
                    <a:pt x="283462" y="987401"/>
                  </a:lnTo>
                  <a:lnTo>
                    <a:pt x="270616" y="979690"/>
                  </a:lnTo>
                  <a:lnTo>
                    <a:pt x="257675" y="973216"/>
                  </a:lnTo>
                  <a:lnTo>
                    <a:pt x="252537" y="971884"/>
                  </a:lnTo>
                  <a:lnTo>
                    <a:pt x="249968" y="968076"/>
                  </a:lnTo>
                  <a:lnTo>
                    <a:pt x="243497" y="968076"/>
                  </a:lnTo>
                  <a:lnTo>
                    <a:pt x="237027" y="969313"/>
                  </a:lnTo>
                  <a:lnTo>
                    <a:pt x="224181" y="968076"/>
                  </a:lnTo>
                  <a:lnTo>
                    <a:pt x="221517" y="965505"/>
                  </a:lnTo>
                  <a:lnTo>
                    <a:pt x="218948" y="961602"/>
                  </a:lnTo>
                  <a:lnTo>
                    <a:pt x="213809" y="960269"/>
                  </a:lnTo>
                  <a:lnTo>
                    <a:pt x="209908" y="957699"/>
                  </a:lnTo>
                  <a:lnTo>
                    <a:pt x="202201" y="959032"/>
                  </a:lnTo>
                  <a:lnTo>
                    <a:pt x="197062" y="961602"/>
                  </a:lnTo>
                  <a:lnTo>
                    <a:pt x="191924" y="961602"/>
                  </a:lnTo>
                  <a:lnTo>
                    <a:pt x="186691" y="960269"/>
                  </a:lnTo>
                  <a:lnTo>
                    <a:pt x="185454" y="960269"/>
                  </a:lnTo>
                  <a:lnTo>
                    <a:pt x="182885" y="965505"/>
                  </a:lnTo>
                  <a:lnTo>
                    <a:pt x="178983" y="969313"/>
                  </a:lnTo>
                  <a:lnTo>
                    <a:pt x="175082" y="970646"/>
                  </a:lnTo>
                  <a:lnTo>
                    <a:pt x="173845" y="971884"/>
                  </a:lnTo>
                  <a:lnTo>
                    <a:pt x="173845" y="973216"/>
                  </a:lnTo>
                  <a:lnTo>
                    <a:pt x="175082" y="977120"/>
                  </a:lnTo>
                  <a:lnTo>
                    <a:pt x="176414" y="980927"/>
                  </a:lnTo>
                  <a:lnTo>
                    <a:pt x="177651" y="980927"/>
                  </a:lnTo>
                  <a:lnTo>
                    <a:pt x="181553" y="982260"/>
                  </a:lnTo>
                  <a:lnTo>
                    <a:pt x="185454" y="984831"/>
                  </a:lnTo>
                  <a:lnTo>
                    <a:pt x="186691" y="988734"/>
                  </a:lnTo>
                  <a:lnTo>
                    <a:pt x="188023" y="989971"/>
                  </a:lnTo>
                  <a:lnTo>
                    <a:pt x="188023" y="995683"/>
                  </a:lnTo>
                  <a:lnTo>
                    <a:pt x="186691" y="999491"/>
                  </a:lnTo>
                  <a:lnTo>
                    <a:pt x="185454" y="1002062"/>
                  </a:lnTo>
                  <a:lnTo>
                    <a:pt x="180220" y="1004632"/>
                  </a:lnTo>
                  <a:lnTo>
                    <a:pt x="178983" y="1008535"/>
                  </a:lnTo>
                  <a:lnTo>
                    <a:pt x="178983" y="1013676"/>
                  </a:lnTo>
                  <a:lnTo>
                    <a:pt x="186691" y="1017579"/>
                  </a:lnTo>
                  <a:lnTo>
                    <a:pt x="195730" y="1025290"/>
                  </a:lnTo>
                  <a:lnTo>
                    <a:pt x="197062" y="1026623"/>
                  </a:lnTo>
                  <a:lnTo>
                    <a:pt x="190592" y="1026623"/>
                  </a:lnTo>
                  <a:lnTo>
                    <a:pt x="190592" y="1029193"/>
                  </a:lnTo>
                  <a:lnTo>
                    <a:pt x="193161" y="1030526"/>
                  </a:lnTo>
                  <a:lnTo>
                    <a:pt x="193161" y="1033096"/>
                  </a:lnTo>
                  <a:lnTo>
                    <a:pt x="195730" y="1034334"/>
                  </a:lnTo>
                  <a:lnTo>
                    <a:pt x="198299" y="1039570"/>
                  </a:lnTo>
                  <a:lnTo>
                    <a:pt x="199632" y="1047281"/>
                  </a:lnTo>
                  <a:lnTo>
                    <a:pt x="198299" y="1054992"/>
                  </a:lnTo>
                  <a:lnTo>
                    <a:pt x="197062" y="1065369"/>
                  </a:lnTo>
                  <a:lnTo>
                    <a:pt x="199632" y="1074413"/>
                  </a:lnTo>
                  <a:lnTo>
                    <a:pt x="200964" y="1083457"/>
                  </a:lnTo>
                  <a:lnTo>
                    <a:pt x="202201" y="1086027"/>
                  </a:lnTo>
                  <a:lnTo>
                    <a:pt x="204770" y="1086027"/>
                  </a:lnTo>
                  <a:lnTo>
                    <a:pt x="206102" y="1088597"/>
                  </a:lnTo>
                  <a:lnTo>
                    <a:pt x="207339" y="1093738"/>
                  </a:lnTo>
                  <a:lnTo>
                    <a:pt x="212572" y="1095071"/>
                  </a:lnTo>
                  <a:lnTo>
                    <a:pt x="216379" y="1098879"/>
                  </a:lnTo>
                  <a:lnTo>
                    <a:pt x="216379" y="1100402"/>
                  </a:lnTo>
                  <a:lnTo>
                    <a:pt x="215142" y="1101735"/>
                  </a:lnTo>
                  <a:lnTo>
                    <a:pt x="212572" y="1101735"/>
                  </a:lnTo>
                  <a:lnTo>
                    <a:pt x="207339" y="1100402"/>
                  </a:lnTo>
                  <a:lnTo>
                    <a:pt x="202201" y="1099069"/>
                  </a:lnTo>
                  <a:lnTo>
                    <a:pt x="198299" y="1097832"/>
                  </a:lnTo>
                  <a:lnTo>
                    <a:pt x="194493" y="1091358"/>
                  </a:lnTo>
                  <a:lnTo>
                    <a:pt x="193161" y="1084884"/>
                  </a:lnTo>
                  <a:lnTo>
                    <a:pt x="189260" y="1083647"/>
                  </a:lnTo>
                  <a:lnTo>
                    <a:pt x="185454" y="1075841"/>
                  </a:lnTo>
                  <a:lnTo>
                    <a:pt x="184122" y="1073270"/>
                  </a:lnTo>
                  <a:lnTo>
                    <a:pt x="177651" y="1068129"/>
                  </a:lnTo>
                  <a:lnTo>
                    <a:pt x="175082" y="1062989"/>
                  </a:lnTo>
                  <a:lnTo>
                    <a:pt x="169944" y="1060418"/>
                  </a:lnTo>
                  <a:lnTo>
                    <a:pt x="161761" y="1048518"/>
                  </a:lnTo>
                  <a:lnTo>
                    <a:pt x="161761" y="1039475"/>
                  </a:lnTo>
                  <a:lnTo>
                    <a:pt x="163093" y="1038142"/>
                  </a:lnTo>
                  <a:lnTo>
                    <a:pt x="166899" y="1023957"/>
                  </a:lnTo>
                  <a:lnTo>
                    <a:pt x="168231" y="1022624"/>
                  </a:lnTo>
                  <a:lnTo>
                    <a:pt x="168231" y="1018816"/>
                  </a:lnTo>
                  <a:lnTo>
                    <a:pt x="169468" y="1004537"/>
                  </a:lnTo>
                  <a:lnTo>
                    <a:pt x="156622" y="999396"/>
                  </a:lnTo>
                  <a:lnTo>
                    <a:pt x="152721" y="1003299"/>
                  </a:lnTo>
                  <a:lnTo>
                    <a:pt x="148820" y="1003299"/>
                  </a:lnTo>
                  <a:lnTo>
                    <a:pt x="143681" y="1021387"/>
                  </a:lnTo>
                  <a:lnTo>
                    <a:pt x="142444" y="1035572"/>
                  </a:lnTo>
                  <a:lnTo>
                    <a:pt x="139875" y="1042045"/>
                  </a:lnTo>
                  <a:lnTo>
                    <a:pt x="134642" y="1044616"/>
                  </a:lnTo>
                  <a:lnTo>
                    <a:pt x="130836" y="1060133"/>
                  </a:lnTo>
                  <a:lnTo>
                    <a:pt x="132073" y="1066606"/>
                  </a:lnTo>
                  <a:lnTo>
                    <a:pt x="135974" y="1067844"/>
                  </a:lnTo>
                  <a:lnTo>
                    <a:pt x="139875" y="1072985"/>
                  </a:lnTo>
                  <a:lnTo>
                    <a:pt x="139875" y="1102687"/>
                  </a:lnTo>
                  <a:lnTo>
                    <a:pt x="129504" y="1127248"/>
                  </a:lnTo>
                  <a:lnTo>
                    <a:pt x="130360" y="1138481"/>
                  </a:lnTo>
                  <a:lnTo>
                    <a:pt x="135498" y="1144860"/>
                  </a:lnTo>
                  <a:lnTo>
                    <a:pt x="139400" y="1159140"/>
                  </a:lnTo>
                  <a:lnTo>
                    <a:pt x="144538" y="1163043"/>
                  </a:lnTo>
                  <a:lnTo>
                    <a:pt x="149676" y="1177227"/>
                  </a:lnTo>
                  <a:lnTo>
                    <a:pt x="158716" y="1195315"/>
                  </a:lnTo>
                  <a:lnTo>
                    <a:pt x="165186" y="1203026"/>
                  </a:lnTo>
                  <a:lnTo>
                    <a:pt x="172894" y="1208167"/>
                  </a:lnTo>
                  <a:lnTo>
                    <a:pt x="179364" y="1206834"/>
                  </a:lnTo>
                  <a:lnTo>
                    <a:pt x="184502" y="1208167"/>
                  </a:lnTo>
                  <a:lnTo>
                    <a:pt x="187071" y="1210737"/>
                  </a:lnTo>
                  <a:lnTo>
                    <a:pt x="189641" y="1212070"/>
                  </a:lnTo>
                  <a:lnTo>
                    <a:pt x="190973" y="1210737"/>
                  </a:lnTo>
                  <a:lnTo>
                    <a:pt x="193542" y="1209500"/>
                  </a:lnTo>
                  <a:lnTo>
                    <a:pt x="198680" y="1209500"/>
                  </a:lnTo>
                  <a:lnTo>
                    <a:pt x="203914" y="1215878"/>
                  </a:lnTo>
                  <a:lnTo>
                    <a:pt x="207720" y="1224922"/>
                  </a:lnTo>
                  <a:lnTo>
                    <a:pt x="211621" y="1236631"/>
                  </a:lnTo>
                  <a:lnTo>
                    <a:pt x="212953" y="1248245"/>
                  </a:lnTo>
                  <a:lnTo>
                    <a:pt x="212953" y="1250816"/>
                  </a:lnTo>
                  <a:lnTo>
                    <a:pt x="207720" y="1261097"/>
                  </a:lnTo>
                  <a:lnTo>
                    <a:pt x="207720" y="1263668"/>
                  </a:lnTo>
                  <a:lnTo>
                    <a:pt x="211621" y="1265001"/>
                  </a:lnTo>
                  <a:lnTo>
                    <a:pt x="211621" y="1266238"/>
                  </a:lnTo>
                  <a:lnTo>
                    <a:pt x="212953" y="1267571"/>
                  </a:lnTo>
                  <a:lnTo>
                    <a:pt x="212953" y="1270141"/>
                  </a:lnTo>
                  <a:lnTo>
                    <a:pt x="211621" y="1272712"/>
                  </a:lnTo>
                  <a:lnTo>
                    <a:pt x="211621" y="1274044"/>
                  </a:lnTo>
                  <a:lnTo>
                    <a:pt x="210289" y="1274044"/>
                  </a:lnTo>
                  <a:lnTo>
                    <a:pt x="207720" y="1270141"/>
                  </a:lnTo>
                  <a:lnTo>
                    <a:pt x="206483" y="1266238"/>
                  </a:lnTo>
                  <a:lnTo>
                    <a:pt x="196111" y="1285278"/>
                  </a:lnTo>
                  <a:lnTo>
                    <a:pt x="188404" y="1290418"/>
                  </a:lnTo>
                  <a:lnTo>
                    <a:pt x="185834" y="1291751"/>
                  </a:lnTo>
                  <a:lnTo>
                    <a:pt x="183265" y="1290418"/>
                  </a:lnTo>
                  <a:lnTo>
                    <a:pt x="179364" y="1282707"/>
                  </a:lnTo>
                  <a:lnTo>
                    <a:pt x="178032" y="1281375"/>
                  </a:lnTo>
                  <a:lnTo>
                    <a:pt x="176795" y="1281375"/>
                  </a:lnTo>
                  <a:lnTo>
                    <a:pt x="171657" y="1285278"/>
                  </a:lnTo>
                  <a:lnTo>
                    <a:pt x="167755" y="1290418"/>
                  </a:lnTo>
                  <a:lnTo>
                    <a:pt x="166423" y="1291751"/>
                  </a:lnTo>
                  <a:lnTo>
                    <a:pt x="167755" y="1294322"/>
                  </a:lnTo>
                  <a:lnTo>
                    <a:pt x="172894" y="1302033"/>
                  </a:lnTo>
                  <a:lnTo>
                    <a:pt x="172894" y="1304603"/>
                  </a:lnTo>
                  <a:lnTo>
                    <a:pt x="166423" y="1307269"/>
                  </a:lnTo>
                  <a:lnTo>
                    <a:pt x="166423" y="1308506"/>
                  </a:lnTo>
                  <a:lnTo>
                    <a:pt x="167755" y="1322691"/>
                  </a:lnTo>
                  <a:lnTo>
                    <a:pt x="167755" y="1338208"/>
                  </a:lnTo>
                  <a:lnTo>
                    <a:pt x="165186" y="1340779"/>
                  </a:lnTo>
                  <a:lnTo>
                    <a:pt x="163854" y="1345919"/>
                  </a:lnTo>
                  <a:lnTo>
                    <a:pt x="162617" y="1351060"/>
                  </a:lnTo>
                  <a:lnTo>
                    <a:pt x="162617" y="1357438"/>
                  </a:lnTo>
                  <a:lnTo>
                    <a:pt x="170324" y="1366958"/>
                  </a:lnTo>
                  <a:lnTo>
                    <a:pt x="168992" y="1373337"/>
                  </a:lnTo>
                  <a:lnTo>
                    <a:pt x="171657" y="1378573"/>
                  </a:lnTo>
                  <a:lnTo>
                    <a:pt x="176795" y="1378573"/>
                  </a:lnTo>
                  <a:lnTo>
                    <a:pt x="188404" y="1395328"/>
                  </a:lnTo>
                  <a:lnTo>
                    <a:pt x="198680" y="1415986"/>
                  </a:lnTo>
                  <a:lnTo>
                    <a:pt x="201344" y="1436644"/>
                  </a:lnTo>
                  <a:lnTo>
                    <a:pt x="214190" y="1446925"/>
                  </a:lnTo>
                  <a:lnTo>
                    <a:pt x="214190" y="1475485"/>
                  </a:lnTo>
                  <a:lnTo>
                    <a:pt x="228368" y="1495191"/>
                  </a:lnTo>
                  <a:lnTo>
                    <a:pt x="229700" y="1500332"/>
                  </a:lnTo>
                  <a:lnTo>
                    <a:pt x="229700" y="1506805"/>
                  </a:lnTo>
                  <a:lnTo>
                    <a:pt x="228368" y="1509756"/>
                  </a:lnTo>
                  <a:lnTo>
                    <a:pt x="228368" y="1521371"/>
                  </a:lnTo>
                  <a:lnTo>
                    <a:pt x="230937" y="1527844"/>
                  </a:lnTo>
                  <a:lnTo>
                    <a:pt x="239977" y="1536888"/>
                  </a:lnTo>
                  <a:lnTo>
                    <a:pt x="250348" y="1542029"/>
                  </a:lnTo>
                  <a:lnTo>
                    <a:pt x="254250" y="1552310"/>
                  </a:lnTo>
                  <a:lnTo>
                    <a:pt x="256819" y="1565257"/>
                  </a:lnTo>
                  <a:lnTo>
                    <a:pt x="261957" y="1575634"/>
                  </a:lnTo>
                  <a:lnTo>
                    <a:pt x="268427" y="1587248"/>
                  </a:lnTo>
                  <a:lnTo>
                    <a:pt x="277467" y="1594959"/>
                  </a:lnTo>
                  <a:lnTo>
                    <a:pt x="286507" y="1598767"/>
                  </a:lnTo>
                  <a:lnTo>
                    <a:pt x="287744" y="1602670"/>
                  </a:lnTo>
                  <a:lnTo>
                    <a:pt x="290313" y="1611714"/>
                  </a:lnTo>
                  <a:lnTo>
                    <a:pt x="291645" y="1616855"/>
                  </a:lnTo>
                  <a:lnTo>
                    <a:pt x="291645" y="1623328"/>
                  </a:lnTo>
                  <a:lnTo>
                    <a:pt x="285460" y="1623995"/>
                  </a:lnTo>
                  <a:lnTo>
                    <a:pt x="278989" y="1627803"/>
                  </a:lnTo>
                  <a:lnTo>
                    <a:pt x="275183" y="1634276"/>
                  </a:lnTo>
                  <a:lnTo>
                    <a:pt x="276420" y="1647223"/>
                  </a:lnTo>
                  <a:lnTo>
                    <a:pt x="293167" y="1663978"/>
                  </a:lnTo>
                  <a:lnTo>
                    <a:pt x="298401" y="1660170"/>
                  </a:lnTo>
                  <a:lnTo>
                    <a:pt x="312579" y="1673022"/>
                  </a:lnTo>
                  <a:lnTo>
                    <a:pt x="314006" y="1681114"/>
                  </a:lnTo>
                  <a:lnTo>
                    <a:pt x="312769" y="1686255"/>
                  </a:lnTo>
                  <a:lnTo>
                    <a:pt x="312769" y="1687492"/>
                  </a:lnTo>
                  <a:lnTo>
                    <a:pt x="306298" y="1696536"/>
                  </a:lnTo>
                  <a:lnTo>
                    <a:pt x="299828" y="1706913"/>
                  </a:lnTo>
                  <a:lnTo>
                    <a:pt x="295927" y="1717194"/>
                  </a:lnTo>
                  <a:lnTo>
                    <a:pt x="293358" y="1723668"/>
                  </a:lnTo>
                  <a:lnTo>
                    <a:pt x="298591" y="1730141"/>
                  </a:lnTo>
                  <a:lnTo>
                    <a:pt x="301160" y="1736615"/>
                  </a:lnTo>
                  <a:lnTo>
                    <a:pt x="295927" y="1745659"/>
                  </a:lnTo>
                  <a:lnTo>
                    <a:pt x="290313" y="1757273"/>
                  </a:lnTo>
                  <a:lnTo>
                    <a:pt x="291645" y="1763651"/>
                  </a:lnTo>
                  <a:lnTo>
                    <a:pt x="292882" y="1771457"/>
                  </a:lnTo>
                  <a:lnTo>
                    <a:pt x="285174" y="1780501"/>
                  </a:lnTo>
                  <a:lnTo>
                    <a:pt x="280036" y="1790783"/>
                  </a:lnTo>
                  <a:lnTo>
                    <a:pt x="278704" y="1794686"/>
                  </a:lnTo>
                  <a:lnTo>
                    <a:pt x="278704" y="1798494"/>
                  </a:lnTo>
                  <a:lnTo>
                    <a:pt x="280036" y="1801159"/>
                  </a:lnTo>
                  <a:lnTo>
                    <a:pt x="281273" y="1802397"/>
                  </a:lnTo>
                  <a:lnTo>
                    <a:pt x="287744" y="1803730"/>
                  </a:lnTo>
                  <a:lnTo>
                    <a:pt x="294214" y="1807633"/>
                  </a:lnTo>
                  <a:lnTo>
                    <a:pt x="299352" y="1815344"/>
                  </a:lnTo>
                  <a:lnTo>
                    <a:pt x="301921" y="1832099"/>
                  </a:lnTo>
                  <a:lnTo>
                    <a:pt x="303254" y="1834670"/>
                  </a:lnTo>
                  <a:lnTo>
                    <a:pt x="305823" y="1836002"/>
                  </a:lnTo>
                  <a:lnTo>
                    <a:pt x="317431" y="1837335"/>
                  </a:lnTo>
                  <a:lnTo>
                    <a:pt x="341981" y="1837335"/>
                  </a:lnTo>
                  <a:lnTo>
                    <a:pt x="348356" y="1839810"/>
                  </a:lnTo>
                  <a:lnTo>
                    <a:pt x="362629" y="1842476"/>
                  </a:lnTo>
                  <a:lnTo>
                    <a:pt x="372145" y="1848949"/>
                  </a:lnTo>
                  <a:lnTo>
                    <a:pt x="384990" y="1851520"/>
                  </a:lnTo>
                  <a:lnTo>
                    <a:pt x="406971" y="1866942"/>
                  </a:lnTo>
                  <a:lnTo>
                    <a:pt x="421149" y="1870845"/>
                  </a:lnTo>
                  <a:lnTo>
                    <a:pt x="436659" y="1875986"/>
                  </a:lnTo>
                  <a:lnTo>
                    <a:pt x="449504" y="1878651"/>
                  </a:lnTo>
                  <a:lnTo>
                    <a:pt x="463682" y="1883792"/>
                  </a:lnTo>
                  <a:lnTo>
                    <a:pt x="477955" y="1896644"/>
                  </a:lnTo>
                  <a:lnTo>
                    <a:pt x="483093" y="1904450"/>
                  </a:lnTo>
                  <a:lnTo>
                    <a:pt x="488232" y="1912161"/>
                  </a:lnTo>
                  <a:lnTo>
                    <a:pt x="492133" y="1912161"/>
                  </a:lnTo>
                  <a:lnTo>
                    <a:pt x="494702" y="1914732"/>
                  </a:lnTo>
                  <a:lnTo>
                    <a:pt x="495939" y="1919872"/>
                  </a:lnTo>
                  <a:lnTo>
                    <a:pt x="498603" y="1923775"/>
                  </a:lnTo>
                  <a:lnTo>
                    <a:pt x="503742" y="1925013"/>
                  </a:lnTo>
                  <a:lnTo>
                    <a:pt x="506311" y="1926346"/>
                  </a:lnTo>
                  <a:lnTo>
                    <a:pt x="507643" y="1928916"/>
                  </a:lnTo>
                  <a:lnTo>
                    <a:pt x="506311" y="1934152"/>
                  </a:lnTo>
                  <a:lnTo>
                    <a:pt x="507643" y="1937960"/>
                  </a:lnTo>
                  <a:lnTo>
                    <a:pt x="506311" y="1944434"/>
                  </a:lnTo>
                  <a:lnTo>
                    <a:pt x="507643" y="1953477"/>
                  </a:lnTo>
                  <a:lnTo>
                    <a:pt x="510212" y="1956048"/>
                  </a:lnTo>
                  <a:lnTo>
                    <a:pt x="513828" y="1956048"/>
                  </a:lnTo>
                  <a:lnTo>
                    <a:pt x="524200" y="1971565"/>
                  </a:lnTo>
                  <a:lnTo>
                    <a:pt x="529338" y="1972803"/>
                  </a:lnTo>
                  <a:lnTo>
                    <a:pt x="524200" y="1967662"/>
                  </a:lnTo>
                  <a:lnTo>
                    <a:pt x="530670" y="1971565"/>
                  </a:lnTo>
                  <a:lnTo>
                    <a:pt x="549701" y="1990605"/>
                  </a:lnTo>
                  <a:lnTo>
                    <a:pt x="568731" y="1999649"/>
                  </a:lnTo>
                  <a:lnTo>
                    <a:pt x="575202" y="2007360"/>
                  </a:lnTo>
                  <a:lnTo>
                    <a:pt x="580340" y="2003552"/>
                  </a:lnTo>
                  <a:lnTo>
                    <a:pt x="600988" y="2004790"/>
                  </a:lnTo>
                  <a:lnTo>
                    <a:pt x="624301" y="2009930"/>
                  </a:lnTo>
                  <a:lnTo>
                    <a:pt x="630676" y="2016404"/>
                  </a:lnTo>
                  <a:lnTo>
                    <a:pt x="638479" y="2034492"/>
                  </a:lnTo>
                  <a:lnTo>
                    <a:pt x="642285" y="2059053"/>
                  </a:lnTo>
                  <a:lnTo>
                    <a:pt x="641048" y="2068097"/>
                  </a:lnTo>
                  <a:lnTo>
                    <a:pt x="637147" y="2072000"/>
                  </a:lnTo>
                  <a:lnTo>
                    <a:pt x="632008" y="2073238"/>
                  </a:lnTo>
                  <a:lnTo>
                    <a:pt x="632008" y="2077141"/>
                  </a:lnTo>
                  <a:lnTo>
                    <a:pt x="633340" y="2080949"/>
                  </a:lnTo>
                  <a:lnTo>
                    <a:pt x="634577" y="2082281"/>
                  </a:lnTo>
                  <a:lnTo>
                    <a:pt x="644093" y="2086089"/>
                  </a:lnTo>
                  <a:lnTo>
                    <a:pt x="646662" y="2089993"/>
                  </a:lnTo>
                  <a:lnTo>
                    <a:pt x="651800" y="2095133"/>
                  </a:lnTo>
                  <a:lnTo>
                    <a:pt x="654464" y="2095133"/>
                  </a:lnTo>
                  <a:lnTo>
                    <a:pt x="657034" y="2093895"/>
                  </a:lnTo>
                  <a:lnTo>
                    <a:pt x="658271" y="2091325"/>
                  </a:lnTo>
                  <a:lnTo>
                    <a:pt x="659603" y="2084852"/>
                  </a:lnTo>
                  <a:lnTo>
                    <a:pt x="660840" y="2083614"/>
                  </a:lnTo>
                  <a:lnTo>
                    <a:pt x="662172" y="2082281"/>
                  </a:lnTo>
                  <a:lnTo>
                    <a:pt x="663409" y="2080949"/>
                  </a:lnTo>
                  <a:lnTo>
                    <a:pt x="668642" y="2082281"/>
                  </a:lnTo>
                  <a:lnTo>
                    <a:pt x="671211" y="2082281"/>
                  </a:lnTo>
                  <a:lnTo>
                    <a:pt x="672448" y="2083614"/>
                  </a:lnTo>
                  <a:lnTo>
                    <a:pt x="672448" y="2087422"/>
                  </a:lnTo>
                  <a:lnTo>
                    <a:pt x="677682" y="2087422"/>
                  </a:lnTo>
                  <a:lnTo>
                    <a:pt x="687958" y="2093895"/>
                  </a:lnTo>
                  <a:lnTo>
                    <a:pt x="694429" y="2101607"/>
                  </a:lnTo>
                  <a:lnTo>
                    <a:pt x="702136" y="2115791"/>
                  </a:lnTo>
                  <a:lnTo>
                    <a:pt x="715077" y="2133879"/>
                  </a:lnTo>
                  <a:lnTo>
                    <a:pt x="716314" y="2135117"/>
                  </a:lnTo>
                  <a:lnTo>
                    <a:pt x="718978" y="2135117"/>
                  </a:lnTo>
                  <a:lnTo>
                    <a:pt x="718978" y="2133879"/>
                  </a:lnTo>
                  <a:lnTo>
                    <a:pt x="715077" y="2131309"/>
                  </a:lnTo>
                  <a:lnTo>
                    <a:pt x="717646" y="2129976"/>
                  </a:lnTo>
                  <a:lnTo>
                    <a:pt x="720215" y="2131309"/>
                  </a:lnTo>
                  <a:lnTo>
                    <a:pt x="721548" y="2131309"/>
                  </a:lnTo>
                  <a:lnTo>
                    <a:pt x="724117" y="2137782"/>
                  </a:lnTo>
                  <a:lnTo>
                    <a:pt x="738294" y="2153204"/>
                  </a:lnTo>
                  <a:lnTo>
                    <a:pt x="747810" y="2172244"/>
                  </a:lnTo>
                  <a:lnTo>
                    <a:pt x="763320" y="2187666"/>
                  </a:lnTo>
                  <a:lnTo>
                    <a:pt x="791866" y="2236789"/>
                  </a:lnTo>
                  <a:lnTo>
                    <a:pt x="799573" y="2266491"/>
                  </a:lnTo>
                  <a:lnTo>
                    <a:pt x="803475" y="2293527"/>
                  </a:lnTo>
                  <a:lnTo>
                    <a:pt x="802142" y="2324562"/>
                  </a:lnTo>
                  <a:lnTo>
                    <a:pt x="794435" y="2327132"/>
                  </a:lnTo>
                  <a:lnTo>
                    <a:pt x="793198" y="2329703"/>
                  </a:lnTo>
                  <a:lnTo>
                    <a:pt x="793198" y="2336176"/>
                  </a:lnTo>
                  <a:lnTo>
                    <a:pt x="794435" y="2342650"/>
                  </a:lnTo>
                  <a:lnTo>
                    <a:pt x="795767" y="2345220"/>
                  </a:lnTo>
                  <a:lnTo>
                    <a:pt x="797004" y="2345220"/>
                  </a:lnTo>
                  <a:lnTo>
                    <a:pt x="799573" y="2341317"/>
                  </a:lnTo>
                  <a:lnTo>
                    <a:pt x="800905" y="2340080"/>
                  </a:lnTo>
                  <a:lnTo>
                    <a:pt x="802142" y="2341317"/>
                  </a:lnTo>
                  <a:lnTo>
                    <a:pt x="803475" y="2343887"/>
                  </a:lnTo>
                  <a:lnTo>
                    <a:pt x="803475" y="2345220"/>
                  </a:lnTo>
                  <a:lnTo>
                    <a:pt x="800905" y="2347791"/>
                  </a:lnTo>
                  <a:lnTo>
                    <a:pt x="797004" y="2349124"/>
                  </a:lnTo>
                  <a:lnTo>
                    <a:pt x="795767" y="2350361"/>
                  </a:lnTo>
                  <a:lnTo>
                    <a:pt x="794435" y="2351694"/>
                  </a:lnTo>
                  <a:lnTo>
                    <a:pt x="793198" y="2356835"/>
                  </a:lnTo>
                  <a:lnTo>
                    <a:pt x="794435" y="2359405"/>
                  </a:lnTo>
                  <a:lnTo>
                    <a:pt x="795767" y="2361975"/>
                  </a:lnTo>
                  <a:lnTo>
                    <a:pt x="795767" y="2360738"/>
                  </a:lnTo>
                  <a:lnTo>
                    <a:pt x="798336" y="2359405"/>
                  </a:lnTo>
                  <a:lnTo>
                    <a:pt x="798336" y="2356835"/>
                  </a:lnTo>
                  <a:lnTo>
                    <a:pt x="800905" y="2355597"/>
                  </a:lnTo>
                  <a:lnTo>
                    <a:pt x="804807" y="2355597"/>
                  </a:lnTo>
                  <a:lnTo>
                    <a:pt x="809945" y="2358167"/>
                  </a:lnTo>
                  <a:lnTo>
                    <a:pt x="812514" y="2363308"/>
                  </a:lnTo>
                  <a:lnTo>
                    <a:pt x="815083" y="2369781"/>
                  </a:lnTo>
                  <a:lnTo>
                    <a:pt x="816415" y="2373589"/>
                  </a:lnTo>
                  <a:lnTo>
                    <a:pt x="816415" y="2377493"/>
                  </a:lnTo>
                  <a:lnTo>
                    <a:pt x="817652" y="2382633"/>
                  </a:lnTo>
                  <a:lnTo>
                    <a:pt x="817652" y="2386537"/>
                  </a:lnTo>
                  <a:lnTo>
                    <a:pt x="816415" y="2387774"/>
                  </a:lnTo>
                  <a:lnTo>
                    <a:pt x="816415" y="2389107"/>
                  </a:lnTo>
                  <a:lnTo>
                    <a:pt x="815083" y="2390440"/>
                  </a:lnTo>
                  <a:lnTo>
                    <a:pt x="813846" y="2389107"/>
                  </a:lnTo>
                  <a:lnTo>
                    <a:pt x="811182" y="2385299"/>
                  </a:lnTo>
                  <a:lnTo>
                    <a:pt x="809945" y="2378825"/>
                  </a:lnTo>
                  <a:lnTo>
                    <a:pt x="808613" y="2367211"/>
                  </a:lnTo>
                  <a:lnTo>
                    <a:pt x="807376" y="2363308"/>
                  </a:lnTo>
                  <a:lnTo>
                    <a:pt x="804807" y="2361975"/>
                  </a:lnTo>
                  <a:lnTo>
                    <a:pt x="803475" y="2360738"/>
                  </a:lnTo>
                  <a:lnTo>
                    <a:pt x="802142" y="2360738"/>
                  </a:lnTo>
                  <a:lnTo>
                    <a:pt x="798336" y="2363308"/>
                  </a:lnTo>
                  <a:lnTo>
                    <a:pt x="799573" y="2367211"/>
                  </a:lnTo>
                  <a:lnTo>
                    <a:pt x="803475" y="2367211"/>
                  </a:lnTo>
                  <a:lnTo>
                    <a:pt x="806044" y="2380063"/>
                  </a:lnTo>
                  <a:lnTo>
                    <a:pt x="807376" y="2403291"/>
                  </a:lnTo>
                  <a:lnTo>
                    <a:pt x="1262875" y="2456222"/>
                  </a:lnTo>
                  <a:lnTo>
                    <a:pt x="1269345" y="2453652"/>
                  </a:lnTo>
                  <a:close/>
                  <a:moveTo>
                    <a:pt x="1123951" y="2311044"/>
                  </a:moveTo>
                  <a:lnTo>
                    <a:pt x="1123951" y="2314947"/>
                  </a:lnTo>
                  <a:lnTo>
                    <a:pt x="1122809" y="2314947"/>
                  </a:lnTo>
                  <a:lnTo>
                    <a:pt x="1121572" y="2316185"/>
                  </a:lnTo>
                  <a:lnTo>
                    <a:pt x="1120240" y="2316185"/>
                  </a:lnTo>
                  <a:lnTo>
                    <a:pt x="1119003" y="2314947"/>
                  </a:lnTo>
                  <a:lnTo>
                    <a:pt x="1117671" y="2316185"/>
                  </a:lnTo>
                  <a:lnTo>
                    <a:pt x="1119003" y="2317517"/>
                  </a:lnTo>
                  <a:lnTo>
                    <a:pt x="1117671" y="2318755"/>
                  </a:lnTo>
                  <a:lnTo>
                    <a:pt x="1117671" y="2320088"/>
                  </a:lnTo>
                  <a:lnTo>
                    <a:pt x="1115102" y="2320088"/>
                  </a:lnTo>
                  <a:lnTo>
                    <a:pt x="1115102" y="2321325"/>
                  </a:lnTo>
                  <a:lnTo>
                    <a:pt x="1113294" y="2321325"/>
                  </a:lnTo>
                  <a:lnTo>
                    <a:pt x="1110725" y="2322658"/>
                  </a:lnTo>
                  <a:lnTo>
                    <a:pt x="1108155" y="2323896"/>
                  </a:lnTo>
                  <a:lnTo>
                    <a:pt x="1108155" y="2325229"/>
                  </a:lnTo>
                  <a:lnTo>
                    <a:pt x="1106918" y="2326561"/>
                  </a:lnTo>
                  <a:lnTo>
                    <a:pt x="1105586" y="2326561"/>
                  </a:lnTo>
                  <a:lnTo>
                    <a:pt x="1105586" y="2329132"/>
                  </a:lnTo>
                  <a:lnTo>
                    <a:pt x="1104254" y="2330369"/>
                  </a:lnTo>
                  <a:lnTo>
                    <a:pt x="1103017" y="2331702"/>
                  </a:lnTo>
                  <a:lnTo>
                    <a:pt x="1101685" y="2332940"/>
                  </a:lnTo>
                  <a:lnTo>
                    <a:pt x="1101685" y="2331702"/>
                  </a:lnTo>
                  <a:lnTo>
                    <a:pt x="1100448" y="2331702"/>
                  </a:lnTo>
                  <a:lnTo>
                    <a:pt x="1100448" y="2330369"/>
                  </a:lnTo>
                  <a:lnTo>
                    <a:pt x="1099116" y="2331702"/>
                  </a:lnTo>
                  <a:lnTo>
                    <a:pt x="1097879" y="2331702"/>
                  </a:lnTo>
                  <a:lnTo>
                    <a:pt x="1097879" y="2330369"/>
                  </a:lnTo>
                  <a:lnTo>
                    <a:pt x="1096547" y="2329132"/>
                  </a:lnTo>
                  <a:lnTo>
                    <a:pt x="1096547" y="2331702"/>
                  </a:lnTo>
                  <a:lnTo>
                    <a:pt x="1097879" y="2332940"/>
                  </a:lnTo>
                  <a:lnTo>
                    <a:pt x="1099116" y="2334272"/>
                  </a:lnTo>
                  <a:lnTo>
                    <a:pt x="1100448" y="2334272"/>
                  </a:lnTo>
                  <a:lnTo>
                    <a:pt x="1099116" y="2335605"/>
                  </a:lnTo>
                  <a:lnTo>
                    <a:pt x="1097879" y="2336843"/>
                  </a:lnTo>
                  <a:lnTo>
                    <a:pt x="1096547" y="2335605"/>
                  </a:lnTo>
                  <a:lnTo>
                    <a:pt x="1095215" y="2334272"/>
                  </a:lnTo>
                  <a:lnTo>
                    <a:pt x="1092645" y="2334272"/>
                  </a:lnTo>
                  <a:lnTo>
                    <a:pt x="1091408" y="2332940"/>
                  </a:lnTo>
                  <a:lnTo>
                    <a:pt x="1090076" y="2331702"/>
                  </a:lnTo>
                  <a:lnTo>
                    <a:pt x="1088839" y="2331702"/>
                  </a:lnTo>
                  <a:lnTo>
                    <a:pt x="1087507" y="2330369"/>
                  </a:lnTo>
                  <a:lnTo>
                    <a:pt x="1086175" y="2330369"/>
                  </a:lnTo>
                  <a:lnTo>
                    <a:pt x="1087507" y="2329132"/>
                  </a:lnTo>
                  <a:lnTo>
                    <a:pt x="1086175" y="2327799"/>
                  </a:lnTo>
                  <a:lnTo>
                    <a:pt x="1086175" y="2325229"/>
                  </a:lnTo>
                  <a:lnTo>
                    <a:pt x="1084938" y="2323896"/>
                  </a:lnTo>
                  <a:lnTo>
                    <a:pt x="1084938" y="2321325"/>
                  </a:lnTo>
                  <a:lnTo>
                    <a:pt x="1083606" y="2321325"/>
                  </a:lnTo>
                  <a:lnTo>
                    <a:pt x="1082369" y="2320088"/>
                  </a:lnTo>
                  <a:lnTo>
                    <a:pt x="1082369" y="2317517"/>
                  </a:lnTo>
                  <a:lnTo>
                    <a:pt x="1081037" y="2317517"/>
                  </a:lnTo>
                  <a:lnTo>
                    <a:pt x="1079800" y="2316185"/>
                  </a:lnTo>
                  <a:lnTo>
                    <a:pt x="1078468" y="2314947"/>
                  </a:lnTo>
                  <a:lnTo>
                    <a:pt x="1077231" y="2314947"/>
                  </a:lnTo>
                  <a:lnTo>
                    <a:pt x="1077231" y="2305427"/>
                  </a:lnTo>
                  <a:lnTo>
                    <a:pt x="1075898" y="2304190"/>
                  </a:lnTo>
                  <a:lnTo>
                    <a:pt x="1074661" y="2301619"/>
                  </a:lnTo>
                  <a:lnTo>
                    <a:pt x="1074661" y="2286102"/>
                  </a:lnTo>
                  <a:lnTo>
                    <a:pt x="1073329" y="2283531"/>
                  </a:lnTo>
                  <a:lnTo>
                    <a:pt x="1071997" y="2282294"/>
                  </a:lnTo>
                  <a:lnTo>
                    <a:pt x="1069428" y="2280961"/>
                  </a:lnTo>
                  <a:lnTo>
                    <a:pt x="1069428" y="2279724"/>
                  </a:lnTo>
                  <a:lnTo>
                    <a:pt x="1068191" y="2278391"/>
                  </a:lnTo>
                  <a:lnTo>
                    <a:pt x="1066859" y="2278391"/>
                  </a:lnTo>
                  <a:lnTo>
                    <a:pt x="1066859" y="2277058"/>
                  </a:lnTo>
                  <a:lnTo>
                    <a:pt x="1065717" y="2277058"/>
                  </a:lnTo>
                  <a:lnTo>
                    <a:pt x="1065717" y="2273250"/>
                  </a:lnTo>
                  <a:lnTo>
                    <a:pt x="1064385" y="2271917"/>
                  </a:lnTo>
                  <a:lnTo>
                    <a:pt x="1063053" y="2270585"/>
                  </a:lnTo>
                  <a:lnTo>
                    <a:pt x="1061816" y="2268014"/>
                  </a:lnTo>
                  <a:lnTo>
                    <a:pt x="1059247" y="2265444"/>
                  </a:lnTo>
                  <a:lnTo>
                    <a:pt x="1057914" y="2262873"/>
                  </a:lnTo>
                  <a:lnTo>
                    <a:pt x="1056677" y="2261541"/>
                  </a:lnTo>
                  <a:lnTo>
                    <a:pt x="1054013" y="2257733"/>
                  </a:lnTo>
                  <a:lnTo>
                    <a:pt x="1052776" y="2256400"/>
                  </a:lnTo>
                  <a:lnTo>
                    <a:pt x="1052776" y="2255162"/>
                  </a:lnTo>
                  <a:lnTo>
                    <a:pt x="1051444" y="2252592"/>
                  </a:lnTo>
                  <a:lnTo>
                    <a:pt x="1051444" y="2248689"/>
                  </a:lnTo>
                  <a:lnTo>
                    <a:pt x="1052776" y="2244786"/>
                  </a:lnTo>
                  <a:lnTo>
                    <a:pt x="1052776" y="2242786"/>
                  </a:lnTo>
                  <a:lnTo>
                    <a:pt x="1051444" y="2241454"/>
                  </a:lnTo>
                  <a:lnTo>
                    <a:pt x="1051444" y="2240216"/>
                  </a:lnTo>
                  <a:lnTo>
                    <a:pt x="1050207" y="2237646"/>
                  </a:lnTo>
                  <a:lnTo>
                    <a:pt x="1050207" y="2232505"/>
                  </a:lnTo>
                  <a:lnTo>
                    <a:pt x="1051444" y="2232505"/>
                  </a:lnTo>
                  <a:lnTo>
                    <a:pt x="1052776" y="2231172"/>
                  </a:lnTo>
                  <a:lnTo>
                    <a:pt x="1054013" y="2229840"/>
                  </a:lnTo>
                  <a:lnTo>
                    <a:pt x="1061816" y="2229840"/>
                  </a:lnTo>
                  <a:lnTo>
                    <a:pt x="1068286" y="2231172"/>
                  </a:lnTo>
                  <a:lnTo>
                    <a:pt x="1072092" y="2232505"/>
                  </a:lnTo>
                  <a:lnTo>
                    <a:pt x="1073424" y="2233742"/>
                  </a:lnTo>
                  <a:lnTo>
                    <a:pt x="1074757" y="2235075"/>
                  </a:lnTo>
                  <a:lnTo>
                    <a:pt x="1075994" y="2237646"/>
                  </a:lnTo>
                  <a:lnTo>
                    <a:pt x="1077326" y="2241454"/>
                  </a:lnTo>
                  <a:lnTo>
                    <a:pt x="1079895" y="2245357"/>
                  </a:lnTo>
                  <a:lnTo>
                    <a:pt x="1081132" y="2250593"/>
                  </a:lnTo>
                  <a:lnTo>
                    <a:pt x="1083701" y="2253163"/>
                  </a:lnTo>
                  <a:lnTo>
                    <a:pt x="1085033" y="2255733"/>
                  </a:lnTo>
                  <a:lnTo>
                    <a:pt x="1087602" y="2260874"/>
                  </a:lnTo>
                  <a:lnTo>
                    <a:pt x="1088934" y="2263445"/>
                  </a:lnTo>
                  <a:lnTo>
                    <a:pt x="1092741" y="2269918"/>
                  </a:lnTo>
                  <a:lnTo>
                    <a:pt x="1095310" y="2273821"/>
                  </a:lnTo>
                  <a:lnTo>
                    <a:pt x="1097974" y="2276392"/>
                  </a:lnTo>
                  <a:lnTo>
                    <a:pt x="1100543" y="2278962"/>
                  </a:lnTo>
                  <a:lnTo>
                    <a:pt x="1101780" y="2280295"/>
                  </a:lnTo>
                  <a:lnTo>
                    <a:pt x="1104349" y="2280295"/>
                  </a:lnTo>
                  <a:lnTo>
                    <a:pt x="1107014" y="2278962"/>
                  </a:lnTo>
                  <a:lnTo>
                    <a:pt x="1109583" y="2280295"/>
                  </a:lnTo>
                  <a:lnTo>
                    <a:pt x="1112152" y="2281532"/>
                  </a:lnTo>
                  <a:lnTo>
                    <a:pt x="1114721" y="2282865"/>
                  </a:lnTo>
                  <a:lnTo>
                    <a:pt x="1115958" y="2286673"/>
                  </a:lnTo>
                  <a:lnTo>
                    <a:pt x="1118622" y="2289243"/>
                  </a:lnTo>
                  <a:lnTo>
                    <a:pt x="1119859" y="2291814"/>
                  </a:lnTo>
                  <a:lnTo>
                    <a:pt x="1121191" y="2293147"/>
                  </a:lnTo>
                  <a:lnTo>
                    <a:pt x="1121191" y="2295717"/>
                  </a:lnTo>
                  <a:lnTo>
                    <a:pt x="1122428" y="2297050"/>
                  </a:lnTo>
                  <a:lnTo>
                    <a:pt x="1122428" y="2302190"/>
                  </a:lnTo>
                  <a:lnTo>
                    <a:pt x="1123761" y="2304761"/>
                  </a:lnTo>
                  <a:lnTo>
                    <a:pt x="1123761" y="2309426"/>
                  </a:lnTo>
                  <a:lnTo>
                    <a:pt x="1124998" y="2309426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E746628-DF86-830D-A087-AC9ABF41A5B7}"/>
                </a:ext>
              </a:extLst>
            </p:cNvPr>
            <p:cNvSpPr/>
            <p:nvPr/>
          </p:nvSpPr>
          <p:spPr>
            <a:xfrm>
              <a:off x="2595370" y="4959531"/>
              <a:ext cx="1125364" cy="1161897"/>
            </a:xfrm>
            <a:custGeom>
              <a:avLst/>
              <a:gdLst>
                <a:gd name="connsiteX0" fmla="*/ 473483 w 1252978"/>
                <a:gd name="connsiteY0" fmla="*/ 1205882 h 1293655"/>
                <a:gd name="connsiteX1" fmla="*/ 477384 w 1252978"/>
                <a:gd name="connsiteY1" fmla="*/ 1189127 h 1293655"/>
                <a:gd name="connsiteX2" fmla="*/ 474815 w 1252978"/>
                <a:gd name="connsiteY2" fmla="*/ 1187795 h 1293655"/>
                <a:gd name="connsiteX3" fmla="*/ 479953 w 1252978"/>
                <a:gd name="connsiteY3" fmla="*/ 1182654 h 1293655"/>
                <a:gd name="connsiteX4" fmla="*/ 829642 w 1252978"/>
                <a:gd name="connsiteY4" fmla="*/ 1217496 h 1293655"/>
                <a:gd name="connsiteX5" fmla="*/ 1158682 w 1252978"/>
                <a:gd name="connsiteY5" fmla="*/ 1245961 h 1293655"/>
                <a:gd name="connsiteX6" fmla="*/ 1210350 w 1252978"/>
                <a:gd name="connsiteY6" fmla="*/ 623552 h 1293655"/>
                <a:gd name="connsiteX7" fmla="*/ 1238706 w 1252978"/>
                <a:gd name="connsiteY7" fmla="*/ 228572 h 1293655"/>
                <a:gd name="connsiteX8" fmla="*/ 1243939 w 1252978"/>
                <a:gd name="connsiteY8" fmla="*/ 228572 h 1293655"/>
                <a:gd name="connsiteX9" fmla="*/ 1252979 w 1252978"/>
                <a:gd name="connsiteY9" fmla="*/ 113667 h 1293655"/>
                <a:gd name="connsiteX10" fmla="*/ 1073520 w 1252978"/>
                <a:gd name="connsiteY10" fmla="*/ 100720 h 1293655"/>
                <a:gd name="connsiteX11" fmla="*/ 717456 w 1252978"/>
                <a:gd name="connsiteY11" fmla="*/ 67115 h 1293655"/>
                <a:gd name="connsiteX12" fmla="*/ 563878 w 1252978"/>
                <a:gd name="connsiteY12" fmla="*/ 50360 h 1293655"/>
                <a:gd name="connsiteX13" fmla="*/ 562546 w 1252978"/>
                <a:gd name="connsiteY13" fmla="*/ 47790 h 1293655"/>
                <a:gd name="connsiteX14" fmla="*/ 175463 w 1252978"/>
                <a:gd name="connsiteY14" fmla="*/ 0 h 1293655"/>
                <a:gd name="connsiteX15" fmla="*/ 0 w 1252978"/>
                <a:gd name="connsiteY15" fmla="*/ 1271760 h 1293655"/>
                <a:gd name="connsiteX16" fmla="*/ 160048 w 1252978"/>
                <a:gd name="connsiteY16" fmla="*/ 1293655 h 1293655"/>
                <a:gd name="connsiteX17" fmla="*/ 172894 w 1252978"/>
                <a:gd name="connsiteY17" fmla="*/ 1194268 h 1293655"/>
                <a:gd name="connsiteX18" fmla="*/ 487566 w 1252978"/>
                <a:gd name="connsiteY18" fmla="*/ 1231395 h 1293655"/>
                <a:gd name="connsiteX19" fmla="*/ 490325 w 1252978"/>
                <a:gd name="connsiteY19" fmla="*/ 1231681 h 1293655"/>
                <a:gd name="connsiteX20" fmla="*/ 477384 w 1252978"/>
                <a:gd name="connsiteY20" fmla="*/ 1222637 h 1293655"/>
                <a:gd name="connsiteX21" fmla="*/ 473483 w 1252978"/>
                <a:gd name="connsiteY21" fmla="*/ 1205882 h 129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2978" h="1293655">
                  <a:moveTo>
                    <a:pt x="473483" y="1205882"/>
                  </a:moveTo>
                  <a:lnTo>
                    <a:pt x="477384" y="1189127"/>
                  </a:lnTo>
                  <a:lnTo>
                    <a:pt x="474815" y="1187795"/>
                  </a:lnTo>
                  <a:lnTo>
                    <a:pt x="479953" y="1182654"/>
                  </a:lnTo>
                  <a:lnTo>
                    <a:pt x="829642" y="1217496"/>
                  </a:lnTo>
                  <a:lnTo>
                    <a:pt x="1158682" y="1245961"/>
                  </a:lnTo>
                  <a:lnTo>
                    <a:pt x="1210350" y="623552"/>
                  </a:lnTo>
                  <a:lnTo>
                    <a:pt x="1238706" y="228572"/>
                  </a:lnTo>
                  <a:lnTo>
                    <a:pt x="1243939" y="228572"/>
                  </a:lnTo>
                  <a:lnTo>
                    <a:pt x="1252979" y="113667"/>
                  </a:lnTo>
                  <a:lnTo>
                    <a:pt x="1073520" y="100720"/>
                  </a:lnTo>
                  <a:lnTo>
                    <a:pt x="717456" y="67115"/>
                  </a:lnTo>
                  <a:lnTo>
                    <a:pt x="563878" y="50360"/>
                  </a:lnTo>
                  <a:lnTo>
                    <a:pt x="562546" y="47790"/>
                  </a:lnTo>
                  <a:lnTo>
                    <a:pt x="175463" y="0"/>
                  </a:lnTo>
                  <a:lnTo>
                    <a:pt x="0" y="1271760"/>
                  </a:lnTo>
                  <a:lnTo>
                    <a:pt x="160048" y="1293655"/>
                  </a:lnTo>
                  <a:lnTo>
                    <a:pt x="172894" y="1194268"/>
                  </a:lnTo>
                  <a:lnTo>
                    <a:pt x="487566" y="1231395"/>
                  </a:lnTo>
                  <a:lnTo>
                    <a:pt x="490325" y="1231681"/>
                  </a:lnTo>
                  <a:lnTo>
                    <a:pt x="477384" y="1222637"/>
                  </a:lnTo>
                  <a:lnTo>
                    <a:pt x="473483" y="1205882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DF5C5016-0D35-E08F-0D17-09E73DA73C46}"/>
                </a:ext>
              </a:extLst>
            </p:cNvPr>
            <p:cNvSpPr/>
            <p:nvPr/>
          </p:nvSpPr>
          <p:spPr>
            <a:xfrm>
              <a:off x="1656655" y="4828541"/>
              <a:ext cx="1096306" cy="1273221"/>
            </a:xfrm>
            <a:custGeom>
              <a:avLst/>
              <a:gdLst>
                <a:gd name="connsiteX0" fmla="*/ 1000061 w 1220626"/>
                <a:gd name="connsiteY0" fmla="*/ 114905 h 1417603"/>
                <a:gd name="connsiteX1" fmla="*/ 965140 w 1220626"/>
                <a:gd name="connsiteY1" fmla="*/ 107099 h 1417603"/>
                <a:gd name="connsiteX2" fmla="*/ 734203 w 1220626"/>
                <a:gd name="connsiteY2" fmla="*/ 70923 h 1417603"/>
                <a:gd name="connsiteX3" fmla="*/ 338080 w 1220626"/>
                <a:gd name="connsiteY3" fmla="*/ 0 h 1417603"/>
                <a:gd name="connsiteX4" fmla="*/ 303158 w 1220626"/>
                <a:gd name="connsiteY4" fmla="*/ 176879 h 1417603"/>
                <a:gd name="connsiteX5" fmla="*/ 287744 w 1220626"/>
                <a:gd name="connsiteY5" fmla="*/ 193634 h 1417603"/>
                <a:gd name="connsiteX6" fmla="*/ 279941 w 1220626"/>
                <a:gd name="connsiteY6" fmla="*/ 211722 h 1417603"/>
                <a:gd name="connsiteX7" fmla="*/ 260625 w 1220626"/>
                <a:gd name="connsiteY7" fmla="*/ 212960 h 1417603"/>
                <a:gd name="connsiteX8" fmla="*/ 251585 w 1220626"/>
                <a:gd name="connsiteY8" fmla="*/ 202678 h 1417603"/>
                <a:gd name="connsiteX9" fmla="*/ 250253 w 1220626"/>
                <a:gd name="connsiteY9" fmla="*/ 188494 h 1417603"/>
                <a:gd name="connsiteX10" fmla="*/ 239977 w 1220626"/>
                <a:gd name="connsiteY10" fmla="*/ 178117 h 1417603"/>
                <a:gd name="connsiteX11" fmla="*/ 225799 w 1220626"/>
                <a:gd name="connsiteY11" fmla="*/ 180687 h 1417603"/>
                <a:gd name="connsiteX12" fmla="*/ 214190 w 1220626"/>
                <a:gd name="connsiteY12" fmla="*/ 171644 h 1417603"/>
                <a:gd name="connsiteX13" fmla="*/ 201249 w 1220626"/>
                <a:gd name="connsiteY13" fmla="*/ 172976 h 1417603"/>
                <a:gd name="connsiteX14" fmla="*/ 197348 w 1220626"/>
                <a:gd name="connsiteY14" fmla="*/ 170406 h 1417603"/>
                <a:gd name="connsiteX15" fmla="*/ 175463 w 1220626"/>
                <a:gd name="connsiteY15" fmla="*/ 180687 h 1417603"/>
                <a:gd name="connsiteX16" fmla="*/ 175463 w 1220626"/>
                <a:gd name="connsiteY16" fmla="*/ 192302 h 1417603"/>
                <a:gd name="connsiteX17" fmla="*/ 170229 w 1220626"/>
                <a:gd name="connsiteY17" fmla="*/ 197537 h 1417603"/>
                <a:gd name="connsiteX18" fmla="*/ 170229 w 1220626"/>
                <a:gd name="connsiteY18" fmla="*/ 210389 h 1417603"/>
                <a:gd name="connsiteX19" fmla="*/ 179364 w 1220626"/>
                <a:gd name="connsiteY19" fmla="*/ 228477 h 1417603"/>
                <a:gd name="connsiteX20" fmla="*/ 171561 w 1220626"/>
                <a:gd name="connsiteY20" fmla="*/ 233618 h 1417603"/>
                <a:gd name="connsiteX21" fmla="*/ 166423 w 1220626"/>
                <a:gd name="connsiteY21" fmla="*/ 263320 h 1417603"/>
                <a:gd name="connsiteX22" fmla="*/ 168992 w 1220626"/>
                <a:gd name="connsiteY22" fmla="*/ 268556 h 1417603"/>
                <a:gd name="connsiteX23" fmla="*/ 166423 w 1220626"/>
                <a:gd name="connsiteY23" fmla="*/ 277504 h 1417603"/>
                <a:gd name="connsiteX24" fmla="*/ 171561 w 1220626"/>
                <a:gd name="connsiteY24" fmla="*/ 287881 h 1417603"/>
                <a:gd name="connsiteX25" fmla="*/ 166423 w 1220626"/>
                <a:gd name="connsiteY25" fmla="*/ 293022 h 1417603"/>
                <a:gd name="connsiteX26" fmla="*/ 167660 w 1220626"/>
                <a:gd name="connsiteY26" fmla="*/ 298258 h 1417603"/>
                <a:gd name="connsiteX27" fmla="*/ 159953 w 1220626"/>
                <a:gd name="connsiteY27" fmla="*/ 312347 h 1417603"/>
                <a:gd name="connsiteX28" fmla="*/ 168992 w 1220626"/>
                <a:gd name="connsiteY28" fmla="*/ 345952 h 1417603"/>
                <a:gd name="connsiteX29" fmla="*/ 167660 w 1220626"/>
                <a:gd name="connsiteY29" fmla="*/ 376892 h 1417603"/>
                <a:gd name="connsiteX30" fmla="*/ 162522 w 1220626"/>
                <a:gd name="connsiteY30" fmla="*/ 394980 h 1417603"/>
                <a:gd name="connsiteX31" fmla="*/ 149676 w 1220626"/>
                <a:gd name="connsiteY31" fmla="*/ 398883 h 1417603"/>
                <a:gd name="connsiteX32" fmla="*/ 154814 w 1220626"/>
                <a:gd name="connsiteY32" fmla="*/ 410497 h 1417603"/>
                <a:gd name="connsiteX33" fmla="*/ 147012 w 1220626"/>
                <a:gd name="connsiteY33" fmla="*/ 415638 h 1417603"/>
                <a:gd name="connsiteX34" fmla="*/ 145775 w 1220626"/>
                <a:gd name="connsiteY34" fmla="*/ 424777 h 1417603"/>
                <a:gd name="connsiteX35" fmla="*/ 141874 w 1220626"/>
                <a:gd name="connsiteY35" fmla="*/ 453146 h 1417603"/>
                <a:gd name="connsiteX36" fmla="*/ 149676 w 1220626"/>
                <a:gd name="connsiteY36" fmla="*/ 464760 h 1417603"/>
                <a:gd name="connsiteX37" fmla="*/ 152245 w 1220626"/>
                <a:gd name="connsiteY37" fmla="*/ 482753 h 1417603"/>
                <a:gd name="connsiteX38" fmla="*/ 158621 w 1220626"/>
                <a:gd name="connsiteY38" fmla="*/ 486656 h 1417603"/>
                <a:gd name="connsiteX39" fmla="*/ 163854 w 1220626"/>
                <a:gd name="connsiteY39" fmla="*/ 495700 h 1417603"/>
                <a:gd name="connsiteX40" fmla="*/ 166423 w 1220626"/>
                <a:gd name="connsiteY40" fmla="*/ 520261 h 1417603"/>
                <a:gd name="connsiteX41" fmla="*/ 163854 w 1220626"/>
                <a:gd name="connsiteY41" fmla="*/ 521499 h 1417603"/>
                <a:gd name="connsiteX42" fmla="*/ 171561 w 1220626"/>
                <a:gd name="connsiteY42" fmla="*/ 538349 h 1417603"/>
                <a:gd name="connsiteX43" fmla="*/ 167660 w 1220626"/>
                <a:gd name="connsiteY43" fmla="*/ 553771 h 1417603"/>
                <a:gd name="connsiteX44" fmla="*/ 176700 w 1220626"/>
                <a:gd name="connsiteY44" fmla="*/ 557674 h 1417603"/>
                <a:gd name="connsiteX45" fmla="*/ 183170 w 1220626"/>
                <a:gd name="connsiteY45" fmla="*/ 569288 h 1417603"/>
                <a:gd name="connsiteX46" fmla="*/ 201249 w 1220626"/>
                <a:gd name="connsiteY46" fmla="*/ 584711 h 1417603"/>
                <a:gd name="connsiteX47" fmla="*/ 206388 w 1220626"/>
                <a:gd name="connsiteY47" fmla="*/ 605369 h 1417603"/>
                <a:gd name="connsiteX48" fmla="*/ 181933 w 1220626"/>
                <a:gd name="connsiteY48" fmla="*/ 620886 h 1417603"/>
                <a:gd name="connsiteX49" fmla="*/ 147012 w 1220626"/>
                <a:gd name="connsiteY49" fmla="*/ 633833 h 1417603"/>
                <a:gd name="connsiteX50" fmla="*/ 140637 w 1220626"/>
                <a:gd name="connsiteY50" fmla="*/ 649255 h 1417603"/>
                <a:gd name="connsiteX51" fmla="*/ 119988 w 1220626"/>
                <a:gd name="connsiteY51" fmla="*/ 660870 h 1417603"/>
                <a:gd name="connsiteX52" fmla="*/ 122558 w 1220626"/>
                <a:gd name="connsiteY52" fmla="*/ 669914 h 1417603"/>
                <a:gd name="connsiteX53" fmla="*/ 114755 w 1220626"/>
                <a:gd name="connsiteY53" fmla="*/ 690572 h 1417603"/>
                <a:gd name="connsiteX54" fmla="*/ 113518 w 1220626"/>
                <a:gd name="connsiteY54" fmla="*/ 719036 h 1417603"/>
                <a:gd name="connsiteX55" fmla="*/ 105715 w 1220626"/>
                <a:gd name="connsiteY55" fmla="*/ 722939 h 1417603"/>
                <a:gd name="connsiteX56" fmla="*/ 100577 w 1220626"/>
                <a:gd name="connsiteY56" fmla="*/ 749976 h 1417603"/>
                <a:gd name="connsiteX57" fmla="*/ 88968 w 1220626"/>
                <a:gd name="connsiteY57" fmla="*/ 759019 h 1417603"/>
                <a:gd name="connsiteX58" fmla="*/ 77360 w 1220626"/>
                <a:gd name="connsiteY58" fmla="*/ 773204 h 1417603"/>
                <a:gd name="connsiteX59" fmla="*/ 73554 w 1220626"/>
                <a:gd name="connsiteY59" fmla="*/ 777107 h 1417603"/>
                <a:gd name="connsiteX60" fmla="*/ 59281 w 1220626"/>
                <a:gd name="connsiteY60" fmla="*/ 775869 h 1417603"/>
                <a:gd name="connsiteX61" fmla="*/ 60613 w 1220626"/>
                <a:gd name="connsiteY61" fmla="*/ 790054 h 1417603"/>
                <a:gd name="connsiteX62" fmla="*/ 51573 w 1220626"/>
                <a:gd name="connsiteY62" fmla="*/ 799098 h 1417603"/>
                <a:gd name="connsiteX63" fmla="*/ 60613 w 1220626"/>
                <a:gd name="connsiteY63" fmla="*/ 809380 h 1417603"/>
                <a:gd name="connsiteX64" fmla="*/ 56711 w 1220626"/>
                <a:gd name="connsiteY64" fmla="*/ 832608 h 1417603"/>
                <a:gd name="connsiteX65" fmla="*/ 47672 w 1220626"/>
                <a:gd name="connsiteY65" fmla="*/ 846793 h 1417603"/>
                <a:gd name="connsiteX66" fmla="*/ 52905 w 1220626"/>
                <a:gd name="connsiteY66" fmla="*/ 861072 h 1417603"/>
                <a:gd name="connsiteX67" fmla="*/ 56711 w 1220626"/>
                <a:gd name="connsiteY67" fmla="*/ 861072 h 1417603"/>
                <a:gd name="connsiteX68" fmla="*/ 63182 w 1220626"/>
                <a:gd name="connsiteY68" fmla="*/ 866213 h 1417603"/>
                <a:gd name="connsiteX69" fmla="*/ 76123 w 1220626"/>
                <a:gd name="connsiteY69" fmla="*/ 866213 h 1417603"/>
                <a:gd name="connsiteX70" fmla="*/ 81261 w 1220626"/>
                <a:gd name="connsiteY70" fmla="*/ 871354 h 1417603"/>
                <a:gd name="connsiteX71" fmla="*/ 86399 w 1220626"/>
                <a:gd name="connsiteY71" fmla="*/ 881731 h 1417603"/>
                <a:gd name="connsiteX72" fmla="*/ 82498 w 1220626"/>
                <a:gd name="connsiteY72" fmla="*/ 911337 h 1417603"/>
                <a:gd name="connsiteX73" fmla="*/ 68320 w 1220626"/>
                <a:gd name="connsiteY73" fmla="*/ 917811 h 1417603"/>
                <a:gd name="connsiteX74" fmla="*/ 67083 w 1220626"/>
                <a:gd name="connsiteY74" fmla="*/ 925617 h 1417603"/>
                <a:gd name="connsiteX75" fmla="*/ 60613 w 1220626"/>
                <a:gd name="connsiteY75" fmla="*/ 926855 h 1417603"/>
                <a:gd name="connsiteX76" fmla="*/ 56711 w 1220626"/>
                <a:gd name="connsiteY76" fmla="*/ 931996 h 1417603"/>
                <a:gd name="connsiteX77" fmla="*/ 50241 w 1220626"/>
                <a:gd name="connsiteY77" fmla="*/ 933328 h 1417603"/>
                <a:gd name="connsiteX78" fmla="*/ 34826 w 1220626"/>
                <a:gd name="connsiteY78" fmla="*/ 926855 h 1417603"/>
                <a:gd name="connsiteX79" fmla="*/ 28356 w 1220626"/>
                <a:gd name="connsiteY79" fmla="*/ 929425 h 1417603"/>
                <a:gd name="connsiteX80" fmla="*/ 15415 w 1220626"/>
                <a:gd name="connsiteY80" fmla="*/ 947513 h 1417603"/>
                <a:gd name="connsiteX81" fmla="*/ 8944 w 1220626"/>
                <a:gd name="connsiteY81" fmla="*/ 951416 h 1417603"/>
                <a:gd name="connsiteX82" fmla="*/ 6375 w 1220626"/>
                <a:gd name="connsiteY82" fmla="*/ 960460 h 1417603"/>
                <a:gd name="connsiteX83" fmla="*/ 6375 w 1220626"/>
                <a:gd name="connsiteY83" fmla="*/ 965601 h 1417603"/>
                <a:gd name="connsiteX84" fmla="*/ 3806 w 1220626"/>
                <a:gd name="connsiteY84" fmla="*/ 968171 h 1417603"/>
                <a:gd name="connsiteX85" fmla="*/ 3806 w 1220626"/>
                <a:gd name="connsiteY85" fmla="*/ 970741 h 1417603"/>
                <a:gd name="connsiteX86" fmla="*/ 0 w 1220626"/>
                <a:gd name="connsiteY86" fmla="*/ 978453 h 1417603"/>
                <a:gd name="connsiteX87" fmla="*/ 259293 w 1220626"/>
                <a:gd name="connsiteY87" fmla="*/ 1133436 h 1417603"/>
                <a:gd name="connsiteX88" fmla="*/ 656748 w 1220626"/>
                <a:gd name="connsiteY88" fmla="*/ 1362103 h 1417603"/>
                <a:gd name="connsiteX89" fmla="*/ 934215 w 1220626"/>
                <a:gd name="connsiteY89" fmla="*/ 1404657 h 1417603"/>
                <a:gd name="connsiteX90" fmla="*/ 1032984 w 1220626"/>
                <a:gd name="connsiteY90" fmla="*/ 1416176 h 1417603"/>
                <a:gd name="connsiteX91" fmla="*/ 1045164 w 1220626"/>
                <a:gd name="connsiteY91" fmla="*/ 1417604 h 1417603"/>
                <a:gd name="connsiteX92" fmla="*/ 1220627 w 1220626"/>
                <a:gd name="connsiteY92" fmla="*/ 145844 h 1417603"/>
                <a:gd name="connsiteX93" fmla="*/ 1000061 w 1220626"/>
                <a:gd name="connsiteY93" fmla="*/ 114905 h 141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20626" h="1417603">
                  <a:moveTo>
                    <a:pt x="1000061" y="114905"/>
                  </a:moveTo>
                  <a:lnTo>
                    <a:pt x="965140" y="107099"/>
                  </a:lnTo>
                  <a:lnTo>
                    <a:pt x="734203" y="70923"/>
                  </a:lnTo>
                  <a:lnTo>
                    <a:pt x="338080" y="0"/>
                  </a:lnTo>
                  <a:lnTo>
                    <a:pt x="303158" y="176879"/>
                  </a:lnTo>
                  <a:lnTo>
                    <a:pt x="287744" y="193634"/>
                  </a:lnTo>
                  <a:lnTo>
                    <a:pt x="279941" y="211722"/>
                  </a:lnTo>
                  <a:lnTo>
                    <a:pt x="260625" y="212960"/>
                  </a:lnTo>
                  <a:lnTo>
                    <a:pt x="251585" y="202678"/>
                  </a:lnTo>
                  <a:lnTo>
                    <a:pt x="250253" y="188494"/>
                  </a:lnTo>
                  <a:lnTo>
                    <a:pt x="239977" y="178117"/>
                  </a:lnTo>
                  <a:lnTo>
                    <a:pt x="225799" y="180687"/>
                  </a:lnTo>
                  <a:lnTo>
                    <a:pt x="214190" y="171644"/>
                  </a:lnTo>
                  <a:lnTo>
                    <a:pt x="201249" y="172976"/>
                  </a:lnTo>
                  <a:lnTo>
                    <a:pt x="197348" y="170406"/>
                  </a:lnTo>
                  <a:lnTo>
                    <a:pt x="175463" y="180687"/>
                  </a:lnTo>
                  <a:lnTo>
                    <a:pt x="175463" y="192302"/>
                  </a:lnTo>
                  <a:lnTo>
                    <a:pt x="170229" y="197537"/>
                  </a:lnTo>
                  <a:lnTo>
                    <a:pt x="170229" y="210389"/>
                  </a:lnTo>
                  <a:lnTo>
                    <a:pt x="179364" y="228477"/>
                  </a:lnTo>
                  <a:lnTo>
                    <a:pt x="171561" y="233618"/>
                  </a:lnTo>
                  <a:lnTo>
                    <a:pt x="166423" y="263320"/>
                  </a:lnTo>
                  <a:lnTo>
                    <a:pt x="168992" y="268556"/>
                  </a:lnTo>
                  <a:lnTo>
                    <a:pt x="166423" y="277504"/>
                  </a:lnTo>
                  <a:lnTo>
                    <a:pt x="171561" y="287881"/>
                  </a:lnTo>
                  <a:lnTo>
                    <a:pt x="166423" y="293022"/>
                  </a:lnTo>
                  <a:lnTo>
                    <a:pt x="167660" y="298258"/>
                  </a:lnTo>
                  <a:lnTo>
                    <a:pt x="159953" y="312347"/>
                  </a:lnTo>
                  <a:lnTo>
                    <a:pt x="168992" y="345952"/>
                  </a:lnTo>
                  <a:lnTo>
                    <a:pt x="167660" y="376892"/>
                  </a:lnTo>
                  <a:lnTo>
                    <a:pt x="162522" y="394980"/>
                  </a:lnTo>
                  <a:lnTo>
                    <a:pt x="149676" y="398883"/>
                  </a:lnTo>
                  <a:lnTo>
                    <a:pt x="154814" y="410497"/>
                  </a:lnTo>
                  <a:lnTo>
                    <a:pt x="147012" y="415638"/>
                  </a:lnTo>
                  <a:lnTo>
                    <a:pt x="145775" y="424777"/>
                  </a:lnTo>
                  <a:lnTo>
                    <a:pt x="141874" y="453146"/>
                  </a:lnTo>
                  <a:lnTo>
                    <a:pt x="149676" y="464760"/>
                  </a:lnTo>
                  <a:lnTo>
                    <a:pt x="152245" y="482753"/>
                  </a:lnTo>
                  <a:lnTo>
                    <a:pt x="158621" y="486656"/>
                  </a:lnTo>
                  <a:lnTo>
                    <a:pt x="163854" y="495700"/>
                  </a:lnTo>
                  <a:lnTo>
                    <a:pt x="166423" y="520261"/>
                  </a:lnTo>
                  <a:lnTo>
                    <a:pt x="163854" y="521499"/>
                  </a:lnTo>
                  <a:lnTo>
                    <a:pt x="171561" y="538349"/>
                  </a:lnTo>
                  <a:lnTo>
                    <a:pt x="167660" y="553771"/>
                  </a:lnTo>
                  <a:lnTo>
                    <a:pt x="176700" y="557674"/>
                  </a:lnTo>
                  <a:lnTo>
                    <a:pt x="183170" y="569288"/>
                  </a:lnTo>
                  <a:lnTo>
                    <a:pt x="201249" y="584711"/>
                  </a:lnTo>
                  <a:lnTo>
                    <a:pt x="206388" y="605369"/>
                  </a:lnTo>
                  <a:lnTo>
                    <a:pt x="181933" y="620886"/>
                  </a:lnTo>
                  <a:lnTo>
                    <a:pt x="147012" y="633833"/>
                  </a:lnTo>
                  <a:lnTo>
                    <a:pt x="140637" y="649255"/>
                  </a:lnTo>
                  <a:lnTo>
                    <a:pt x="119988" y="660870"/>
                  </a:lnTo>
                  <a:lnTo>
                    <a:pt x="122558" y="669914"/>
                  </a:lnTo>
                  <a:lnTo>
                    <a:pt x="114755" y="690572"/>
                  </a:lnTo>
                  <a:lnTo>
                    <a:pt x="113518" y="719036"/>
                  </a:lnTo>
                  <a:lnTo>
                    <a:pt x="105715" y="722939"/>
                  </a:lnTo>
                  <a:lnTo>
                    <a:pt x="100577" y="749976"/>
                  </a:lnTo>
                  <a:lnTo>
                    <a:pt x="88968" y="759019"/>
                  </a:lnTo>
                  <a:lnTo>
                    <a:pt x="77360" y="773204"/>
                  </a:lnTo>
                  <a:lnTo>
                    <a:pt x="73554" y="777107"/>
                  </a:lnTo>
                  <a:lnTo>
                    <a:pt x="59281" y="775869"/>
                  </a:lnTo>
                  <a:lnTo>
                    <a:pt x="60613" y="790054"/>
                  </a:lnTo>
                  <a:lnTo>
                    <a:pt x="51573" y="799098"/>
                  </a:lnTo>
                  <a:lnTo>
                    <a:pt x="60613" y="809380"/>
                  </a:lnTo>
                  <a:lnTo>
                    <a:pt x="56711" y="832608"/>
                  </a:lnTo>
                  <a:lnTo>
                    <a:pt x="47672" y="846793"/>
                  </a:lnTo>
                  <a:lnTo>
                    <a:pt x="52905" y="861072"/>
                  </a:lnTo>
                  <a:lnTo>
                    <a:pt x="56711" y="861072"/>
                  </a:lnTo>
                  <a:lnTo>
                    <a:pt x="63182" y="866213"/>
                  </a:lnTo>
                  <a:lnTo>
                    <a:pt x="76123" y="866213"/>
                  </a:lnTo>
                  <a:lnTo>
                    <a:pt x="81261" y="871354"/>
                  </a:lnTo>
                  <a:lnTo>
                    <a:pt x="86399" y="881731"/>
                  </a:lnTo>
                  <a:lnTo>
                    <a:pt x="82498" y="911337"/>
                  </a:lnTo>
                  <a:lnTo>
                    <a:pt x="68320" y="917811"/>
                  </a:lnTo>
                  <a:lnTo>
                    <a:pt x="67083" y="925617"/>
                  </a:lnTo>
                  <a:lnTo>
                    <a:pt x="60613" y="926855"/>
                  </a:lnTo>
                  <a:lnTo>
                    <a:pt x="56711" y="931996"/>
                  </a:lnTo>
                  <a:lnTo>
                    <a:pt x="50241" y="933328"/>
                  </a:lnTo>
                  <a:lnTo>
                    <a:pt x="34826" y="926855"/>
                  </a:lnTo>
                  <a:lnTo>
                    <a:pt x="28356" y="929425"/>
                  </a:lnTo>
                  <a:lnTo>
                    <a:pt x="15415" y="947513"/>
                  </a:lnTo>
                  <a:lnTo>
                    <a:pt x="8944" y="951416"/>
                  </a:lnTo>
                  <a:lnTo>
                    <a:pt x="6375" y="960460"/>
                  </a:lnTo>
                  <a:lnTo>
                    <a:pt x="6375" y="965601"/>
                  </a:lnTo>
                  <a:lnTo>
                    <a:pt x="3806" y="968171"/>
                  </a:lnTo>
                  <a:lnTo>
                    <a:pt x="3806" y="970741"/>
                  </a:lnTo>
                  <a:lnTo>
                    <a:pt x="0" y="978453"/>
                  </a:lnTo>
                  <a:lnTo>
                    <a:pt x="259293" y="1133436"/>
                  </a:lnTo>
                  <a:lnTo>
                    <a:pt x="656748" y="1362103"/>
                  </a:lnTo>
                  <a:lnTo>
                    <a:pt x="934215" y="1404657"/>
                  </a:lnTo>
                  <a:lnTo>
                    <a:pt x="1032984" y="1416176"/>
                  </a:lnTo>
                  <a:lnTo>
                    <a:pt x="1045164" y="1417604"/>
                  </a:lnTo>
                  <a:lnTo>
                    <a:pt x="1220627" y="145844"/>
                  </a:lnTo>
                  <a:lnTo>
                    <a:pt x="1000061" y="11490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463DF7AD-E6FD-CAEE-1546-C65A74FA7FA2}"/>
                </a:ext>
              </a:extLst>
            </p:cNvPr>
            <p:cNvSpPr/>
            <p:nvPr/>
          </p:nvSpPr>
          <p:spPr>
            <a:xfrm>
              <a:off x="6834887" y="4345022"/>
              <a:ext cx="1247062" cy="710784"/>
            </a:xfrm>
            <a:custGeom>
              <a:avLst/>
              <a:gdLst>
                <a:gd name="connsiteX0" fmla="*/ 1076184 w 1388476"/>
                <a:gd name="connsiteY0" fmla="*/ 123949 h 791386"/>
                <a:gd name="connsiteX1" fmla="*/ 1081322 w 1388476"/>
                <a:gd name="connsiteY1" fmla="*/ 122616 h 791386"/>
                <a:gd name="connsiteX2" fmla="*/ 1078753 w 1388476"/>
                <a:gd name="connsiteY2" fmla="*/ 107099 h 791386"/>
                <a:gd name="connsiteX3" fmla="*/ 1076184 w 1388476"/>
                <a:gd name="connsiteY3" fmla="*/ 90343 h 791386"/>
                <a:gd name="connsiteX4" fmla="*/ 1067145 w 1388476"/>
                <a:gd name="connsiteY4" fmla="*/ 78729 h 791386"/>
                <a:gd name="connsiteX5" fmla="*/ 1059342 w 1388476"/>
                <a:gd name="connsiteY5" fmla="*/ 77397 h 791386"/>
                <a:gd name="connsiteX6" fmla="*/ 1052966 w 1388476"/>
                <a:gd name="connsiteY6" fmla="*/ 71018 h 791386"/>
                <a:gd name="connsiteX7" fmla="*/ 1036220 w 1388476"/>
                <a:gd name="connsiteY7" fmla="*/ 71018 h 791386"/>
                <a:gd name="connsiteX8" fmla="*/ 1032318 w 1388476"/>
                <a:gd name="connsiteY8" fmla="*/ 60642 h 791386"/>
                <a:gd name="connsiteX9" fmla="*/ 1018140 w 1388476"/>
                <a:gd name="connsiteY9" fmla="*/ 54168 h 791386"/>
                <a:gd name="connsiteX10" fmla="*/ 1000061 w 1388476"/>
                <a:gd name="connsiteY10" fmla="*/ 58071 h 791386"/>
                <a:gd name="connsiteX11" fmla="*/ 984552 w 1388476"/>
                <a:gd name="connsiteY11" fmla="*/ 49027 h 791386"/>
                <a:gd name="connsiteX12" fmla="*/ 981982 w 1388476"/>
                <a:gd name="connsiteY12" fmla="*/ 41316 h 791386"/>
                <a:gd name="connsiteX13" fmla="*/ 987120 w 1388476"/>
                <a:gd name="connsiteY13" fmla="*/ 33510 h 791386"/>
                <a:gd name="connsiteX14" fmla="*/ 987120 w 1388476"/>
                <a:gd name="connsiteY14" fmla="*/ 23229 h 791386"/>
                <a:gd name="connsiteX15" fmla="*/ 966472 w 1388476"/>
                <a:gd name="connsiteY15" fmla="*/ 10282 h 791386"/>
                <a:gd name="connsiteX16" fmla="*/ 947156 w 1388476"/>
                <a:gd name="connsiteY16" fmla="*/ 9044 h 791386"/>
                <a:gd name="connsiteX17" fmla="*/ 938117 w 1388476"/>
                <a:gd name="connsiteY17" fmla="*/ 11614 h 791386"/>
                <a:gd name="connsiteX18" fmla="*/ 934215 w 1388476"/>
                <a:gd name="connsiteY18" fmla="*/ 19325 h 791386"/>
                <a:gd name="connsiteX19" fmla="*/ 929077 w 1388476"/>
                <a:gd name="connsiteY19" fmla="*/ 56738 h 791386"/>
                <a:gd name="connsiteX20" fmla="*/ 827168 w 1388476"/>
                <a:gd name="connsiteY20" fmla="*/ 0 h 791386"/>
                <a:gd name="connsiteX21" fmla="*/ 828405 w 1388476"/>
                <a:gd name="connsiteY21" fmla="*/ 21896 h 791386"/>
                <a:gd name="connsiteX22" fmla="*/ 832306 w 1388476"/>
                <a:gd name="connsiteY22" fmla="*/ 25799 h 791386"/>
                <a:gd name="connsiteX23" fmla="*/ 824504 w 1388476"/>
                <a:gd name="connsiteY23" fmla="*/ 47695 h 791386"/>
                <a:gd name="connsiteX24" fmla="*/ 827168 w 1388476"/>
                <a:gd name="connsiteY24" fmla="*/ 49027 h 791386"/>
                <a:gd name="connsiteX25" fmla="*/ 824504 w 1388476"/>
                <a:gd name="connsiteY25" fmla="*/ 60642 h 791386"/>
                <a:gd name="connsiteX26" fmla="*/ 829737 w 1388476"/>
                <a:gd name="connsiteY26" fmla="*/ 65878 h 791386"/>
                <a:gd name="connsiteX27" fmla="*/ 824504 w 1388476"/>
                <a:gd name="connsiteY27" fmla="*/ 77397 h 791386"/>
                <a:gd name="connsiteX28" fmla="*/ 818128 w 1388476"/>
                <a:gd name="connsiteY28" fmla="*/ 82632 h 791386"/>
                <a:gd name="connsiteX29" fmla="*/ 807757 w 1388476"/>
                <a:gd name="connsiteY29" fmla="*/ 101958 h 791386"/>
                <a:gd name="connsiteX30" fmla="*/ 810325 w 1388476"/>
                <a:gd name="connsiteY30" fmla="*/ 105861 h 791386"/>
                <a:gd name="connsiteX31" fmla="*/ 805187 w 1388476"/>
                <a:gd name="connsiteY31" fmla="*/ 117475 h 791386"/>
                <a:gd name="connsiteX32" fmla="*/ 798717 w 1388476"/>
                <a:gd name="connsiteY32" fmla="*/ 116143 h 791386"/>
                <a:gd name="connsiteX33" fmla="*/ 794910 w 1388476"/>
                <a:gd name="connsiteY33" fmla="*/ 126519 h 791386"/>
                <a:gd name="connsiteX34" fmla="*/ 787108 w 1388476"/>
                <a:gd name="connsiteY34" fmla="*/ 135563 h 791386"/>
                <a:gd name="connsiteX35" fmla="*/ 784539 w 1388476"/>
                <a:gd name="connsiteY35" fmla="*/ 130327 h 791386"/>
                <a:gd name="connsiteX36" fmla="*/ 781970 w 1388476"/>
                <a:gd name="connsiteY36" fmla="*/ 131660 h 791386"/>
                <a:gd name="connsiteX37" fmla="*/ 774262 w 1388476"/>
                <a:gd name="connsiteY37" fmla="*/ 143274 h 791386"/>
                <a:gd name="connsiteX38" fmla="*/ 766460 w 1388476"/>
                <a:gd name="connsiteY38" fmla="*/ 171643 h 791386"/>
                <a:gd name="connsiteX39" fmla="*/ 742005 w 1388476"/>
                <a:gd name="connsiteY39" fmla="*/ 157459 h 791386"/>
                <a:gd name="connsiteX40" fmla="*/ 732966 w 1388476"/>
                <a:gd name="connsiteY40" fmla="*/ 171643 h 791386"/>
                <a:gd name="connsiteX41" fmla="*/ 732966 w 1388476"/>
                <a:gd name="connsiteY41" fmla="*/ 202678 h 791386"/>
                <a:gd name="connsiteX42" fmla="*/ 726495 w 1388476"/>
                <a:gd name="connsiteY42" fmla="*/ 203916 h 791386"/>
                <a:gd name="connsiteX43" fmla="*/ 717456 w 1388476"/>
                <a:gd name="connsiteY43" fmla="*/ 243994 h 791386"/>
                <a:gd name="connsiteX44" fmla="*/ 708416 w 1388476"/>
                <a:gd name="connsiteY44" fmla="*/ 260749 h 791386"/>
                <a:gd name="connsiteX45" fmla="*/ 703278 w 1388476"/>
                <a:gd name="connsiteY45" fmla="*/ 264652 h 791386"/>
                <a:gd name="connsiteX46" fmla="*/ 672258 w 1388476"/>
                <a:gd name="connsiteY46" fmla="*/ 259416 h 791386"/>
                <a:gd name="connsiteX47" fmla="*/ 659412 w 1388476"/>
                <a:gd name="connsiteY47" fmla="*/ 240091 h 791386"/>
                <a:gd name="connsiteX48" fmla="*/ 640001 w 1388476"/>
                <a:gd name="connsiteY48" fmla="*/ 234950 h 791386"/>
                <a:gd name="connsiteX49" fmla="*/ 637432 w 1388476"/>
                <a:gd name="connsiteY49" fmla="*/ 245232 h 791386"/>
                <a:gd name="connsiteX50" fmla="*/ 638764 w 1388476"/>
                <a:gd name="connsiteY50" fmla="*/ 251705 h 791386"/>
                <a:gd name="connsiteX51" fmla="*/ 634863 w 1388476"/>
                <a:gd name="connsiteY51" fmla="*/ 256941 h 791386"/>
                <a:gd name="connsiteX52" fmla="*/ 638764 w 1388476"/>
                <a:gd name="connsiteY52" fmla="*/ 272364 h 791386"/>
                <a:gd name="connsiteX53" fmla="*/ 633626 w 1388476"/>
                <a:gd name="connsiteY53" fmla="*/ 281407 h 791386"/>
                <a:gd name="connsiteX54" fmla="*/ 633626 w 1388476"/>
                <a:gd name="connsiteY54" fmla="*/ 291689 h 791386"/>
                <a:gd name="connsiteX55" fmla="*/ 628392 w 1388476"/>
                <a:gd name="connsiteY55" fmla="*/ 291689 h 791386"/>
                <a:gd name="connsiteX56" fmla="*/ 623254 w 1388476"/>
                <a:gd name="connsiteY56" fmla="*/ 303398 h 791386"/>
                <a:gd name="connsiteX57" fmla="*/ 627155 w 1388476"/>
                <a:gd name="connsiteY57" fmla="*/ 311109 h 791386"/>
                <a:gd name="connsiteX58" fmla="*/ 607744 w 1388476"/>
                <a:gd name="connsiteY58" fmla="*/ 335575 h 791386"/>
                <a:gd name="connsiteX59" fmla="*/ 609076 w 1388476"/>
                <a:gd name="connsiteY59" fmla="*/ 352426 h 791386"/>
                <a:gd name="connsiteX60" fmla="*/ 601274 w 1388476"/>
                <a:gd name="connsiteY60" fmla="*/ 380795 h 791386"/>
                <a:gd name="connsiteX61" fmla="*/ 590997 w 1388476"/>
                <a:gd name="connsiteY61" fmla="*/ 392409 h 791386"/>
                <a:gd name="connsiteX62" fmla="*/ 584527 w 1388476"/>
                <a:gd name="connsiteY62" fmla="*/ 406594 h 791386"/>
                <a:gd name="connsiteX63" fmla="*/ 576819 w 1388476"/>
                <a:gd name="connsiteY63" fmla="*/ 410497 h 791386"/>
                <a:gd name="connsiteX64" fmla="*/ 576819 w 1388476"/>
                <a:gd name="connsiteY64" fmla="*/ 418303 h 791386"/>
                <a:gd name="connsiteX65" fmla="*/ 569017 w 1388476"/>
                <a:gd name="connsiteY65" fmla="*/ 428584 h 791386"/>
                <a:gd name="connsiteX66" fmla="*/ 570349 w 1388476"/>
                <a:gd name="connsiteY66" fmla="*/ 433725 h 791386"/>
                <a:gd name="connsiteX67" fmla="*/ 565211 w 1388476"/>
                <a:gd name="connsiteY67" fmla="*/ 440199 h 791386"/>
                <a:gd name="connsiteX68" fmla="*/ 567780 w 1388476"/>
                <a:gd name="connsiteY68" fmla="*/ 446672 h 791386"/>
                <a:gd name="connsiteX69" fmla="*/ 559977 w 1388476"/>
                <a:gd name="connsiteY69" fmla="*/ 458287 h 791386"/>
                <a:gd name="connsiteX70" fmla="*/ 561309 w 1388476"/>
                <a:gd name="connsiteY70" fmla="*/ 467330 h 791386"/>
                <a:gd name="connsiteX71" fmla="*/ 570349 w 1388476"/>
                <a:gd name="connsiteY71" fmla="*/ 465998 h 791386"/>
                <a:gd name="connsiteX72" fmla="*/ 576819 w 1388476"/>
                <a:gd name="connsiteY72" fmla="*/ 468568 h 791386"/>
                <a:gd name="connsiteX73" fmla="*/ 572918 w 1388476"/>
                <a:gd name="connsiteY73" fmla="*/ 476374 h 791386"/>
                <a:gd name="connsiteX74" fmla="*/ 561309 w 1388476"/>
                <a:gd name="connsiteY74" fmla="*/ 485418 h 791386"/>
                <a:gd name="connsiteX75" fmla="*/ 561309 w 1388476"/>
                <a:gd name="connsiteY75" fmla="*/ 493129 h 791386"/>
                <a:gd name="connsiteX76" fmla="*/ 569017 w 1388476"/>
                <a:gd name="connsiteY76" fmla="*/ 490559 h 791386"/>
                <a:gd name="connsiteX77" fmla="*/ 569017 w 1388476"/>
                <a:gd name="connsiteY77" fmla="*/ 497032 h 791386"/>
                <a:gd name="connsiteX78" fmla="*/ 558741 w 1388476"/>
                <a:gd name="connsiteY78" fmla="*/ 502173 h 791386"/>
                <a:gd name="connsiteX79" fmla="*/ 547132 w 1388476"/>
                <a:gd name="connsiteY79" fmla="*/ 517691 h 791386"/>
                <a:gd name="connsiteX80" fmla="*/ 539424 w 1388476"/>
                <a:gd name="connsiteY80" fmla="*/ 521499 h 791386"/>
                <a:gd name="connsiteX81" fmla="*/ 534191 w 1388476"/>
                <a:gd name="connsiteY81" fmla="*/ 512455 h 791386"/>
                <a:gd name="connsiteX82" fmla="*/ 527720 w 1388476"/>
                <a:gd name="connsiteY82" fmla="*/ 512455 h 791386"/>
                <a:gd name="connsiteX83" fmla="*/ 490325 w 1388476"/>
                <a:gd name="connsiteY83" fmla="*/ 542157 h 791386"/>
                <a:gd name="connsiteX84" fmla="*/ 483854 w 1388476"/>
                <a:gd name="connsiteY84" fmla="*/ 538349 h 791386"/>
                <a:gd name="connsiteX85" fmla="*/ 482618 w 1388476"/>
                <a:gd name="connsiteY85" fmla="*/ 533113 h 791386"/>
                <a:gd name="connsiteX86" fmla="*/ 472246 w 1388476"/>
                <a:gd name="connsiteY86" fmla="*/ 531875 h 791386"/>
                <a:gd name="connsiteX87" fmla="*/ 469677 w 1388476"/>
                <a:gd name="connsiteY87" fmla="*/ 540919 h 791386"/>
                <a:gd name="connsiteX88" fmla="*/ 476147 w 1388476"/>
                <a:gd name="connsiteY88" fmla="*/ 549963 h 791386"/>
                <a:gd name="connsiteX89" fmla="*/ 460732 w 1388476"/>
                <a:gd name="connsiteY89" fmla="*/ 564148 h 791386"/>
                <a:gd name="connsiteX90" fmla="*/ 456831 w 1388476"/>
                <a:gd name="connsiteY90" fmla="*/ 565480 h 791386"/>
                <a:gd name="connsiteX91" fmla="*/ 454167 w 1388476"/>
                <a:gd name="connsiteY91" fmla="*/ 562815 h 791386"/>
                <a:gd name="connsiteX92" fmla="*/ 447791 w 1388476"/>
                <a:gd name="connsiteY92" fmla="*/ 568051 h 791386"/>
                <a:gd name="connsiteX93" fmla="*/ 427143 w 1388476"/>
                <a:gd name="connsiteY93" fmla="*/ 574429 h 791386"/>
                <a:gd name="connsiteX94" fmla="*/ 414203 w 1388476"/>
                <a:gd name="connsiteY94" fmla="*/ 583568 h 791386"/>
                <a:gd name="connsiteX95" fmla="*/ 387084 w 1388476"/>
                <a:gd name="connsiteY95" fmla="*/ 565480 h 791386"/>
                <a:gd name="connsiteX96" fmla="*/ 380613 w 1388476"/>
                <a:gd name="connsiteY96" fmla="*/ 579665 h 791386"/>
                <a:gd name="connsiteX97" fmla="*/ 365198 w 1388476"/>
                <a:gd name="connsiteY97" fmla="*/ 588709 h 791386"/>
                <a:gd name="connsiteX98" fmla="*/ 357396 w 1388476"/>
                <a:gd name="connsiteY98" fmla="*/ 600323 h 791386"/>
                <a:gd name="connsiteX99" fmla="*/ 336748 w 1388476"/>
                <a:gd name="connsiteY99" fmla="*/ 604131 h 791386"/>
                <a:gd name="connsiteX100" fmla="*/ 320001 w 1388476"/>
                <a:gd name="connsiteY100" fmla="*/ 591279 h 791386"/>
                <a:gd name="connsiteX101" fmla="*/ 304491 w 1388476"/>
                <a:gd name="connsiteY101" fmla="*/ 589946 h 791386"/>
                <a:gd name="connsiteX102" fmla="*/ 298115 w 1388476"/>
                <a:gd name="connsiteY102" fmla="*/ 582235 h 791386"/>
                <a:gd name="connsiteX103" fmla="*/ 285175 w 1388476"/>
                <a:gd name="connsiteY103" fmla="*/ 573191 h 791386"/>
                <a:gd name="connsiteX104" fmla="*/ 285175 w 1388476"/>
                <a:gd name="connsiteY104" fmla="*/ 562815 h 791386"/>
                <a:gd name="connsiteX105" fmla="*/ 270996 w 1388476"/>
                <a:gd name="connsiteY105" fmla="*/ 553771 h 791386"/>
                <a:gd name="connsiteX106" fmla="*/ 280036 w 1388476"/>
                <a:gd name="connsiteY106" fmla="*/ 543489 h 791386"/>
                <a:gd name="connsiteX107" fmla="*/ 274803 w 1388476"/>
                <a:gd name="connsiteY107" fmla="*/ 538349 h 791386"/>
                <a:gd name="connsiteX108" fmla="*/ 215522 w 1388476"/>
                <a:gd name="connsiteY108" fmla="*/ 609272 h 791386"/>
                <a:gd name="connsiteX109" fmla="*/ 178032 w 1388476"/>
                <a:gd name="connsiteY109" fmla="*/ 630025 h 791386"/>
                <a:gd name="connsiteX110" fmla="*/ 153578 w 1388476"/>
                <a:gd name="connsiteY110" fmla="*/ 653254 h 791386"/>
                <a:gd name="connsiteX111" fmla="*/ 157383 w 1388476"/>
                <a:gd name="connsiteY111" fmla="*/ 659727 h 791386"/>
                <a:gd name="connsiteX112" fmla="*/ 156146 w 1388476"/>
                <a:gd name="connsiteY112" fmla="*/ 670009 h 791386"/>
                <a:gd name="connsiteX113" fmla="*/ 131597 w 1388476"/>
                <a:gd name="connsiteY113" fmla="*/ 686764 h 791386"/>
                <a:gd name="connsiteX114" fmla="*/ 134166 w 1388476"/>
                <a:gd name="connsiteY114" fmla="*/ 695807 h 791386"/>
                <a:gd name="connsiteX115" fmla="*/ 132929 w 1388476"/>
                <a:gd name="connsiteY115" fmla="*/ 704851 h 791386"/>
                <a:gd name="connsiteX116" fmla="*/ 119988 w 1388476"/>
                <a:gd name="connsiteY116" fmla="*/ 713895 h 791386"/>
                <a:gd name="connsiteX117" fmla="*/ 100672 w 1388476"/>
                <a:gd name="connsiteY117" fmla="*/ 720369 h 791386"/>
                <a:gd name="connsiteX118" fmla="*/ 91633 w 1388476"/>
                <a:gd name="connsiteY118" fmla="*/ 737124 h 791386"/>
                <a:gd name="connsiteX119" fmla="*/ 91633 w 1388476"/>
                <a:gd name="connsiteY119" fmla="*/ 746168 h 791386"/>
                <a:gd name="connsiteX120" fmla="*/ 59376 w 1388476"/>
                <a:gd name="connsiteY120" fmla="*/ 757782 h 791386"/>
                <a:gd name="connsiteX121" fmla="*/ 45103 w 1388476"/>
                <a:gd name="connsiteY121" fmla="*/ 768158 h 791386"/>
                <a:gd name="connsiteX122" fmla="*/ 23217 w 1388476"/>
                <a:gd name="connsiteY122" fmla="*/ 773299 h 791386"/>
                <a:gd name="connsiteX123" fmla="*/ 0 w 1388476"/>
                <a:gd name="connsiteY123" fmla="*/ 791387 h 791386"/>
                <a:gd name="connsiteX124" fmla="*/ 70985 w 1388476"/>
                <a:gd name="connsiteY124" fmla="*/ 781010 h 791386"/>
                <a:gd name="connsiteX125" fmla="*/ 82593 w 1388476"/>
                <a:gd name="connsiteY125" fmla="*/ 782343 h 791386"/>
                <a:gd name="connsiteX126" fmla="*/ 245210 w 1388476"/>
                <a:gd name="connsiteY126" fmla="*/ 759114 h 791386"/>
                <a:gd name="connsiteX127" fmla="*/ 310961 w 1388476"/>
                <a:gd name="connsiteY127" fmla="*/ 748738 h 791386"/>
                <a:gd name="connsiteX128" fmla="*/ 312293 w 1388476"/>
                <a:gd name="connsiteY128" fmla="*/ 743597 h 791386"/>
                <a:gd name="connsiteX129" fmla="*/ 360060 w 1388476"/>
                <a:gd name="connsiteY129" fmla="*/ 738456 h 791386"/>
                <a:gd name="connsiteX130" fmla="*/ 358728 w 1388476"/>
                <a:gd name="connsiteY130" fmla="*/ 743597 h 791386"/>
                <a:gd name="connsiteX131" fmla="*/ 607744 w 1388476"/>
                <a:gd name="connsiteY131" fmla="*/ 713895 h 791386"/>
                <a:gd name="connsiteX132" fmla="*/ 743242 w 1388476"/>
                <a:gd name="connsiteY132" fmla="*/ 690667 h 791386"/>
                <a:gd name="connsiteX133" fmla="*/ 1134228 w 1388476"/>
                <a:gd name="connsiteY133" fmla="*/ 615745 h 791386"/>
                <a:gd name="connsiteX134" fmla="*/ 1356220 w 1388476"/>
                <a:gd name="connsiteY134" fmla="*/ 569288 h 791386"/>
                <a:gd name="connsiteX135" fmla="*/ 1354888 w 1388476"/>
                <a:gd name="connsiteY135" fmla="*/ 568051 h 791386"/>
                <a:gd name="connsiteX136" fmla="*/ 1354888 w 1388476"/>
                <a:gd name="connsiteY136" fmla="*/ 567384 h 791386"/>
                <a:gd name="connsiteX137" fmla="*/ 1354507 w 1388476"/>
                <a:gd name="connsiteY137" fmla="*/ 566337 h 791386"/>
                <a:gd name="connsiteX138" fmla="*/ 1353651 w 1388476"/>
                <a:gd name="connsiteY138" fmla="*/ 565480 h 791386"/>
                <a:gd name="connsiteX139" fmla="*/ 1353175 w 1388476"/>
                <a:gd name="connsiteY139" fmla="*/ 564528 h 791386"/>
                <a:gd name="connsiteX140" fmla="*/ 1352319 w 1388476"/>
                <a:gd name="connsiteY140" fmla="*/ 563481 h 791386"/>
                <a:gd name="connsiteX141" fmla="*/ 1350606 w 1388476"/>
                <a:gd name="connsiteY141" fmla="*/ 560530 h 791386"/>
                <a:gd name="connsiteX142" fmla="*/ 1350892 w 1388476"/>
                <a:gd name="connsiteY142" fmla="*/ 557769 h 791386"/>
                <a:gd name="connsiteX143" fmla="*/ 1351082 w 1388476"/>
                <a:gd name="connsiteY143" fmla="*/ 557865 h 791386"/>
                <a:gd name="connsiteX144" fmla="*/ 1351082 w 1388476"/>
                <a:gd name="connsiteY144" fmla="*/ 557674 h 791386"/>
                <a:gd name="connsiteX145" fmla="*/ 1352319 w 1388476"/>
                <a:gd name="connsiteY145" fmla="*/ 557674 h 791386"/>
                <a:gd name="connsiteX146" fmla="*/ 1353271 w 1388476"/>
                <a:gd name="connsiteY146" fmla="*/ 558721 h 791386"/>
                <a:gd name="connsiteX147" fmla="*/ 1353651 w 1388476"/>
                <a:gd name="connsiteY147" fmla="*/ 558817 h 791386"/>
                <a:gd name="connsiteX148" fmla="*/ 1355078 w 1388476"/>
                <a:gd name="connsiteY148" fmla="*/ 560435 h 791386"/>
                <a:gd name="connsiteX149" fmla="*/ 1356220 w 1388476"/>
                <a:gd name="connsiteY149" fmla="*/ 561577 h 791386"/>
                <a:gd name="connsiteX150" fmla="*/ 1356886 w 1388476"/>
                <a:gd name="connsiteY150" fmla="*/ 562910 h 791386"/>
                <a:gd name="connsiteX151" fmla="*/ 1357647 w 1388476"/>
                <a:gd name="connsiteY151" fmla="*/ 564148 h 791386"/>
                <a:gd name="connsiteX152" fmla="*/ 1360121 w 1388476"/>
                <a:gd name="connsiteY152" fmla="*/ 568051 h 791386"/>
                <a:gd name="connsiteX153" fmla="*/ 1375536 w 1388476"/>
                <a:gd name="connsiteY153" fmla="*/ 564148 h 791386"/>
                <a:gd name="connsiteX154" fmla="*/ 1374299 w 1388476"/>
                <a:gd name="connsiteY154" fmla="*/ 562815 h 791386"/>
                <a:gd name="connsiteX155" fmla="*/ 1372967 w 1388476"/>
                <a:gd name="connsiteY155" fmla="*/ 562815 h 791386"/>
                <a:gd name="connsiteX156" fmla="*/ 1372586 w 1388476"/>
                <a:gd name="connsiteY156" fmla="*/ 562529 h 791386"/>
                <a:gd name="connsiteX157" fmla="*/ 1372396 w 1388476"/>
                <a:gd name="connsiteY157" fmla="*/ 562529 h 791386"/>
                <a:gd name="connsiteX158" fmla="*/ 1371540 w 1388476"/>
                <a:gd name="connsiteY158" fmla="*/ 561577 h 791386"/>
                <a:gd name="connsiteX159" fmla="*/ 1370398 w 1388476"/>
                <a:gd name="connsiteY159" fmla="*/ 561577 h 791386"/>
                <a:gd name="connsiteX160" fmla="*/ 1369732 w 1388476"/>
                <a:gd name="connsiteY160" fmla="*/ 560911 h 791386"/>
                <a:gd name="connsiteX161" fmla="*/ 1369066 w 1388476"/>
                <a:gd name="connsiteY161" fmla="*/ 560816 h 791386"/>
                <a:gd name="connsiteX162" fmla="*/ 1368780 w 1388476"/>
                <a:gd name="connsiteY162" fmla="*/ 557484 h 791386"/>
                <a:gd name="connsiteX163" fmla="*/ 1368590 w 1388476"/>
                <a:gd name="connsiteY163" fmla="*/ 557198 h 791386"/>
                <a:gd name="connsiteX164" fmla="*/ 1367829 w 1388476"/>
                <a:gd name="connsiteY164" fmla="*/ 556437 h 791386"/>
                <a:gd name="connsiteX165" fmla="*/ 1367829 w 1388476"/>
                <a:gd name="connsiteY165" fmla="*/ 555960 h 791386"/>
                <a:gd name="connsiteX166" fmla="*/ 1367733 w 1388476"/>
                <a:gd name="connsiteY166" fmla="*/ 555770 h 791386"/>
                <a:gd name="connsiteX167" fmla="*/ 1367353 w 1388476"/>
                <a:gd name="connsiteY167" fmla="*/ 554057 h 791386"/>
                <a:gd name="connsiteX168" fmla="*/ 1367829 w 1388476"/>
                <a:gd name="connsiteY168" fmla="*/ 554057 h 791386"/>
                <a:gd name="connsiteX169" fmla="*/ 1367829 w 1388476"/>
                <a:gd name="connsiteY169" fmla="*/ 553771 h 791386"/>
                <a:gd name="connsiteX170" fmla="*/ 1369066 w 1388476"/>
                <a:gd name="connsiteY170" fmla="*/ 553771 h 791386"/>
                <a:gd name="connsiteX171" fmla="*/ 1369922 w 1388476"/>
                <a:gd name="connsiteY171" fmla="*/ 553771 h 791386"/>
                <a:gd name="connsiteX172" fmla="*/ 1370398 w 1388476"/>
                <a:gd name="connsiteY172" fmla="*/ 553771 h 791386"/>
                <a:gd name="connsiteX173" fmla="*/ 1370398 w 1388476"/>
                <a:gd name="connsiteY173" fmla="*/ 555104 h 791386"/>
                <a:gd name="connsiteX174" fmla="*/ 1371635 w 1388476"/>
                <a:gd name="connsiteY174" fmla="*/ 555104 h 791386"/>
                <a:gd name="connsiteX175" fmla="*/ 1371825 w 1388476"/>
                <a:gd name="connsiteY175" fmla="*/ 555104 h 791386"/>
                <a:gd name="connsiteX176" fmla="*/ 1373062 w 1388476"/>
                <a:gd name="connsiteY176" fmla="*/ 556437 h 791386"/>
                <a:gd name="connsiteX177" fmla="*/ 1374299 w 1388476"/>
                <a:gd name="connsiteY177" fmla="*/ 556437 h 791386"/>
                <a:gd name="connsiteX178" fmla="*/ 1376868 w 1388476"/>
                <a:gd name="connsiteY178" fmla="*/ 557674 h 791386"/>
                <a:gd name="connsiteX179" fmla="*/ 1378105 w 1388476"/>
                <a:gd name="connsiteY179" fmla="*/ 559007 h 791386"/>
                <a:gd name="connsiteX180" fmla="*/ 1378486 w 1388476"/>
                <a:gd name="connsiteY180" fmla="*/ 559673 h 791386"/>
                <a:gd name="connsiteX181" fmla="*/ 1378866 w 1388476"/>
                <a:gd name="connsiteY181" fmla="*/ 560149 h 791386"/>
                <a:gd name="connsiteX182" fmla="*/ 1379057 w 1388476"/>
                <a:gd name="connsiteY182" fmla="*/ 560816 h 791386"/>
                <a:gd name="connsiteX183" fmla="*/ 1379247 w 1388476"/>
                <a:gd name="connsiteY183" fmla="*/ 561101 h 791386"/>
                <a:gd name="connsiteX184" fmla="*/ 1380865 w 1388476"/>
                <a:gd name="connsiteY184" fmla="*/ 561101 h 791386"/>
                <a:gd name="connsiteX185" fmla="*/ 1380674 w 1388476"/>
                <a:gd name="connsiteY185" fmla="*/ 564148 h 791386"/>
                <a:gd name="connsiteX186" fmla="*/ 1388477 w 1388476"/>
                <a:gd name="connsiteY186" fmla="*/ 561577 h 791386"/>
                <a:gd name="connsiteX187" fmla="*/ 1383339 w 1388476"/>
                <a:gd name="connsiteY187" fmla="*/ 553771 h 791386"/>
                <a:gd name="connsiteX188" fmla="*/ 1375536 w 1388476"/>
                <a:gd name="connsiteY188" fmla="*/ 542157 h 791386"/>
                <a:gd name="connsiteX189" fmla="*/ 1366496 w 1388476"/>
                <a:gd name="connsiteY189" fmla="*/ 525402 h 791386"/>
                <a:gd name="connsiteX190" fmla="*/ 1362691 w 1388476"/>
                <a:gd name="connsiteY190" fmla="*/ 517691 h 791386"/>
                <a:gd name="connsiteX191" fmla="*/ 1357457 w 1388476"/>
                <a:gd name="connsiteY191" fmla="*/ 504743 h 791386"/>
                <a:gd name="connsiteX192" fmla="*/ 1352319 w 1388476"/>
                <a:gd name="connsiteY192" fmla="*/ 493129 h 791386"/>
                <a:gd name="connsiteX193" fmla="*/ 1348418 w 1388476"/>
                <a:gd name="connsiteY193" fmla="*/ 485418 h 791386"/>
                <a:gd name="connsiteX194" fmla="*/ 1347181 w 1388476"/>
                <a:gd name="connsiteY194" fmla="*/ 484086 h 791386"/>
                <a:gd name="connsiteX195" fmla="*/ 1343279 w 1388476"/>
                <a:gd name="connsiteY195" fmla="*/ 484086 h 791386"/>
                <a:gd name="connsiteX196" fmla="*/ 1340710 w 1388476"/>
                <a:gd name="connsiteY196" fmla="*/ 484086 h 791386"/>
                <a:gd name="connsiteX197" fmla="*/ 1339378 w 1388476"/>
                <a:gd name="connsiteY197" fmla="*/ 484086 h 791386"/>
                <a:gd name="connsiteX198" fmla="*/ 1336809 w 1388476"/>
                <a:gd name="connsiteY198" fmla="*/ 485418 h 791386"/>
                <a:gd name="connsiteX199" fmla="*/ 1334240 w 1388476"/>
                <a:gd name="connsiteY199" fmla="*/ 486656 h 791386"/>
                <a:gd name="connsiteX200" fmla="*/ 1333003 w 1388476"/>
                <a:gd name="connsiteY200" fmla="*/ 489226 h 791386"/>
                <a:gd name="connsiteX201" fmla="*/ 1331671 w 1388476"/>
                <a:gd name="connsiteY201" fmla="*/ 489226 h 791386"/>
                <a:gd name="connsiteX202" fmla="*/ 1334240 w 1388476"/>
                <a:gd name="connsiteY202" fmla="*/ 491892 h 791386"/>
                <a:gd name="connsiteX203" fmla="*/ 1338141 w 1388476"/>
                <a:gd name="connsiteY203" fmla="*/ 497032 h 791386"/>
                <a:gd name="connsiteX204" fmla="*/ 1340710 w 1388476"/>
                <a:gd name="connsiteY204" fmla="*/ 500936 h 791386"/>
                <a:gd name="connsiteX205" fmla="*/ 1340710 w 1388476"/>
                <a:gd name="connsiteY205" fmla="*/ 502173 h 791386"/>
                <a:gd name="connsiteX206" fmla="*/ 1339378 w 1388476"/>
                <a:gd name="connsiteY206" fmla="*/ 503506 h 791386"/>
                <a:gd name="connsiteX207" fmla="*/ 1335572 w 1388476"/>
                <a:gd name="connsiteY207" fmla="*/ 502173 h 791386"/>
                <a:gd name="connsiteX208" fmla="*/ 1334240 w 1388476"/>
                <a:gd name="connsiteY208" fmla="*/ 500936 h 791386"/>
                <a:gd name="connsiteX209" fmla="*/ 1333003 w 1388476"/>
                <a:gd name="connsiteY209" fmla="*/ 500936 h 791386"/>
                <a:gd name="connsiteX210" fmla="*/ 1331671 w 1388476"/>
                <a:gd name="connsiteY210" fmla="*/ 500936 h 791386"/>
                <a:gd name="connsiteX211" fmla="*/ 1331671 w 1388476"/>
                <a:gd name="connsiteY211" fmla="*/ 502173 h 791386"/>
                <a:gd name="connsiteX212" fmla="*/ 1329101 w 1388476"/>
                <a:gd name="connsiteY212" fmla="*/ 504743 h 791386"/>
                <a:gd name="connsiteX213" fmla="*/ 1327769 w 1388476"/>
                <a:gd name="connsiteY213" fmla="*/ 504743 h 791386"/>
                <a:gd name="connsiteX214" fmla="*/ 1327769 w 1388476"/>
                <a:gd name="connsiteY214" fmla="*/ 503506 h 791386"/>
                <a:gd name="connsiteX215" fmla="*/ 1327769 w 1388476"/>
                <a:gd name="connsiteY215" fmla="*/ 499603 h 791386"/>
                <a:gd name="connsiteX216" fmla="*/ 1329101 w 1388476"/>
                <a:gd name="connsiteY216" fmla="*/ 494462 h 791386"/>
                <a:gd name="connsiteX217" fmla="*/ 1330338 w 1388476"/>
                <a:gd name="connsiteY217" fmla="*/ 491892 h 791386"/>
                <a:gd name="connsiteX218" fmla="*/ 1330338 w 1388476"/>
                <a:gd name="connsiteY218" fmla="*/ 490559 h 791386"/>
                <a:gd name="connsiteX219" fmla="*/ 1329101 w 1388476"/>
                <a:gd name="connsiteY219" fmla="*/ 490559 h 791386"/>
                <a:gd name="connsiteX220" fmla="*/ 1326532 w 1388476"/>
                <a:gd name="connsiteY220" fmla="*/ 489226 h 791386"/>
                <a:gd name="connsiteX221" fmla="*/ 1323963 w 1388476"/>
                <a:gd name="connsiteY221" fmla="*/ 487989 h 791386"/>
                <a:gd name="connsiteX222" fmla="*/ 1320062 w 1388476"/>
                <a:gd name="connsiteY222" fmla="*/ 487989 h 791386"/>
                <a:gd name="connsiteX223" fmla="*/ 1317493 w 1388476"/>
                <a:gd name="connsiteY223" fmla="*/ 489226 h 791386"/>
                <a:gd name="connsiteX224" fmla="*/ 1317493 w 1388476"/>
                <a:gd name="connsiteY224" fmla="*/ 490559 h 791386"/>
                <a:gd name="connsiteX225" fmla="*/ 1318730 w 1388476"/>
                <a:gd name="connsiteY225" fmla="*/ 491892 h 791386"/>
                <a:gd name="connsiteX226" fmla="*/ 1320062 w 1388476"/>
                <a:gd name="connsiteY226" fmla="*/ 494462 h 791386"/>
                <a:gd name="connsiteX227" fmla="*/ 1321394 w 1388476"/>
                <a:gd name="connsiteY227" fmla="*/ 495700 h 791386"/>
                <a:gd name="connsiteX228" fmla="*/ 1323963 w 1388476"/>
                <a:gd name="connsiteY228" fmla="*/ 498270 h 791386"/>
                <a:gd name="connsiteX229" fmla="*/ 1323963 w 1388476"/>
                <a:gd name="connsiteY229" fmla="*/ 499603 h 791386"/>
                <a:gd name="connsiteX230" fmla="*/ 1322631 w 1388476"/>
                <a:gd name="connsiteY230" fmla="*/ 499603 h 791386"/>
                <a:gd name="connsiteX231" fmla="*/ 1321394 w 1388476"/>
                <a:gd name="connsiteY231" fmla="*/ 499603 h 791386"/>
                <a:gd name="connsiteX232" fmla="*/ 1320062 w 1388476"/>
                <a:gd name="connsiteY232" fmla="*/ 499603 h 791386"/>
                <a:gd name="connsiteX233" fmla="*/ 1317493 w 1388476"/>
                <a:gd name="connsiteY233" fmla="*/ 498270 h 791386"/>
                <a:gd name="connsiteX234" fmla="*/ 1316161 w 1388476"/>
                <a:gd name="connsiteY234" fmla="*/ 495700 h 791386"/>
                <a:gd name="connsiteX235" fmla="*/ 1314924 w 1388476"/>
                <a:gd name="connsiteY235" fmla="*/ 495700 h 791386"/>
                <a:gd name="connsiteX236" fmla="*/ 1313591 w 1388476"/>
                <a:gd name="connsiteY236" fmla="*/ 494462 h 791386"/>
                <a:gd name="connsiteX237" fmla="*/ 1314924 w 1388476"/>
                <a:gd name="connsiteY237" fmla="*/ 490559 h 791386"/>
                <a:gd name="connsiteX238" fmla="*/ 1313591 w 1388476"/>
                <a:gd name="connsiteY238" fmla="*/ 489226 h 791386"/>
                <a:gd name="connsiteX239" fmla="*/ 1313591 w 1388476"/>
                <a:gd name="connsiteY239" fmla="*/ 487989 h 791386"/>
                <a:gd name="connsiteX240" fmla="*/ 1309785 w 1388476"/>
                <a:gd name="connsiteY240" fmla="*/ 486656 h 791386"/>
                <a:gd name="connsiteX241" fmla="*/ 1307121 w 1388476"/>
                <a:gd name="connsiteY241" fmla="*/ 486656 h 791386"/>
                <a:gd name="connsiteX242" fmla="*/ 1303315 w 1388476"/>
                <a:gd name="connsiteY242" fmla="*/ 486656 h 791386"/>
                <a:gd name="connsiteX243" fmla="*/ 1298081 w 1388476"/>
                <a:gd name="connsiteY243" fmla="*/ 485418 h 791386"/>
                <a:gd name="connsiteX244" fmla="*/ 1296844 w 1388476"/>
                <a:gd name="connsiteY244" fmla="*/ 484086 h 791386"/>
                <a:gd name="connsiteX245" fmla="*/ 1295512 w 1388476"/>
                <a:gd name="connsiteY245" fmla="*/ 484086 h 791386"/>
                <a:gd name="connsiteX246" fmla="*/ 1292943 w 1388476"/>
                <a:gd name="connsiteY246" fmla="*/ 485418 h 791386"/>
                <a:gd name="connsiteX247" fmla="*/ 1291706 w 1388476"/>
                <a:gd name="connsiteY247" fmla="*/ 485418 h 791386"/>
                <a:gd name="connsiteX248" fmla="*/ 1291706 w 1388476"/>
                <a:gd name="connsiteY248" fmla="*/ 487989 h 791386"/>
                <a:gd name="connsiteX249" fmla="*/ 1290374 w 1388476"/>
                <a:gd name="connsiteY249" fmla="*/ 487989 h 791386"/>
                <a:gd name="connsiteX250" fmla="*/ 1287805 w 1388476"/>
                <a:gd name="connsiteY250" fmla="*/ 489226 h 791386"/>
                <a:gd name="connsiteX251" fmla="*/ 1286473 w 1388476"/>
                <a:gd name="connsiteY251" fmla="*/ 490559 h 791386"/>
                <a:gd name="connsiteX252" fmla="*/ 1286473 w 1388476"/>
                <a:gd name="connsiteY252" fmla="*/ 495700 h 791386"/>
                <a:gd name="connsiteX253" fmla="*/ 1289042 w 1388476"/>
                <a:gd name="connsiteY253" fmla="*/ 498270 h 791386"/>
                <a:gd name="connsiteX254" fmla="*/ 1289042 w 1388476"/>
                <a:gd name="connsiteY254" fmla="*/ 499603 h 791386"/>
                <a:gd name="connsiteX255" fmla="*/ 1290374 w 1388476"/>
                <a:gd name="connsiteY255" fmla="*/ 499603 h 791386"/>
                <a:gd name="connsiteX256" fmla="*/ 1292943 w 1388476"/>
                <a:gd name="connsiteY256" fmla="*/ 499603 h 791386"/>
                <a:gd name="connsiteX257" fmla="*/ 1296844 w 1388476"/>
                <a:gd name="connsiteY257" fmla="*/ 498270 h 791386"/>
                <a:gd name="connsiteX258" fmla="*/ 1298081 w 1388476"/>
                <a:gd name="connsiteY258" fmla="*/ 498270 h 791386"/>
                <a:gd name="connsiteX259" fmla="*/ 1299413 w 1388476"/>
                <a:gd name="connsiteY259" fmla="*/ 499603 h 791386"/>
                <a:gd name="connsiteX260" fmla="*/ 1300651 w 1388476"/>
                <a:gd name="connsiteY260" fmla="*/ 500936 h 791386"/>
                <a:gd name="connsiteX261" fmla="*/ 1300651 w 1388476"/>
                <a:gd name="connsiteY261" fmla="*/ 502173 h 791386"/>
                <a:gd name="connsiteX262" fmla="*/ 1299413 w 1388476"/>
                <a:gd name="connsiteY262" fmla="*/ 503506 h 791386"/>
                <a:gd name="connsiteX263" fmla="*/ 1296844 w 1388476"/>
                <a:gd name="connsiteY263" fmla="*/ 503506 h 791386"/>
                <a:gd name="connsiteX264" fmla="*/ 1292943 w 1388476"/>
                <a:gd name="connsiteY264" fmla="*/ 502173 h 791386"/>
                <a:gd name="connsiteX265" fmla="*/ 1291706 w 1388476"/>
                <a:gd name="connsiteY265" fmla="*/ 503506 h 791386"/>
                <a:gd name="connsiteX266" fmla="*/ 1291706 w 1388476"/>
                <a:gd name="connsiteY266" fmla="*/ 504743 h 791386"/>
                <a:gd name="connsiteX267" fmla="*/ 1290374 w 1388476"/>
                <a:gd name="connsiteY267" fmla="*/ 506076 h 791386"/>
                <a:gd name="connsiteX268" fmla="*/ 1292943 w 1388476"/>
                <a:gd name="connsiteY268" fmla="*/ 508647 h 791386"/>
                <a:gd name="connsiteX269" fmla="*/ 1294275 w 1388476"/>
                <a:gd name="connsiteY269" fmla="*/ 509884 h 791386"/>
                <a:gd name="connsiteX270" fmla="*/ 1295512 w 1388476"/>
                <a:gd name="connsiteY270" fmla="*/ 511217 h 791386"/>
                <a:gd name="connsiteX271" fmla="*/ 1299413 w 1388476"/>
                <a:gd name="connsiteY271" fmla="*/ 511217 h 791386"/>
                <a:gd name="connsiteX272" fmla="*/ 1301983 w 1388476"/>
                <a:gd name="connsiteY272" fmla="*/ 511217 h 791386"/>
                <a:gd name="connsiteX273" fmla="*/ 1305884 w 1388476"/>
                <a:gd name="connsiteY273" fmla="*/ 511217 h 791386"/>
                <a:gd name="connsiteX274" fmla="*/ 1307121 w 1388476"/>
                <a:gd name="connsiteY274" fmla="*/ 511217 h 791386"/>
                <a:gd name="connsiteX275" fmla="*/ 1308453 w 1388476"/>
                <a:gd name="connsiteY275" fmla="*/ 512455 h 791386"/>
                <a:gd name="connsiteX276" fmla="*/ 1307121 w 1388476"/>
                <a:gd name="connsiteY276" fmla="*/ 512455 h 791386"/>
                <a:gd name="connsiteX277" fmla="*/ 1305884 w 1388476"/>
                <a:gd name="connsiteY277" fmla="*/ 513787 h 791386"/>
                <a:gd name="connsiteX278" fmla="*/ 1303315 w 1388476"/>
                <a:gd name="connsiteY278" fmla="*/ 513787 h 791386"/>
                <a:gd name="connsiteX279" fmla="*/ 1299413 w 1388476"/>
                <a:gd name="connsiteY279" fmla="*/ 515120 h 791386"/>
                <a:gd name="connsiteX280" fmla="*/ 1294275 w 1388476"/>
                <a:gd name="connsiteY280" fmla="*/ 513787 h 791386"/>
                <a:gd name="connsiteX281" fmla="*/ 1290374 w 1388476"/>
                <a:gd name="connsiteY281" fmla="*/ 513787 h 791386"/>
                <a:gd name="connsiteX282" fmla="*/ 1289042 w 1388476"/>
                <a:gd name="connsiteY282" fmla="*/ 516358 h 791386"/>
                <a:gd name="connsiteX283" fmla="*/ 1285236 w 1388476"/>
                <a:gd name="connsiteY283" fmla="*/ 521499 h 791386"/>
                <a:gd name="connsiteX284" fmla="*/ 1282666 w 1388476"/>
                <a:gd name="connsiteY284" fmla="*/ 522831 h 791386"/>
                <a:gd name="connsiteX285" fmla="*/ 1281334 w 1388476"/>
                <a:gd name="connsiteY285" fmla="*/ 522831 h 791386"/>
                <a:gd name="connsiteX286" fmla="*/ 1280098 w 1388476"/>
                <a:gd name="connsiteY286" fmla="*/ 522831 h 791386"/>
                <a:gd name="connsiteX287" fmla="*/ 1280098 w 1388476"/>
                <a:gd name="connsiteY287" fmla="*/ 520261 h 791386"/>
                <a:gd name="connsiteX288" fmla="*/ 1281334 w 1388476"/>
                <a:gd name="connsiteY288" fmla="*/ 517691 h 791386"/>
                <a:gd name="connsiteX289" fmla="*/ 1281334 w 1388476"/>
                <a:gd name="connsiteY289" fmla="*/ 516358 h 791386"/>
                <a:gd name="connsiteX290" fmla="*/ 1283903 w 1388476"/>
                <a:gd name="connsiteY290" fmla="*/ 515120 h 791386"/>
                <a:gd name="connsiteX291" fmla="*/ 1286473 w 1388476"/>
                <a:gd name="connsiteY291" fmla="*/ 512455 h 791386"/>
                <a:gd name="connsiteX292" fmla="*/ 1289042 w 1388476"/>
                <a:gd name="connsiteY292" fmla="*/ 512455 h 791386"/>
                <a:gd name="connsiteX293" fmla="*/ 1289042 w 1388476"/>
                <a:gd name="connsiteY293" fmla="*/ 511217 h 791386"/>
                <a:gd name="connsiteX294" fmla="*/ 1289042 w 1388476"/>
                <a:gd name="connsiteY294" fmla="*/ 509884 h 791386"/>
                <a:gd name="connsiteX295" fmla="*/ 1287805 w 1388476"/>
                <a:gd name="connsiteY295" fmla="*/ 504743 h 791386"/>
                <a:gd name="connsiteX296" fmla="*/ 1285236 w 1388476"/>
                <a:gd name="connsiteY296" fmla="*/ 499603 h 791386"/>
                <a:gd name="connsiteX297" fmla="*/ 1285236 w 1388476"/>
                <a:gd name="connsiteY297" fmla="*/ 498270 h 791386"/>
                <a:gd name="connsiteX298" fmla="*/ 1283903 w 1388476"/>
                <a:gd name="connsiteY298" fmla="*/ 498270 h 791386"/>
                <a:gd name="connsiteX299" fmla="*/ 1282666 w 1388476"/>
                <a:gd name="connsiteY299" fmla="*/ 498270 h 791386"/>
                <a:gd name="connsiteX300" fmla="*/ 1282666 w 1388476"/>
                <a:gd name="connsiteY300" fmla="*/ 500936 h 791386"/>
                <a:gd name="connsiteX301" fmla="*/ 1282666 w 1388476"/>
                <a:gd name="connsiteY301" fmla="*/ 504743 h 791386"/>
                <a:gd name="connsiteX302" fmla="*/ 1281334 w 1388476"/>
                <a:gd name="connsiteY302" fmla="*/ 504743 h 791386"/>
                <a:gd name="connsiteX303" fmla="*/ 1280098 w 1388476"/>
                <a:gd name="connsiteY303" fmla="*/ 506076 h 791386"/>
                <a:gd name="connsiteX304" fmla="*/ 1274864 w 1388476"/>
                <a:gd name="connsiteY304" fmla="*/ 504743 h 791386"/>
                <a:gd name="connsiteX305" fmla="*/ 1272295 w 1388476"/>
                <a:gd name="connsiteY305" fmla="*/ 503506 h 791386"/>
                <a:gd name="connsiteX306" fmla="*/ 1271058 w 1388476"/>
                <a:gd name="connsiteY306" fmla="*/ 504743 h 791386"/>
                <a:gd name="connsiteX307" fmla="*/ 1269726 w 1388476"/>
                <a:gd name="connsiteY307" fmla="*/ 504743 h 791386"/>
                <a:gd name="connsiteX308" fmla="*/ 1268393 w 1388476"/>
                <a:gd name="connsiteY308" fmla="*/ 509884 h 791386"/>
                <a:gd name="connsiteX309" fmla="*/ 1267156 w 1388476"/>
                <a:gd name="connsiteY309" fmla="*/ 511217 h 791386"/>
                <a:gd name="connsiteX310" fmla="*/ 1264588 w 1388476"/>
                <a:gd name="connsiteY310" fmla="*/ 513787 h 791386"/>
                <a:gd name="connsiteX311" fmla="*/ 1262018 w 1388476"/>
                <a:gd name="connsiteY311" fmla="*/ 516358 h 791386"/>
                <a:gd name="connsiteX312" fmla="*/ 1259449 w 1388476"/>
                <a:gd name="connsiteY312" fmla="*/ 520261 h 791386"/>
                <a:gd name="connsiteX313" fmla="*/ 1258117 w 1388476"/>
                <a:gd name="connsiteY313" fmla="*/ 524164 h 791386"/>
                <a:gd name="connsiteX314" fmla="*/ 1256880 w 1388476"/>
                <a:gd name="connsiteY314" fmla="*/ 524164 h 791386"/>
                <a:gd name="connsiteX315" fmla="*/ 1255548 w 1388476"/>
                <a:gd name="connsiteY315" fmla="*/ 525402 h 791386"/>
                <a:gd name="connsiteX316" fmla="*/ 1255548 w 1388476"/>
                <a:gd name="connsiteY316" fmla="*/ 529305 h 791386"/>
                <a:gd name="connsiteX317" fmla="*/ 1254216 w 1388476"/>
                <a:gd name="connsiteY317" fmla="*/ 531875 h 791386"/>
                <a:gd name="connsiteX318" fmla="*/ 1254216 w 1388476"/>
                <a:gd name="connsiteY318" fmla="*/ 533113 h 791386"/>
                <a:gd name="connsiteX319" fmla="*/ 1252979 w 1388476"/>
                <a:gd name="connsiteY319" fmla="*/ 533113 h 791386"/>
                <a:gd name="connsiteX320" fmla="*/ 1252979 w 1388476"/>
                <a:gd name="connsiteY320" fmla="*/ 531875 h 791386"/>
                <a:gd name="connsiteX321" fmla="*/ 1251646 w 1388476"/>
                <a:gd name="connsiteY321" fmla="*/ 526735 h 791386"/>
                <a:gd name="connsiteX322" fmla="*/ 1251646 w 1388476"/>
                <a:gd name="connsiteY322" fmla="*/ 524164 h 791386"/>
                <a:gd name="connsiteX323" fmla="*/ 1251646 w 1388476"/>
                <a:gd name="connsiteY323" fmla="*/ 522831 h 791386"/>
                <a:gd name="connsiteX324" fmla="*/ 1254216 w 1388476"/>
                <a:gd name="connsiteY324" fmla="*/ 517691 h 791386"/>
                <a:gd name="connsiteX325" fmla="*/ 1256880 w 1388476"/>
                <a:gd name="connsiteY325" fmla="*/ 515120 h 791386"/>
                <a:gd name="connsiteX326" fmla="*/ 1260686 w 1388476"/>
                <a:gd name="connsiteY326" fmla="*/ 509884 h 791386"/>
                <a:gd name="connsiteX327" fmla="*/ 1262018 w 1388476"/>
                <a:gd name="connsiteY327" fmla="*/ 508647 h 791386"/>
                <a:gd name="connsiteX328" fmla="*/ 1263255 w 1388476"/>
                <a:gd name="connsiteY328" fmla="*/ 507314 h 791386"/>
                <a:gd name="connsiteX329" fmla="*/ 1262018 w 1388476"/>
                <a:gd name="connsiteY329" fmla="*/ 504743 h 791386"/>
                <a:gd name="connsiteX330" fmla="*/ 1262018 w 1388476"/>
                <a:gd name="connsiteY330" fmla="*/ 503506 h 791386"/>
                <a:gd name="connsiteX331" fmla="*/ 1260686 w 1388476"/>
                <a:gd name="connsiteY331" fmla="*/ 503506 h 791386"/>
                <a:gd name="connsiteX332" fmla="*/ 1258117 w 1388476"/>
                <a:gd name="connsiteY332" fmla="*/ 504743 h 791386"/>
                <a:gd name="connsiteX333" fmla="*/ 1256880 w 1388476"/>
                <a:gd name="connsiteY333" fmla="*/ 507314 h 791386"/>
                <a:gd name="connsiteX334" fmla="*/ 1255548 w 1388476"/>
                <a:gd name="connsiteY334" fmla="*/ 506076 h 791386"/>
                <a:gd name="connsiteX335" fmla="*/ 1256880 w 1388476"/>
                <a:gd name="connsiteY335" fmla="*/ 503506 h 791386"/>
                <a:gd name="connsiteX336" fmla="*/ 1255548 w 1388476"/>
                <a:gd name="connsiteY336" fmla="*/ 500936 h 791386"/>
                <a:gd name="connsiteX337" fmla="*/ 1254216 w 1388476"/>
                <a:gd name="connsiteY337" fmla="*/ 499603 h 791386"/>
                <a:gd name="connsiteX338" fmla="*/ 1255548 w 1388476"/>
                <a:gd name="connsiteY338" fmla="*/ 498270 h 791386"/>
                <a:gd name="connsiteX339" fmla="*/ 1258117 w 1388476"/>
                <a:gd name="connsiteY339" fmla="*/ 499603 h 791386"/>
                <a:gd name="connsiteX340" fmla="*/ 1259449 w 1388476"/>
                <a:gd name="connsiteY340" fmla="*/ 500936 h 791386"/>
                <a:gd name="connsiteX341" fmla="*/ 1259449 w 1388476"/>
                <a:gd name="connsiteY341" fmla="*/ 499603 h 791386"/>
                <a:gd name="connsiteX342" fmla="*/ 1260686 w 1388476"/>
                <a:gd name="connsiteY342" fmla="*/ 498270 h 791386"/>
                <a:gd name="connsiteX343" fmla="*/ 1260686 w 1388476"/>
                <a:gd name="connsiteY343" fmla="*/ 497032 h 791386"/>
                <a:gd name="connsiteX344" fmla="*/ 1259449 w 1388476"/>
                <a:gd name="connsiteY344" fmla="*/ 495700 h 791386"/>
                <a:gd name="connsiteX345" fmla="*/ 1258117 w 1388476"/>
                <a:gd name="connsiteY345" fmla="*/ 494462 h 791386"/>
                <a:gd name="connsiteX346" fmla="*/ 1258117 w 1388476"/>
                <a:gd name="connsiteY346" fmla="*/ 493129 h 791386"/>
                <a:gd name="connsiteX347" fmla="*/ 1254216 w 1388476"/>
                <a:gd name="connsiteY347" fmla="*/ 494462 h 791386"/>
                <a:gd name="connsiteX348" fmla="*/ 1252979 w 1388476"/>
                <a:gd name="connsiteY348" fmla="*/ 493129 h 791386"/>
                <a:gd name="connsiteX349" fmla="*/ 1251646 w 1388476"/>
                <a:gd name="connsiteY349" fmla="*/ 493129 h 791386"/>
                <a:gd name="connsiteX350" fmla="*/ 1249078 w 1388476"/>
                <a:gd name="connsiteY350" fmla="*/ 489226 h 791386"/>
                <a:gd name="connsiteX351" fmla="*/ 1245176 w 1388476"/>
                <a:gd name="connsiteY351" fmla="*/ 486656 h 791386"/>
                <a:gd name="connsiteX352" fmla="*/ 1243939 w 1388476"/>
                <a:gd name="connsiteY352" fmla="*/ 486656 h 791386"/>
                <a:gd name="connsiteX353" fmla="*/ 1242607 w 1388476"/>
                <a:gd name="connsiteY353" fmla="*/ 487989 h 791386"/>
                <a:gd name="connsiteX354" fmla="*/ 1240038 w 1388476"/>
                <a:gd name="connsiteY354" fmla="*/ 490559 h 791386"/>
                <a:gd name="connsiteX355" fmla="*/ 1236136 w 1388476"/>
                <a:gd name="connsiteY355" fmla="*/ 491892 h 791386"/>
                <a:gd name="connsiteX356" fmla="*/ 1234900 w 1388476"/>
                <a:gd name="connsiteY356" fmla="*/ 491892 h 791386"/>
                <a:gd name="connsiteX357" fmla="*/ 1234900 w 1388476"/>
                <a:gd name="connsiteY357" fmla="*/ 490559 h 791386"/>
                <a:gd name="connsiteX358" fmla="*/ 1237469 w 1388476"/>
                <a:gd name="connsiteY358" fmla="*/ 486656 h 791386"/>
                <a:gd name="connsiteX359" fmla="*/ 1240038 w 1388476"/>
                <a:gd name="connsiteY359" fmla="*/ 485418 h 791386"/>
                <a:gd name="connsiteX360" fmla="*/ 1240038 w 1388476"/>
                <a:gd name="connsiteY360" fmla="*/ 484086 h 791386"/>
                <a:gd name="connsiteX361" fmla="*/ 1238801 w 1388476"/>
                <a:gd name="connsiteY361" fmla="*/ 482848 h 791386"/>
                <a:gd name="connsiteX362" fmla="*/ 1236136 w 1388476"/>
                <a:gd name="connsiteY362" fmla="*/ 482848 h 791386"/>
                <a:gd name="connsiteX363" fmla="*/ 1229761 w 1388476"/>
                <a:gd name="connsiteY363" fmla="*/ 481515 h 791386"/>
                <a:gd name="connsiteX364" fmla="*/ 1227097 w 1388476"/>
                <a:gd name="connsiteY364" fmla="*/ 481515 h 791386"/>
                <a:gd name="connsiteX365" fmla="*/ 1223291 w 1388476"/>
                <a:gd name="connsiteY365" fmla="*/ 480278 h 791386"/>
                <a:gd name="connsiteX366" fmla="*/ 1223291 w 1388476"/>
                <a:gd name="connsiteY366" fmla="*/ 478945 h 791386"/>
                <a:gd name="connsiteX367" fmla="*/ 1223291 w 1388476"/>
                <a:gd name="connsiteY367" fmla="*/ 477612 h 791386"/>
                <a:gd name="connsiteX368" fmla="*/ 1222054 w 1388476"/>
                <a:gd name="connsiteY368" fmla="*/ 475042 h 791386"/>
                <a:gd name="connsiteX369" fmla="*/ 1223291 w 1388476"/>
                <a:gd name="connsiteY369" fmla="*/ 469901 h 791386"/>
                <a:gd name="connsiteX370" fmla="*/ 1222054 w 1388476"/>
                <a:gd name="connsiteY370" fmla="*/ 465998 h 791386"/>
                <a:gd name="connsiteX371" fmla="*/ 1220722 w 1388476"/>
                <a:gd name="connsiteY371" fmla="*/ 459524 h 791386"/>
                <a:gd name="connsiteX372" fmla="*/ 1219390 w 1388476"/>
                <a:gd name="connsiteY372" fmla="*/ 455716 h 791386"/>
                <a:gd name="connsiteX373" fmla="*/ 1216821 w 1388476"/>
                <a:gd name="connsiteY373" fmla="*/ 451813 h 791386"/>
                <a:gd name="connsiteX374" fmla="*/ 1216821 w 1388476"/>
                <a:gd name="connsiteY374" fmla="*/ 450576 h 791386"/>
                <a:gd name="connsiteX375" fmla="*/ 1215583 w 1388476"/>
                <a:gd name="connsiteY375" fmla="*/ 449243 h 791386"/>
                <a:gd name="connsiteX376" fmla="*/ 1214251 w 1388476"/>
                <a:gd name="connsiteY376" fmla="*/ 449243 h 791386"/>
                <a:gd name="connsiteX377" fmla="*/ 1212919 w 1388476"/>
                <a:gd name="connsiteY377" fmla="*/ 449243 h 791386"/>
                <a:gd name="connsiteX378" fmla="*/ 1211682 w 1388476"/>
                <a:gd name="connsiteY378" fmla="*/ 449243 h 791386"/>
                <a:gd name="connsiteX379" fmla="*/ 1211682 w 1388476"/>
                <a:gd name="connsiteY379" fmla="*/ 453146 h 791386"/>
                <a:gd name="connsiteX380" fmla="*/ 1211682 w 1388476"/>
                <a:gd name="connsiteY380" fmla="*/ 458287 h 791386"/>
                <a:gd name="connsiteX381" fmla="*/ 1211682 w 1388476"/>
                <a:gd name="connsiteY381" fmla="*/ 459524 h 791386"/>
                <a:gd name="connsiteX382" fmla="*/ 1209113 w 1388476"/>
                <a:gd name="connsiteY382" fmla="*/ 459524 h 791386"/>
                <a:gd name="connsiteX383" fmla="*/ 1207781 w 1388476"/>
                <a:gd name="connsiteY383" fmla="*/ 460857 h 791386"/>
                <a:gd name="connsiteX384" fmla="*/ 1206544 w 1388476"/>
                <a:gd name="connsiteY384" fmla="*/ 460857 h 791386"/>
                <a:gd name="connsiteX385" fmla="*/ 1200073 w 1388476"/>
                <a:gd name="connsiteY385" fmla="*/ 458287 h 791386"/>
                <a:gd name="connsiteX386" fmla="*/ 1194840 w 1388476"/>
                <a:gd name="connsiteY386" fmla="*/ 455716 h 791386"/>
                <a:gd name="connsiteX387" fmla="*/ 1193603 w 1388476"/>
                <a:gd name="connsiteY387" fmla="*/ 454384 h 791386"/>
                <a:gd name="connsiteX388" fmla="*/ 1193603 w 1388476"/>
                <a:gd name="connsiteY388" fmla="*/ 451813 h 791386"/>
                <a:gd name="connsiteX389" fmla="*/ 1192271 w 1388476"/>
                <a:gd name="connsiteY389" fmla="*/ 450576 h 791386"/>
                <a:gd name="connsiteX390" fmla="*/ 1191034 w 1388476"/>
                <a:gd name="connsiteY390" fmla="*/ 450576 h 791386"/>
                <a:gd name="connsiteX391" fmla="*/ 1185896 w 1388476"/>
                <a:gd name="connsiteY391" fmla="*/ 450576 h 791386"/>
                <a:gd name="connsiteX392" fmla="*/ 1181995 w 1388476"/>
                <a:gd name="connsiteY392" fmla="*/ 450576 h 791386"/>
                <a:gd name="connsiteX393" fmla="*/ 1180662 w 1388476"/>
                <a:gd name="connsiteY393" fmla="*/ 451813 h 791386"/>
                <a:gd name="connsiteX394" fmla="*/ 1178093 w 1388476"/>
                <a:gd name="connsiteY394" fmla="*/ 454384 h 791386"/>
                <a:gd name="connsiteX395" fmla="*/ 1175524 w 1388476"/>
                <a:gd name="connsiteY395" fmla="*/ 455716 h 791386"/>
                <a:gd name="connsiteX396" fmla="*/ 1174287 w 1388476"/>
                <a:gd name="connsiteY396" fmla="*/ 455716 h 791386"/>
                <a:gd name="connsiteX397" fmla="*/ 1170386 w 1388476"/>
                <a:gd name="connsiteY397" fmla="*/ 454384 h 791386"/>
                <a:gd name="connsiteX398" fmla="*/ 1166485 w 1388476"/>
                <a:gd name="connsiteY398" fmla="*/ 451813 h 791386"/>
                <a:gd name="connsiteX399" fmla="*/ 1166485 w 1388476"/>
                <a:gd name="connsiteY399" fmla="*/ 450576 h 791386"/>
                <a:gd name="connsiteX400" fmla="*/ 1166485 w 1388476"/>
                <a:gd name="connsiteY400" fmla="*/ 449243 h 791386"/>
                <a:gd name="connsiteX401" fmla="*/ 1166485 w 1388476"/>
                <a:gd name="connsiteY401" fmla="*/ 448005 h 791386"/>
                <a:gd name="connsiteX402" fmla="*/ 1167816 w 1388476"/>
                <a:gd name="connsiteY402" fmla="*/ 446672 h 791386"/>
                <a:gd name="connsiteX403" fmla="*/ 1169053 w 1388476"/>
                <a:gd name="connsiteY403" fmla="*/ 446672 h 791386"/>
                <a:gd name="connsiteX404" fmla="*/ 1170386 w 1388476"/>
                <a:gd name="connsiteY404" fmla="*/ 448005 h 791386"/>
                <a:gd name="connsiteX405" fmla="*/ 1171718 w 1388476"/>
                <a:gd name="connsiteY405" fmla="*/ 449243 h 791386"/>
                <a:gd name="connsiteX406" fmla="*/ 1172955 w 1388476"/>
                <a:gd name="connsiteY406" fmla="*/ 448005 h 791386"/>
                <a:gd name="connsiteX407" fmla="*/ 1175524 w 1388476"/>
                <a:gd name="connsiteY407" fmla="*/ 445340 h 791386"/>
                <a:gd name="connsiteX408" fmla="*/ 1176856 w 1388476"/>
                <a:gd name="connsiteY408" fmla="*/ 442769 h 791386"/>
                <a:gd name="connsiteX409" fmla="*/ 1176856 w 1388476"/>
                <a:gd name="connsiteY409" fmla="*/ 441532 h 791386"/>
                <a:gd name="connsiteX410" fmla="*/ 1175524 w 1388476"/>
                <a:gd name="connsiteY410" fmla="*/ 438961 h 791386"/>
                <a:gd name="connsiteX411" fmla="*/ 1175524 w 1388476"/>
                <a:gd name="connsiteY411" fmla="*/ 435058 h 791386"/>
                <a:gd name="connsiteX412" fmla="*/ 1174287 w 1388476"/>
                <a:gd name="connsiteY412" fmla="*/ 429917 h 791386"/>
                <a:gd name="connsiteX413" fmla="*/ 1174287 w 1388476"/>
                <a:gd name="connsiteY413" fmla="*/ 427252 h 791386"/>
                <a:gd name="connsiteX414" fmla="*/ 1175524 w 1388476"/>
                <a:gd name="connsiteY414" fmla="*/ 427252 h 791386"/>
                <a:gd name="connsiteX415" fmla="*/ 1176856 w 1388476"/>
                <a:gd name="connsiteY415" fmla="*/ 427252 h 791386"/>
                <a:gd name="connsiteX416" fmla="*/ 1178093 w 1388476"/>
                <a:gd name="connsiteY416" fmla="*/ 429917 h 791386"/>
                <a:gd name="connsiteX417" fmla="*/ 1179425 w 1388476"/>
                <a:gd name="connsiteY417" fmla="*/ 432488 h 791386"/>
                <a:gd name="connsiteX418" fmla="*/ 1179425 w 1388476"/>
                <a:gd name="connsiteY418" fmla="*/ 433725 h 791386"/>
                <a:gd name="connsiteX419" fmla="*/ 1179425 w 1388476"/>
                <a:gd name="connsiteY419" fmla="*/ 436296 h 791386"/>
                <a:gd name="connsiteX420" fmla="*/ 1179425 w 1388476"/>
                <a:gd name="connsiteY420" fmla="*/ 437628 h 791386"/>
                <a:gd name="connsiteX421" fmla="*/ 1178093 w 1388476"/>
                <a:gd name="connsiteY421" fmla="*/ 438961 h 791386"/>
                <a:gd name="connsiteX422" fmla="*/ 1179425 w 1388476"/>
                <a:gd name="connsiteY422" fmla="*/ 441532 h 791386"/>
                <a:gd name="connsiteX423" fmla="*/ 1180662 w 1388476"/>
                <a:gd name="connsiteY423" fmla="*/ 444102 h 791386"/>
                <a:gd name="connsiteX424" fmla="*/ 1180662 w 1388476"/>
                <a:gd name="connsiteY424" fmla="*/ 445340 h 791386"/>
                <a:gd name="connsiteX425" fmla="*/ 1181995 w 1388476"/>
                <a:gd name="connsiteY425" fmla="*/ 445340 h 791386"/>
                <a:gd name="connsiteX426" fmla="*/ 1187133 w 1388476"/>
                <a:gd name="connsiteY426" fmla="*/ 444102 h 791386"/>
                <a:gd name="connsiteX427" fmla="*/ 1191034 w 1388476"/>
                <a:gd name="connsiteY427" fmla="*/ 442769 h 791386"/>
                <a:gd name="connsiteX428" fmla="*/ 1192271 w 1388476"/>
                <a:gd name="connsiteY428" fmla="*/ 442769 h 791386"/>
                <a:gd name="connsiteX429" fmla="*/ 1193603 w 1388476"/>
                <a:gd name="connsiteY429" fmla="*/ 444102 h 791386"/>
                <a:gd name="connsiteX430" fmla="*/ 1197409 w 1388476"/>
                <a:gd name="connsiteY430" fmla="*/ 448005 h 791386"/>
                <a:gd name="connsiteX431" fmla="*/ 1200073 w 1388476"/>
                <a:gd name="connsiteY431" fmla="*/ 449243 h 791386"/>
                <a:gd name="connsiteX432" fmla="*/ 1201310 w 1388476"/>
                <a:gd name="connsiteY432" fmla="*/ 450576 h 791386"/>
                <a:gd name="connsiteX433" fmla="*/ 1202643 w 1388476"/>
                <a:gd name="connsiteY433" fmla="*/ 449243 h 791386"/>
                <a:gd name="connsiteX434" fmla="*/ 1202643 w 1388476"/>
                <a:gd name="connsiteY434" fmla="*/ 448005 h 791386"/>
                <a:gd name="connsiteX435" fmla="*/ 1201310 w 1388476"/>
                <a:gd name="connsiteY435" fmla="*/ 448005 h 791386"/>
                <a:gd name="connsiteX436" fmla="*/ 1202643 w 1388476"/>
                <a:gd name="connsiteY436" fmla="*/ 446672 h 791386"/>
                <a:gd name="connsiteX437" fmla="*/ 1206544 w 1388476"/>
                <a:gd name="connsiteY437" fmla="*/ 445340 h 791386"/>
                <a:gd name="connsiteX438" fmla="*/ 1209113 w 1388476"/>
                <a:gd name="connsiteY438" fmla="*/ 446672 h 791386"/>
                <a:gd name="connsiteX439" fmla="*/ 1209113 w 1388476"/>
                <a:gd name="connsiteY439" fmla="*/ 445340 h 791386"/>
                <a:gd name="connsiteX440" fmla="*/ 1209113 w 1388476"/>
                <a:gd name="connsiteY440" fmla="*/ 444102 h 791386"/>
                <a:gd name="connsiteX441" fmla="*/ 1209113 w 1388476"/>
                <a:gd name="connsiteY441" fmla="*/ 442769 h 791386"/>
                <a:gd name="connsiteX442" fmla="*/ 1209113 w 1388476"/>
                <a:gd name="connsiteY442" fmla="*/ 441532 h 791386"/>
                <a:gd name="connsiteX443" fmla="*/ 1210445 w 1388476"/>
                <a:gd name="connsiteY443" fmla="*/ 441532 h 791386"/>
                <a:gd name="connsiteX444" fmla="*/ 1214251 w 1388476"/>
                <a:gd name="connsiteY444" fmla="*/ 440199 h 791386"/>
                <a:gd name="connsiteX445" fmla="*/ 1218153 w 1388476"/>
                <a:gd name="connsiteY445" fmla="*/ 440199 h 791386"/>
                <a:gd name="connsiteX446" fmla="*/ 1218153 w 1388476"/>
                <a:gd name="connsiteY446" fmla="*/ 441532 h 791386"/>
                <a:gd name="connsiteX447" fmla="*/ 1219390 w 1388476"/>
                <a:gd name="connsiteY447" fmla="*/ 441532 h 791386"/>
                <a:gd name="connsiteX448" fmla="*/ 1223291 w 1388476"/>
                <a:gd name="connsiteY448" fmla="*/ 445340 h 791386"/>
                <a:gd name="connsiteX449" fmla="*/ 1227097 w 1388476"/>
                <a:gd name="connsiteY449" fmla="*/ 449243 h 791386"/>
                <a:gd name="connsiteX450" fmla="*/ 1227097 w 1388476"/>
                <a:gd name="connsiteY450" fmla="*/ 450576 h 791386"/>
                <a:gd name="connsiteX451" fmla="*/ 1228429 w 1388476"/>
                <a:gd name="connsiteY451" fmla="*/ 451813 h 791386"/>
                <a:gd name="connsiteX452" fmla="*/ 1227097 w 1388476"/>
                <a:gd name="connsiteY452" fmla="*/ 455716 h 791386"/>
                <a:gd name="connsiteX453" fmla="*/ 1227097 w 1388476"/>
                <a:gd name="connsiteY453" fmla="*/ 459524 h 791386"/>
                <a:gd name="connsiteX454" fmla="*/ 1227097 w 1388476"/>
                <a:gd name="connsiteY454" fmla="*/ 460857 h 791386"/>
                <a:gd name="connsiteX455" fmla="*/ 1227097 w 1388476"/>
                <a:gd name="connsiteY455" fmla="*/ 462190 h 791386"/>
                <a:gd name="connsiteX456" fmla="*/ 1232331 w 1388476"/>
                <a:gd name="connsiteY456" fmla="*/ 467330 h 791386"/>
                <a:gd name="connsiteX457" fmla="*/ 1238801 w 1388476"/>
                <a:gd name="connsiteY457" fmla="*/ 471234 h 791386"/>
                <a:gd name="connsiteX458" fmla="*/ 1240038 w 1388476"/>
                <a:gd name="connsiteY458" fmla="*/ 471234 h 791386"/>
                <a:gd name="connsiteX459" fmla="*/ 1241370 w 1388476"/>
                <a:gd name="connsiteY459" fmla="*/ 469901 h 791386"/>
                <a:gd name="connsiteX460" fmla="*/ 1241370 w 1388476"/>
                <a:gd name="connsiteY460" fmla="*/ 468568 h 791386"/>
                <a:gd name="connsiteX461" fmla="*/ 1240038 w 1388476"/>
                <a:gd name="connsiteY461" fmla="*/ 465998 h 791386"/>
                <a:gd name="connsiteX462" fmla="*/ 1238801 w 1388476"/>
                <a:gd name="connsiteY462" fmla="*/ 465998 h 791386"/>
                <a:gd name="connsiteX463" fmla="*/ 1238801 w 1388476"/>
                <a:gd name="connsiteY463" fmla="*/ 464760 h 791386"/>
                <a:gd name="connsiteX464" fmla="*/ 1237469 w 1388476"/>
                <a:gd name="connsiteY464" fmla="*/ 463427 h 791386"/>
                <a:gd name="connsiteX465" fmla="*/ 1238801 w 1388476"/>
                <a:gd name="connsiteY465" fmla="*/ 462190 h 791386"/>
                <a:gd name="connsiteX466" fmla="*/ 1240038 w 1388476"/>
                <a:gd name="connsiteY466" fmla="*/ 462190 h 791386"/>
                <a:gd name="connsiteX467" fmla="*/ 1242607 w 1388476"/>
                <a:gd name="connsiteY467" fmla="*/ 463427 h 791386"/>
                <a:gd name="connsiteX468" fmla="*/ 1247841 w 1388476"/>
                <a:gd name="connsiteY468" fmla="*/ 465998 h 791386"/>
                <a:gd name="connsiteX469" fmla="*/ 1247841 w 1388476"/>
                <a:gd name="connsiteY469" fmla="*/ 467330 h 791386"/>
                <a:gd name="connsiteX470" fmla="*/ 1247841 w 1388476"/>
                <a:gd name="connsiteY470" fmla="*/ 468568 h 791386"/>
                <a:gd name="connsiteX471" fmla="*/ 1247841 w 1388476"/>
                <a:gd name="connsiteY471" fmla="*/ 469901 h 791386"/>
                <a:gd name="connsiteX472" fmla="*/ 1246508 w 1388476"/>
                <a:gd name="connsiteY472" fmla="*/ 471234 h 791386"/>
                <a:gd name="connsiteX473" fmla="*/ 1246508 w 1388476"/>
                <a:gd name="connsiteY473" fmla="*/ 472471 h 791386"/>
                <a:gd name="connsiteX474" fmla="*/ 1247841 w 1388476"/>
                <a:gd name="connsiteY474" fmla="*/ 473804 h 791386"/>
                <a:gd name="connsiteX475" fmla="*/ 1252979 w 1388476"/>
                <a:gd name="connsiteY475" fmla="*/ 475042 h 791386"/>
                <a:gd name="connsiteX476" fmla="*/ 1258117 w 1388476"/>
                <a:gd name="connsiteY476" fmla="*/ 477612 h 791386"/>
                <a:gd name="connsiteX477" fmla="*/ 1259449 w 1388476"/>
                <a:gd name="connsiteY477" fmla="*/ 478945 h 791386"/>
                <a:gd name="connsiteX478" fmla="*/ 1260686 w 1388476"/>
                <a:gd name="connsiteY478" fmla="*/ 480278 h 791386"/>
                <a:gd name="connsiteX479" fmla="*/ 1265825 w 1388476"/>
                <a:gd name="connsiteY479" fmla="*/ 486656 h 791386"/>
                <a:gd name="connsiteX480" fmla="*/ 1268393 w 1388476"/>
                <a:gd name="connsiteY480" fmla="*/ 490559 h 791386"/>
                <a:gd name="connsiteX481" fmla="*/ 1269726 w 1388476"/>
                <a:gd name="connsiteY481" fmla="*/ 491892 h 791386"/>
                <a:gd name="connsiteX482" fmla="*/ 1271058 w 1388476"/>
                <a:gd name="connsiteY482" fmla="*/ 491892 h 791386"/>
                <a:gd name="connsiteX483" fmla="*/ 1272295 w 1388476"/>
                <a:gd name="connsiteY483" fmla="*/ 491892 h 791386"/>
                <a:gd name="connsiteX484" fmla="*/ 1273627 w 1388476"/>
                <a:gd name="connsiteY484" fmla="*/ 490559 h 791386"/>
                <a:gd name="connsiteX485" fmla="*/ 1274864 w 1388476"/>
                <a:gd name="connsiteY485" fmla="*/ 486656 h 791386"/>
                <a:gd name="connsiteX486" fmla="*/ 1278765 w 1388476"/>
                <a:gd name="connsiteY486" fmla="*/ 482848 h 791386"/>
                <a:gd name="connsiteX487" fmla="*/ 1281334 w 1388476"/>
                <a:gd name="connsiteY487" fmla="*/ 477612 h 791386"/>
                <a:gd name="connsiteX488" fmla="*/ 1283903 w 1388476"/>
                <a:gd name="connsiteY488" fmla="*/ 476374 h 791386"/>
                <a:gd name="connsiteX489" fmla="*/ 1285236 w 1388476"/>
                <a:gd name="connsiteY489" fmla="*/ 476374 h 791386"/>
                <a:gd name="connsiteX490" fmla="*/ 1285236 w 1388476"/>
                <a:gd name="connsiteY490" fmla="*/ 477612 h 791386"/>
                <a:gd name="connsiteX491" fmla="*/ 1286473 w 1388476"/>
                <a:gd name="connsiteY491" fmla="*/ 478945 h 791386"/>
                <a:gd name="connsiteX492" fmla="*/ 1287805 w 1388476"/>
                <a:gd name="connsiteY492" fmla="*/ 478945 h 791386"/>
                <a:gd name="connsiteX493" fmla="*/ 1289042 w 1388476"/>
                <a:gd name="connsiteY493" fmla="*/ 478945 h 791386"/>
                <a:gd name="connsiteX494" fmla="*/ 1290374 w 1388476"/>
                <a:gd name="connsiteY494" fmla="*/ 477612 h 791386"/>
                <a:gd name="connsiteX495" fmla="*/ 1290374 w 1388476"/>
                <a:gd name="connsiteY495" fmla="*/ 476374 h 791386"/>
                <a:gd name="connsiteX496" fmla="*/ 1291706 w 1388476"/>
                <a:gd name="connsiteY496" fmla="*/ 472471 h 791386"/>
                <a:gd name="connsiteX497" fmla="*/ 1291706 w 1388476"/>
                <a:gd name="connsiteY497" fmla="*/ 467330 h 791386"/>
                <a:gd name="connsiteX498" fmla="*/ 1291706 w 1388476"/>
                <a:gd name="connsiteY498" fmla="*/ 463427 h 791386"/>
                <a:gd name="connsiteX499" fmla="*/ 1291706 w 1388476"/>
                <a:gd name="connsiteY499" fmla="*/ 458287 h 791386"/>
                <a:gd name="connsiteX500" fmla="*/ 1291706 w 1388476"/>
                <a:gd name="connsiteY500" fmla="*/ 456954 h 791386"/>
                <a:gd name="connsiteX501" fmla="*/ 1290374 w 1388476"/>
                <a:gd name="connsiteY501" fmla="*/ 455716 h 791386"/>
                <a:gd name="connsiteX502" fmla="*/ 1289042 w 1388476"/>
                <a:gd name="connsiteY502" fmla="*/ 455716 h 791386"/>
                <a:gd name="connsiteX503" fmla="*/ 1287805 w 1388476"/>
                <a:gd name="connsiteY503" fmla="*/ 455716 h 791386"/>
                <a:gd name="connsiteX504" fmla="*/ 1286473 w 1388476"/>
                <a:gd name="connsiteY504" fmla="*/ 459524 h 791386"/>
                <a:gd name="connsiteX505" fmla="*/ 1285236 w 1388476"/>
                <a:gd name="connsiteY505" fmla="*/ 459524 h 791386"/>
                <a:gd name="connsiteX506" fmla="*/ 1283903 w 1388476"/>
                <a:gd name="connsiteY506" fmla="*/ 459524 h 791386"/>
                <a:gd name="connsiteX507" fmla="*/ 1282666 w 1388476"/>
                <a:gd name="connsiteY507" fmla="*/ 459524 h 791386"/>
                <a:gd name="connsiteX508" fmla="*/ 1280098 w 1388476"/>
                <a:gd name="connsiteY508" fmla="*/ 460857 h 791386"/>
                <a:gd name="connsiteX509" fmla="*/ 1278765 w 1388476"/>
                <a:gd name="connsiteY509" fmla="*/ 460857 h 791386"/>
                <a:gd name="connsiteX510" fmla="*/ 1276196 w 1388476"/>
                <a:gd name="connsiteY510" fmla="*/ 460857 h 791386"/>
                <a:gd name="connsiteX511" fmla="*/ 1272295 w 1388476"/>
                <a:gd name="connsiteY511" fmla="*/ 459524 h 791386"/>
                <a:gd name="connsiteX512" fmla="*/ 1271058 w 1388476"/>
                <a:gd name="connsiteY512" fmla="*/ 458287 h 791386"/>
                <a:gd name="connsiteX513" fmla="*/ 1271058 w 1388476"/>
                <a:gd name="connsiteY513" fmla="*/ 455716 h 791386"/>
                <a:gd name="connsiteX514" fmla="*/ 1272295 w 1388476"/>
                <a:gd name="connsiteY514" fmla="*/ 455716 h 791386"/>
                <a:gd name="connsiteX515" fmla="*/ 1274864 w 1388476"/>
                <a:gd name="connsiteY515" fmla="*/ 455716 h 791386"/>
                <a:gd name="connsiteX516" fmla="*/ 1278765 w 1388476"/>
                <a:gd name="connsiteY516" fmla="*/ 456954 h 791386"/>
                <a:gd name="connsiteX517" fmla="*/ 1280098 w 1388476"/>
                <a:gd name="connsiteY517" fmla="*/ 456954 h 791386"/>
                <a:gd name="connsiteX518" fmla="*/ 1282666 w 1388476"/>
                <a:gd name="connsiteY518" fmla="*/ 456954 h 791386"/>
                <a:gd name="connsiteX519" fmla="*/ 1283903 w 1388476"/>
                <a:gd name="connsiteY519" fmla="*/ 455716 h 791386"/>
                <a:gd name="connsiteX520" fmla="*/ 1286473 w 1388476"/>
                <a:gd name="connsiteY520" fmla="*/ 453146 h 791386"/>
                <a:gd name="connsiteX521" fmla="*/ 1287805 w 1388476"/>
                <a:gd name="connsiteY521" fmla="*/ 451813 h 791386"/>
                <a:gd name="connsiteX522" fmla="*/ 1286473 w 1388476"/>
                <a:gd name="connsiteY522" fmla="*/ 450576 h 791386"/>
                <a:gd name="connsiteX523" fmla="*/ 1283903 w 1388476"/>
                <a:gd name="connsiteY523" fmla="*/ 450576 h 791386"/>
                <a:gd name="connsiteX524" fmla="*/ 1280098 w 1388476"/>
                <a:gd name="connsiteY524" fmla="*/ 449243 h 791386"/>
                <a:gd name="connsiteX525" fmla="*/ 1278765 w 1388476"/>
                <a:gd name="connsiteY525" fmla="*/ 448005 h 791386"/>
                <a:gd name="connsiteX526" fmla="*/ 1277528 w 1388476"/>
                <a:gd name="connsiteY526" fmla="*/ 445340 h 791386"/>
                <a:gd name="connsiteX527" fmla="*/ 1277528 w 1388476"/>
                <a:gd name="connsiteY527" fmla="*/ 442769 h 791386"/>
                <a:gd name="connsiteX528" fmla="*/ 1276196 w 1388476"/>
                <a:gd name="connsiteY528" fmla="*/ 441532 h 791386"/>
                <a:gd name="connsiteX529" fmla="*/ 1274864 w 1388476"/>
                <a:gd name="connsiteY529" fmla="*/ 440199 h 791386"/>
                <a:gd name="connsiteX530" fmla="*/ 1273627 w 1388476"/>
                <a:gd name="connsiteY530" fmla="*/ 441532 h 791386"/>
                <a:gd name="connsiteX531" fmla="*/ 1272295 w 1388476"/>
                <a:gd name="connsiteY531" fmla="*/ 442769 h 791386"/>
                <a:gd name="connsiteX532" fmla="*/ 1272295 w 1388476"/>
                <a:gd name="connsiteY532" fmla="*/ 444102 h 791386"/>
                <a:gd name="connsiteX533" fmla="*/ 1273627 w 1388476"/>
                <a:gd name="connsiteY533" fmla="*/ 444102 h 791386"/>
                <a:gd name="connsiteX534" fmla="*/ 1273627 w 1388476"/>
                <a:gd name="connsiteY534" fmla="*/ 446672 h 791386"/>
                <a:gd name="connsiteX535" fmla="*/ 1272295 w 1388476"/>
                <a:gd name="connsiteY535" fmla="*/ 449243 h 791386"/>
                <a:gd name="connsiteX536" fmla="*/ 1271058 w 1388476"/>
                <a:gd name="connsiteY536" fmla="*/ 449243 h 791386"/>
                <a:gd name="connsiteX537" fmla="*/ 1269726 w 1388476"/>
                <a:gd name="connsiteY537" fmla="*/ 450576 h 791386"/>
                <a:gd name="connsiteX538" fmla="*/ 1268393 w 1388476"/>
                <a:gd name="connsiteY538" fmla="*/ 449243 h 791386"/>
                <a:gd name="connsiteX539" fmla="*/ 1269726 w 1388476"/>
                <a:gd name="connsiteY539" fmla="*/ 446672 h 791386"/>
                <a:gd name="connsiteX540" fmla="*/ 1269726 w 1388476"/>
                <a:gd name="connsiteY540" fmla="*/ 445340 h 791386"/>
                <a:gd name="connsiteX541" fmla="*/ 1268393 w 1388476"/>
                <a:gd name="connsiteY541" fmla="*/ 445340 h 791386"/>
                <a:gd name="connsiteX542" fmla="*/ 1267156 w 1388476"/>
                <a:gd name="connsiteY542" fmla="*/ 444102 h 791386"/>
                <a:gd name="connsiteX543" fmla="*/ 1265825 w 1388476"/>
                <a:gd name="connsiteY543" fmla="*/ 444102 h 791386"/>
                <a:gd name="connsiteX544" fmla="*/ 1264588 w 1388476"/>
                <a:gd name="connsiteY544" fmla="*/ 445340 h 791386"/>
                <a:gd name="connsiteX545" fmla="*/ 1264588 w 1388476"/>
                <a:gd name="connsiteY545" fmla="*/ 446672 h 791386"/>
                <a:gd name="connsiteX546" fmla="*/ 1264588 w 1388476"/>
                <a:gd name="connsiteY546" fmla="*/ 448005 h 791386"/>
                <a:gd name="connsiteX547" fmla="*/ 1263255 w 1388476"/>
                <a:gd name="connsiteY547" fmla="*/ 449243 h 791386"/>
                <a:gd name="connsiteX548" fmla="*/ 1263255 w 1388476"/>
                <a:gd name="connsiteY548" fmla="*/ 450576 h 791386"/>
                <a:gd name="connsiteX549" fmla="*/ 1260686 w 1388476"/>
                <a:gd name="connsiteY549" fmla="*/ 451813 h 791386"/>
                <a:gd name="connsiteX550" fmla="*/ 1258117 w 1388476"/>
                <a:gd name="connsiteY550" fmla="*/ 453146 h 791386"/>
                <a:gd name="connsiteX551" fmla="*/ 1258117 w 1388476"/>
                <a:gd name="connsiteY551" fmla="*/ 451813 h 791386"/>
                <a:gd name="connsiteX552" fmla="*/ 1256880 w 1388476"/>
                <a:gd name="connsiteY552" fmla="*/ 450576 h 791386"/>
                <a:gd name="connsiteX553" fmla="*/ 1258117 w 1388476"/>
                <a:gd name="connsiteY553" fmla="*/ 448005 h 791386"/>
                <a:gd name="connsiteX554" fmla="*/ 1259449 w 1388476"/>
                <a:gd name="connsiteY554" fmla="*/ 445340 h 791386"/>
                <a:gd name="connsiteX555" fmla="*/ 1258117 w 1388476"/>
                <a:gd name="connsiteY555" fmla="*/ 444102 h 791386"/>
                <a:gd name="connsiteX556" fmla="*/ 1256880 w 1388476"/>
                <a:gd name="connsiteY556" fmla="*/ 444102 h 791386"/>
                <a:gd name="connsiteX557" fmla="*/ 1255548 w 1388476"/>
                <a:gd name="connsiteY557" fmla="*/ 442769 h 791386"/>
                <a:gd name="connsiteX558" fmla="*/ 1255548 w 1388476"/>
                <a:gd name="connsiteY558" fmla="*/ 441532 h 791386"/>
                <a:gd name="connsiteX559" fmla="*/ 1256880 w 1388476"/>
                <a:gd name="connsiteY559" fmla="*/ 440199 h 791386"/>
                <a:gd name="connsiteX560" fmla="*/ 1259449 w 1388476"/>
                <a:gd name="connsiteY560" fmla="*/ 438961 h 791386"/>
                <a:gd name="connsiteX561" fmla="*/ 1260686 w 1388476"/>
                <a:gd name="connsiteY561" fmla="*/ 440199 h 791386"/>
                <a:gd name="connsiteX562" fmla="*/ 1262018 w 1388476"/>
                <a:gd name="connsiteY562" fmla="*/ 440199 h 791386"/>
                <a:gd name="connsiteX563" fmla="*/ 1263255 w 1388476"/>
                <a:gd name="connsiteY563" fmla="*/ 440199 h 791386"/>
                <a:gd name="connsiteX564" fmla="*/ 1264588 w 1388476"/>
                <a:gd name="connsiteY564" fmla="*/ 440199 h 791386"/>
                <a:gd name="connsiteX565" fmla="*/ 1264588 w 1388476"/>
                <a:gd name="connsiteY565" fmla="*/ 438961 h 791386"/>
                <a:gd name="connsiteX566" fmla="*/ 1264588 w 1388476"/>
                <a:gd name="connsiteY566" fmla="*/ 436296 h 791386"/>
                <a:gd name="connsiteX567" fmla="*/ 1263255 w 1388476"/>
                <a:gd name="connsiteY567" fmla="*/ 436296 h 791386"/>
                <a:gd name="connsiteX568" fmla="*/ 1263255 w 1388476"/>
                <a:gd name="connsiteY568" fmla="*/ 435058 h 791386"/>
                <a:gd name="connsiteX569" fmla="*/ 1262018 w 1388476"/>
                <a:gd name="connsiteY569" fmla="*/ 435058 h 791386"/>
                <a:gd name="connsiteX570" fmla="*/ 1259449 w 1388476"/>
                <a:gd name="connsiteY570" fmla="*/ 435058 h 791386"/>
                <a:gd name="connsiteX571" fmla="*/ 1259449 w 1388476"/>
                <a:gd name="connsiteY571" fmla="*/ 433725 h 791386"/>
                <a:gd name="connsiteX572" fmla="*/ 1258117 w 1388476"/>
                <a:gd name="connsiteY572" fmla="*/ 432488 h 791386"/>
                <a:gd name="connsiteX573" fmla="*/ 1252979 w 1388476"/>
                <a:gd name="connsiteY573" fmla="*/ 432488 h 791386"/>
                <a:gd name="connsiteX574" fmla="*/ 1249078 w 1388476"/>
                <a:gd name="connsiteY574" fmla="*/ 433725 h 791386"/>
                <a:gd name="connsiteX575" fmla="*/ 1249078 w 1388476"/>
                <a:gd name="connsiteY575" fmla="*/ 435058 h 791386"/>
                <a:gd name="connsiteX576" fmla="*/ 1247841 w 1388476"/>
                <a:gd name="connsiteY576" fmla="*/ 435058 h 791386"/>
                <a:gd name="connsiteX577" fmla="*/ 1241370 w 1388476"/>
                <a:gd name="connsiteY577" fmla="*/ 432488 h 791386"/>
                <a:gd name="connsiteX578" fmla="*/ 1232331 w 1388476"/>
                <a:gd name="connsiteY578" fmla="*/ 428584 h 791386"/>
                <a:gd name="connsiteX579" fmla="*/ 1219390 w 1388476"/>
                <a:gd name="connsiteY579" fmla="*/ 423444 h 791386"/>
                <a:gd name="connsiteX580" fmla="*/ 1218153 w 1388476"/>
                <a:gd name="connsiteY580" fmla="*/ 422111 h 791386"/>
                <a:gd name="connsiteX581" fmla="*/ 1212919 w 1388476"/>
                <a:gd name="connsiteY581" fmla="*/ 416970 h 791386"/>
                <a:gd name="connsiteX582" fmla="*/ 1209113 w 1388476"/>
                <a:gd name="connsiteY582" fmla="*/ 411830 h 791386"/>
                <a:gd name="connsiteX583" fmla="*/ 1202643 w 1388476"/>
                <a:gd name="connsiteY583" fmla="*/ 406594 h 791386"/>
                <a:gd name="connsiteX584" fmla="*/ 1200073 w 1388476"/>
                <a:gd name="connsiteY584" fmla="*/ 401453 h 791386"/>
                <a:gd name="connsiteX585" fmla="*/ 1200073 w 1388476"/>
                <a:gd name="connsiteY585" fmla="*/ 400215 h 791386"/>
                <a:gd name="connsiteX586" fmla="*/ 1200073 w 1388476"/>
                <a:gd name="connsiteY586" fmla="*/ 398883 h 791386"/>
                <a:gd name="connsiteX587" fmla="*/ 1200073 w 1388476"/>
                <a:gd name="connsiteY587" fmla="*/ 397550 h 791386"/>
                <a:gd name="connsiteX588" fmla="*/ 1201310 w 1388476"/>
                <a:gd name="connsiteY588" fmla="*/ 397550 h 791386"/>
                <a:gd name="connsiteX589" fmla="*/ 1203880 w 1388476"/>
                <a:gd name="connsiteY589" fmla="*/ 397550 h 791386"/>
                <a:gd name="connsiteX590" fmla="*/ 1206544 w 1388476"/>
                <a:gd name="connsiteY590" fmla="*/ 398883 h 791386"/>
                <a:gd name="connsiteX591" fmla="*/ 1207781 w 1388476"/>
                <a:gd name="connsiteY591" fmla="*/ 400215 h 791386"/>
                <a:gd name="connsiteX592" fmla="*/ 1209113 w 1388476"/>
                <a:gd name="connsiteY592" fmla="*/ 400215 h 791386"/>
                <a:gd name="connsiteX593" fmla="*/ 1210445 w 1388476"/>
                <a:gd name="connsiteY593" fmla="*/ 400215 h 791386"/>
                <a:gd name="connsiteX594" fmla="*/ 1212919 w 1388476"/>
                <a:gd name="connsiteY594" fmla="*/ 402786 h 791386"/>
                <a:gd name="connsiteX595" fmla="*/ 1218153 w 1388476"/>
                <a:gd name="connsiteY595" fmla="*/ 407927 h 791386"/>
                <a:gd name="connsiteX596" fmla="*/ 1222054 w 1388476"/>
                <a:gd name="connsiteY596" fmla="*/ 413067 h 791386"/>
                <a:gd name="connsiteX597" fmla="*/ 1224528 w 1388476"/>
                <a:gd name="connsiteY597" fmla="*/ 416970 h 791386"/>
                <a:gd name="connsiteX598" fmla="*/ 1225860 w 1388476"/>
                <a:gd name="connsiteY598" fmla="*/ 418303 h 791386"/>
                <a:gd name="connsiteX599" fmla="*/ 1227097 w 1388476"/>
                <a:gd name="connsiteY599" fmla="*/ 418303 h 791386"/>
                <a:gd name="connsiteX600" fmla="*/ 1232331 w 1388476"/>
                <a:gd name="connsiteY600" fmla="*/ 418303 h 791386"/>
                <a:gd name="connsiteX601" fmla="*/ 1233568 w 1388476"/>
                <a:gd name="connsiteY601" fmla="*/ 419541 h 791386"/>
                <a:gd name="connsiteX602" fmla="*/ 1236136 w 1388476"/>
                <a:gd name="connsiteY602" fmla="*/ 420873 h 791386"/>
                <a:gd name="connsiteX603" fmla="*/ 1240038 w 1388476"/>
                <a:gd name="connsiteY603" fmla="*/ 424682 h 791386"/>
                <a:gd name="connsiteX604" fmla="*/ 1242607 w 1388476"/>
                <a:gd name="connsiteY604" fmla="*/ 428584 h 791386"/>
                <a:gd name="connsiteX605" fmla="*/ 1243939 w 1388476"/>
                <a:gd name="connsiteY605" fmla="*/ 429917 h 791386"/>
                <a:gd name="connsiteX606" fmla="*/ 1245176 w 1388476"/>
                <a:gd name="connsiteY606" fmla="*/ 429917 h 791386"/>
                <a:gd name="connsiteX607" fmla="*/ 1247841 w 1388476"/>
                <a:gd name="connsiteY607" fmla="*/ 428584 h 791386"/>
                <a:gd name="connsiteX608" fmla="*/ 1255548 w 1388476"/>
                <a:gd name="connsiteY608" fmla="*/ 426014 h 791386"/>
                <a:gd name="connsiteX609" fmla="*/ 1260686 w 1388476"/>
                <a:gd name="connsiteY609" fmla="*/ 423444 h 791386"/>
                <a:gd name="connsiteX610" fmla="*/ 1262018 w 1388476"/>
                <a:gd name="connsiteY610" fmla="*/ 422111 h 791386"/>
                <a:gd name="connsiteX611" fmla="*/ 1263255 w 1388476"/>
                <a:gd name="connsiteY611" fmla="*/ 420873 h 791386"/>
                <a:gd name="connsiteX612" fmla="*/ 1263255 w 1388476"/>
                <a:gd name="connsiteY612" fmla="*/ 418303 h 791386"/>
                <a:gd name="connsiteX613" fmla="*/ 1262018 w 1388476"/>
                <a:gd name="connsiteY613" fmla="*/ 416970 h 791386"/>
                <a:gd name="connsiteX614" fmla="*/ 1260686 w 1388476"/>
                <a:gd name="connsiteY614" fmla="*/ 414400 h 791386"/>
                <a:gd name="connsiteX615" fmla="*/ 1259449 w 1388476"/>
                <a:gd name="connsiteY615" fmla="*/ 413067 h 791386"/>
                <a:gd name="connsiteX616" fmla="*/ 1258117 w 1388476"/>
                <a:gd name="connsiteY616" fmla="*/ 411830 h 791386"/>
                <a:gd name="connsiteX617" fmla="*/ 1256880 w 1388476"/>
                <a:gd name="connsiteY617" fmla="*/ 411830 h 791386"/>
                <a:gd name="connsiteX618" fmla="*/ 1254216 w 1388476"/>
                <a:gd name="connsiteY618" fmla="*/ 413067 h 791386"/>
                <a:gd name="connsiteX619" fmla="*/ 1252979 w 1388476"/>
                <a:gd name="connsiteY619" fmla="*/ 413067 h 791386"/>
                <a:gd name="connsiteX620" fmla="*/ 1251646 w 1388476"/>
                <a:gd name="connsiteY620" fmla="*/ 414400 h 791386"/>
                <a:gd name="connsiteX621" fmla="*/ 1250409 w 1388476"/>
                <a:gd name="connsiteY621" fmla="*/ 416970 h 791386"/>
                <a:gd name="connsiteX622" fmla="*/ 1250409 w 1388476"/>
                <a:gd name="connsiteY622" fmla="*/ 419541 h 791386"/>
                <a:gd name="connsiteX623" fmla="*/ 1249078 w 1388476"/>
                <a:gd name="connsiteY623" fmla="*/ 419541 h 791386"/>
                <a:gd name="connsiteX624" fmla="*/ 1247841 w 1388476"/>
                <a:gd name="connsiteY624" fmla="*/ 419541 h 791386"/>
                <a:gd name="connsiteX625" fmla="*/ 1246508 w 1388476"/>
                <a:gd name="connsiteY625" fmla="*/ 418303 h 791386"/>
                <a:gd name="connsiteX626" fmla="*/ 1245176 w 1388476"/>
                <a:gd name="connsiteY626" fmla="*/ 416970 h 791386"/>
                <a:gd name="connsiteX627" fmla="*/ 1246508 w 1388476"/>
                <a:gd name="connsiteY627" fmla="*/ 416970 h 791386"/>
                <a:gd name="connsiteX628" fmla="*/ 1247841 w 1388476"/>
                <a:gd name="connsiteY628" fmla="*/ 415638 h 791386"/>
                <a:gd name="connsiteX629" fmla="*/ 1246508 w 1388476"/>
                <a:gd name="connsiteY629" fmla="*/ 414400 h 791386"/>
                <a:gd name="connsiteX630" fmla="*/ 1243939 w 1388476"/>
                <a:gd name="connsiteY630" fmla="*/ 414400 h 791386"/>
                <a:gd name="connsiteX631" fmla="*/ 1242607 w 1388476"/>
                <a:gd name="connsiteY631" fmla="*/ 414400 h 791386"/>
                <a:gd name="connsiteX632" fmla="*/ 1241370 w 1388476"/>
                <a:gd name="connsiteY632" fmla="*/ 410497 h 791386"/>
                <a:gd name="connsiteX633" fmla="*/ 1242607 w 1388476"/>
                <a:gd name="connsiteY633" fmla="*/ 409259 h 791386"/>
                <a:gd name="connsiteX634" fmla="*/ 1245176 w 1388476"/>
                <a:gd name="connsiteY634" fmla="*/ 409259 h 791386"/>
                <a:gd name="connsiteX635" fmla="*/ 1247841 w 1388476"/>
                <a:gd name="connsiteY635" fmla="*/ 409259 h 791386"/>
                <a:gd name="connsiteX636" fmla="*/ 1251646 w 1388476"/>
                <a:gd name="connsiteY636" fmla="*/ 410497 h 791386"/>
                <a:gd name="connsiteX637" fmla="*/ 1252979 w 1388476"/>
                <a:gd name="connsiteY637" fmla="*/ 411830 h 791386"/>
                <a:gd name="connsiteX638" fmla="*/ 1254216 w 1388476"/>
                <a:gd name="connsiteY638" fmla="*/ 410497 h 791386"/>
                <a:gd name="connsiteX639" fmla="*/ 1255548 w 1388476"/>
                <a:gd name="connsiteY639" fmla="*/ 409259 h 791386"/>
                <a:gd name="connsiteX640" fmla="*/ 1255548 w 1388476"/>
                <a:gd name="connsiteY640" fmla="*/ 406594 h 791386"/>
                <a:gd name="connsiteX641" fmla="*/ 1251646 w 1388476"/>
                <a:gd name="connsiteY641" fmla="*/ 404023 h 791386"/>
                <a:gd name="connsiteX642" fmla="*/ 1247841 w 1388476"/>
                <a:gd name="connsiteY642" fmla="*/ 401453 h 791386"/>
                <a:gd name="connsiteX643" fmla="*/ 1246508 w 1388476"/>
                <a:gd name="connsiteY643" fmla="*/ 401453 h 791386"/>
                <a:gd name="connsiteX644" fmla="*/ 1243939 w 1388476"/>
                <a:gd name="connsiteY644" fmla="*/ 404023 h 791386"/>
                <a:gd name="connsiteX645" fmla="*/ 1241370 w 1388476"/>
                <a:gd name="connsiteY645" fmla="*/ 404023 h 791386"/>
                <a:gd name="connsiteX646" fmla="*/ 1240038 w 1388476"/>
                <a:gd name="connsiteY646" fmla="*/ 404023 h 791386"/>
                <a:gd name="connsiteX647" fmla="*/ 1240038 w 1388476"/>
                <a:gd name="connsiteY647" fmla="*/ 402786 h 791386"/>
                <a:gd name="connsiteX648" fmla="*/ 1241370 w 1388476"/>
                <a:gd name="connsiteY648" fmla="*/ 400215 h 791386"/>
                <a:gd name="connsiteX649" fmla="*/ 1243939 w 1388476"/>
                <a:gd name="connsiteY649" fmla="*/ 398883 h 791386"/>
                <a:gd name="connsiteX650" fmla="*/ 1243939 w 1388476"/>
                <a:gd name="connsiteY650" fmla="*/ 397550 h 791386"/>
                <a:gd name="connsiteX651" fmla="*/ 1242607 w 1388476"/>
                <a:gd name="connsiteY651" fmla="*/ 397550 h 791386"/>
                <a:gd name="connsiteX652" fmla="*/ 1241370 w 1388476"/>
                <a:gd name="connsiteY652" fmla="*/ 397550 h 791386"/>
                <a:gd name="connsiteX653" fmla="*/ 1238801 w 1388476"/>
                <a:gd name="connsiteY653" fmla="*/ 397550 h 791386"/>
                <a:gd name="connsiteX654" fmla="*/ 1237469 w 1388476"/>
                <a:gd name="connsiteY654" fmla="*/ 396312 h 791386"/>
                <a:gd name="connsiteX655" fmla="*/ 1236136 w 1388476"/>
                <a:gd name="connsiteY655" fmla="*/ 396312 h 791386"/>
                <a:gd name="connsiteX656" fmla="*/ 1236136 w 1388476"/>
                <a:gd name="connsiteY656" fmla="*/ 393742 h 791386"/>
                <a:gd name="connsiteX657" fmla="*/ 1237469 w 1388476"/>
                <a:gd name="connsiteY657" fmla="*/ 392409 h 791386"/>
                <a:gd name="connsiteX658" fmla="*/ 1238801 w 1388476"/>
                <a:gd name="connsiteY658" fmla="*/ 392409 h 791386"/>
                <a:gd name="connsiteX659" fmla="*/ 1241370 w 1388476"/>
                <a:gd name="connsiteY659" fmla="*/ 393742 h 791386"/>
                <a:gd name="connsiteX660" fmla="*/ 1245176 w 1388476"/>
                <a:gd name="connsiteY660" fmla="*/ 396312 h 791386"/>
                <a:gd name="connsiteX661" fmla="*/ 1249078 w 1388476"/>
                <a:gd name="connsiteY661" fmla="*/ 397550 h 791386"/>
                <a:gd name="connsiteX662" fmla="*/ 1252979 w 1388476"/>
                <a:gd name="connsiteY662" fmla="*/ 400215 h 791386"/>
                <a:gd name="connsiteX663" fmla="*/ 1254216 w 1388476"/>
                <a:gd name="connsiteY663" fmla="*/ 400215 h 791386"/>
                <a:gd name="connsiteX664" fmla="*/ 1254216 w 1388476"/>
                <a:gd name="connsiteY664" fmla="*/ 398883 h 791386"/>
                <a:gd name="connsiteX665" fmla="*/ 1252979 w 1388476"/>
                <a:gd name="connsiteY665" fmla="*/ 395075 h 791386"/>
                <a:gd name="connsiteX666" fmla="*/ 1251646 w 1388476"/>
                <a:gd name="connsiteY666" fmla="*/ 392409 h 791386"/>
                <a:gd name="connsiteX667" fmla="*/ 1250409 w 1388476"/>
                <a:gd name="connsiteY667" fmla="*/ 391171 h 791386"/>
                <a:gd name="connsiteX668" fmla="*/ 1249078 w 1388476"/>
                <a:gd name="connsiteY668" fmla="*/ 391171 h 791386"/>
                <a:gd name="connsiteX669" fmla="*/ 1246508 w 1388476"/>
                <a:gd name="connsiteY669" fmla="*/ 391171 h 791386"/>
                <a:gd name="connsiteX670" fmla="*/ 1242607 w 1388476"/>
                <a:gd name="connsiteY670" fmla="*/ 392409 h 791386"/>
                <a:gd name="connsiteX671" fmla="*/ 1241370 w 1388476"/>
                <a:gd name="connsiteY671" fmla="*/ 391171 h 791386"/>
                <a:gd name="connsiteX672" fmla="*/ 1241370 w 1388476"/>
                <a:gd name="connsiteY672" fmla="*/ 389839 h 791386"/>
                <a:gd name="connsiteX673" fmla="*/ 1243939 w 1388476"/>
                <a:gd name="connsiteY673" fmla="*/ 387268 h 791386"/>
                <a:gd name="connsiteX674" fmla="*/ 1242607 w 1388476"/>
                <a:gd name="connsiteY674" fmla="*/ 386031 h 791386"/>
                <a:gd name="connsiteX675" fmla="*/ 1242607 w 1388476"/>
                <a:gd name="connsiteY675" fmla="*/ 383365 h 791386"/>
                <a:gd name="connsiteX676" fmla="*/ 1242607 w 1388476"/>
                <a:gd name="connsiteY676" fmla="*/ 382128 h 791386"/>
                <a:gd name="connsiteX677" fmla="*/ 1243939 w 1388476"/>
                <a:gd name="connsiteY677" fmla="*/ 382128 h 791386"/>
                <a:gd name="connsiteX678" fmla="*/ 1246508 w 1388476"/>
                <a:gd name="connsiteY678" fmla="*/ 382128 h 791386"/>
                <a:gd name="connsiteX679" fmla="*/ 1250409 w 1388476"/>
                <a:gd name="connsiteY679" fmla="*/ 383365 h 791386"/>
                <a:gd name="connsiteX680" fmla="*/ 1251646 w 1388476"/>
                <a:gd name="connsiteY680" fmla="*/ 384698 h 791386"/>
                <a:gd name="connsiteX681" fmla="*/ 1252979 w 1388476"/>
                <a:gd name="connsiteY681" fmla="*/ 386031 h 791386"/>
                <a:gd name="connsiteX682" fmla="*/ 1254216 w 1388476"/>
                <a:gd name="connsiteY682" fmla="*/ 389839 h 791386"/>
                <a:gd name="connsiteX683" fmla="*/ 1256880 w 1388476"/>
                <a:gd name="connsiteY683" fmla="*/ 395075 h 791386"/>
                <a:gd name="connsiteX684" fmla="*/ 1259449 w 1388476"/>
                <a:gd name="connsiteY684" fmla="*/ 397550 h 791386"/>
                <a:gd name="connsiteX685" fmla="*/ 1260686 w 1388476"/>
                <a:gd name="connsiteY685" fmla="*/ 397550 h 791386"/>
                <a:gd name="connsiteX686" fmla="*/ 1262018 w 1388476"/>
                <a:gd name="connsiteY686" fmla="*/ 397550 h 791386"/>
                <a:gd name="connsiteX687" fmla="*/ 1263255 w 1388476"/>
                <a:gd name="connsiteY687" fmla="*/ 396312 h 791386"/>
                <a:gd name="connsiteX688" fmla="*/ 1264588 w 1388476"/>
                <a:gd name="connsiteY688" fmla="*/ 395075 h 791386"/>
                <a:gd name="connsiteX689" fmla="*/ 1264588 w 1388476"/>
                <a:gd name="connsiteY689" fmla="*/ 393742 h 791386"/>
                <a:gd name="connsiteX690" fmla="*/ 1263255 w 1388476"/>
                <a:gd name="connsiteY690" fmla="*/ 392409 h 791386"/>
                <a:gd name="connsiteX691" fmla="*/ 1262018 w 1388476"/>
                <a:gd name="connsiteY691" fmla="*/ 389839 h 791386"/>
                <a:gd name="connsiteX692" fmla="*/ 1260686 w 1388476"/>
                <a:gd name="connsiteY692" fmla="*/ 387268 h 791386"/>
                <a:gd name="connsiteX693" fmla="*/ 1260686 w 1388476"/>
                <a:gd name="connsiteY693" fmla="*/ 386031 h 791386"/>
                <a:gd name="connsiteX694" fmla="*/ 1262018 w 1388476"/>
                <a:gd name="connsiteY694" fmla="*/ 384698 h 791386"/>
                <a:gd name="connsiteX695" fmla="*/ 1264588 w 1388476"/>
                <a:gd name="connsiteY695" fmla="*/ 386031 h 791386"/>
                <a:gd name="connsiteX696" fmla="*/ 1265825 w 1388476"/>
                <a:gd name="connsiteY696" fmla="*/ 387268 h 791386"/>
                <a:gd name="connsiteX697" fmla="*/ 1267156 w 1388476"/>
                <a:gd name="connsiteY697" fmla="*/ 388601 h 791386"/>
                <a:gd name="connsiteX698" fmla="*/ 1267156 w 1388476"/>
                <a:gd name="connsiteY698" fmla="*/ 392409 h 791386"/>
                <a:gd name="connsiteX699" fmla="*/ 1268393 w 1388476"/>
                <a:gd name="connsiteY699" fmla="*/ 396312 h 791386"/>
                <a:gd name="connsiteX700" fmla="*/ 1268393 w 1388476"/>
                <a:gd name="connsiteY700" fmla="*/ 398883 h 791386"/>
                <a:gd name="connsiteX701" fmla="*/ 1268393 w 1388476"/>
                <a:gd name="connsiteY701" fmla="*/ 400215 h 791386"/>
                <a:gd name="connsiteX702" fmla="*/ 1271058 w 1388476"/>
                <a:gd name="connsiteY702" fmla="*/ 400215 h 791386"/>
                <a:gd name="connsiteX703" fmla="*/ 1273627 w 1388476"/>
                <a:gd name="connsiteY703" fmla="*/ 400215 h 791386"/>
                <a:gd name="connsiteX704" fmla="*/ 1276196 w 1388476"/>
                <a:gd name="connsiteY704" fmla="*/ 401453 h 791386"/>
                <a:gd name="connsiteX705" fmla="*/ 1277528 w 1388476"/>
                <a:gd name="connsiteY705" fmla="*/ 404023 h 791386"/>
                <a:gd name="connsiteX706" fmla="*/ 1278765 w 1388476"/>
                <a:gd name="connsiteY706" fmla="*/ 406594 h 791386"/>
                <a:gd name="connsiteX707" fmla="*/ 1277528 w 1388476"/>
                <a:gd name="connsiteY707" fmla="*/ 407927 h 791386"/>
                <a:gd name="connsiteX708" fmla="*/ 1278765 w 1388476"/>
                <a:gd name="connsiteY708" fmla="*/ 409259 h 791386"/>
                <a:gd name="connsiteX709" fmla="*/ 1280098 w 1388476"/>
                <a:gd name="connsiteY709" fmla="*/ 409259 h 791386"/>
                <a:gd name="connsiteX710" fmla="*/ 1281334 w 1388476"/>
                <a:gd name="connsiteY710" fmla="*/ 407927 h 791386"/>
                <a:gd name="connsiteX711" fmla="*/ 1281334 w 1388476"/>
                <a:gd name="connsiteY711" fmla="*/ 406594 h 791386"/>
                <a:gd name="connsiteX712" fmla="*/ 1280098 w 1388476"/>
                <a:gd name="connsiteY712" fmla="*/ 402786 h 791386"/>
                <a:gd name="connsiteX713" fmla="*/ 1278765 w 1388476"/>
                <a:gd name="connsiteY713" fmla="*/ 398883 h 791386"/>
                <a:gd name="connsiteX714" fmla="*/ 1280098 w 1388476"/>
                <a:gd name="connsiteY714" fmla="*/ 397550 h 791386"/>
                <a:gd name="connsiteX715" fmla="*/ 1280098 w 1388476"/>
                <a:gd name="connsiteY715" fmla="*/ 395075 h 791386"/>
                <a:gd name="connsiteX716" fmla="*/ 1281334 w 1388476"/>
                <a:gd name="connsiteY716" fmla="*/ 392409 h 791386"/>
                <a:gd name="connsiteX717" fmla="*/ 1282666 w 1388476"/>
                <a:gd name="connsiteY717" fmla="*/ 391171 h 791386"/>
                <a:gd name="connsiteX718" fmla="*/ 1281334 w 1388476"/>
                <a:gd name="connsiteY718" fmla="*/ 387268 h 791386"/>
                <a:gd name="connsiteX719" fmla="*/ 1280098 w 1388476"/>
                <a:gd name="connsiteY719" fmla="*/ 382128 h 791386"/>
                <a:gd name="connsiteX720" fmla="*/ 1278765 w 1388476"/>
                <a:gd name="connsiteY720" fmla="*/ 378225 h 791386"/>
                <a:gd name="connsiteX721" fmla="*/ 1277528 w 1388476"/>
                <a:gd name="connsiteY721" fmla="*/ 374321 h 791386"/>
                <a:gd name="connsiteX722" fmla="*/ 1277528 w 1388476"/>
                <a:gd name="connsiteY722" fmla="*/ 373084 h 791386"/>
                <a:gd name="connsiteX723" fmla="*/ 1274864 w 1388476"/>
                <a:gd name="connsiteY723" fmla="*/ 373084 h 791386"/>
                <a:gd name="connsiteX724" fmla="*/ 1273627 w 1388476"/>
                <a:gd name="connsiteY724" fmla="*/ 374321 h 791386"/>
                <a:gd name="connsiteX725" fmla="*/ 1273627 w 1388476"/>
                <a:gd name="connsiteY725" fmla="*/ 376987 h 791386"/>
                <a:gd name="connsiteX726" fmla="*/ 1273627 w 1388476"/>
                <a:gd name="connsiteY726" fmla="*/ 378225 h 791386"/>
                <a:gd name="connsiteX727" fmla="*/ 1272295 w 1388476"/>
                <a:gd name="connsiteY727" fmla="*/ 379557 h 791386"/>
                <a:gd name="connsiteX728" fmla="*/ 1271058 w 1388476"/>
                <a:gd name="connsiteY728" fmla="*/ 379557 h 791386"/>
                <a:gd name="connsiteX729" fmla="*/ 1268393 w 1388476"/>
                <a:gd name="connsiteY729" fmla="*/ 379557 h 791386"/>
                <a:gd name="connsiteX730" fmla="*/ 1267156 w 1388476"/>
                <a:gd name="connsiteY730" fmla="*/ 379557 h 791386"/>
                <a:gd name="connsiteX731" fmla="*/ 1264588 w 1388476"/>
                <a:gd name="connsiteY731" fmla="*/ 376987 h 791386"/>
                <a:gd name="connsiteX732" fmla="*/ 1264588 w 1388476"/>
                <a:gd name="connsiteY732" fmla="*/ 375654 h 791386"/>
                <a:gd name="connsiteX733" fmla="*/ 1265825 w 1388476"/>
                <a:gd name="connsiteY733" fmla="*/ 374321 h 791386"/>
                <a:gd name="connsiteX734" fmla="*/ 1268393 w 1388476"/>
                <a:gd name="connsiteY734" fmla="*/ 373084 h 791386"/>
                <a:gd name="connsiteX735" fmla="*/ 1271058 w 1388476"/>
                <a:gd name="connsiteY735" fmla="*/ 373084 h 791386"/>
                <a:gd name="connsiteX736" fmla="*/ 1271058 w 1388476"/>
                <a:gd name="connsiteY736" fmla="*/ 371751 h 791386"/>
                <a:gd name="connsiteX737" fmla="*/ 1271058 w 1388476"/>
                <a:gd name="connsiteY737" fmla="*/ 370514 h 791386"/>
                <a:gd name="connsiteX738" fmla="*/ 1269726 w 1388476"/>
                <a:gd name="connsiteY738" fmla="*/ 370514 h 791386"/>
                <a:gd name="connsiteX739" fmla="*/ 1265825 w 1388476"/>
                <a:gd name="connsiteY739" fmla="*/ 369181 h 791386"/>
                <a:gd name="connsiteX740" fmla="*/ 1262018 w 1388476"/>
                <a:gd name="connsiteY740" fmla="*/ 369181 h 791386"/>
                <a:gd name="connsiteX741" fmla="*/ 1256880 w 1388476"/>
                <a:gd name="connsiteY741" fmla="*/ 365373 h 791386"/>
                <a:gd name="connsiteX742" fmla="*/ 1251646 w 1388476"/>
                <a:gd name="connsiteY742" fmla="*/ 364040 h 791386"/>
                <a:gd name="connsiteX743" fmla="*/ 1250409 w 1388476"/>
                <a:gd name="connsiteY743" fmla="*/ 364040 h 791386"/>
                <a:gd name="connsiteX744" fmla="*/ 1247841 w 1388476"/>
                <a:gd name="connsiteY744" fmla="*/ 366610 h 791386"/>
                <a:gd name="connsiteX745" fmla="*/ 1242607 w 1388476"/>
                <a:gd name="connsiteY745" fmla="*/ 369181 h 791386"/>
                <a:gd name="connsiteX746" fmla="*/ 1240038 w 1388476"/>
                <a:gd name="connsiteY746" fmla="*/ 370514 h 791386"/>
                <a:gd name="connsiteX747" fmla="*/ 1237469 w 1388476"/>
                <a:gd name="connsiteY747" fmla="*/ 369181 h 791386"/>
                <a:gd name="connsiteX748" fmla="*/ 1232331 w 1388476"/>
                <a:gd name="connsiteY748" fmla="*/ 365373 h 791386"/>
                <a:gd name="connsiteX749" fmla="*/ 1227097 w 1388476"/>
                <a:gd name="connsiteY749" fmla="*/ 362707 h 791386"/>
                <a:gd name="connsiteX750" fmla="*/ 1227097 w 1388476"/>
                <a:gd name="connsiteY750" fmla="*/ 361470 h 791386"/>
                <a:gd name="connsiteX751" fmla="*/ 1227097 w 1388476"/>
                <a:gd name="connsiteY751" fmla="*/ 360137 h 791386"/>
                <a:gd name="connsiteX752" fmla="*/ 1228429 w 1388476"/>
                <a:gd name="connsiteY752" fmla="*/ 360137 h 791386"/>
                <a:gd name="connsiteX753" fmla="*/ 1229761 w 1388476"/>
                <a:gd name="connsiteY753" fmla="*/ 361470 h 791386"/>
                <a:gd name="connsiteX754" fmla="*/ 1236136 w 1388476"/>
                <a:gd name="connsiteY754" fmla="*/ 362707 h 791386"/>
                <a:gd name="connsiteX755" fmla="*/ 1243939 w 1388476"/>
                <a:gd name="connsiteY755" fmla="*/ 362707 h 791386"/>
                <a:gd name="connsiteX756" fmla="*/ 1246508 w 1388476"/>
                <a:gd name="connsiteY756" fmla="*/ 362707 h 791386"/>
                <a:gd name="connsiteX757" fmla="*/ 1250409 w 1388476"/>
                <a:gd name="connsiteY757" fmla="*/ 360137 h 791386"/>
                <a:gd name="connsiteX758" fmla="*/ 1251646 w 1388476"/>
                <a:gd name="connsiteY758" fmla="*/ 360137 h 791386"/>
                <a:gd name="connsiteX759" fmla="*/ 1255548 w 1388476"/>
                <a:gd name="connsiteY759" fmla="*/ 362707 h 791386"/>
                <a:gd name="connsiteX760" fmla="*/ 1260686 w 1388476"/>
                <a:gd name="connsiteY760" fmla="*/ 362707 h 791386"/>
                <a:gd name="connsiteX761" fmla="*/ 1262018 w 1388476"/>
                <a:gd name="connsiteY761" fmla="*/ 362707 h 791386"/>
                <a:gd name="connsiteX762" fmla="*/ 1262018 w 1388476"/>
                <a:gd name="connsiteY762" fmla="*/ 360137 h 791386"/>
                <a:gd name="connsiteX763" fmla="*/ 1263255 w 1388476"/>
                <a:gd name="connsiteY763" fmla="*/ 357566 h 791386"/>
                <a:gd name="connsiteX764" fmla="*/ 1264588 w 1388476"/>
                <a:gd name="connsiteY764" fmla="*/ 354996 h 791386"/>
                <a:gd name="connsiteX765" fmla="*/ 1264588 w 1388476"/>
                <a:gd name="connsiteY765" fmla="*/ 353758 h 791386"/>
                <a:gd name="connsiteX766" fmla="*/ 1263255 w 1388476"/>
                <a:gd name="connsiteY766" fmla="*/ 352426 h 791386"/>
                <a:gd name="connsiteX767" fmla="*/ 1258117 w 1388476"/>
                <a:gd name="connsiteY767" fmla="*/ 352426 h 791386"/>
                <a:gd name="connsiteX768" fmla="*/ 1251646 w 1388476"/>
                <a:gd name="connsiteY768" fmla="*/ 352426 h 791386"/>
                <a:gd name="connsiteX769" fmla="*/ 1246508 w 1388476"/>
                <a:gd name="connsiteY769" fmla="*/ 352426 h 791386"/>
                <a:gd name="connsiteX770" fmla="*/ 1241370 w 1388476"/>
                <a:gd name="connsiteY770" fmla="*/ 353758 h 791386"/>
                <a:gd name="connsiteX771" fmla="*/ 1240038 w 1388476"/>
                <a:gd name="connsiteY771" fmla="*/ 352426 h 791386"/>
                <a:gd name="connsiteX772" fmla="*/ 1238801 w 1388476"/>
                <a:gd name="connsiteY772" fmla="*/ 351093 h 791386"/>
                <a:gd name="connsiteX773" fmla="*/ 1238801 w 1388476"/>
                <a:gd name="connsiteY773" fmla="*/ 348523 h 791386"/>
                <a:gd name="connsiteX774" fmla="*/ 1237469 w 1388476"/>
                <a:gd name="connsiteY774" fmla="*/ 347285 h 791386"/>
                <a:gd name="connsiteX775" fmla="*/ 1236136 w 1388476"/>
                <a:gd name="connsiteY775" fmla="*/ 347285 h 791386"/>
                <a:gd name="connsiteX776" fmla="*/ 1227097 w 1388476"/>
                <a:gd name="connsiteY776" fmla="*/ 347285 h 791386"/>
                <a:gd name="connsiteX777" fmla="*/ 1218153 w 1388476"/>
                <a:gd name="connsiteY777" fmla="*/ 349855 h 791386"/>
                <a:gd name="connsiteX778" fmla="*/ 1216821 w 1388476"/>
                <a:gd name="connsiteY778" fmla="*/ 349855 h 791386"/>
                <a:gd name="connsiteX779" fmla="*/ 1211682 w 1388476"/>
                <a:gd name="connsiteY779" fmla="*/ 347285 h 791386"/>
                <a:gd name="connsiteX780" fmla="*/ 1207781 w 1388476"/>
                <a:gd name="connsiteY780" fmla="*/ 344714 h 791386"/>
                <a:gd name="connsiteX781" fmla="*/ 1207781 w 1388476"/>
                <a:gd name="connsiteY781" fmla="*/ 343382 h 791386"/>
                <a:gd name="connsiteX782" fmla="*/ 1207781 w 1388476"/>
                <a:gd name="connsiteY782" fmla="*/ 342049 h 791386"/>
                <a:gd name="connsiteX783" fmla="*/ 1210445 w 1388476"/>
                <a:gd name="connsiteY783" fmla="*/ 340811 h 791386"/>
                <a:gd name="connsiteX784" fmla="*/ 1210445 w 1388476"/>
                <a:gd name="connsiteY784" fmla="*/ 339479 h 791386"/>
                <a:gd name="connsiteX785" fmla="*/ 1210445 w 1388476"/>
                <a:gd name="connsiteY785" fmla="*/ 336908 h 791386"/>
                <a:gd name="connsiteX786" fmla="*/ 1209113 w 1388476"/>
                <a:gd name="connsiteY786" fmla="*/ 334338 h 791386"/>
                <a:gd name="connsiteX787" fmla="*/ 1207781 w 1388476"/>
                <a:gd name="connsiteY787" fmla="*/ 333005 h 791386"/>
                <a:gd name="connsiteX788" fmla="*/ 1206544 w 1388476"/>
                <a:gd name="connsiteY788" fmla="*/ 333005 h 791386"/>
                <a:gd name="connsiteX789" fmla="*/ 1203880 w 1388476"/>
                <a:gd name="connsiteY789" fmla="*/ 334338 h 791386"/>
                <a:gd name="connsiteX790" fmla="*/ 1202643 w 1388476"/>
                <a:gd name="connsiteY790" fmla="*/ 333005 h 791386"/>
                <a:gd name="connsiteX791" fmla="*/ 1200073 w 1388476"/>
                <a:gd name="connsiteY791" fmla="*/ 330435 h 791386"/>
                <a:gd name="connsiteX792" fmla="*/ 1200073 w 1388476"/>
                <a:gd name="connsiteY792" fmla="*/ 327864 h 791386"/>
                <a:gd name="connsiteX793" fmla="*/ 1200073 w 1388476"/>
                <a:gd name="connsiteY793" fmla="*/ 326627 h 791386"/>
                <a:gd name="connsiteX794" fmla="*/ 1198741 w 1388476"/>
                <a:gd name="connsiteY794" fmla="*/ 324056 h 791386"/>
                <a:gd name="connsiteX795" fmla="*/ 1198741 w 1388476"/>
                <a:gd name="connsiteY795" fmla="*/ 322724 h 791386"/>
                <a:gd name="connsiteX796" fmla="*/ 1197409 w 1388476"/>
                <a:gd name="connsiteY796" fmla="*/ 322724 h 791386"/>
                <a:gd name="connsiteX797" fmla="*/ 1196172 w 1388476"/>
                <a:gd name="connsiteY797" fmla="*/ 324056 h 791386"/>
                <a:gd name="connsiteX798" fmla="*/ 1191034 w 1388476"/>
                <a:gd name="connsiteY798" fmla="*/ 324056 h 791386"/>
                <a:gd name="connsiteX799" fmla="*/ 1189702 w 1388476"/>
                <a:gd name="connsiteY799" fmla="*/ 322724 h 791386"/>
                <a:gd name="connsiteX800" fmla="*/ 1188465 w 1388476"/>
                <a:gd name="connsiteY800" fmla="*/ 322724 h 791386"/>
                <a:gd name="connsiteX801" fmla="*/ 1188465 w 1388476"/>
                <a:gd name="connsiteY801" fmla="*/ 318916 h 791386"/>
                <a:gd name="connsiteX802" fmla="*/ 1187133 w 1388476"/>
                <a:gd name="connsiteY802" fmla="*/ 317583 h 791386"/>
                <a:gd name="connsiteX803" fmla="*/ 1184563 w 1388476"/>
                <a:gd name="connsiteY803" fmla="*/ 316250 h 791386"/>
                <a:gd name="connsiteX804" fmla="*/ 1181995 w 1388476"/>
                <a:gd name="connsiteY804" fmla="*/ 317583 h 791386"/>
                <a:gd name="connsiteX805" fmla="*/ 1179425 w 1388476"/>
                <a:gd name="connsiteY805" fmla="*/ 317583 h 791386"/>
                <a:gd name="connsiteX806" fmla="*/ 1175524 w 1388476"/>
                <a:gd name="connsiteY806" fmla="*/ 315013 h 791386"/>
                <a:gd name="connsiteX807" fmla="*/ 1170386 w 1388476"/>
                <a:gd name="connsiteY807" fmla="*/ 311109 h 791386"/>
                <a:gd name="connsiteX808" fmla="*/ 1166485 w 1388476"/>
                <a:gd name="connsiteY808" fmla="*/ 305969 h 791386"/>
                <a:gd name="connsiteX809" fmla="*/ 1166485 w 1388476"/>
                <a:gd name="connsiteY809" fmla="*/ 303398 h 791386"/>
                <a:gd name="connsiteX810" fmla="*/ 1166485 w 1388476"/>
                <a:gd name="connsiteY810" fmla="*/ 300733 h 791386"/>
                <a:gd name="connsiteX811" fmla="*/ 1165152 w 1388476"/>
                <a:gd name="connsiteY811" fmla="*/ 298162 h 791386"/>
                <a:gd name="connsiteX812" fmla="*/ 1163915 w 1388476"/>
                <a:gd name="connsiteY812" fmla="*/ 296925 h 791386"/>
                <a:gd name="connsiteX813" fmla="*/ 1162583 w 1388476"/>
                <a:gd name="connsiteY813" fmla="*/ 295592 h 791386"/>
                <a:gd name="connsiteX814" fmla="*/ 1161346 w 1388476"/>
                <a:gd name="connsiteY814" fmla="*/ 296925 h 791386"/>
                <a:gd name="connsiteX815" fmla="*/ 1157445 w 1388476"/>
                <a:gd name="connsiteY815" fmla="*/ 296925 h 791386"/>
                <a:gd name="connsiteX816" fmla="*/ 1157445 w 1388476"/>
                <a:gd name="connsiteY816" fmla="*/ 295592 h 791386"/>
                <a:gd name="connsiteX817" fmla="*/ 1156208 w 1388476"/>
                <a:gd name="connsiteY817" fmla="*/ 295592 h 791386"/>
                <a:gd name="connsiteX818" fmla="*/ 1156208 w 1388476"/>
                <a:gd name="connsiteY818" fmla="*/ 293022 h 791386"/>
                <a:gd name="connsiteX819" fmla="*/ 1158777 w 1388476"/>
                <a:gd name="connsiteY819" fmla="*/ 290451 h 791386"/>
                <a:gd name="connsiteX820" fmla="*/ 1160014 w 1388476"/>
                <a:gd name="connsiteY820" fmla="*/ 290451 h 791386"/>
                <a:gd name="connsiteX821" fmla="*/ 1160014 w 1388476"/>
                <a:gd name="connsiteY821" fmla="*/ 289118 h 791386"/>
                <a:gd name="connsiteX822" fmla="*/ 1161346 w 1388476"/>
                <a:gd name="connsiteY822" fmla="*/ 289118 h 791386"/>
                <a:gd name="connsiteX823" fmla="*/ 1163915 w 1388476"/>
                <a:gd name="connsiteY823" fmla="*/ 290451 h 791386"/>
                <a:gd name="connsiteX824" fmla="*/ 1165152 w 1388476"/>
                <a:gd name="connsiteY824" fmla="*/ 293022 h 791386"/>
                <a:gd name="connsiteX825" fmla="*/ 1167816 w 1388476"/>
                <a:gd name="connsiteY825" fmla="*/ 295592 h 791386"/>
                <a:gd name="connsiteX826" fmla="*/ 1169053 w 1388476"/>
                <a:gd name="connsiteY826" fmla="*/ 298162 h 791386"/>
                <a:gd name="connsiteX827" fmla="*/ 1170386 w 1388476"/>
                <a:gd name="connsiteY827" fmla="*/ 298162 h 791386"/>
                <a:gd name="connsiteX828" fmla="*/ 1170386 w 1388476"/>
                <a:gd name="connsiteY828" fmla="*/ 295592 h 791386"/>
                <a:gd name="connsiteX829" fmla="*/ 1171718 w 1388476"/>
                <a:gd name="connsiteY829" fmla="*/ 294355 h 791386"/>
                <a:gd name="connsiteX830" fmla="*/ 1174287 w 1388476"/>
                <a:gd name="connsiteY830" fmla="*/ 291689 h 791386"/>
                <a:gd name="connsiteX831" fmla="*/ 1175524 w 1388476"/>
                <a:gd name="connsiteY831" fmla="*/ 293022 h 791386"/>
                <a:gd name="connsiteX832" fmla="*/ 1175524 w 1388476"/>
                <a:gd name="connsiteY832" fmla="*/ 294355 h 791386"/>
                <a:gd name="connsiteX833" fmla="*/ 1175524 w 1388476"/>
                <a:gd name="connsiteY833" fmla="*/ 295592 h 791386"/>
                <a:gd name="connsiteX834" fmla="*/ 1172955 w 1388476"/>
                <a:gd name="connsiteY834" fmla="*/ 296925 h 791386"/>
                <a:gd name="connsiteX835" fmla="*/ 1171718 w 1388476"/>
                <a:gd name="connsiteY835" fmla="*/ 298162 h 791386"/>
                <a:gd name="connsiteX836" fmla="*/ 1171718 w 1388476"/>
                <a:gd name="connsiteY836" fmla="*/ 299495 h 791386"/>
                <a:gd name="connsiteX837" fmla="*/ 1172955 w 1388476"/>
                <a:gd name="connsiteY837" fmla="*/ 303398 h 791386"/>
                <a:gd name="connsiteX838" fmla="*/ 1175524 w 1388476"/>
                <a:gd name="connsiteY838" fmla="*/ 307206 h 791386"/>
                <a:gd name="connsiteX839" fmla="*/ 1178093 w 1388476"/>
                <a:gd name="connsiteY839" fmla="*/ 308539 h 791386"/>
                <a:gd name="connsiteX840" fmla="*/ 1179425 w 1388476"/>
                <a:gd name="connsiteY840" fmla="*/ 309777 h 791386"/>
                <a:gd name="connsiteX841" fmla="*/ 1181995 w 1388476"/>
                <a:gd name="connsiteY841" fmla="*/ 308539 h 791386"/>
                <a:gd name="connsiteX842" fmla="*/ 1183231 w 1388476"/>
                <a:gd name="connsiteY842" fmla="*/ 308539 h 791386"/>
                <a:gd name="connsiteX843" fmla="*/ 1183231 w 1388476"/>
                <a:gd name="connsiteY843" fmla="*/ 307206 h 791386"/>
                <a:gd name="connsiteX844" fmla="*/ 1185896 w 1388476"/>
                <a:gd name="connsiteY844" fmla="*/ 307206 h 791386"/>
                <a:gd name="connsiteX845" fmla="*/ 1187133 w 1388476"/>
                <a:gd name="connsiteY845" fmla="*/ 307206 h 791386"/>
                <a:gd name="connsiteX846" fmla="*/ 1187133 w 1388476"/>
                <a:gd name="connsiteY846" fmla="*/ 308539 h 791386"/>
                <a:gd name="connsiteX847" fmla="*/ 1187133 w 1388476"/>
                <a:gd name="connsiteY847" fmla="*/ 311109 h 791386"/>
                <a:gd name="connsiteX848" fmla="*/ 1189702 w 1388476"/>
                <a:gd name="connsiteY848" fmla="*/ 312442 h 791386"/>
                <a:gd name="connsiteX849" fmla="*/ 1191034 w 1388476"/>
                <a:gd name="connsiteY849" fmla="*/ 312442 h 791386"/>
                <a:gd name="connsiteX850" fmla="*/ 1192271 w 1388476"/>
                <a:gd name="connsiteY850" fmla="*/ 309777 h 791386"/>
                <a:gd name="connsiteX851" fmla="*/ 1192271 w 1388476"/>
                <a:gd name="connsiteY851" fmla="*/ 308539 h 791386"/>
                <a:gd name="connsiteX852" fmla="*/ 1192271 w 1388476"/>
                <a:gd name="connsiteY852" fmla="*/ 307206 h 791386"/>
                <a:gd name="connsiteX853" fmla="*/ 1193603 w 1388476"/>
                <a:gd name="connsiteY853" fmla="*/ 307206 h 791386"/>
                <a:gd name="connsiteX854" fmla="*/ 1194840 w 1388476"/>
                <a:gd name="connsiteY854" fmla="*/ 308539 h 791386"/>
                <a:gd name="connsiteX855" fmla="*/ 1196172 w 1388476"/>
                <a:gd name="connsiteY855" fmla="*/ 308539 h 791386"/>
                <a:gd name="connsiteX856" fmla="*/ 1196172 w 1388476"/>
                <a:gd name="connsiteY856" fmla="*/ 309777 h 791386"/>
                <a:gd name="connsiteX857" fmla="*/ 1194840 w 1388476"/>
                <a:gd name="connsiteY857" fmla="*/ 311109 h 791386"/>
                <a:gd name="connsiteX858" fmla="*/ 1194840 w 1388476"/>
                <a:gd name="connsiteY858" fmla="*/ 313680 h 791386"/>
                <a:gd name="connsiteX859" fmla="*/ 1196172 w 1388476"/>
                <a:gd name="connsiteY859" fmla="*/ 315013 h 791386"/>
                <a:gd name="connsiteX860" fmla="*/ 1198741 w 1388476"/>
                <a:gd name="connsiteY860" fmla="*/ 315013 h 791386"/>
                <a:gd name="connsiteX861" fmla="*/ 1200073 w 1388476"/>
                <a:gd name="connsiteY861" fmla="*/ 313680 h 791386"/>
                <a:gd name="connsiteX862" fmla="*/ 1202643 w 1388476"/>
                <a:gd name="connsiteY862" fmla="*/ 313680 h 791386"/>
                <a:gd name="connsiteX863" fmla="*/ 1205211 w 1388476"/>
                <a:gd name="connsiteY863" fmla="*/ 313680 h 791386"/>
                <a:gd name="connsiteX864" fmla="*/ 1206544 w 1388476"/>
                <a:gd name="connsiteY864" fmla="*/ 313680 h 791386"/>
                <a:gd name="connsiteX865" fmla="*/ 1206544 w 1388476"/>
                <a:gd name="connsiteY865" fmla="*/ 315013 h 791386"/>
                <a:gd name="connsiteX866" fmla="*/ 1206544 w 1388476"/>
                <a:gd name="connsiteY866" fmla="*/ 316250 h 791386"/>
                <a:gd name="connsiteX867" fmla="*/ 1206544 w 1388476"/>
                <a:gd name="connsiteY867" fmla="*/ 318916 h 791386"/>
                <a:gd name="connsiteX868" fmla="*/ 1207781 w 1388476"/>
                <a:gd name="connsiteY868" fmla="*/ 322724 h 791386"/>
                <a:gd name="connsiteX869" fmla="*/ 1207781 w 1388476"/>
                <a:gd name="connsiteY869" fmla="*/ 324056 h 791386"/>
                <a:gd name="connsiteX870" fmla="*/ 1209113 w 1388476"/>
                <a:gd name="connsiteY870" fmla="*/ 325294 h 791386"/>
                <a:gd name="connsiteX871" fmla="*/ 1214251 w 1388476"/>
                <a:gd name="connsiteY871" fmla="*/ 326627 h 791386"/>
                <a:gd name="connsiteX872" fmla="*/ 1215583 w 1388476"/>
                <a:gd name="connsiteY872" fmla="*/ 327864 h 791386"/>
                <a:gd name="connsiteX873" fmla="*/ 1216821 w 1388476"/>
                <a:gd name="connsiteY873" fmla="*/ 331768 h 791386"/>
                <a:gd name="connsiteX874" fmla="*/ 1216821 w 1388476"/>
                <a:gd name="connsiteY874" fmla="*/ 336908 h 791386"/>
                <a:gd name="connsiteX875" fmla="*/ 1216821 w 1388476"/>
                <a:gd name="connsiteY875" fmla="*/ 338241 h 791386"/>
                <a:gd name="connsiteX876" fmla="*/ 1219390 w 1388476"/>
                <a:gd name="connsiteY876" fmla="*/ 340811 h 791386"/>
                <a:gd name="connsiteX877" fmla="*/ 1222054 w 1388476"/>
                <a:gd name="connsiteY877" fmla="*/ 342049 h 791386"/>
                <a:gd name="connsiteX878" fmla="*/ 1223291 w 1388476"/>
                <a:gd name="connsiteY878" fmla="*/ 342049 h 791386"/>
                <a:gd name="connsiteX879" fmla="*/ 1224528 w 1388476"/>
                <a:gd name="connsiteY879" fmla="*/ 342049 h 791386"/>
                <a:gd name="connsiteX880" fmla="*/ 1225860 w 1388476"/>
                <a:gd name="connsiteY880" fmla="*/ 342049 h 791386"/>
                <a:gd name="connsiteX881" fmla="*/ 1225860 w 1388476"/>
                <a:gd name="connsiteY881" fmla="*/ 340811 h 791386"/>
                <a:gd name="connsiteX882" fmla="*/ 1223291 w 1388476"/>
                <a:gd name="connsiteY882" fmla="*/ 339479 h 791386"/>
                <a:gd name="connsiteX883" fmla="*/ 1224528 w 1388476"/>
                <a:gd name="connsiteY883" fmla="*/ 338241 h 791386"/>
                <a:gd name="connsiteX884" fmla="*/ 1225860 w 1388476"/>
                <a:gd name="connsiteY884" fmla="*/ 335575 h 791386"/>
                <a:gd name="connsiteX885" fmla="*/ 1227097 w 1388476"/>
                <a:gd name="connsiteY885" fmla="*/ 334338 h 791386"/>
                <a:gd name="connsiteX886" fmla="*/ 1227097 w 1388476"/>
                <a:gd name="connsiteY886" fmla="*/ 333005 h 791386"/>
                <a:gd name="connsiteX887" fmla="*/ 1227097 w 1388476"/>
                <a:gd name="connsiteY887" fmla="*/ 331768 h 791386"/>
                <a:gd name="connsiteX888" fmla="*/ 1220722 w 1388476"/>
                <a:gd name="connsiteY888" fmla="*/ 326627 h 791386"/>
                <a:gd name="connsiteX889" fmla="*/ 1218153 w 1388476"/>
                <a:gd name="connsiteY889" fmla="*/ 324056 h 791386"/>
                <a:gd name="connsiteX890" fmla="*/ 1216821 w 1388476"/>
                <a:gd name="connsiteY890" fmla="*/ 320153 h 791386"/>
                <a:gd name="connsiteX891" fmla="*/ 1216821 w 1388476"/>
                <a:gd name="connsiteY891" fmla="*/ 318916 h 791386"/>
                <a:gd name="connsiteX892" fmla="*/ 1218153 w 1388476"/>
                <a:gd name="connsiteY892" fmla="*/ 317583 h 791386"/>
                <a:gd name="connsiteX893" fmla="*/ 1220722 w 1388476"/>
                <a:gd name="connsiteY893" fmla="*/ 318916 h 791386"/>
                <a:gd name="connsiteX894" fmla="*/ 1222054 w 1388476"/>
                <a:gd name="connsiteY894" fmla="*/ 320153 h 791386"/>
                <a:gd name="connsiteX895" fmla="*/ 1224528 w 1388476"/>
                <a:gd name="connsiteY895" fmla="*/ 324056 h 791386"/>
                <a:gd name="connsiteX896" fmla="*/ 1227097 w 1388476"/>
                <a:gd name="connsiteY896" fmla="*/ 327864 h 791386"/>
                <a:gd name="connsiteX897" fmla="*/ 1228429 w 1388476"/>
                <a:gd name="connsiteY897" fmla="*/ 327864 h 791386"/>
                <a:gd name="connsiteX898" fmla="*/ 1230998 w 1388476"/>
                <a:gd name="connsiteY898" fmla="*/ 330435 h 791386"/>
                <a:gd name="connsiteX899" fmla="*/ 1230998 w 1388476"/>
                <a:gd name="connsiteY899" fmla="*/ 331768 h 791386"/>
                <a:gd name="connsiteX900" fmla="*/ 1229761 w 1388476"/>
                <a:gd name="connsiteY900" fmla="*/ 333005 h 791386"/>
                <a:gd name="connsiteX901" fmla="*/ 1229761 w 1388476"/>
                <a:gd name="connsiteY901" fmla="*/ 335575 h 791386"/>
                <a:gd name="connsiteX902" fmla="*/ 1229761 w 1388476"/>
                <a:gd name="connsiteY902" fmla="*/ 336908 h 791386"/>
                <a:gd name="connsiteX903" fmla="*/ 1230998 w 1388476"/>
                <a:gd name="connsiteY903" fmla="*/ 336908 h 791386"/>
                <a:gd name="connsiteX904" fmla="*/ 1232331 w 1388476"/>
                <a:gd name="connsiteY904" fmla="*/ 338241 h 791386"/>
                <a:gd name="connsiteX905" fmla="*/ 1233568 w 1388476"/>
                <a:gd name="connsiteY905" fmla="*/ 339479 h 791386"/>
                <a:gd name="connsiteX906" fmla="*/ 1234900 w 1388476"/>
                <a:gd name="connsiteY906" fmla="*/ 338241 h 791386"/>
                <a:gd name="connsiteX907" fmla="*/ 1236136 w 1388476"/>
                <a:gd name="connsiteY907" fmla="*/ 338241 h 791386"/>
                <a:gd name="connsiteX908" fmla="*/ 1234900 w 1388476"/>
                <a:gd name="connsiteY908" fmla="*/ 335575 h 791386"/>
                <a:gd name="connsiteX909" fmla="*/ 1234900 w 1388476"/>
                <a:gd name="connsiteY909" fmla="*/ 333005 h 791386"/>
                <a:gd name="connsiteX910" fmla="*/ 1236136 w 1388476"/>
                <a:gd name="connsiteY910" fmla="*/ 333005 h 791386"/>
                <a:gd name="connsiteX911" fmla="*/ 1238801 w 1388476"/>
                <a:gd name="connsiteY911" fmla="*/ 333005 h 791386"/>
                <a:gd name="connsiteX912" fmla="*/ 1240038 w 1388476"/>
                <a:gd name="connsiteY912" fmla="*/ 335575 h 791386"/>
                <a:gd name="connsiteX913" fmla="*/ 1240038 w 1388476"/>
                <a:gd name="connsiteY913" fmla="*/ 336908 h 791386"/>
                <a:gd name="connsiteX914" fmla="*/ 1238801 w 1388476"/>
                <a:gd name="connsiteY914" fmla="*/ 338241 h 791386"/>
                <a:gd name="connsiteX915" fmla="*/ 1237469 w 1388476"/>
                <a:gd name="connsiteY915" fmla="*/ 338241 h 791386"/>
                <a:gd name="connsiteX916" fmla="*/ 1237469 w 1388476"/>
                <a:gd name="connsiteY916" fmla="*/ 339479 h 791386"/>
                <a:gd name="connsiteX917" fmla="*/ 1238801 w 1388476"/>
                <a:gd name="connsiteY917" fmla="*/ 340811 h 791386"/>
                <a:gd name="connsiteX918" fmla="*/ 1243939 w 1388476"/>
                <a:gd name="connsiteY918" fmla="*/ 343382 h 791386"/>
                <a:gd name="connsiteX919" fmla="*/ 1250409 w 1388476"/>
                <a:gd name="connsiteY919" fmla="*/ 344714 h 791386"/>
                <a:gd name="connsiteX920" fmla="*/ 1251646 w 1388476"/>
                <a:gd name="connsiteY920" fmla="*/ 344714 h 791386"/>
                <a:gd name="connsiteX921" fmla="*/ 1251646 w 1388476"/>
                <a:gd name="connsiteY921" fmla="*/ 343382 h 791386"/>
                <a:gd name="connsiteX922" fmla="*/ 1250409 w 1388476"/>
                <a:gd name="connsiteY922" fmla="*/ 340811 h 791386"/>
                <a:gd name="connsiteX923" fmla="*/ 1252979 w 1388476"/>
                <a:gd name="connsiteY923" fmla="*/ 340811 h 791386"/>
                <a:gd name="connsiteX924" fmla="*/ 1254216 w 1388476"/>
                <a:gd name="connsiteY924" fmla="*/ 340811 h 791386"/>
                <a:gd name="connsiteX925" fmla="*/ 1255548 w 1388476"/>
                <a:gd name="connsiteY925" fmla="*/ 340811 h 791386"/>
                <a:gd name="connsiteX926" fmla="*/ 1256880 w 1388476"/>
                <a:gd name="connsiteY926" fmla="*/ 342049 h 791386"/>
                <a:gd name="connsiteX927" fmla="*/ 1258117 w 1388476"/>
                <a:gd name="connsiteY927" fmla="*/ 340811 h 791386"/>
                <a:gd name="connsiteX928" fmla="*/ 1259449 w 1388476"/>
                <a:gd name="connsiteY928" fmla="*/ 340811 h 791386"/>
                <a:gd name="connsiteX929" fmla="*/ 1259449 w 1388476"/>
                <a:gd name="connsiteY929" fmla="*/ 338241 h 791386"/>
                <a:gd name="connsiteX930" fmla="*/ 1258117 w 1388476"/>
                <a:gd name="connsiteY930" fmla="*/ 336908 h 791386"/>
                <a:gd name="connsiteX931" fmla="*/ 1256880 w 1388476"/>
                <a:gd name="connsiteY931" fmla="*/ 335575 h 791386"/>
                <a:gd name="connsiteX932" fmla="*/ 1255548 w 1388476"/>
                <a:gd name="connsiteY932" fmla="*/ 335575 h 791386"/>
                <a:gd name="connsiteX933" fmla="*/ 1254216 w 1388476"/>
                <a:gd name="connsiteY933" fmla="*/ 338241 h 791386"/>
                <a:gd name="connsiteX934" fmla="*/ 1252979 w 1388476"/>
                <a:gd name="connsiteY934" fmla="*/ 336908 h 791386"/>
                <a:gd name="connsiteX935" fmla="*/ 1254216 w 1388476"/>
                <a:gd name="connsiteY935" fmla="*/ 335575 h 791386"/>
                <a:gd name="connsiteX936" fmla="*/ 1254216 w 1388476"/>
                <a:gd name="connsiteY936" fmla="*/ 334338 h 791386"/>
                <a:gd name="connsiteX937" fmla="*/ 1252979 w 1388476"/>
                <a:gd name="connsiteY937" fmla="*/ 334338 h 791386"/>
                <a:gd name="connsiteX938" fmla="*/ 1251646 w 1388476"/>
                <a:gd name="connsiteY938" fmla="*/ 334338 h 791386"/>
                <a:gd name="connsiteX939" fmla="*/ 1247841 w 1388476"/>
                <a:gd name="connsiteY939" fmla="*/ 334338 h 791386"/>
                <a:gd name="connsiteX940" fmla="*/ 1247841 w 1388476"/>
                <a:gd name="connsiteY940" fmla="*/ 333005 h 791386"/>
                <a:gd name="connsiteX941" fmla="*/ 1246508 w 1388476"/>
                <a:gd name="connsiteY941" fmla="*/ 331768 h 791386"/>
                <a:gd name="connsiteX942" fmla="*/ 1246508 w 1388476"/>
                <a:gd name="connsiteY942" fmla="*/ 329197 h 791386"/>
                <a:gd name="connsiteX943" fmla="*/ 1247841 w 1388476"/>
                <a:gd name="connsiteY943" fmla="*/ 329197 h 791386"/>
                <a:gd name="connsiteX944" fmla="*/ 1249078 w 1388476"/>
                <a:gd name="connsiteY944" fmla="*/ 327864 h 791386"/>
                <a:gd name="connsiteX945" fmla="*/ 1249078 w 1388476"/>
                <a:gd name="connsiteY945" fmla="*/ 326627 h 791386"/>
                <a:gd name="connsiteX946" fmla="*/ 1246508 w 1388476"/>
                <a:gd name="connsiteY946" fmla="*/ 325294 h 791386"/>
                <a:gd name="connsiteX947" fmla="*/ 1246508 w 1388476"/>
                <a:gd name="connsiteY947" fmla="*/ 322724 h 791386"/>
                <a:gd name="connsiteX948" fmla="*/ 1247841 w 1388476"/>
                <a:gd name="connsiteY948" fmla="*/ 321391 h 791386"/>
                <a:gd name="connsiteX949" fmla="*/ 1247841 w 1388476"/>
                <a:gd name="connsiteY949" fmla="*/ 320153 h 791386"/>
                <a:gd name="connsiteX950" fmla="*/ 1249078 w 1388476"/>
                <a:gd name="connsiteY950" fmla="*/ 320153 h 791386"/>
                <a:gd name="connsiteX951" fmla="*/ 1251646 w 1388476"/>
                <a:gd name="connsiteY951" fmla="*/ 321391 h 791386"/>
                <a:gd name="connsiteX952" fmla="*/ 1252979 w 1388476"/>
                <a:gd name="connsiteY952" fmla="*/ 322724 h 791386"/>
                <a:gd name="connsiteX953" fmla="*/ 1252979 w 1388476"/>
                <a:gd name="connsiteY953" fmla="*/ 325294 h 791386"/>
                <a:gd name="connsiteX954" fmla="*/ 1255548 w 1388476"/>
                <a:gd name="connsiteY954" fmla="*/ 325294 h 791386"/>
                <a:gd name="connsiteX955" fmla="*/ 1255548 w 1388476"/>
                <a:gd name="connsiteY955" fmla="*/ 326627 h 791386"/>
                <a:gd name="connsiteX956" fmla="*/ 1256880 w 1388476"/>
                <a:gd name="connsiteY956" fmla="*/ 325294 h 791386"/>
                <a:gd name="connsiteX957" fmla="*/ 1256880 w 1388476"/>
                <a:gd name="connsiteY957" fmla="*/ 324056 h 791386"/>
                <a:gd name="connsiteX958" fmla="*/ 1256880 w 1388476"/>
                <a:gd name="connsiteY958" fmla="*/ 322724 h 791386"/>
                <a:gd name="connsiteX959" fmla="*/ 1256880 w 1388476"/>
                <a:gd name="connsiteY959" fmla="*/ 321391 h 791386"/>
                <a:gd name="connsiteX960" fmla="*/ 1255548 w 1388476"/>
                <a:gd name="connsiteY960" fmla="*/ 318916 h 791386"/>
                <a:gd name="connsiteX961" fmla="*/ 1254216 w 1388476"/>
                <a:gd name="connsiteY961" fmla="*/ 317583 h 791386"/>
                <a:gd name="connsiteX962" fmla="*/ 1252979 w 1388476"/>
                <a:gd name="connsiteY962" fmla="*/ 316250 h 791386"/>
                <a:gd name="connsiteX963" fmla="*/ 1251646 w 1388476"/>
                <a:gd name="connsiteY963" fmla="*/ 316250 h 791386"/>
                <a:gd name="connsiteX964" fmla="*/ 1249078 w 1388476"/>
                <a:gd name="connsiteY964" fmla="*/ 317583 h 791386"/>
                <a:gd name="connsiteX965" fmla="*/ 1247841 w 1388476"/>
                <a:gd name="connsiteY965" fmla="*/ 315013 h 791386"/>
                <a:gd name="connsiteX966" fmla="*/ 1245176 w 1388476"/>
                <a:gd name="connsiteY966" fmla="*/ 312442 h 791386"/>
                <a:gd name="connsiteX967" fmla="*/ 1245176 w 1388476"/>
                <a:gd name="connsiteY967" fmla="*/ 309777 h 791386"/>
                <a:gd name="connsiteX968" fmla="*/ 1245176 w 1388476"/>
                <a:gd name="connsiteY968" fmla="*/ 308539 h 791386"/>
                <a:gd name="connsiteX969" fmla="*/ 1246508 w 1388476"/>
                <a:gd name="connsiteY969" fmla="*/ 307206 h 791386"/>
                <a:gd name="connsiteX970" fmla="*/ 1247841 w 1388476"/>
                <a:gd name="connsiteY970" fmla="*/ 307206 h 791386"/>
                <a:gd name="connsiteX971" fmla="*/ 1249078 w 1388476"/>
                <a:gd name="connsiteY971" fmla="*/ 307206 h 791386"/>
                <a:gd name="connsiteX972" fmla="*/ 1250409 w 1388476"/>
                <a:gd name="connsiteY972" fmla="*/ 307206 h 791386"/>
                <a:gd name="connsiteX973" fmla="*/ 1251646 w 1388476"/>
                <a:gd name="connsiteY973" fmla="*/ 307206 h 791386"/>
                <a:gd name="connsiteX974" fmla="*/ 1254216 w 1388476"/>
                <a:gd name="connsiteY974" fmla="*/ 305969 h 791386"/>
                <a:gd name="connsiteX975" fmla="*/ 1255548 w 1388476"/>
                <a:gd name="connsiteY975" fmla="*/ 304636 h 791386"/>
                <a:gd name="connsiteX976" fmla="*/ 1255548 w 1388476"/>
                <a:gd name="connsiteY976" fmla="*/ 303398 h 791386"/>
                <a:gd name="connsiteX977" fmla="*/ 1255548 w 1388476"/>
                <a:gd name="connsiteY977" fmla="*/ 302066 h 791386"/>
                <a:gd name="connsiteX978" fmla="*/ 1252979 w 1388476"/>
                <a:gd name="connsiteY978" fmla="*/ 300733 h 791386"/>
                <a:gd name="connsiteX979" fmla="*/ 1250409 w 1388476"/>
                <a:gd name="connsiteY979" fmla="*/ 300733 h 791386"/>
                <a:gd name="connsiteX980" fmla="*/ 1249078 w 1388476"/>
                <a:gd name="connsiteY980" fmla="*/ 299495 h 791386"/>
                <a:gd name="connsiteX981" fmla="*/ 1247841 w 1388476"/>
                <a:gd name="connsiteY981" fmla="*/ 298162 h 791386"/>
                <a:gd name="connsiteX982" fmla="*/ 1247841 w 1388476"/>
                <a:gd name="connsiteY982" fmla="*/ 295592 h 791386"/>
                <a:gd name="connsiteX983" fmla="*/ 1246508 w 1388476"/>
                <a:gd name="connsiteY983" fmla="*/ 294355 h 791386"/>
                <a:gd name="connsiteX984" fmla="*/ 1245176 w 1388476"/>
                <a:gd name="connsiteY984" fmla="*/ 293022 h 791386"/>
                <a:gd name="connsiteX985" fmla="*/ 1243939 w 1388476"/>
                <a:gd name="connsiteY985" fmla="*/ 293022 h 791386"/>
                <a:gd name="connsiteX986" fmla="*/ 1242607 w 1388476"/>
                <a:gd name="connsiteY986" fmla="*/ 293022 h 791386"/>
                <a:gd name="connsiteX987" fmla="*/ 1242607 w 1388476"/>
                <a:gd name="connsiteY987" fmla="*/ 294355 h 791386"/>
                <a:gd name="connsiteX988" fmla="*/ 1238801 w 1388476"/>
                <a:gd name="connsiteY988" fmla="*/ 294355 h 791386"/>
                <a:gd name="connsiteX989" fmla="*/ 1233568 w 1388476"/>
                <a:gd name="connsiteY989" fmla="*/ 293022 h 791386"/>
                <a:gd name="connsiteX990" fmla="*/ 1229761 w 1388476"/>
                <a:gd name="connsiteY990" fmla="*/ 293022 h 791386"/>
                <a:gd name="connsiteX991" fmla="*/ 1227097 w 1388476"/>
                <a:gd name="connsiteY991" fmla="*/ 290451 h 791386"/>
                <a:gd name="connsiteX992" fmla="*/ 1224528 w 1388476"/>
                <a:gd name="connsiteY992" fmla="*/ 289118 h 791386"/>
                <a:gd name="connsiteX993" fmla="*/ 1224528 w 1388476"/>
                <a:gd name="connsiteY993" fmla="*/ 287881 h 791386"/>
                <a:gd name="connsiteX994" fmla="*/ 1224528 w 1388476"/>
                <a:gd name="connsiteY994" fmla="*/ 286548 h 791386"/>
                <a:gd name="connsiteX995" fmla="*/ 1227097 w 1388476"/>
                <a:gd name="connsiteY995" fmla="*/ 285311 h 791386"/>
                <a:gd name="connsiteX996" fmla="*/ 1230998 w 1388476"/>
                <a:gd name="connsiteY996" fmla="*/ 285311 h 791386"/>
                <a:gd name="connsiteX997" fmla="*/ 1232331 w 1388476"/>
                <a:gd name="connsiteY997" fmla="*/ 285311 h 791386"/>
                <a:gd name="connsiteX998" fmla="*/ 1233568 w 1388476"/>
                <a:gd name="connsiteY998" fmla="*/ 285311 h 791386"/>
                <a:gd name="connsiteX999" fmla="*/ 1234900 w 1388476"/>
                <a:gd name="connsiteY999" fmla="*/ 285311 h 791386"/>
                <a:gd name="connsiteX1000" fmla="*/ 1236136 w 1388476"/>
                <a:gd name="connsiteY1000" fmla="*/ 287881 h 791386"/>
                <a:gd name="connsiteX1001" fmla="*/ 1240038 w 1388476"/>
                <a:gd name="connsiteY1001" fmla="*/ 289118 h 791386"/>
                <a:gd name="connsiteX1002" fmla="*/ 1241370 w 1388476"/>
                <a:gd name="connsiteY1002" fmla="*/ 289118 h 791386"/>
                <a:gd name="connsiteX1003" fmla="*/ 1243939 w 1388476"/>
                <a:gd name="connsiteY1003" fmla="*/ 287881 h 791386"/>
                <a:gd name="connsiteX1004" fmla="*/ 1246508 w 1388476"/>
                <a:gd name="connsiteY1004" fmla="*/ 287881 h 791386"/>
                <a:gd name="connsiteX1005" fmla="*/ 1247841 w 1388476"/>
                <a:gd name="connsiteY1005" fmla="*/ 287881 h 791386"/>
                <a:gd name="connsiteX1006" fmla="*/ 1250409 w 1388476"/>
                <a:gd name="connsiteY1006" fmla="*/ 291689 h 791386"/>
                <a:gd name="connsiteX1007" fmla="*/ 1251646 w 1388476"/>
                <a:gd name="connsiteY1007" fmla="*/ 293022 h 791386"/>
                <a:gd name="connsiteX1008" fmla="*/ 1252979 w 1388476"/>
                <a:gd name="connsiteY1008" fmla="*/ 294355 h 791386"/>
                <a:gd name="connsiteX1009" fmla="*/ 1254216 w 1388476"/>
                <a:gd name="connsiteY1009" fmla="*/ 296925 h 791386"/>
                <a:gd name="connsiteX1010" fmla="*/ 1255548 w 1388476"/>
                <a:gd name="connsiteY1010" fmla="*/ 296925 h 791386"/>
                <a:gd name="connsiteX1011" fmla="*/ 1256880 w 1388476"/>
                <a:gd name="connsiteY1011" fmla="*/ 294355 h 791386"/>
                <a:gd name="connsiteX1012" fmla="*/ 1258117 w 1388476"/>
                <a:gd name="connsiteY1012" fmla="*/ 291689 h 791386"/>
                <a:gd name="connsiteX1013" fmla="*/ 1259449 w 1388476"/>
                <a:gd name="connsiteY1013" fmla="*/ 287881 h 791386"/>
                <a:gd name="connsiteX1014" fmla="*/ 1259449 w 1388476"/>
                <a:gd name="connsiteY1014" fmla="*/ 282740 h 791386"/>
                <a:gd name="connsiteX1015" fmla="*/ 1260686 w 1388476"/>
                <a:gd name="connsiteY1015" fmla="*/ 280075 h 791386"/>
                <a:gd name="connsiteX1016" fmla="*/ 1260686 w 1388476"/>
                <a:gd name="connsiteY1016" fmla="*/ 278837 h 791386"/>
                <a:gd name="connsiteX1017" fmla="*/ 1259449 w 1388476"/>
                <a:gd name="connsiteY1017" fmla="*/ 277504 h 791386"/>
                <a:gd name="connsiteX1018" fmla="*/ 1258117 w 1388476"/>
                <a:gd name="connsiteY1018" fmla="*/ 277504 h 791386"/>
                <a:gd name="connsiteX1019" fmla="*/ 1256880 w 1388476"/>
                <a:gd name="connsiteY1019" fmla="*/ 278837 h 791386"/>
                <a:gd name="connsiteX1020" fmla="*/ 1255548 w 1388476"/>
                <a:gd name="connsiteY1020" fmla="*/ 281407 h 791386"/>
                <a:gd name="connsiteX1021" fmla="*/ 1251646 w 1388476"/>
                <a:gd name="connsiteY1021" fmla="*/ 282740 h 791386"/>
                <a:gd name="connsiteX1022" fmla="*/ 1250409 w 1388476"/>
                <a:gd name="connsiteY1022" fmla="*/ 283978 h 791386"/>
                <a:gd name="connsiteX1023" fmla="*/ 1249078 w 1388476"/>
                <a:gd name="connsiteY1023" fmla="*/ 282740 h 791386"/>
                <a:gd name="connsiteX1024" fmla="*/ 1246508 w 1388476"/>
                <a:gd name="connsiteY1024" fmla="*/ 280075 h 791386"/>
                <a:gd name="connsiteX1025" fmla="*/ 1242607 w 1388476"/>
                <a:gd name="connsiteY1025" fmla="*/ 276267 h 791386"/>
                <a:gd name="connsiteX1026" fmla="*/ 1242607 w 1388476"/>
                <a:gd name="connsiteY1026" fmla="*/ 274934 h 791386"/>
                <a:gd name="connsiteX1027" fmla="*/ 1243939 w 1388476"/>
                <a:gd name="connsiteY1027" fmla="*/ 274934 h 791386"/>
                <a:gd name="connsiteX1028" fmla="*/ 1245176 w 1388476"/>
                <a:gd name="connsiteY1028" fmla="*/ 274934 h 791386"/>
                <a:gd name="connsiteX1029" fmla="*/ 1249078 w 1388476"/>
                <a:gd name="connsiteY1029" fmla="*/ 276267 h 791386"/>
                <a:gd name="connsiteX1030" fmla="*/ 1252979 w 1388476"/>
                <a:gd name="connsiteY1030" fmla="*/ 277504 h 791386"/>
                <a:gd name="connsiteX1031" fmla="*/ 1254216 w 1388476"/>
                <a:gd name="connsiteY1031" fmla="*/ 277504 h 791386"/>
                <a:gd name="connsiteX1032" fmla="*/ 1254216 w 1388476"/>
                <a:gd name="connsiteY1032" fmla="*/ 276267 h 791386"/>
                <a:gd name="connsiteX1033" fmla="*/ 1255548 w 1388476"/>
                <a:gd name="connsiteY1033" fmla="*/ 274934 h 791386"/>
                <a:gd name="connsiteX1034" fmla="*/ 1254216 w 1388476"/>
                <a:gd name="connsiteY1034" fmla="*/ 273696 h 791386"/>
                <a:gd name="connsiteX1035" fmla="*/ 1252979 w 1388476"/>
                <a:gd name="connsiteY1035" fmla="*/ 272364 h 791386"/>
                <a:gd name="connsiteX1036" fmla="*/ 1245176 w 1388476"/>
                <a:gd name="connsiteY1036" fmla="*/ 269793 h 791386"/>
                <a:gd name="connsiteX1037" fmla="*/ 1237469 w 1388476"/>
                <a:gd name="connsiteY1037" fmla="*/ 268460 h 791386"/>
                <a:gd name="connsiteX1038" fmla="*/ 1234900 w 1388476"/>
                <a:gd name="connsiteY1038" fmla="*/ 267223 h 791386"/>
                <a:gd name="connsiteX1039" fmla="*/ 1232331 w 1388476"/>
                <a:gd name="connsiteY1039" fmla="*/ 268460 h 791386"/>
                <a:gd name="connsiteX1040" fmla="*/ 1230998 w 1388476"/>
                <a:gd name="connsiteY1040" fmla="*/ 268460 h 791386"/>
                <a:gd name="connsiteX1041" fmla="*/ 1230998 w 1388476"/>
                <a:gd name="connsiteY1041" fmla="*/ 269793 h 791386"/>
                <a:gd name="connsiteX1042" fmla="*/ 1232331 w 1388476"/>
                <a:gd name="connsiteY1042" fmla="*/ 272364 h 791386"/>
                <a:gd name="connsiteX1043" fmla="*/ 1233568 w 1388476"/>
                <a:gd name="connsiteY1043" fmla="*/ 273696 h 791386"/>
                <a:gd name="connsiteX1044" fmla="*/ 1233568 w 1388476"/>
                <a:gd name="connsiteY1044" fmla="*/ 274934 h 791386"/>
                <a:gd name="connsiteX1045" fmla="*/ 1232331 w 1388476"/>
                <a:gd name="connsiteY1045" fmla="*/ 274934 h 791386"/>
                <a:gd name="connsiteX1046" fmla="*/ 1230998 w 1388476"/>
                <a:gd name="connsiteY1046" fmla="*/ 274934 h 791386"/>
                <a:gd name="connsiteX1047" fmla="*/ 1228429 w 1388476"/>
                <a:gd name="connsiteY1047" fmla="*/ 273696 h 791386"/>
                <a:gd name="connsiteX1048" fmla="*/ 1228429 w 1388476"/>
                <a:gd name="connsiteY1048" fmla="*/ 271126 h 791386"/>
                <a:gd name="connsiteX1049" fmla="*/ 1228429 w 1388476"/>
                <a:gd name="connsiteY1049" fmla="*/ 269793 h 791386"/>
                <a:gd name="connsiteX1050" fmla="*/ 1227097 w 1388476"/>
                <a:gd name="connsiteY1050" fmla="*/ 268460 h 791386"/>
                <a:gd name="connsiteX1051" fmla="*/ 1222054 w 1388476"/>
                <a:gd name="connsiteY1051" fmla="*/ 265890 h 791386"/>
                <a:gd name="connsiteX1052" fmla="*/ 1219390 w 1388476"/>
                <a:gd name="connsiteY1052" fmla="*/ 264652 h 791386"/>
                <a:gd name="connsiteX1053" fmla="*/ 1218153 w 1388476"/>
                <a:gd name="connsiteY1053" fmla="*/ 265890 h 791386"/>
                <a:gd name="connsiteX1054" fmla="*/ 1216821 w 1388476"/>
                <a:gd name="connsiteY1054" fmla="*/ 265890 h 791386"/>
                <a:gd name="connsiteX1055" fmla="*/ 1216821 w 1388476"/>
                <a:gd name="connsiteY1055" fmla="*/ 267223 h 791386"/>
                <a:gd name="connsiteX1056" fmla="*/ 1215583 w 1388476"/>
                <a:gd name="connsiteY1056" fmla="*/ 271126 h 791386"/>
                <a:gd name="connsiteX1057" fmla="*/ 1215583 w 1388476"/>
                <a:gd name="connsiteY1057" fmla="*/ 273696 h 791386"/>
                <a:gd name="connsiteX1058" fmla="*/ 1214251 w 1388476"/>
                <a:gd name="connsiteY1058" fmla="*/ 274934 h 791386"/>
                <a:gd name="connsiteX1059" fmla="*/ 1214251 w 1388476"/>
                <a:gd name="connsiteY1059" fmla="*/ 276267 h 791386"/>
                <a:gd name="connsiteX1060" fmla="*/ 1212919 w 1388476"/>
                <a:gd name="connsiteY1060" fmla="*/ 274934 h 791386"/>
                <a:gd name="connsiteX1061" fmla="*/ 1211682 w 1388476"/>
                <a:gd name="connsiteY1061" fmla="*/ 271126 h 791386"/>
                <a:gd name="connsiteX1062" fmla="*/ 1212919 w 1388476"/>
                <a:gd name="connsiteY1062" fmla="*/ 268460 h 791386"/>
                <a:gd name="connsiteX1063" fmla="*/ 1211682 w 1388476"/>
                <a:gd name="connsiteY1063" fmla="*/ 268460 h 791386"/>
                <a:gd name="connsiteX1064" fmla="*/ 1211682 w 1388476"/>
                <a:gd name="connsiteY1064" fmla="*/ 267223 h 791386"/>
                <a:gd name="connsiteX1065" fmla="*/ 1209113 w 1388476"/>
                <a:gd name="connsiteY1065" fmla="*/ 268460 h 791386"/>
                <a:gd name="connsiteX1066" fmla="*/ 1207781 w 1388476"/>
                <a:gd name="connsiteY1066" fmla="*/ 268460 h 791386"/>
                <a:gd name="connsiteX1067" fmla="*/ 1207781 w 1388476"/>
                <a:gd name="connsiteY1067" fmla="*/ 265890 h 791386"/>
                <a:gd name="connsiteX1068" fmla="*/ 1207781 w 1388476"/>
                <a:gd name="connsiteY1068" fmla="*/ 264652 h 791386"/>
                <a:gd name="connsiteX1069" fmla="*/ 1211682 w 1388476"/>
                <a:gd name="connsiteY1069" fmla="*/ 264652 h 791386"/>
                <a:gd name="connsiteX1070" fmla="*/ 1214251 w 1388476"/>
                <a:gd name="connsiteY1070" fmla="*/ 262082 h 791386"/>
                <a:gd name="connsiteX1071" fmla="*/ 1215583 w 1388476"/>
                <a:gd name="connsiteY1071" fmla="*/ 262082 h 791386"/>
                <a:gd name="connsiteX1072" fmla="*/ 1214251 w 1388476"/>
                <a:gd name="connsiteY1072" fmla="*/ 260749 h 791386"/>
                <a:gd name="connsiteX1073" fmla="*/ 1212919 w 1388476"/>
                <a:gd name="connsiteY1073" fmla="*/ 259416 h 791386"/>
                <a:gd name="connsiteX1074" fmla="*/ 1210445 w 1388476"/>
                <a:gd name="connsiteY1074" fmla="*/ 258179 h 791386"/>
                <a:gd name="connsiteX1075" fmla="*/ 1206544 w 1388476"/>
                <a:gd name="connsiteY1075" fmla="*/ 256941 h 791386"/>
                <a:gd name="connsiteX1076" fmla="*/ 1205211 w 1388476"/>
                <a:gd name="connsiteY1076" fmla="*/ 256941 h 791386"/>
                <a:gd name="connsiteX1077" fmla="*/ 1201310 w 1388476"/>
                <a:gd name="connsiteY1077" fmla="*/ 256941 h 791386"/>
                <a:gd name="connsiteX1078" fmla="*/ 1201310 w 1388476"/>
                <a:gd name="connsiteY1078" fmla="*/ 258179 h 791386"/>
                <a:gd name="connsiteX1079" fmla="*/ 1201310 w 1388476"/>
                <a:gd name="connsiteY1079" fmla="*/ 259416 h 791386"/>
                <a:gd name="connsiteX1080" fmla="*/ 1201310 w 1388476"/>
                <a:gd name="connsiteY1080" fmla="*/ 262082 h 791386"/>
                <a:gd name="connsiteX1081" fmla="*/ 1202643 w 1388476"/>
                <a:gd name="connsiteY1081" fmla="*/ 264652 h 791386"/>
                <a:gd name="connsiteX1082" fmla="*/ 1202643 w 1388476"/>
                <a:gd name="connsiteY1082" fmla="*/ 265890 h 791386"/>
                <a:gd name="connsiteX1083" fmla="*/ 1202643 w 1388476"/>
                <a:gd name="connsiteY1083" fmla="*/ 267223 h 791386"/>
                <a:gd name="connsiteX1084" fmla="*/ 1198741 w 1388476"/>
                <a:gd name="connsiteY1084" fmla="*/ 267223 h 791386"/>
                <a:gd name="connsiteX1085" fmla="*/ 1196172 w 1388476"/>
                <a:gd name="connsiteY1085" fmla="*/ 265890 h 791386"/>
                <a:gd name="connsiteX1086" fmla="*/ 1196172 w 1388476"/>
                <a:gd name="connsiteY1086" fmla="*/ 264652 h 791386"/>
                <a:gd name="connsiteX1087" fmla="*/ 1194840 w 1388476"/>
                <a:gd name="connsiteY1087" fmla="*/ 264652 h 791386"/>
                <a:gd name="connsiteX1088" fmla="*/ 1194840 w 1388476"/>
                <a:gd name="connsiteY1088" fmla="*/ 259416 h 791386"/>
                <a:gd name="connsiteX1089" fmla="*/ 1194840 w 1388476"/>
                <a:gd name="connsiteY1089" fmla="*/ 254276 h 791386"/>
                <a:gd name="connsiteX1090" fmla="*/ 1196172 w 1388476"/>
                <a:gd name="connsiteY1090" fmla="*/ 251705 h 791386"/>
                <a:gd name="connsiteX1091" fmla="*/ 1196172 w 1388476"/>
                <a:gd name="connsiteY1091" fmla="*/ 250468 h 791386"/>
                <a:gd name="connsiteX1092" fmla="*/ 1197409 w 1388476"/>
                <a:gd name="connsiteY1092" fmla="*/ 251705 h 791386"/>
                <a:gd name="connsiteX1093" fmla="*/ 1197409 w 1388476"/>
                <a:gd name="connsiteY1093" fmla="*/ 254276 h 791386"/>
                <a:gd name="connsiteX1094" fmla="*/ 1198741 w 1388476"/>
                <a:gd name="connsiteY1094" fmla="*/ 254276 h 791386"/>
                <a:gd name="connsiteX1095" fmla="*/ 1200073 w 1388476"/>
                <a:gd name="connsiteY1095" fmla="*/ 254276 h 791386"/>
                <a:gd name="connsiteX1096" fmla="*/ 1201310 w 1388476"/>
                <a:gd name="connsiteY1096" fmla="*/ 254276 h 791386"/>
                <a:gd name="connsiteX1097" fmla="*/ 1201310 w 1388476"/>
                <a:gd name="connsiteY1097" fmla="*/ 253038 h 791386"/>
                <a:gd name="connsiteX1098" fmla="*/ 1201310 w 1388476"/>
                <a:gd name="connsiteY1098" fmla="*/ 251705 h 791386"/>
                <a:gd name="connsiteX1099" fmla="*/ 1201310 w 1388476"/>
                <a:gd name="connsiteY1099" fmla="*/ 250468 h 791386"/>
                <a:gd name="connsiteX1100" fmla="*/ 1201310 w 1388476"/>
                <a:gd name="connsiteY1100" fmla="*/ 247898 h 791386"/>
                <a:gd name="connsiteX1101" fmla="*/ 1200073 w 1388476"/>
                <a:gd name="connsiteY1101" fmla="*/ 246565 h 791386"/>
                <a:gd name="connsiteX1102" fmla="*/ 1198741 w 1388476"/>
                <a:gd name="connsiteY1102" fmla="*/ 245232 h 791386"/>
                <a:gd name="connsiteX1103" fmla="*/ 1197409 w 1388476"/>
                <a:gd name="connsiteY1103" fmla="*/ 245232 h 791386"/>
                <a:gd name="connsiteX1104" fmla="*/ 1194840 w 1388476"/>
                <a:gd name="connsiteY1104" fmla="*/ 245232 h 791386"/>
                <a:gd name="connsiteX1105" fmla="*/ 1191034 w 1388476"/>
                <a:gd name="connsiteY1105" fmla="*/ 243994 h 791386"/>
                <a:gd name="connsiteX1106" fmla="*/ 1187133 w 1388476"/>
                <a:gd name="connsiteY1106" fmla="*/ 242661 h 791386"/>
                <a:gd name="connsiteX1107" fmla="*/ 1185896 w 1388476"/>
                <a:gd name="connsiteY1107" fmla="*/ 241424 h 791386"/>
                <a:gd name="connsiteX1108" fmla="*/ 1184563 w 1388476"/>
                <a:gd name="connsiteY1108" fmla="*/ 240091 h 791386"/>
                <a:gd name="connsiteX1109" fmla="*/ 1184563 w 1388476"/>
                <a:gd name="connsiteY1109" fmla="*/ 237521 h 791386"/>
                <a:gd name="connsiteX1110" fmla="*/ 1184563 w 1388476"/>
                <a:gd name="connsiteY1110" fmla="*/ 234950 h 791386"/>
                <a:gd name="connsiteX1111" fmla="*/ 1184563 w 1388476"/>
                <a:gd name="connsiteY1111" fmla="*/ 233618 h 791386"/>
                <a:gd name="connsiteX1112" fmla="*/ 1183231 w 1388476"/>
                <a:gd name="connsiteY1112" fmla="*/ 232380 h 791386"/>
                <a:gd name="connsiteX1113" fmla="*/ 1180662 w 1388476"/>
                <a:gd name="connsiteY1113" fmla="*/ 232380 h 791386"/>
                <a:gd name="connsiteX1114" fmla="*/ 1178093 w 1388476"/>
                <a:gd name="connsiteY1114" fmla="*/ 232380 h 791386"/>
                <a:gd name="connsiteX1115" fmla="*/ 1176856 w 1388476"/>
                <a:gd name="connsiteY1115" fmla="*/ 233618 h 791386"/>
                <a:gd name="connsiteX1116" fmla="*/ 1176856 w 1388476"/>
                <a:gd name="connsiteY1116" fmla="*/ 234950 h 791386"/>
                <a:gd name="connsiteX1117" fmla="*/ 1178093 w 1388476"/>
                <a:gd name="connsiteY1117" fmla="*/ 236283 h 791386"/>
                <a:gd name="connsiteX1118" fmla="*/ 1179425 w 1388476"/>
                <a:gd name="connsiteY1118" fmla="*/ 237521 h 791386"/>
                <a:gd name="connsiteX1119" fmla="*/ 1179425 w 1388476"/>
                <a:gd name="connsiteY1119" fmla="*/ 238759 h 791386"/>
                <a:gd name="connsiteX1120" fmla="*/ 1179425 w 1388476"/>
                <a:gd name="connsiteY1120" fmla="*/ 240091 h 791386"/>
                <a:gd name="connsiteX1121" fmla="*/ 1176856 w 1388476"/>
                <a:gd name="connsiteY1121" fmla="*/ 238759 h 791386"/>
                <a:gd name="connsiteX1122" fmla="*/ 1174287 w 1388476"/>
                <a:gd name="connsiteY1122" fmla="*/ 236283 h 791386"/>
                <a:gd name="connsiteX1123" fmla="*/ 1172955 w 1388476"/>
                <a:gd name="connsiteY1123" fmla="*/ 234950 h 791386"/>
                <a:gd name="connsiteX1124" fmla="*/ 1171718 w 1388476"/>
                <a:gd name="connsiteY1124" fmla="*/ 233618 h 791386"/>
                <a:gd name="connsiteX1125" fmla="*/ 1170386 w 1388476"/>
                <a:gd name="connsiteY1125" fmla="*/ 233618 h 791386"/>
                <a:gd name="connsiteX1126" fmla="*/ 1167816 w 1388476"/>
                <a:gd name="connsiteY1126" fmla="*/ 233618 h 791386"/>
                <a:gd name="connsiteX1127" fmla="*/ 1166485 w 1388476"/>
                <a:gd name="connsiteY1127" fmla="*/ 234950 h 791386"/>
                <a:gd name="connsiteX1128" fmla="*/ 1165152 w 1388476"/>
                <a:gd name="connsiteY1128" fmla="*/ 234950 h 791386"/>
                <a:gd name="connsiteX1129" fmla="*/ 1165152 w 1388476"/>
                <a:gd name="connsiteY1129" fmla="*/ 236283 h 791386"/>
                <a:gd name="connsiteX1130" fmla="*/ 1163915 w 1388476"/>
                <a:gd name="connsiteY1130" fmla="*/ 237521 h 791386"/>
                <a:gd name="connsiteX1131" fmla="*/ 1163915 w 1388476"/>
                <a:gd name="connsiteY1131" fmla="*/ 238759 h 791386"/>
                <a:gd name="connsiteX1132" fmla="*/ 1165152 w 1388476"/>
                <a:gd name="connsiteY1132" fmla="*/ 240091 h 791386"/>
                <a:gd name="connsiteX1133" fmla="*/ 1167816 w 1388476"/>
                <a:gd name="connsiteY1133" fmla="*/ 243994 h 791386"/>
                <a:gd name="connsiteX1134" fmla="*/ 1167816 w 1388476"/>
                <a:gd name="connsiteY1134" fmla="*/ 245232 h 791386"/>
                <a:gd name="connsiteX1135" fmla="*/ 1165152 w 1388476"/>
                <a:gd name="connsiteY1135" fmla="*/ 249135 h 791386"/>
                <a:gd name="connsiteX1136" fmla="*/ 1165152 w 1388476"/>
                <a:gd name="connsiteY1136" fmla="*/ 250468 h 791386"/>
                <a:gd name="connsiteX1137" fmla="*/ 1170386 w 1388476"/>
                <a:gd name="connsiteY1137" fmla="*/ 253038 h 791386"/>
                <a:gd name="connsiteX1138" fmla="*/ 1170386 w 1388476"/>
                <a:gd name="connsiteY1138" fmla="*/ 254276 h 791386"/>
                <a:gd name="connsiteX1139" fmla="*/ 1170386 w 1388476"/>
                <a:gd name="connsiteY1139" fmla="*/ 255609 h 791386"/>
                <a:gd name="connsiteX1140" fmla="*/ 1169053 w 1388476"/>
                <a:gd name="connsiteY1140" fmla="*/ 255609 h 791386"/>
                <a:gd name="connsiteX1141" fmla="*/ 1167816 w 1388476"/>
                <a:gd name="connsiteY1141" fmla="*/ 254276 h 791386"/>
                <a:gd name="connsiteX1142" fmla="*/ 1165152 w 1388476"/>
                <a:gd name="connsiteY1142" fmla="*/ 254276 h 791386"/>
                <a:gd name="connsiteX1143" fmla="*/ 1162583 w 1388476"/>
                <a:gd name="connsiteY1143" fmla="*/ 253038 h 791386"/>
                <a:gd name="connsiteX1144" fmla="*/ 1161346 w 1388476"/>
                <a:gd name="connsiteY1144" fmla="*/ 251705 h 791386"/>
                <a:gd name="connsiteX1145" fmla="*/ 1160014 w 1388476"/>
                <a:gd name="connsiteY1145" fmla="*/ 250468 h 791386"/>
                <a:gd name="connsiteX1146" fmla="*/ 1160014 w 1388476"/>
                <a:gd name="connsiteY1146" fmla="*/ 249135 h 791386"/>
                <a:gd name="connsiteX1147" fmla="*/ 1160014 w 1388476"/>
                <a:gd name="connsiteY1147" fmla="*/ 247898 h 791386"/>
                <a:gd name="connsiteX1148" fmla="*/ 1160014 w 1388476"/>
                <a:gd name="connsiteY1148" fmla="*/ 245232 h 791386"/>
                <a:gd name="connsiteX1149" fmla="*/ 1156208 w 1388476"/>
                <a:gd name="connsiteY1149" fmla="*/ 238759 h 791386"/>
                <a:gd name="connsiteX1150" fmla="*/ 1154876 w 1388476"/>
                <a:gd name="connsiteY1150" fmla="*/ 234950 h 791386"/>
                <a:gd name="connsiteX1151" fmla="*/ 1153543 w 1388476"/>
                <a:gd name="connsiteY1151" fmla="*/ 233618 h 791386"/>
                <a:gd name="connsiteX1152" fmla="*/ 1152306 w 1388476"/>
                <a:gd name="connsiteY1152" fmla="*/ 233618 h 791386"/>
                <a:gd name="connsiteX1153" fmla="*/ 1149738 w 1388476"/>
                <a:gd name="connsiteY1153" fmla="*/ 233618 h 791386"/>
                <a:gd name="connsiteX1154" fmla="*/ 1144599 w 1388476"/>
                <a:gd name="connsiteY1154" fmla="*/ 234950 h 791386"/>
                <a:gd name="connsiteX1155" fmla="*/ 1140698 w 1388476"/>
                <a:gd name="connsiteY1155" fmla="*/ 236283 h 791386"/>
                <a:gd name="connsiteX1156" fmla="*/ 1139366 w 1388476"/>
                <a:gd name="connsiteY1156" fmla="*/ 236283 h 791386"/>
                <a:gd name="connsiteX1157" fmla="*/ 1138129 w 1388476"/>
                <a:gd name="connsiteY1157" fmla="*/ 237521 h 791386"/>
                <a:gd name="connsiteX1158" fmla="*/ 1136797 w 1388476"/>
                <a:gd name="connsiteY1158" fmla="*/ 237521 h 791386"/>
                <a:gd name="connsiteX1159" fmla="*/ 1132990 w 1388476"/>
                <a:gd name="connsiteY1159" fmla="*/ 236283 h 791386"/>
                <a:gd name="connsiteX1160" fmla="*/ 1131658 w 1388476"/>
                <a:gd name="connsiteY1160" fmla="*/ 233618 h 791386"/>
                <a:gd name="connsiteX1161" fmla="*/ 1130421 w 1388476"/>
                <a:gd name="connsiteY1161" fmla="*/ 233618 h 791386"/>
                <a:gd name="connsiteX1162" fmla="*/ 1129089 w 1388476"/>
                <a:gd name="connsiteY1162" fmla="*/ 233618 h 791386"/>
                <a:gd name="connsiteX1163" fmla="*/ 1127757 w 1388476"/>
                <a:gd name="connsiteY1163" fmla="*/ 234950 h 791386"/>
                <a:gd name="connsiteX1164" fmla="*/ 1127757 w 1388476"/>
                <a:gd name="connsiteY1164" fmla="*/ 237521 h 791386"/>
                <a:gd name="connsiteX1165" fmla="*/ 1127757 w 1388476"/>
                <a:gd name="connsiteY1165" fmla="*/ 238759 h 791386"/>
                <a:gd name="connsiteX1166" fmla="*/ 1126520 w 1388476"/>
                <a:gd name="connsiteY1166" fmla="*/ 238759 h 791386"/>
                <a:gd name="connsiteX1167" fmla="*/ 1123951 w 1388476"/>
                <a:gd name="connsiteY1167" fmla="*/ 240091 h 791386"/>
                <a:gd name="connsiteX1168" fmla="*/ 1118717 w 1388476"/>
                <a:gd name="connsiteY1168" fmla="*/ 238759 h 791386"/>
                <a:gd name="connsiteX1169" fmla="*/ 1116148 w 1388476"/>
                <a:gd name="connsiteY1169" fmla="*/ 237521 h 791386"/>
                <a:gd name="connsiteX1170" fmla="*/ 1113579 w 1388476"/>
                <a:gd name="connsiteY1170" fmla="*/ 236283 h 791386"/>
                <a:gd name="connsiteX1171" fmla="*/ 1112342 w 1388476"/>
                <a:gd name="connsiteY1171" fmla="*/ 234950 h 791386"/>
                <a:gd name="connsiteX1172" fmla="*/ 1113579 w 1388476"/>
                <a:gd name="connsiteY1172" fmla="*/ 233618 h 791386"/>
                <a:gd name="connsiteX1173" fmla="*/ 1116148 w 1388476"/>
                <a:gd name="connsiteY1173" fmla="*/ 232380 h 791386"/>
                <a:gd name="connsiteX1174" fmla="*/ 1118717 w 1388476"/>
                <a:gd name="connsiteY1174" fmla="*/ 231047 h 791386"/>
                <a:gd name="connsiteX1175" fmla="*/ 1120050 w 1388476"/>
                <a:gd name="connsiteY1175" fmla="*/ 229810 h 791386"/>
                <a:gd name="connsiteX1176" fmla="*/ 1118717 w 1388476"/>
                <a:gd name="connsiteY1176" fmla="*/ 224574 h 791386"/>
                <a:gd name="connsiteX1177" fmla="*/ 1117480 w 1388476"/>
                <a:gd name="connsiteY1177" fmla="*/ 220766 h 791386"/>
                <a:gd name="connsiteX1178" fmla="*/ 1116148 w 1388476"/>
                <a:gd name="connsiteY1178" fmla="*/ 220766 h 791386"/>
                <a:gd name="connsiteX1179" fmla="*/ 1107204 w 1388476"/>
                <a:gd name="connsiteY1179" fmla="*/ 215530 h 791386"/>
                <a:gd name="connsiteX1180" fmla="*/ 1101970 w 1388476"/>
                <a:gd name="connsiteY1180" fmla="*/ 211722 h 791386"/>
                <a:gd name="connsiteX1181" fmla="*/ 1101970 w 1388476"/>
                <a:gd name="connsiteY1181" fmla="*/ 210389 h 791386"/>
                <a:gd name="connsiteX1182" fmla="*/ 1103303 w 1388476"/>
                <a:gd name="connsiteY1182" fmla="*/ 207819 h 791386"/>
                <a:gd name="connsiteX1183" fmla="*/ 1104540 w 1388476"/>
                <a:gd name="connsiteY1183" fmla="*/ 206581 h 791386"/>
                <a:gd name="connsiteX1184" fmla="*/ 1105872 w 1388476"/>
                <a:gd name="connsiteY1184" fmla="*/ 205248 h 791386"/>
                <a:gd name="connsiteX1185" fmla="*/ 1104540 w 1388476"/>
                <a:gd name="connsiteY1185" fmla="*/ 200108 h 791386"/>
                <a:gd name="connsiteX1186" fmla="*/ 1101970 w 1388476"/>
                <a:gd name="connsiteY1186" fmla="*/ 194967 h 791386"/>
                <a:gd name="connsiteX1187" fmla="*/ 1099401 w 1388476"/>
                <a:gd name="connsiteY1187" fmla="*/ 192302 h 791386"/>
                <a:gd name="connsiteX1188" fmla="*/ 1098069 w 1388476"/>
                <a:gd name="connsiteY1188" fmla="*/ 192302 h 791386"/>
                <a:gd name="connsiteX1189" fmla="*/ 1095500 w 1388476"/>
                <a:gd name="connsiteY1189" fmla="*/ 191064 h 791386"/>
                <a:gd name="connsiteX1190" fmla="*/ 1094263 w 1388476"/>
                <a:gd name="connsiteY1190" fmla="*/ 191064 h 791386"/>
                <a:gd name="connsiteX1191" fmla="*/ 1094263 w 1388476"/>
                <a:gd name="connsiteY1191" fmla="*/ 192302 h 791386"/>
                <a:gd name="connsiteX1192" fmla="*/ 1092931 w 1388476"/>
                <a:gd name="connsiteY1192" fmla="*/ 194967 h 791386"/>
                <a:gd name="connsiteX1193" fmla="*/ 1092931 w 1388476"/>
                <a:gd name="connsiteY1193" fmla="*/ 196205 h 791386"/>
                <a:gd name="connsiteX1194" fmla="*/ 1092931 w 1388476"/>
                <a:gd name="connsiteY1194" fmla="*/ 197537 h 791386"/>
                <a:gd name="connsiteX1195" fmla="*/ 1092931 w 1388476"/>
                <a:gd name="connsiteY1195" fmla="*/ 198775 h 791386"/>
                <a:gd name="connsiteX1196" fmla="*/ 1089030 w 1388476"/>
                <a:gd name="connsiteY1196" fmla="*/ 200108 h 791386"/>
                <a:gd name="connsiteX1197" fmla="*/ 1083891 w 1388476"/>
                <a:gd name="connsiteY1197" fmla="*/ 202678 h 791386"/>
                <a:gd name="connsiteX1198" fmla="*/ 1080085 w 1388476"/>
                <a:gd name="connsiteY1198" fmla="*/ 207819 h 791386"/>
                <a:gd name="connsiteX1199" fmla="*/ 1076184 w 1388476"/>
                <a:gd name="connsiteY1199" fmla="*/ 211722 h 791386"/>
                <a:gd name="connsiteX1200" fmla="*/ 1069713 w 1388476"/>
                <a:gd name="connsiteY1200" fmla="*/ 213055 h 791386"/>
                <a:gd name="connsiteX1201" fmla="*/ 1065812 w 1388476"/>
                <a:gd name="connsiteY1201" fmla="*/ 214292 h 791386"/>
                <a:gd name="connsiteX1202" fmla="*/ 1065812 w 1388476"/>
                <a:gd name="connsiteY1202" fmla="*/ 215530 h 791386"/>
                <a:gd name="connsiteX1203" fmla="*/ 1064575 w 1388476"/>
                <a:gd name="connsiteY1203" fmla="*/ 215530 h 791386"/>
                <a:gd name="connsiteX1204" fmla="*/ 1060674 w 1388476"/>
                <a:gd name="connsiteY1204" fmla="*/ 216863 h 791386"/>
                <a:gd name="connsiteX1205" fmla="*/ 1052966 w 1388476"/>
                <a:gd name="connsiteY1205" fmla="*/ 216863 h 791386"/>
                <a:gd name="connsiteX1206" fmla="*/ 1049065 w 1388476"/>
                <a:gd name="connsiteY1206" fmla="*/ 215530 h 791386"/>
                <a:gd name="connsiteX1207" fmla="*/ 1043927 w 1388476"/>
                <a:gd name="connsiteY1207" fmla="*/ 215530 h 791386"/>
                <a:gd name="connsiteX1208" fmla="*/ 1042595 w 1388476"/>
                <a:gd name="connsiteY1208" fmla="*/ 214292 h 791386"/>
                <a:gd name="connsiteX1209" fmla="*/ 1046496 w 1388476"/>
                <a:gd name="connsiteY1209" fmla="*/ 211722 h 791386"/>
                <a:gd name="connsiteX1210" fmla="*/ 1050397 w 1388476"/>
                <a:gd name="connsiteY1210" fmla="*/ 211722 h 791386"/>
                <a:gd name="connsiteX1211" fmla="*/ 1054203 w 1388476"/>
                <a:gd name="connsiteY1211" fmla="*/ 211722 h 791386"/>
                <a:gd name="connsiteX1212" fmla="*/ 1056868 w 1388476"/>
                <a:gd name="connsiteY1212" fmla="*/ 211722 h 791386"/>
                <a:gd name="connsiteX1213" fmla="*/ 1056868 w 1388476"/>
                <a:gd name="connsiteY1213" fmla="*/ 210389 h 791386"/>
                <a:gd name="connsiteX1214" fmla="*/ 1055536 w 1388476"/>
                <a:gd name="connsiteY1214" fmla="*/ 209152 h 791386"/>
                <a:gd name="connsiteX1215" fmla="*/ 1052966 w 1388476"/>
                <a:gd name="connsiteY1215" fmla="*/ 207819 h 791386"/>
                <a:gd name="connsiteX1216" fmla="*/ 1049065 w 1388476"/>
                <a:gd name="connsiteY1216" fmla="*/ 206581 h 791386"/>
                <a:gd name="connsiteX1217" fmla="*/ 1045164 w 1388476"/>
                <a:gd name="connsiteY1217" fmla="*/ 202678 h 791386"/>
                <a:gd name="connsiteX1218" fmla="*/ 1041358 w 1388476"/>
                <a:gd name="connsiteY1218" fmla="*/ 200108 h 791386"/>
                <a:gd name="connsiteX1219" fmla="*/ 1038788 w 1388476"/>
                <a:gd name="connsiteY1219" fmla="*/ 198775 h 791386"/>
                <a:gd name="connsiteX1220" fmla="*/ 1037457 w 1388476"/>
                <a:gd name="connsiteY1220" fmla="*/ 197537 h 791386"/>
                <a:gd name="connsiteX1221" fmla="*/ 1037457 w 1388476"/>
                <a:gd name="connsiteY1221" fmla="*/ 196205 h 791386"/>
                <a:gd name="connsiteX1222" fmla="*/ 1037457 w 1388476"/>
                <a:gd name="connsiteY1222" fmla="*/ 194967 h 791386"/>
                <a:gd name="connsiteX1223" fmla="*/ 1038788 w 1388476"/>
                <a:gd name="connsiteY1223" fmla="*/ 194967 h 791386"/>
                <a:gd name="connsiteX1224" fmla="*/ 1040025 w 1388476"/>
                <a:gd name="connsiteY1224" fmla="*/ 193634 h 791386"/>
                <a:gd name="connsiteX1225" fmla="*/ 1041358 w 1388476"/>
                <a:gd name="connsiteY1225" fmla="*/ 194967 h 791386"/>
                <a:gd name="connsiteX1226" fmla="*/ 1042595 w 1388476"/>
                <a:gd name="connsiteY1226" fmla="*/ 194967 h 791386"/>
                <a:gd name="connsiteX1227" fmla="*/ 1043927 w 1388476"/>
                <a:gd name="connsiteY1227" fmla="*/ 196205 h 791386"/>
                <a:gd name="connsiteX1228" fmla="*/ 1045164 w 1388476"/>
                <a:gd name="connsiteY1228" fmla="*/ 198775 h 791386"/>
                <a:gd name="connsiteX1229" fmla="*/ 1047733 w 1388476"/>
                <a:gd name="connsiteY1229" fmla="*/ 201345 h 791386"/>
                <a:gd name="connsiteX1230" fmla="*/ 1049065 w 1388476"/>
                <a:gd name="connsiteY1230" fmla="*/ 201345 h 791386"/>
                <a:gd name="connsiteX1231" fmla="*/ 1050397 w 1388476"/>
                <a:gd name="connsiteY1231" fmla="*/ 201345 h 791386"/>
                <a:gd name="connsiteX1232" fmla="*/ 1050397 w 1388476"/>
                <a:gd name="connsiteY1232" fmla="*/ 200108 h 791386"/>
                <a:gd name="connsiteX1233" fmla="*/ 1047733 w 1388476"/>
                <a:gd name="connsiteY1233" fmla="*/ 196205 h 791386"/>
                <a:gd name="connsiteX1234" fmla="*/ 1045164 w 1388476"/>
                <a:gd name="connsiteY1234" fmla="*/ 192302 h 791386"/>
                <a:gd name="connsiteX1235" fmla="*/ 1045164 w 1388476"/>
                <a:gd name="connsiteY1235" fmla="*/ 191064 h 791386"/>
                <a:gd name="connsiteX1236" fmla="*/ 1045164 w 1388476"/>
                <a:gd name="connsiteY1236" fmla="*/ 188493 h 791386"/>
                <a:gd name="connsiteX1237" fmla="*/ 1046496 w 1388476"/>
                <a:gd name="connsiteY1237" fmla="*/ 183258 h 791386"/>
                <a:gd name="connsiteX1238" fmla="*/ 1047733 w 1388476"/>
                <a:gd name="connsiteY1238" fmla="*/ 179450 h 791386"/>
                <a:gd name="connsiteX1239" fmla="*/ 1049065 w 1388476"/>
                <a:gd name="connsiteY1239" fmla="*/ 174309 h 791386"/>
                <a:gd name="connsiteX1240" fmla="*/ 1050397 w 1388476"/>
                <a:gd name="connsiteY1240" fmla="*/ 170406 h 791386"/>
                <a:gd name="connsiteX1241" fmla="*/ 1049065 w 1388476"/>
                <a:gd name="connsiteY1241" fmla="*/ 169073 h 791386"/>
                <a:gd name="connsiteX1242" fmla="*/ 1049065 w 1388476"/>
                <a:gd name="connsiteY1242" fmla="*/ 167835 h 791386"/>
                <a:gd name="connsiteX1243" fmla="*/ 1049065 w 1388476"/>
                <a:gd name="connsiteY1243" fmla="*/ 166502 h 791386"/>
                <a:gd name="connsiteX1244" fmla="*/ 1050397 w 1388476"/>
                <a:gd name="connsiteY1244" fmla="*/ 165265 h 791386"/>
                <a:gd name="connsiteX1245" fmla="*/ 1051635 w 1388476"/>
                <a:gd name="connsiteY1245" fmla="*/ 165265 h 791386"/>
                <a:gd name="connsiteX1246" fmla="*/ 1052966 w 1388476"/>
                <a:gd name="connsiteY1246" fmla="*/ 163932 h 791386"/>
                <a:gd name="connsiteX1247" fmla="*/ 1052966 w 1388476"/>
                <a:gd name="connsiteY1247" fmla="*/ 162600 h 791386"/>
                <a:gd name="connsiteX1248" fmla="*/ 1050397 w 1388476"/>
                <a:gd name="connsiteY1248" fmla="*/ 161362 h 791386"/>
                <a:gd name="connsiteX1249" fmla="*/ 1049065 w 1388476"/>
                <a:gd name="connsiteY1249" fmla="*/ 160029 h 791386"/>
                <a:gd name="connsiteX1250" fmla="*/ 1049065 w 1388476"/>
                <a:gd name="connsiteY1250" fmla="*/ 158791 h 791386"/>
                <a:gd name="connsiteX1251" fmla="*/ 1050397 w 1388476"/>
                <a:gd name="connsiteY1251" fmla="*/ 158791 h 791386"/>
                <a:gd name="connsiteX1252" fmla="*/ 1052966 w 1388476"/>
                <a:gd name="connsiteY1252" fmla="*/ 157459 h 791386"/>
                <a:gd name="connsiteX1253" fmla="*/ 1051635 w 1388476"/>
                <a:gd name="connsiteY1253" fmla="*/ 156126 h 791386"/>
                <a:gd name="connsiteX1254" fmla="*/ 1050397 w 1388476"/>
                <a:gd name="connsiteY1254" fmla="*/ 154888 h 791386"/>
                <a:gd name="connsiteX1255" fmla="*/ 1050397 w 1388476"/>
                <a:gd name="connsiteY1255" fmla="*/ 153651 h 791386"/>
                <a:gd name="connsiteX1256" fmla="*/ 1052966 w 1388476"/>
                <a:gd name="connsiteY1256" fmla="*/ 148415 h 791386"/>
                <a:gd name="connsiteX1257" fmla="*/ 1054203 w 1388476"/>
                <a:gd name="connsiteY1257" fmla="*/ 144607 h 791386"/>
                <a:gd name="connsiteX1258" fmla="*/ 1052966 w 1388476"/>
                <a:gd name="connsiteY1258" fmla="*/ 143274 h 791386"/>
                <a:gd name="connsiteX1259" fmla="*/ 1051635 w 1388476"/>
                <a:gd name="connsiteY1259" fmla="*/ 142037 h 791386"/>
                <a:gd name="connsiteX1260" fmla="*/ 1051635 w 1388476"/>
                <a:gd name="connsiteY1260" fmla="*/ 140704 h 791386"/>
                <a:gd name="connsiteX1261" fmla="*/ 1052966 w 1388476"/>
                <a:gd name="connsiteY1261" fmla="*/ 140704 h 791386"/>
                <a:gd name="connsiteX1262" fmla="*/ 1056868 w 1388476"/>
                <a:gd name="connsiteY1262" fmla="*/ 139371 h 791386"/>
                <a:gd name="connsiteX1263" fmla="*/ 1058105 w 1388476"/>
                <a:gd name="connsiteY1263" fmla="*/ 139371 h 791386"/>
                <a:gd name="connsiteX1264" fmla="*/ 1058105 w 1388476"/>
                <a:gd name="connsiteY1264" fmla="*/ 140704 h 791386"/>
                <a:gd name="connsiteX1265" fmla="*/ 1059342 w 1388476"/>
                <a:gd name="connsiteY1265" fmla="*/ 140704 h 791386"/>
                <a:gd name="connsiteX1266" fmla="*/ 1058105 w 1388476"/>
                <a:gd name="connsiteY1266" fmla="*/ 143274 h 791386"/>
                <a:gd name="connsiteX1267" fmla="*/ 1056868 w 1388476"/>
                <a:gd name="connsiteY1267" fmla="*/ 144607 h 791386"/>
                <a:gd name="connsiteX1268" fmla="*/ 1056868 w 1388476"/>
                <a:gd name="connsiteY1268" fmla="*/ 145844 h 791386"/>
                <a:gd name="connsiteX1269" fmla="*/ 1059342 w 1388476"/>
                <a:gd name="connsiteY1269" fmla="*/ 148415 h 791386"/>
                <a:gd name="connsiteX1270" fmla="*/ 1060674 w 1388476"/>
                <a:gd name="connsiteY1270" fmla="*/ 148415 h 791386"/>
                <a:gd name="connsiteX1271" fmla="*/ 1063243 w 1388476"/>
                <a:gd name="connsiteY1271" fmla="*/ 147177 h 791386"/>
                <a:gd name="connsiteX1272" fmla="*/ 1065812 w 1388476"/>
                <a:gd name="connsiteY1272" fmla="*/ 145844 h 791386"/>
                <a:gd name="connsiteX1273" fmla="*/ 1064575 w 1388476"/>
                <a:gd name="connsiteY1273" fmla="*/ 142037 h 791386"/>
                <a:gd name="connsiteX1274" fmla="*/ 1065812 w 1388476"/>
                <a:gd name="connsiteY1274" fmla="*/ 142037 h 791386"/>
                <a:gd name="connsiteX1275" fmla="*/ 1065812 w 1388476"/>
                <a:gd name="connsiteY1275" fmla="*/ 140704 h 791386"/>
                <a:gd name="connsiteX1276" fmla="*/ 1069713 w 1388476"/>
                <a:gd name="connsiteY1276" fmla="*/ 140704 h 791386"/>
                <a:gd name="connsiteX1277" fmla="*/ 1071046 w 1388476"/>
                <a:gd name="connsiteY1277" fmla="*/ 130327 h 791386"/>
                <a:gd name="connsiteX1278" fmla="*/ 1076184 w 1388476"/>
                <a:gd name="connsiteY1278" fmla="*/ 123949 h 79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</a:cxnLst>
              <a:rect l="l" t="t" r="r" b="b"/>
              <a:pathLst>
                <a:path w="1388476" h="791386">
                  <a:moveTo>
                    <a:pt x="1076184" y="123949"/>
                  </a:moveTo>
                  <a:lnTo>
                    <a:pt x="1081322" y="122616"/>
                  </a:lnTo>
                  <a:lnTo>
                    <a:pt x="1078753" y="107099"/>
                  </a:lnTo>
                  <a:lnTo>
                    <a:pt x="1076184" y="90343"/>
                  </a:lnTo>
                  <a:lnTo>
                    <a:pt x="1067145" y="78729"/>
                  </a:lnTo>
                  <a:lnTo>
                    <a:pt x="1059342" y="77397"/>
                  </a:lnTo>
                  <a:lnTo>
                    <a:pt x="1052966" y="71018"/>
                  </a:lnTo>
                  <a:lnTo>
                    <a:pt x="1036220" y="71018"/>
                  </a:lnTo>
                  <a:lnTo>
                    <a:pt x="1032318" y="60642"/>
                  </a:lnTo>
                  <a:lnTo>
                    <a:pt x="1018140" y="54168"/>
                  </a:lnTo>
                  <a:lnTo>
                    <a:pt x="1000061" y="58071"/>
                  </a:lnTo>
                  <a:lnTo>
                    <a:pt x="984552" y="49027"/>
                  </a:lnTo>
                  <a:lnTo>
                    <a:pt x="981982" y="41316"/>
                  </a:lnTo>
                  <a:lnTo>
                    <a:pt x="987120" y="33510"/>
                  </a:lnTo>
                  <a:lnTo>
                    <a:pt x="987120" y="23229"/>
                  </a:lnTo>
                  <a:lnTo>
                    <a:pt x="966472" y="10282"/>
                  </a:lnTo>
                  <a:lnTo>
                    <a:pt x="947156" y="9044"/>
                  </a:lnTo>
                  <a:lnTo>
                    <a:pt x="938117" y="11614"/>
                  </a:lnTo>
                  <a:lnTo>
                    <a:pt x="934215" y="19325"/>
                  </a:lnTo>
                  <a:lnTo>
                    <a:pt x="929077" y="56738"/>
                  </a:lnTo>
                  <a:lnTo>
                    <a:pt x="827168" y="0"/>
                  </a:lnTo>
                  <a:lnTo>
                    <a:pt x="828405" y="21896"/>
                  </a:lnTo>
                  <a:lnTo>
                    <a:pt x="832306" y="25799"/>
                  </a:lnTo>
                  <a:lnTo>
                    <a:pt x="824504" y="47695"/>
                  </a:lnTo>
                  <a:lnTo>
                    <a:pt x="827168" y="49027"/>
                  </a:lnTo>
                  <a:lnTo>
                    <a:pt x="824504" y="60642"/>
                  </a:lnTo>
                  <a:lnTo>
                    <a:pt x="829737" y="65878"/>
                  </a:lnTo>
                  <a:lnTo>
                    <a:pt x="824504" y="77397"/>
                  </a:lnTo>
                  <a:lnTo>
                    <a:pt x="818128" y="82632"/>
                  </a:lnTo>
                  <a:lnTo>
                    <a:pt x="807757" y="101958"/>
                  </a:lnTo>
                  <a:lnTo>
                    <a:pt x="810325" y="105861"/>
                  </a:lnTo>
                  <a:lnTo>
                    <a:pt x="805187" y="117475"/>
                  </a:lnTo>
                  <a:lnTo>
                    <a:pt x="798717" y="116143"/>
                  </a:lnTo>
                  <a:lnTo>
                    <a:pt x="794910" y="126519"/>
                  </a:lnTo>
                  <a:lnTo>
                    <a:pt x="787108" y="135563"/>
                  </a:lnTo>
                  <a:lnTo>
                    <a:pt x="784539" y="130327"/>
                  </a:lnTo>
                  <a:lnTo>
                    <a:pt x="781970" y="131660"/>
                  </a:lnTo>
                  <a:lnTo>
                    <a:pt x="774262" y="143274"/>
                  </a:lnTo>
                  <a:lnTo>
                    <a:pt x="766460" y="171643"/>
                  </a:lnTo>
                  <a:lnTo>
                    <a:pt x="742005" y="157459"/>
                  </a:lnTo>
                  <a:lnTo>
                    <a:pt x="732966" y="171643"/>
                  </a:lnTo>
                  <a:lnTo>
                    <a:pt x="732966" y="202678"/>
                  </a:lnTo>
                  <a:lnTo>
                    <a:pt x="726495" y="203916"/>
                  </a:lnTo>
                  <a:lnTo>
                    <a:pt x="717456" y="243994"/>
                  </a:lnTo>
                  <a:lnTo>
                    <a:pt x="708416" y="260749"/>
                  </a:lnTo>
                  <a:lnTo>
                    <a:pt x="703278" y="264652"/>
                  </a:lnTo>
                  <a:lnTo>
                    <a:pt x="672258" y="259416"/>
                  </a:lnTo>
                  <a:lnTo>
                    <a:pt x="659412" y="240091"/>
                  </a:lnTo>
                  <a:lnTo>
                    <a:pt x="640001" y="234950"/>
                  </a:lnTo>
                  <a:lnTo>
                    <a:pt x="637432" y="245232"/>
                  </a:lnTo>
                  <a:lnTo>
                    <a:pt x="638764" y="251705"/>
                  </a:lnTo>
                  <a:lnTo>
                    <a:pt x="634863" y="256941"/>
                  </a:lnTo>
                  <a:lnTo>
                    <a:pt x="638764" y="272364"/>
                  </a:lnTo>
                  <a:lnTo>
                    <a:pt x="633626" y="281407"/>
                  </a:lnTo>
                  <a:lnTo>
                    <a:pt x="633626" y="291689"/>
                  </a:lnTo>
                  <a:lnTo>
                    <a:pt x="628392" y="291689"/>
                  </a:lnTo>
                  <a:lnTo>
                    <a:pt x="623254" y="303398"/>
                  </a:lnTo>
                  <a:lnTo>
                    <a:pt x="627155" y="311109"/>
                  </a:lnTo>
                  <a:lnTo>
                    <a:pt x="607744" y="335575"/>
                  </a:lnTo>
                  <a:lnTo>
                    <a:pt x="609076" y="352426"/>
                  </a:lnTo>
                  <a:lnTo>
                    <a:pt x="601274" y="380795"/>
                  </a:lnTo>
                  <a:lnTo>
                    <a:pt x="590997" y="392409"/>
                  </a:lnTo>
                  <a:lnTo>
                    <a:pt x="584527" y="406594"/>
                  </a:lnTo>
                  <a:lnTo>
                    <a:pt x="576819" y="410497"/>
                  </a:lnTo>
                  <a:lnTo>
                    <a:pt x="576819" y="418303"/>
                  </a:lnTo>
                  <a:lnTo>
                    <a:pt x="569017" y="428584"/>
                  </a:lnTo>
                  <a:lnTo>
                    <a:pt x="570349" y="433725"/>
                  </a:lnTo>
                  <a:lnTo>
                    <a:pt x="565211" y="440199"/>
                  </a:lnTo>
                  <a:lnTo>
                    <a:pt x="567780" y="446672"/>
                  </a:lnTo>
                  <a:lnTo>
                    <a:pt x="559977" y="458287"/>
                  </a:lnTo>
                  <a:lnTo>
                    <a:pt x="561309" y="467330"/>
                  </a:lnTo>
                  <a:lnTo>
                    <a:pt x="570349" y="465998"/>
                  </a:lnTo>
                  <a:lnTo>
                    <a:pt x="576819" y="468568"/>
                  </a:lnTo>
                  <a:lnTo>
                    <a:pt x="572918" y="476374"/>
                  </a:lnTo>
                  <a:lnTo>
                    <a:pt x="561309" y="485418"/>
                  </a:lnTo>
                  <a:lnTo>
                    <a:pt x="561309" y="493129"/>
                  </a:lnTo>
                  <a:lnTo>
                    <a:pt x="569017" y="490559"/>
                  </a:lnTo>
                  <a:lnTo>
                    <a:pt x="569017" y="497032"/>
                  </a:lnTo>
                  <a:lnTo>
                    <a:pt x="558741" y="502173"/>
                  </a:lnTo>
                  <a:lnTo>
                    <a:pt x="547132" y="517691"/>
                  </a:lnTo>
                  <a:lnTo>
                    <a:pt x="539424" y="521499"/>
                  </a:lnTo>
                  <a:lnTo>
                    <a:pt x="534191" y="512455"/>
                  </a:lnTo>
                  <a:lnTo>
                    <a:pt x="527720" y="512455"/>
                  </a:lnTo>
                  <a:lnTo>
                    <a:pt x="490325" y="542157"/>
                  </a:lnTo>
                  <a:lnTo>
                    <a:pt x="483854" y="538349"/>
                  </a:lnTo>
                  <a:lnTo>
                    <a:pt x="482618" y="533113"/>
                  </a:lnTo>
                  <a:lnTo>
                    <a:pt x="472246" y="531875"/>
                  </a:lnTo>
                  <a:lnTo>
                    <a:pt x="469677" y="540919"/>
                  </a:lnTo>
                  <a:lnTo>
                    <a:pt x="476147" y="549963"/>
                  </a:lnTo>
                  <a:lnTo>
                    <a:pt x="460732" y="564148"/>
                  </a:lnTo>
                  <a:lnTo>
                    <a:pt x="456831" y="565480"/>
                  </a:lnTo>
                  <a:lnTo>
                    <a:pt x="454167" y="562815"/>
                  </a:lnTo>
                  <a:lnTo>
                    <a:pt x="447791" y="568051"/>
                  </a:lnTo>
                  <a:lnTo>
                    <a:pt x="427143" y="574429"/>
                  </a:lnTo>
                  <a:lnTo>
                    <a:pt x="414203" y="583568"/>
                  </a:lnTo>
                  <a:lnTo>
                    <a:pt x="387084" y="565480"/>
                  </a:lnTo>
                  <a:lnTo>
                    <a:pt x="380613" y="579665"/>
                  </a:lnTo>
                  <a:lnTo>
                    <a:pt x="365198" y="588709"/>
                  </a:lnTo>
                  <a:lnTo>
                    <a:pt x="357396" y="600323"/>
                  </a:lnTo>
                  <a:lnTo>
                    <a:pt x="336748" y="604131"/>
                  </a:lnTo>
                  <a:lnTo>
                    <a:pt x="320001" y="591279"/>
                  </a:lnTo>
                  <a:lnTo>
                    <a:pt x="304491" y="589946"/>
                  </a:lnTo>
                  <a:lnTo>
                    <a:pt x="298115" y="582235"/>
                  </a:lnTo>
                  <a:lnTo>
                    <a:pt x="285175" y="573191"/>
                  </a:lnTo>
                  <a:lnTo>
                    <a:pt x="285175" y="562815"/>
                  </a:lnTo>
                  <a:lnTo>
                    <a:pt x="270996" y="553771"/>
                  </a:lnTo>
                  <a:lnTo>
                    <a:pt x="280036" y="543489"/>
                  </a:lnTo>
                  <a:lnTo>
                    <a:pt x="274803" y="538349"/>
                  </a:lnTo>
                  <a:lnTo>
                    <a:pt x="215522" y="609272"/>
                  </a:lnTo>
                  <a:lnTo>
                    <a:pt x="178032" y="630025"/>
                  </a:lnTo>
                  <a:lnTo>
                    <a:pt x="153578" y="653254"/>
                  </a:lnTo>
                  <a:lnTo>
                    <a:pt x="157383" y="659727"/>
                  </a:lnTo>
                  <a:lnTo>
                    <a:pt x="156146" y="670009"/>
                  </a:lnTo>
                  <a:lnTo>
                    <a:pt x="131597" y="686764"/>
                  </a:lnTo>
                  <a:lnTo>
                    <a:pt x="134166" y="695807"/>
                  </a:lnTo>
                  <a:lnTo>
                    <a:pt x="132929" y="704851"/>
                  </a:lnTo>
                  <a:lnTo>
                    <a:pt x="119988" y="713895"/>
                  </a:lnTo>
                  <a:lnTo>
                    <a:pt x="100672" y="720369"/>
                  </a:lnTo>
                  <a:lnTo>
                    <a:pt x="91633" y="737124"/>
                  </a:lnTo>
                  <a:lnTo>
                    <a:pt x="91633" y="746168"/>
                  </a:lnTo>
                  <a:lnTo>
                    <a:pt x="59376" y="757782"/>
                  </a:lnTo>
                  <a:lnTo>
                    <a:pt x="45103" y="768158"/>
                  </a:lnTo>
                  <a:lnTo>
                    <a:pt x="23217" y="773299"/>
                  </a:lnTo>
                  <a:lnTo>
                    <a:pt x="0" y="791387"/>
                  </a:lnTo>
                  <a:lnTo>
                    <a:pt x="70985" y="781010"/>
                  </a:lnTo>
                  <a:lnTo>
                    <a:pt x="82593" y="782343"/>
                  </a:lnTo>
                  <a:lnTo>
                    <a:pt x="245210" y="759114"/>
                  </a:lnTo>
                  <a:lnTo>
                    <a:pt x="310961" y="748738"/>
                  </a:lnTo>
                  <a:lnTo>
                    <a:pt x="312293" y="743597"/>
                  </a:lnTo>
                  <a:lnTo>
                    <a:pt x="360060" y="738456"/>
                  </a:lnTo>
                  <a:lnTo>
                    <a:pt x="358728" y="743597"/>
                  </a:lnTo>
                  <a:lnTo>
                    <a:pt x="607744" y="713895"/>
                  </a:lnTo>
                  <a:lnTo>
                    <a:pt x="743242" y="690667"/>
                  </a:lnTo>
                  <a:lnTo>
                    <a:pt x="1134228" y="615745"/>
                  </a:lnTo>
                  <a:lnTo>
                    <a:pt x="1356220" y="569288"/>
                  </a:lnTo>
                  <a:lnTo>
                    <a:pt x="1354888" y="568051"/>
                  </a:lnTo>
                  <a:lnTo>
                    <a:pt x="1354888" y="567384"/>
                  </a:lnTo>
                  <a:lnTo>
                    <a:pt x="1354507" y="566337"/>
                  </a:lnTo>
                  <a:lnTo>
                    <a:pt x="1353651" y="565480"/>
                  </a:lnTo>
                  <a:lnTo>
                    <a:pt x="1353175" y="564528"/>
                  </a:lnTo>
                  <a:lnTo>
                    <a:pt x="1352319" y="563481"/>
                  </a:lnTo>
                  <a:lnTo>
                    <a:pt x="1350606" y="560530"/>
                  </a:lnTo>
                  <a:lnTo>
                    <a:pt x="1350892" y="557769"/>
                  </a:lnTo>
                  <a:lnTo>
                    <a:pt x="1351082" y="557865"/>
                  </a:lnTo>
                  <a:lnTo>
                    <a:pt x="1351082" y="557674"/>
                  </a:lnTo>
                  <a:lnTo>
                    <a:pt x="1352319" y="557674"/>
                  </a:lnTo>
                  <a:lnTo>
                    <a:pt x="1353271" y="558721"/>
                  </a:lnTo>
                  <a:lnTo>
                    <a:pt x="1353651" y="558817"/>
                  </a:lnTo>
                  <a:lnTo>
                    <a:pt x="1355078" y="560435"/>
                  </a:lnTo>
                  <a:lnTo>
                    <a:pt x="1356220" y="561577"/>
                  </a:lnTo>
                  <a:lnTo>
                    <a:pt x="1356886" y="562910"/>
                  </a:lnTo>
                  <a:lnTo>
                    <a:pt x="1357647" y="564148"/>
                  </a:lnTo>
                  <a:lnTo>
                    <a:pt x="1360121" y="568051"/>
                  </a:lnTo>
                  <a:lnTo>
                    <a:pt x="1375536" y="564148"/>
                  </a:lnTo>
                  <a:lnTo>
                    <a:pt x="1374299" y="562815"/>
                  </a:lnTo>
                  <a:lnTo>
                    <a:pt x="1372967" y="562815"/>
                  </a:lnTo>
                  <a:lnTo>
                    <a:pt x="1372586" y="562529"/>
                  </a:lnTo>
                  <a:lnTo>
                    <a:pt x="1372396" y="562529"/>
                  </a:lnTo>
                  <a:lnTo>
                    <a:pt x="1371540" y="561577"/>
                  </a:lnTo>
                  <a:lnTo>
                    <a:pt x="1370398" y="561577"/>
                  </a:lnTo>
                  <a:lnTo>
                    <a:pt x="1369732" y="560911"/>
                  </a:lnTo>
                  <a:lnTo>
                    <a:pt x="1369066" y="560816"/>
                  </a:lnTo>
                  <a:lnTo>
                    <a:pt x="1368780" y="557484"/>
                  </a:lnTo>
                  <a:lnTo>
                    <a:pt x="1368590" y="557198"/>
                  </a:lnTo>
                  <a:lnTo>
                    <a:pt x="1367829" y="556437"/>
                  </a:lnTo>
                  <a:lnTo>
                    <a:pt x="1367829" y="555960"/>
                  </a:lnTo>
                  <a:lnTo>
                    <a:pt x="1367733" y="555770"/>
                  </a:lnTo>
                  <a:lnTo>
                    <a:pt x="1367353" y="554057"/>
                  </a:lnTo>
                  <a:lnTo>
                    <a:pt x="1367829" y="554057"/>
                  </a:lnTo>
                  <a:lnTo>
                    <a:pt x="1367829" y="553771"/>
                  </a:lnTo>
                  <a:lnTo>
                    <a:pt x="1369066" y="553771"/>
                  </a:lnTo>
                  <a:lnTo>
                    <a:pt x="1369922" y="553771"/>
                  </a:lnTo>
                  <a:lnTo>
                    <a:pt x="1370398" y="553771"/>
                  </a:lnTo>
                  <a:lnTo>
                    <a:pt x="1370398" y="555104"/>
                  </a:lnTo>
                  <a:lnTo>
                    <a:pt x="1371635" y="555104"/>
                  </a:lnTo>
                  <a:lnTo>
                    <a:pt x="1371825" y="555104"/>
                  </a:lnTo>
                  <a:lnTo>
                    <a:pt x="1373062" y="556437"/>
                  </a:lnTo>
                  <a:lnTo>
                    <a:pt x="1374299" y="556437"/>
                  </a:lnTo>
                  <a:lnTo>
                    <a:pt x="1376868" y="557674"/>
                  </a:lnTo>
                  <a:lnTo>
                    <a:pt x="1378105" y="559007"/>
                  </a:lnTo>
                  <a:lnTo>
                    <a:pt x="1378486" y="559673"/>
                  </a:lnTo>
                  <a:lnTo>
                    <a:pt x="1378866" y="560149"/>
                  </a:lnTo>
                  <a:lnTo>
                    <a:pt x="1379057" y="560816"/>
                  </a:lnTo>
                  <a:lnTo>
                    <a:pt x="1379247" y="561101"/>
                  </a:lnTo>
                  <a:lnTo>
                    <a:pt x="1380865" y="561101"/>
                  </a:lnTo>
                  <a:lnTo>
                    <a:pt x="1380674" y="564148"/>
                  </a:lnTo>
                  <a:lnTo>
                    <a:pt x="1388477" y="561577"/>
                  </a:lnTo>
                  <a:lnTo>
                    <a:pt x="1383339" y="553771"/>
                  </a:lnTo>
                  <a:lnTo>
                    <a:pt x="1375536" y="542157"/>
                  </a:lnTo>
                  <a:lnTo>
                    <a:pt x="1366496" y="525402"/>
                  </a:lnTo>
                  <a:lnTo>
                    <a:pt x="1362691" y="517691"/>
                  </a:lnTo>
                  <a:lnTo>
                    <a:pt x="1357457" y="504743"/>
                  </a:lnTo>
                  <a:lnTo>
                    <a:pt x="1352319" y="493129"/>
                  </a:lnTo>
                  <a:lnTo>
                    <a:pt x="1348418" y="485418"/>
                  </a:lnTo>
                  <a:lnTo>
                    <a:pt x="1347181" y="484086"/>
                  </a:lnTo>
                  <a:lnTo>
                    <a:pt x="1343279" y="484086"/>
                  </a:lnTo>
                  <a:lnTo>
                    <a:pt x="1340710" y="484086"/>
                  </a:lnTo>
                  <a:lnTo>
                    <a:pt x="1339378" y="484086"/>
                  </a:lnTo>
                  <a:lnTo>
                    <a:pt x="1336809" y="485418"/>
                  </a:lnTo>
                  <a:lnTo>
                    <a:pt x="1334240" y="486656"/>
                  </a:lnTo>
                  <a:lnTo>
                    <a:pt x="1333003" y="489226"/>
                  </a:lnTo>
                  <a:lnTo>
                    <a:pt x="1331671" y="489226"/>
                  </a:lnTo>
                  <a:lnTo>
                    <a:pt x="1334240" y="491892"/>
                  </a:lnTo>
                  <a:lnTo>
                    <a:pt x="1338141" y="497032"/>
                  </a:lnTo>
                  <a:lnTo>
                    <a:pt x="1340710" y="500936"/>
                  </a:lnTo>
                  <a:lnTo>
                    <a:pt x="1340710" y="502173"/>
                  </a:lnTo>
                  <a:lnTo>
                    <a:pt x="1339378" y="503506"/>
                  </a:lnTo>
                  <a:lnTo>
                    <a:pt x="1335572" y="502173"/>
                  </a:lnTo>
                  <a:lnTo>
                    <a:pt x="1334240" y="500936"/>
                  </a:lnTo>
                  <a:lnTo>
                    <a:pt x="1333003" y="500936"/>
                  </a:lnTo>
                  <a:lnTo>
                    <a:pt x="1331671" y="500936"/>
                  </a:lnTo>
                  <a:lnTo>
                    <a:pt x="1331671" y="502173"/>
                  </a:lnTo>
                  <a:lnTo>
                    <a:pt x="1329101" y="504743"/>
                  </a:lnTo>
                  <a:lnTo>
                    <a:pt x="1327769" y="504743"/>
                  </a:lnTo>
                  <a:lnTo>
                    <a:pt x="1327769" y="503506"/>
                  </a:lnTo>
                  <a:lnTo>
                    <a:pt x="1327769" y="499603"/>
                  </a:lnTo>
                  <a:lnTo>
                    <a:pt x="1329101" y="494462"/>
                  </a:lnTo>
                  <a:lnTo>
                    <a:pt x="1330338" y="491892"/>
                  </a:lnTo>
                  <a:lnTo>
                    <a:pt x="1330338" y="490559"/>
                  </a:lnTo>
                  <a:lnTo>
                    <a:pt x="1329101" y="490559"/>
                  </a:lnTo>
                  <a:lnTo>
                    <a:pt x="1326532" y="489226"/>
                  </a:lnTo>
                  <a:lnTo>
                    <a:pt x="1323963" y="487989"/>
                  </a:lnTo>
                  <a:lnTo>
                    <a:pt x="1320062" y="487989"/>
                  </a:lnTo>
                  <a:lnTo>
                    <a:pt x="1317493" y="489226"/>
                  </a:lnTo>
                  <a:lnTo>
                    <a:pt x="1317493" y="490559"/>
                  </a:lnTo>
                  <a:lnTo>
                    <a:pt x="1318730" y="491892"/>
                  </a:lnTo>
                  <a:lnTo>
                    <a:pt x="1320062" y="494462"/>
                  </a:lnTo>
                  <a:lnTo>
                    <a:pt x="1321394" y="495700"/>
                  </a:lnTo>
                  <a:lnTo>
                    <a:pt x="1323963" y="498270"/>
                  </a:lnTo>
                  <a:lnTo>
                    <a:pt x="1323963" y="499603"/>
                  </a:lnTo>
                  <a:lnTo>
                    <a:pt x="1322631" y="499603"/>
                  </a:lnTo>
                  <a:lnTo>
                    <a:pt x="1321394" y="499603"/>
                  </a:lnTo>
                  <a:lnTo>
                    <a:pt x="1320062" y="499603"/>
                  </a:lnTo>
                  <a:lnTo>
                    <a:pt x="1317493" y="498270"/>
                  </a:lnTo>
                  <a:lnTo>
                    <a:pt x="1316161" y="495700"/>
                  </a:lnTo>
                  <a:lnTo>
                    <a:pt x="1314924" y="495700"/>
                  </a:lnTo>
                  <a:lnTo>
                    <a:pt x="1313591" y="494462"/>
                  </a:lnTo>
                  <a:lnTo>
                    <a:pt x="1314924" y="490559"/>
                  </a:lnTo>
                  <a:lnTo>
                    <a:pt x="1313591" y="489226"/>
                  </a:lnTo>
                  <a:lnTo>
                    <a:pt x="1313591" y="487989"/>
                  </a:lnTo>
                  <a:lnTo>
                    <a:pt x="1309785" y="486656"/>
                  </a:lnTo>
                  <a:lnTo>
                    <a:pt x="1307121" y="486656"/>
                  </a:lnTo>
                  <a:lnTo>
                    <a:pt x="1303315" y="486656"/>
                  </a:lnTo>
                  <a:lnTo>
                    <a:pt x="1298081" y="485418"/>
                  </a:lnTo>
                  <a:lnTo>
                    <a:pt x="1296844" y="484086"/>
                  </a:lnTo>
                  <a:lnTo>
                    <a:pt x="1295512" y="484086"/>
                  </a:lnTo>
                  <a:lnTo>
                    <a:pt x="1292943" y="485418"/>
                  </a:lnTo>
                  <a:lnTo>
                    <a:pt x="1291706" y="485418"/>
                  </a:lnTo>
                  <a:lnTo>
                    <a:pt x="1291706" y="487989"/>
                  </a:lnTo>
                  <a:lnTo>
                    <a:pt x="1290374" y="487989"/>
                  </a:lnTo>
                  <a:lnTo>
                    <a:pt x="1287805" y="489226"/>
                  </a:lnTo>
                  <a:lnTo>
                    <a:pt x="1286473" y="490559"/>
                  </a:lnTo>
                  <a:lnTo>
                    <a:pt x="1286473" y="495700"/>
                  </a:lnTo>
                  <a:lnTo>
                    <a:pt x="1289042" y="498270"/>
                  </a:lnTo>
                  <a:lnTo>
                    <a:pt x="1289042" y="499603"/>
                  </a:lnTo>
                  <a:lnTo>
                    <a:pt x="1290374" y="499603"/>
                  </a:lnTo>
                  <a:lnTo>
                    <a:pt x="1292943" y="499603"/>
                  </a:lnTo>
                  <a:lnTo>
                    <a:pt x="1296844" y="498270"/>
                  </a:lnTo>
                  <a:lnTo>
                    <a:pt x="1298081" y="498270"/>
                  </a:lnTo>
                  <a:lnTo>
                    <a:pt x="1299413" y="499603"/>
                  </a:lnTo>
                  <a:lnTo>
                    <a:pt x="1300651" y="500936"/>
                  </a:lnTo>
                  <a:lnTo>
                    <a:pt x="1300651" y="502173"/>
                  </a:lnTo>
                  <a:lnTo>
                    <a:pt x="1299413" y="503506"/>
                  </a:lnTo>
                  <a:lnTo>
                    <a:pt x="1296844" y="503506"/>
                  </a:lnTo>
                  <a:lnTo>
                    <a:pt x="1292943" y="502173"/>
                  </a:lnTo>
                  <a:lnTo>
                    <a:pt x="1291706" y="503506"/>
                  </a:lnTo>
                  <a:lnTo>
                    <a:pt x="1291706" y="504743"/>
                  </a:lnTo>
                  <a:lnTo>
                    <a:pt x="1290374" y="506076"/>
                  </a:lnTo>
                  <a:lnTo>
                    <a:pt x="1292943" y="508647"/>
                  </a:lnTo>
                  <a:lnTo>
                    <a:pt x="1294275" y="509884"/>
                  </a:lnTo>
                  <a:lnTo>
                    <a:pt x="1295512" y="511217"/>
                  </a:lnTo>
                  <a:lnTo>
                    <a:pt x="1299413" y="511217"/>
                  </a:lnTo>
                  <a:lnTo>
                    <a:pt x="1301983" y="511217"/>
                  </a:lnTo>
                  <a:lnTo>
                    <a:pt x="1305884" y="511217"/>
                  </a:lnTo>
                  <a:lnTo>
                    <a:pt x="1307121" y="511217"/>
                  </a:lnTo>
                  <a:lnTo>
                    <a:pt x="1308453" y="512455"/>
                  </a:lnTo>
                  <a:lnTo>
                    <a:pt x="1307121" y="512455"/>
                  </a:lnTo>
                  <a:lnTo>
                    <a:pt x="1305884" y="513787"/>
                  </a:lnTo>
                  <a:lnTo>
                    <a:pt x="1303315" y="513787"/>
                  </a:lnTo>
                  <a:lnTo>
                    <a:pt x="1299413" y="515120"/>
                  </a:lnTo>
                  <a:lnTo>
                    <a:pt x="1294275" y="513787"/>
                  </a:lnTo>
                  <a:lnTo>
                    <a:pt x="1290374" y="513787"/>
                  </a:lnTo>
                  <a:lnTo>
                    <a:pt x="1289042" y="516358"/>
                  </a:lnTo>
                  <a:lnTo>
                    <a:pt x="1285236" y="521499"/>
                  </a:lnTo>
                  <a:lnTo>
                    <a:pt x="1282666" y="522831"/>
                  </a:lnTo>
                  <a:lnTo>
                    <a:pt x="1281334" y="522831"/>
                  </a:lnTo>
                  <a:lnTo>
                    <a:pt x="1280098" y="522831"/>
                  </a:lnTo>
                  <a:lnTo>
                    <a:pt x="1280098" y="520261"/>
                  </a:lnTo>
                  <a:lnTo>
                    <a:pt x="1281334" y="517691"/>
                  </a:lnTo>
                  <a:lnTo>
                    <a:pt x="1281334" y="516358"/>
                  </a:lnTo>
                  <a:lnTo>
                    <a:pt x="1283903" y="515120"/>
                  </a:lnTo>
                  <a:lnTo>
                    <a:pt x="1286473" y="512455"/>
                  </a:lnTo>
                  <a:lnTo>
                    <a:pt x="1289042" y="512455"/>
                  </a:lnTo>
                  <a:lnTo>
                    <a:pt x="1289042" y="511217"/>
                  </a:lnTo>
                  <a:lnTo>
                    <a:pt x="1289042" y="509884"/>
                  </a:lnTo>
                  <a:lnTo>
                    <a:pt x="1287805" y="504743"/>
                  </a:lnTo>
                  <a:lnTo>
                    <a:pt x="1285236" y="499603"/>
                  </a:lnTo>
                  <a:lnTo>
                    <a:pt x="1285236" y="498270"/>
                  </a:lnTo>
                  <a:lnTo>
                    <a:pt x="1283903" y="498270"/>
                  </a:lnTo>
                  <a:lnTo>
                    <a:pt x="1282666" y="498270"/>
                  </a:lnTo>
                  <a:lnTo>
                    <a:pt x="1282666" y="500936"/>
                  </a:lnTo>
                  <a:lnTo>
                    <a:pt x="1282666" y="504743"/>
                  </a:lnTo>
                  <a:lnTo>
                    <a:pt x="1281334" y="504743"/>
                  </a:lnTo>
                  <a:lnTo>
                    <a:pt x="1280098" y="506076"/>
                  </a:lnTo>
                  <a:lnTo>
                    <a:pt x="1274864" y="504743"/>
                  </a:lnTo>
                  <a:lnTo>
                    <a:pt x="1272295" y="503506"/>
                  </a:lnTo>
                  <a:lnTo>
                    <a:pt x="1271058" y="504743"/>
                  </a:lnTo>
                  <a:lnTo>
                    <a:pt x="1269726" y="504743"/>
                  </a:lnTo>
                  <a:lnTo>
                    <a:pt x="1268393" y="509884"/>
                  </a:lnTo>
                  <a:lnTo>
                    <a:pt x="1267156" y="511217"/>
                  </a:lnTo>
                  <a:lnTo>
                    <a:pt x="1264588" y="513787"/>
                  </a:lnTo>
                  <a:lnTo>
                    <a:pt x="1262018" y="516358"/>
                  </a:lnTo>
                  <a:lnTo>
                    <a:pt x="1259449" y="520261"/>
                  </a:lnTo>
                  <a:lnTo>
                    <a:pt x="1258117" y="524164"/>
                  </a:lnTo>
                  <a:lnTo>
                    <a:pt x="1256880" y="524164"/>
                  </a:lnTo>
                  <a:lnTo>
                    <a:pt x="1255548" y="525402"/>
                  </a:lnTo>
                  <a:lnTo>
                    <a:pt x="1255548" y="529305"/>
                  </a:lnTo>
                  <a:lnTo>
                    <a:pt x="1254216" y="531875"/>
                  </a:lnTo>
                  <a:lnTo>
                    <a:pt x="1254216" y="533113"/>
                  </a:lnTo>
                  <a:lnTo>
                    <a:pt x="1252979" y="533113"/>
                  </a:lnTo>
                  <a:lnTo>
                    <a:pt x="1252979" y="531875"/>
                  </a:lnTo>
                  <a:lnTo>
                    <a:pt x="1251646" y="526735"/>
                  </a:lnTo>
                  <a:lnTo>
                    <a:pt x="1251646" y="524164"/>
                  </a:lnTo>
                  <a:lnTo>
                    <a:pt x="1251646" y="522831"/>
                  </a:lnTo>
                  <a:lnTo>
                    <a:pt x="1254216" y="517691"/>
                  </a:lnTo>
                  <a:lnTo>
                    <a:pt x="1256880" y="515120"/>
                  </a:lnTo>
                  <a:lnTo>
                    <a:pt x="1260686" y="509884"/>
                  </a:lnTo>
                  <a:lnTo>
                    <a:pt x="1262018" y="508647"/>
                  </a:lnTo>
                  <a:lnTo>
                    <a:pt x="1263255" y="507314"/>
                  </a:lnTo>
                  <a:lnTo>
                    <a:pt x="1262018" y="504743"/>
                  </a:lnTo>
                  <a:lnTo>
                    <a:pt x="1262018" y="503506"/>
                  </a:lnTo>
                  <a:lnTo>
                    <a:pt x="1260686" y="503506"/>
                  </a:lnTo>
                  <a:lnTo>
                    <a:pt x="1258117" y="504743"/>
                  </a:lnTo>
                  <a:lnTo>
                    <a:pt x="1256880" y="507314"/>
                  </a:lnTo>
                  <a:lnTo>
                    <a:pt x="1255548" y="506076"/>
                  </a:lnTo>
                  <a:lnTo>
                    <a:pt x="1256880" y="503506"/>
                  </a:lnTo>
                  <a:lnTo>
                    <a:pt x="1255548" y="500936"/>
                  </a:lnTo>
                  <a:lnTo>
                    <a:pt x="1254216" y="499603"/>
                  </a:lnTo>
                  <a:lnTo>
                    <a:pt x="1255548" y="498270"/>
                  </a:lnTo>
                  <a:lnTo>
                    <a:pt x="1258117" y="499603"/>
                  </a:lnTo>
                  <a:lnTo>
                    <a:pt x="1259449" y="500936"/>
                  </a:lnTo>
                  <a:lnTo>
                    <a:pt x="1259449" y="499603"/>
                  </a:lnTo>
                  <a:lnTo>
                    <a:pt x="1260686" y="498270"/>
                  </a:lnTo>
                  <a:lnTo>
                    <a:pt x="1260686" y="497032"/>
                  </a:lnTo>
                  <a:lnTo>
                    <a:pt x="1259449" y="495700"/>
                  </a:lnTo>
                  <a:lnTo>
                    <a:pt x="1258117" y="494462"/>
                  </a:lnTo>
                  <a:lnTo>
                    <a:pt x="1258117" y="493129"/>
                  </a:lnTo>
                  <a:lnTo>
                    <a:pt x="1254216" y="494462"/>
                  </a:lnTo>
                  <a:lnTo>
                    <a:pt x="1252979" y="493129"/>
                  </a:lnTo>
                  <a:lnTo>
                    <a:pt x="1251646" y="493129"/>
                  </a:lnTo>
                  <a:lnTo>
                    <a:pt x="1249078" y="489226"/>
                  </a:lnTo>
                  <a:lnTo>
                    <a:pt x="1245176" y="486656"/>
                  </a:lnTo>
                  <a:lnTo>
                    <a:pt x="1243939" y="486656"/>
                  </a:lnTo>
                  <a:lnTo>
                    <a:pt x="1242607" y="487989"/>
                  </a:lnTo>
                  <a:lnTo>
                    <a:pt x="1240038" y="490559"/>
                  </a:lnTo>
                  <a:lnTo>
                    <a:pt x="1236136" y="491892"/>
                  </a:lnTo>
                  <a:lnTo>
                    <a:pt x="1234900" y="491892"/>
                  </a:lnTo>
                  <a:lnTo>
                    <a:pt x="1234900" y="490559"/>
                  </a:lnTo>
                  <a:lnTo>
                    <a:pt x="1237469" y="486656"/>
                  </a:lnTo>
                  <a:lnTo>
                    <a:pt x="1240038" y="485418"/>
                  </a:lnTo>
                  <a:lnTo>
                    <a:pt x="1240038" y="484086"/>
                  </a:lnTo>
                  <a:lnTo>
                    <a:pt x="1238801" y="482848"/>
                  </a:lnTo>
                  <a:lnTo>
                    <a:pt x="1236136" y="482848"/>
                  </a:lnTo>
                  <a:lnTo>
                    <a:pt x="1229761" y="481515"/>
                  </a:lnTo>
                  <a:lnTo>
                    <a:pt x="1227097" y="481515"/>
                  </a:lnTo>
                  <a:lnTo>
                    <a:pt x="1223291" y="480278"/>
                  </a:lnTo>
                  <a:lnTo>
                    <a:pt x="1223291" y="478945"/>
                  </a:lnTo>
                  <a:lnTo>
                    <a:pt x="1223291" y="477612"/>
                  </a:lnTo>
                  <a:lnTo>
                    <a:pt x="1222054" y="475042"/>
                  </a:lnTo>
                  <a:lnTo>
                    <a:pt x="1223291" y="469901"/>
                  </a:lnTo>
                  <a:lnTo>
                    <a:pt x="1222054" y="465998"/>
                  </a:lnTo>
                  <a:lnTo>
                    <a:pt x="1220722" y="459524"/>
                  </a:lnTo>
                  <a:lnTo>
                    <a:pt x="1219390" y="455716"/>
                  </a:lnTo>
                  <a:lnTo>
                    <a:pt x="1216821" y="451813"/>
                  </a:lnTo>
                  <a:lnTo>
                    <a:pt x="1216821" y="450576"/>
                  </a:lnTo>
                  <a:lnTo>
                    <a:pt x="1215583" y="449243"/>
                  </a:lnTo>
                  <a:lnTo>
                    <a:pt x="1214251" y="449243"/>
                  </a:lnTo>
                  <a:lnTo>
                    <a:pt x="1212919" y="449243"/>
                  </a:lnTo>
                  <a:lnTo>
                    <a:pt x="1211682" y="449243"/>
                  </a:lnTo>
                  <a:lnTo>
                    <a:pt x="1211682" y="453146"/>
                  </a:lnTo>
                  <a:lnTo>
                    <a:pt x="1211682" y="458287"/>
                  </a:lnTo>
                  <a:lnTo>
                    <a:pt x="1211682" y="459524"/>
                  </a:lnTo>
                  <a:lnTo>
                    <a:pt x="1209113" y="459524"/>
                  </a:lnTo>
                  <a:lnTo>
                    <a:pt x="1207781" y="460857"/>
                  </a:lnTo>
                  <a:lnTo>
                    <a:pt x="1206544" y="460857"/>
                  </a:lnTo>
                  <a:lnTo>
                    <a:pt x="1200073" y="458287"/>
                  </a:lnTo>
                  <a:lnTo>
                    <a:pt x="1194840" y="455716"/>
                  </a:lnTo>
                  <a:lnTo>
                    <a:pt x="1193603" y="454384"/>
                  </a:lnTo>
                  <a:lnTo>
                    <a:pt x="1193603" y="451813"/>
                  </a:lnTo>
                  <a:lnTo>
                    <a:pt x="1192271" y="450576"/>
                  </a:lnTo>
                  <a:lnTo>
                    <a:pt x="1191034" y="450576"/>
                  </a:lnTo>
                  <a:lnTo>
                    <a:pt x="1185896" y="450576"/>
                  </a:lnTo>
                  <a:lnTo>
                    <a:pt x="1181995" y="450576"/>
                  </a:lnTo>
                  <a:lnTo>
                    <a:pt x="1180662" y="451813"/>
                  </a:lnTo>
                  <a:lnTo>
                    <a:pt x="1178093" y="454384"/>
                  </a:lnTo>
                  <a:lnTo>
                    <a:pt x="1175524" y="455716"/>
                  </a:lnTo>
                  <a:lnTo>
                    <a:pt x="1174287" y="455716"/>
                  </a:lnTo>
                  <a:lnTo>
                    <a:pt x="1170386" y="454384"/>
                  </a:lnTo>
                  <a:lnTo>
                    <a:pt x="1166485" y="451813"/>
                  </a:lnTo>
                  <a:lnTo>
                    <a:pt x="1166485" y="450576"/>
                  </a:lnTo>
                  <a:lnTo>
                    <a:pt x="1166485" y="449243"/>
                  </a:lnTo>
                  <a:lnTo>
                    <a:pt x="1166485" y="448005"/>
                  </a:lnTo>
                  <a:lnTo>
                    <a:pt x="1167816" y="446672"/>
                  </a:lnTo>
                  <a:lnTo>
                    <a:pt x="1169053" y="446672"/>
                  </a:lnTo>
                  <a:lnTo>
                    <a:pt x="1170386" y="448005"/>
                  </a:lnTo>
                  <a:lnTo>
                    <a:pt x="1171718" y="449243"/>
                  </a:lnTo>
                  <a:lnTo>
                    <a:pt x="1172955" y="448005"/>
                  </a:lnTo>
                  <a:lnTo>
                    <a:pt x="1175524" y="445340"/>
                  </a:lnTo>
                  <a:lnTo>
                    <a:pt x="1176856" y="442769"/>
                  </a:lnTo>
                  <a:lnTo>
                    <a:pt x="1176856" y="441532"/>
                  </a:lnTo>
                  <a:lnTo>
                    <a:pt x="1175524" y="438961"/>
                  </a:lnTo>
                  <a:lnTo>
                    <a:pt x="1175524" y="435058"/>
                  </a:lnTo>
                  <a:lnTo>
                    <a:pt x="1174287" y="429917"/>
                  </a:lnTo>
                  <a:lnTo>
                    <a:pt x="1174287" y="427252"/>
                  </a:lnTo>
                  <a:lnTo>
                    <a:pt x="1175524" y="427252"/>
                  </a:lnTo>
                  <a:lnTo>
                    <a:pt x="1176856" y="427252"/>
                  </a:lnTo>
                  <a:lnTo>
                    <a:pt x="1178093" y="429917"/>
                  </a:lnTo>
                  <a:lnTo>
                    <a:pt x="1179425" y="432488"/>
                  </a:lnTo>
                  <a:lnTo>
                    <a:pt x="1179425" y="433725"/>
                  </a:lnTo>
                  <a:lnTo>
                    <a:pt x="1179425" y="436296"/>
                  </a:lnTo>
                  <a:lnTo>
                    <a:pt x="1179425" y="437628"/>
                  </a:lnTo>
                  <a:lnTo>
                    <a:pt x="1178093" y="438961"/>
                  </a:lnTo>
                  <a:lnTo>
                    <a:pt x="1179425" y="441532"/>
                  </a:lnTo>
                  <a:lnTo>
                    <a:pt x="1180662" y="444102"/>
                  </a:lnTo>
                  <a:lnTo>
                    <a:pt x="1180662" y="445340"/>
                  </a:lnTo>
                  <a:lnTo>
                    <a:pt x="1181995" y="445340"/>
                  </a:lnTo>
                  <a:lnTo>
                    <a:pt x="1187133" y="444102"/>
                  </a:lnTo>
                  <a:lnTo>
                    <a:pt x="1191034" y="442769"/>
                  </a:lnTo>
                  <a:lnTo>
                    <a:pt x="1192271" y="442769"/>
                  </a:lnTo>
                  <a:lnTo>
                    <a:pt x="1193603" y="444102"/>
                  </a:lnTo>
                  <a:lnTo>
                    <a:pt x="1197409" y="448005"/>
                  </a:lnTo>
                  <a:lnTo>
                    <a:pt x="1200073" y="449243"/>
                  </a:lnTo>
                  <a:lnTo>
                    <a:pt x="1201310" y="450576"/>
                  </a:lnTo>
                  <a:lnTo>
                    <a:pt x="1202643" y="449243"/>
                  </a:lnTo>
                  <a:lnTo>
                    <a:pt x="1202643" y="448005"/>
                  </a:lnTo>
                  <a:lnTo>
                    <a:pt x="1201310" y="448005"/>
                  </a:lnTo>
                  <a:lnTo>
                    <a:pt x="1202643" y="446672"/>
                  </a:lnTo>
                  <a:lnTo>
                    <a:pt x="1206544" y="445340"/>
                  </a:lnTo>
                  <a:lnTo>
                    <a:pt x="1209113" y="446672"/>
                  </a:lnTo>
                  <a:lnTo>
                    <a:pt x="1209113" y="445340"/>
                  </a:lnTo>
                  <a:lnTo>
                    <a:pt x="1209113" y="444102"/>
                  </a:lnTo>
                  <a:lnTo>
                    <a:pt x="1209113" y="442769"/>
                  </a:lnTo>
                  <a:lnTo>
                    <a:pt x="1209113" y="441532"/>
                  </a:lnTo>
                  <a:lnTo>
                    <a:pt x="1210445" y="441532"/>
                  </a:lnTo>
                  <a:lnTo>
                    <a:pt x="1214251" y="440199"/>
                  </a:lnTo>
                  <a:lnTo>
                    <a:pt x="1218153" y="440199"/>
                  </a:lnTo>
                  <a:lnTo>
                    <a:pt x="1218153" y="441532"/>
                  </a:lnTo>
                  <a:lnTo>
                    <a:pt x="1219390" y="441532"/>
                  </a:lnTo>
                  <a:lnTo>
                    <a:pt x="1223291" y="445340"/>
                  </a:lnTo>
                  <a:lnTo>
                    <a:pt x="1227097" y="449243"/>
                  </a:lnTo>
                  <a:lnTo>
                    <a:pt x="1227097" y="450576"/>
                  </a:lnTo>
                  <a:lnTo>
                    <a:pt x="1228429" y="451813"/>
                  </a:lnTo>
                  <a:lnTo>
                    <a:pt x="1227097" y="455716"/>
                  </a:lnTo>
                  <a:lnTo>
                    <a:pt x="1227097" y="459524"/>
                  </a:lnTo>
                  <a:lnTo>
                    <a:pt x="1227097" y="460857"/>
                  </a:lnTo>
                  <a:lnTo>
                    <a:pt x="1227097" y="462190"/>
                  </a:lnTo>
                  <a:lnTo>
                    <a:pt x="1232331" y="467330"/>
                  </a:lnTo>
                  <a:lnTo>
                    <a:pt x="1238801" y="471234"/>
                  </a:lnTo>
                  <a:lnTo>
                    <a:pt x="1240038" y="471234"/>
                  </a:lnTo>
                  <a:lnTo>
                    <a:pt x="1241370" y="469901"/>
                  </a:lnTo>
                  <a:lnTo>
                    <a:pt x="1241370" y="468568"/>
                  </a:lnTo>
                  <a:lnTo>
                    <a:pt x="1240038" y="465998"/>
                  </a:lnTo>
                  <a:lnTo>
                    <a:pt x="1238801" y="465998"/>
                  </a:lnTo>
                  <a:lnTo>
                    <a:pt x="1238801" y="464760"/>
                  </a:lnTo>
                  <a:lnTo>
                    <a:pt x="1237469" y="463427"/>
                  </a:lnTo>
                  <a:lnTo>
                    <a:pt x="1238801" y="462190"/>
                  </a:lnTo>
                  <a:lnTo>
                    <a:pt x="1240038" y="462190"/>
                  </a:lnTo>
                  <a:lnTo>
                    <a:pt x="1242607" y="463427"/>
                  </a:lnTo>
                  <a:lnTo>
                    <a:pt x="1247841" y="465998"/>
                  </a:lnTo>
                  <a:lnTo>
                    <a:pt x="1247841" y="467330"/>
                  </a:lnTo>
                  <a:lnTo>
                    <a:pt x="1247841" y="468568"/>
                  </a:lnTo>
                  <a:lnTo>
                    <a:pt x="1247841" y="469901"/>
                  </a:lnTo>
                  <a:lnTo>
                    <a:pt x="1246508" y="471234"/>
                  </a:lnTo>
                  <a:lnTo>
                    <a:pt x="1246508" y="472471"/>
                  </a:lnTo>
                  <a:lnTo>
                    <a:pt x="1247841" y="473804"/>
                  </a:lnTo>
                  <a:lnTo>
                    <a:pt x="1252979" y="475042"/>
                  </a:lnTo>
                  <a:lnTo>
                    <a:pt x="1258117" y="477612"/>
                  </a:lnTo>
                  <a:lnTo>
                    <a:pt x="1259449" y="478945"/>
                  </a:lnTo>
                  <a:lnTo>
                    <a:pt x="1260686" y="480278"/>
                  </a:lnTo>
                  <a:lnTo>
                    <a:pt x="1265825" y="486656"/>
                  </a:lnTo>
                  <a:lnTo>
                    <a:pt x="1268393" y="490559"/>
                  </a:lnTo>
                  <a:lnTo>
                    <a:pt x="1269726" y="491892"/>
                  </a:lnTo>
                  <a:lnTo>
                    <a:pt x="1271058" y="491892"/>
                  </a:lnTo>
                  <a:lnTo>
                    <a:pt x="1272295" y="491892"/>
                  </a:lnTo>
                  <a:lnTo>
                    <a:pt x="1273627" y="490559"/>
                  </a:lnTo>
                  <a:lnTo>
                    <a:pt x="1274864" y="486656"/>
                  </a:lnTo>
                  <a:lnTo>
                    <a:pt x="1278765" y="482848"/>
                  </a:lnTo>
                  <a:lnTo>
                    <a:pt x="1281334" y="477612"/>
                  </a:lnTo>
                  <a:lnTo>
                    <a:pt x="1283903" y="476374"/>
                  </a:lnTo>
                  <a:lnTo>
                    <a:pt x="1285236" y="476374"/>
                  </a:lnTo>
                  <a:lnTo>
                    <a:pt x="1285236" y="477612"/>
                  </a:lnTo>
                  <a:lnTo>
                    <a:pt x="1286473" y="478945"/>
                  </a:lnTo>
                  <a:lnTo>
                    <a:pt x="1287805" y="478945"/>
                  </a:lnTo>
                  <a:lnTo>
                    <a:pt x="1289042" y="478945"/>
                  </a:lnTo>
                  <a:lnTo>
                    <a:pt x="1290374" y="477612"/>
                  </a:lnTo>
                  <a:lnTo>
                    <a:pt x="1290374" y="476374"/>
                  </a:lnTo>
                  <a:lnTo>
                    <a:pt x="1291706" y="472471"/>
                  </a:lnTo>
                  <a:lnTo>
                    <a:pt x="1291706" y="467330"/>
                  </a:lnTo>
                  <a:lnTo>
                    <a:pt x="1291706" y="463427"/>
                  </a:lnTo>
                  <a:lnTo>
                    <a:pt x="1291706" y="458287"/>
                  </a:lnTo>
                  <a:lnTo>
                    <a:pt x="1291706" y="456954"/>
                  </a:lnTo>
                  <a:lnTo>
                    <a:pt x="1290374" y="455716"/>
                  </a:lnTo>
                  <a:lnTo>
                    <a:pt x="1289042" y="455716"/>
                  </a:lnTo>
                  <a:lnTo>
                    <a:pt x="1287805" y="455716"/>
                  </a:lnTo>
                  <a:lnTo>
                    <a:pt x="1286473" y="459524"/>
                  </a:lnTo>
                  <a:lnTo>
                    <a:pt x="1285236" y="459524"/>
                  </a:lnTo>
                  <a:lnTo>
                    <a:pt x="1283903" y="459524"/>
                  </a:lnTo>
                  <a:lnTo>
                    <a:pt x="1282666" y="459524"/>
                  </a:lnTo>
                  <a:lnTo>
                    <a:pt x="1280098" y="460857"/>
                  </a:lnTo>
                  <a:lnTo>
                    <a:pt x="1278765" y="460857"/>
                  </a:lnTo>
                  <a:lnTo>
                    <a:pt x="1276196" y="460857"/>
                  </a:lnTo>
                  <a:lnTo>
                    <a:pt x="1272295" y="459524"/>
                  </a:lnTo>
                  <a:lnTo>
                    <a:pt x="1271058" y="458287"/>
                  </a:lnTo>
                  <a:lnTo>
                    <a:pt x="1271058" y="455716"/>
                  </a:lnTo>
                  <a:lnTo>
                    <a:pt x="1272295" y="455716"/>
                  </a:lnTo>
                  <a:lnTo>
                    <a:pt x="1274864" y="455716"/>
                  </a:lnTo>
                  <a:lnTo>
                    <a:pt x="1278765" y="456954"/>
                  </a:lnTo>
                  <a:lnTo>
                    <a:pt x="1280098" y="456954"/>
                  </a:lnTo>
                  <a:lnTo>
                    <a:pt x="1282666" y="456954"/>
                  </a:lnTo>
                  <a:lnTo>
                    <a:pt x="1283903" y="455716"/>
                  </a:lnTo>
                  <a:lnTo>
                    <a:pt x="1286473" y="453146"/>
                  </a:lnTo>
                  <a:lnTo>
                    <a:pt x="1287805" y="451813"/>
                  </a:lnTo>
                  <a:lnTo>
                    <a:pt x="1286473" y="450576"/>
                  </a:lnTo>
                  <a:lnTo>
                    <a:pt x="1283903" y="450576"/>
                  </a:lnTo>
                  <a:lnTo>
                    <a:pt x="1280098" y="449243"/>
                  </a:lnTo>
                  <a:lnTo>
                    <a:pt x="1278765" y="448005"/>
                  </a:lnTo>
                  <a:lnTo>
                    <a:pt x="1277528" y="445340"/>
                  </a:lnTo>
                  <a:lnTo>
                    <a:pt x="1277528" y="442769"/>
                  </a:lnTo>
                  <a:lnTo>
                    <a:pt x="1276196" y="441532"/>
                  </a:lnTo>
                  <a:lnTo>
                    <a:pt x="1274864" y="440199"/>
                  </a:lnTo>
                  <a:lnTo>
                    <a:pt x="1273627" y="441532"/>
                  </a:lnTo>
                  <a:lnTo>
                    <a:pt x="1272295" y="442769"/>
                  </a:lnTo>
                  <a:lnTo>
                    <a:pt x="1272295" y="444102"/>
                  </a:lnTo>
                  <a:lnTo>
                    <a:pt x="1273627" y="444102"/>
                  </a:lnTo>
                  <a:lnTo>
                    <a:pt x="1273627" y="446672"/>
                  </a:lnTo>
                  <a:lnTo>
                    <a:pt x="1272295" y="449243"/>
                  </a:lnTo>
                  <a:lnTo>
                    <a:pt x="1271058" y="449243"/>
                  </a:lnTo>
                  <a:lnTo>
                    <a:pt x="1269726" y="450576"/>
                  </a:lnTo>
                  <a:lnTo>
                    <a:pt x="1268393" y="449243"/>
                  </a:lnTo>
                  <a:lnTo>
                    <a:pt x="1269726" y="446672"/>
                  </a:lnTo>
                  <a:lnTo>
                    <a:pt x="1269726" y="445340"/>
                  </a:lnTo>
                  <a:lnTo>
                    <a:pt x="1268393" y="445340"/>
                  </a:lnTo>
                  <a:lnTo>
                    <a:pt x="1267156" y="444102"/>
                  </a:lnTo>
                  <a:lnTo>
                    <a:pt x="1265825" y="444102"/>
                  </a:lnTo>
                  <a:lnTo>
                    <a:pt x="1264588" y="445340"/>
                  </a:lnTo>
                  <a:lnTo>
                    <a:pt x="1264588" y="446672"/>
                  </a:lnTo>
                  <a:lnTo>
                    <a:pt x="1264588" y="448005"/>
                  </a:lnTo>
                  <a:lnTo>
                    <a:pt x="1263255" y="449243"/>
                  </a:lnTo>
                  <a:lnTo>
                    <a:pt x="1263255" y="450576"/>
                  </a:lnTo>
                  <a:lnTo>
                    <a:pt x="1260686" y="451813"/>
                  </a:lnTo>
                  <a:lnTo>
                    <a:pt x="1258117" y="453146"/>
                  </a:lnTo>
                  <a:lnTo>
                    <a:pt x="1258117" y="451813"/>
                  </a:lnTo>
                  <a:lnTo>
                    <a:pt x="1256880" y="450576"/>
                  </a:lnTo>
                  <a:lnTo>
                    <a:pt x="1258117" y="448005"/>
                  </a:lnTo>
                  <a:lnTo>
                    <a:pt x="1259449" y="445340"/>
                  </a:lnTo>
                  <a:lnTo>
                    <a:pt x="1258117" y="444102"/>
                  </a:lnTo>
                  <a:lnTo>
                    <a:pt x="1256880" y="444102"/>
                  </a:lnTo>
                  <a:lnTo>
                    <a:pt x="1255548" y="442769"/>
                  </a:lnTo>
                  <a:lnTo>
                    <a:pt x="1255548" y="441532"/>
                  </a:lnTo>
                  <a:lnTo>
                    <a:pt x="1256880" y="440199"/>
                  </a:lnTo>
                  <a:lnTo>
                    <a:pt x="1259449" y="438961"/>
                  </a:lnTo>
                  <a:lnTo>
                    <a:pt x="1260686" y="440199"/>
                  </a:lnTo>
                  <a:lnTo>
                    <a:pt x="1262018" y="440199"/>
                  </a:lnTo>
                  <a:lnTo>
                    <a:pt x="1263255" y="440199"/>
                  </a:lnTo>
                  <a:lnTo>
                    <a:pt x="1264588" y="440199"/>
                  </a:lnTo>
                  <a:lnTo>
                    <a:pt x="1264588" y="438961"/>
                  </a:lnTo>
                  <a:lnTo>
                    <a:pt x="1264588" y="436296"/>
                  </a:lnTo>
                  <a:lnTo>
                    <a:pt x="1263255" y="436296"/>
                  </a:lnTo>
                  <a:lnTo>
                    <a:pt x="1263255" y="435058"/>
                  </a:lnTo>
                  <a:lnTo>
                    <a:pt x="1262018" y="435058"/>
                  </a:lnTo>
                  <a:lnTo>
                    <a:pt x="1259449" y="435058"/>
                  </a:lnTo>
                  <a:lnTo>
                    <a:pt x="1259449" y="433725"/>
                  </a:lnTo>
                  <a:lnTo>
                    <a:pt x="1258117" y="432488"/>
                  </a:lnTo>
                  <a:lnTo>
                    <a:pt x="1252979" y="432488"/>
                  </a:lnTo>
                  <a:lnTo>
                    <a:pt x="1249078" y="433725"/>
                  </a:lnTo>
                  <a:lnTo>
                    <a:pt x="1249078" y="435058"/>
                  </a:lnTo>
                  <a:lnTo>
                    <a:pt x="1247841" y="435058"/>
                  </a:lnTo>
                  <a:lnTo>
                    <a:pt x="1241370" y="432488"/>
                  </a:lnTo>
                  <a:lnTo>
                    <a:pt x="1232331" y="428584"/>
                  </a:lnTo>
                  <a:lnTo>
                    <a:pt x="1219390" y="423444"/>
                  </a:lnTo>
                  <a:lnTo>
                    <a:pt x="1218153" y="422111"/>
                  </a:lnTo>
                  <a:lnTo>
                    <a:pt x="1212919" y="416970"/>
                  </a:lnTo>
                  <a:lnTo>
                    <a:pt x="1209113" y="411830"/>
                  </a:lnTo>
                  <a:lnTo>
                    <a:pt x="1202643" y="406594"/>
                  </a:lnTo>
                  <a:lnTo>
                    <a:pt x="1200073" y="401453"/>
                  </a:lnTo>
                  <a:lnTo>
                    <a:pt x="1200073" y="400215"/>
                  </a:lnTo>
                  <a:lnTo>
                    <a:pt x="1200073" y="398883"/>
                  </a:lnTo>
                  <a:lnTo>
                    <a:pt x="1200073" y="397550"/>
                  </a:lnTo>
                  <a:lnTo>
                    <a:pt x="1201310" y="397550"/>
                  </a:lnTo>
                  <a:lnTo>
                    <a:pt x="1203880" y="397550"/>
                  </a:lnTo>
                  <a:lnTo>
                    <a:pt x="1206544" y="398883"/>
                  </a:lnTo>
                  <a:lnTo>
                    <a:pt x="1207781" y="400215"/>
                  </a:lnTo>
                  <a:lnTo>
                    <a:pt x="1209113" y="400215"/>
                  </a:lnTo>
                  <a:lnTo>
                    <a:pt x="1210445" y="400215"/>
                  </a:lnTo>
                  <a:lnTo>
                    <a:pt x="1212919" y="402786"/>
                  </a:lnTo>
                  <a:lnTo>
                    <a:pt x="1218153" y="407927"/>
                  </a:lnTo>
                  <a:lnTo>
                    <a:pt x="1222054" y="413067"/>
                  </a:lnTo>
                  <a:lnTo>
                    <a:pt x="1224528" y="416970"/>
                  </a:lnTo>
                  <a:lnTo>
                    <a:pt x="1225860" y="418303"/>
                  </a:lnTo>
                  <a:lnTo>
                    <a:pt x="1227097" y="418303"/>
                  </a:lnTo>
                  <a:lnTo>
                    <a:pt x="1232331" y="418303"/>
                  </a:lnTo>
                  <a:lnTo>
                    <a:pt x="1233568" y="419541"/>
                  </a:lnTo>
                  <a:lnTo>
                    <a:pt x="1236136" y="420873"/>
                  </a:lnTo>
                  <a:lnTo>
                    <a:pt x="1240038" y="424682"/>
                  </a:lnTo>
                  <a:lnTo>
                    <a:pt x="1242607" y="428584"/>
                  </a:lnTo>
                  <a:lnTo>
                    <a:pt x="1243939" y="429917"/>
                  </a:lnTo>
                  <a:lnTo>
                    <a:pt x="1245176" y="429917"/>
                  </a:lnTo>
                  <a:lnTo>
                    <a:pt x="1247841" y="428584"/>
                  </a:lnTo>
                  <a:lnTo>
                    <a:pt x="1255548" y="426014"/>
                  </a:lnTo>
                  <a:lnTo>
                    <a:pt x="1260686" y="423444"/>
                  </a:lnTo>
                  <a:lnTo>
                    <a:pt x="1262018" y="422111"/>
                  </a:lnTo>
                  <a:lnTo>
                    <a:pt x="1263255" y="420873"/>
                  </a:lnTo>
                  <a:lnTo>
                    <a:pt x="1263255" y="418303"/>
                  </a:lnTo>
                  <a:lnTo>
                    <a:pt x="1262018" y="416970"/>
                  </a:lnTo>
                  <a:lnTo>
                    <a:pt x="1260686" y="414400"/>
                  </a:lnTo>
                  <a:lnTo>
                    <a:pt x="1259449" y="413067"/>
                  </a:lnTo>
                  <a:lnTo>
                    <a:pt x="1258117" y="411830"/>
                  </a:lnTo>
                  <a:lnTo>
                    <a:pt x="1256880" y="411830"/>
                  </a:lnTo>
                  <a:lnTo>
                    <a:pt x="1254216" y="413067"/>
                  </a:lnTo>
                  <a:lnTo>
                    <a:pt x="1252979" y="413067"/>
                  </a:lnTo>
                  <a:lnTo>
                    <a:pt x="1251646" y="414400"/>
                  </a:lnTo>
                  <a:lnTo>
                    <a:pt x="1250409" y="416970"/>
                  </a:lnTo>
                  <a:lnTo>
                    <a:pt x="1250409" y="419541"/>
                  </a:lnTo>
                  <a:lnTo>
                    <a:pt x="1249078" y="419541"/>
                  </a:lnTo>
                  <a:lnTo>
                    <a:pt x="1247841" y="419541"/>
                  </a:lnTo>
                  <a:lnTo>
                    <a:pt x="1246508" y="418303"/>
                  </a:lnTo>
                  <a:lnTo>
                    <a:pt x="1245176" y="416970"/>
                  </a:lnTo>
                  <a:lnTo>
                    <a:pt x="1246508" y="416970"/>
                  </a:lnTo>
                  <a:lnTo>
                    <a:pt x="1247841" y="415638"/>
                  </a:lnTo>
                  <a:lnTo>
                    <a:pt x="1246508" y="414400"/>
                  </a:lnTo>
                  <a:lnTo>
                    <a:pt x="1243939" y="414400"/>
                  </a:lnTo>
                  <a:lnTo>
                    <a:pt x="1242607" y="414400"/>
                  </a:lnTo>
                  <a:lnTo>
                    <a:pt x="1241370" y="410497"/>
                  </a:lnTo>
                  <a:lnTo>
                    <a:pt x="1242607" y="409259"/>
                  </a:lnTo>
                  <a:lnTo>
                    <a:pt x="1245176" y="409259"/>
                  </a:lnTo>
                  <a:lnTo>
                    <a:pt x="1247841" y="409259"/>
                  </a:lnTo>
                  <a:lnTo>
                    <a:pt x="1251646" y="410497"/>
                  </a:lnTo>
                  <a:lnTo>
                    <a:pt x="1252979" y="411830"/>
                  </a:lnTo>
                  <a:lnTo>
                    <a:pt x="1254216" y="410497"/>
                  </a:lnTo>
                  <a:lnTo>
                    <a:pt x="1255548" y="409259"/>
                  </a:lnTo>
                  <a:lnTo>
                    <a:pt x="1255548" y="406594"/>
                  </a:lnTo>
                  <a:lnTo>
                    <a:pt x="1251646" y="404023"/>
                  </a:lnTo>
                  <a:lnTo>
                    <a:pt x="1247841" y="401453"/>
                  </a:lnTo>
                  <a:lnTo>
                    <a:pt x="1246508" y="401453"/>
                  </a:lnTo>
                  <a:lnTo>
                    <a:pt x="1243939" y="404023"/>
                  </a:lnTo>
                  <a:lnTo>
                    <a:pt x="1241370" y="404023"/>
                  </a:lnTo>
                  <a:lnTo>
                    <a:pt x="1240038" y="404023"/>
                  </a:lnTo>
                  <a:lnTo>
                    <a:pt x="1240038" y="402786"/>
                  </a:lnTo>
                  <a:lnTo>
                    <a:pt x="1241370" y="400215"/>
                  </a:lnTo>
                  <a:lnTo>
                    <a:pt x="1243939" y="398883"/>
                  </a:lnTo>
                  <a:lnTo>
                    <a:pt x="1243939" y="397550"/>
                  </a:lnTo>
                  <a:lnTo>
                    <a:pt x="1242607" y="397550"/>
                  </a:lnTo>
                  <a:lnTo>
                    <a:pt x="1241370" y="397550"/>
                  </a:lnTo>
                  <a:lnTo>
                    <a:pt x="1238801" y="397550"/>
                  </a:lnTo>
                  <a:lnTo>
                    <a:pt x="1237469" y="396312"/>
                  </a:lnTo>
                  <a:lnTo>
                    <a:pt x="1236136" y="396312"/>
                  </a:lnTo>
                  <a:lnTo>
                    <a:pt x="1236136" y="393742"/>
                  </a:lnTo>
                  <a:lnTo>
                    <a:pt x="1237469" y="392409"/>
                  </a:lnTo>
                  <a:lnTo>
                    <a:pt x="1238801" y="392409"/>
                  </a:lnTo>
                  <a:lnTo>
                    <a:pt x="1241370" y="393742"/>
                  </a:lnTo>
                  <a:lnTo>
                    <a:pt x="1245176" y="396312"/>
                  </a:lnTo>
                  <a:lnTo>
                    <a:pt x="1249078" y="397550"/>
                  </a:lnTo>
                  <a:lnTo>
                    <a:pt x="1252979" y="400215"/>
                  </a:lnTo>
                  <a:lnTo>
                    <a:pt x="1254216" y="400215"/>
                  </a:lnTo>
                  <a:lnTo>
                    <a:pt x="1254216" y="398883"/>
                  </a:lnTo>
                  <a:lnTo>
                    <a:pt x="1252979" y="395075"/>
                  </a:lnTo>
                  <a:lnTo>
                    <a:pt x="1251646" y="392409"/>
                  </a:lnTo>
                  <a:lnTo>
                    <a:pt x="1250409" y="391171"/>
                  </a:lnTo>
                  <a:lnTo>
                    <a:pt x="1249078" y="391171"/>
                  </a:lnTo>
                  <a:lnTo>
                    <a:pt x="1246508" y="391171"/>
                  </a:lnTo>
                  <a:lnTo>
                    <a:pt x="1242607" y="392409"/>
                  </a:lnTo>
                  <a:lnTo>
                    <a:pt x="1241370" y="391171"/>
                  </a:lnTo>
                  <a:lnTo>
                    <a:pt x="1241370" y="389839"/>
                  </a:lnTo>
                  <a:lnTo>
                    <a:pt x="1243939" y="387268"/>
                  </a:lnTo>
                  <a:lnTo>
                    <a:pt x="1242607" y="386031"/>
                  </a:lnTo>
                  <a:lnTo>
                    <a:pt x="1242607" y="383365"/>
                  </a:lnTo>
                  <a:lnTo>
                    <a:pt x="1242607" y="382128"/>
                  </a:lnTo>
                  <a:lnTo>
                    <a:pt x="1243939" y="382128"/>
                  </a:lnTo>
                  <a:lnTo>
                    <a:pt x="1246508" y="382128"/>
                  </a:lnTo>
                  <a:lnTo>
                    <a:pt x="1250409" y="383365"/>
                  </a:lnTo>
                  <a:lnTo>
                    <a:pt x="1251646" y="384698"/>
                  </a:lnTo>
                  <a:lnTo>
                    <a:pt x="1252979" y="386031"/>
                  </a:lnTo>
                  <a:lnTo>
                    <a:pt x="1254216" y="389839"/>
                  </a:lnTo>
                  <a:lnTo>
                    <a:pt x="1256880" y="395075"/>
                  </a:lnTo>
                  <a:lnTo>
                    <a:pt x="1259449" y="397550"/>
                  </a:lnTo>
                  <a:lnTo>
                    <a:pt x="1260686" y="397550"/>
                  </a:lnTo>
                  <a:lnTo>
                    <a:pt x="1262018" y="397550"/>
                  </a:lnTo>
                  <a:lnTo>
                    <a:pt x="1263255" y="396312"/>
                  </a:lnTo>
                  <a:lnTo>
                    <a:pt x="1264588" y="395075"/>
                  </a:lnTo>
                  <a:lnTo>
                    <a:pt x="1264588" y="393742"/>
                  </a:lnTo>
                  <a:lnTo>
                    <a:pt x="1263255" y="392409"/>
                  </a:lnTo>
                  <a:lnTo>
                    <a:pt x="1262018" y="389839"/>
                  </a:lnTo>
                  <a:lnTo>
                    <a:pt x="1260686" y="387268"/>
                  </a:lnTo>
                  <a:lnTo>
                    <a:pt x="1260686" y="386031"/>
                  </a:lnTo>
                  <a:lnTo>
                    <a:pt x="1262018" y="384698"/>
                  </a:lnTo>
                  <a:lnTo>
                    <a:pt x="1264588" y="386031"/>
                  </a:lnTo>
                  <a:lnTo>
                    <a:pt x="1265825" y="387268"/>
                  </a:lnTo>
                  <a:lnTo>
                    <a:pt x="1267156" y="388601"/>
                  </a:lnTo>
                  <a:lnTo>
                    <a:pt x="1267156" y="392409"/>
                  </a:lnTo>
                  <a:lnTo>
                    <a:pt x="1268393" y="396312"/>
                  </a:lnTo>
                  <a:lnTo>
                    <a:pt x="1268393" y="398883"/>
                  </a:lnTo>
                  <a:lnTo>
                    <a:pt x="1268393" y="400215"/>
                  </a:lnTo>
                  <a:lnTo>
                    <a:pt x="1271058" y="400215"/>
                  </a:lnTo>
                  <a:lnTo>
                    <a:pt x="1273627" y="400215"/>
                  </a:lnTo>
                  <a:lnTo>
                    <a:pt x="1276196" y="401453"/>
                  </a:lnTo>
                  <a:lnTo>
                    <a:pt x="1277528" y="404023"/>
                  </a:lnTo>
                  <a:lnTo>
                    <a:pt x="1278765" y="406594"/>
                  </a:lnTo>
                  <a:lnTo>
                    <a:pt x="1277528" y="407927"/>
                  </a:lnTo>
                  <a:lnTo>
                    <a:pt x="1278765" y="409259"/>
                  </a:lnTo>
                  <a:lnTo>
                    <a:pt x="1280098" y="409259"/>
                  </a:lnTo>
                  <a:lnTo>
                    <a:pt x="1281334" y="407927"/>
                  </a:lnTo>
                  <a:lnTo>
                    <a:pt x="1281334" y="406594"/>
                  </a:lnTo>
                  <a:lnTo>
                    <a:pt x="1280098" y="402786"/>
                  </a:lnTo>
                  <a:lnTo>
                    <a:pt x="1278765" y="398883"/>
                  </a:lnTo>
                  <a:lnTo>
                    <a:pt x="1280098" y="397550"/>
                  </a:lnTo>
                  <a:lnTo>
                    <a:pt x="1280098" y="395075"/>
                  </a:lnTo>
                  <a:lnTo>
                    <a:pt x="1281334" y="392409"/>
                  </a:lnTo>
                  <a:lnTo>
                    <a:pt x="1282666" y="391171"/>
                  </a:lnTo>
                  <a:lnTo>
                    <a:pt x="1281334" y="387268"/>
                  </a:lnTo>
                  <a:lnTo>
                    <a:pt x="1280098" y="382128"/>
                  </a:lnTo>
                  <a:lnTo>
                    <a:pt x="1278765" y="378225"/>
                  </a:lnTo>
                  <a:lnTo>
                    <a:pt x="1277528" y="374321"/>
                  </a:lnTo>
                  <a:lnTo>
                    <a:pt x="1277528" y="373084"/>
                  </a:lnTo>
                  <a:lnTo>
                    <a:pt x="1274864" y="373084"/>
                  </a:lnTo>
                  <a:lnTo>
                    <a:pt x="1273627" y="374321"/>
                  </a:lnTo>
                  <a:lnTo>
                    <a:pt x="1273627" y="376987"/>
                  </a:lnTo>
                  <a:lnTo>
                    <a:pt x="1273627" y="378225"/>
                  </a:lnTo>
                  <a:lnTo>
                    <a:pt x="1272295" y="379557"/>
                  </a:lnTo>
                  <a:lnTo>
                    <a:pt x="1271058" y="379557"/>
                  </a:lnTo>
                  <a:lnTo>
                    <a:pt x="1268393" y="379557"/>
                  </a:lnTo>
                  <a:lnTo>
                    <a:pt x="1267156" y="379557"/>
                  </a:lnTo>
                  <a:lnTo>
                    <a:pt x="1264588" y="376987"/>
                  </a:lnTo>
                  <a:lnTo>
                    <a:pt x="1264588" y="375654"/>
                  </a:lnTo>
                  <a:lnTo>
                    <a:pt x="1265825" y="374321"/>
                  </a:lnTo>
                  <a:lnTo>
                    <a:pt x="1268393" y="373084"/>
                  </a:lnTo>
                  <a:lnTo>
                    <a:pt x="1271058" y="373084"/>
                  </a:lnTo>
                  <a:lnTo>
                    <a:pt x="1271058" y="371751"/>
                  </a:lnTo>
                  <a:lnTo>
                    <a:pt x="1271058" y="370514"/>
                  </a:lnTo>
                  <a:lnTo>
                    <a:pt x="1269726" y="370514"/>
                  </a:lnTo>
                  <a:lnTo>
                    <a:pt x="1265825" y="369181"/>
                  </a:lnTo>
                  <a:lnTo>
                    <a:pt x="1262018" y="369181"/>
                  </a:lnTo>
                  <a:lnTo>
                    <a:pt x="1256880" y="365373"/>
                  </a:lnTo>
                  <a:lnTo>
                    <a:pt x="1251646" y="364040"/>
                  </a:lnTo>
                  <a:lnTo>
                    <a:pt x="1250409" y="364040"/>
                  </a:lnTo>
                  <a:lnTo>
                    <a:pt x="1247841" y="366610"/>
                  </a:lnTo>
                  <a:lnTo>
                    <a:pt x="1242607" y="369181"/>
                  </a:lnTo>
                  <a:lnTo>
                    <a:pt x="1240038" y="370514"/>
                  </a:lnTo>
                  <a:lnTo>
                    <a:pt x="1237469" y="369181"/>
                  </a:lnTo>
                  <a:lnTo>
                    <a:pt x="1232331" y="365373"/>
                  </a:lnTo>
                  <a:lnTo>
                    <a:pt x="1227097" y="362707"/>
                  </a:lnTo>
                  <a:lnTo>
                    <a:pt x="1227097" y="361470"/>
                  </a:lnTo>
                  <a:lnTo>
                    <a:pt x="1227097" y="360137"/>
                  </a:lnTo>
                  <a:lnTo>
                    <a:pt x="1228429" y="360137"/>
                  </a:lnTo>
                  <a:lnTo>
                    <a:pt x="1229761" y="361470"/>
                  </a:lnTo>
                  <a:lnTo>
                    <a:pt x="1236136" y="362707"/>
                  </a:lnTo>
                  <a:lnTo>
                    <a:pt x="1243939" y="362707"/>
                  </a:lnTo>
                  <a:lnTo>
                    <a:pt x="1246508" y="362707"/>
                  </a:lnTo>
                  <a:lnTo>
                    <a:pt x="1250409" y="360137"/>
                  </a:lnTo>
                  <a:lnTo>
                    <a:pt x="1251646" y="360137"/>
                  </a:lnTo>
                  <a:lnTo>
                    <a:pt x="1255548" y="362707"/>
                  </a:lnTo>
                  <a:lnTo>
                    <a:pt x="1260686" y="362707"/>
                  </a:lnTo>
                  <a:lnTo>
                    <a:pt x="1262018" y="362707"/>
                  </a:lnTo>
                  <a:lnTo>
                    <a:pt x="1262018" y="360137"/>
                  </a:lnTo>
                  <a:lnTo>
                    <a:pt x="1263255" y="357566"/>
                  </a:lnTo>
                  <a:lnTo>
                    <a:pt x="1264588" y="354996"/>
                  </a:lnTo>
                  <a:lnTo>
                    <a:pt x="1264588" y="353758"/>
                  </a:lnTo>
                  <a:lnTo>
                    <a:pt x="1263255" y="352426"/>
                  </a:lnTo>
                  <a:lnTo>
                    <a:pt x="1258117" y="352426"/>
                  </a:lnTo>
                  <a:lnTo>
                    <a:pt x="1251646" y="352426"/>
                  </a:lnTo>
                  <a:lnTo>
                    <a:pt x="1246508" y="352426"/>
                  </a:lnTo>
                  <a:lnTo>
                    <a:pt x="1241370" y="353758"/>
                  </a:lnTo>
                  <a:lnTo>
                    <a:pt x="1240038" y="352426"/>
                  </a:lnTo>
                  <a:lnTo>
                    <a:pt x="1238801" y="351093"/>
                  </a:lnTo>
                  <a:lnTo>
                    <a:pt x="1238801" y="348523"/>
                  </a:lnTo>
                  <a:lnTo>
                    <a:pt x="1237469" y="347285"/>
                  </a:lnTo>
                  <a:lnTo>
                    <a:pt x="1236136" y="347285"/>
                  </a:lnTo>
                  <a:lnTo>
                    <a:pt x="1227097" y="347285"/>
                  </a:lnTo>
                  <a:lnTo>
                    <a:pt x="1218153" y="349855"/>
                  </a:lnTo>
                  <a:lnTo>
                    <a:pt x="1216821" y="349855"/>
                  </a:lnTo>
                  <a:lnTo>
                    <a:pt x="1211682" y="347285"/>
                  </a:lnTo>
                  <a:lnTo>
                    <a:pt x="1207781" y="344714"/>
                  </a:lnTo>
                  <a:lnTo>
                    <a:pt x="1207781" y="343382"/>
                  </a:lnTo>
                  <a:lnTo>
                    <a:pt x="1207781" y="342049"/>
                  </a:lnTo>
                  <a:lnTo>
                    <a:pt x="1210445" y="340811"/>
                  </a:lnTo>
                  <a:lnTo>
                    <a:pt x="1210445" y="339479"/>
                  </a:lnTo>
                  <a:lnTo>
                    <a:pt x="1210445" y="336908"/>
                  </a:lnTo>
                  <a:lnTo>
                    <a:pt x="1209113" y="334338"/>
                  </a:lnTo>
                  <a:lnTo>
                    <a:pt x="1207781" y="333005"/>
                  </a:lnTo>
                  <a:lnTo>
                    <a:pt x="1206544" y="333005"/>
                  </a:lnTo>
                  <a:lnTo>
                    <a:pt x="1203880" y="334338"/>
                  </a:lnTo>
                  <a:lnTo>
                    <a:pt x="1202643" y="333005"/>
                  </a:lnTo>
                  <a:lnTo>
                    <a:pt x="1200073" y="330435"/>
                  </a:lnTo>
                  <a:lnTo>
                    <a:pt x="1200073" y="327864"/>
                  </a:lnTo>
                  <a:lnTo>
                    <a:pt x="1200073" y="326627"/>
                  </a:lnTo>
                  <a:lnTo>
                    <a:pt x="1198741" y="324056"/>
                  </a:lnTo>
                  <a:lnTo>
                    <a:pt x="1198741" y="322724"/>
                  </a:lnTo>
                  <a:lnTo>
                    <a:pt x="1197409" y="322724"/>
                  </a:lnTo>
                  <a:lnTo>
                    <a:pt x="1196172" y="324056"/>
                  </a:lnTo>
                  <a:lnTo>
                    <a:pt x="1191034" y="324056"/>
                  </a:lnTo>
                  <a:lnTo>
                    <a:pt x="1189702" y="322724"/>
                  </a:lnTo>
                  <a:lnTo>
                    <a:pt x="1188465" y="322724"/>
                  </a:lnTo>
                  <a:lnTo>
                    <a:pt x="1188465" y="318916"/>
                  </a:lnTo>
                  <a:lnTo>
                    <a:pt x="1187133" y="317583"/>
                  </a:lnTo>
                  <a:lnTo>
                    <a:pt x="1184563" y="316250"/>
                  </a:lnTo>
                  <a:lnTo>
                    <a:pt x="1181995" y="317583"/>
                  </a:lnTo>
                  <a:lnTo>
                    <a:pt x="1179425" y="317583"/>
                  </a:lnTo>
                  <a:lnTo>
                    <a:pt x="1175524" y="315013"/>
                  </a:lnTo>
                  <a:lnTo>
                    <a:pt x="1170386" y="311109"/>
                  </a:lnTo>
                  <a:lnTo>
                    <a:pt x="1166485" y="305969"/>
                  </a:lnTo>
                  <a:lnTo>
                    <a:pt x="1166485" y="303398"/>
                  </a:lnTo>
                  <a:lnTo>
                    <a:pt x="1166485" y="300733"/>
                  </a:lnTo>
                  <a:lnTo>
                    <a:pt x="1165152" y="298162"/>
                  </a:lnTo>
                  <a:lnTo>
                    <a:pt x="1163915" y="296925"/>
                  </a:lnTo>
                  <a:lnTo>
                    <a:pt x="1162583" y="295592"/>
                  </a:lnTo>
                  <a:lnTo>
                    <a:pt x="1161346" y="296925"/>
                  </a:lnTo>
                  <a:lnTo>
                    <a:pt x="1157445" y="296925"/>
                  </a:lnTo>
                  <a:lnTo>
                    <a:pt x="1157445" y="295592"/>
                  </a:lnTo>
                  <a:lnTo>
                    <a:pt x="1156208" y="295592"/>
                  </a:lnTo>
                  <a:lnTo>
                    <a:pt x="1156208" y="293022"/>
                  </a:lnTo>
                  <a:lnTo>
                    <a:pt x="1158777" y="290451"/>
                  </a:lnTo>
                  <a:lnTo>
                    <a:pt x="1160014" y="290451"/>
                  </a:lnTo>
                  <a:lnTo>
                    <a:pt x="1160014" y="289118"/>
                  </a:lnTo>
                  <a:lnTo>
                    <a:pt x="1161346" y="289118"/>
                  </a:lnTo>
                  <a:lnTo>
                    <a:pt x="1163915" y="290451"/>
                  </a:lnTo>
                  <a:lnTo>
                    <a:pt x="1165152" y="293022"/>
                  </a:lnTo>
                  <a:lnTo>
                    <a:pt x="1167816" y="295592"/>
                  </a:lnTo>
                  <a:lnTo>
                    <a:pt x="1169053" y="298162"/>
                  </a:lnTo>
                  <a:lnTo>
                    <a:pt x="1170386" y="298162"/>
                  </a:lnTo>
                  <a:lnTo>
                    <a:pt x="1170386" y="295592"/>
                  </a:lnTo>
                  <a:lnTo>
                    <a:pt x="1171718" y="294355"/>
                  </a:lnTo>
                  <a:lnTo>
                    <a:pt x="1174287" y="291689"/>
                  </a:lnTo>
                  <a:lnTo>
                    <a:pt x="1175524" y="293022"/>
                  </a:lnTo>
                  <a:lnTo>
                    <a:pt x="1175524" y="294355"/>
                  </a:lnTo>
                  <a:lnTo>
                    <a:pt x="1175524" y="295592"/>
                  </a:lnTo>
                  <a:lnTo>
                    <a:pt x="1172955" y="296925"/>
                  </a:lnTo>
                  <a:lnTo>
                    <a:pt x="1171718" y="298162"/>
                  </a:lnTo>
                  <a:lnTo>
                    <a:pt x="1171718" y="299495"/>
                  </a:lnTo>
                  <a:lnTo>
                    <a:pt x="1172955" y="303398"/>
                  </a:lnTo>
                  <a:lnTo>
                    <a:pt x="1175524" y="307206"/>
                  </a:lnTo>
                  <a:lnTo>
                    <a:pt x="1178093" y="308539"/>
                  </a:lnTo>
                  <a:lnTo>
                    <a:pt x="1179425" y="309777"/>
                  </a:lnTo>
                  <a:lnTo>
                    <a:pt x="1181995" y="308539"/>
                  </a:lnTo>
                  <a:lnTo>
                    <a:pt x="1183231" y="308539"/>
                  </a:lnTo>
                  <a:lnTo>
                    <a:pt x="1183231" y="307206"/>
                  </a:lnTo>
                  <a:lnTo>
                    <a:pt x="1185896" y="307206"/>
                  </a:lnTo>
                  <a:lnTo>
                    <a:pt x="1187133" y="307206"/>
                  </a:lnTo>
                  <a:lnTo>
                    <a:pt x="1187133" y="308539"/>
                  </a:lnTo>
                  <a:lnTo>
                    <a:pt x="1187133" y="311109"/>
                  </a:lnTo>
                  <a:lnTo>
                    <a:pt x="1189702" y="312442"/>
                  </a:lnTo>
                  <a:lnTo>
                    <a:pt x="1191034" y="312442"/>
                  </a:lnTo>
                  <a:lnTo>
                    <a:pt x="1192271" y="309777"/>
                  </a:lnTo>
                  <a:lnTo>
                    <a:pt x="1192271" y="308539"/>
                  </a:lnTo>
                  <a:lnTo>
                    <a:pt x="1192271" y="307206"/>
                  </a:lnTo>
                  <a:lnTo>
                    <a:pt x="1193603" y="307206"/>
                  </a:lnTo>
                  <a:lnTo>
                    <a:pt x="1194840" y="308539"/>
                  </a:lnTo>
                  <a:lnTo>
                    <a:pt x="1196172" y="308539"/>
                  </a:lnTo>
                  <a:lnTo>
                    <a:pt x="1196172" y="309777"/>
                  </a:lnTo>
                  <a:lnTo>
                    <a:pt x="1194840" y="311109"/>
                  </a:lnTo>
                  <a:lnTo>
                    <a:pt x="1194840" y="313680"/>
                  </a:lnTo>
                  <a:lnTo>
                    <a:pt x="1196172" y="315013"/>
                  </a:lnTo>
                  <a:lnTo>
                    <a:pt x="1198741" y="315013"/>
                  </a:lnTo>
                  <a:lnTo>
                    <a:pt x="1200073" y="313680"/>
                  </a:lnTo>
                  <a:lnTo>
                    <a:pt x="1202643" y="313680"/>
                  </a:lnTo>
                  <a:lnTo>
                    <a:pt x="1205211" y="313680"/>
                  </a:lnTo>
                  <a:lnTo>
                    <a:pt x="1206544" y="313680"/>
                  </a:lnTo>
                  <a:lnTo>
                    <a:pt x="1206544" y="315013"/>
                  </a:lnTo>
                  <a:lnTo>
                    <a:pt x="1206544" y="316250"/>
                  </a:lnTo>
                  <a:lnTo>
                    <a:pt x="1206544" y="318916"/>
                  </a:lnTo>
                  <a:lnTo>
                    <a:pt x="1207781" y="322724"/>
                  </a:lnTo>
                  <a:lnTo>
                    <a:pt x="1207781" y="324056"/>
                  </a:lnTo>
                  <a:lnTo>
                    <a:pt x="1209113" y="325294"/>
                  </a:lnTo>
                  <a:lnTo>
                    <a:pt x="1214251" y="326627"/>
                  </a:lnTo>
                  <a:lnTo>
                    <a:pt x="1215583" y="327864"/>
                  </a:lnTo>
                  <a:lnTo>
                    <a:pt x="1216821" y="331768"/>
                  </a:lnTo>
                  <a:lnTo>
                    <a:pt x="1216821" y="336908"/>
                  </a:lnTo>
                  <a:lnTo>
                    <a:pt x="1216821" y="338241"/>
                  </a:lnTo>
                  <a:lnTo>
                    <a:pt x="1219390" y="340811"/>
                  </a:lnTo>
                  <a:lnTo>
                    <a:pt x="1222054" y="342049"/>
                  </a:lnTo>
                  <a:lnTo>
                    <a:pt x="1223291" y="342049"/>
                  </a:lnTo>
                  <a:lnTo>
                    <a:pt x="1224528" y="342049"/>
                  </a:lnTo>
                  <a:lnTo>
                    <a:pt x="1225860" y="342049"/>
                  </a:lnTo>
                  <a:lnTo>
                    <a:pt x="1225860" y="340811"/>
                  </a:lnTo>
                  <a:lnTo>
                    <a:pt x="1223291" y="339479"/>
                  </a:lnTo>
                  <a:lnTo>
                    <a:pt x="1224528" y="338241"/>
                  </a:lnTo>
                  <a:lnTo>
                    <a:pt x="1225860" y="335575"/>
                  </a:lnTo>
                  <a:lnTo>
                    <a:pt x="1227097" y="334338"/>
                  </a:lnTo>
                  <a:lnTo>
                    <a:pt x="1227097" y="333005"/>
                  </a:lnTo>
                  <a:lnTo>
                    <a:pt x="1227097" y="331768"/>
                  </a:lnTo>
                  <a:lnTo>
                    <a:pt x="1220722" y="326627"/>
                  </a:lnTo>
                  <a:lnTo>
                    <a:pt x="1218153" y="324056"/>
                  </a:lnTo>
                  <a:lnTo>
                    <a:pt x="1216821" y="320153"/>
                  </a:lnTo>
                  <a:lnTo>
                    <a:pt x="1216821" y="318916"/>
                  </a:lnTo>
                  <a:lnTo>
                    <a:pt x="1218153" y="317583"/>
                  </a:lnTo>
                  <a:lnTo>
                    <a:pt x="1220722" y="318916"/>
                  </a:lnTo>
                  <a:lnTo>
                    <a:pt x="1222054" y="320153"/>
                  </a:lnTo>
                  <a:lnTo>
                    <a:pt x="1224528" y="324056"/>
                  </a:lnTo>
                  <a:lnTo>
                    <a:pt x="1227097" y="327864"/>
                  </a:lnTo>
                  <a:lnTo>
                    <a:pt x="1228429" y="327864"/>
                  </a:lnTo>
                  <a:lnTo>
                    <a:pt x="1230998" y="330435"/>
                  </a:lnTo>
                  <a:lnTo>
                    <a:pt x="1230998" y="331768"/>
                  </a:lnTo>
                  <a:lnTo>
                    <a:pt x="1229761" y="333005"/>
                  </a:lnTo>
                  <a:lnTo>
                    <a:pt x="1229761" y="335575"/>
                  </a:lnTo>
                  <a:lnTo>
                    <a:pt x="1229761" y="336908"/>
                  </a:lnTo>
                  <a:lnTo>
                    <a:pt x="1230998" y="336908"/>
                  </a:lnTo>
                  <a:lnTo>
                    <a:pt x="1232331" y="338241"/>
                  </a:lnTo>
                  <a:lnTo>
                    <a:pt x="1233568" y="339479"/>
                  </a:lnTo>
                  <a:lnTo>
                    <a:pt x="1234900" y="338241"/>
                  </a:lnTo>
                  <a:lnTo>
                    <a:pt x="1236136" y="338241"/>
                  </a:lnTo>
                  <a:lnTo>
                    <a:pt x="1234900" y="335575"/>
                  </a:lnTo>
                  <a:lnTo>
                    <a:pt x="1234900" y="333005"/>
                  </a:lnTo>
                  <a:lnTo>
                    <a:pt x="1236136" y="333005"/>
                  </a:lnTo>
                  <a:lnTo>
                    <a:pt x="1238801" y="333005"/>
                  </a:lnTo>
                  <a:lnTo>
                    <a:pt x="1240038" y="335575"/>
                  </a:lnTo>
                  <a:lnTo>
                    <a:pt x="1240038" y="336908"/>
                  </a:lnTo>
                  <a:lnTo>
                    <a:pt x="1238801" y="338241"/>
                  </a:lnTo>
                  <a:lnTo>
                    <a:pt x="1237469" y="338241"/>
                  </a:lnTo>
                  <a:lnTo>
                    <a:pt x="1237469" y="339479"/>
                  </a:lnTo>
                  <a:lnTo>
                    <a:pt x="1238801" y="340811"/>
                  </a:lnTo>
                  <a:lnTo>
                    <a:pt x="1243939" y="343382"/>
                  </a:lnTo>
                  <a:lnTo>
                    <a:pt x="1250409" y="344714"/>
                  </a:lnTo>
                  <a:lnTo>
                    <a:pt x="1251646" y="344714"/>
                  </a:lnTo>
                  <a:lnTo>
                    <a:pt x="1251646" y="343382"/>
                  </a:lnTo>
                  <a:lnTo>
                    <a:pt x="1250409" y="340811"/>
                  </a:lnTo>
                  <a:lnTo>
                    <a:pt x="1252979" y="340811"/>
                  </a:lnTo>
                  <a:lnTo>
                    <a:pt x="1254216" y="340811"/>
                  </a:lnTo>
                  <a:lnTo>
                    <a:pt x="1255548" y="340811"/>
                  </a:lnTo>
                  <a:lnTo>
                    <a:pt x="1256880" y="342049"/>
                  </a:lnTo>
                  <a:lnTo>
                    <a:pt x="1258117" y="340811"/>
                  </a:lnTo>
                  <a:lnTo>
                    <a:pt x="1259449" y="340811"/>
                  </a:lnTo>
                  <a:lnTo>
                    <a:pt x="1259449" y="338241"/>
                  </a:lnTo>
                  <a:lnTo>
                    <a:pt x="1258117" y="336908"/>
                  </a:lnTo>
                  <a:lnTo>
                    <a:pt x="1256880" y="335575"/>
                  </a:lnTo>
                  <a:lnTo>
                    <a:pt x="1255548" y="335575"/>
                  </a:lnTo>
                  <a:lnTo>
                    <a:pt x="1254216" y="338241"/>
                  </a:lnTo>
                  <a:lnTo>
                    <a:pt x="1252979" y="336908"/>
                  </a:lnTo>
                  <a:lnTo>
                    <a:pt x="1254216" y="335575"/>
                  </a:lnTo>
                  <a:lnTo>
                    <a:pt x="1254216" y="334338"/>
                  </a:lnTo>
                  <a:lnTo>
                    <a:pt x="1252979" y="334338"/>
                  </a:lnTo>
                  <a:lnTo>
                    <a:pt x="1251646" y="334338"/>
                  </a:lnTo>
                  <a:lnTo>
                    <a:pt x="1247841" y="334338"/>
                  </a:lnTo>
                  <a:lnTo>
                    <a:pt x="1247841" y="333005"/>
                  </a:lnTo>
                  <a:lnTo>
                    <a:pt x="1246508" y="331768"/>
                  </a:lnTo>
                  <a:lnTo>
                    <a:pt x="1246508" y="329197"/>
                  </a:lnTo>
                  <a:lnTo>
                    <a:pt x="1247841" y="329197"/>
                  </a:lnTo>
                  <a:lnTo>
                    <a:pt x="1249078" y="327864"/>
                  </a:lnTo>
                  <a:lnTo>
                    <a:pt x="1249078" y="326627"/>
                  </a:lnTo>
                  <a:lnTo>
                    <a:pt x="1246508" y="325294"/>
                  </a:lnTo>
                  <a:lnTo>
                    <a:pt x="1246508" y="322724"/>
                  </a:lnTo>
                  <a:lnTo>
                    <a:pt x="1247841" y="321391"/>
                  </a:lnTo>
                  <a:lnTo>
                    <a:pt x="1247841" y="320153"/>
                  </a:lnTo>
                  <a:lnTo>
                    <a:pt x="1249078" y="320153"/>
                  </a:lnTo>
                  <a:lnTo>
                    <a:pt x="1251646" y="321391"/>
                  </a:lnTo>
                  <a:lnTo>
                    <a:pt x="1252979" y="322724"/>
                  </a:lnTo>
                  <a:lnTo>
                    <a:pt x="1252979" y="325294"/>
                  </a:lnTo>
                  <a:lnTo>
                    <a:pt x="1255548" y="325294"/>
                  </a:lnTo>
                  <a:lnTo>
                    <a:pt x="1255548" y="326627"/>
                  </a:lnTo>
                  <a:lnTo>
                    <a:pt x="1256880" y="325294"/>
                  </a:lnTo>
                  <a:lnTo>
                    <a:pt x="1256880" y="324056"/>
                  </a:lnTo>
                  <a:lnTo>
                    <a:pt x="1256880" y="322724"/>
                  </a:lnTo>
                  <a:lnTo>
                    <a:pt x="1256880" y="321391"/>
                  </a:lnTo>
                  <a:lnTo>
                    <a:pt x="1255548" y="318916"/>
                  </a:lnTo>
                  <a:lnTo>
                    <a:pt x="1254216" y="317583"/>
                  </a:lnTo>
                  <a:lnTo>
                    <a:pt x="1252979" y="316250"/>
                  </a:lnTo>
                  <a:lnTo>
                    <a:pt x="1251646" y="316250"/>
                  </a:lnTo>
                  <a:lnTo>
                    <a:pt x="1249078" y="317583"/>
                  </a:lnTo>
                  <a:lnTo>
                    <a:pt x="1247841" y="315013"/>
                  </a:lnTo>
                  <a:lnTo>
                    <a:pt x="1245176" y="312442"/>
                  </a:lnTo>
                  <a:lnTo>
                    <a:pt x="1245176" y="309777"/>
                  </a:lnTo>
                  <a:lnTo>
                    <a:pt x="1245176" y="308539"/>
                  </a:lnTo>
                  <a:lnTo>
                    <a:pt x="1246508" y="307206"/>
                  </a:lnTo>
                  <a:lnTo>
                    <a:pt x="1247841" y="307206"/>
                  </a:lnTo>
                  <a:lnTo>
                    <a:pt x="1249078" y="307206"/>
                  </a:lnTo>
                  <a:lnTo>
                    <a:pt x="1250409" y="307206"/>
                  </a:lnTo>
                  <a:lnTo>
                    <a:pt x="1251646" y="307206"/>
                  </a:lnTo>
                  <a:lnTo>
                    <a:pt x="1254216" y="305969"/>
                  </a:lnTo>
                  <a:lnTo>
                    <a:pt x="1255548" y="304636"/>
                  </a:lnTo>
                  <a:lnTo>
                    <a:pt x="1255548" y="303398"/>
                  </a:lnTo>
                  <a:lnTo>
                    <a:pt x="1255548" y="302066"/>
                  </a:lnTo>
                  <a:lnTo>
                    <a:pt x="1252979" y="300733"/>
                  </a:lnTo>
                  <a:lnTo>
                    <a:pt x="1250409" y="300733"/>
                  </a:lnTo>
                  <a:lnTo>
                    <a:pt x="1249078" y="299495"/>
                  </a:lnTo>
                  <a:lnTo>
                    <a:pt x="1247841" y="298162"/>
                  </a:lnTo>
                  <a:lnTo>
                    <a:pt x="1247841" y="295592"/>
                  </a:lnTo>
                  <a:lnTo>
                    <a:pt x="1246508" y="294355"/>
                  </a:lnTo>
                  <a:lnTo>
                    <a:pt x="1245176" y="293022"/>
                  </a:lnTo>
                  <a:lnTo>
                    <a:pt x="1243939" y="293022"/>
                  </a:lnTo>
                  <a:lnTo>
                    <a:pt x="1242607" y="293022"/>
                  </a:lnTo>
                  <a:lnTo>
                    <a:pt x="1242607" y="294355"/>
                  </a:lnTo>
                  <a:lnTo>
                    <a:pt x="1238801" y="294355"/>
                  </a:lnTo>
                  <a:lnTo>
                    <a:pt x="1233568" y="293022"/>
                  </a:lnTo>
                  <a:lnTo>
                    <a:pt x="1229761" y="293022"/>
                  </a:lnTo>
                  <a:lnTo>
                    <a:pt x="1227097" y="290451"/>
                  </a:lnTo>
                  <a:lnTo>
                    <a:pt x="1224528" y="289118"/>
                  </a:lnTo>
                  <a:lnTo>
                    <a:pt x="1224528" y="287881"/>
                  </a:lnTo>
                  <a:lnTo>
                    <a:pt x="1224528" y="286548"/>
                  </a:lnTo>
                  <a:lnTo>
                    <a:pt x="1227097" y="285311"/>
                  </a:lnTo>
                  <a:lnTo>
                    <a:pt x="1230998" y="285311"/>
                  </a:lnTo>
                  <a:lnTo>
                    <a:pt x="1232331" y="285311"/>
                  </a:lnTo>
                  <a:lnTo>
                    <a:pt x="1233568" y="285311"/>
                  </a:lnTo>
                  <a:lnTo>
                    <a:pt x="1234900" y="285311"/>
                  </a:lnTo>
                  <a:lnTo>
                    <a:pt x="1236136" y="287881"/>
                  </a:lnTo>
                  <a:lnTo>
                    <a:pt x="1240038" y="289118"/>
                  </a:lnTo>
                  <a:lnTo>
                    <a:pt x="1241370" y="289118"/>
                  </a:lnTo>
                  <a:lnTo>
                    <a:pt x="1243939" y="287881"/>
                  </a:lnTo>
                  <a:lnTo>
                    <a:pt x="1246508" y="287881"/>
                  </a:lnTo>
                  <a:lnTo>
                    <a:pt x="1247841" y="287881"/>
                  </a:lnTo>
                  <a:lnTo>
                    <a:pt x="1250409" y="291689"/>
                  </a:lnTo>
                  <a:lnTo>
                    <a:pt x="1251646" y="293022"/>
                  </a:lnTo>
                  <a:lnTo>
                    <a:pt x="1252979" y="294355"/>
                  </a:lnTo>
                  <a:lnTo>
                    <a:pt x="1254216" y="296925"/>
                  </a:lnTo>
                  <a:lnTo>
                    <a:pt x="1255548" y="296925"/>
                  </a:lnTo>
                  <a:lnTo>
                    <a:pt x="1256880" y="294355"/>
                  </a:lnTo>
                  <a:lnTo>
                    <a:pt x="1258117" y="291689"/>
                  </a:lnTo>
                  <a:lnTo>
                    <a:pt x="1259449" y="287881"/>
                  </a:lnTo>
                  <a:lnTo>
                    <a:pt x="1259449" y="282740"/>
                  </a:lnTo>
                  <a:lnTo>
                    <a:pt x="1260686" y="280075"/>
                  </a:lnTo>
                  <a:lnTo>
                    <a:pt x="1260686" y="278837"/>
                  </a:lnTo>
                  <a:lnTo>
                    <a:pt x="1259449" y="277504"/>
                  </a:lnTo>
                  <a:lnTo>
                    <a:pt x="1258117" y="277504"/>
                  </a:lnTo>
                  <a:lnTo>
                    <a:pt x="1256880" y="278837"/>
                  </a:lnTo>
                  <a:lnTo>
                    <a:pt x="1255548" y="281407"/>
                  </a:lnTo>
                  <a:lnTo>
                    <a:pt x="1251646" y="282740"/>
                  </a:lnTo>
                  <a:lnTo>
                    <a:pt x="1250409" y="283978"/>
                  </a:lnTo>
                  <a:lnTo>
                    <a:pt x="1249078" y="282740"/>
                  </a:lnTo>
                  <a:lnTo>
                    <a:pt x="1246508" y="280075"/>
                  </a:lnTo>
                  <a:lnTo>
                    <a:pt x="1242607" y="276267"/>
                  </a:lnTo>
                  <a:lnTo>
                    <a:pt x="1242607" y="274934"/>
                  </a:lnTo>
                  <a:lnTo>
                    <a:pt x="1243939" y="274934"/>
                  </a:lnTo>
                  <a:lnTo>
                    <a:pt x="1245176" y="274934"/>
                  </a:lnTo>
                  <a:lnTo>
                    <a:pt x="1249078" y="276267"/>
                  </a:lnTo>
                  <a:lnTo>
                    <a:pt x="1252979" y="277504"/>
                  </a:lnTo>
                  <a:lnTo>
                    <a:pt x="1254216" y="277504"/>
                  </a:lnTo>
                  <a:lnTo>
                    <a:pt x="1254216" y="276267"/>
                  </a:lnTo>
                  <a:lnTo>
                    <a:pt x="1255548" y="274934"/>
                  </a:lnTo>
                  <a:lnTo>
                    <a:pt x="1254216" y="273696"/>
                  </a:lnTo>
                  <a:lnTo>
                    <a:pt x="1252979" y="272364"/>
                  </a:lnTo>
                  <a:lnTo>
                    <a:pt x="1245176" y="269793"/>
                  </a:lnTo>
                  <a:lnTo>
                    <a:pt x="1237469" y="268460"/>
                  </a:lnTo>
                  <a:lnTo>
                    <a:pt x="1234900" y="267223"/>
                  </a:lnTo>
                  <a:lnTo>
                    <a:pt x="1232331" y="268460"/>
                  </a:lnTo>
                  <a:lnTo>
                    <a:pt x="1230998" y="268460"/>
                  </a:lnTo>
                  <a:lnTo>
                    <a:pt x="1230998" y="269793"/>
                  </a:lnTo>
                  <a:lnTo>
                    <a:pt x="1232331" y="272364"/>
                  </a:lnTo>
                  <a:lnTo>
                    <a:pt x="1233568" y="273696"/>
                  </a:lnTo>
                  <a:lnTo>
                    <a:pt x="1233568" y="274934"/>
                  </a:lnTo>
                  <a:lnTo>
                    <a:pt x="1232331" y="274934"/>
                  </a:lnTo>
                  <a:lnTo>
                    <a:pt x="1230998" y="274934"/>
                  </a:lnTo>
                  <a:lnTo>
                    <a:pt x="1228429" y="273696"/>
                  </a:lnTo>
                  <a:lnTo>
                    <a:pt x="1228429" y="271126"/>
                  </a:lnTo>
                  <a:lnTo>
                    <a:pt x="1228429" y="269793"/>
                  </a:lnTo>
                  <a:lnTo>
                    <a:pt x="1227097" y="268460"/>
                  </a:lnTo>
                  <a:lnTo>
                    <a:pt x="1222054" y="265890"/>
                  </a:lnTo>
                  <a:lnTo>
                    <a:pt x="1219390" y="264652"/>
                  </a:lnTo>
                  <a:lnTo>
                    <a:pt x="1218153" y="265890"/>
                  </a:lnTo>
                  <a:lnTo>
                    <a:pt x="1216821" y="265890"/>
                  </a:lnTo>
                  <a:lnTo>
                    <a:pt x="1216821" y="267223"/>
                  </a:lnTo>
                  <a:lnTo>
                    <a:pt x="1215583" y="271126"/>
                  </a:lnTo>
                  <a:lnTo>
                    <a:pt x="1215583" y="273696"/>
                  </a:lnTo>
                  <a:lnTo>
                    <a:pt x="1214251" y="274934"/>
                  </a:lnTo>
                  <a:lnTo>
                    <a:pt x="1214251" y="276267"/>
                  </a:lnTo>
                  <a:lnTo>
                    <a:pt x="1212919" y="274934"/>
                  </a:lnTo>
                  <a:lnTo>
                    <a:pt x="1211682" y="271126"/>
                  </a:lnTo>
                  <a:lnTo>
                    <a:pt x="1212919" y="268460"/>
                  </a:lnTo>
                  <a:lnTo>
                    <a:pt x="1211682" y="268460"/>
                  </a:lnTo>
                  <a:lnTo>
                    <a:pt x="1211682" y="267223"/>
                  </a:lnTo>
                  <a:lnTo>
                    <a:pt x="1209113" y="268460"/>
                  </a:lnTo>
                  <a:lnTo>
                    <a:pt x="1207781" y="268460"/>
                  </a:lnTo>
                  <a:lnTo>
                    <a:pt x="1207781" y="265890"/>
                  </a:lnTo>
                  <a:lnTo>
                    <a:pt x="1207781" y="264652"/>
                  </a:lnTo>
                  <a:lnTo>
                    <a:pt x="1211682" y="264652"/>
                  </a:lnTo>
                  <a:lnTo>
                    <a:pt x="1214251" y="262082"/>
                  </a:lnTo>
                  <a:lnTo>
                    <a:pt x="1215583" y="262082"/>
                  </a:lnTo>
                  <a:lnTo>
                    <a:pt x="1214251" y="260749"/>
                  </a:lnTo>
                  <a:lnTo>
                    <a:pt x="1212919" y="259416"/>
                  </a:lnTo>
                  <a:lnTo>
                    <a:pt x="1210445" y="258179"/>
                  </a:lnTo>
                  <a:lnTo>
                    <a:pt x="1206544" y="256941"/>
                  </a:lnTo>
                  <a:lnTo>
                    <a:pt x="1205211" y="256941"/>
                  </a:lnTo>
                  <a:lnTo>
                    <a:pt x="1201310" y="256941"/>
                  </a:lnTo>
                  <a:lnTo>
                    <a:pt x="1201310" y="258179"/>
                  </a:lnTo>
                  <a:lnTo>
                    <a:pt x="1201310" y="259416"/>
                  </a:lnTo>
                  <a:lnTo>
                    <a:pt x="1201310" y="262082"/>
                  </a:lnTo>
                  <a:lnTo>
                    <a:pt x="1202643" y="264652"/>
                  </a:lnTo>
                  <a:lnTo>
                    <a:pt x="1202643" y="265890"/>
                  </a:lnTo>
                  <a:lnTo>
                    <a:pt x="1202643" y="267223"/>
                  </a:lnTo>
                  <a:lnTo>
                    <a:pt x="1198741" y="267223"/>
                  </a:lnTo>
                  <a:lnTo>
                    <a:pt x="1196172" y="265890"/>
                  </a:lnTo>
                  <a:lnTo>
                    <a:pt x="1196172" y="264652"/>
                  </a:lnTo>
                  <a:lnTo>
                    <a:pt x="1194840" y="264652"/>
                  </a:lnTo>
                  <a:lnTo>
                    <a:pt x="1194840" y="259416"/>
                  </a:lnTo>
                  <a:lnTo>
                    <a:pt x="1194840" y="254276"/>
                  </a:lnTo>
                  <a:lnTo>
                    <a:pt x="1196172" y="251705"/>
                  </a:lnTo>
                  <a:lnTo>
                    <a:pt x="1196172" y="250468"/>
                  </a:lnTo>
                  <a:lnTo>
                    <a:pt x="1197409" y="251705"/>
                  </a:lnTo>
                  <a:lnTo>
                    <a:pt x="1197409" y="254276"/>
                  </a:lnTo>
                  <a:lnTo>
                    <a:pt x="1198741" y="254276"/>
                  </a:lnTo>
                  <a:lnTo>
                    <a:pt x="1200073" y="254276"/>
                  </a:lnTo>
                  <a:lnTo>
                    <a:pt x="1201310" y="254276"/>
                  </a:lnTo>
                  <a:lnTo>
                    <a:pt x="1201310" y="253038"/>
                  </a:lnTo>
                  <a:lnTo>
                    <a:pt x="1201310" y="251705"/>
                  </a:lnTo>
                  <a:lnTo>
                    <a:pt x="1201310" y="250468"/>
                  </a:lnTo>
                  <a:lnTo>
                    <a:pt x="1201310" y="247898"/>
                  </a:lnTo>
                  <a:lnTo>
                    <a:pt x="1200073" y="246565"/>
                  </a:lnTo>
                  <a:lnTo>
                    <a:pt x="1198741" y="245232"/>
                  </a:lnTo>
                  <a:lnTo>
                    <a:pt x="1197409" y="245232"/>
                  </a:lnTo>
                  <a:lnTo>
                    <a:pt x="1194840" y="245232"/>
                  </a:lnTo>
                  <a:lnTo>
                    <a:pt x="1191034" y="243994"/>
                  </a:lnTo>
                  <a:lnTo>
                    <a:pt x="1187133" y="242661"/>
                  </a:lnTo>
                  <a:lnTo>
                    <a:pt x="1185896" y="241424"/>
                  </a:lnTo>
                  <a:lnTo>
                    <a:pt x="1184563" y="240091"/>
                  </a:lnTo>
                  <a:lnTo>
                    <a:pt x="1184563" y="237521"/>
                  </a:lnTo>
                  <a:lnTo>
                    <a:pt x="1184563" y="234950"/>
                  </a:lnTo>
                  <a:lnTo>
                    <a:pt x="1184563" y="233618"/>
                  </a:lnTo>
                  <a:lnTo>
                    <a:pt x="1183231" y="232380"/>
                  </a:lnTo>
                  <a:lnTo>
                    <a:pt x="1180662" y="232380"/>
                  </a:lnTo>
                  <a:lnTo>
                    <a:pt x="1178093" y="232380"/>
                  </a:lnTo>
                  <a:lnTo>
                    <a:pt x="1176856" y="233618"/>
                  </a:lnTo>
                  <a:lnTo>
                    <a:pt x="1176856" y="234950"/>
                  </a:lnTo>
                  <a:lnTo>
                    <a:pt x="1178093" y="236283"/>
                  </a:lnTo>
                  <a:lnTo>
                    <a:pt x="1179425" y="237521"/>
                  </a:lnTo>
                  <a:lnTo>
                    <a:pt x="1179425" y="238759"/>
                  </a:lnTo>
                  <a:lnTo>
                    <a:pt x="1179425" y="240091"/>
                  </a:lnTo>
                  <a:lnTo>
                    <a:pt x="1176856" y="238759"/>
                  </a:lnTo>
                  <a:lnTo>
                    <a:pt x="1174287" y="236283"/>
                  </a:lnTo>
                  <a:lnTo>
                    <a:pt x="1172955" y="234950"/>
                  </a:lnTo>
                  <a:lnTo>
                    <a:pt x="1171718" y="233618"/>
                  </a:lnTo>
                  <a:lnTo>
                    <a:pt x="1170386" y="233618"/>
                  </a:lnTo>
                  <a:lnTo>
                    <a:pt x="1167816" y="233618"/>
                  </a:lnTo>
                  <a:lnTo>
                    <a:pt x="1166485" y="234950"/>
                  </a:lnTo>
                  <a:lnTo>
                    <a:pt x="1165152" y="234950"/>
                  </a:lnTo>
                  <a:lnTo>
                    <a:pt x="1165152" y="236283"/>
                  </a:lnTo>
                  <a:lnTo>
                    <a:pt x="1163915" y="237521"/>
                  </a:lnTo>
                  <a:lnTo>
                    <a:pt x="1163915" y="238759"/>
                  </a:lnTo>
                  <a:lnTo>
                    <a:pt x="1165152" y="240091"/>
                  </a:lnTo>
                  <a:lnTo>
                    <a:pt x="1167816" y="243994"/>
                  </a:lnTo>
                  <a:lnTo>
                    <a:pt x="1167816" y="245232"/>
                  </a:lnTo>
                  <a:lnTo>
                    <a:pt x="1165152" y="249135"/>
                  </a:lnTo>
                  <a:lnTo>
                    <a:pt x="1165152" y="250468"/>
                  </a:lnTo>
                  <a:lnTo>
                    <a:pt x="1170386" y="253038"/>
                  </a:lnTo>
                  <a:lnTo>
                    <a:pt x="1170386" y="254276"/>
                  </a:lnTo>
                  <a:lnTo>
                    <a:pt x="1170386" y="255609"/>
                  </a:lnTo>
                  <a:lnTo>
                    <a:pt x="1169053" y="255609"/>
                  </a:lnTo>
                  <a:lnTo>
                    <a:pt x="1167816" y="254276"/>
                  </a:lnTo>
                  <a:lnTo>
                    <a:pt x="1165152" y="254276"/>
                  </a:lnTo>
                  <a:lnTo>
                    <a:pt x="1162583" y="253038"/>
                  </a:lnTo>
                  <a:lnTo>
                    <a:pt x="1161346" y="251705"/>
                  </a:lnTo>
                  <a:lnTo>
                    <a:pt x="1160014" y="250468"/>
                  </a:lnTo>
                  <a:lnTo>
                    <a:pt x="1160014" y="249135"/>
                  </a:lnTo>
                  <a:lnTo>
                    <a:pt x="1160014" y="247898"/>
                  </a:lnTo>
                  <a:lnTo>
                    <a:pt x="1160014" y="245232"/>
                  </a:lnTo>
                  <a:lnTo>
                    <a:pt x="1156208" y="238759"/>
                  </a:lnTo>
                  <a:lnTo>
                    <a:pt x="1154876" y="234950"/>
                  </a:lnTo>
                  <a:lnTo>
                    <a:pt x="1153543" y="233618"/>
                  </a:lnTo>
                  <a:lnTo>
                    <a:pt x="1152306" y="233618"/>
                  </a:lnTo>
                  <a:lnTo>
                    <a:pt x="1149738" y="233618"/>
                  </a:lnTo>
                  <a:lnTo>
                    <a:pt x="1144599" y="234950"/>
                  </a:lnTo>
                  <a:lnTo>
                    <a:pt x="1140698" y="236283"/>
                  </a:lnTo>
                  <a:lnTo>
                    <a:pt x="1139366" y="236283"/>
                  </a:lnTo>
                  <a:lnTo>
                    <a:pt x="1138129" y="237521"/>
                  </a:lnTo>
                  <a:lnTo>
                    <a:pt x="1136797" y="237521"/>
                  </a:lnTo>
                  <a:lnTo>
                    <a:pt x="1132990" y="236283"/>
                  </a:lnTo>
                  <a:lnTo>
                    <a:pt x="1131658" y="233618"/>
                  </a:lnTo>
                  <a:lnTo>
                    <a:pt x="1130421" y="233618"/>
                  </a:lnTo>
                  <a:lnTo>
                    <a:pt x="1129089" y="233618"/>
                  </a:lnTo>
                  <a:lnTo>
                    <a:pt x="1127757" y="234950"/>
                  </a:lnTo>
                  <a:lnTo>
                    <a:pt x="1127757" y="237521"/>
                  </a:lnTo>
                  <a:lnTo>
                    <a:pt x="1127757" y="238759"/>
                  </a:lnTo>
                  <a:lnTo>
                    <a:pt x="1126520" y="238759"/>
                  </a:lnTo>
                  <a:lnTo>
                    <a:pt x="1123951" y="240091"/>
                  </a:lnTo>
                  <a:lnTo>
                    <a:pt x="1118717" y="238759"/>
                  </a:lnTo>
                  <a:lnTo>
                    <a:pt x="1116148" y="237521"/>
                  </a:lnTo>
                  <a:lnTo>
                    <a:pt x="1113579" y="236283"/>
                  </a:lnTo>
                  <a:lnTo>
                    <a:pt x="1112342" y="234950"/>
                  </a:lnTo>
                  <a:lnTo>
                    <a:pt x="1113579" y="233618"/>
                  </a:lnTo>
                  <a:lnTo>
                    <a:pt x="1116148" y="232380"/>
                  </a:lnTo>
                  <a:lnTo>
                    <a:pt x="1118717" y="231047"/>
                  </a:lnTo>
                  <a:lnTo>
                    <a:pt x="1120050" y="229810"/>
                  </a:lnTo>
                  <a:lnTo>
                    <a:pt x="1118717" y="224574"/>
                  </a:lnTo>
                  <a:lnTo>
                    <a:pt x="1117480" y="220766"/>
                  </a:lnTo>
                  <a:lnTo>
                    <a:pt x="1116148" y="220766"/>
                  </a:lnTo>
                  <a:lnTo>
                    <a:pt x="1107204" y="215530"/>
                  </a:lnTo>
                  <a:lnTo>
                    <a:pt x="1101970" y="211722"/>
                  </a:lnTo>
                  <a:lnTo>
                    <a:pt x="1101970" y="210389"/>
                  </a:lnTo>
                  <a:lnTo>
                    <a:pt x="1103303" y="207819"/>
                  </a:lnTo>
                  <a:lnTo>
                    <a:pt x="1104540" y="206581"/>
                  </a:lnTo>
                  <a:lnTo>
                    <a:pt x="1105872" y="205248"/>
                  </a:lnTo>
                  <a:lnTo>
                    <a:pt x="1104540" y="200108"/>
                  </a:lnTo>
                  <a:lnTo>
                    <a:pt x="1101970" y="194967"/>
                  </a:lnTo>
                  <a:lnTo>
                    <a:pt x="1099401" y="192302"/>
                  </a:lnTo>
                  <a:lnTo>
                    <a:pt x="1098069" y="192302"/>
                  </a:lnTo>
                  <a:lnTo>
                    <a:pt x="1095500" y="191064"/>
                  </a:lnTo>
                  <a:lnTo>
                    <a:pt x="1094263" y="191064"/>
                  </a:lnTo>
                  <a:lnTo>
                    <a:pt x="1094263" y="192302"/>
                  </a:lnTo>
                  <a:lnTo>
                    <a:pt x="1092931" y="194967"/>
                  </a:lnTo>
                  <a:lnTo>
                    <a:pt x="1092931" y="196205"/>
                  </a:lnTo>
                  <a:lnTo>
                    <a:pt x="1092931" y="197537"/>
                  </a:lnTo>
                  <a:lnTo>
                    <a:pt x="1092931" y="198775"/>
                  </a:lnTo>
                  <a:lnTo>
                    <a:pt x="1089030" y="200108"/>
                  </a:lnTo>
                  <a:lnTo>
                    <a:pt x="1083891" y="202678"/>
                  </a:lnTo>
                  <a:lnTo>
                    <a:pt x="1080085" y="207819"/>
                  </a:lnTo>
                  <a:lnTo>
                    <a:pt x="1076184" y="211722"/>
                  </a:lnTo>
                  <a:lnTo>
                    <a:pt x="1069713" y="213055"/>
                  </a:lnTo>
                  <a:lnTo>
                    <a:pt x="1065812" y="214292"/>
                  </a:lnTo>
                  <a:lnTo>
                    <a:pt x="1065812" y="215530"/>
                  </a:lnTo>
                  <a:lnTo>
                    <a:pt x="1064575" y="215530"/>
                  </a:lnTo>
                  <a:lnTo>
                    <a:pt x="1060674" y="216863"/>
                  </a:lnTo>
                  <a:lnTo>
                    <a:pt x="1052966" y="216863"/>
                  </a:lnTo>
                  <a:lnTo>
                    <a:pt x="1049065" y="215530"/>
                  </a:lnTo>
                  <a:lnTo>
                    <a:pt x="1043927" y="215530"/>
                  </a:lnTo>
                  <a:lnTo>
                    <a:pt x="1042595" y="214292"/>
                  </a:lnTo>
                  <a:lnTo>
                    <a:pt x="1046496" y="211722"/>
                  </a:lnTo>
                  <a:lnTo>
                    <a:pt x="1050397" y="211722"/>
                  </a:lnTo>
                  <a:lnTo>
                    <a:pt x="1054203" y="211722"/>
                  </a:lnTo>
                  <a:lnTo>
                    <a:pt x="1056868" y="211722"/>
                  </a:lnTo>
                  <a:lnTo>
                    <a:pt x="1056868" y="210389"/>
                  </a:lnTo>
                  <a:lnTo>
                    <a:pt x="1055536" y="209152"/>
                  </a:lnTo>
                  <a:lnTo>
                    <a:pt x="1052966" y="207819"/>
                  </a:lnTo>
                  <a:lnTo>
                    <a:pt x="1049065" y="206581"/>
                  </a:lnTo>
                  <a:lnTo>
                    <a:pt x="1045164" y="202678"/>
                  </a:lnTo>
                  <a:lnTo>
                    <a:pt x="1041358" y="200108"/>
                  </a:lnTo>
                  <a:lnTo>
                    <a:pt x="1038788" y="198775"/>
                  </a:lnTo>
                  <a:lnTo>
                    <a:pt x="1037457" y="197537"/>
                  </a:lnTo>
                  <a:lnTo>
                    <a:pt x="1037457" y="196205"/>
                  </a:lnTo>
                  <a:lnTo>
                    <a:pt x="1037457" y="194967"/>
                  </a:lnTo>
                  <a:lnTo>
                    <a:pt x="1038788" y="194967"/>
                  </a:lnTo>
                  <a:lnTo>
                    <a:pt x="1040025" y="193634"/>
                  </a:lnTo>
                  <a:lnTo>
                    <a:pt x="1041358" y="194967"/>
                  </a:lnTo>
                  <a:lnTo>
                    <a:pt x="1042595" y="194967"/>
                  </a:lnTo>
                  <a:lnTo>
                    <a:pt x="1043927" y="196205"/>
                  </a:lnTo>
                  <a:lnTo>
                    <a:pt x="1045164" y="198775"/>
                  </a:lnTo>
                  <a:lnTo>
                    <a:pt x="1047733" y="201345"/>
                  </a:lnTo>
                  <a:lnTo>
                    <a:pt x="1049065" y="201345"/>
                  </a:lnTo>
                  <a:lnTo>
                    <a:pt x="1050397" y="201345"/>
                  </a:lnTo>
                  <a:lnTo>
                    <a:pt x="1050397" y="200108"/>
                  </a:lnTo>
                  <a:lnTo>
                    <a:pt x="1047733" y="196205"/>
                  </a:lnTo>
                  <a:lnTo>
                    <a:pt x="1045164" y="192302"/>
                  </a:lnTo>
                  <a:lnTo>
                    <a:pt x="1045164" y="191064"/>
                  </a:lnTo>
                  <a:lnTo>
                    <a:pt x="1045164" y="188493"/>
                  </a:lnTo>
                  <a:lnTo>
                    <a:pt x="1046496" y="183258"/>
                  </a:lnTo>
                  <a:lnTo>
                    <a:pt x="1047733" y="179450"/>
                  </a:lnTo>
                  <a:lnTo>
                    <a:pt x="1049065" y="174309"/>
                  </a:lnTo>
                  <a:lnTo>
                    <a:pt x="1050397" y="170406"/>
                  </a:lnTo>
                  <a:lnTo>
                    <a:pt x="1049065" y="169073"/>
                  </a:lnTo>
                  <a:lnTo>
                    <a:pt x="1049065" y="167835"/>
                  </a:lnTo>
                  <a:lnTo>
                    <a:pt x="1049065" y="166502"/>
                  </a:lnTo>
                  <a:lnTo>
                    <a:pt x="1050397" y="165265"/>
                  </a:lnTo>
                  <a:lnTo>
                    <a:pt x="1051635" y="165265"/>
                  </a:lnTo>
                  <a:lnTo>
                    <a:pt x="1052966" y="163932"/>
                  </a:lnTo>
                  <a:lnTo>
                    <a:pt x="1052966" y="162600"/>
                  </a:lnTo>
                  <a:lnTo>
                    <a:pt x="1050397" y="161362"/>
                  </a:lnTo>
                  <a:lnTo>
                    <a:pt x="1049065" y="160029"/>
                  </a:lnTo>
                  <a:lnTo>
                    <a:pt x="1049065" y="158791"/>
                  </a:lnTo>
                  <a:lnTo>
                    <a:pt x="1050397" y="158791"/>
                  </a:lnTo>
                  <a:lnTo>
                    <a:pt x="1052966" y="157459"/>
                  </a:lnTo>
                  <a:lnTo>
                    <a:pt x="1051635" y="156126"/>
                  </a:lnTo>
                  <a:lnTo>
                    <a:pt x="1050397" y="154888"/>
                  </a:lnTo>
                  <a:lnTo>
                    <a:pt x="1050397" y="153651"/>
                  </a:lnTo>
                  <a:lnTo>
                    <a:pt x="1052966" y="148415"/>
                  </a:lnTo>
                  <a:lnTo>
                    <a:pt x="1054203" y="144607"/>
                  </a:lnTo>
                  <a:lnTo>
                    <a:pt x="1052966" y="143274"/>
                  </a:lnTo>
                  <a:lnTo>
                    <a:pt x="1051635" y="142037"/>
                  </a:lnTo>
                  <a:lnTo>
                    <a:pt x="1051635" y="140704"/>
                  </a:lnTo>
                  <a:lnTo>
                    <a:pt x="1052966" y="140704"/>
                  </a:lnTo>
                  <a:lnTo>
                    <a:pt x="1056868" y="139371"/>
                  </a:lnTo>
                  <a:lnTo>
                    <a:pt x="1058105" y="139371"/>
                  </a:lnTo>
                  <a:lnTo>
                    <a:pt x="1058105" y="140704"/>
                  </a:lnTo>
                  <a:lnTo>
                    <a:pt x="1059342" y="140704"/>
                  </a:lnTo>
                  <a:lnTo>
                    <a:pt x="1058105" y="143274"/>
                  </a:lnTo>
                  <a:lnTo>
                    <a:pt x="1056868" y="144607"/>
                  </a:lnTo>
                  <a:lnTo>
                    <a:pt x="1056868" y="145844"/>
                  </a:lnTo>
                  <a:lnTo>
                    <a:pt x="1059342" y="148415"/>
                  </a:lnTo>
                  <a:lnTo>
                    <a:pt x="1060674" y="148415"/>
                  </a:lnTo>
                  <a:lnTo>
                    <a:pt x="1063243" y="147177"/>
                  </a:lnTo>
                  <a:lnTo>
                    <a:pt x="1065812" y="145844"/>
                  </a:lnTo>
                  <a:lnTo>
                    <a:pt x="1064575" y="142037"/>
                  </a:lnTo>
                  <a:lnTo>
                    <a:pt x="1065812" y="142037"/>
                  </a:lnTo>
                  <a:lnTo>
                    <a:pt x="1065812" y="140704"/>
                  </a:lnTo>
                  <a:lnTo>
                    <a:pt x="1069713" y="140704"/>
                  </a:lnTo>
                  <a:lnTo>
                    <a:pt x="1071046" y="130327"/>
                  </a:lnTo>
                  <a:lnTo>
                    <a:pt x="1076184" y="12394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056AD078-2690-10B2-CD43-CA37DF091CEB}"/>
                </a:ext>
              </a:extLst>
            </p:cNvPr>
            <p:cNvSpPr/>
            <p:nvPr/>
          </p:nvSpPr>
          <p:spPr>
            <a:xfrm>
              <a:off x="8067591" y="3012547"/>
              <a:ext cx="474485" cy="876659"/>
            </a:xfrm>
            <a:custGeom>
              <a:avLst/>
              <a:gdLst>
                <a:gd name="connsiteX0" fmla="*/ 519442 w 528291"/>
                <a:gd name="connsiteY0" fmla="*/ 702757 h 976072"/>
                <a:gd name="connsiteX1" fmla="*/ 518110 w 528291"/>
                <a:gd name="connsiteY1" fmla="*/ 702757 h 976072"/>
                <a:gd name="connsiteX2" fmla="*/ 507072 w 528291"/>
                <a:gd name="connsiteY2" fmla="*/ 699806 h 976072"/>
                <a:gd name="connsiteX3" fmla="*/ 502600 w 528291"/>
                <a:gd name="connsiteY3" fmla="*/ 678481 h 976072"/>
                <a:gd name="connsiteX4" fmla="*/ 501172 w 528291"/>
                <a:gd name="connsiteY4" fmla="*/ 671627 h 976072"/>
                <a:gd name="connsiteX5" fmla="*/ 494892 w 528291"/>
                <a:gd name="connsiteY5" fmla="*/ 674769 h 976072"/>
                <a:gd name="connsiteX6" fmla="*/ 493275 w 528291"/>
                <a:gd name="connsiteY6" fmla="*/ 675530 h 976072"/>
                <a:gd name="connsiteX7" fmla="*/ 488422 w 528291"/>
                <a:gd name="connsiteY7" fmla="*/ 653920 h 976072"/>
                <a:gd name="connsiteX8" fmla="*/ 487090 w 528291"/>
                <a:gd name="connsiteY8" fmla="*/ 648208 h 976072"/>
                <a:gd name="connsiteX9" fmla="*/ 481476 w 528291"/>
                <a:gd name="connsiteY9" fmla="*/ 649922 h 976072"/>
                <a:gd name="connsiteX10" fmla="*/ 419436 w 528291"/>
                <a:gd name="connsiteY10" fmla="*/ 668961 h 976072"/>
                <a:gd name="connsiteX11" fmla="*/ 418294 w 528291"/>
                <a:gd name="connsiteY11" fmla="*/ 665439 h 976072"/>
                <a:gd name="connsiteX12" fmla="*/ 413441 w 528291"/>
                <a:gd name="connsiteY12" fmla="*/ 666581 h 976072"/>
                <a:gd name="connsiteX13" fmla="*/ 297354 w 528291"/>
                <a:gd name="connsiteY13" fmla="*/ 693713 h 976072"/>
                <a:gd name="connsiteX14" fmla="*/ 296878 w 528291"/>
                <a:gd name="connsiteY14" fmla="*/ 693713 h 976072"/>
                <a:gd name="connsiteX15" fmla="*/ 296308 w 528291"/>
                <a:gd name="connsiteY15" fmla="*/ 693713 h 976072"/>
                <a:gd name="connsiteX16" fmla="*/ 286792 w 528291"/>
                <a:gd name="connsiteY16" fmla="*/ 698473 h 976072"/>
                <a:gd name="connsiteX17" fmla="*/ 258246 w 528291"/>
                <a:gd name="connsiteY17" fmla="*/ 702281 h 976072"/>
                <a:gd name="connsiteX18" fmla="*/ 253489 w 528291"/>
                <a:gd name="connsiteY18" fmla="*/ 702852 h 976072"/>
                <a:gd name="connsiteX19" fmla="*/ 253489 w 528291"/>
                <a:gd name="connsiteY19" fmla="*/ 703899 h 976072"/>
                <a:gd name="connsiteX20" fmla="*/ 248826 w 528291"/>
                <a:gd name="connsiteY20" fmla="*/ 704851 h 976072"/>
                <a:gd name="connsiteX21" fmla="*/ 142540 w 528291"/>
                <a:gd name="connsiteY21" fmla="*/ 727413 h 976072"/>
                <a:gd name="connsiteX22" fmla="*/ 141874 w 528291"/>
                <a:gd name="connsiteY22" fmla="*/ 726556 h 976072"/>
                <a:gd name="connsiteX23" fmla="*/ 144347 w 528291"/>
                <a:gd name="connsiteY23" fmla="*/ 575286 h 976072"/>
                <a:gd name="connsiteX24" fmla="*/ 268047 w 528291"/>
                <a:gd name="connsiteY24" fmla="*/ 549582 h 976072"/>
                <a:gd name="connsiteX25" fmla="*/ 268047 w 528291"/>
                <a:gd name="connsiteY25" fmla="*/ 549582 h 976072"/>
                <a:gd name="connsiteX26" fmla="*/ 270426 w 528291"/>
                <a:gd name="connsiteY26" fmla="*/ 549582 h 976072"/>
                <a:gd name="connsiteX27" fmla="*/ 270426 w 528291"/>
                <a:gd name="connsiteY27" fmla="*/ 549582 h 976072"/>
                <a:gd name="connsiteX28" fmla="*/ 281273 w 528291"/>
                <a:gd name="connsiteY28" fmla="*/ 547393 h 976072"/>
                <a:gd name="connsiteX29" fmla="*/ 281273 w 528291"/>
                <a:gd name="connsiteY29" fmla="*/ 547393 h 976072"/>
                <a:gd name="connsiteX30" fmla="*/ 402975 w 528291"/>
                <a:gd name="connsiteY30" fmla="*/ 519119 h 976072"/>
                <a:gd name="connsiteX31" fmla="*/ 448362 w 528291"/>
                <a:gd name="connsiteY31" fmla="*/ 508932 h 976072"/>
                <a:gd name="connsiteX32" fmla="*/ 455023 w 528291"/>
                <a:gd name="connsiteY32" fmla="*/ 507409 h 976072"/>
                <a:gd name="connsiteX33" fmla="*/ 458449 w 528291"/>
                <a:gd name="connsiteY33" fmla="*/ 506552 h 976072"/>
                <a:gd name="connsiteX34" fmla="*/ 461304 w 528291"/>
                <a:gd name="connsiteY34" fmla="*/ 505981 h 976072"/>
                <a:gd name="connsiteX35" fmla="*/ 462350 w 528291"/>
                <a:gd name="connsiteY35" fmla="*/ 503316 h 976072"/>
                <a:gd name="connsiteX36" fmla="*/ 466346 w 528291"/>
                <a:gd name="connsiteY36" fmla="*/ 493796 h 976072"/>
                <a:gd name="connsiteX37" fmla="*/ 472246 w 528291"/>
                <a:gd name="connsiteY37" fmla="*/ 492939 h 976072"/>
                <a:gd name="connsiteX38" fmla="*/ 478336 w 528291"/>
                <a:gd name="connsiteY38" fmla="*/ 492082 h 976072"/>
                <a:gd name="connsiteX39" fmla="*/ 476718 w 528291"/>
                <a:gd name="connsiteY39" fmla="*/ 486085 h 976072"/>
                <a:gd name="connsiteX40" fmla="*/ 473959 w 528291"/>
                <a:gd name="connsiteY40" fmla="*/ 475994 h 976072"/>
                <a:gd name="connsiteX41" fmla="*/ 478050 w 528291"/>
                <a:gd name="connsiteY41" fmla="*/ 473614 h 976072"/>
                <a:gd name="connsiteX42" fmla="*/ 490896 w 528291"/>
                <a:gd name="connsiteY42" fmla="*/ 473614 h 976072"/>
                <a:gd name="connsiteX43" fmla="*/ 492133 w 528291"/>
                <a:gd name="connsiteY43" fmla="*/ 469901 h 976072"/>
                <a:gd name="connsiteX44" fmla="*/ 495559 w 528291"/>
                <a:gd name="connsiteY44" fmla="*/ 459810 h 976072"/>
                <a:gd name="connsiteX45" fmla="*/ 507738 w 528291"/>
                <a:gd name="connsiteY45" fmla="*/ 449528 h 976072"/>
                <a:gd name="connsiteX46" fmla="*/ 517253 w 528291"/>
                <a:gd name="connsiteY46" fmla="*/ 451527 h 976072"/>
                <a:gd name="connsiteX47" fmla="*/ 519061 w 528291"/>
                <a:gd name="connsiteY47" fmla="*/ 451527 h 976072"/>
                <a:gd name="connsiteX48" fmla="*/ 520869 w 528291"/>
                <a:gd name="connsiteY48" fmla="*/ 450671 h 976072"/>
                <a:gd name="connsiteX49" fmla="*/ 526008 w 528291"/>
                <a:gd name="connsiteY49" fmla="*/ 448100 h 976072"/>
                <a:gd name="connsiteX50" fmla="*/ 521155 w 528291"/>
                <a:gd name="connsiteY50" fmla="*/ 438580 h 976072"/>
                <a:gd name="connsiteX51" fmla="*/ 517729 w 528291"/>
                <a:gd name="connsiteY51" fmla="*/ 440294 h 976072"/>
                <a:gd name="connsiteX52" fmla="*/ 508214 w 528291"/>
                <a:gd name="connsiteY52" fmla="*/ 438200 h 976072"/>
                <a:gd name="connsiteX53" fmla="*/ 505550 w 528291"/>
                <a:gd name="connsiteY53" fmla="*/ 437533 h 976072"/>
                <a:gd name="connsiteX54" fmla="*/ 503456 w 528291"/>
                <a:gd name="connsiteY54" fmla="*/ 439247 h 976072"/>
                <a:gd name="connsiteX55" fmla="*/ 487185 w 528291"/>
                <a:gd name="connsiteY55" fmla="*/ 451718 h 976072"/>
                <a:gd name="connsiteX56" fmla="*/ 485948 w 528291"/>
                <a:gd name="connsiteY56" fmla="*/ 452670 h 976072"/>
                <a:gd name="connsiteX57" fmla="*/ 485948 w 528291"/>
                <a:gd name="connsiteY57" fmla="*/ 454193 h 976072"/>
                <a:gd name="connsiteX58" fmla="*/ 483284 w 528291"/>
                <a:gd name="connsiteY58" fmla="*/ 462094 h 976072"/>
                <a:gd name="connsiteX59" fmla="*/ 475481 w 528291"/>
                <a:gd name="connsiteY59" fmla="*/ 462094 h 976072"/>
                <a:gd name="connsiteX60" fmla="*/ 474244 w 528291"/>
                <a:gd name="connsiteY60" fmla="*/ 462761 h 976072"/>
                <a:gd name="connsiteX61" fmla="*/ 464729 w 528291"/>
                <a:gd name="connsiteY61" fmla="*/ 467997 h 976072"/>
                <a:gd name="connsiteX62" fmla="*/ 461018 w 528291"/>
                <a:gd name="connsiteY62" fmla="*/ 470091 h 976072"/>
                <a:gd name="connsiteX63" fmla="*/ 462160 w 528291"/>
                <a:gd name="connsiteY63" fmla="*/ 474090 h 976072"/>
                <a:gd name="connsiteX64" fmla="*/ 464443 w 528291"/>
                <a:gd name="connsiteY64" fmla="*/ 482372 h 976072"/>
                <a:gd name="connsiteX65" fmla="*/ 461494 w 528291"/>
                <a:gd name="connsiteY65" fmla="*/ 482372 h 976072"/>
                <a:gd name="connsiteX66" fmla="*/ 458353 w 528291"/>
                <a:gd name="connsiteY66" fmla="*/ 482372 h 976072"/>
                <a:gd name="connsiteX67" fmla="*/ 457212 w 528291"/>
                <a:gd name="connsiteY67" fmla="*/ 485323 h 976072"/>
                <a:gd name="connsiteX68" fmla="*/ 453120 w 528291"/>
                <a:gd name="connsiteY68" fmla="*/ 495604 h 976072"/>
                <a:gd name="connsiteX69" fmla="*/ 270331 w 528291"/>
                <a:gd name="connsiteY69" fmla="*/ 538158 h 976072"/>
                <a:gd name="connsiteX70" fmla="*/ 255201 w 528291"/>
                <a:gd name="connsiteY70" fmla="*/ 525116 h 976072"/>
                <a:gd name="connsiteX71" fmla="*/ 251110 w 528291"/>
                <a:gd name="connsiteY71" fmla="*/ 517024 h 976072"/>
                <a:gd name="connsiteX72" fmla="*/ 251110 w 528291"/>
                <a:gd name="connsiteY72" fmla="*/ 497984 h 976072"/>
                <a:gd name="connsiteX73" fmla="*/ 258056 w 528291"/>
                <a:gd name="connsiteY73" fmla="*/ 486370 h 976072"/>
                <a:gd name="connsiteX74" fmla="*/ 259388 w 528291"/>
                <a:gd name="connsiteY74" fmla="*/ 484181 h 976072"/>
                <a:gd name="connsiteX75" fmla="*/ 258817 w 528291"/>
                <a:gd name="connsiteY75" fmla="*/ 481039 h 976072"/>
                <a:gd name="connsiteX76" fmla="*/ 255296 w 528291"/>
                <a:gd name="connsiteY76" fmla="*/ 471519 h 976072"/>
                <a:gd name="connsiteX77" fmla="*/ 255296 w 528291"/>
                <a:gd name="connsiteY77" fmla="*/ 454383 h 976072"/>
                <a:gd name="connsiteX78" fmla="*/ 254726 w 528291"/>
                <a:gd name="connsiteY78" fmla="*/ 453241 h 976072"/>
                <a:gd name="connsiteX79" fmla="*/ 251300 w 528291"/>
                <a:gd name="connsiteY79" fmla="*/ 446577 h 976072"/>
                <a:gd name="connsiteX80" fmla="*/ 250063 w 528291"/>
                <a:gd name="connsiteY80" fmla="*/ 412877 h 976072"/>
                <a:gd name="connsiteX81" fmla="*/ 250063 w 528291"/>
                <a:gd name="connsiteY81" fmla="*/ 412115 h 976072"/>
                <a:gd name="connsiteX82" fmla="*/ 250063 w 528291"/>
                <a:gd name="connsiteY82" fmla="*/ 411354 h 976072"/>
                <a:gd name="connsiteX83" fmla="*/ 245115 w 528291"/>
                <a:gd name="connsiteY83" fmla="*/ 396503 h 976072"/>
                <a:gd name="connsiteX84" fmla="*/ 241499 w 528291"/>
                <a:gd name="connsiteY84" fmla="*/ 355282 h 976072"/>
                <a:gd name="connsiteX85" fmla="*/ 244164 w 528291"/>
                <a:gd name="connsiteY85" fmla="*/ 351854 h 976072"/>
                <a:gd name="connsiteX86" fmla="*/ 245210 w 528291"/>
                <a:gd name="connsiteY86" fmla="*/ 350331 h 976072"/>
                <a:gd name="connsiteX87" fmla="*/ 245210 w 528291"/>
                <a:gd name="connsiteY87" fmla="*/ 324247 h 976072"/>
                <a:gd name="connsiteX88" fmla="*/ 256058 w 528291"/>
                <a:gd name="connsiteY88" fmla="*/ 306159 h 976072"/>
                <a:gd name="connsiteX89" fmla="*/ 256914 w 528291"/>
                <a:gd name="connsiteY89" fmla="*/ 304731 h 976072"/>
                <a:gd name="connsiteX90" fmla="*/ 256914 w 528291"/>
                <a:gd name="connsiteY90" fmla="*/ 303113 h 976072"/>
                <a:gd name="connsiteX91" fmla="*/ 255772 w 528291"/>
                <a:gd name="connsiteY91" fmla="*/ 279218 h 976072"/>
                <a:gd name="connsiteX92" fmla="*/ 261101 w 528291"/>
                <a:gd name="connsiteY92" fmla="*/ 271697 h 976072"/>
                <a:gd name="connsiteX93" fmla="*/ 261957 w 528291"/>
                <a:gd name="connsiteY93" fmla="*/ 270555 h 976072"/>
                <a:gd name="connsiteX94" fmla="*/ 261957 w 528291"/>
                <a:gd name="connsiteY94" fmla="*/ 269127 h 976072"/>
                <a:gd name="connsiteX95" fmla="*/ 263289 w 528291"/>
                <a:gd name="connsiteY95" fmla="*/ 257512 h 976072"/>
                <a:gd name="connsiteX96" fmla="*/ 263289 w 528291"/>
                <a:gd name="connsiteY96" fmla="*/ 255609 h 976072"/>
                <a:gd name="connsiteX97" fmla="*/ 262338 w 528291"/>
                <a:gd name="connsiteY97" fmla="*/ 254085 h 976072"/>
                <a:gd name="connsiteX98" fmla="*/ 259674 w 528291"/>
                <a:gd name="connsiteY98" fmla="*/ 249611 h 976072"/>
                <a:gd name="connsiteX99" fmla="*/ 265478 w 528291"/>
                <a:gd name="connsiteY99" fmla="*/ 228667 h 976072"/>
                <a:gd name="connsiteX100" fmla="*/ 266049 w 528291"/>
                <a:gd name="connsiteY100" fmla="*/ 226668 h 976072"/>
                <a:gd name="connsiteX101" fmla="*/ 265097 w 528291"/>
                <a:gd name="connsiteY101" fmla="*/ 224764 h 976072"/>
                <a:gd name="connsiteX102" fmla="*/ 255582 w 528291"/>
                <a:gd name="connsiteY102" fmla="*/ 205058 h 976072"/>
                <a:gd name="connsiteX103" fmla="*/ 253298 w 528291"/>
                <a:gd name="connsiteY103" fmla="*/ 183067 h 976072"/>
                <a:gd name="connsiteX104" fmla="*/ 256819 w 528291"/>
                <a:gd name="connsiteY104" fmla="*/ 175927 h 976072"/>
                <a:gd name="connsiteX105" fmla="*/ 279465 w 528291"/>
                <a:gd name="connsiteY105" fmla="*/ 166407 h 976072"/>
                <a:gd name="connsiteX106" fmla="*/ 281559 w 528291"/>
                <a:gd name="connsiteY106" fmla="*/ 165455 h 976072"/>
                <a:gd name="connsiteX107" fmla="*/ 282415 w 528291"/>
                <a:gd name="connsiteY107" fmla="*/ 163361 h 976072"/>
                <a:gd name="connsiteX108" fmla="*/ 286983 w 528291"/>
                <a:gd name="connsiteY108" fmla="*/ 151937 h 976072"/>
                <a:gd name="connsiteX109" fmla="*/ 299923 w 528291"/>
                <a:gd name="connsiteY109" fmla="*/ 142417 h 976072"/>
                <a:gd name="connsiteX110" fmla="*/ 301636 w 528291"/>
                <a:gd name="connsiteY110" fmla="*/ 141180 h 976072"/>
                <a:gd name="connsiteX111" fmla="*/ 301636 w 528291"/>
                <a:gd name="connsiteY111" fmla="*/ 139180 h 976072"/>
                <a:gd name="connsiteX112" fmla="*/ 303920 w 528291"/>
                <a:gd name="connsiteY112" fmla="*/ 129185 h 976072"/>
                <a:gd name="connsiteX113" fmla="*/ 310485 w 528291"/>
                <a:gd name="connsiteY113" fmla="*/ 122521 h 976072"/>
                <a:gd name="connsiteX114" fmla="*/ 312103 w 528291"/>
                <a:gd name="connsiteY114" fmla="*/ 120998 h 976072"/>
                <a:gd name="connsiteX115" fmla="*/ 312103 w 528291"/>
                <a:gd name="connsiteY115" fmla="*/ 108622 h 976072"/>
                <a:gd name="connsiteX116" fmla="*/ 310581 w 528291"/>
                <a:gd name="connsiteY116" fmla="*/ 107099 h 976072"/>
                <a:gd name="connsiteX117" fmla="*/ 309914 w 528291"/>
                <a:gd name="connsiteY117" fmla="*/ 106432 h 976072"/>
                <a:gd name="connsiteX118" fmla="*/ 313721 w 528291"/>
                <a:gd name="connsiteY118" fmla="*/ 101196 h 976072"/>
                <a:gd name="connsiteX119" fmla="*/ 316004 w 528291"/>
                <a:gd name="connsiteY119" fmla="*/ 97959 h 976072"/>
                <a:gd name="connsiteX120" fmla="*/ 313625 w 528291"/>
                <a:gd name="connsiteY120" fmla="*/ 94723 h 976072"/>
                <a:gd name="connsiteX121" fmla="*/ 292406 w 528291"/>
                <a:gd name="connsiteY121" fmla="*/ 66163 h 976072"/>
                <a:gd name="connsiteX122" fmla="*/ 296117 w 528291"/>
                <a:gd name="connsiteY122" fmla="*/ 58833 h 976072"/>
                <a:gd name="connsiteX123" fmla="*/ 296878 w 528291"/>
                <a:gd name="connsiteY123" fmla="*/ 57310 h 976072"/>
                <a:gd name="connsiteX124" fmla="*/ 296878 w 528291"/>
                <a:gd name="connsiteY124" fmla="*/ 55596 h 976072"/>
                <a:gd name="connsiteX125" fmla="*/ 295737 w 528291"/>
                <a:gd name="connsiteY125" fmla="*/ 47695 h 976072"/>
                <a:gd name="connsiteX126" fmla="*/ 300685 w 528291"/>
                <a:gd name="connsiteY126" fmla="*/ 27988 h 976072"/>
                <a:gd name="connsiteX127" fmla="*/ 300685 w 528291"/>
                <a:gd name="connsiteY127" fmla="*/ 25894 h 976072"/>
                <a:gd name="connsiteX128" fmla="*/ 299638 w 528291"/>
                <a:gd name="connsiteY128" fmla="*/ 23990 h 976072"/>
                <a:gd name="connsiteX129" fmla="*/ 291930 w 528291"/>
                <a:gd name="connsiteY129" fmla="*/ 10853 h 976072"/>
                <a:gd name="connsiteX130" fmla="*/ 294690 w 528291"/>
                <a:gd name="connsiteY130" fmla="*/ 4284 h 976072"/>
                <a:gd name="connsiteX131" fmla="*/ 285175 w 528291"/>
                <a:gd name="connsiteY131" fmla="*/ 0 h 976072"/>
                <a:gd name="connsiteX132" fmla="*/ 281273 w 528291"/>
                <a:gd name="connsiteY132" fmla="*/ 9520 h 976072"/>
                <a:gd name="connsiteX133" fmla="*/ 280227 w 528291"/>
                <a:gd name="connsiteY133" fmla="*/ 12090 h 976072"/>
                <a:gd name="connsiteX134" fmla="*/ 281654 w 528291"/>
                <a:gd name="connsiteY134" fmla="*/ 14470 h 976072"/>
                <a:gd name="connsiteX135" fmla="*/ 289551 w 528291"/>
                <a:gd name="connsiteY135" fmla="*/ 27988 h 976072"/>
                <a:gd name="connsiteX136" fmla="*/ 284889 w 528291"/>
                <a:gd name="connsiteY136" fmla="*/ 47028 h 976072"/>
                <a:gd name="connsiteX137" fmla="*/ 284889 w 528291"/>
                <a:gd name="connsiteY137" fmla="*/ 48075 h 976072"/>
                <a:gd name="connsiteX138" fmla="*/ 284889 w 528291"/>
                <a:gd name="connsiteY138" fmla="*/ 49122 h 976072"/>
                <a:gd name="connsiteX139" fmla="*/ 285936 w 528291"/>
                <a:gd name="connsiteY139" fmla="*/ 56453 h 976072"/>
                <a:gd name="connsiteX140" fmla="*/ 281559 w 528291"/>
                <a:gd name="connsiteY140" fmla="*/ 65211 h 976072"/>
                <a:gd name="connsiteX141" fmla="*/ 280036 w 528291"/>
                <a:gd name="connsiteY141" fmla="*/ 68257 h 976072"/>
                <a:gd name="connsiteX142" fmla="*/ 282035 w 528291"/>
                <a:gd name="connsiteY142" fmla="*/ 70923 h 976072"/>
                <a:gd name="connsiteX143" fmla="*/ 302873 w 528291"/>
                <a:gd name="connsiteY143" fmla="*/ 98721 h 976072"/>
                <a:gd name="connsiteX144" fmla="*/ 298782 w 528291"/>
                <a:gd name="connsiteY144" fmla="*/ 104528 h 976072"/>
                <a:gd name="connsiteX145" fmla="*/ 296117 w 528291"/>
                <a:gd name="connsiteY145" fmla="*/ 108336 h 976072"/>
                <a:gd name="connsiteX146" fmla="*/ 299353 w 528291"/>
                <a:gd name="connsiteY146" fmla="*/ 111573 h 976072"/>
                <a:gd name="connsiteX147" fmla="*/ 301636 w 528291"/>
                <a:gd name="connsiteY147" fmla="*/ 113858 h 976072"/>
                <a:gd name="connsiteX148" fmla="*/ 301636 w 528291"/>
                <a:gd name="connsiteY148" fmla="*/ 117094 h 976072"/>
                <a:gd name="connsiteX149" fmla="*/ 295451 w 528291"/>
                <a:gd name="connsiteY149" fmla="*/ 123187 h 976072"/>
                <a:gd name="connsiteX150" fmla="*/ 294309 w 528291"/>
                <a:gd name="connsiteY150" fmla="*/ 124329 h 976072"/>
                <a:gd name="connsiteX151" fmla="*/ 294309 w 528291"/>
                <a:gd name="connsiteY151" fmla="*/ 125948 h 976072"/>
                <a:gd name="connsiteX152" fmla="*/ 292121 w 528291"/>
                <a:gd name="connsiteY152" fmla="*/ 135468 h 976072"/>
                <a:gd name="connsiteX153" fmla="*/ 279656 w 528291"/>
                <a:gd name="connsiteY153" fmla="*/ 144988 h 976072"/>
                <a:gd name="connsiteX154" fmla="*/ 278419 w 528291"/>
                <a:gd name="connsiteY154" fmla="*/ 145940 h 976072"/>
                <a:gd name="connsiteX155" fmla="*/ 277753 w 528291"/>
                <a:gd name="connsiteY155" fmla="*/ 147368 h 976072"/>
                <a:gd name="connsiteX156" fmla="*/ 273471 w 528291"/>
                <a:gd name="connsiteY156" fmla="*/ 158125 h 976072"/>
                <a:gd name="connsiteX157" fmla="*/ 251014 w 528291"/>
                <a:gd name="connsiteY157" fmla="*/ 167645 h 976072"/>
                <a:gd name="connsiteX158" fmla="*/ 249207 w 528291"/>
                <a:gd name="connsiteY158" fmla="*/ 168407 h 976072"/>
                <a:gd name="connsiteX159" fmla="*/ 248255 w 528291"/>
                <a:gd name="connsiteY159" fmla="*/ 170215 h 976072"/>
                <a:gd name="connsiteX160" fmla="*/ 243117 w 528291"/>
                <a:gd name="connsiteY160" fmla="*/ 180497 h 976072"/>
                <a:gd name="connsiteX161" fmla="*/ 242356 w 528291"/>
                <a:gd name="connsiteY161" fmla="*/ 181925 h 976072"/>
                <a:gd name="connsiteX162" fmla="*/ 242356 w 528291"/>
                <a:gd name="connsiteY162" fmla="*/ 183543 h 976072"/>
                <a:gd name="connsiteX163" fmla="*/ 245020 w 528291"/>
                <a:gd name="connsiteY163" fmla="*/ 208104 h 976072"/>
                <a:gd name="connsiteX164" fmla="*/ 245020 w 528291"/>
                <a:gd name="connsiteY164" fmla="*/ 209056 h 976072"/>
                <a:gd name="connsiteX165" fmla="*/ 245020 w 528291"/>
                <a:gd name="connsiteY165" fmla="*/ 209913 h 976072"/>
                <a:gd name="connsiteX166" fmla="*/ 254535 w 528291"/>
                <a:gd name="connsiteY166" fmla="*/ 228953 h 976072"/>
                <a:gd name="connsiteX167" fmla="*/ 248636 w 528291"/>
                <a:gd name="connsiteY167" fmla="*/ 250182 h 976072"/>
                <a:gd name="connsiteX168" fmla="*/ 247969 w 528291"/>
                <a:gd name="connsiteY168" fmla="*/ 252467 h 976072"/>
                <a:gd name="connsiteX169" fmla="*/ 249207 w 528291"/>
                <a:gd name="connsiteY169" fmla="*/ 254466 h 976072"/>
                <a:gd name="connsiteX170" fmla="*/ 252156 w 528291"/>
                <a:gd name="connsiteY170" fmla="*/ 259321 h 976072"/>
                <a:gd name="connsiteX171" fmla="*/ 251205 w 528291"/>
                <a:gd name="connsiteY171" fmla="*/ 267794 h 976072"/>
                <a:gd name="connsiteX172" fmla="*/ 245591 w 528291"/>
                <a:gd name="connsiteY172" fmla="*/ 275600 h 976072"/>
                <a:gd name="connsiteX173" fmla="*/ 244449 w 528291"/>
                <a:gd name="connsiteY173" fmla="*/ 277219 h 976072"/>
                <a:gd name="connsiteX174" fmla="*/ 244449 w 528291"/>
                <a:gd name="connsiteY174" fmla="*/ 279027 h 976072"/>
                <a:gd name="connsiteX175" fmla="*/ 245686 w 528291"/>
                <a:gd name="connsiteY175" fmla="*/ 303208 h 976072"/>
                <a:gd name="connsiteX176" fmla="*/ 234934 w 528291"/>
                <a:gd name="connsiteY176" fmla="*/ 321201 h 976072"/>
                <a:gd name="connsiteX177" fmla="*/ 234172 w 528291"/>
                <a:gd name="connsiteY177" fmla="*/ 322438 h 976072"/>
                <a:gd name="connsiteX178" fmla="*/ 234172 w 528291"/>
                <a:gd name="connsiteY178" fmla="*/ 347951 h 976072"/>
                <a:gd name="connsiteX179" fmla="*/ 231413 w 528291"/>
                <a:gd name="connsiteY179" fmla="*/ 351664 h 976072"/>
                <a:gd name="connsiteX180" fmla="*/ 230081 w 528291"/>
                <a:gd name="connsiteY180" fmla="*/ 353378 h 976072"/>
                <a:gd name="connsiteX181" fmla="*/ 230081 w 528291"/>
                <a:gd name="connsiteY181" fmla="*/ 355472 h 976072"/>
                <a:gd name="connsiteX182" fmla="*/ 233982 w 528291"/>
                <a:gd name="connsiteY182" fmla="*/ 399359 h 976072"/>
                <a:gd name="connsiteX183" fmla="*/ 233982 w 528291"/>
                <a:gd name="connsiteY183" fmla="*/ 399930 h 976072"/>
                <a:gd name="connsiteX184" fmla="*/ 233982 w 528291"/>
                <a:gd name="connsiteY184" fmla="*/ 400596 h 976072"/>
                <a:gd name="connsiteX185" fmla="*/ 238835 w 528291"/>
                <a:gd name="connsiteY185" fmla="*/ 415352 h 976072"/>
                <a:gd name="connsiteX186" fmla="*/ 240072 w 528291"/>
                <a:gd name="connsiteY186" fmla="*/ 449433 h 976072"/>
                <a:gd name="connsiteX187" fmla="*/ 240072 w 528291"/>
                <a:gd name="connsiteY187" fmla="*/ 450576 h 976072"/>
                <a:gd name="connsiteX188" fmla="*/ 240643 w 528291"/>
                <a:gd name="connsiteY188" fmla="*/ 451623 h 976072"/>
                <a:gd name="connsiteX189" fmla="*/ 243878 w 528291"/>
                <a:gd name="connsiteY189" fmla="*/ 458287 h 976072"/>
                <a:gd name="connsiteX190" fmla="*/ 243878 w 528291"/>
                <a:gd name="connsiteY190" fmla="*/ 474756 h 976072"/>
                <a:gd name="connsiteX191" fmla="*/ 243878 w 528291"/>
                <a:gd name="connsiteY191" fmla="*/ 475613 h 976072"/>
                <a:gd name="connsiteX192" fmla="*/ 246828 w 528291"/>
                <a:gd name="connsiteY192" fmla="*/ 483514 h 976072"/>
                <a:gd name="connsiteX193" fmla="*/ 240453 w 528291"/>
                <a:gd name="connsiteY193" fmla="*/ 494177 h 976072"/>
                <a:gd name="connsiteX194" fmla="*/ 239596 w 528291"/>
                <a:gd name="connsiteY194" fmla="*/ 495509 h 976072"/>
                <a:gd name="connsiteX195" fmla="*/ 239596 w 528291"/>
                <a:gd name="connsiteY195" fmla="*/ 519119 h 976072"/>
                <a:gd name="connsiteX196" fmla="*/ 240262 w 528291"/>
                <a:gd name="connsiteY196" fmla="*/ 520261 h 976072"/>
                <a:gd name="connsiteX197" fmla="*/ 245401 w 528291"/>
                <a:gd name="connsiteY197" fmla="*/ 530542 h 976072"/>
                <a:gd name="connsiteX198" fmla="*/ 245876 w 528291"/>
                <a:gd name="connsiteY198" fmla="*/ 531494 h 976072"/>
                <a:gd name="connsiteX199" fmla="*/ 246732 w 528291"/>
                <a:gd name="connsiteY199" fmla="*/ 532256 h 976072"/>
                <a:gd name="connsiteX200" fmla="*/ 256248 w 528291"/>
                <a:gd name="connsiteY200" fmla="*/ 540538 h 976072"/>
                <a:gd name="connsiteX201" fmla="*/ 169088 w 528291"/>
                <a:gd name="connsiteY201" fmla="*/ 558626 h 976072"/>
                <a:gd name="connsiteX202" fmla="*/ 165662 w 528291"/>
                <a:gd name="connsiteY202" fmla="*/ 559388 h 976072"/>
                <a:gd name="connsiteX203" fmla="*/ 158620 w 528291"/>
                <a:gd name="connsiteY203" fmla="*/ 560816 h 976072"/>
                <a:gd name="connsiteX204" fmla="*/ 146155 w 528291"/>
                <a:gd name="connsiteY204" fmla="*/ 563386 h 976072"/>
                <a:gd name="connsiteX205" fmla="*/ 143872 w 528291"/>
                <a:gd name="connsiteY205" fmla="*/ 563862 h 976072"/>
                <a:gd name="connsiteX206" fmla="*/ 140066 w 528291"/>
                <a:gd name="connsiteY206" fmla="*/ 564719 h 976072"/>
                <a:gd name="connsiteX207" fmla="*/ 134642 w 528291"/>
                <a:gd name="connsiteY207" fmla="*/ 557674 h 976072"/>
                <a:gd name="connsiteX208" fmla="*/ 135498 w 528291"/>
                <a:gd name="connsiteY208" fmla="*/ 552248 h 976072"/>
                <a:gd name="connsiteX209" fmla="*/ 135498 w 528291"/>
                <a:gd name="connsiteY209" fmla="*/ 551296 h 976072"/>
                <a:gd name="connsiteX210" fmla="*/ 135498 w 528291"/>
                <a:gd name="connsiteY210" fmla="*/ 550249 h 976072"/>
                <a:gd name="connsiteX211" fmla="*/ 106572 w 528291"/>
                <a:gd name="connsiteY211" fmla="*/ 399359 h 976072"/>
                <a:gd name="connsiteX212" fmla="*/ 106572 w 528291"/>
                <a:gd name="connsiteY212" fmla="*/ 398216 h 976072"/>
                <a:gd name="connsiteX213" fmla="*/ 105810 w 528291"/>
                <a:gd name="connsiteY213" fmla="*/ 397264 h 976072"/>
                <a:gd name="connsiteX214" fmla="*/ 99435 w 528291"/>
                <a:gd name="connsiteY214" fmla="*/ 388220 h 976072"/>
                <a:gd name="connsiteX215" fmla="*/ 98579 w 528291"/>
                <a:gd name="connsiteY215" fmla="*/ 387078 h 976072"/>
                <a:gd name="connsiteX216" fmla="*/ 97437 w 528291"/>
                <a:gd name="connsiteY216" fmla="*/ 386507 h 976072"/>
                <a:gd name="connsiteX217" fmla="*/ 94107 w 528291"/>
                <a:gd name="connsiteY217" fmla="*/ 384888 h 976072"/>
                <a:gd name="connsiteX218" fmla="*/ 91062 w 528291"/>
                <a:gd name="connsiteY218" fmla="*/ 376511 h 976072"/>
                <a:gd name="connsiteX219" fmla="*/ 88969 w 528291"/>
                <a:gd name="connsiteY219" fmla="*/ 370894 h 976072"/>
                <a:gd name="connsiteX220" fmla="*/ 83545 w 528291"/>
                <a:gd name="connsiteY220" fmla="*/ 373560 h 976072"/>
                <a:gd name="connsiteX221" fmla="*/ 73173 w 528291"/>
                <a:gd name="connsiteY221" fmla="*/ 378700 h 976072"/>
                <a:gd name="connsiteX222" fmla="*/ 71080 w 528291"/>
                <a:gd name="connsiteY222" fmla="*/ 379748 h 976072"/>
                <a:gd name="connsiteX223" fmla="*/ 74600 w 528291"/>
                <a:gd name="connsiteY223" fmla="*/ 352045 h 976072"/>
                <a:gd name="connsiteX224" fmla="*/ 74600 w 528291"/>
                <a:gd name="connsiteY224" fmla="*/ 350046 h 976072"/>
                <a:gd name="connsiteX225" fmla="*/ 73459 w 528291"/>
                <a:gd name="connsiteY225" fmla="*/ 348332 h 976072"/>
                <a:gd name="connsiteX226" fmla="*/ 66417 w 528291"/>
                <a:gd name="connsiteY226" fmla="*/ 337670 h 976072"/>
                <a:gd name="connsiteX227" fmla="*/ 64039 w 528291"/>
                <a:gd name="connsiteY227" fmla="*/ 323295 h 976072"/>
                <a:gd name="connsiteX228" fmla="*/ 64039 w 528291"/>
                <a:gd name="connsiteY228" fmla="*/ 321581 h 976072"/>
                <a:gd name="connsiteX229" fmla="*/ 62802 w 528291"/>
                <a:gd name="connsiteY229" fmla="*/ 320344 h 976072"/>
                <a:gd name="connsiteX230" fmla="*/ 58615 w 528291"/>
                <a:gd name="connsiteY230" fmla="*/ 316250 h 976072"/>
                <a:gd name="connsiteX231" fmla="*/ 52620 w 528291"/>
                <a:gd name="connsiteY231" fmla="*/ 294354 h 976072"/>
                <a:gd name="connsiteX232" fmla="*/ 52620 w 528291"/>
                <a:gd name="connsiteY232" fmla="*/ 293022 h 976072"/>
                <a:gd name="connsiteX233" fmla="*/ 51668 w 528291"/>
                <a:gd name="connsiteY233" fmla="*/ 291974 h 976072"/>
                <a:gd name="connsiteX234" fmla="*/ 46911 w 528291"/>
                <a:gd name="connsiteY234" fmla="*/ 287214 h 976072"/>
                <a:gd name="connsiteX235" fmla="*/ 48052 w 528291"/>
                <a:gd name="connsiteY235" fmla="*/ 255894 h 976072"/>
                <a:gd name="connsiteX236" fmla="*/ 55284 w 528291"/>
                <a:gd name="connsiteY236" fmla="*/ 241424 h 976072"/>
                <a:gd name="connsiteX237" fmla="*/ 56331 w 528291"/>
                <a:gd name="connsiteY237" fmla="*/ 239330 h 976072"/>
                <a:gd name="connsiteX238" fmla="*/ 55475 w 528291"/>
                <a:gd name="connsiteY238" fmla="*/ 237045 h 976072"/>
                <a:gd name="connsiteX239" fmla="*/ 47006 w 528291"/>
                <a:gd name="connsiteY239" fmla="*/ 215244 h 976072"/>
                <a:gd name="connsiteX240" fmla="*/ 49289 w 528291"/>
                <a:gd name="connsiteY240" fmla="*/ 202583 h 976072"/>
                <a:gd name="connsiteX241" fmla="*/ 49289 w 528291"/>
                <a:gd name="connsiteY241" fmla="*/ 200774 h 976072"/>
                <a:gd name="connsiteX242" fmla="*/ 48529 w 528291"/>
                <a:gd name="connsiteY242" fmla="*/ 199156 h 976072"/>
                <a:gd name="connsiteX243" fmla="*/ 39013 w 528291"/>
                <a:gd name="connsiteY243" fmla="*/ 181068 h 976072"/>
                <a:gd name="connsiteX244" fmla="*/ 39013 w 528291"/>
                <a:gd name="connsiteY244" fmla="*/ 180306 h 976072"/>
                <a:gd name="connsiteX245" fmla="*/ 38347 w 528291"/>
                <a:gd name="connsiteY245" fmla="*/ 179640 h 976072"/>
                <a:gd name="connsiteX246" fmla="*/ 28832 w 528291"/>
                <a:gd name="connsiteY246" fmla="*/ 170120 h 976072"/>
                <a:gd name="connsiteX247" fmla="*/ 24740 w 528291"/>
                <a:gd name="connsiteY247" fmla="*/ 161933 h 976072"/>
                <a:gd name="connsiteX248" fmla="*/ 25977 w 528291"/>
                <a:gd name="connsiteY248" fmla="*/ 149367 h 976072"/>
                <a:gd name="connsiteX249" fmla="*/ 25977 w 528291"/>
                <a:gd name="connsiteY249" fmla="*/ 147844 h 976072"/>
                <a:gd name="connsiteX250" fmla="*/ 25406 w 528291"/>
                <a:gd name="connsiteY250" fmla="*/ 146511 h 976072"/>
                <a:gd name="connsiteX251" fmla="*/ 21029 w 528291"/>
                <a:gd name="connsiteY251" fmla="*/ 136991 h 976072"/>
                <a:gd name="connsiteX252" fmla="*/ 24359 w 528291"/>
                <a:gd name="connsiteY252" fmla="*/ 124615 h 976072"/>
                <a:gd name="connsiteX253" fmla="*/ 25216 w 528291"/>
                <a:gd name="connsiteY253" fmla="*/ 121378 h 976072"/>
                <a:gd name="connsiteX254" fmla="*/ 22742 w 528291"/>
                <a:gd name="connsiteY254" fmla="*/ 119094 h 976072"/>
                <a:gd name="connsiteX255" fmla="*/ 13226 w 528291"/>
                <a:gd name="connsiteY255" fmla="*/ 110716 h 976072"/>
                <a:gd name="connsiteX256" fmla="*/ 15510 w 528291"/>
                <a:gd name="connsiteY256" fmla="*/ 92914 h 976072"/>
                <a:gd name="connsiteX257" fmla="*/ 15510 w 528291"/>
                <a:gd name="connsiteY257" fmla="*/ 91676 h 976072"/>
                <a:gd name="connsiteX258" fmla="*/ 15510 w 528291"/>
                <a:gd name="connsiteY258" fmla="*/ 90534 h 976072"/>
                <a:gd name="connsiteX259" fmla="*/ 10372 w 528291"/>
                <a:gd name="connsiteY259" fmla="*/ 75017 h 976072"/>
                <a:gd name="connsiteX260" fmla="*/ 0 w 528291"/>
                <a:gd name="connsiteY260" fmla="*/ 78444 h 976072"/>
                <a:gd name="connsiteX261" fmla="*/ 4758 w 528291"/>
                <a:gd name="connsiteY261" fmla="*/ 92819 h 976072"/>
                <a:gd name="connsiteX262" fmla="*/ 2379 w 528291"/>
                <a:gd name="connsiteY262" fmla="*/ 111858 h 976072"/>
                <a:gd name="connsiteX263" fmla="*/ 2379 w 528291"/>
                <a:gd name="connsiteY263" fmla="*/ 114619 h 976072"/>
                <a:gd name="connsiteX264" fmla="*/ 4568 w 528291"/>
                <a:gd name="connsiteY264" fmla="*/ 116523 h 976072"/>
                <a:gd name="connsiteX265" fmla="*/ 14083 w 528291"/>
                <a:gd name="connsiteY265" fmla="*/ 124615 h 976072"/>
                <a:gd name="connsiteX266" fmla="*/ 11133 w 528291"/>
                <a:gd name="connsiteY266" fmla="*/ 135563 h 976072"/>
                <a:gd name="connsiteX267" fmla="*/ 11133 w 528291"/>
                <a:gd name="connsiteY267" fmla="*/ 137467 h 976072"/>
                <a:gd name="connsiteX268" fmla="*/ 11894 w 528291"/>
                <a:gd name="connsiteY268" fmla="*/ 139276 h 976072"/>
                <a:gd name="connsiteX269" fmla="*/ 16462 w 528291"/>
                <a:gd name="connsiteY269" fmla="*/ 149557 h 976072"/>
                <a:gd name="connsiteX270" fmla="*/ 15320 w 528291"/>
                <a:gd name="connsiteY270" fmla="*/ 162314 h 976072"/>
                <a:gd name="connsiteX271" fmla="*/ 15320 w 528291"/>
                <a:gd name="connsiteY271" fmla="*/ 163932 h 976072"/>
                <a:gd name="connsiteX272" fmla="*/ 16081 w 528291"/>
                <a:gd name="connsiteY272" fmla="*/ 165265 h 976072"/>
                <a:gd name="connsiteX273" fmla="*/ 21220 w 528291"/>
                <a:gd name="connsiteY273" fmla="*/ 175642 h 976072"/>
                <a:gd name="connsiteX274" fmla="*/ 21220 w 528291"/>
                <a:gd name="connsiteY274" fmla="*/ 176403 h 976072"/>
                <a:gd name="connsiteX275" fmla="*/ 21885 w 528291"/>
                <a:gd name="connsiteY275" fmla="*/ 176974 h 976072"/>
                <a:gd name="connsiteX276" fmla="*/ 31400 w 528291"/>
                <a:gd name="connsiteY276" fmla="*/ 186494 h 976072"/>
                <a:gd name="connsiteX277" fmla="*/ 39203 w 528291"/>
                <a:gd name="connsiteY277" fmla="*/ 202107 h 976072"/>
                <a:gd name="connsiteX278" fmla="*/ 36920 w 528291"/>
                <a:gd name="connsiteY278" fmla="*/ 214483 h 976072"/>
                <a:gd name="connsiteX279" fmla="*/ 36920 w 528291"/>
                <a:gd name="connsiteY279" fmla="*/ 216006 h 976072"/>
                <a:gd name="connsiteX280" fmla="*/ 37490 w 528291"/>
                <a:gd name="connsiteY280" fmla="*/ 217434 h 976072"/>
                <a:gd name="connsiteX281" fmla="*/ 45673 w 528291"/>
                <a:gd name="connsiteY281" fmla="*/ 238473 h 976072"/>
                <a:gd name="connsiteX282" fmla="*/ 39013 w 528291"/>
                <a:gd name="connsiteY282" fmla="*/ 251801 h 976072"/>
                <a:gd name="connsiteX283" fmla="*/ 38442 w 528291"/>
                <a:gd name="connsiteY283" fmla="*/ 252848 h 976072"/>
                <a:gd name="connsiteX284" fmla="*/ 38442 w 528291"/>
                <a:gd name="connsiteY284" fmla="*/ 253990 h 976072"/>
                <a:gd name="connsiteX285" fmla="*/ 37110 w 528291"/>
                <a:gd name="connsiteY285" fmla="*/ 288928 h 976072"/>
                <a:gd name="connsiteX286" fmla="*/ 37110 w 528291"/>
                <a:gd name="connsiteY286" fmla="*/ 291308 h 976072"/>
                <a:gd name="connsiteX287" fmla="*/ 38823 w 528291"/>
                <a:gd name="connsiteY287" fmla="*/ 292926 h 976072"/>
                <a:gd name="connsiteX288" fmla="*/ 44247 w 528291"/>
                <a:gd name="connsiteY288" fmla="*/ 298353 h 976072"/>
                <a:gd name="connsiteX289" fmla="*/ 50336 w 528291"/>
                <a:gd name="connsiteY289" fmla="*/ 320248 h 976072"/>
                <a:gd name="connsiteX290" fmla="*/ 50336 w 528291"/>
                <a:gd name="connsiteY290" fmla="*/ 321581 h 976072"/>
                <a:gd name="connsiteX291" fmla="*/ 51383 w 528291"/>
                <a:gd name="connsiteY291" fmla="*/ 322628 h 976072"/>
                <a:gd name="connsiteX292" fmla="*/ 55284 w 528291"/>
                <a:gd name="connsiteY292" fmla="*/ 326532 h 976072"/>
                <a:gd name="connsiteX293" fmla="*/ 57568 w 528291"/>
                <a:gd name="connsiteY293" fmla="*/ 340335 h 976072"/>
                <a:gd name="connsiteX294" fmla="*/ 57568 w 528291"/>
                <a:gd name="connsiteY294" fmla="*/ 341478 h 976072"/>
                <a:gd name="connsiteX295" fmla="*/ 58234 w 528291"/>
                <a:gd name="connsiteY295" fmla="*/ 342430 h 976072"/>
                <a:gd name="connsiteX296" fmla="*/ 64799 w 528291"/>
                <a:gd name="connsiteY296" fmla="*/ 352426 h 976072"/>
                <a:gd name="connsiteX297" fmla="*/ 61184 w 528291"/>
                <a:gd name="connsiteY297" fmla="*/ 380985 h 976072"/>
                <a:gd name="connsiteX298" fmla="*/ 61184 w 528291"/>
                <a:gd name="connsiteY298" fmla="*/ 382318 h 976072"/>
                <a:gd name="connsiteX299" fmla="*/ 61660 w 528291"/>
                <a:gd name="connsiteY299" fmla="*/ 383556 h 976072"/>
                <a:gd name="connsiteX300" fmla="*/ 65466 w 528291"/>
                <a:gd name="connsiteY300" fmla="*/ 393932 h 976072"/>
                <a:gd name="connsiteX301" fmla="*/ 66417 w 528291"/>
                <a:gd name="connsiteY301" fmla="*/ 396312 h 976072"/>
                <a:gd name="connsiteX302" fmla="*/ 68891 w 528291"/>
                <a:gd name="connsiteY302" fmla="*/ 397169 h 976072"/>
                <a:gd name="connsiteX303" fmla="*/ 72697 w 528291"/>
                <a:gd name="connsiteY303" fmla="*/ 398407 h 976072"/>
                <a:gd name="connsiteX304" fmla="*/ 78312 w 528291"/>
                <a:gd name="connsiteY304" fmla="*/ 400311 h 976072"/>
                <a:gd name="connsiteX305" fmla="*/ 79739 w 528291"/>
                <a:gd name="connsiteY305" fmla="*/ 394599 h 976072"/>
                <a:gd name="connsiteX306" fmla="*/ 81737 w 528291"/>
                <a:gd name="connsiteY306" fmla="*/ 386697 h 976072"/>
                <a:gd name="connsiteX307" fmla="*/ 84401 w 528291"/>
                <a:gd name="connsiteY307" fmla="*/ 385364 h 976072"/>
                <a:gd name="connsiteX308" fmla="*/ 86114 w 528291"/>
                <a:gd name="connsiteY308" fmla="*/ 390029 h 976072"/>
                <a:gd name="connsiteX309" fmla="*/ 86875 w 528291"/>
                <a:gd name="connsiteY309" fmla="*/ 392028 h 976072"/>
                <a:gd name="connsiteX310" fmla="*/ 88778 w 528291"/>
                <a:gd name="connsiteY310" fmla="*/ 392980 h 976072"/>
                <a:gd name="connsiteX311" fmla="*/ 92774 w 528291"/>
                <a:gd name="connsiteY311" fmla="*/ 394980 h 976072"/>
                <a:gd name="connsiteX312" fmla="*/ 97723 w 528291"/>
                <a:gd name="connsiteY312" fmla="*/ 401929 h 976072"/>
                <a:gd name="connsiteX313" fmla="*/ 125602 w 528291"/>
                <a:gd name="connsiteY313" fmla="*/ 551486 h 976072"/>
                <a:gd name="connsiteX314" fmla="*/ 124461 w 528291"/>
                <a:gd name="connsiteY314" fmla="*/ 558340 h 976072"/>
                <a:gd name="connsiteX315" fmla="*/ 124461 w 528291"/>
                <a:gd name="connsiteY315" fmla="*/ 560625 h 976072"/>
                <a:gd name="connsiteX316" fmla="*/ 125888 w 528291"/>
                <a:gd name="connsiteY316" fmla="*/ 562529 h 976072"/>
                <a:gd name="connsiteX317" fmla="*/ 133786 w 528291"/>
                <a:gd name="connsiteY317" fmla="*/ 572620 h 976072"/>
                <a:gd name="connsiteX318" fmla="*/ 130551 w 528291"/>
                <a:gd name="connsiteY318" fmla="*/ 728556 h 976072"/>
                <a:gd name="connsiteX319" fmla="*/ 130551 w 528291"/>
                <a:gd name="connsiteY319" fmla="*/ 730460 h 976072"/>
                <a:gd name="connsiteX320" fmla="*/ 131692 w 528291"/>
                <a:gd name="connsiteY320" fmla="*/ 731983 h 976072"/>
                <a:gd name="connsiteX321" fmla="*/ 134832 w 528291"/>
                <a:gd name="connsiteY321" fmla="*/ 736076 h 976072"/>
                <a:gd name="connsiteX322" fmla="*/ 164235 w 528291"/>
                <a:gd name="connsiteY322" fmla="*/ 903912 h 976072"/>
                <a:gd name="connsiteX323" fmla="*/ 164235 w 528291"/>
                <a:gd name="connsiteY323" fmla="*/ 905625 h 976072"/>
                <a:gd name="connsiteX324" fmla="*/ 165472 w 528291"/>
                <a:gd name="connsiteY324" fmla="*/ 906863 h 976072"/>
                <a:gd name="connsiteX325" fmla="*/ 177080 w 528291"/>
                <a:gd name="connsiteY325" fmla="*/ 918477 h 976072"/>
                <a:gd name="connsiteX326" fmla="*/ 146061 w 528291"/>
                <a:gd name="connsiteY326" fmla="*/ 949512 h 976072"/>
                <a:gd name="connsiteX327" fmla="*/ 142350 w 528291"/>
                <a:gd name="connsiteY327" fmla="*/ 953225 h 976072"/>
                <a:gd name="connsiteX328" fmla="*/ 145965 w 528291"/>
                <a:gd name="connsiteY328" fmla="*/ 957033 h 976072"/>
                <a:gd name="connsiteX329" fmla="*/ 164044 w 528291"/>
                <a:gd name="connsiteY329" fmla="*/ 976072 h 976072"/>
                <a:gd name="connsiteX330" fmla="*/ 172037 w 528291"/>
                <a:gd name="connsiteY330" fmla="*/ 968552 h 976072"/>
                <a:gd name="connsiteX331" fmla="*/ 157574 w 528291"/>
                <a:gd name="connsiteY331" fmla="*/ 953034 h 976072"/>
                <a:gd name="connsiteX332" fmla="*/ 188689 w 528291"/>
                <a:gd name="connsiteY332" fmla="*/ 921904 h 976072"/>
                <a:gd name="connsiteX333" fmla="*/ 192496 w 528291"/>
                <a:gd name="connsiteY333" fmla="*/ 918096 h 976072"/>
                <a:gd name="connsiteX334" fmla="*/ 188689 w 528291"/>
                <a:gd name="connsiteY334" fmla="*/ 914193 h 976072"/>
                <a:gd name="connsiteX335" fmla="*/ 174416 w 528291"/>
                <a:gd name="connsiteY335" fmla="*/ 899913 h 976072"/>
                <a:gd name="connsiteX336" fmla="*/ 145870 w 528291"/>
                <a:gd name="connsiteY336" fmla="*/ 738076 h 976072"/>
                <a:gd name="connsiteX337" fmla="*/ 244830 w 528291"/>
                <a:gd name="connsiteY337" fmla="*/ 717132 h 976072"/>
                <a:gd name="connsiteX338" fmla="*/ 244830 w 528291"/>
                <a:gd name="connsiteY338" fmla="*/ 719226 h 976072"/>
                <a:gd name="connsiteX339" fmla="*/ 245876 w 528291"/>
                <a:gd name="connsiteY339" fmla="*/ 725509 h 976072"/>
                <a:gd name="connsiteX340" fmla="*/ 251966 w 528291"/>
                <a:gd name="connsiteY340" fmla="*/ 723510 h 976072"/>
                <a:gd name="connsiteX341" fmla="*/ 259674 w 528291"/>
                <a:gd name="connsiteY341" fmla="*/ 720940 h 976072"/>
                <a:gd name="connsiteX342" fmla="*/ 263480 w 528291"/>
                <a:gd name="connsiteY342" fmla="*/ 719702 h 976072"/>
                <a:gd name="connsiteX343" fmla="*/ 263480 w 528291"/>
                <a:gd name="connsiteY343" fmla="*/ 712848 h 976072"/>
                <a:gd name="connsiteX344" fmla="*/ 288410 w 528291"/>
                <a:gd name="connsiteY344" fmla="*/ 709516 h 976072"/>
                <a:gd name="connsiteX345" fmla="*/ 289266 w 528291"/>
                <a:gd name="connsiteY345" fmla="*/ 709516 h 976072"/>
                <a:gd name="connsiteX346" fmla="*/ 290122 w 528291"/>
                <a:gd name="connsiteY346" fmla="*/ 709516 h 976072"/>
                <a:gd name="connsiteX347" fmla="*/ 299638 w 528291"/>
                <a:gd name="connsiteY347" fmla="*/ 704661 h 976072"/>
                <a:gd name="connsiteX348" fmla="*/ 411062 w 528291"/>
                <a:gd name="connsiteY348" fmla="*/ 677910 h 976072"/>
                <a:gd name="connsiteX349" fmla="*/ 439037 w 528291"/>
                <a:gd name="connsiteY349" fmla="*/ 789959 h 976072"/>
                <a:gd name="connsiteX350" fmla="*/ 440084 w 528291"/>
                <a:gd name="connsiteY350" fmla="*/ 794243 h 976072"/>
                <a:gd name="connsiteX351" fmla="*/ 441321 w 528291"/>
                <a:gd name="connsiteY351" fmla="*/ 799098 h 976072"/>
                <a:gd name="connsiteX352" fmla="*/ 442082 w 528291"/>
                <a:gd name="connsiteY352" fmla="*/ 802335 h 976072"/>
                <a:gd name="connsiteX353" fmla="*/ 442082 w 528291"/>
                <a:gd name="connsiteY353" fmla="*/ 802335 h 976072"/>
                <a:gd name="connsiteX354" fmla="*/ 438371 w 528291"/>
                <a:gd name="connsiteY354" fmla="*/ 805286 h 976072"/>
                <a:gd name="connsiteX355" fmla="*/ 435231 w 528291"/>
                <a:gd name="connsiteY355" fmla="*/ 807761 h 976072"/>
                <a:gd name="connsiteX356" fmla="*/ 436754 w 528291"/>
                <a:gd name="connsiteY356" fmla="*/ 811569 h 976072"/>
                <a:gd name="connsiteX357" fmla="*/ 440750 w 528291"/>
                <a:gd name="connsiteY357" fmla="*/ 821660 h 976072"/>
                <a:gd name="connsiteX358" fmla="*/ 439608 w 528291"/>
                <a:gd name="connsiteY358" fmla="*/ 823754 h 976072"/>
                <a:gd name="connsiteX359" fmla="*/ 438181 w 528291"/>
                <a:gd name="connsiteY359" fmla="*/ 824516 h 976072"/>
                <a:gd name="connsiteX360" fmla="*/ 440179 w 528291"/>
                <a:gd name="connsiteY360" fmla="*/ 828514 h 976072"/>
                <a:gd name="connsiteX361" fmla="*/ 438086 w 528291"/>
                <a:gd name="connsiteY361" fmla="*/ 830704 h 976072"/>
                <a:gd name="connsiteX362" fmla="*/ 439323 w 528291"/>
                <a:gd name="connsiteY362" fmla="*/ 831942 h 976072"/>
                <a:gd name="connsiteX363" fmla="*/ 443795 w 528291"/>
                <a:gd name="connsiteY363" fmla="*/ 836416 h 976072"/>
                <a:gd name="connsiteX364" fmla="*/ 447602 w 528291"/>
                <a:gd name="connsiteY364" fmla="*/ 831370 h 976072"/>
                <a:gd name="connsiteX365" fmla="*/ 451407 w 528291"/>
                <a:gd name="connsiteY365" fmla="*/ 826230 h 976072"/>
                <a:gd name="connsiteX366" fmla="*/ 453215 w 528291"/>
                <a:gd name="connsiteY366" fmla="*/ 823754 h 976072"/>
                <a:gd name="connsiteX367" fmla="*/ 452073 w 528291"/>
                <a:gd name="connsiteY367" fmla="*/ 820898 h 976072"/>
                <a:gd name="connsiteX368" fmla="*/ 448458 w 528291"/>
                <a:gd name="connsiteY368" fmla="*/ 811379 h 976072"/>
                <a:gd name="connsiteX369" fmla="*/ 451788 w 528291"/>
                <a:gd name="connsiteY369" fmla="*/ 808713 h 976072"/>
                <a:gd name="connsiteX370" fmla="*/ 454452 w 528291"/>
                <a:gd name="connsiteY370" fmla="*/ 806523 h 976072"/>
                <a:gd name="connsiteX371" fmla="*/ 453596 w 528291"/>
                <a:gd name="connsiteY371" fmla="*/ 803191 h 976072"/>
                <a:gd name="connsiteX372" fmla="*/ 422671 w 528291"/>
                <a:gd name="connsiteY372" fmla="*/ 679433 h 976072"/>
                <a:gd name="connsiteX373" fmla="*/ 479192 w 528291"/>
                <a:gd name="connsiteY373" fmla="*/ 662012 h 976072"/>
                <a:gd name="connsiteX374" fmla="*/ 484331 w 528291"/>
                <a:gd name="connsiteY374" fmla="*/ 684669 h 976072"/>
                <a:gd name="connsiteX375" fmla="*/ 485853 w 528291"/>
                <a:gd name="connsiteY375" fmla="*/ 691523 h 976072"/>
                <a:gd name="connsiteX376" fmla="*/ 492038 w 528291"/>
                <a:gd name="connsiteY376" fmla="*/ 688382 h 976072"/>
                <a:gd name="connsiteX377" fmla="*/ 493560 w 528291"/>
                <a:gd name="connsiteY377" fmla="*/ 687716 h 976072"/>
                <a:gd name="connsiteX378" fmla="*/ 497176 w 528291"/>
                <a:gd name="connsiteY378" fmla="*/ 705232 h 976072"/>
                <a:gd name="connsiteX379" fmla="*/ 497937 w 528291"/>
                <a:gd name="connsiteY379" fmla="*/ 708564 h 976072"/>
                <a:gd name="connsiteX380" fmla="*/ 501078 w 528291"/>
                <a:gd name="connsiteY380" fmla="*/ 709421 h 976072"/>
                <a:gd name="connsiteX381" fmla="*/ 513923 w 528291"/>
                <a:gd name="connsiteY381" fmla="*/ 712943 h 976072"/>
                <a:gd name="connsiteX382" fmla="*/ 520584 w 528291"/>
                <a:gd name="connsiteY382" fmla="*/ 719607 h 976072"/>
                <a:gd name="connsiteX383" fmla="*/ 528291 w 528291"/>
                <a:gd name="connsiteY383" fmla="*/ 711896 h 976072"/>
                <a:gd name="connsiteX384" fmla="*/ 520584 w 528291"/>
                <a:gd name="connsiteY384" fmla="*/ 704185 h 97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</a:cxnLst>
              <a:rect l="l" t="t" r="r" b="b"/>
              <a:pathLst>
                <a:path w="528291" h="976072">
                  <a:moveTo>
                    <a:pt x="519442" y="702757"/>
                  </a:moveTo>
                  <a:lnTo>
                    <a:pt x="518110" y="702757"/>
                  </a:lnTo>
                  <a:lnTo>
                    <a:pt x="507072" y="699806"/>
                  </a:lnTo>
                  <a:lnTo>
                    <a:pt x="502600" y="678481"/>
                  </a:lnTo>
                  <a:lnTo>
                    <a:pt x="501172" y="671627"/>
                  </a:lnTo>
                  <a:lnTo>
                    <a:pt x="494892" y="674769"/>
                  </a:lnTo>
                  <a:lnTo>
                    <a:pt x="493275" y="675530"/>
                  </a:lnTo>
                  <a:lnTo>
                    <a:pt x="488422" y="653920"/>
                  </a:lnTo>
                  <a:lnTo>
                    <a:pt x="487090" y="648208"/>
                  </a:lnTo>
                  <a:lnTo>
                    <a:pt x="481476" y="649922"/>
                  </a:lnTo>
                  <a:lnTo>
                    <a:pt x="419436" y="668961"/>
                  </a:lnTo>
                  <a:lnTo>
                    <a:pt x="418294" y="665439"/>
                  </a:lnTo>
                  <a:lnTo>
                    <a:pt x="413441" y="666581"/>
                  </a:lnTo>
                  <a:lnTo>
                    <a:pt x="297354" y="693713"/>
                  </a:lnTo>
                  <a:lnTo>
                    <a:pt x="296878" y="693713"/>
                  </a:lnTo>
                  <a:lnTo>
                    <a:pt x="296308" y="693713"/>
                  </a:lnTo>
                  <a:lnTo>
                    <a:pt x="286792" y="698473"/>
                  </a:lnTo>
                  <a:lnTo>
                    <a:pt x="258246" y="702281"/>
                  </a:lnTo>
                  <a:lnTo>
                    <a:pt x="253489" y="702852"/>
                  </a:lnTo>
                  <a:lnTo>
                    <a:pt x="253489" y="703899"/>
                  </a:lnTo>
                  <a:lnTo>
                    <a:pt x="248826" y="704851"/>
                  </a:lnTo>
                  <a:lnTo>
                    <a:pt x="142540" y="727413"/>
                  </a:lnTo>
                  <a:lnTo>
                    <a:pt x="141874" y="726556"/>
                  </a:lnTo>
                  <a:lnTo>
                    <a:pt x="144347" y="575286"/>
                  </a:lnTo>
                  <a:lnTo>
                    <a:pt x="268047" y="549582"/>
                  </a:lnTo>
                  <a:lnTo>
                    <a:pt x="268047" y="549582"/>
                  </a:lnTo>
                  <a:lnTo>
                    <a:pt x="270426" y="549582"/>
                  </a:lnTo>
                  <a:lnTo>
                    <a:pt x="270426" y="549582"/>
                  </a:lnTo>
                  <a:lnTo>
                    <a:pt x="281273" y="547393"/>
                  </a:lnTo>
                  <a:lnTo>
                    <a:pt x="281273" y="547393"/>
                  </a:lnTo>
                  <a:lnTo>
                    <a:pt x="402975" y="519119"/>
                  </a:lnTo>
                  <a:lnTo>
                    <a:pt x="448362" y="508932"/>
                  </a:lnTo>
                  <a:lnTo>
                    <a:pt x="455023" y="507409"/>
                  </a:lnTo>
                  <a:lnTo>
                    <a:pt x="458449" y="506552"/>
                  </a:lnTo>
                  <a:lnTo>
                    <a:pt x="461304" y="505981"/>
                  </a:lnTo>
                  <a:lnTo>
                    <a:pt x="462350" y="503316"/>
                  </a:lnTo>
                  <a:lnTo>
                    <a:pt x="466346" y="493796"/>
                  </a:lnTo>
                  <a:lnTo>
                    <a:pt x="472246" y="492939"/>
                  </a:lnTo>
                  <a:lnTo>
                    <a:pt x="478336" y="492082"/>
                  </a:lnTo>
                  <a:lnTo>
                    <a:pt x="476718" y="486085"/>
                  </a:lnTo>
                  <a:lnTo>
                    <a:pt x="473959" y="475994"/>
                  </a:lnTo>
                  <a:lnTo>
                    <a:pt x="478050" y="473614"/>
                  </a:lnTo>
                  <a:lnTo>
                    <a:pt x="490896" y="473614"/>
                  </a:lnTo>
                  <a:lnTo>
                    <a:pt x="492133" y="469901"/>
                  </a:lnTo>
                  <a:lnTo>
                    <a:pt x="495559" y="459810"/>
                  </a:lnTo>
                  <a:lnTo>
                    <a:pt x="507738" y="449528"/>
                  </a:lnTo>
                  <a:lnTo>
                    <a:pt x="517253" y="451527"/>
                  </a:lnTo>
                  <a:lnTo>
                    <a:pt x="519061" y="451527"/>
                  </a:lnTo>
                  <a:lnTo>
                    <a:pt x="520869" y="450671"/>
                  </a:lnTo>
                  <a:lnTo>
                    <a:pt x="526008" y="448100"/>
                  </a:lnTo>
                  <a:lnTo>
                    <a:pt x="521155" y="438580"/>
                  </a:lnTo>
                  <a:lnTo>
                    <a:pt x="517729" y="440294"/>
                  </a:lnTo>
                  <a:lnTo>
                    <a:pt x="508214" y="438200"/>
                  </a:lnTo>
                  <a:lnTo>
                    <a:pt x="505550" y="437533"/>
                  </a:lnTo>
                  <a:lnTo>
                    <a:pt x="503456" y="439247"/>
                  </a:lnTo>
                  <a:lnTo>
                    <a:pt x="487185" y="451718"/>
                  </a:lnTo>
                  <a:lnTo>
                    <a:pt x="485948" y="452670"/>
                  </a:lnTo>
                  <a:lnTo>
                    <a:pt x="485948" y="454193"/>
                  </a:lnTo>
                  <a:lnTo>
                    <a:pt x="483284" y="462094"/>
                  </a:lnTo>
                  <a:lnTo>
                    <a:pt x="475481" y="462094"/>
                  </a:lnTo>
                  <a:lnTo>
                    <a:pt x="474244" y="462761"/>
                  </a:lnTo>
                  <a:lnTo>
                    <a:pt x="464729" y="467997"/>
                  </a:lnTo>
                  <a:lnTo>
                    <a:pt x="461018" y="470091"/>
                  </a:lnTo>
                  <a:lnTo>
                    <a:pt x="462160" y="474090"/>
                  </a:lnTo>
                  <a:lnTo>
                    <a:pt x="464443" y="482372"/>
                  </a:lnTo>
                  <a:lnTo>
                    <a:pt x="461494" y="482372"/>
                  </a:lnTo>
                  <a:lnTo>
                    <a:pt x="458353" y="482372"/>
                  </a:lnTo>
                  <a:lnTo>
                    <a:pt x="457212" y="485323"/>
                  </a:lnTo>
                  <a:lnTo>
                    <a:pt x="453120" y="495604"/>
                  </a:lnTo>
                  <a:lnTo>
                    <a:pt x="270331" y="538158"/>
                  </a:lnTo>
                  <a:lnTo>
                    <a:pt x="255201" y="525116"/>
                  </a:lnTo>
                  <a:lnTo>
                    <a:pt x="251110" y="517024"/>
                  </a:lnTo>
                  <a:lnTo>
                    <a:pt x="251110" y="497984"/>
                  </a:lnTo>
                  <a:lnTo>
                    <a:pt x="258056" y="486370"/>
                  </a:lnTo>
                  <a:lnTo>
                    <a:pt x="259388" y="484181"/>
                  </a:lnTo>
                  <a:lnTo>
                    <a:pt x="258817" y="481039"/>
                  </a:lnTo>
                  <a:lnTo>
                    <a:pt x="255296" y="471519"/>
                  </a:lnTo>
                  <a:lnTo>
                    <a:pt x="255296" y="454383"/>
                  </a:lnTo>
                  <a:lnTo>
                    <a:pt x="254726" y="453241"/>
                  </a:lnTo>
                  <a:lnTo>
                    <a:pt x="251300" y="446577"/>
                  </a:lnTo>
                  <a:lnTo>
                    <a:pt x="250063" y="412877"/>
                  </a:lnTo>
                  <a:lnTo>
                    <a:pt x="250063" y="412115"/>
                  </a:lnTo>
                  <a:lnTo>
                    <a:pt x="250063" y="411354"/>
                  </a:lnTo>
                  <a:lnTo>
                    <a:pt x="245115" y="396503"/>
                  </a:lnTo>
                  <a:lnTo>
                    <a:pt x="241499" y="355282"/>
                  </a:lnTo>
                  <a:lnTo>
                    <a:pt x="244164" y="351854"/>
                  </a:lnTo>
                  <a:lnTo>
                    <a:pt x="245210" y="350331"/>
                  </a:lnTo>
                  <a:lnTo>
                    <a:pt x="245210" y="324247"/>
                  </a:lnTo>
                  <a:lnTo>
                    <a:pt x="256058" y="306159"/>
                  </a:lnTo>
                  <a:lnTo>
                    <a:pt x="256914" y="304731"/>
                  </a:lnTo>
                  <a:lnTo>
                    <a:pt x="256914" y="303113"/>
                  </a:lnTo>
                  <a:lnTo>
                    <a:pt x="255772" y="279218"/>
                  </a:lnTo>
                  <a:lnTo>
                    <a:pt x="261101" y="271697"/>
                  </a:lnTo>
                  <a:lnTo>
                    <a:pt x="261957" y="270555"/>
                  </a:lnTo>
                  <a:lnTo>
                    <a:pt x="261957" y="269127"/>
                  </a:lnTo>
                  <a:lnTo>
                    <a:pt x="263289" y="257512"/>
                  </a:lnTo>
                  <a:lnTo>
                    <a:pt x="263289" y="255609"/>
                  </a:lnTo>
                  <a:lnTo>
                    <a:pt x="262338" y="254085"/>
                  </a:lnTo>
                  <a:lnTo>
                    <a:pt x="259674" y="249611"/>
                  </a:lnTo>
                  <a:lnTo>
                    <a:pt x="265478" y="228667"/>
                  </a:lnTo>
                  <a:lnTo>
                    <a:pt x="266049" y="226668"/>
                  </a:lnTo>
                  <a:lnTo>
                    <a:pt x="265097" y="224764"/>
                  </a:lnTo>
                  <a:lnTo>
                    <a:pt x="255582" y="205058"/>
                  </a:lnTo>
                  <a:lnTo>
                    <a:pt x="253298" y="183067"/>
                  </a:lnTo>
                  <a:lnTo>
                    <a:pt x="256819" y="175927"/>
                  </a:lnTo>
                  <a:lnTo>
                    <a:pt x="279465" y="166407"/>
                  </a:lnTo>
                  <a:lnTo>
                    <a:pt x="281559" y="165455"/>
                  </a:lnTo>
                  <a:lnTo>
                    <a:pt x="282415" y="163361"/>
                  </a:lnTo>
                  <a:lnTo>
                    <a:pt x="286983" y="151937"/>
                  </a:lnTo>
                  <a:lnTo>
                    <a:pt x="299923" y="142417"/>
                  </a:lnTo>
                  <a:lnTo>
                    <a:pt x="301636" y="141180"/>
                  </a:lnTo>
                  <a:lnTo>
                    <a:pt x="301636" y="139180"/>
                  </a:lnTo>
                  <a:lnTo>
                    <a:pt x="303920" y="129185"/>
                  </a:lnTo>
                  <a:lnTo>
                    <a:pt x="310485" y="122521"/>
                  </a:lnTo>
                  <a:lnTo>
                    <a:pt x="312103" y="120998"/>
                  </a:lnTo>
                  <a:lnTo>
                    <a:pt x="312103" y="108622"/>
                  </a:lnTo>
                  <a:lnTo>
                    <a:pt x="310581" y="107099"/>
                  </a:lnTo>
                  <a:lnTo>
                    <a:pt x="309914" y="106432"/>
                  </a:lnTo>
                  <a:lnTo>
                    <a:pt x="313721" y="101196"/>
                  </a:lnTo>
                  <a:lnTo>
                    <a:pt x="316004" y="97959"/>
                  </a:lnTo>
                  <a:lnTo>
                    <a:pt x="313625" y="94723"/>
                  </a:lnTo>
                  <a:lnTo>
                    <a:pt x="292406" y="66163"/>
                  </a:lnTo>
                  <a:lnTo>
                    <a:pt x="296117" y="58833"/>
                  </a:lnTo>
                  <a:lnTo>
                    <a:pt x="296878" y="57310"/>
                  </a:lnTo>
                  <a:lnTo>
                    <a:pt x="296878" y="55596"/>
                  </a:lnTo>
                  <a:lnTo>
                    <a:pt x="295737" y="47695"/>
                  </a:lnTo>
                  <a:lnTo>
                    <a:pt x="300685" y="27988"/>
                  </a:lnTo>
                  <a:lnTo>
                    <a:pt x="300685" y="25894"/>
                  </a:lnTo>
                  <a:lnTo>
                    <a:pt x="299638" y="23990"/>
                  </a:lnTo>
                  <a:lnTo>
                    <a:pt x="291930" y="10853"/>
                  </a:lnTo>
                  <a:lnTo>
                    <a:pt x="294690" y="4284"/>
                  </a:lnTo>
                  <a:lnTo>
                    <a:pt x="285175" y="0"/>
                  </a:lnTo>
                  <a:lnTo>
                    <a:pt x="281273" y="9520"/>
                  </a:lnTo>
                  <a:lnTo>
                    <a:pt x="280227" y="12090"/>
                  </a:lnTo>
                  <a:lnTo>
                    <a:pt x="281654" y="14470"/>
                  </a:lnTo>
                  <a:lnTo>
                    <a:pt x="289551" y="27988"/>
                  </a:lnTo>
                  <a:lnTo>
                    <a:pt x="284889" y="47028"/>
                  </a:lnTo>
                  <a:lnTo>
                    <a:pt x="284889" y="48075"/>
                  </a:lnTo>
                  <a:lnTo>
                    <a:pt x="284889" y="49122"/>
                  </a:lnTo>
                  <a:lnTo>
                    <a:pt x="285936" y="56453"/>
                  </a:lnTo>
                  <a:lnTo>
                    <a:pt x="281559" y="65211"/>
                  </a:lnTo>
                  <a:lnTo>
                    <a:pt x="280036" y="68257"/>
                  </a:lnTo>
                  <a:lnTo>
                    <a:pt x="282035" y="70923"/>
                  </a:lnTo>
                  <a:lnTo>
                    <a:pt x="302873" y="98721"/>
                  </a:lnTo>
                  <a:lnTo>
                    <a:pt x="298782" y="104528"/>
                  </a:lnTo>
                  <a:lnTo>
                    <a:pt x="296117" y="108336"/>
                  </a:lnTo>
                  <a:lnTo>
                    <a:pt x="299353" y="111573"/>
                  </a:lnTo>
                  <a:lnTo>
                    <a:pt x="301636" y="113858"/>
                  </a:lnTo>
                  <a:lnTo>
                    <a:pt x="301636" y="117094"/>
                  </a:lnTo>
                  <a:lnTo>
                    <a:pt x="295451" y="123187"/>
                  </a:lnTo>
                  <a:lnTo>
                    <a:pt x="294309" y="124329"/>
                  </a:lnTo>
                  <a:lnTo>
                    <a:pt x="294309" y="125948"/>
                  </a:lnTo>
                  <a:lnTo>
                    <a:pt x="292121" y="135468"/>
                  </a:lnTo>
                  <a:lnTo>
                    <a:pt x="279656" y="144988"/>
                  </a:lnTo>
                  <a:lnTo>
                    <a:pt x="278419" y="145940"/>
                  </a:lnTo>
                  <a:lnTo>
                    <a:pt x="277753" y="147368"/>
                  </a:lnTo>
                  <a:lnTo>
                    <a:pt x="273471" y="158125"/>
                  </a:lnTo>
                  <a:lnTo>
                    <a:pt x="251014" y="167645"/>
                  </a:lnTo>
                  <a:lnTo>
                    <a:pt x="249207" y="168407"/>
                  </a:lnTo>
                  <a:lnTo>
                    <a:pt x="248255" y="170215"/>
                  </a:lnTo>
                  <a:lnTo>
                    <a:pt x="243117" y="180497"/>
                  </a:lnTo>
                  <a:lnTo>
                    <a:pt x="242356" y="181925"/>
                  </a:lnTo>
                  <a:lnTo>
                    <a:pt x="242356" y="183543"/>
                  </a:lnTo>
                  <a:lnTo>
                    <a:pt x="245020" y="208104"/>
                  </a:lnTo>
                  <a:lnTo>
                    <a:pt x="245020" y="209056"/>
                  </a:lnTo>
                  <a:lnTo>
                    <a:pt x="245020" y="209913"/>
                  </a:lnTo>
                  <a:lnTo>
                    <a:pt x="254535" y="228953"/>
                  </a:lnTo>
                  <a:lnTo>
                    <a:pt x="248636" y="250182"/>
                  </a:lnTo>
                  <a:lnTo>
                    <a:pt x="247969" y="252467"/>
                  </a:lnTo>
                  <a:lnTo>
                    <a:pt x="249207" y="254466"/>
                  </a:lnTo>
                  <a:lnTo>
                    <a:pt x="252156" y="259321"/>
                  </a:lnTo>
                  <a:lnTo>
                    <a:pt x="251205" y="267794"/>
                  </a:lnTo>
                  <a:lnTo>
                    <a:pt x="245591" y="275600"/>
                  </a:lnTo>
                  <a:lnTo>
                    <a:pt x="244449" y="277219"/>
                  </a:lnTo>
                  <a:lnTo>
                    <a:pt x="244449" y="279027"/>
                  </a:lnTo>
                  <a:lnTo>
                    <a:pt x="245686" y="303208"/>
                  </a:lnTo>
                  <a:lnTo>
                    <a:pt x="234934" y="321201"/>
                  </a:lnTo>
                  <a:lnTo>
                    <a:pt x="234172" y="322438"/>
                  </a:lnTo>
                  <a:lnTo>
                    <a:pt x="234172" y="347951"/>
                  </a:lnTo>
                  <a:lnTo>
                    <a:pt x="231413" y="351664"/>
                  </a:lnTo>
                  <a:lnTo>
                    <a:pt x="230081" y="353378"/>
                  </a:lnTo>
                  <a:lnTo>
                    <a:pt x="230081" y="355472"/>
                  </a:lnTo>
                  <a:lnTo>
                    <a:pt x="233982" y="399359"/>
                  </a:lnTo>
                  <a:lnTo>
                    <a:pt x="233982" y="399930"/>
                  </a:lnTo>
                  <a:lnTo>
                    <a:pt x="233982" y="400596"/>
                  </a:lnTo>
                  <a:lnTo>
                    <a:pt x="238835" y="415352"/>
                  </a:lnTo>
                  <a:lnTo>
                    <a:pt x="240072" y="449433"/>
                  </a:lnTo>
                  <a:lnTo>
                    <a:pt x="240072" y="450576"/>
                  </a:lnTo>
                  <a:lnTo>
                    <a:pt x="240643" y="451623"/>
                  </a:lnTo>
                  <a:lnTo>
                    <a:pt x="243878" y="458287"/>
                  </a:lnTo>
                  <a:lnTo>
                    <a:pt x="243878" y="474756"/>
                  </a:lnTo>
                  <a:lnTo>
                    <a:pt x="243878" y="475613"/>
                  </a:lnTo>
                  <a:lnTo>
                    <a:pt x="246828" y="483514"/>
                  </a:lnTo>
                  <a:lnTo>
                    <a:pt x="240453" y="494177"/>
                  </a:lnTo>
                  <a:lnTo>
                    <a:pt x="239596" y="495509"/>
                  </a:lnTo>
                  <a:lnTo>
                    <a:pt x="239596" y="519119"/>
                  </a:lnTo>
                  <a:lnTo>
                    <a:pt x="240262" y="520261"/>
                  </a:lnTo>
                  <a:lnTo>
                    <a:pt x="245401" y="530542"/>
                  </a:lnTo>
                  <a:lnTo>
                    <a:pt x="245876" y="531494"/>
                  </a:lnTo>
                  <a:lnTo>
                    <a:pt x="246732" y="532256"/>
                  </a:lnTo>
                  <a:lnTo>
                    <a:pt x="256248" y="540538"/>
                  </a:lnTo>
                  <a:lnTo>
                    <a:pt x="169088" y="558626"/>
                  </a:lnTo>
                  <a:lnTo>
                    <a:pt x="165662" y="559388"/>
                  </a:lnTo>
                  <a:lnTo>
                    <a:pt x="158620" y="560816"/>
                  </a:lnTo>
                  <a:lnTo>
                    <a:pt x="146155" y="563386"/>
                  </a:lnTo>
                  <a:lnTo>
                    <a:pt x="143872" y="563862"/>
                  </a:lnTo>
                  <a:lnTo>
                    <a:pt x="140066" y="564719"/>
                  </a:lnTo>
                  <a:lnTo>
                    <a:pt x="134642" y="557674"/>
                  </a:lnTo>
                  <a:lnTo>
                    <a:pt x="135498" y="552248"/>
                  </a:lnTo>
                  <a:lnTo>
                    <a:pt x="135498" y="551296"/>
                  </a:lnTo>
                  <a:lnTo>
                    <a:pt x="135498" y="550249"/>
                  </a:lnTo>
                  <a:lnTo>
                    <a:pt x="106572" y="399359"/>
                  </a:lnTo>
                  <a:lnTo>
                    <a:pt x="106572" y="398216"/>
                  </a:lnTo>
                  <a:lnTo>
                    <a:pt x="105810" y="397264"/>
                  </a:lnTo>
                  <a:lnTo>
                    <a:pt x="99435" y="388220"/>
                  </a:lnTo>
                  <a:lnTo>
                    <a:pt x="98579" y="387078"/>
                  </a:lnTo>
                  <a:lnTo>
                    <a:pt x="97437" y="386507"/>
                  </a:lnTo>
                  <a:lnTo>
                    <a:pt x="94107" y="384888"/>
                  </a:lnTo>
                  <a:lnTo>
                    <a:pt x="91062" y="376511"/>
                  </a:lnTo>
                  <a:lnTo>
                    <a:pt x="88969" y="370894"/>
                  </a:lnTo>
                  <a:lnTo>
                    <a:pt x="83545" y="373560"/>
                  </a:lnTo>
                  <a:lnTo>
                    <a:pt x="73173" y="378700"/>
                  </a:lnTo>
                  <a:lnTo>
                    <a:pt x="71080" y="379748"/>
                  </a:lnTo>
                  <a:lnTo>
                    <a:pt x="74600" y="352045"/>
                  </a:lnTo>
                  <a:lnTo>
                    <a:pt x="74600" y="350046"/>
                  </a:lnTo>
                  <a:lnTo>
                    <a:pt x="73459" y="348332"/>
                  </a:lnTo>
                  <a:lnTo>
                    <a:pt x="66417" y="337670"/>
                  </a:lnTo>
                  <a:lnTo>
                    <a:pt x="64039" y="323295"/>
                  </a:lnTo>
                  <a:lnTo>
                    <a:pt x="64039" y="321581"/>
                  </a:lnTo>
                  <a:lnTo>
                    <a:pt x="62802" y="320344"/>
                  </a:lnTo>
                  <a:lnTo>
                    <a:pt x="58615" y="316250"/>
                  </a:lnTo>
                  <a:lnTo>
                    <a:pt x="52620" y="294354"/>
                  </a:lnTo>
                  <a:lnTo>
                    <a:pt x="52620" y="293022"/>
                  </a:lnTo>
                  <a:lnTo>
                    <a:pt x="51668" y="291974"/>
                  </a:lnTo>
                  <a:lnTo>
                    <a:pt x="46911" y="287214"/>
                  </a:lnTo>
                  <a:lnTo>
                    <a:pt x="48052" y="255894"/>
                  </a:lnTo>
                  <a:lnTo>
                    <a:pt x="55284" y="241424"/>
                  </a:lnTo>
                  <a:lnTo>
                    <a:pt x="56331" y="239330"/>
                  </a:lnTo>
                  <a:lnTo>
                    <a:pt x="55475" y="237045"/>
                  </a:lnTo>
                  <a:lnTo>
                    <a:pt x="47006" y="215244"/>
                  </a:lnTo>
                  <a:lnTo>
                    <a:pt x="49289" y="202583"/>
                  </a:lnTo>
                  <a:lnTo>
                    <a:pt x="49289" y="200774"/>
                  </a:lnTo>
                  <a:lnTo>
                    <a:pt x="48529" y="199156"/>
                  </a:lnTo>
                  <a:lnTo>
                    <a:pt x="39013" y="181068"/>
                  </a:lnTo>
                  <a:lnTo>
                    <a:pt x="39013" y="180306"/>
                  </a:lnTo>
                  <a:lnTo>
                    <a:pt x="38347" y="179640"/>
                  </a:lnTo>
                  <a:lnTo>
                    <a:pt x="28832" y="170120"/>
                  </a:lnTo>
                  <a:lnTo>
                    <a:pt x="24740" y="161933"/>
                  </a:lnTo>
                  <a:lnTo>
                    <a:pt x="25977" y="149367"/>
                  </a:lnTo>
                  <a:lnTo>
                    <a:pt x="25977" y="147844"/>
                  </a:lnTo>
                  <a:lnTo>
                    <a:pt x="25406" y="146511"/>
                  </a:lnTo>
                  <a:lnTo>
                    <a:pt x="21029" y="136991"/>
                  </a:lnTo>
                  <a:lnTo>
                    <a:pt x="24359" y="124615"/>
                  </a:lnTo>
                  <a:lnTo>
                    <a:pt x="25216" y="121378"/>
                  </a:lnTo>
                  <a:lnTo>
                    <a:pt x="22742" y="119094"/>
                  </a:lnTo>
                  <a:lnTo>
                    <a:pt x="13226" y="110716"/>
                  </a:lnTo>
                  <a:lnTo>
                    <a:pt x="15510" y="92914"/>
                  </a:lnTo>
                  <a:lnTo>
                    <a:pt x="15510" y="91676"/>
                  </a:lnTo>
                  <a:lnTo>
                    <a:pt x="15510" y="90534"/>
                  </a:lnTo>
                  <a:lnTo>
                    <a:pt x="10372" y="75017"/>
                  </a:lnTo>
                  <a:lnTo>
                    <a:pt x="0" y="78444"/>
                  </a:lnTo>
                  <a:lnTo>
                    <a:pt x="4758" y="92819"/>
                  </a:lnTo>
                  <a:lnTo>
                    <a:pt x="2379" y="111858"/>
                  </a:lnTo>
                  <a:lnTo>
                    <a:pt x="2379" y="114619"/>
                  </a:lnTo>
                  <a:lnTo>
                    <a:pt x="4568" y="116523"/>
                  </a:lnTo>
                  <a:lnTo>
                    <a:pt x="14083" y="124615"/>
                  </a:lnTo>
                  <a:lnTo>
                    <a:pt x="11133" y="135563"/>
                  </a:lnTo>
                  <a:lnTo>
                    <a:pt x="11133" y="137467"/>
                  </a:lnTo>
                  <a:lnTo>
                    <a:pt x="11894" y="139276"/>
                  </a:lnTo>
                  <a:lnTo>
                    <a:pt x="16462" y="149557"/>
                  </a:lnTo>
                  <a:lnTo>
                    <a:pt x="15320" y="162314"/>
                  </a:lnTo>
                  <a:lnTo>
                    <a:pt x="15320" y="163932"/>
                  </a:lnTo>
                  <a:lnTo>
                    <a:pt x="16081" y="165265"/>
                  </a:lnTo>
                  <a:lnTo>
                    <a:pt x="21220" y="175642"/>
                  </a:lnTo>
                  <a:lnTo>
                    <a:pt x="21220" y="176403"/>
                  </a:lnTo>
                  <a:lnTo>
                    <a:pt x="21885" y="176974"/>
                  </a:lnTo>
                  <a:lnTo>
                    <a:pt x="31400" y="186494"/>
                  </a:lnTo>
                  <a:lnTo>
                    <a:pt x="39203" y="202107"/>
                  </a:lnTo>
                  <a:lnTo>
                    <a:pt x="36920" y="214483"/>
                  </a:lnTo>
                  <a:lnTo>
                    <a:pt x="36920" y="216006"/>
                  </a:lnTo>
                  <a:lnTo>
                    <a:pt x="37490" y="217434"/>
                  </a:lnTo>
                  <a:lnTo>
                    <a:pt x="45673" y="238473"/>
                  </a:lnTo>
                  <a:lnTo>
                    <a:pt x="39013" y="251801"/>
                  </a:lnTo>
                  <a:lnTo>
                    <a:pt x="38442" y="252848"/>
                  </a:lnTo>
                  <a:lnTo>
                    <a:pt x="38442" y="253990"/>
                  </a:lnTo>
                  <a:lnTo>
                    <a:pt x="37110" y="288928"/>
                  </a:lnTo>
                  <a:lnTo>
                    <a:pt x="37110" y="291308"/>
                  </a:lnTo>
                  <a:lnTo>
                    <a:pt x="38823" y="292926"/>
                  </a:lnTo>
                  <a:lnTo>
                    <a:pt x="44247" y="298353"/>
                  </a:lnTo>
                  <a:lnTo>
                    <a:pt x="50336" y="320248"/>
                  </a:lnTo>
                  <a:lnTo>
                    <a:pt x="50336" y="321581"/>
                  </a:lnTo>
                  <a:lnTo>
                    <a:pt x="51383" y="322628"/>
                  </a:lnTo>
                  <a:lnTo>
                    <a:pt x="55284" y="326532"/>
                  </a:lnTo>
                  <a:lnTo>
                    <a:pt x="57568" y="340335"/>
                  </a:lnTo>
                  <a:lnTo>
                    <a:pt x="57568" y="341478"/>
                  </a:lnTo>
                  <a:lnTo>
                    <a:pt x="58234" y="342430"/>
                  </a:lnTo>
                  <a:lnTo>
                    <a:pt x="64799" y="352426"/>
                  </a:lnTo>
                  <a:lnTo>
                    <a:pt x="61184" y="380985"/>
                  </a:lnTo>
                  <a:lnTo>
                    <a:pt x="61184" y="382318"/>
                  </a:lnTo>
                  <a:lnTo>
                    <a:pt x="61660" y="383556"/>
                  </a:lnTo>
                  <a:lnTo>
                    <a:pt x="65466" y="393932"/>
                  </a:lnTo>
                  <a:lnTo>
                    <a:pt x="66417" y="396312"/>
                  </a:lnTo>
                  <a:lnTo>
                    <a:pt x="68891" y="397169"/>
                  </a:lnTo>
                  <a:lnTo>
                    <a:pt x="72697" y="398407"/>
                  </a:lnTo>
                  <a:lnTo>
                    <a:pt x="78312" y="400311"/>
                  </a:lnTo>
                  <a:lnTo>
                    <a:pt x="79739" y="394599"/>
                  </a:lnTo>
                  <a:lnTo>
                    <a:pt x="81737" y="386697"/>
                  </a:lnTo>
                  <a:lnTo>
                    <a:pt x="84401" y="385364"/>
                  </a:lnTo>
                  <a:lnTo>
                    <a:pt x="86114" y="390029"/>
                  </a:lnTo>
                  <a:lnTo>
                    <a:pt x="86875" y="392028"/>
                  </a:lnTo>
                  <a:lnTo>
                    <a:pt x="88778" y="392980"/>
                  </a:lnTo>
                  <a:lnTo>
                    <a:pt x="92774" y="394980"/>
                  </a:lnTo>
                  <a:lnTo>
                    <a:pt x="97723" y="401929"/>
                  </a:lnTo>
                  <a:lnTo>
                    <a:pt x="125602" y="551486"/>
                  </a:lnTo>
                  <a:lnTo>
                    <a:pt x="124461" y="558340"/>
                  </a:lnTo>
                  <a:lnTo>
                    <a:pt x="124461" y="560625"/>
                  </a:lnTo>
                  <a:lnTo>
                    <a:pt x="125888" y="562529"/>
                  </a:lnTo>
                  <a:lnTo>
                    <a:pt x="133786" y="572620"/>
                  </a:lnTo>
                  <a:lnTo>
                    <a:pt x="130551" y="728556"/>
                  </a:lnTo>
                  <a:lnTo>
                    <a:pt x="130551" y="730460"/>
                  </a:lnTo>
                  <a:lnTo>
                    <a:pt x="131692" y="731983"/>
                  </a:lnTo>
                  <a:lnTo>
                    <a:pt x="134832" y="736076"/>
                  </a:lnTo>
                  <a:lnTo>
                    <a:pt x="164235" y="903912"/>
                  </a:lnTo>
                  <a:lnTo>
                    <a:pt x="164235" y="905625"/>
                  </a:lnTo>
                  <a:lnTo>
                    <a:pt x="165472" y="906863"/>
                  </a:lnTo>
                  <a:lnTo>
                    <a:pt x="177080" y="918477"/>
                  </a:lnTo>
                  <a:lnTo>
                    <a:pt x="146061" y="949512"/>
                  </a:lnTo>
                  <a:lnTo>
                    <a:pt x="142350" y="953225"/>
                  </a:lnTo>
                  <a:lnTo>
                    <a:pt x="145965" y="957033"/>
                  </a:lnTo>
                  <a:lnTo>
                    <a:pt x="164044" y="976072"/>
                  </a:lnTo>
                  <a:lnTo>
                    <a:pt x="172037" y="968552"/>
                  </a:lnTo>
                  <a:lnTo>
                    <a:pt x="157574" y="953034"/>
                  </a:lnTo>
                  <a:lnTo>
                    <a:pt x="188689" y="921904"/>
                  </a:lnTo>
                  <a:lnTo>
                    <a:pt x="192496" y="918096"/>
                  </a:lnTo>
                  <a:lnTo>
                    <a:pt x="188689" y="914193"/>
                  </a:lnTo>
                  <a:lnTo>
                    <a:pt x="174416" y="899913"/>
                  </a:lnTo>
                  <a:lnTo>
                    <a:pt x="145870" y="738076"/>
                  </a:lnTo>
                  <a:lnTo>
                    <a:pt x="244830" y="717132"/>
                  </a:lnTo>
                  <a:lnTo>
                    <a:pt x="244830" y="719226"/>
                  </a:lnTo>
                  <a:lnTo>
                    <a:pt x="245876" y="725509"/>
                  </a:lnTo>
                  <a:lnTo>
                    <a:pt x="251966" y="723510"/>
                  </a:lnTo>
                  <a:lnTo>
                    <a:pt x="259674" y="720940"/>
                  </a:lnTo>
                  <a:lnTo>
                    <a:pt x="263480" y="719702"/>
                  </a:lnTo>
                  <a:lnTo>
                    <a:pt x="263480" y="712848"/>
                  </a:lnTo>
                  <a:lnTo>
                    <a:pt x="288410" y="709516"/>
                  </a:lnTo>
                  <a:lnTo>
                    <a:pt x="289266" y="709516"/>
                  </a:lnTo>
                  <a:lnTo>
                    <a:pt x="290122" y="709516"/>
                  </a:lnTo>
                  <a:lnTo>
                    <a:pt x="299638" y="704661"/>
                  </a:lnTo>
                  <a:lnTo>
                    <a:pt x="411062" y="677910"/>
                  </a:lnTo>
                  <a:lnTo>
                    <a:pt x="439037" y="789959"/>
                  </a:lnTo>
                  <a:cubicBezTo>
                    <a:pt x="439037" y="791482"/>
                    <a:pt x="439704" y="792910"/>
                    <a:pt x="440084" y="794243"/>
                  </a:cubicBezTo>
                  <a:lnTo>
                    <a:pt x="441321" y="799098"/>
                  </a:lnTo>
                  <a:lnTo>
                    <a:pt x="442082" y="802335"/>
                  </a:lnTo>
                  <a:lnTo>
                    <a:pt x="442082" y="802335"/>
                  </a:lnTo>
                  <a:lnTo>
                    <a:pt x="438371" y="805286"/>
                  </a:lnTo>
                  <a:lnTo>
                    <a:pt x="435231" y="807761"/>
                  </a:lnTo>
                  <a:lnTo>
                    <a:pt x="436754" y="811569"/>
                  </a:lnTo>
                  <a:lnTo>
                    <a:pt x="440750" y="821660"/>
                  </a:lnTo>
                  <a:lnTo>
                    <a:pt x="439608" y="823754"/>
                  </a:lnTo>
                  <a:lnTo>
                    <a:pt x="438181" y="824516"/>
                  </a:lnTo>
                  <a:lnTo>
                    <a:pt x="440179" y="828514"/>
                  </a:lnTo>
                  <a:lnTo>
                    <a:pt x="438086" y="830704"/>
                  </a:lnTo>
                  <a:lnTo>
                    <a:pt x="439323" y="831942"/>
                  </a:lnTo>
                  <a:lnTo>
                    <a:pt x="443795" y="836416"/>
                  </a:lnTo>
                  <a:lnTo>
                    <a:pt x="447602" y="831370"/>
                  </a:lnTo>
                  <a:lnTo>
                    <a:pt x="451407" y="826230"/>
                  </a:lnTo>
                  <a:lnTo>
                    <a:pt x="453215" y="823754"/>
                  </a:lnTo>
                  <a:lnTo>
                    <a:pt x="452073" y="820898"/>
                  </a:lnTo>
                  <a:lnTo>
                    <a:pt x="448458" y="811379"/>
                  </a:lnTo>
                  <a:lnTo>
                    <a:pt x="451788" y="808713"/>
                  </a:lnTo>
                  <a:lnTo>
                    <a:pt x="454452" y="806523"/>
                  </a:lnTo>
                  <a:lnTo>
                    <a:pt x="453596" y="803191"/>
                  </a:lnTo>
                  <a:lnTo>
                    <a:pt x="422671" y="679433"/>
                  </a:lnTo>
                  <a:lnTo>
                    <a:pt x="479192" y="662012"/>
                  </a:lnTo>
                  <a:lnTo>
                    <a:pt x="484331" y="684669"/>
                  </a:lnTo>
                  <a:lnTo>
                    <a:pt x="485853" y="691523"/>
                  </a:lnTo>
                  <a:lnTo>
                    <a:pt x="492038" y="688382"/>
                  </a:lnTo>
                  <a:lnTo>
                    <a:pt x="493560" y="687716"/>
                  </a:lnTo>
                  <a:lnTo>
                    <a:pt x="497176" y="705232"/>
                  </a:lnTo>
                  <a:lnTo>
                    <a:pt x="497937" y="708564"/>
                  </a:lnTo>
                  <a:lnTo>
                    <a:pt x="501078" y="709421"/>
                  </a:lnTo>
                  <a:lnTo>
                    <a:pt x="513923" y="712943"/>
                  </a:lnTo>
                  <a:lnTo>
                    <a:pt x="520584" y="719607"/>
                  </a:lnTo>
                  <a:lnTo>
                    <a:pt x="528291" y="711896"/>
                  </a:lnTo>
                  <a:lnTo>
                    <a:pt x="520584" y="70418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E6969067-B187-79C6-3516-DDDBFAE44CC3}"/>
              </a:ext>
            </a:extLst>
          </p:cNvPr>
          <p:cNvCxnSpPr>
            <a:cxnSpLocks/>
          </p:cNvCxnSpPr>
          <p:nvPr/>
        </p:nvCxnSpPr>
        <p:spPr>
          <a:xfrm flipH="1">
            <a:off x="11282635" y="2767338"/>
            <a:ext cx="1313784" cy="0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3E7AF6B-62A0-BA4F-1D32-F6709300B0BB}"/>
              </a:ext>
            </a:extLst>
          </p:cNvPr>
          <p:cNvCxnSpPr>
            <a:cxnSpLocks/>
            <a:stCxn id="129" idx="1"/>
          </p:cNvCxnSpPr>
          <p:nvPr/>
        </p:nvCxnSpPr>
        <p:spPr>
          <a:xfrm flipH="1" flipV="1">
            <a:off x="11092569" y="3349210"/>
            <a:ext cx="1503850" cy="25615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1145814-8621-43CC-A5A2-5087F106745C}"/>
              </a:ext>
            </a:extLst>
          </p:cNvPr>
          <p:cNvCxnSpPr>
            <a:cxnSpLocks/>
          </p:cNvCxnSpPr>
          <p:nvPr/>
        </p:nvCxnSpPr>
        <p:spPr>
          <a:xfrm>
            <a:off x="4758805" y="6326247"/>
            <a:ext cx="2372124" cy="0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239106C-6F97-CCEF-50E0-1E268964EC86}"/>
              </a:ext>
            </a:extLst>
          </p:cNvPr>
          <p:cNvCxnSpPr>
            <a:cxnSpLocks/>
          </p:cNvCxnSpPr>
          <p:nvPr/>
        </p:nvCxnSpPr>
        <p:spPr>
          <a:xfrm flipH="1">
            <a:off x="9377515" y="5409219"/>
            <a:ext cx="1666384" cy="0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C72520A-62AA-C52E-3454-5F768EA262C9}"/>
              </a:ext>
            </a:extLst>
          </p:cNvPr>
          <p:cNvCxnSpPr>
            <a:cxnSpLocks/>
          </p:cNvCxnSpPr>
          <p:nvPr/>
        </p:nvCxnSpPr>
        <p:spPr>
          <a:xfrm flipH="1">
            <a:off x="10696196" y="3066924"/>
            <a:ext cx="1601030" cy="0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7DC8CDEB-B76D-7603-0AFF-2D7AA3817E9D}"/>
              </a:ext>
            </a:extLst>
          </p:cNvPr>
          <p:cNvSpPr txBox="1"/>
          <p:nvPr/>
        </p:nvSpPr>
        <p:spPr>
          <a:xfrm>
            <a:off x="12596419" y="2588630"/>
            <a:ext cx="146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latin typeface="Source Sans 3" panose="020B0303030403020204" pitchFamily="34" charset="0"/>
              </a:rPr>
              <a:t>Belfast, ME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39A6023-8306-F2A6-6F33-155AC7E984AE}"/>
              </a:ext>
            </a:extLst>
          </p:cNvPr>
          <p:cNvSpPr txBox="1"/>
          <p:nvPr/>
        </p:nvSpPr>
        <p:spPr>
          <a:xfrm>
            <a:off x="12072017" y="2868101"/>
            <a:ext cx="1986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latin typeface="Source Sans 3" panose="020B0303030403020204" pitchFamily="34" charset="0"/>
              </a:rPr>
              <a:t>Burlington, VT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AE5DE56E-1D5C-8491-C372-57E00F6F1CED}"/>
              </a:ext>
            </a:extLst>
          </p:cNvPr>
          <p:cNvSpPr txBox="1"/>
          <p:nvPr/>
        </p:nvSpPr>
        <p:spPr>
          <a:xfrm>
            <a:off x="12596419" y="3174770"/>
            <a:ext cx="146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>
                <a:latin typeface="Source Sans 3" panose="020B0303030403020204" pitchFamily="34" charset="0"/>
              </a:rPr>
              <a:t>Boston, MA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FF850D8-F7B5-6043-5B38-F697D4F2D22B}"/>
              </a:ext>
            </a:extLst>
          </p:cNvPr>
          <p:cNvSpPr txBox="1"/>
          <p:nvPr/>
        </p:nvSpPr>
        <p:spPr>
          <a:xfrm>
            <a:off x="3425778" y="6140428"/>
            <a:ext cx="146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ource Sans 3" panose="020B0303030403020204" pitchFamily="34" charset="0"/>
              </a:rPr>
              <a:t>Austin, TX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0B611FB-4944-B9CD-EC45-6363A591C457}"/>
              </a:ext>
            </a:extLst>
          </p:cNvPr>
          <p:cNvSpPr txBox="1"/>
          <p:nvPr/>
        </p:nvSpPr>
        <p:spPr>
          <a:xfrm>
            <a:off x="11168801" y="5234066"/>
            <a:ext cx="146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ource Sans 3" panose="020B0303030403020204" pitchFamily="34" charset="0"/>
              </a:rPr>
              <a:t>Atlanta, GA</a:t>
            </a:r>
          </a:p>
        </p:txBody>
      </p:sp>
    </p:spTree>
    <p:extLst>
      <p:ext uri="{BB962C8B-B14F-4D97-AF65-F5344CB8AC3E}">
        <p14:creationId xmlns:p14="http://schemas.microsoft.com/office/powerpoint/2010/main" val="24218177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CC8C2-D48A-F191-8E63-B96B20619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FE059A3C-03F6-4A24-4E62-0E3DDB0FD1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0FCB3-0D0E-F7C4-00F8-CFA5065D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of athenahealth’s India office locations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FFAB66-3E64-25A2-4444-B2E570A15145}"/>
              </a:ext>
            </a:extLst>
          </p:cNvPr>
          <p:cNvSpPr txBox="1"/>
          <p:nvPr/>
        </p:nvSpPr>
        <p:spPr>
          <a:xfrm>
            <a:off x="3548906" y="4740161"/>
            <a:ext cx="146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ource Sans 3" panose="020B0303030403020204" pitchFamily="34" charset="0"/>
              </a:rPr>
              <a:t>Pune, India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CDFFC7-C21A-EFAB-90E7-FC2122A3076B}"/>
              </a:ext>
            </a:extLst>
          </p:cNvPr>
          <p:cNvGrpSpPr/>
          <p:nvPr/>
        </p:nvGrpSpPr>
        <p:grpSpPr>
          <a:xfrm>
            <a:off x="5781732" y="1575541"/>
            <a:ext cx="4944875" cy="5539009"/>
            <a:chOff x="7391400" y="1556150"/>
            <a:chExt cx="4944875" cy="5539009"/>
          </a:xfrm>
          <a:solidFill>
            <a:schemeClr val="bg2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0F77F5A-DE93-7CE5-200B-AD832FDF78DB}"/>
                </a:ext>
              </a:extLst>
            </p:cNvPr>
            <p:cNvSpPr/>
            <p:nvPr/>
          </p:nvSpPr>
          <p:spPr>
            <a:xfrm>
              <a:off x="7667680" y="2908648"/>
              <a:ext cx="1459479" cy="1303591"/>
            </a:xfrm>
            <a:custGeom>
              <a:avLst/>
              <a:gdLst>
                <a:gd name="connsiteX0" fmla="*/ 1106398 w 1914041"/>
                <a:gd name="connsiteY0" fmla="*/ 41171 h 1709602"/>
                <a:gd name="connsiteX1" fmla="*/ 1131710 w 1914041"/>
                <a:gd name="connsiteY1" fmla="*/ 94600 h 1709602"/>
                <a:gd name="connsiteX2" fmla="*/ 1143100 w 1914041"/>
                <a:gd name="connsiteY2" fmla="*/ 129122 h 1709602"/>
                <a:gd name="connsiteX3" fmla="*/ 1134663 w 1914041"/>
                <a:gd name="connsiteY3" fmla="*/ 175968 h 1709602"/>
                <a:gd name="connsiteX4" fmla="*/ 1147066 w 1914041"/>
                <a:gd name="connsiteY4" fmla="*/ 186518 h 1709602"/>
                <a:gd name="connsiteX5" fmla="*/ 1163181 w 1914041"/>
                <a:gd name="connsiteY5" fmla="*/ 186518 h 1709602"/>
                <a:gd name="connsiteX6" fmla="*/ 1278264 w 1914041"/>
                <a:gd name="connsiteY6" fmla="*/ 214035 h 1709602"/>
                <a:gd name="connsiteX7" fmla="*/ 1299188 w 1914041"/>
                <a:gd name="connsiteY7" fmla="*/ 219099 h 1709602"/>
                <a:gd name="connsiteX8" fmla="*/ 1319016 w 1914041"/>
                <a:gd name="connsiteY8" fmla="*/ 240032 h 1709602"/>
                <a:gd name="connsiteX9" fmla="*/ 1318425 w 1914041"/>
                <a:gd name="connsiteY9" fmla="*/ 343261 h 1709602"/>
                <a:gd name="connsiteX10" fmla="*/ 1327959 w 1914041"/>
                <a:gd name="connsiteY10" fmla="*/ 366303 h 1709602"/>
                <a:gd name="connsiteX11" fmla="*/ 1413259 w 1914041"/>
                <a:gd name="connsiteY11" fmla="*/ 429524 h 1709602"/>
                <a:gd name="connsiteX12" fmla="*/ 1424987 w 1914041"/>
                <a:gd name="connsiteY12" fmla="*/ 465059 h 1709602"/>
                <a:gd name="connsiteX13" fmla="*/ 1404653 w 1914041"/>
                <a:gd name="connsiteY13" fmla="*/ 531318 h 1709602"/>
                <a:gd name="connsiteX14" fmla="*/ 1421528 w 1914041"/>
                <a:gd name="connsiteY14" fmla="*/ 556639 h 1709602"/>
                <a:gd name="connsiteX15" fmla="*/ 1462870 w 1914041"/>
                <a:gd name="connsiteY15" fmla="*/ 565080 h 1709602"/>
                <a:gd name="connsiteX16" fmla="*/ 1488182 w 1914041"/>
                <a:gd name="connsiteY16" fmla="*/ 544232 h 1709602"/>
                <a:gd name="connsiteX17" fmla="*/ 1510287 w 1914041"/>
                <a:gd name="connsiteY17" fmla="*/ 498062 h 1709602"/>
                <a:gd name="connsiteX18" fmla="*/ 1524124 w 1914041"/>
                <a:gd name="connsiteY18" fmla="*/ 492153 h 1709602"/>
                <a:gd name="connsiteX19" fmla="*/ 1529440 w 1914041"/>
                <a:gd name="connsiteY19" fmla="*/ 505996 h 1709602"/>
                <a:gd name="connsiteX20" fmla="*/ 1575929 w 1914041"/>
                <a:gd name="connsiteY20" fmla="*/ 539758 h 1709602"/>
                <a:gd name="connsiteX21" fmla="*/ 1588922 w 1914041"/>
                <a:gd name="connsiteY21" fmla="*/ 528194 h 1709602"/>
                <a:gd name="connsiteX22" fmla="*/ 1614234 w 1914041"/>
                <a:gd name="connsiteY22" fmla="*/ 485991 h 1709602"/>
                <a:gd name="connsiteX23" fmla="*/ 1631108 w 1914041"/>
                <a:gd name="connsiteY23" fmla="*/ 480252 h 1709602"/>
                <a:gd name="connsiteX24" fmla="*/ 1641317 w 1914041"/>
                <a:gd name="connsiteY24" fmla="*/ 502872 h 1709602"/>
                <a:gd name="connsiteX25" fmla="*/ 1623008 w 1914041"/>
                <a:gd name="connsiteY25" fmla="*/ 613191 h 1709602"/>
                <a:gd name="connsiteX26" fmla="*/ 1640305 w 1914041"/>
                <a:gd name="connsiteY26" fmla="*/ 623151 h 1709602"/>
                <a:gd name="connsiteX27" fmla="*/ 1668485 w 1914041"/>
                <a:gd name="connsiteY27" fmla="*/ 604751 h 1709602"/>
                <a:gd name="connsiteX28" fmla="*/ 1717336 w 1914041"/>
                <a:gd name="connsiteY28" fmla="*/ 592934 h 1709602"/>
                <a:gd name="connsiteX29" fmla="*/ 1727292 w 1914041"/>
                <a:gd name="connsiteY29" fmla="*/ 605848 h 1709602"/>
                <a:gd name="connsiteX30" fmla="*/ 1724002 w 1914041"/>
                <a:gd name="connsiteY30" fmla="*/ 629735 h 1709602"/>
                <a:gd name="connsiteX31" fmla="*/ 1761463 w 1914041"/>
                <a:gd name="connsiteY31" fmla="*/ 693546 h 1709602"/>
                <a:gd name="connsiteX32" fmla="*/ 1777156 w 1914041"/>
                <a:gd name="connsiteY32" fmla="*/ 737269 h 1709602"/>
                <a:gd name="connsiteX33" fmla="*/ 1783737 w 1914041"/>
                <a:gd name="connsiteY33" fmla="*/ 769934 h 1709602"/>
                <a:gd name="connsiteX34" fmla="*/ 1765091 w 1914041"/>
                <a:gd name="connsiteY34" fmla="*/ 775673 h 1709602"/>
                <a:gd name="connsiteX35" fmla="*/ 1735054 w 1914041"/>
                <a:gd name="connsiteY35" fmla="*/ 825389 h 1709602"/>
                <a:gd name="connsiteX36" fmla="*/ 1747795 w 1914041"/>
                <a:gd name="connsiteY36" fmla="*/ 843789 h 1709602"/>
                <a:gd name="connsiteX37" fmla="*/ 1796309 w 1914041"/>
                <a:gd name="connsiteY37" fmla="*/ 842860 h 1709602"/>
                <a:gd name="connsiteX38" fmla="*/ 1799768 w 1914041"/>
                <a:gd name="connsiteY38" fmla="*/ 838387 h 1709602"/>
                <a:gd name="connsiteX39" fmla="*/ 1820861 w 1914041"/>
                <a:gd name="connsiteY39" fmla="*/ 811799 h 1709602"/>
                <a:gd name="connsiteX40" fmla="*/ 1858491 w 1914041"/>
                <a:gd name="connsiteY40" fmla="*/ 809773 h 1709602"/>
                <a:gd name="connsiteX41" fmla="*/ 1884815 w 1914041"/>
                <a:gd name="connsiteY41" fmla="*/ 801333 h 1709602"/>
                <a:gd name="connsiteX42" fmla="*/ 1903950 w 1914041"/>
                <a:gd name="connsiteY42" fmla="*/ 793922 h 1709602"/>
                <a:gd name="connsiteX43" fmla="*/ 1908608 w 1914041"/>
                <a:gd name="connsiteY43" fmla="*/ 797197 h 1709602"/>
                <a:gd name="connsiteX44" fmla="*/ 1910211 w 1914041"/>
                <a:gd name="connsiteY44" fmla="*/ 818636 h 1709602"/>
                <a:gd name="connsiteX45" fmla="*/ 1849716 w 1914041"/>
                <a:gd name="connsiteY45" fmla="*/ 867507 h 1709602"/>
                <a:gd name="connsiteX46" fmla="*/ 1731595 w 1914041"/>
                <a:gd name="connsiteY46" fmla="*/ 926591 h 1709602"/>
                <a:gd name="connsiteX47" fmla="*/ 1633133 w 1914041"/>
                <a:gd name="connsiteY47" fmla="*/ 978754 h 1709602"/>
                <a:gd name="connsiteX48" fmla="*/ 1621743 w 1914041"/>
                <a:gd name="connsiteY48" fmla="*/ 994032 h 1709602"/>
                <a:gd name="connsiteX49" fmla="*/ 1567913 w 1914041"/>
                <a:gd name="connsiteY49" fmla="*/ 1030918 h 1709602"/>
                <a:gd name="connsiteX50" fmla="*/ 1517290 w 1914041"/>
                <a:gd name="connsiteY50" fmla="*/ 1041299 h 1709602"/>
                <a:gd name="connsiteX51" fmla="*/ 1505900 w 1914041"/>
                <a:gd name="connsiteY51" fmla="*/ 1066621 h 1709602"/>
                <a:gd name="connsiteX52" fmla="*/ 1554414 w 1914041"/>
                <a:gd name="connsiteY52" fmla="*/ 1208339 h 1709602"/>
                <a:gd name="connsiteX53" fmla="*/ 1585125 w 1914041"/>
                <a:gd name="connsiteY53" fmla="*/ 1215092 h 1709602"/>
                <a:gd name="connsiteX54" fmla="*/ 1648151 w 1914041"/>
                <a:gd name="connsiteY54" fmla="*/ 1200827 h 1709602"/>
                <a:gd name="connsiteX55" fmla="*/ 1691687 w 1914041"/>
                <a:gd name="connsiteY55" fmla="*/ 1188504 h 1709602"/>
                <a:gd name="connsiteX56" fmla="*/ 1712274 w 1914041"/>
                <a:gd name="connsiteY56" fmla="*/ 1200658 h 1709602"/>
                <a:gd name="connsiteX57" fmla="*/ 1707296 w 1914041"/>
                <a:gd name="connsiteY57" fmla="*/ 1225980 h 1709602"/>
                <a:gd name="connsiteX58" fmla="*/ 1666460 w 1914041"/>
                <a:gd name="connsiteY58" fmla="*/ 1233830 h 1709602"/>
                <a:gd name="connsiteX59" fmla="*/ 1588922 w 1914041"/>
                <a:gd name="connsiteY59" fmla="*/ 1296290 h 1709602"/>
                <a:gd name="connsiteX60" fmla="*/ 1586897 w 1914041"/>
                <a:gd name="connsiteY60" fmla="*/ 1301946 h 1709602"/>
                <a:gd name="connsiteX61" fmla="*/ 1612209 w 1914041"/>
                <a:gd name="connsiteY61" fmla="*/ 1334695 h 1709602"/>
                <a:gd name="connsiteX62" fmla="*/ 1626383 w 1914041"/>
                <a:gd name="connsiteY62" fmla="*/ 1334695 h 1709602"/>
                <a:gd name="connsiteX63" fmla="*/ 1646759 w 1914041"/>
                <a:gd name="connsiteY63" fmla="*/ 1352556 h 1709602"/>
                <a:gd name="connsiteX64" fmla="*/ 1646548 w 1914041"/>
                <a:gd name="connsiteY64" fmla="*/ 1356894 h 1709602"/>
                <a:gd name="connsiteX65" fmla="*/ 1624696 w 1914041"/>
                <a:gd name="connsiteY65" fmla="*/ 1368205 h 1709602"/>
                <a:gd name="connsiteX66" fmla="*/ 1585294 w 1914041"/>
                <a:gd name="connsiteY66" fmla="*/ 1367192 h 1709602"/>
                <a:gd name="connsiteX67" fmla="*/ 1573482 w 1914041"/>
                <a:gd name="connsiteY67" fmla="*/ 1396565 h 1709602"/>
                <a:gd name="connsiteX68" fmla="*/ 1598793 w 1914041"/>
                <a:gd name="connsiteY68" fmla="*/ 1456831 h 1709602"/>
                <a:gd name="connsiteX69" fmla="*/ 1597781 w 1914041"/>
                <a:gd name="connsiteY69" fmla="*/ 1467297 h 1709602"/>
                <a:gd name="connsiteX70" fmla="*/ 1587741 w 1914041"/>
                <a:gd name="connsiteY70" fmla="*/ 1462739 h 1709602"/>
                <a:gd name="connsiteX71" fmla="*/ 1567323 w 1914041"/>
                <a:gd name="connsiteY71" fmla="*/ 1443748 h 1709602"/>
                <a:gd name="connsiteX72" fmla="*/ 1521762 w 1914041"/>
                <a:gd name="connsiteY72" fmla="*/ 1435307 h 1709602"/>
                <a:gd name="connsiteX73" fmla="*/ 1445236 w 1914041"/>
                <a:gd name="connsiteY73" fmla="*/ 1417329 h 1709602"/>
                <a:gd name="connsiteX74" fmla="*/ 1430809 w 1914041"/>
                <a:gd name="connsiteY74" fmla="*/ 1413953 h 1709602"/>
                <a:gd name="connsiteX75" fmla="*/ 1426168 w 1914041"/>
                <a:gd name="connsiteY75" fmla="*/ 1430074 h 1709602"/>
                <a:gd name="connsiteX76" fmla="*/ 1427856 w 1914041"/>
                <a:gd name="connsiteY76" fmla="*/ 1456240 h 1709602"/>
                <a:gd name="connsiteX77" fmla="*/ 1413175 w 1914041"/>
                <a:gd name="connsiteY77" fmla="*/ 1480043 h 1709602"/>
                <a:gd name="connsiteX78" fmla="*/ 1391238 w 1914041"/>
                <a:gd name="connsiteY78" fmla="*/ 1507222 h 1709602"/>
                <a:gd name="connsiteX79" fmla="*/ 1362720 w 1914041"/>
                <a:gd name="connsiteY79" fmla="*/ 1530433 h 1709602"/>
                <a:gd name="connsiteX80" fmla="*/ 1318763 w 1914041"/>
                <a:gd name="connsiteY80" fmla="*/ 1533809 h 1709602"/>
                <a:gd name="connsiteX81" fmla="*/ 1303407 w 1914041"/>
                <a:gd name="connsiteY81" fmla="*/ 1523765 h 1709602"/>
                <a:gd name="connsiteX82" fmla="*/ 1334625 w 1914041"/>
                <a:gd name="connsiteY82" fmla="*/ 1521233 h 1709602"/>
                <a:gd name="connsiteX83" fmla="*/ 1379004 w 1914041"/>
                <a:gd name="connsiteY83" fmla="*/ 1486373 h 1709602"/>
                <a:gd name="connsiteX84" fmla="*/ 1362130 w 1914041"/>
                <a:gd name="connsiteY84" fmla="*/ 1430159 h 1709602"/>
                <a:gd name="connsiteX85" fmla="*/ 1355043 w 1914041"/>
                <a:gd name="connsiteY85" fmla="*/ 1416738 h 1709602"/>
                <a:gd name="connsiteX86" fmla="*/ 1368964 w 1914041"/>
                <a:gd name="connsiteY86" fmla="*/ 1411589 h 1709602"/>
                <a:gd name="connsiteX87" fmla="*/ 1401194 w 1914041"/>
                <a:gd name="connsiteY87" fmla="*/ 1401629 h 1709602"/>
                <a:gd name="connsiteX88" fmla="*/ 1407691 w 1914041"/>
                <a:gd name="connsiteY88" fmla="*/ 1386774 h 1709602"/>
                <a:gd name="connsiteX89" fmla="*/ 1368036 w 1914041"/>
                <a:gd name="connsiteY89" fmla="*/ 1304394 h 1709602"/>
                <a:gd name="connsiteX90" fmla="*/ 1338843 w 1914041"/>
                <a:gd name="connsiteY90" fmla="*/ 1301355 h 1709602"/>
                <a:gd name="connsiteX91" fmla="*/ 1292185 w 1914041"/>
                <a:gd name="connsiteY91" fmla="*/ 1310386 h 1709602"/>
                <a:gd name="connsiteX92" fmla="*/ 1278095 w 1914041"/>
                <a:gd name="connsiteY92" fmla="*/ 1301271 h 1709602"/>
                <a:gd name="connsiteX93" fmla="*/ 1289232 w 1914041"/>
                <a:gd name="connsiteY93" fmla="*/ 1291901 h 1709602"/>
                <a:gd name="connsiteX94" fmla="*/ 1298851 w 1914041"/>
                <a:gd name="connsiteY94" fmla="*/ 1249192 h 1709602"/>
                <a:gd name="connsiteX95" fmla="*/ 1211610 w 1914041"/>
                <a:gd name="connsiteY95" fmla="*/ 1249192 h 1709602"/>
                <a:gd name="connsiteX96" fmla="*/ 1190348 w 1914041"/>
                <a:gd name="connsiteY96" fmla="*/ 1254763 h 1709602"/>
                <a:gd name="connsiteX97" fmla="*/ 1185202 w 1914041"/>
                <a:gd name="connsiteY97" fmla="*/ 1251555 h 1709602"/>
                <a:gd name="connsiteX98" fmla="*/ 1142172 w 1914041"/>
                <a:gd name="connsiteY98" fmla="*/ 1245984 h 1709602"/>
                <a:gd name="connsiteX99" fmla="*/ 1153731 w 1914041"/>
                <a:gd name="connsiteY99" fmla="*/ 1304309 h 1709602"/>
                <a:gd name="connsiteX100" fmla="*/ 1148415 w 1914041"/>
                <a:gd name="connsiteY100" fmla="*/ 1327521 h 1709602"/>
                <a:gd name="connsiteX101" fmla="*/ 1140991 w 1914041"/>
                <a:gd name="connsiteY101" fmla="*/ 1330475 h 1709602"/>
                <a:gd name="connsiteX102" fmla="*/ 1127829 w 1914041"/>
                <a:gd name="connsiteY102" fmla="*/ 1382216 h 1709602"/>
                <a:gd name="connsiteX103" fmla="*/ 1131288 w 1914041"/>
                <a:gd name="connsiteY103" fmla="*/ 1421718 h 1709602"/>
                <a:gd name="connsiteX104" fmla="*/ 1151453 w 1914041"/>
                <a:gd name="connsiteY104" fmla="*/ 1444592 h 1709602"/>
                <a:gd name="connsiteX105" fmla="*/ 1164784 w 1914041"/>
                <a:gd name="connsiteY105" fmla="*/ 1455649 h 1709602"/>
                <a:gd name="connsiteX106" fmla="*/ 1153056 w 1914041"/>
                <a:gd name="connsiteY106" fmla="*/ 1528492 h 1709602"/>
                <a:gd name="connsiteX107" fmla="*/ 1151706 w 1914041"/>
                <a:gd name="connsiteY107" fmla="*/ 1576266 h 1709602"/>
                <a:gd name="connsiteX108" fmla="*/ 1142172 w 1914041"/>
                <a:gd name="connsiteY108" fmla="*/ 1600490 h 1709602"/>
                <a:gd name="connsiteX109" fmla="*/ 1102686 w 1914041"/>
                <a:gd name="connsiteY109" fmla="*/ 1614586 h 1709602"/>
                <a:gd name="connsiteX110" fmla="*/ 1062356 w 1914041"/>
                <a:gd name="connsiteY110" fmla="*/ 1656789 h 1709602"/>
                <a:gd name="connsiteX111" fmla="*/ 1073493 w 1914041"/>
                <a:gd name="connsiteY111" fmla="*/ 1676962 h 1709602"/>
                <a:gd name="connsiteX112" fmla="*/ 1113992 w 1914041"/>
                <a:gd name="connsiteY112" fmla="*/ 1693337 h 1709602"/>
                <a:gd name="connsiteX113" fmla="*/ 1018398 w 1914041"/>
                <a:gd name="connsiteY113" fmla="*/ 1702706 h 1709602"/>
                <a:gd name="connsiteX114" fmla="*/ 1003549 w 1914041"/>
                <a:gd name="connsiteY114" fmla="*/ 1686669 h 1709602"/>
                <a:gd name="connsiteX115" fmla="*/ 910233 w 1914041"/>
                <a:gd name="connsiteY115" fmla="*/ 1621676 h 1709602"/>
                <a:gd name="connsiteX116" fmla="*/ 888803 w 1914041"/>
                <a:gd name="connsiteY116" fmla="*/ 1588589 h 1709602"/>
                <a:gd name="connsiteX117" fmla="*/ 888296 w 1914041"/>
                <a:gd name="connsiteY117" fmla="*/ 1568416 h 1709602"/>
                <a:gd name="connsiteX118" fmla="*/ 868975 w 1914041"/>
                <a:gd name="connsiteY118" fmla="*/ 1556768 h 1709602"/>
                <a:gd name="connsiteX119" fmla="*/ 844592 w 1914041"/>
                <a:gd name="connsiteY119" fmla="*/ 1556768 h 1709602"/>
                <a:gd name="connsiteX120" fmla="*/ 831767 w 1914041"/>
                <a:gd name="connsiteY120" fmla="*/ 1517688 h 1709602"/>
                <a:gd name="connsiteX121" fmla="*/ 835564 w 1914041"/>
                <a:gd name="connsiteY121" fmla="*/ 1468226 h 1709602"/>
                <a:gd name="connsiteX122" fmla="*/ 808480 w 1914041"/>
                <a:gd name="connsiteY122" fmla="*/ 1452020 h 1709602"/>
                <a:gd name="connsiteX123" fmla="*/ 784266 w 1914041"/>
                <a:gd name="connsiteY123" fmla="*/ 1410492 h 1709602"/>
                <a:gd name="connsiteX124" fmla="*/ 791943 w 1914041"/>
                <a:gd name="connsiteY124" fmla="*/ 1381794 h 1709602"/>
                <a:gd name="connsiteX125" fmla="*/ 771947 w 1914041"/>
                <a:gd name="connsiteY125" fmla="*/ 1363984 h 1709602"/>
                <a:gd name="connsiteX126" fmla="*/ 760135 w 1914041"/>
                <a:gd name="connsiteY126" fmla="*/ 1352927 h 1709602"/>
                <a:gd name="connsiteX127" fmla="*/ 726386 w 1914041"/>
                <a:gd name="connsiteY127" fmla="*/ 1357063 h 1709602"/>
                <a:gd name="connsiteX128" fmla="*/ 688672 w 1914041"/>
                <a:gd name="connsiteY128" fmla="*/ 1365504 h 1709602"/>
                <a:gd name="connsiteX129" fmla="*/ 572154 w 1914041"/>
                <a:gd name="connsiteY129" fmla="*/ 1304056 h 1709602"/>
                <a:gd name="connsiteX130" fmla="*/ 529968 w 1914041"/>
                <a:gd name="connsiteY130" fmla="*/ 1277046 h 1709602"/>
                <a:gd name="connsiteX131" fmla="*/ 515541 w 1914041"/>
                <a:gd name="connsiteY131" fmla="*/ 1278565 h 1709602"/>
                <a:gd name="connsiteX132" fmla="*/ 431844 w 1914041"/>
                <a:gd name="connsiteY132" fmla="*/ 1278565 h 1709602"/>
                <a:gd name="connsiteX133" fmla="*/ 402145 w 1914041"/>
                <a:gd name="connsiteY133" fmla="*/ 1279325 h 1709602"/>
                <a:gd name="connsiteX134" fmla="*/ 356499 w 1914041"/>
                <a:gd name="connsiteY134" fmla="*/ 1293167 h 1709602"/>
                <a:gd name="connsiteX135" fmla="*/ 289002 w 1914041"/>
                <a:gd name="connsiteY135" fmla="*/ 1213404 h 1709602"/>
                <a:gd name="connsiteX136" fmla="*/ 281155 w 1914041"/>
                <a:gd name="connsiteY136" fmla="*/ 1154319 h 1709602"/>
                <a:gd name="connsiteX137" fmla="*/ 259809 w 1914041"/>
                <a:gd name="connsiteY137" fmla="*/ 1128322 h 1709602"/>
                <a:gd name="connsiteX138" fmla="*/ 240656 w 1914041"/>
                <a:gd name="connsiteY138" fmla="*/ 1067465 h 1709602"/>
                <a:gd name="connsiteX139" fmla="*/ 240656 w 1914041"/>
                <a:gd name="connsiteY139" fmla="*/ 1061388 h 1709602"/>
                <a:gd name="connsiteX140" fmla="*/ 193914 w 1914041"/>
                <a:gd name="connsiteY140" fmla="*/ 1028470 h 1709602"/>
                <a:gd name="connsiteX141" fmla="*/ 156791 w 1914041"/>
                <a:gd name="connsiteY141" fmla="*/ 1017835 h 1709602"/>
                <a:gd name="connsiteX142" fmla="*/ 112917 w 1914041"/>
                <a:gd name="connsiteY142" fmla="*/ 935117 h 1709602"/>
                <a:gd name="connsiteX143" fmla="*/ 122704 w 1914041"/>
                <a:gd name="connsiteY143" fmla="*/ 908697 h 1709602"/>
                <a:gd name="connsiteX144" fmla="*/ 142869 w 1914041"/>
                <a:gd name="connsiteY144" fmla="*/ 824291 h 1709602"/>
                <a:gd name="connsiteX145" fmla="*/ 132441 w 1914041"/>
                <a:gd name="connsiteY145" fmla="*/ 803882 h 1709602"/>
                <a:gd name="connsiteX146" fmla="*/ 122536 w 1914041"/>
                <a:gd name="connsiteY146" fmla="*/ 803865 h 1709602"/>
                <a:gd name="connsiteX147" fmla="*/ 10152 w 1914041"/>
                <a:gd name="connsiteY147" fmla="*/ 754909 h 1709602"/>
                <a:gd name="connsiteX148" fmla="*/ 3655 w 1914041"/>
                <a:gd name="connsiteY148" fmla="*/ 721991 h 1709602"/>
                <a:gd name="connsiteX149" fmla="*/ 9646 w 1914041"/>
                <a:gd name="connsiteY149" fmla="*/ 684852 h 1709602"/>
                <a:gd name="connsiteX150" fmla="*/ 45251 w 1914041"/>
                <a:gd name="connsiteY150" fmla="*/ 632436 h 1709602"/>
                <a:gd name="connsiteX151" fmla="*/ 141435 w 1914041"/>
                <a:gd name="connsiteY151" fmla="*/ 544147 h 1709602"/>
                <a:gd name="connsiteX152" fmla="*/ 191130 w 1914041"/>
                <a:gd name="connsiteY152" fmla="*/ 466240 h 1709602"/>
                <a:gd name="connsiteX153" fmla="*/ 212561 w 1914041"/>
                <a:gd name="connsiteY153" fmla="*/ 454761 h 1709602"/>
                <a:gd name="connsiteX154" fmla="*/ 274237 w 1914041"/>
                <a:gd name="connsiteY154" fmla="*/ 457884 h 1709602"/>
                <a:gd name="connsiteX155" fmla="*/ 297692 w 1914041"/>
                <a:gd name="connsiteY155" fmla="*/ 510216 h 1709602"/>
                <a:gd name="connsiteX156" fmla="*/ 337937 w 1914041"/>
                <a:gd name="connsiteY156" fmla="*/ 527097 h 1709602"/>
                <a:gd name="connsiteX157" fmla="*/ 419356 w 1914041"/>
                <a:gd name="connsiteY157" fmla="*/ 500931 h 1709602"/>
                <a:gd name="connsiteX158" fmla="*/ 437243 w 1914041"/>
                <a:gd name="connsiteY158" fmla="*/ 501775 h 1709602"/>
                <a:gd name="connsiteX159" fmla="*/ 523556 w 1914041"/>
                <a:gd name="connsiteY159" fmla="*/ 508021 h 1709602"/>
                <a:gd name="connsiteX160" fmla="*/ 540430 w 1914041"/>
                <a:gd name="connsiteY160" fmla="*/ 495192 h 1709602"/>
                <a:gd name="connsiteX161" fmla="*/ 569370 w 1914041"/>
                <a:gd name="connsiteY161" fmla="*/ 427667 h 1709602"/>
                <a:gd name="connsiteX162" fmla="*/ 582195 w 1914041"/>
                <a:gd name="connsiteY162" fmla="*/ 415766 h 1709602"/>
                <a:gd name="connsiteX163" fmla="*/ 634252 w 1914041"/>
                <a:gd name="connsiteY163" fmla="*/ 350688 h 1709602"/>
                <a:gd name="connsiteX164" fmla="*/ 653995 w 1914041"/>
                <a:gd name="connsiteY164" fmla="*/ 302492 h 1709602"/>
                <a:gd name="connsiteX165" fmla="*/ 707993 w 1914041"/>
                <a:gd name="connsiteY165" fmla="*/ 261555 h 1709602"/>
                <a:gd name="connsiteX166" fmla="*/ 771610 w 1914041"/>
                <a:gd name="connsiteY166" fmla="*/ 243830 h 1709602"/>
                <a:gd name="connsiteX167" fmla="*/ 819027 w 1914041"/>
                <a:gd name="connsiteY167" fmla="*/ 189557 h 1709602"/>
                <a:gd name="connsiteX168" fmla="*/ 880028 w 1914041"/>
                <a:gd name="connsiteY168" fmla="*/ 63454 h 1709602"/>
                <a:gd name="connsiteX169" fmla="*/ 894709 w 1914041"/>
                <a:gd name="connsiteY169" fmla="*/ 20069 h 1709602"/>
                <a:gd name="connsiteX170" fmla="*/ 903146 w 1914041"/>
                <a:gd name="connsiteY170" fmla="*/ 10278 h 1709602"/>
                <a:gd name="connsiteX171" fmla="*/ 939595 w 1914041"/>
                <a:gd name="connsiteY171" fmla="*/ 1838 h 1709602"/>
                <a:gd name="connsiteX172" fmla="*/ 992749 w 1914041"/>
                <a:gd name="connsiteY172" fmla="*/ 28426 h 1709602"/>
                <a:gd name="connsiteX173" fmla="*/ 1018061 w 1914041"/>
                <a:gd name="connsiteY173" fmla="*/ 42268 h 1709602"/>
                <a:gd name="connsiteX174" fmla="*/ 1106398 w 1914041"/>
                <a:gd name="connsiteY174" fmla="*/ 41171 h 170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914041" h="1709602">
                  <a:moveTo>
                    <a:pt x="1106398" y="41171"/>
                  </a:moveTo>
                  <a:cubicBezTo>
                    <a:pt x="1094924" y="69447"/>
                    <a:pt x="1096274" y="74174"/>
                    <a:pt x="1131710" y="94600"/>
                  </a:cubicBezTo>
                  <a:cubicBezTo>
                    <a:pt x="1147656" y="103885"/>
                    <a:pt x="1152718" y="111481"/>
                    <a:pt x="1143100" y="129122"/>
                  </a:cubicBezTo>
                  <a:cubicBezTo>
                    <a:pt x="1135760" y="142712"/>
                    <a:pt x="1143775" y="160774"/>
                    <a:pt x="1134663" y="175968"/>
                  </a:cubicBezTo>
                  <a:cubicBezTo>
                    <a:pt x="1132300" y="180019"/>
                    <a:pt x="1140569" y="185759"/>
                    <a:pt x="1147066" y="186518"/>
                  </a:cubicBezTo>
                  <a:cubicBezTo>
                    <a:pt x="1152398" y="187447"/>
                    <a:pt x="1157848" y="187447"/>
                    <a:pt x="1163181" y="186518"/>
                  </a:cubicBezTo>
                  <a:cubicBezTo>
                    <a:pt x="1206463" y="175292"/>
                    <a:pt x="1242743" y="193355"/>
                    <a:pt x="1278264" y="214035"/>
                  </a:cubicBezTo>
                  <a:cubicBezTo>
                    <a:pt x="1284432" y="218111"/>
                    <a:pt x="1291840" y="219901"/>
                    <a:pt x="1299188" y="219099"/>
                  </a:cubicBezTo>
                  <a:cubicBezTo>
                    <a:pt x="1316063" y="216567"/>
                    <a:pt x="1319438" y="224923"/>
                    <a:pt x="1319016" y="240032"/>
                  </a:cubicBezTo>
                  <a:cubicBezTo>
                    <a:pt x="1318088" y="274385"/>
                    <a:pt x="1319016" y="308823"/>
                    <a:pt x="1318425" y="343261"/>
                  </a:cubicBezTo>
                  <a:cubicBezTo>
                    <a:pt x="1317455" y="352064"/>
                    <a:pt x="1321049" y="360758"/>
                    <a:pt x="1327959" y="366303"/>
                  </a:cubicBezTo>
                  <a:cubicBezTo>
                    <a:pt x="1356139" y="387658"/>
                    <a:pt x="1384066" y="409604"/>
                    <a:pt x="1413259" y="429524"/>
                  </a:cubicBezTo>
                  <a:cubicBezTo>
                    <a:pt x="1427603" y="439315"/>
                    <a:pt x="1431231" y="449528"/>
                    <a:pt x="1424987" y="465059"/>
                  </a:cubicBezTo>
                  <a:cubicBezTo>
                    <a:pt x="1416550" y="486498"/>
                    <a:pt x="1413597" y="509710"/>
                    <a:pt x="1404653" y="531318"/>
                  </a:cubicBezTo>
                  <a:cubicBezTo>
                    <a:pt x="1400013" y="542797"/>
                    <a:pt x="1400519" y="556639"/>
                    <a:pt x="1421528" y="556639"/>
                  </a:cubicBezTo>
                  <a:cubicBezTo>
                    <a:pt x="1435280" y="556639"/>
                    <a:pt x="1448864" y="562463"/>
                    <a:pt x="1462870" y="565080"/>
                  </a:cubicBezTo>
                  <a:cubicBezTo>
                    <a:pt x="1481179" y="568287"/>
                    <a:pt x="1491219" y="563898"/>
                    <a:pt x="1488182" y="544232"/>
                  </a:cubicBezTo>
                  <a:cubicBezTo>
                    <a:pt x="1484807" y="523130"/>
                    <a:pt x="1495691" y="510047"/>
                    <a:pt x="1510287" y="498062"/>
                  </a:cubicBezTo>
                  <a:cubicBezTo>
                    <a:pt x="1514506" y="494601"/>
                    <a:pt x="1517965" y="489621"/>
                    <a:pt x="1524124" y="492153"/>
                  </a:cubicBezTo>
                  <a:cubicBezTo>
                    <a:pt x="1530283" y="494685"/>
                    <a:pt x="1529187" y="500594"/>
                    <a:pt x="1529440" y="505996"/>
                  </a:cubicBezTo>
                  <a:cubicBezTo>
                    <a:pt x="1530874" y="533175"/>
                    <a:pt x="1549183" y="546342"/>
                    <a:pt x="1575929" y="539758"/>
                  </a:cubicBezTo>
                  <a:cubicBezTo>
                    <a:pt x="1582062" y="538602"/>
                    <a:pt x="1587066" y="534154"/>
                    <a:pt x="1588922" y="528194"/>
                  </a:cubicBezTo>
                  <a:cubicBezTo>
                    <a:pt x="1594153" y="512242"/>
                    <a:pt x="1607399" y="501016"/>
                    <a:pt x="1614234" y="485991"/>
                  </a:cubicBezTo>
                  <a:cubicBezTo>
                    <a:pt x="1617355" y="478817"/>
                    <a:pt x="1622671" y="472486"/>
                    <a:pt x="1631108" y="480252"/>
                  </a:cubicBezTo>
                  <a:cubicBezTo>
                    <a:pt x="1637014" y="486076"/>
                    <a:pt x="1652370" y="487764"/>
                    <a:pt x="1641317" y="502872"/>
                  </a:cubicBezTo>
                  <a:cubicBezTo>
                    <a:pt x="1616849" y="536635"/>
                    <a:pt x="1623093" y="575378"/>
                    <a:pt x="1623008" y="613191"/>
                  </a:cubicBezTo>
                  <a:cubicBezTo>
                    <a:pt x="1623008" y="626865"/>
                    <a:pt x="1631024" y="627794"/>
                    <a:pt x="1640305" y="623151"/>
                  </a:cubicBezTo>
                  <a:cubicBezTo>
                    <a:pt x="1650758" y="618821"/>
                    <a:pt x="1660318" y="612584"/>
                    <a:pt x="1668485" y="604751"/>
                  </a:cubicBezTo>
                  <a:cubicBezTo>
                    <a:pt x="1682659" y="588460"/>
                    <a:pt x="1700378" y="593862"/>
                    <a:pt x="1717336" y="592934"/>
                  </a:cubicBezTo>
                  <a:cubicBezTo>
                    <a:pt x="1726364" y="592934"/>
                    <a:pt x="1729908" y="597914"/>
                    <a:pt x="1727292" y="605848"/>
                  </a:cubicBezTo>
                  <a:cubicBezTo>
                    <a:pt x="1724677" y="613782"/>
                    <a:pt x="1725689" y="622054"/>
                    <a:pt x="1724002" y="629735"/>
                  </a:cubicBezTo>
                  <a:cubicBezTo>
                    <a:pt x="1716324" y="663497"/>
                    <a:pt x="1734548" y="680379"/>
                    <a:pt x="1761463" y="693546"/>
                  </a:cubicBezTo>
                  <a:cubicBezTo>
                    <a:pt x="1790402" y="707726"/>
                    <a:pt x="1791077" y="708655"/>
                    <a:pt x="1777156" y="737269"/>
                  </a:cubicBezTo>
                  <a:cubicBezTo>
                    <a:pt x="1770406" y="751196"/>
                    <a:pt x="1766778" y="762084"/>
                    <a:pt x="1783737" y="769934"/>
                  </a:cubicBezTo>
                  <a:cubicBezTo>
                    <a:pt x="1778675" y="779134"/>
                    <a:pt x="1771166" y="775505"/>
                    <a:pt x="1765091" y="775673"/>
                  </a:cubicBezTo>
                  <a:cubicBezTo>
                    <a:pt x="1734042" y="776517"/>
                    <a:pt x="1720964" y="796606"/>
                    <a:pt x="1735054" y="825389"/>
                  </a:cubicBezTo>
                  <a:cubicBezTo>
                    <a:pt x="1738092" y="831466"/>
                    <a:pt x="1737079" y="843451"/>
                    <a:pt x="1747795" y="843789"/>
                  </a:cubicBezTo>
                  <a:cubicBezTo>
                    <a:pt x="1763910" y="844295"/>
                    <a:pt x="1780109" y="843789"/>
                    <a:pt x="1796309" y="842860"/>
                  </a:cubicBezTo>
                  <a:cubicBezTo>
                    <a:pt x="1797490" y="842860"/>
                    <a:pt x="1799599" y="839991"/>
                    <a:pt x="1799768" y="838387"/>
                  </a:cubicBezTo>
                  <a:cubicBezTo>
                    <a:pt x="1801033" y="824798"/>
                    <a:pt x="1803733" y="812643"/>
                    <a:pt x="1820861" y="811799"/>
                  </a:cubicBezTo>
                  <a:cubicBezTo>
                    <a:pt x="1833432" y="811208"/>
                    <a:pt x="1845329" y="804118"/>
                    <a:pt x="1858491" y="809773"/>
                  </a:cubicBezTo>
                  <a:cubicBezTo>
                    <a:pt x="1868092" y="814652"/>
                    <a:pt x="1879837" y="810887"/>
                    <a:pt x="1884815" y="801333"/>
                  </a:cubicBezTo>
                  <a:cubicBezTo>
                    <a:pt x="1888055" y="793998"/>
                    <a:pt x="1896619" y="790681"/>
                    <a:pt x="1903950" y="793922"/>
                  </a:cubicBezTo>
                  <a:cubicBezTo>
                    <a:pt x="1905705" y="794690"/>
                    <a:pt x="1907291" y="795804"/>
                    <a:pt x="1908608" y="797197"/>
                  </a:cubicBezTo>
                  <a:cubicBezTo>
                    <a:pt x="1917551" y="804118"/>
                    <a:pt x="1913501" y="809689"/>
                    <a:pt x="1910211" y="818636"/>
                  </a:cubicBezTo>
                  <a:cubicBezTo>
                    <a:pt x="1899496" y="847672"/>
                    <a:pt x="1873424" y="856788"/>
                    <a:pt x="1849716" y="867507"/>
                  </a:cubicBezTo>
                  <a:cubicBezTo>
                    <a:pt x="1809639" y="885486"/>
                    <a:pt x="1771419" y="907178"/>
                    <a:pt x="1731595" y="926591"/>
                  </a:cubicBezTo>
                  <a:cubicBezTo>
                    <a:pt x="1697846" y="942798"/>
                    <a:pt x="1664097" y="957484"/>
                    <a:pt x="1633133" y="978754"/>
                  </a:cubicBezTo>
                  <a:cubicBezTo>
                    <a:pt x="1627615" y="982308"/>
                    <a:pt x="1623574" y="987727"/>
                    <a:pt x="1621743" y="994032"/>
                  </a:cubicBezTo>
                  <a:cubicBezTo>
                    <a:pt x="1613305" y="1019354"/>
                    <a:pt x="1593394" y="1030074"/>
                    <a:pt x="1567913" y="1030918"/>
                  </a:cubicBezTo>
                  <a:cubicBezTo>
                    <a:pt x="1550448" y="1031508"/>
                    <a:pt x="1534924" y="1040033"/>
                    <a:pt x="1517290" y="1041299"/>
                  </a:cubicBezTo>
                  <a:cubicBezTo>
                    <a:pt x="1505900" y="1042059"/>
                    <a:pt x="1499909" y="1052779"/>
                    <a:pt x="1505900" y="1066621"/>
                  </a:cubicBezTo>
                  <a:cubicBezTo>
                    <a:pt x="1524850" y="1112867"/>
                    <a:pt x="1541049" y="1160185"/>
                    <a:pt x="1554414" y="1208339"/>
                  </a:cubicBezTo>
                  <a:cubicBezTo>
                    <a:pt x="1559476" y="1225221"/>
                    <a:pt x="1576688" y="1218552"/>
                    <a:pt x="1585125" y="1215092"/>
                  </a:cubicBezTo>
                  <a:cubicBezTo>
                    <a:pt x="1605628" y="1206651"/>
                    <a:pt x="1627817" y="1208424"/>
                    <a:pt x="1648151" y="1200827"/>
                  </a:cubicBezTo>
                  <a:cubicBezTo>
                    <a:pt x="1662326" y="1195594"/>
                    <a:pt x="1678862" y="1195594"/>
                    <a:pt x="1691687" y="1188504"/>
                  </a:cubicBezTo>
                  <a:cubicBezTo>
                    <a:pt x="1708562" y="1179219"/>
                    <a:pt x="1708562" y="1193737"/>
                    <a:pt x="1712274" y="1200658"/>
                  </a:cubicBezTo>
                  <a:cubicBezTo>
                    <a:pt x="1716324" y="1209099"/>
                    <a:pt x="1721386" y="1219228"/>
                    <a:pt x="1707296" y="1225980"/>
                  </a:cubicBezTo>
                  <a:cubicBezTo>
                    <a:pt x="1694564" y="1231998"/>
                    <a:pt x="1680516" y="1234699"/>
                    <a:pt x="1666460" y="1233830"/>
                  </a:cubicBezTo>
                  <a:cubicBezTo>
                    <a:pt x="1621152" y="1231045"/>
                    <a:pt x="1598962" y="1250711"/>
                    <a:pt x="1588922" y="1296290"/>
                  </a:cubicBezTo>
                  <a:cubicBezTo>
                    <a:pt x="1588374" y="1298215"/>
                    <a:pt x="1587699" y="1300106"/>
                    <a:pt x="1586897" y="1301946"/>
                  </a:cubicBezTo>
                  <a:cubicBezTo>
                    <a:pt x="1576688" y="1334611"/>
                    <a:pt x="1576688" y="1334611"/>
                    <a:pt x="1612209" y="1334695"/>
                  </a:cubicBezTo>
                  <a:cubicBezTo>
                    <a:pt x="1616933" y="1334695"/>
                    <a:pt x="1621658" y="1334695"/>
                    <a:pt x="1626383" y="1334695"/>
                  </a:cubicBezTo>
                  <a:cubicBezTo>
                    <a:pt x="1636938" y="1333995"/>
                    <a:pt x="1646059" y="1341996"/>
                    <a:pt x="1646759" y="1352556"/>
                  </a:cubicBezTo>
                  <a:cubicBezTo>
                    <a:pt x="1646852" y="1353999"/>
                    <a:pt x="1646784" y="1355459"/>
                    <a:pt x="1646548" y="1356894"/>
                  </a:cubicBezTo>
                  <a:cubicBezTo>
                    <a:pt x="1645620" y="1372003"/>
                    <a:pt x="1635833" y="1370230"/>
                    <a:pt x="1624696" y="1368205"/>
                  </a:cubicBezTo>
                  <a:cubicBezTo>
                    <a:pt x="1611871" y="1366010"/>
                    <a:pt x="1599384" y="1361368"/>
                    <a:pt x="1585294" y="1367192"/>
                  </a:cubicBezTo>
                  <a:cubicBezTo>
                    <a:pt x="1571204" y="1373016"/>
                    <a:pt x="1565045" y="1382385"/>
                    <a:pt x="1573482" y="1396565"/>
                  </a:cubicBezTo>
                  <a:cubicBezTo>
                    <a:pt x="1584788" y="1415556"/>
                    <a:pt x="1598119" y="1433450"/>
                    <a:pt x="1598793" y="1456831"/>
                  </a:cubicBezTo>
                  <a:cubicBezTo>
                    <a:pt x="1598793" y="1460460"/>
                    <a:pt x="1603265" y="1464681"/>
                    <a:pt x="1597781" y="1467297"/>
                  </a:cubicBezTo>
                  <a:cubicBezTo>
                    <a:pt x="1592297" y="1469914"/>
                    <a:pt x="1590862" y="1465103"/>
                    <a:pt x="1587741" y="1462739"/>
                  </a:cubicBezTo>
                  <a:cubicBezTo>
                    <a:pt x="1580232" y="1457169"/>
                    <a:pt x="1575676" y="1449150"/>
                    <a:pt x="1567323" y="1443748"/>
                  </a:cubicBezTo>
                  <a:cubicBezTo>
                    <a:pt x="1552642" y="1434126"/>
                    <a:pt x="1540999" y="1428724"/>
                    <a:pt x="1521762" y="1435307"/>
                  </a:cubicBezTo>
                  <a:cubicBezTo>
                    <a:pt x="1494678" y="1444254"/>
                    <a:pt x="1469704" y="1427880"/>
                    <a:pt x="1445236" y="1417329"/>
                  </a:cubicBezTo>
                  <a:cubicBezTo>
                    <a:pt x="1440258" y="1415219"/>
                    <a:pt x="1436124" y="1410492"/>
                    <a:pt x="1430809" y="1413953"/>
                  </a:cubicBezTo>
                  <a:cubicBezTo>
                    <a:pt x="1425814" y="1417666"/>
                    <a:pt x="1423916" y="1424267"/>
                    <a:pt x="1426168" y="1430074"/>
                  </a:cubicBezTo>
                  <a:cubicBezTo>
                    <a:pt x="1427856" y="1438515"/>
                    <a:pt x="1426843" y="1447546"/>
                    <a:pt x="1427856" y="1456240"/>
                  </a:cubicBezTo>
                  <a:cubicBezTo>
                    <a:pt x="1429290" y="1468310"/>
                    <a:pt x="1426843" y="1476498"/>
                    <a:pt x="1413175" y="1480043"/>
                  </a:cubicBezTo>
                  <a:cubicBezTo>
                    <a:pt x="1400705" y="1483318"/>
                    <a:pt x="1391812" y="1494333"/>
                    <a:pt x="1391238" y="1507222"/>
                  </a:cubicBezTo>
                  <a:cubicBezTo>
                    <a:pt x="1389045" y="1523174"/>
                    <a:pt x="1381114" y="1531193"/>
                    <a:pt x="1362720" y="1530433"/>
                  </a:cubicBezTo>
                  <a:cubicBezTo>
                    <a:pt x="1348377" y="1529927"/>
                    <a:pt x="1333697" y="1535160"/>
                    <a:pt x="1318763" y="1533809"/>
                  </a:cubicBezTo>
                  <a:cubicBezTo>
                    <a:pt x="1311988" y="1534223"/>
                    <a:pt x="1305744" y="1530138"/>
                    <a:pt x="1303407" y="1523765"/>
                  </a:cubicBezTo>
                  <a:cubicBezTo>
                    <a:pt x="1313515" y="1520718"/>
                    <a:pt x="1324154" y="1519857"/>
                    <a:pt x="1334625" y="1521233"/>
                  </a:cubicBezTo>
                  <a:cubicBezTo>
                    <a:pt x="1370820" y="1521233"/>
                    <a:pt x="1369048" y="1520558"/>
                    <a:pt x="1379004" y="1486373"/>
                  </a:cubicBezTo>
                  <a:cubicBezTo>
                    <a:pt x="1385923" y="1462402"/>
                    <a:pt x="1382379" y="1444930"/>
                    <a:pt x="1362130" y="1430159"/>
                  </a:cubicBezTo>
                  <a:cubicBezTo>
                    <a:pt x="1357996" y="1427120"/>
                    <a:pt x="1353018" y="1422984"/>
                    <a:pt x="1355043" y="1416738"/>
                  </a:cubicBezTo>
                  <a:cubicBezTo>
                    <a:pt x="1357068" y="1410492"/>
                    <a:pt x="1363986" y="1412602"/>
                    <a:pt x="1368964" y="1411589"/>
                  </a:cubicBezTo>
                  <a:cubicBezTo>
                    <a:pt x="1380017" y="1409395"/>
                    <a:pt x="1389635" y="1403149"/>
                    <a:pt x="1401194" y="1401629"/>
                  </a:cubicBezTo>
                  <a:cubicBezTo>
                    <a:pt x="1408535" y="1400785"/>
                    <a:pt x="1411909" y="1395805"/>
                    <a:pt x="1407691" y="1386774"/>
                  </a:cubicBezTo>
                  <a:cubicBezTo>
                    <a:pt x="1394697" y="1359173"/>
                    <a:pt x="1379426" y="1332754"/>
                    <a:pt x="1368036" y="1304394"/>
                  </a:cubicBezTo>
                  <a:cubicBezTo>
                    <a:pt x="1361792" y="1288694"/>
                    <a:pt x="1348377" y="1295953"/>
                    <a:pt x="1338843" y="1301355"/>
                  </a:cubicBezTo>
                  <a:cubicBezTo>
                    <a:pt x="1324542" y="1308968"/>
                    <a:pt x="1308292" y="1312117"/>
                    <a:pt x="1292185" y="1310386"/>
                  </a:cubicBezTo>
                  <a:cubicBezTo>
                    <a:pt x="1286195" y="1309880"/>
                    <a:pt x="1279192" y="1308614"/>
                    <a:pt x="1278095" y="1301271"/>
                  </a:cubicBezTo>
                  <a:cubicBezTo>
                    <a:pt x="1276998" y="1293927"/>
                    <a:pt x="1284929" y="1294265"/>
                    <a:pt x="1289232" y="1291901"/>
                  </a:cubicBezTo>
                  <a:cubicBezTo>
                    <a:pt x="1314544" y="1277637"/>
                    <a:pt x="1315388" y="1275611"/>
                    <a:pt x="1298851" y="1249192"/>
                  </a:cubicBezTo>
                  <a:cubicBezTo>
                    <a:pt x="1275395" y="1211715"/>
                    <a:pt x="1235066" y="1211378"/>
                    <a:pt x="1211610" y="1249192"/>
                  </a:cubicBezTo>
                  <a:cubicBezTo>
                    <a:pt x="1205620" y="1258730"/>
                    <a:pt x="1199629" y="1261178"/>
                    <a:pt x="1190348" y="1254763"/>
                  </a:cubicBezTo>
                  <a:cubicBezTo>
                    <a:pt x="1188779" y="1253480"/>
                    <a:pt x="1187049" y="1252399"/>
                    <a:pt x="1185202" y="1251555"/>
                  </a:cubicBezTo>
                  <a:cubicBezTo>
                    <a:pt x="1171196" y="1246238"/>
                    <a:pt x="1157021" y="1234674"/>
                    <a:pt x="1142172" y="1245984"/>
                  </a:cubicBezTo>
                  <a:cubicBezTo>
                    <a:pt x="1132975" y="1252906"/>
                    <a:pt x="1142172" y="1293843"/>
                    <a:pt x="1153731" y="1304309"/>
                  </a:cubicBezTo>
                  <a:cubicBezTo>
                    <a:pt x="1168159" y="1317476"/>
                    <a:pt x="1167399" y="1320515"/>
                    <a:pt x="1148415" y="1327521"/>
                  </a:cubicBezTo>
                  <a:cubicBezTo>
                    <a:pt x="1145884" y="1328365"/>
                    <a:pt x="1143412" y="1329352"/>
                    <a:pt x="1140991" y="1330475"/>
                  </a:cubicBezTo>
                  <a:cubicBezTo>
                    <a:pt x="1105976" y="1348622"/>
                    <a:pt x="1106145" y="1348538"/>
                    <a:pt x="1127829" y="1382216"/>
                  </a:cubicBezTo>
                  <a:cubicBezTo>
                    <a:pt x="1136266" y="1394539"/>
                    <a:pt x="1131457" y="1408635"/>
                    <a:pt x="1131288" y="1421718"/>
                  </a:cubicBezTo>
                  <a:cubicBezTo>
                    <a:pt x="1131288" y="1436658"/>
                    <a:pt x="1132638" y="1447040"/>
                    <a:pt x="1151453" y="1444592"/>
                  </a:cubicBezTo>
                  <a:cubicBezTo>
                    <a:pt x="1159384" y="1443495"/>
                    <a:pt x="1162590" y="1447378"/>
                    <a:pt x="1164784" y="1455649"/>
                  </a:cubicBezTo>
                  <a:cubicBezTo>
                    <a:pt x="1171702" y="1481984"/>
                    <a:pt x="1173221" y="1505449"/>
                    <a:pt x="1153056" y="1528492"/>
                  </a:cubicBezTo>
                  <a:cubicBezTo>
                    <a:pt x="1141750" y="1541321"/>
                    <a:pt x="1144028" y="1562254"/>
                    <a:pt x="1151706" y="1576266"/>
                  </a:cubicBezTo>
                  <a:cubicBezTo>
                    <a:pt x="1159384" y="1590277"/>
                    <a:pt x="1151706" y="1598211"/>
                    <a:pt x="1142172" y="1600490"/>
                  </a:cubicBezTo>
                  <a:cubicBezTo>
                    <a:pt x="1128250" y="1603866"/>
                    <a:pt x="1116438" y="1611885"/>
                    <a:pt x="1102686" y="1614586"/>
                  </a:cubicBezTo>
                  <a:cubicBezTo>
                    <a:pt x="1078977" y="1619313"/>
                    <a:pt x="1068178" y="1634844"/>
                    <a:pt x="1062356" y="1656789"/>
                  </a:cubicBezTo>
                  <a:cubicBezTo>
                    <a:pt x="1059234" y="1668944"/>
                    <a:pt x="1062356" y="1673164"/>
                    <a:pt x="1073493" y="1676962"/>
                  </a:cubicBezTo>
                  <a:cubicBezTo>
                    <a:pt x="1086908" y="1681351"/>
                    <a:pt x="1103530" y="1678650"/>
                    <a:pt x="1113992" y="1693337"/>
                  </a:cubicBezTo>
                  <a:cubicBezTo>
                    <a:pt x="1083280" y="1714439"/>
                    <a:pt x="1050881" y="1712075"/>
                    <a:pt x="1018398" y="1702706"/>
                  </a:cubicBezTo>
                  <a:cubicBezTo>
                    <a:pt x="1012408" y="1700933"/>
                    <a:pt x="1008358" y="1692324"/>
                    <a:pt x="1003549" y="1686669"/>
                  </a:cubicBezTo>
                  <a:cubicBezTo>
                    <a:pt x="978237" y="1656789"/>
                    <a:pt x="955119" y="1624968"/>
                    <a:pt x="910233" y="1621676"/>
                  </a:cubicBezTo>
                  <a:cubicBezTo>
                    <a:pt x="894287" y="1620494"/>
                    <a:pt x="892515" y="1601672"/>
                    <a:pt x="888803" y="1588589"/>
                  </a:cubicBezTo>
                  <a:cubicBezTo>
                    <a:pt x="887613" y="1581929"/>
                    <a:pt x="887444" y="1575126"/>
                    <a:pt x="888296" y="1568416"/>
                  </a:cubicBezTo>
                  <a:cubicBezTo>
                    <a:pt x="888971" y="1552463"/>
                    <a:pt x="879859" y="1551535"/>
                    <a:pt x="868975" y="1556768"/>
                  </a:cubicBezTo>
                  <a:cubicBezTo>
                    <a:pt x="860538" y="1561157"/>
                    <a:pt x="849738" y="1567994"/>
                    <a:pt x="844592" y="1556768"/>
                  </a:cubicBezTo>
                  <a:cubicBezTo>
                    <a:pt x="839445" y="1545542"/>
                    <a:pt x="822486" y="1536341"/>
                    <a:pt x="831767" y="1517688"/>
                  </a:cubicBezTo>
                  <a:cubicBezTo>
                    <a:pt x="839192" y="1502748"/>
                    <a:pt x="850751" y="1486880"/>
                    <a:pt x="835564" y="1468226"/>
                  </a:cubicBezTo>
                  <a:cubicBezTo>
                    <a:pt x="827886" y="1458772"/>
                    <a:pt x="822064" y="1451935"/>
                    <a:pt x="808480" y="1452020"/>
                  </a:cubicBezTo>
                  <a:cubicBezTo>
                    <a:pt x="785194" y="1452020"/>
                    <a:pt x="773803" y="1431593"/>
                    <a:pt x="784266" y="1410492"/>
                  </a:cubicBezTo>
                  <a:cubicBezTo>
                    <a:pt x="787649" y="1401165"/>
                    <a:pt x="790222" y="1391560"/>
                    <a:pt x="791943" y="1381794"/>
                  </a:cubicBezTo>
                  <a:cubicBezTo>
                    <a:pt x="795403" y="1370146"/>
                    <a:pt x="779541" y="1369386"/>
                    <a:pt x="771947" y="1363984"/>
                  </a:cubicBezTo>
                  <a:cubicBezTo>
                    <a:pt x="767560" y="1360861"/>
                    <a:pt x="764269" y="1356388"/>
                    <a:pt x="760135" y="1352927"/>
                  </a:cubicBezTo>
                  <a:cubicBezTo>
                    <a:pt x="747395" y="1342292"/>
                    <a:pt x="733558" y="1340013"/>
                    <a:pt x="726386" y="1357063"/>
                  </a:cubicBezTo>
                  <a:cubicBezTo>
                    <a:pt x="716852" y="1379093"/>
                    <a:pt x="701075" y="1369302"/>
                    <a:pt x="688672" y="1365504"/>
                  </a:cubicBezTo>
                  <a:cubicBezTo>
                    <a:pt x="645811" y="1353096"/>
                    <a:pt x="609025" y="1328280"/>
                    <a:pt x="572154" y="1304056"/>
                  </a:cubicBezTo>
                  <a:cubicBezTo>
                    <a:pt x="558233" y="1294940"/>
                    <a:pt x="541865" y="1290044"/>
                    <a:pt x="529968" y="1277046"/>
                  </a:cubicBezTo>
                  <a:cubicBezTo>
                    <a:pt x="525918" y="1272488"/>
                    <a:pt x="520687" y="1275189"/>
                    <a:pt x="515541" y="1278565"/>
                  </a:cubicBezTo>
                  <a:cubicBezTo>
                    <a:pt x="487867" y="1296628"/>
                    <a:pt x="459180" y="1290551"/>
                    <a:pt x="431844" y="1278565"/>
                  </a:cubicBezTo>
                  <a:cubicBezTo>
                    <a:pt x="422411" y="1273982"/>
                    <a:pt x="411333" y="1274260"/>
                    <a:pt x="402145" y="1279325"/>
                  </a:cubicBezTo>
                  <a:cubicBezTo>
                    <a:pt x="387633" y="1285655"/>
                    <a:pt x="373711" y="1295784"/>
                    <a:pt x="356499" y="1293167"/>
                  </a:cubicBezTo>
                  <a:cubicBezTo>
                    <a:pt x="325788" y="1288525"/>
                    <a:pt x="290014" y="1245225"/>
                    <a:pt x="289002" y="1213404"/>
                  </a:cubicBezTo>
                  <a:cubicBezTo>
                    <a:pt x="288327" y="1193653"/>
                    <a:pt x="294064" y="1172804"/>
                    <a:pt x="281155" y="1154319"/>
                  </a:cubicBezTo>
                  <a:cubicBezTo>
                    <a:pt x="274945" y="1144950"/>
                    <a:pt x="267790" y="1136240"/>
                    <a:pt x="259809" y="1128322"/>
                  </a:cubicBezTo>
                  <a:cubicBezTo>
                    <a:pt x="240319" y="1111019"/>
                    <a:pt x="239644" y="1090002"/>
                    <a:pt x="240656" y="1067465"/>
                  </a:cubicBezTo>
                  <a:cubicBezTo>
                    <a:pt x="240656" y="1065440"/>
                    <a:pt x="240656" y="1063414"/>
                    <a:pt x="240656" y="1061388"/>
                  </a:cubicBezTo>
                  <a:cubicBezTo>
                    <a:pt x="240656" y="1018003"/>
                    <a:pt x="235341" y="1014712"/>
                    <a:pt x="193914" y="1028470"/>
                  </a:cubicBezTo>
                  <a:cubicBezTo>
                    <a:pt x="180626" y="1034707"/>
                    <a:pt x="164764" y="1030166"/>
                    <a:pt x="156791" y="1017835"/>
                  </a:cubicBezTo>
                  <a:cubicBezTo>
                    <a:pt x="138566" y="992513"/>
                    <a:pt x="129792" y="961536"/>
                    <a:pt x="112917" y="935117"/>
                  </a:cubicBezTo>
                  <a:cubicBezTo>
                    <a:pt x="106083" y="924397"/>
                    <a:pt x="117558" y="915788"/>
                    <a:pt x="122704" y="908697"/>
                  </a:cubicBezTo>
                  <a:cubicBezTo>
                    <a:pt x="141182" y="883376"/>
                    <a:pt x="135698" y="852230"/>
                    <a:pt x="142869" y="824291"/>
                  </a:cubicBezTo>
                  <a:cubicBezTo>
                    <a:pt x="145620" y="815775"/>
                    <a:pt x="140954" y="806642"/>
                    <a:pt x="132441" y="803882"/>
                  </a:cubicBezTo>
                  <a:cubicBezTo>
                    <a:pt x="129218" y="802844"/>
                    <a:pt x="125759" y="802835"/>
                    <a:pt x="122536" y="803865"/>
                  </a:cubicBezTo>
                  <a:cubicBezTo>
                    <a:pt x="73937" y="812305"/>
                    <a:pt x="44998" y="776855"/>
                    <a:pt x="10152" y="754909"/>
                  </a:cubicBezTo>
                  <a:cubicBezTo>
                    <a:pt x="-260" y="747313"/>
                    <a:pt x="-3089" y="732981"/>
                    <a:pt x="3655" y="721991"/>
                  </a:cubicBezTo>
                  <a:cubicBezTo>
                    <a:pt x="8794" y="710326"/>
                    <a:pt x="10852" y="697539"/>
                    <a:pt x="9646" y="684852"/>
                  </a:cubicBezTo>
                  <a:cubicBezTo>
                    <a:pt x="8211" y="657927"/>
                    <a:pt x="24326" y="645181"/>
                    <a:pt x="45251" y="632436"/>
                  </a:cubicBezTo>
                  <a:cubicBezTo>
                    <a:pt x="82712" y="609393"/>
                    <a:pt x="118739" y="584240"/>
                    <a:pt x="141435" y="544147"/>
                  </a:cubicBezTo>
                  <a:cubicBezTo>
                    <a:pt x="156538" y="517390"/>
                    <a:pt x="174593" y="492237"/>
                    <a:pt x="191130" y="466240"/>
                  </a:cubicBezTo>
                  <a:cubicBezTo>
                    <a:pt x="195239" y="458374"/>
                    <a:pt x="203735" y="453824"/>
                    <a:pt x="212561" y="454761"/>
                  </a:cubicBezTo>
                  <a:cubicBezTo>
                    <a:pt x="233485" y="455774"/>
                    <a:pt x="257868" y="449106"/>
                    <a:pt x="274237" y="457884"/>
                  </a:cubicBezTo>
                  <a:cubicBezTo>
                    <a:pt x="289086" y="465903"/>
                    <a:pt x="290267" y="492153"/>
                    <a:pt x="297692" y="510216"/>
                  </a:cubicBezTo>
                  <a:cubicBezTo>
                    <a:pt x="307817" y="534862"/>
                    <a:pt x="312963" y="536044"/>
                    <a:pt x="337937" y="527097"/>
                  </a:cubicBezTo>
                  <a:cubicBezTo>
                    <a:pt x="364599" y="517222"/>
                    <a:pt x="392020" y="509034"/>
                    <a:pt x="419356" y="500931"/>
                  </a:cubicBezTo>
                  <a:cubicBezTo>
                    <a:pt x="425288" y="499572"/>
                    <a:pt x="431472" y="499859"/>
                    <a:pt x="437243" y="501775"/>
                  </a:cubicBezTo>
                  <a:cubicBezTo>
                    <a:pt x="465592" y="510216"/>
                    <a:pt x="494701" y="507430"/>
                    <a:pt x="523556" y="508021"/>
                  </a:cubicBezTo>
                  <a:cubicBezTo>
                    <a:pt x="532668" y="508021"/>
                    <a:pt x="538659" y="505827"/>
                    <a:pt x="540430" y="495192"/>
                  </a:cubicBezTo>
                  <a:cubicBezTo>
                    <a:pt x="544396" y="470461"/>
                    <a:pt x="563464" y="451891"/>
                    <a:pt x="569370" y="427667"/>
                  </a:cubicBezTo>
                  <a:cubicBezTo>
                    <a:pt x="571775" y="422070"/>
                    <a:pt x="576432" y="417749"/>
                    <a:pt x="582195" y="415766"/>
                  </a:cubicBezTo>
                  <a:cubicBezTo>
                    <a:pt x="613918" y="405215"/>
                    <a:pt x="624381" y="378289"/>
                    <a:pt x="634252" y="350688"/>
                  </a:cubicBezTo>
                  <a:cubicBezTo>
                    <a:pt x="640242" y="334313"/>
                    <a:pt x="649861" y="319120"/>
                    <a:pt x="653995" y="302492"/>
                  </a:cubicBezTo>
                  <a:cubicBezTo>
                    <a:pt x="661336" y="273372"/>
                    <a:pt x="686310" y="269490"/>
                    <a:pt x="707993" y="261555"/>
                  </a:cubicBezTo>
                  <a:cubicBezTo>
                    <a:pt x="728833" y="254406"/>
                    <a:pt x="750078" y="248489"/>
                    <a:pt x="771610" y="243830"/>
                  </a:cubicBezTo>
                  <a:cubicBezTo>
                    <a:pt x="800549" y="236909"/>
                    <a:pt x="808312" y="211756"/>
                    <a:pt x="819027" y="189557"/>
                  </a:cubicBezTo>
                  <a:cubicBezTo>
                    <a:pt x="839276" y="147354"/>
                    <a:pt x="854632" y="102956"/>
                    <a:pt x="880028" y="63454"/>
                  </a:cubicBezTo>
                  <a:cubicBezTo>
                    <a:pt x="888465" y="49780"/>
                    <a:pt x="885090" y="32899"/>
                    <a:pt x="894709" y="20069"/>
                  </a:cubicBezTo>
                  <a:cubicBezTo>
                    <a:pt x="897408" y="16524"/>
                    <a:pt x="897240" y="9603"/>
                    <a:pt x="903146" y="10278"/>
                  </a:cubicBezTo>
                  <a:cubicBezTo>
                    <a:pt x="916477" y="11713"/>
                    <a:pt x="927529" y="4961"/>
                    <a:pt x="939595" y="1838"/>
                  </a:cubicBezTo>
                  <a:cubicBezTo>
                    <a:pt x="964906" y="-4408"/>
                    <a:pt x="982624" y="5467"/>
                    <a:pt x="992749" y="28426"/>
                  </a:cubicBezTo>
                  <a:cubicBezTo>
                    <a:pt x="998149" y="40749"/>
                    <a:pt x="1006586" y="42521"/>
                    <a:pt x="1018061" y="42268"/>
                  </a:cubicBezTo>
                  <a:cubicBezTo>
                    <a:pt x="1047506" y="40749"/>
                    <a:pt x="1075771" y="41171"/>
                    <a:pt x="1106398" y="4117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89E40A4-8C76-5E9C-EBCE-405C6F1D573E}"/>
                </a:ext>
              </a:extLst>
            </p:cNvPr>
            <p:cNvSpPr/>
            <p:nvPr/>
          </p:nvSpPr>
          <p:spPr>
            <a:xfrm>
              <a:off x="8140243" y="4418443"/>
              <a:ext cx="1433208" cy="1197651"/>
            </a:xfrm>
            <a:custGeom>
              <a:avLst/>
              <a:gdLst>
                <a:gd name="connsiteX0" fmla="*/ 92383 w 1879587"/>
                <a:gd name="connsiteY0" fmla="*/ 1196494 h 1570666"/>
                <a:gd name="connsiteX1" fmla="*/ 72471 w 1879587"/>
                <a:gd name="connsiteY1" fmla="*/ 1053003 h 1570666"/>
                <a:gd name="connsiteX2" fmla="*/ 45979 w 1879587"/>
                <a:gd name="connsiteY2" fmla="*/ 930108 h 1570666"/>
                <a:gd name="connsiteX3" fmla="*/ 24548 w 1879587"/>
                <a:gd name="connsiteY3" fmla="*/ 822743 h 1570666"/>
                <a:gd name="connsiteX4" fmla="*/ 24548 w 1879587"/>
                <a:gd name="connsiteY4" fmla="*/ 785014 h 1570666"/>
                <a:gd name="connsiteX5" fmla="*/ 19739 w 1879587"/>
                <a:gd name="connsiteY5" fmla="*/ 727195 h 1570666"/>
                <a:gd name="connsiteX6" fmla="*/ 6661 w 1879587"/>
                <a:gd name="connsiteY6" fmla="*/ 639329 h 1570666"/>
                <a:gd name="connsiteX7" fmla="*/ 1430 w 1879587"/>
                <a:gd name="connsiteY7" fmla="*/ 532892 h 1570666"/>
                <a:gd name="connsiteX8" fmla="*/ 39566 w 1879587"/>
                <a:gd name="connsiteY8" fmla="*/ 439201 h 1570666"/>
                <a:gd name="connsiteX9" fmla="*/ 66650 w 1879587"/>
                <a:gd name="connsiteY9" fmla="*/ 446714 h 1570666"/>
                <a:gd name="connsiteX10" fmla="*/ 128748 w 1879587"/>
                <a:gd name="connsiteY10" fmla="*/ 450850 h 1570666"/>
                <a:gd name="connsiteX11" fmla="*/ 147056 w 1879587"/>
                <a:gd name="connsiteY11" fmla="*/ 438104 h 1570666"/>
                <a:gd name="connsiteX12" fmla="*/ 192870 w 1879587"/>
                <a:gd name="connsiteY12" fmla="*/ 386026 h 1570666"/>
                <a:gd name="connsiteX13" fmla="*/ 174815 w 1879587"/>
                <a:gd name="connsiteY13" fmla="*/ 325929 h 1570666"/>
                <a:gd name="connsiteX14" fmla="*/ 173718 w 1879587"/>
                <a:gd name="connsiteY14" fmla="*/ 310904 h 1570666"/>
                <a:gd name="connsiteX15" fmla="*/ 189352 w 1879587"/>
                <a:gd name="connsiteY15" fmla="*/ 308988 h 1570666"/>
                <a:gd name="connsiteX16" fmla="*/ 191267 w 1879587"/>
                <a:gd name="connsiteY16" fmla="*/ 310904 h 1570666"/>
                <a:gd name="connsiteX17" fmla="*/ 223244 w 1879587"/>
                <a:gd name="connsiteY17" fmla="*/ 341459 h 1570666"/>
                <a:gd name="connsiteX18" fmla="*/ 247290 w 1879587"/>
                <a:gd name="connsiteY18" fmla="*/ 341459 h 1570666"/>
                <a:gd name="connsiteX19" fmla="*/ 288379 w 1879587"/>
                <a:gd name="connsiteY19" fmla="*/ 291828 h 1570666"/>
                <a:gd name="connsiteX20" fmla="*/ 287747 w 1879587"/>
                <a:gd name="connsiteY20" fmla="*/ 265578 h 1570666"/>
                <a:gd name="connsiteX21" fmla="*/ 287198 w 1879587"/>
                <a:gd name="connsiteY21" fmla="*/ 265072 h 1570666"/>
                <a:gd name="connsiteX22" fmla="*/ 220797 w 1879587"/>
                <a:gd name="connsiteY22" fmla="*/ 228524 h 1570666"/>
                <a:gd name="connsiteX23" fmla="*/ 210184 w 1879587"/>
                <a:gd name="connsiteY23" fmla="*/ 223071 h 1570666"/>
                <a:gd name="connsiteX24" fmla="*/ 209829 w 1879587"/>
                <a:gd name="connsiteY24" fmla="*/ 219576 h 1570666"/>
                <a:gd name="connsiteX25" fmla="*/ 221726 w 1879587"/>
                <a:gd name="connsiteY25" fmla="*/ 212149 h 1570666"/>
                <a:gd name="connsiteX26" fmla="*/ 284752 w 1879587"/>
                <a:gd name="connsiteY26" fmla="*/ 180496 h 1570666"/>
                <a:gd name="connsiteX27" fmla="*/ 340521 w 1879587"/>
                <a:gd name="connsiteY27" fmla="*/ 155175 h 1570666"/>
                <a:gd name="connsiteX28" fmla="*/ 381189 w 1879587"/>
                <a:gd name="connsiteY28" fmla="*/ 145215 h 1570666"/>
                <a:gd name="connsiteX29" fmla="*/ 387685 w 1879587"/>
                <a:gd name="connsiteY29" fmla="*/ 141417 h 1570666"/>
                <a:gd name="connsiteX30" fmla="*/ 383973 w 1879587"/>
                <a:gd name="connsiteY30" fmla="*/ 104109 h 1570666"/>
                <a:gd name="connsiteX31" fmla="*/ 364146 w 1879587"/>
                <a:gd name="connsiteY31" fmla="*/ 94065 h 1570666"/>
                <a:gd name="connsiteX32" fmla="*/ 294454 w 1879587"/>
                <a:gd name="connsiteY32" fmla="*/ 102505 h 1570666"/>
                <a:gd name="connsiteX33" fmla="*/ 282136 w 1879587"/>
                <a:gd name="connsiteY33" fmla="*/ 83936 h 1570666"/>
                <a:gd name="connsiteX34" fmla="*/ 284161 w 1879587"/>
                <a:gd name="connsiteY34" fmla="*/ 64607 h 1570666"/>
                <a:gd name="connsiteX35" fmla="*/ 297323 w 1879587"/>
                <a:gd name="connsiteY35" fmla="*/ 40045 h 1570666"/>
                <a:gd name="connsiteX36" fmla="*/ 342799 w 1879587"/>
                <a:gd name="connsiteY36" fmla="*/ 32617 h 1570666"/>
                <a:gd name="connsiteX37" fmla="*/ 389120 w 1879587"/>
                <a:gd name="connsiteY37" fmla="*/ 11093 h 1570666"/>
                <a:gd name="connsiteX38" fmla="*/ 408525 w 1879587"/>
                <a:gd name="connsiteY38" fmla="*/ 1809 h 1570666"/>
                <a:gd name="connsiteX39" fmla="*/ 428437 w 1879587"/>
                <a:gd name="connsiteY39" fmla="*/ 26118 h 1570666"/>
                <a:gd name="connsiteX40" fmla="*/ 421687 w 1879587"/>
                <a:gd name="connsiteY40" fmla="*/ 71781 h 1570666"/>
                <a:gd name="connsiteX41" fmla="*/ 431306 w 1879587"/>
                <a:gd name="connsiteY41" fmla="*/ 94234 h 1570666"/>
                <a:gd name="connsiteX42" fmla="*/ 523440 w 1879587"/>
                <a:gd name="connsiteY42" fmla="*/ 117276 h 1570666"/>
                <a:gd name="connsiteX43" fmla="*/ 546305 w 1879587"/>
                <a:gd name="connsiteY43" fmla="*/ 130360 h 1570666"/>
                <a:gd name="connsiteX44" fmla="*/ 565036 w 1879587"/>
                <a:gd name="connsiteY44" fmla="*/ 158804 h 1570666"/>
                <a:gd name="connsiteX45" fmla="*/ 601569 w 1879587"/>
                <a:gd name="connsiteY45" fmla="*/ 178724 h 1570666"/>
                <a:gd name="connsiteX46" fmla="*/ 759513 w 1879587"/>
                <a:gd name="connsiteY46" fmla="*/ 177458 h 1570666"/>
                <a:gd name="connsiteX47" fmla="*/ 790140 w 1879587"/>
                <a:gd name="connsiteY47" fmla="*/ 223797 h 1570666"/>
                <a:gd name="connsiteX48" fmla="*/ 791912 w 1879587"/>
                <a:gd name="connsiteY48" fmla="*/ 251398 h 1570666"/>
                <a:gd name="connsiteX49" fmla="*/ 834520 w 1879587"/>
                <a:gd name="connsiteY49" fmla="*/ 269630 h 1570666"/>
                <a:gd name="connsiteX50" fmla="*/ 917711 w 1879587"/>
                <a:gd name="connsiteY50" fmla="*/ 237049 h 1570666"/>
                <a:gd name="connsiteX51" fmla="*/ 933741 w 1879587"/>
                <a:gd name="connsiteY51" fmla="*/ 213499 h 1570666"/>
                <a:gd name="connsiteX52" fmla="*/ 932982 w 1879587"/>
                <a:gd name="connsiteY52" fmla="*/ 189190 h 1570666"/>
                <a:gd name="connsiteX53" fmla="*/ 942010 w 1879587"/>
                <a:gd name="connsiteY53" fmla="*/ 172309 h 1570666"/>
                <a:gd name="connsiteX54" fmla="*/ 969768 w 1879587"/>
                <a:gd name="connsiteY54" fmla="*/ 135255 h 1570666"/>
                <a:gd name="connsiteX55" fmla="*/ 1005205 w 1879587"/>
                <a:gd name="connsiteY55" fmla="*/ 108245 h 1570666"/>
                <a:gd name="connsiteX56" fmla="*/ 1070424 w 1879587"/>
                <a:gd name="connsiteY56" fmla="*/ 87650 h 1570666"/>
                <a:gd name="connsiteX57" fmla="*/ 1112610 w 1879587"/>
                <a:gd name="connsiteY57" fmla="*/ 93221 h 1570666"/>
                <a:gd name="connsiteX58" fmla="*/ 1128472 w 1879587"/>
                <a:gd name="connsiteY58" fmla="*/ 114491 h 1570666"/>
                <a:gd name="connsiteX59" fmla="*/ 1109235 w 1879587"/>
                <a:gd name="connsiteY59" fmla="*/ 134917 h 1570666"/>
                <a:gd name="connsiteX60" fmla="*/ 1092867 w 1879587"/>
                <a:gd name="connsiteY60" fmla="*/ 162265 h 1570666"/>
                <a:gd name="connsiteX61" fmla="*/ 1142647 w 1879587"/>
                <a:gd name="connsiteY61" fmla="*/ 194171 h 1570666"/>
                <a:gd name="connsiteX62" fmla="*/ 1190739 w 1879587"/>
                <a:gd name="connsiteY62" fmla="*/ 198644 h 1570666"/>
                <a:gd name="connsiteX63" fmla="*/ 1225331 w 1879587"/>
                <a:gd name="connsiteY63" fmla="*/ 189697 h 1570666"/>
                <a:gd name="connsiteX64" fmla="*/ 1255789 w 1879587"/>
                <a:gd name="connsiteY64" fmla="*/ 163447 h 1570666"/>
                <a:gd name="connsiteX65" fmla="*/ 1316369 w 1879587"/>
                <a:gd name="connsiteY65" fmla="*/ 144962 h 1570666"/>
                <a:gd name="connsiteX66" fmla="*/ 1329699 w 1879587"/>
                <a:gd name="connsiteY66" fmla="*/ 152474 h 1570666"/>
                <a:gd name="connsiteX67" fmla="*/ 1403272 w 1879587"/>
                <a:gd name="connsiteY67" fmla="*/ 175601 h 1570666"/>
                <a:gd name="connsiteX68" fmla="*/ 1453136 w 1879587"/>
                <a:gd name="connsiteY68" fmla="*/ 169777 h 1570666"/>
                <a:gd name="connsiteX69" fmla="*/ 1474229 w 1879587"/>
                <a:gd name="connsiteY69" fmla="*/ 147578 h 1570666"/>
                <a:gd name="connsiteX70" fmla="*/ 1491947 w 1879587"/>
                <a:gd name="connsiteY70" fmla="*/ 122678 h 1570666"/>
                <a:gd name="connsiteX71" fmla="*/ 1519874 w 1879587"/>
                <a:gd name="connsiteY71" fmla="*/ 111621 h 1570666"/>
                <a:gd name="connsiteX72" fmla="*/ 1538014 w 1879587"/>
                <a:gd name="connsiteY72" fmla="*/ 115251 h 1570666"/>
                <a:gd name="connsiteX73" fmla="*/ 1589987 w 1879587"/>
                <a:gd name="connsiteY73" fmla="*/ 153233 h 1570666"/>
                <a:gd name="connsiteX74" fmla="*/ 1621036 w 1879587"/>
                <a:gd name="connsiteY74" fmla="*/ 156610 h 1570666"/>
                <a:gd name="connsiteX75" fmla="*/ 1663222 w 1879587"/>
                <a:gd name="connsiteY75" fmla="*/ 138884 h 1570666"/>
                <a:gd name="connsiteX76" fmla="*/ 1676384 w 1879587"/>
                <a:gd name="connsiteY76" fmla="*/ 140910 h 1570666"/>
                <a:gd name="connsiteX77" fmla="*/ 1731226 w 1879587"/>
                <a:gd name="connsiteY77" fmla="*/ 141585 h 1570666"/>
                <a:gd name="connsiteX78" fmla="*/ 1751307 w 1879587"/>
                <a:gd name="connsiteY78" fmla="*/ 141585 h 1570666"/>
                <a:gd name="connsiteX79" fmla="*/ 1810958 w 1879587"/>
                <a:gd name="connsiteY79" fmla="*/ 173828 h 1570666"/>
                <a:gd name="connsiteX80" fmla="*/ 1817033 w 1879587"/>
                <a:gd name="connsiteY80" fmla="*/ 196787 h 1570666"/>
                <a:gd name="connsiteX81" fmla="*/ 1797374 w 1879587"/>
                <a:gd name="connsiteY81" fmla="*/ 242535 h 1570666"/>
                <a:gd name="connsiteX82" fmla="*/ 1806908 w 1879587"/>
                <a:gd name="connsiteY82" fmla="*/ 298665 h 1570666"/>
                <a:gd name="connsiteX83" fmla="*/ 1797711 w 1879587"/>
                <a:gd name="connsiteY83" fmla="*/ 346102 h 1570666"/>
                <a:gd name="connsiteX84" fmla="*/ 1808342 w 1879587"/>
                <a:gd name="connsiteY84" fmla="*/ 380793 h 1570666"/>
                <a:gd name="connsiteX85" fmla="*/ 1821082 w 1879587"/>
                <a:gd name="connsiteY85" fmla="*/ 397674 h 1570666"/>
                <a:gd name="connsiteX86" fmla="*/ 1826904 w 1879587"/>
                <a:gd name="connsiteY86" fmla="*/ 437091 h 1570666"/>
                <a:gd name="connsiteX87" fmla="*/ 1816695 w 1879587"/>
                <a:gd name="connsiteY87" fmla="*/ 448655 h 1570666"/>
                <a:gd name="connsiteX88" fmla="*/ 1794505 w 1879587"/>
                <a:gd name="connsiteY88" fmla="*/ 449330 h 1570666"/>
                <a:gd name="connsiteX89" fmla="*/ 1779571 w 1879587"/>
                <a:gd name="connsiteY89" fmla="*/ 462920 h 1570666"/>
                <a:gd name="connsiteX90" fmla="*/ 1778474 w 1879587"/>
                <a:gd name="connsiteY90" fmla="*/ 470854 h 1570666"/>
                <a:gd name="connsiteX91" fmla="*/ 1798133 w 1879587"/>
                <a:gd name="connsiteY91" fmla="*/ 506557 h 1570666"/>
                <a:gd name="connsiteX92" fmla="*/ 1812645 w 1879587"/>
                <a:gd name="connsiteY92" fmla="*/ 521076 h 1570666"/>
                <a:gd name="connsiteX93" fmla="*/ 1801508 w 1879587"/>
                <a:gd name="connsiteY93" fmla="*/ 539139 h 1570666"/>
                <a:gd name="connsiteX94" fmla="*/ 1773750 w 1879587"/>
                <a:gd name="connsiteY94" fmla="*/ 560493 h 1570666"/>
                <a:gd name="connsiteX95" fmla="*/ 1790624 w 1879587"/>
                <a:gd name="connsiteY95" fmla="*/ 591554 h 1570666"/>
                <a:gd name="connsiteX96" fmla="*/ 1821757 w 1879587"/>
                <a:gd name="connsiteY96" fmla="*/ 608436 h 1570666"/>
                <a:gd name="connsiteX97" fmla="*/ 1850528 w 1879587"/>
                <a:gd name="connsiteY97" fmla="*/ 618649 h 1570666"/>
                <a:gd name="connsiteX98" fmla="*/ 1863437 w 1879587"/>
                <a:gd name="connsiteY98" fmla="*/ 631479 h 1570666"/>
                <a:gd name="connsiteX99" fmla="*/ 1869681 w 1879587"/>
                <a:gd name="connsiteY99" fmla="*/ 683810 h 1570666"/>
                <a:gd name="connsiteX100" fmla="*/ 1852806 w 1879587"/>
                <a:gd name="connsiteY100" fmla="*/ 686427 h 1570666"/>
                <a:gd name="connsiteX101" fmla="*/ 1844369 w 1879587"/>
                <a:gd name="connsiteY101" fmla="*/ 681025 h 1570666"/>
                <a:gd name="connsiteX102" fmla="*/ 1799821 w 1879587"/>
                <a:gd name="connsiteY102" fmla="*/ 690225 h 1570666"/>
                <a:gd name="connsiteX103" fmla="*/ 1751644 w 1879587"/>
                <a:gd name="connsiteY103" fmla="*/ 805186 h 1570666"/>
                <a:gd name="connsiteX104" fmla="*/ 1742110 w 1879587"/>
                <a:gd name="connsiteY104" fmla="*/ 826541 h 1570666"/>
                <a:gd name="connsiteX105" fmla="*/ 1714858 w 1879587"/>
                <a:gd name="connsiteY105" fmla="*/ 829917 h 1570666"/>
                <a:gd name="connsiteX106" fmla="*/ 1710639 w 1879587"/>
                <a:gd name="connsiteY106" fmla="*/ 809829 h 1570666"/>
                <a:gd name="connsiteX107" fmla="*/ 1687521 w 1879587"/>
                <a:gd name="connsiteY107" fmla="*/ 768470 h 1570666"/>
                <a:gd name="connsiteX108" fmla="*/ 1683809 w 1879587"/>
                <a:gd name="connsiteY108" fmla="*/ 749901 h 1570666"/>
                <a:gd name="connsiteX109" fmla="*/ 1709627 w 1879587"/>
                <a:gd name="connsiteY109" fmla="*/ 672838 h 1570666"/>
                <a:gd name="connsiteX110" fmla="*/ 1674444 w 1879587"/>
                <a:gd name="connsiteY110" fmla="*/ 632407 h 1570666"/>
                <a:gd name="connsiteX111" fmla="*/ 1591422 w 1879587"/>
                <a:gd name="connsiteY111" fmla="*/ 638822 h 1570666"/>
                <a:gd name="connsiteX112" fmla="*/ 1550670 w 1879587"/>
                <a:gd name="connsiteY112" fmla="*/ 623882 h 1570666"/>
                <a:gd name="connsiteX113" fmla="*/ 1532530 w 1879587"/>
                <a:gd name="connsiteY113" fmla="*/ 621097 h 1570666"/>
                <a:gd name="connsiteX114" fmla="*/ 1464442 w 1879587"/>
                <a:gd name="connsiteY114" fmla="*/ 622109 h 1570666"/>
                <a:gd name="connsiteX115" fmla="*/ 1443771 w 1879587"/>
                <a:gd name="connsiteY115" fmla="*/ 610208 h 1570666"/>
                <a:gd name="connsiteX116" fmla="*/ 1422424 w 1879587"/>
                <a:gd name="connsiteY116" fmla="*/ 575771 h 1570666"/>
                <a:gd name="connsiteX117" fmla="*/ 1405550 w 1879587"/>
                <a:gd name="connsiteY117" fmla="*/ 558889 h 1570666"/>
                <a:gd name="connsiteX118" fmla="*/ 1373235 w 1879587"/>
                <a:gd name="connsiteY118" fmla="*/ 558889 h 1570666"/>
                <a:gd name="connsiteX119" fmla="*/ 1324890 w 1879587"/>
                <a:gd name="connsiteY119" fmla="*/ 540320 h 1570666"/>
                <a:gd name="connsiteX120" fmla="*/ 1299579 w 1879587"/>
                <a:gd name="connsiteY120" fmla="*/ 531879 h 1570666"/>
                <a:gd name="connsiteX121" fmla="*/ 1272411 w 1879587"/>
                <a:gd name="connsiteY121" fmla="*/ 564713 h 1570666"/>
                <a:gd name="connsiteX122" fmla="*/ 1280848 w 1879587"/>
                <a:gd name="connsiteY122" fmla="*/ 630382 h 1570666"/>
                <a:gd name="connsiteX123" fmla="*/ 1274858 w 1879587"/>
                <a:gd name="connsiteY123" fmla="*/ 648444 h 1570666"/>
                <a:gd name="connsiteX124" fmla="*/ 1252837 w 1879587"/>
                <a:gd name="connsiteY124" fmla="*/ 685921 h 1570666"/>
                <a:gd name="connsiteX125" fmla="*/ 1244399 w 1879587"/>
                <a:gd name="connsiteY125" fmla="*/ 698244 h 1570666"/>
                <a:gd name="connsiteX126" fmla="*/ 1235962 w 1879587"/>
                <a:gd name="connsiteY126" fmla="*/ 688791 h 1570666"/>
                <a:gd name="connsiteX127" fmla="*/ 1180530 w 1879587"/>
                <a:gd name="connsiteY127" fmla="*/ 677818 h 1570666"/>
                <a:gd name="connsiteX128" fmla="*/ 1177661 w 1879587"/>
                <a:gd name="connsiteY128" fmla="*/ 690647 h 1570666"/>
                <a:gd name="connsiteX129" fmla="*/ 1180361 w 1879587"/>
                <a:gd name="connsiteY129" fmla="*/ 724832 h 1570666"/>
                <a:gd name="connsiteX130" fmla="*/ 1162558 w 1879587"/>
                <a:gd name="connsiteY130" fmla="*/ 762983 h 1570666"/>
                <a:gd name="connsiteX131" fmla="*/ 1163234 w 1879587"/>
                <a:gd name="connsiteY131" fmla="*/ 784085 h 1570666"/>
                <a:gd name="connsiteX132" fmla="*/ 1171105 w 1879587"/>
                <a:gd name="connsiteY132" fmla="*/ 848301 h 1570666"/>
                <a:gd name="connsiteX133" fmla="*/ 1150324 w 1879587"/>
                <a:gd name="connsiteY133" fmla="*/ 863258 h 1570666"/>
                <a:gd name="connsiteX134" fmla="*/ 1105776 w 1879587"/>
                <a:gd name="connsiteY134" fmla="*/ 895501 h 1570666"/>
                <a:gd name="connsiteX135" fmla="*/ 1061227 w 1879587"/>
                <a:gd name="connsiteY135" fmla="*/ 899975 h 1570666"/>
                <a:gd name="connsiteX136" fmla="*/ 1010014 w 1879587"/>
                <a:gd name="connsiteY136" fmla="*/ 921498 h 1570666"/>
                <a:gd name="connsiteX137" fmla="*/ 971371 w 1879587"/>
                <a:gd name="connsiteY137" fmla="*/ 966909 h 1570666"/>
                <a:gd name="connsiteX138" fmla="*/ 961694 w 1879587"/>
                <a:gd name="connsiteY138" fmla="*/ 980236 h 1570666"/>
                <a:gd name="connsiteX139" fmla="*/ 961753 w 1879587"/>
                <a:gd name="connsiteY139" fmla="*/ 980583 h 1570666"/>
                <a:gd name="connsiteX140" fmla="*/ 935344 w 1879587"/>
                <a:gd name="connsiteY140" fmla="*/ 1038907 h 1570666"/>
                <a:gd name="connsiteX141" fmla="*/ 924629 w 1879587"/>
                <a:gd name="connsiteY141" fmla="*/ 1053341 h 1570666"/>
                <a:gd name="connsiteX142" fmla="*/ 897377 w 1879587"/>
                <a:gd name="connsiteY142" fmla="*/ 1064820 h 1570666"/>
                <a:gd name="connsiteX143" fmla="*/ 865569 w 1879587"/>
                <a:gd name="connsiteY143" fmla="*/ 1076046 h 1570666"/>
                <a:gd name="connsiteX144" fmla="*/ 857131 w 1879587"/>
                <a:gd name="connsiteY144" fmla="*/ 1084487 h 1570666"/>
                <a:gd name="connsiteX145" fmla="*/ 824564 w 1879587"/>
                <a:gd name="connsiteY145" fmla="*/ 1149311 h 1570666"/>
                <a:gd name="connsiteX146" fmla="*/ 807690 w 1879587"/>
                <a:gd name="connsiteY146" fmla="*/ 1162815 h 1570666"/>
                <a:gd name="connsiteX147" fmla="*/ 788706 w 1879587"/>
                <a:gd name="connsiteY147" fmla="*/ 1161971 h 1570666"/>
                <a:gd name="connsiteX148" fmla="*/ 686700 w 1879587"/>
                <a:gd name="connsiteY148" fmla="*/ 1123989 h 1570666"/>
                <a:gd name="connsiteX149" fmla="*/ 668897 w 1879587"/>
                <a:gd name="connsiteY149" fmla="*/ 1124495 h 1570666"/>
                <a:gd name="connsiteX150" fmla="*/ 666029 w 1879587"/>
                <a:gd name="connsiteY150" fmla="*/ 1127365 h 1570666"/>
                <a:gd name="connsiteX151" fmla="*/ 660207 w 1879587"/>
                <a:gd name="connsiteY151" fmla="*/ 1181385 h 1570666"/>
                <a:gd name="connsiteX152" fmla="*/ 664932 w 1879587"/>
                <a:gd name="connsiteY152" fmla="*/ 1207298 h 1570666"/>
                <a:gd name="connsiteX153" fmla="*/ 654554 w 1879587"/>
                <a:gd name="connsiteY153" fmla="*/ 1241735 h 1570666"/>
                <a:gd name="connsiteX154" fmla="*/ 622493 w 1879587"/>
                <a:gd name="connsiteY154" fmla="*/ 1261318 h 1570666"/>
                <a:gd name="connsiteX155" fmla="*/ 562251 w 1879587"/>
                <a:gd name="connsiteY155" fmla="*/ 1266719 h 1570666"/>
                <a:gd name="connsiteX156" fmla="*/ 543521 w 1879587"/>
                <a:gd name="connsiteY156" fmla="*/ 1262162 h 1570666"/>
                <a:gd name="connsiteX157" fmla="*/ 485970 w 1879587"/>
                <a:gd name="connsiteY157" fmla="*/ 1259047 h 1570666"/>
                <a:gd name="connsiteX158" fmla="*/ 482857 w 1879587"/>
                <a:gd name="connsiteY158" fmla="*/ 1262162 h 1570666"/>
                <a:gd name="connsiteX159" fmla="*/ 383382 w 1879587"/>
                <a:gd name="connsiteY159" fmla="*/ 1322850 h 1570666"/>
                <a:gd name="connsiteX160" fmla="*/ 324997 w 1879587"/>
                <a:gd name="connsiteY160" fmla="*/ 1335173 h 1570666"/>
                <a:gd name="connsiteX161" fmla="*/ 310232 w 1879587"/>
                <a:gd name="connsiteY161" fmla="*/ 1350029 h 1570666"/>
                <a:gd name="connsiteX162" fmla="*/ 319175 w 1879587"/>
                <a:gd name="connsiteY162" fmla="*/ 1419664 h 1570666"/>
                <a:gd name="connsiteX163" fmla="*/ 341281 w 1879587"/>
                <a:gd name="connsiteY163" fmla="*/ 1428104 h 1570666"/>
                <a:gd name="connsiteX164" fmla="*/ 351490 w 1879587"/>
                <a:gd name="connsiteY164" fmla="*/ 1447433 h 1570666"/>
                <a:gd name="connsiteX165" fmla="*/ 311919 w 1879587"/>
                <a:gd name="connsiteY165" fmla="*/ 1535891 h 1570666"/>
                <a:gd name="connsiteX166" fmla="*/ 293442 w 1879587"/>
                <a:gd name="connsiteY166" fmla="*/ 1541715 h 1570666"/>
                <a:gd name="connsiteX167" fmla="*/ 259693 w 1879587"/>
                <a:gd name="connsiteY167" fmla="*/ 1551084 h 1570666"/>
                <a:gd name="connsiteX168" fmla="*/ 245603 w 1879587"/>
                <a:gd name="connsiteY168" fmla="*/ 1570666 h 1570666"/>
                <a:gd name="connsiteX169" fmla="*/ 228728 w 1879587"/>
                <a:gd name="connsiteY169" fmla="*/ 1550324 h 1570666"/>
                <a:gd name="connsiteX170" fmla="*/ 202742 w 1879587"/>
                <a:gd name="connsiteY170" fmla="*/ 1524327 h 1570666"/>
                <a:gd name="connsiteX171" fmla="*/ 141319 w 1879587"/>
                <a:gd name="connsiteY171" fmla="*/ 1483728 h 1570666"/>
                <a:gd name="connsiteX172" fmla="*/ 125457 w 1879587"/>
                <a:gd name="connsiteY172" fmla="*/ 1436460 h 1570666"/>
                <a:gd name="connsiteX173" fmla="*/ 102930 w 1879587"/>
                <a:gd name="connsiteY173" fmla="*/ 1308585 h 1570666"/>
                <a:gd name="connsiteX174" fmla="*/ 92383 w 1879587"/>
                <a:gd name="connsiteY174" fmla="*/ 1196494 h 157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1879587" h="1570666">
                  <a:moveTo>
                    <a:pt x="92383" y="1196494"/>
                  </a:moveTo>
                  <a:cubicBezTo>
                    <a:pt x="98205" y="1146947"/>
                    <a:pt x="77787" y="1101199"/>
                    <a:pt x="72471" y="1053003"/>
                  </a:cubicBezTo>
                  <a:cubicBezTo>
                    <a:pt x="67747" y="1010800"/>
                    <a:pt x="52475" y="971720"/>
                    <a:pt x="45979" y="930108"/>
                  </a:cubicBezTo>
                  <a:cubicBezTo>
                    <a:pt x="41811" y="893788"/>
                    <a:pt x="34639" y="857882"/>
                    <a:pt x="24548" y="822743"/>
                  </a:cubicBezTo>
                  <a:cubicBezTo>
                    <a:pt x="20068" y="810563"/>
                    <a:pt x="20068" y="797194"/>
                    <a:pt x="24548" y="785014"/>
                  </a:cubicBezTo>
                  <a:cubicBezTo>
                    <a:pt x="35516" y="763406"/>
                    <a:pt x="25729" y="745765"/>
                    <a:pt x="19739" y="727195"/>
                  </a:cubicBezTo>
                  <a:cubicBezTo>
                    <a:pt x="10365" y="698877"/>
                    <a:pt x="5936" y="669149"/>
                    <a:pt x="6661" y="639329"/>
                  </a:cubicBezTo>
                  <a:cubicBezTo>
                    <a:pt x="7420" y="604300"/>
                    <a:pt x="9277" y="568090"/>
                    <a:pt x="1430" y="532892"/>
                  </a:cubicBezTo>
                  <a:cubicBezTo>
                    <a:pt x="-5488" y="502000"/>
                    <a:pt x="13580" y="456927"/>
                    <a:pt x="39566" y="439201"/>
                  </a:cubicBezTo>
                  <a:cubicBezTo>
                    <a:pt x="52560" y="430761"/>
                    <a:pt x="60153" y="433884"/>
                    <a:pt x="66650" y="446714"/>
                  </a:cubicBezTo>
                  <a:cubicBezTo>
                    <a:pt x="80487" y="473977"/>
                    <a:pt x="112379" y="476087"/>
                    <a:pt x="128748" y="450850"/>
                  </a:cubicBezTo>
                  <a:cubicBezTo>
                    <a:pt x="131987" y="443506"/>
                    <a:pt x="139049" y="438594"/>
                    <a:pt x="147056" y="438104"/>
                  </a:cubicBezTo>
                  <a:cubicBezTo>
                    <a:pt x="170174" y="436838"/>
                    <a:pt x="192364" y="408731"/>
                    <a:pt x="192870" y="386026"/>
                  </a:cubicBezTo>
                  <a:cubicBezTo>
                    <a:pt x="194153" y="364485"/>
                    <a:pt x="187749" y="343189"/>
                    <a:pt x="174815" y="325929"/>
                  </a:cubicBezTo>
                  <a:cubicBezTo>
                    <a:pt x="170849" y="320948"/>
                    <a:pt x="167137" y="317488"/>
                    <a:pt x="173718" y="310904"/>
                  </a:cubicBezTo>
                  <a:cubicBezTo>
                    <a:pt x="177506" y="306059"/>
                    <a:pt x="184509" y="305198"/>
                    <a:pt x="189352" y="308988"/>
                  </a:cubicBezTo>
                  <a:cubicBezTo>
                    <a:pt x="190069" y="309545"/>
                    <a:pt x="190710" y="310187"/>
                    <a:pt x="191267" y="310904"/>
                  </a:cubicBezTo>
                  <a:cubicBezTo>
                    <a:pt x="202514" y="320459"/>
                    <a:pt x="213187" y="330655"/>
                    <a:pt x="223244" y="341459"/>
                  </a:cubicBezTo>
                  <a:cubicBezTo>
                    <a:pt x="231681" y="351335"/>
                    <a:pt x="238262" y="352516"/>
                    <a:pt x="247290" y="341459"/>
                  </a:cubicBezTo>
                  <a:cubicBezTo>
                    <a:pt x="261043" y="325000"/>
                    <a:pt x="275977" y="309554"/>
                    <a:pt x="288379" y="291828"/>
                  </a:cubicBezTo>
                  <a:cubicBezTo>
                    <a:pt x="295450" y="284401"/>
                    <a:pt x="295171" y="272651"/>
                    <a:pt x="287747" y="265578"/>
                  </a:cubicBezTo>
                  <a:cubicBezTo>
                    <a:pt x="287570" y="265401"/>
                    <a:pt x="287384" y="265232"/>
                    <a:pt x="287198" y="265072"/>
                  </a:cubicBezTo>
                  <a:cubicBezTo>
                    <a:pt x="269480" y="244645"/>
                    <a:pt x="253449" y="222447"/>
                    <a:pt x="220797" y="228524"/>
                  </a:cubicBezTo>
                  <a:cubicBezTo>
                    <a:pt x="216359" y="229950"/>
                    <a:pt x="211609" y="227511"/>
                    <a:pt x="210184" y="223071"/>
                  </a:cubicBezTo>
                  <a:cubicBezTo>
                    <a:pt x="209821" y="221940"/>
                    <a:pt x="209703" y="220750"/>
                    <a:pt x="209829" y="219576"/>
                  </a:cubicBezTo>
                  <a:cubicBezTo>
                    <a:pt x="209829" y="212065"/>
                    <a:pt x="216663" y="211136"/>
                    <a:pt x="221726" y="212149"/>
                  </a:cubicBezTo>
                  <a:cubicBezTo>
                    <a:pt x="251340" y="218311"/>
                    <a:pt x="270915" y="204299"/>
                    <a:pt x="284752" y="180496"/>
                  </a:cubicBezTo>
                  <a:cubicBezTo>
                    <a:pt x="297660" y="158551"/>
                    <a:pt x="321116" y="160492"/>
                    <a:pt x="340521" y="155175"/>
                  </a:cubicBezTo>
                  <a:cubicBezTo>
                    <a:pt x="353852" y="151799"/>
                    <a:pt x="366424" y="143695"/>
                    <a:pt x="381189" y="145215"/>
                  </a:cubicBezTo>
                  <a:cubicBezTo>
                    <a:pt x="383298" y="145215"/>
                    <a:pt x="387348" y="143105"/>
                    <a:pt x="387685" y="141417"/>
                  </a:cubicBezTo>
                  <a:cubicBezTo>
                    <a:pt x="389204" y="128857"/>
                    <a:pt x="387939" y="116120"/>
                    <a:pt x="383973" y="104109"/>
                  </a:cubicBezTo>
                  <a:cubicBezTo>
                    <a:pt x="381611" y="94993"/>
                    <a:pt x="372752" y="94824"/>
                    <a:pt x="364146" y="94065"/>
                  </a:cubicBezTo>
                  <a:cubicBezTo>
                    <a:pt x="340184" y="91954"/>
                    <a:pt x="318416" y="104953"/>
                    <a:pt x="294454" y="102505"/>
                  </a:cubicBezTo>
                  <a:cubicBezTo>
                    <a:pt x="280533" y="101324"/>
                    <a:pt x="269143" y="101492"/>
                    <a:pt x="282136" y="83936"/>
                  </a:cubicBezTo>
                  <a:cubicBezTo>
                    <a:pt x="286473" y="78424"/>
                    <a:pt x="287257" y="70904"/>
                    <a:pt x="284161" y="64607"/>
                  </a:cubicBezTo>
                  <a:cubicBezTo>
                    <a:pt x="273446" y="47726"/>
                    <a:pt x="284161" y="44012"/>
                    <a:pt x="297323" y="40045"/>
                  </a:cubicBezTo>
                  <a:cubicBezTo>
                    <a:pt x="311877" y="34727"/>
                    <a:pt x="327309" y="32203"/>
                    <a:pt x="342799" y="32617"/>
                  </a:cubicBezTo>
                  <a:cubicBezTo>
                    <a:pt x="361167" y="35470"/>
                    <a:pt x="379451" y="26979"/>
                    <a:pt x="389120" y="11093"/>
                  </a:cubicBezTo>
                  <a:cubicBezTo>
                    <a:pt x="393591" y="4172"/>
                    <a:pt x="399413" y="-3593"/>
                    <a:pt x="408525" y="1809"/>
                  </a:cubicBezTo>
                  <a:cubicBezTo>
                    <a:pt x="417638" y="7211"/>
                    <a:pt x="430209" y="10672"/>
                    <a:pt x="428437" y="26118"/>
                  </a:cubicBezTo>
                  <a:cubicBezTo>
                    <a:pt x="426665" y="41564"/>
                    <a:pt x="428437" y="56926"/>
                    <a:pt x="421687" y="71781"/>
                  </a:cubicBezTo>
                  <a:cubicBezTo>
                    <a:pt x="417469" y="80897"/>
                    <a:pt x="419409" y="88663"/>
                    <a:pt x="431306" y="94234"/>
                  </a:cubicBezTo>
                  <a:cubicBezTo>
                    <a:pt x="460836" y="107232"/>
                    <a:pt x="489607" y="121835"/>
                    <a:pt x="523440" y="117276"/>
                  </a:cubicBezTo>
                  <a:cubicBezTo>
                    <a:pt x="533126" y="116036"/>
                    <a:pt x="542466" y="121379"/>
                    <a:pt x="546305" y="130360"/>
                  </a:cubicBezTo>
                  <a:cubicBezTo>
                    <a:pt x="551958" y="140235"/>
                    <a:pt x="560986" y="148507"/>
                    <a:pt x="565036" y="158804"/>
                  </a:cubicBezTo>
                  <a:cubicBezTo>
                    <a:pt x="572123" y="176699"/>
                    <a:pt x="584694" y="179062"/>
                    <a:pt x="601569" y="178724"/>
                  </a:cubicBezTo>
                  <a:cubicBezTo>
                    <a:pt x="654217" y="177627"/>
                    <a:pt x="706865" y="177796"/>
                    <a:pt x="759513" y="177458"/>
                  </a:cubicBezTo>
                  <a:cubicBezTo>
                    <a:pt x="790900" y="177458"/>
                    <a:pt x="804146" y="196196"/>
                    <a:pt x="790140" y="223797"/>
                  </a:cubicBezTo>
                  <a:cubicBezTo>
                    <a:pt x="784572" y="234854"/>
                    <a:pt x="780943" y="242282"/>
                    <a:pt x="791912" y="251398"/>
                  </a:cubicBezTo>
                  <a:cubicBezTo>
                    <a:pt x="804483" y="261864"/>
                    <a:pt x="813764" y="278154"/>
                    <a:pt x="834520" y="269630"/>
                  </a:cubicBezTo>
                  <a:cubicBezTo>
                    <a:pt x="862110" y="258319"/>
                    <a:pt x="889699" y="246925"/>
                    <a:pt x="917711" y="237049"/>
                  </a:cubicBezTo>
                  <a:cubicBezTo>
                    <a:pt x="930029" y="232660"/>
                    <a:pt x="935429" y="226498"/>
                    <a:pt x="933741" y="213499"/>
                  </a:cubicBezTo>
                  <a:cubicBezTo>
                    <a:pt x="932729" y="205059"/>
                    <a:pt x="933741" y="197294"/>
                    <a:pt x="932982" y="189190"/>
                  </a:cubicBezTo>
                  <a:cubicBezTo>
                    <a:pt x="932223" y="181087"/>
                    <a:pt x="935260" y="174250"/>
                    <a:pt x="942010" y="172309"/>
                  </a:cubicBezTo>
                  <a:cubicBezTo>
                    <a:pt x="962512" y="167751"/>
                    <a:pt x="965296" y="151208"/>
                    <a:pt x="969768" y="135255"/>
                  </a:cubicBezTo>
                  <a:cubicBezTo>
                    <a:pt x="974746" y="117530"/>
                    <a:pt x="982087" y="103265"/>
                    <a:pt x="1005205" y="108245"/>
                  </a:cubicBezTo>
                  <a:cubicBezTo>
                    <a:pt x="1030516" y="113731"/>
                    <a:pt x="1050850" y="99129"/>
                    <a:pt x="1070424" y="87650"/>
                  </a:cubicBezTo>
                  <a:cubicBezTo>
                    <a:pt x="1088227" y="77099"/>
                    <a:pt x="1100123" y="77268"/>
                    <a:pt x="1112610" y="93221"/>
                  </a:cubicBezTo>
                  <a:cubicBezTo>
                    <a:pt x="1118179" y="100058"/>
                    <a:pt x="1128472" y="101661"/>
                    <a:pt x="1128472" y="114491"/>
                  </a:cubicBezTo>
                  <a:cubicBezTo>
                    <a:pt x="1128472" y="128840"/>
                    <a:pt x="1125013" y="135086"/>
                    <a:pt x="1109235" y="134917"/>
                  </a:cubicBezTo>
                  <a:cubicBezTo>
                    <a:pt x="1079705" y="134917"/>
                    <a:pt x="1081646" y="134917"/>
                    <a:pt x="1092867" y="162265"/>
                  </a:cubicBezTo>
                  <a:cubicBezTo>
                    <a:pt x="1102654" y="186236"/>
                    <a:pt x="1118179" y="194255"/>
                    <a:pt x="1142647" y="194171"/>
                  </a:cubicBezTo>
                  <a:cubicBezTo>
                    <a:pt x="1158812" y="193309"/>
                    <a:pt x="1175012" y="194820"/>
                    <a:pt x="1190739" y="198644"/>
                  </a:cubicBezTo>
                  <a:cubicBezTo>
                    <a:pt x="1205673" y="203118"/>
                    <a:pt x="1215375" y="197040"/>
                    <a:pt x="1225331" y="189697"/>
                  </a:cubicBezTo>
                  <a:cubicBezTo>
                    <a:pt x="1236561" y="182286"/>
                    <a:pt x="1246804" y="173466"/>
                    <a:pt x="1255789" y="163447"/>
                  </a:cubicBezTo>
                  <a:cubicBezTo>
                    <a:pt x="1272664" y="143105"/>
                    <a:pt x="1293926" y="143864"/>
                    <a:pt x="1316369" y="144962"/>
                  </a:cubicBezTo>
                  <a:cubicBezTo>
                    <a:pt x="1321895" y="144650"/>
                    <a:pt x="1327101" y="147578"/>
                    <a:pt x="1329699" y="152474"/>
                  </a:cubicBezTo>
                  <a:cubicBezTo>
                    <a:pt x="1345899" y="186658"/>
                    <a:pt x="1376189" y="179737"/>
                    <a:pt x="1403272" y="175601"/>
                  </a:cubicBezTo>
                  <a:cubicBezTo>
                    <a:pt x="1419691" y="172191"/>
                    <a:pt x="1436371" y="170241"/>
                    <a:pt x="1453136" y="169777"/>
                  </a:cubicBezTo>
                  <a:cubicBezTo>
                    <a:pt x="1468745" y="169777"/>
                    <a:pt x="1476254" y="162687"/>
                    <a:pt x="1474229" y="147578"/>
                  </a:cubicBezTo>
                  <a:cubicBezTo>
                    <a:pt x="1472204" y="132470"/>
                    <a:pt x="1479882" y="126477"/>
                    <a:pt x="1491947" y="122678"/>
                  </a:cubicBezTo>
                  <a:cubicBezTo>
                    <a:pt x="1501852" y="120720"/>
                    <a:pt x="1511310" y="116972"/>
                    <a:pt x="1519874" y="111621"/>
                  </a:cubicBezTo>
                  <a:cubicBezTo>
                    <a:pt x="1526286" y="106810"/>
                    <a:pt x="1532108" y="110861"/>
                    <a:pt x="1538014" y="115251"/>
                  </a:cubicBezTo>
                  <a:cubicBezTo>
                    <a:pt x="1554888" y="128249"/>
                    <a:pt x="1572860" y="140572"/>
                    <a:pt x="1589987" y="153233"/>
                  </a:cubicBezTo>
                  <a:cubicBezTo>
                    <a:pt x="1599859" y="160661"/>
                    <a:pt x="1608549" y="164122"/>
                    <a:pt x="1621036" y="156610"/>
                  </a:cubicBezTo>
                  <a:cubicBezTo>
                    <a:pt x="1634662" y="149705"/>
                    <a:pt x="1648761" y="143780"/>
                    <a:pt x="1663222" y="138884"/>
                  </a:cubicBezTo>
                  <a:cubicBezTo>
                    <a:pt x="1667618" y="136859"/>
                    <a:pt x="1672798" y="137652"/>
                    <a:pt x="1676384" y="140910"/>
                  </a:cubicBezTo>
                  <a:cubicBezTo>
                    <a:pt x="1694440" y="155006"/>
                    <a:pt x="1713255" y="150954"/>
                    <a:pt x="1731226" y="141585"/>
                  </a:cubicBezTo>
                  <a:cubicBezTo>
                    <a:pt x="1737385" y="137796"/>
                    <a:pt x="1745147" y="137796"/>
                    <a:pt x="1751307" y="141585"/>
                  </a:cubicBezTo>
                  <a:cubicBezTo>
                    <a:pt x="1771986" y="150786"/>
                    <a:pt x="1791932" y="161564"/>
                    <a:pt x="1810958" y="173828"/>
                  </a:cubicBezTo>
                  <a:cubicBezTo>
                    <a:pt x="1820492" y="180159"/>
                    <a:pt x="1823107" y="185730"/>
                    <a:pt x="1817033" y="196787"/>
                  </a:cubicBezTo>
                  <a:cubicBezTo>
                    <a:pt x="1809262" y="211482"/>
                    <a:pt x="1802681" y="226785"/>
                    <a:pt x="1797374" y="242535"/>
                  </a:cubicBezTo>
                  <a:cubicBezTo>
                    <a:pt x="1790202" y="262539"/>
                    <a:pt x="1800749" y="281953"/>
                    <a:pt x="1806908" y="298665"/>
                  </a:cubicBezTo>
                  <a:cubicBezTo>
                    <a:pt x="1814501" y="319429"/>
                    <a:pt x="1807498" y="331246"/>
                    <a:pt x="1797711" y="346102"/>
                  </a:cubicBezTo>
                  <a:cubicBezTo>
                    <a:pt x="1781934" y="369904"/>
                    <a:pt x="1776703" y="366443"/>
                    <a:pt x="1808342" y="380793"/>
                  </a:cubicBezTo>
                  <a:cubicBezTo>
                    <a:pt x="1815607" y="383333"/>
                    <a:pt x="1820627" y="389993"/>
                    <a:pt x="1821082" y="397674"/>
                  </a:cubicBezTo>
                  <a:cubicBezTo>
                    <a:pt x="1822264" y="410841"/>
                    <a:pt x="1819817" y="424261"/>
                    <a:pt x="1826904" y="437091"/>
                  </a:cubicBezTo>
                  <a:cubicBezTo>
                    <a:pt x="1830616" y="443844"/>
                    <a:pt x="1823023" y="447896"/>
                    <a:pt x="1816695" y="448655"/>
                  </a:cubicBezTo>
                  <a:cubicBezTo>
                    <a:pt x="1809329" y="449474"/>
                    <a:pt x="1801905" y="449693"/>
                    <a:pt x="1794505" y="449330"/>
                  </a:cubicBezTo>
                  <a:cubicBezTo>
                    <a:pt x="1784802" y="449330"/>
                    <a:pt x="1778728" y="451862"/>
                    <a:pt x="1779571" y="462920"/>
                  </a:cubicBezTo>
                  <a:cubicBezTo>
                    <a:pt x="1779951" y="465612"/>
                    <a:pt x="1779571" y="468364"/>
                    <a:pt x="1778474" y="470854"/>
                  </a:cubicBezTo>
                  <a:cubicBezTo>
                    <a:pt x="1764722" y="494150"/>
                    <a:pt x="1779571" y="501493"/>
                    <a:pt x="1798133" y="506557"/>
                  </a:cubicBezTo>
                  <a:cubicBezTo>
                    <a:pt x="1805980" y="508668"/>
                    <a:pt x="1811970" y="512466"/>
                    <a:pt x="1812645" y="521076"/>
                  </a:cubicBezTo>
                  <a:cubicBezTo>
                    <a:pt x="1813320" y="529685"/>
                    <a:pt x="1807330" y="534243"/>
                    <a:pt x="1801508" y="539139"/>
                  </a:cubicBezTo>
                  <a:cubicBezTo>
                    <a:pt x="1792227" y="546819"/>
                    <a:pt x="1773665" y="547073"/>
                    <a:pt x="1773750" y="560493"/>
                  </a:cubicBezTo>
                  <a:cubicBezTo>
                    <a:pt x="1773750" y="570875"/>
                    <a:pt x="1785731" y="580751"/>
                    <a:pt x="1790624" y="591554"/>
                  </a:cubicBezTo>
                  <a:cubicBezTo>
                    <a:pt x="1797121" y="605566"/>
                    <a:pt x="1805305" y="612909"/>
                    <a:pt x="1821757" y="608436"/>
                  </a:cubicBezTo>
                  <a:cubicBezTo>
                    <a:pt x="1832540" y="605541"/>
                    <a:pt x="1843981" y="609609"/>
                    <a:pt x="1850528" y="618649"/>
                  </a:cubicBezTo>
                  <a:cubicBezTo>
                    <a:pt x="1854536" y="623216"/>
                    <a:pt x="1858847" y="627503"/>
                    <a:pt x="1863437" y="631479"/>
                  </a:cubicBezTo>
                  <a:cubicBezTo>
                    <a:pt x="1882336" y="647263"/>
                    <a:pt x="1884952" y="665241"/>
                    <a:pt x="1869681" y="683810"/>
                  </a:cubicBezTo>
                  <a:cubicBezTo>
                    <a:pt x="1865884" y="688284"/>
                    <a:pt x="1860315" y="694615"/>
                    <a:pt x="1852806" y="686427"/>
                  </a:cubicBezTo>
                  <a:cubicBezTo>
                    <a:pt x="1850478" y="683962"/>
                    <a:pt x="1847584" y="682106"/>
                    <a:pt x="1844369" y="681025"/>
                  </a:cubicBezTo>
                  <a:cubicBezTo>
                    <a:pt x="1812645" y="669039"/>
                    <a:pt x="1826060" y="663047"/>
                    <a:pt x="1799821" y="690225"/>
                  </a:cubicBezTo>
                  <a:cubicBezTo>
                    <a:pt x="1768012" y="723059"/>
                    <a:pt x="1763625" y="765262"/>
                    <a:pt x="1751644" y="805186"/>
                  </a:cubicBezTo>
                  <a:cubicBezTo>
                    <a:pt x="1749366" y="812783"/>
                    <a:pt x="1749535" y="822068"/>
                    <a:pt x="1742110" y="826541"/>
                  </a:cubicBezTo>
                  <a:cubicBezTo>
                    <a:pt x="1734103" y="832011"/>
                    <a:pt x="1723953" y="833269"/>
                    <a:pt x="1714858" y="829917"/>
                  </a:cubicBezTo>
                  <a:cubicBezTo>
                    <a:pt x="1706421" y="825951"/>
                    <a:pt x="1709289" y="816244"/>
                    <a:pt x="1710639" y="809829"/>
                  </a:cubicBezTo>
                  <a:cubicBezTo>
                    <a:pt x="1715364" y="788559"/>
                    <a:pt x="1708530" y="775560"/>
                    <a:pt x="1687521" y="768470"/>
                  </a:cubicBezTo>
                  <a:cubicBezTo>
                    <a:pt x="1679084" y="765600"/>
                    <a:pt x="1675962" y="759185"/>
                    <a:pt x="1683809" y="749901"/>
                  </a:cubicBezTo>
                  <a:cubicBezTo>
                    <a:pt x="1703299" y="729246"/>
                    <a:pt x="1712740" y="701072"/>
                    <a:pt x="1709627" y="672838"/>
                  </a:cubicBezTo>
                  <a:cubicBezTo>
                    <a:pt x="1706252" y="645153"/>
                    <a:pt x="1701190" y="640763"/>
                    <a:pt x="1674444" y="632407"/>
                  </a:cubicBezTo>
                  <a:cubicBezTo>
                    <a:pt x="1644998" y="623122"/>
                    <a:pt x="1618927" y="622616"/>
                    <a:pt x="1591422" y="638822"/>
                  </a:cubicBezTo>
                  <a:cubicBezTo>
                    <a:pt x="1575307" y="648444"/>
                    <a:pt x="1562398" y="633420"/>
                    <a:pt x="1550670" y="623882"/>
                  </a:cubicBezTo>
                  <a:cubicBezTo>
                    <a:pt x="1544342" y="618734"/>
                    <a:pt x="1538942" y="612656"/>
                    <a:pt x="1532530" y="621097"/>
                  </a:cubicBezTo>
                  <a:cubicBezTo>
                    <a:pt x="1509918" y="650386"/>
                    <a:pt x="1487306" y="634770"/>
                    <a:pt x="1464442" y="622109"/>
                  </a:cubicBezTo>
                  <a:cubicBezTo>
                    <a:pt x="1458063" y="617315"/>
                    <a:pt x="1451119" y="613323"/>
                    <a:pt x="1443771" y="610208"/>
                  </a:cubicBezTo>
                  <a:cubicBezTo>
                    <a:pt x="1424702" y="605397"/>
                    <a:pt x="1419134" y="593327"/>
                    <a:pt x="1422424" y="575771"/>
                  </a:cubicBezTo>
                  <a:cubicBezTo>
                    <a:pt x="1424956" y="561844"/>
                    <a:pt x="1418628" y="557792"/>
                    <a:pt x="1405550" y="558889"/>
                  </a:cubicBezTo>
                  <a:cubicBezTo>
                    <a:pt x="1394835" y="559649"/>
                    <a:pt x="1383951" y="558298"/>
                    <a:pt x="1373235" y="558889"/>
                  </a:cubicBezTo>
                  <a:cubicBezTo>
                    <a:pt x="1354961" y="561818"/>
                    <a:pt x="1336517" y="554728"/>
                    <a:pt x="1324890" y="540320"/>
                  </a:cubicBezTo>
                  <a:cubicBezTo>
                    <a:pt x="1319322" y="533568"/>
                    <a:pt x="1311897" y="523439"/>
                    <a:pt x="1299579" y="531879"/>
                  </a:cubicBezTo>
                  <a:cubicBezTo>
                    <a:pt x="1287260" y="540320"/>
                    <a:pt x="1271145" y="543359"/>
                    <a:pt x="1272411" y="564713"/>
                  </a:cubicBezTo>
                  <a:cubicBezTo>
                    <a:pt x="1273677" y="586068"/>
                    <a:pt x="1284813" y="607592"/>
                    <a:pt x="1280848" y="630382"/>
                  </a:cubicBezTo>
                  <a:cubicBezTo>
                    <a:pt x="1279751" y="636965"/>
                    <a:pt x="1281861" y="646334"/>
                    <a:pt x="1274858" y="648444"/>
                  </a:cubicBezTo>
                  <a:cubicBezTo>
                    <a:pt x="1255030" y="654437"/>
                    <a:pt x="1252161" y="668533"/>
                    <a:pt x="1252837" y="685921"/>
                  </a:cubicBezTo>
                  <a:cubicBezTo>
                    <a:pt x="1253377" y="691525"/>
                    <a:pt x="1249825" y="696716"/>
                    <a:pt x="1244399" y="698244"/>
                  </a:cubicBezTo>
                  <a:cubicBezTo>
                    <a:pt x="1238156" y="699510"/>
                    <a:pt x="1238409" y="692335"/>
                    <a:pt x="1235962" y="688791"/>
                  </a:cubicBezTo>
                  <a:cubicBezTo>
                    <a:pt x="1229381" y="678831"/>
                    <a:pt x="1190486" y="671065"/>
                    <a:pt x="1180530" y="677818"/>
                  </a:cubicBezTo>
                  <a:cubicBezTo>
                    <a:pt x="1175636" y="681194"/>
                    <a:pt x="1177155" y="686258"/>
                    <a:pt x="1177661" y="690647"/>
                  </a:cubicBezTo>
                  <a:cubicBezTo>
                    <a:pt x="1178673" y="702042"/>
                    <a:pt x="1178927" y="713521"/>
                    <a:pt x="1180361" y="724832"/>
                  </a:cubicBezTo>
                  <a:cubicBezTo>
                    <a:pt x="1182470" y="741713"/>
                    <a:pt x="1179855" y="754796"/>
                    <a:pt x="1162558" y="762983"/>
                  </a:cubicBezTo>
                  <a:cubicBezTo>
                    <a:pt x="1149481" y="769145"/>
                    <a:pt x="1154121" y="776995"/>
                    <a:pt x="1163234" y="784085"/>
                  </a:cubicBezTo>
                  <a:cubicBezTo>
                    <a:pt x="1183128" y="799641"/>
                    <a:pt x="1186655" y="828398"/>
                    <a:pt x="1171105" y="848301"/>
                  </a:cubicBezTo>
                  <a:cubicBezTo>
                    <a:pt x="1165739" y="855163"/>
                    <a:pt x="1158534" y="860354"/>
                    <a:pt x="1150324" y="863258"/>
                  </a:cubicBezTo>
                  <a:cubicBezTo>
                    <a:pt x="1132184" y="869842"/>
                    <a:pt x="1115479" y="874990"/>
                    <a:pt x="1105776" y="895501"/>
                  </a:cubicBezTo>
                  <a:cubicBezTo>
                    <a:pt x="1096073" y="916012"/>
                    <a:pt x="1075993" y="903942"/>
                    <a:pt x="1061227" y="899975"/>
                  </a:cubicBezTo>
                  <a:cubicBezTo>
                    <a:pt x="1046462" y="896008"/>
                    <a:pt x="1015413" y="906896"/>
                    <a:pt x="1010014" y="921498"/>
                  </a:cubicBezTo>
                  <a:cubicBezTo>
                    <a:pt x="1002758" y="941081"/>
                    <a:pt x="1002673" y="966909"/>
                    <a:pt x="971371" y="966909"/>
                  </a:cubicBezTo>
                  <a:cubicBezTo>
                    <a:pt x="965018" y="967913"/>
                    <a:pt x="960690" y="973881"/>
                    <a:pt x="961694" y="980236"/>
                  </a:cubicBezTo>
                  <a:cubicBezTo>
                    <a:pt x="961711" y="980354"/>
                    <a:pt x="961727" y="980464"/>
                    <a:pt x="961753" y="980583"/>
                  </a:cubicBezTo>
                  <a:cubicBezTo>
                    <a:pt x="966056" y="1005905"/>
                    <a:pt x="948338" y="1021435"/>
                    <a:pt x="935344" y="1038907"/>
                  </a:cubicBezTo>
                  <a:cubicBezTo>
                    <a:pt x="931717" y="1043718"/>
                    <a:pt x="927751" y="1048277"/>
                    <a:pt x="924629" y="1053341"/>
                  </a:cubicBezTo>
                  <a:cubicBezTo>
                    <a:pt x="919702" y="1063461"/>
                    <a:pt x="908050" y="1068365"/>
                    <a:pt x="897377" y="1064820"/>
                  </a:cubicBezTo>
                  <a:cubicBezTo>
                    <a:pt x="885455" y="1060760"/>
                    <a:pt x="872302" y="1065403"/>
                    <a:pt x="865569" y="1076046"/>
                  </a:cubicBezTo>
                  <a:cubicBezTo>
                    <a:pt x="863316" y="1079371"/>
                    <a:pt x="860456" y="1082233"/>
                    <a:pt x="857131" y="1084487"/>
                  </a:cubicBezTo>
                  <a:cubicBezTo>
                    <a:pt x="831820" y="1098751"/>
                    <a:pt x="828108" y="1124495"/>
                    <a:pt x="824564" y="1149311"/>
                  </a:cubicBezTo>
                  <a:cubicBezTo>
                    <a:pt x="822792" y="1161465"/>
                    <a:pt x="817392" y="1164082"/>
                    <a:pt x="807690" y="1162815"/>
                  </a:cubicBezTo>
                  <a:cubicBezTo>
                    <a:pt x="801421" y="1161777"/>
                    <a:pt x="795042" y="1161490"/>
                    <a:pt x="788706" y="1161971"/>
                  </a:cubicBezTo>
                  <a:cubicBezTo>
                    <a:pt x="747532" y="1168048"/>
                    <a:pt x="714290" y="1153531"/>
                    <a:pt x="686700" y="1123989"/>
                  </a:cubicBezTo>
                  <a:cubicBezTo>
                    <a:pt x="679781" y="1116645"/>
                    <a:pt x="674635" y="1117827"/>
                    <a:pt x="668897" y="1124495"/>
                  </a:cubicBezTo>
                  <a:cubicBezTo>
                    <a:pt x="668003" y="1125517"/>
                    <a:pt x="667050" y="1126470"/>
                    <a:pt x="666029" y="1127365"/>
                  </a:cubicBezTo>
                  <a:cubicBezTo>
                    <a:pt x="637764" y="1152096"/>
                    <a:pt x="637174" y="1152687"/>
                    <a:pt x="660207" y="1181385"/>
                  </a:cubicBezTo>
                  <a:cubicBezTo>
                    <a:pt x="666889" y="1188264"/>
                    <a:pt x="668762" y="1198502"/>
                    <a:pt x="664932" y="1207298"/>
                  </a:cubicBezTo>
                  <a:cubicBezTo>
                    <a:pt x="660241" y="1218372"/>
                    <a:pt x="656765" y="1229918"/>
                    <a:pt x="654554" y="1241735"/>
                  </a:cubicBezTo>
                  <a:cubicBezTo>
                    <a:pt x="651011" y="1257350"/>
                    <a:pt x="635402" y="1259798"/>
                    <a:pt x="622493" y="1261318"/>
                  </a:cubicBezTo>
                  <a:cubicBezTo>
                    <a:pt x="602497" y="1263681"/>
                    <a:pt x="582163" y="1262077"/>
                    <a:pt x="562251" y="1266719"/>
                  </a:cubicBezTo>
                  <a:cubicBezTo>
                    <a:pt x="555645" y="1268737"/>
                    <a:pt x="548465" y="1266990"/>
                    <a:pt x="543521" y="1262162"/>
                  </a:cubicBezTo>
                  <a:cubicBezTo>
                    <a:pt x="528494" y="1245407"/>
                    <a:pt x="502727" y="1244006"/>
                    <a:pt x="485970" y="1259047"/>
                  </a:cubicBezTo>
                  <a:cubicBezTo>
                    <a:pt x="484882" y="1260026"/>
                    <a:pt x="483836" y="1261064"/>
                    <a:pt x="482857" y="1262162"/>
                  </a:cubicBezTo>
                  <a:cubicBezTo>
                    <a:pt x="456052" y="1291332"/>
                    <a:pt x="421578" y="1312366"/>
                    <a:pt x="383382" y="1322850"/>
                  </a:cubicBezTo>
                  <a:cubicBezTo>
                    <a:pt x="364061" y="1327661"/>
                    <a:pt x="344571" y="1332050"/>
                    <a:pt x="324997" y="1335173"/>
                  </a:cubicBezTo>
                  <a:cubicBezTo>
                    <a:pt x="315378" y="1336777"/>
                    <a:pt x="310822" y="1339646"/>
                    <a:pt x="310232" y="1350029"/>
                  </a:cubicBezTo>
                  <a:cubicBezTo>
                    <a:pt x="310190" y="1373527"/>
                    <a:pt x="313193" y="1396933"/>
                    <a:pt x="319175" y="1419664"/>
                  </a:cubicBezTo>
                  <a:cubicBezTo>
                    <a:pt x="321875" y="1432409"/>
                    <a:pt x="333434" y="1427091"/>
                    <a:pt x="341281" y="1428104"/>
                  </a:cubicBezTo>
                  <a:cubicBezTo>
                    <a:pt x="355877" y="1429370"/>
                    <a:pt x="361446" y="1438148"/>
                    <a:pt x="351490" y="1447433"/>
                  </a:cubicBezTo>
                  <a:cubicBezTo>
                    <a:pt x="325503" y="1471742"/>
                    <a:pt x="323900" y="1506011"/>
                    <a:pt x="311919" y="1535891"/>
                  </a:cubicBezTo>
                  <a:cubicBezTo>
                    <a:pt x="306857" y="1548552"/>
                    <a:pt x="302891" y="1548299"/>
                    <a:pt x="293442" y="1541715"/>
                  </a:cubicBezTo>
                  <a:cubicBezTo>
                    <a:pt x="272602" y="1527197"/>
                    <a:pt x="272771" y="1527534"/>
                    <a:pt x="259693" y="1551084"/>
                  </a:cubicBezTo>
                  <a:cubicBezTo>
                    <a:pt x="255643" y="1558174"/>
                    <a:pt x="255137" y="1570750"/>
                    <a:pt x="245603" y="1570666"/>
                  </a:cubicBezTo>
                  <a:cubicBezTo>
                    <a:pt x="236069" y="1570581"/>
                    <a:pt x="231513" y="1558511"/>
                    <a:pt x="228728" y="1550324"/>
                  </a:cubicBezTo>
                  <a:cubicBezTo>
                    <a:pt x="224442" y="1538178"/>
                    <a:pt x="214883" y="1528615"/>
                    <a:pt x="202742" y="1524327"/>
                  </a:cubicBezTo>
                  <a:cubicBezTo>
                    <a:pt x="179624" y="1515043"/>
                    <a:pt x="161231" y="1497908"/>
                    <a:pt x="141319" y="1483728"/>
                  </a:cubicBezTo>
                  <a:cubicBezTo>
                    <a:pt x="126891" y="1473514"/>
                    <a:pt x="128073" y="1452835"/>
                    <a:pt x="125457" y="1436460"/>
                  </a:cubicBezTo>
                  <a:cubicBezTo>
                    <a:pt x="118539" y="1393751"/>
                    <a:pt x="109933" y="1351294"/>
                    <a:pt x="102930" y="1308585"/>
                  </a:cubicBezTo>
                  <a:cubicBezTo>
                    <a:pt x="96180" y="1271699"/>
                    <a:pt x="87236" y="1234477"/>
                    <a:pt x="92383" y="11964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CE370FD-1914-E075-3DCA-FC622D2CC360}"/>
                </a:ext>
              </a:extLst>
            </p:cNvPr>
            <p:cNvSpPr/>
            <p:nvPr/>
          </p:nvSpPr>
          <p:spPr>
            <a:xfrm>
              <a:off x="8403897" y="3533358"/>
              <a:ext cx="1497868" cy="1075859"/>
            </a:xfrm>
            <a:custGeom>
              <a:avLst/>
              <a:gdLst>
                <a:gd name="connsiteX0" fmla="*/ 5382 w 1964387"/>
                <a:gd name="connsiteY0" fmla="*/ 1028858 h 1410941"/>
                <a:gd name="connsiteX1" fmla="*/ 67395 w 1964387"/>
                <a:gd name="connsiteY1" fmla="*/ 1021008 h 1410941"/>
                <a:gd name="connsiteX2" fmla="*/ 85619 w 1964387"/>
                <a:gd name="connsiteY2" fmla="*/ 1008516 h 1410941"/>
                <a:gd name="connsiteX3" fmla="*/ 107894 w 1964387"/>
                <a:gd name="connsiteY3" fmla="*/ 957113 h 1410941"/>
                <a:gd name="connsiteX4" fmla="*/ 97600 w 1964387"/>
                <a:gd name="connsiteY4" fmla="*/ 934408 h 1410941"/>
                <a:gd name="connsiteX5" fmla="*/ 66804 w 1964387"/>
                <a:gd name="connsiteY5" fmla="*/ 914572 h 1410941"/>
                <a:gd name="connsiteX6" fmla="*/ 102325 w 1964387"/>
                <a:gd name="connsiteY6" fmla="*/ 913897 h 1410941"/>
                <a:gd name="connsiteX7" fmla="*/ 174379 w 1964387"/>
                <a:gd name="connsiteY7" fmla="*/ 892880 h 1410941"/>
                <a:gd name="connsiteX8" fmla="*/ 180707 w 1964387"/>
                <a:gd name="connsiteY8" fmla="*/ 888237 h 1410941"/>
                <a:gd name="connsiteX9" fmla="*/ 155817 w 1964387"/>
                <a:gd name="connsiteY9" fmla="*/ 843080 h 1410941"/>
                <a:gd name="connsiteX10" fmla="*/ 139786 w 1964387"/>
                <a:gd name="connsiteY10" fmla="*/ 841814 h 1410941"/>
                <a:gd name="connsiteX11" fmla="*/ 127974 w 1964387"/>
                <a:gd name="connsiteY11" fmla="*/ 829575 h 1410941"/>
                <a:gd name="connsiteX12" fmla="*/ 138521 w 1964387"/>
                <a:gd name="connsiteY12" fmla="*/ 818771 h 1410941"/>
                <a:gd name="connsiteX13" fmla="*/ 203656 w 1964387"/>
                <a:gd name="connsiteY13" fmla="*/ 796235 h 1410941"/>
                <a:gd name="connsiteX14" fmla="*/ 216143 w 1964387"/>
                <a:gd name="connsiteY14" fmla="*/ 762472 h 1410941"/>
                <a:gd name="connsiteX15" fmla="*/ 222808 w 1964387"/>
                <a:gd name="connsiteY15" fmla="*/ 701194 h 1410941"/>
                <a:gd name="connsiteX16" fmla="*/ 227364 w 1964387"/>
                <a:gd name="connsiteY16" fmla="*/ 684312 h 1410941"/>
                <a:gd name="connsiteX17" fmla="*/ 227364 w 1964387"/>
                <a:gd name="connsiteY17" fmla="*/ 639746 h 1410941"/>
                <a:gd name="connsiteX18" fmla="*/ 205259 w 1964387"/>
                <a:gd name="connsiteY18" fmla="*/ 603113 h 1410941"/>
                <a:gd name="connsiteX19" fmla="*/ 194459 w 1964387"/>
                <a:gd name="connsiteY19" fmla="*/ 588174 h 1410941"/>
                <a:gd name="connsiteX20" fmla="*/ 184166 w 1964387"/>
                <a:gd name="connsiteY20" fmla="*/ 544620 h 1410941"/>
                <a:gd name="connsiteX21" fmla="*/ 190156 w 1964387"/>
                <a:gd name="connsiteY21" fmla="*/ 530778 h 1410941"/>
                <a:gd name="connsiteX22" fmla="*/ 228546 w 1964387"/>
                <a:gd name="connsiteY22" fmla="*/ 514318 h 1410941"/>
                <a:gd name="connsiteX23" fmla="*/ 232764 w 1964387"/>
                <a:gd name="connsiteY23" fmla="*/ 492204 h 1410941"/>
                <a:gd name="connsiteX24" fmla="*/ 206271 w 1964387"/>
                <a:gd name="connsiteY24" fmla="*/ 467304 h 1410941"/>
                <a:gd name="connsiteX25" fmla="*/ 204415 w 1964387"/>
                <a:gd name="connsiteY25" fmla="*/ 457327 h 1410941"/>
                <a:gd name="connsiteX26" fmla="*/ 205006 w 1964387"/>
                <a:gd name="connsiteY26" fmla="*/ 456585 h 1410941"/>
                <a:gd name="connsiteX27" fmla="*/ 214034 w 1964387"/>
                <a:gd name="connsiteY27" fmla="*/ 457344 h 1410941"/>
                <a:gd name="connsiteX28" fmla="*/ 265416 w 1964387"/>
                <a:gd name="connsiteY28" fmla="*/ 444514 h 1410941"/>
                <a:gd name="connsiteX29" fmla="*/ 300009 w 1964387"/>
                <a:gd name="connsiteY29" fmla="*/ 429490 h 1410941"/>
                <a:gd name="connsiteX30" fmla="*/ 311399 w 1964387"/>
                <a:gd name="connsiteY30" fmla="*/ 444177 h 1410941"/>
                <a:gd name="connsiteX31" fmla="*/ 302962 w 1964387"/>
                <a:gd name="connsiteY31" fmla="*/ 454390 h 1410941"/>
                <a:gd name="connsiteX32" fmla="*/ 284991 w 1964387"/>
                <a:gd name="connsiteY32" fmla="*/ 479712 h 1410941"/>
                <a:gd name="connsiteX33" fmla="*/ 312580 w 1964387"/>
                <a:gd name="connsiteY33" fmla="*/ 513474 h 1410941"/>
                <a:gd name="connsiteX34" fmla="*/ 373413 w 1964387"/>
                <a:gd name="connsiteY34" fmla="*/ 507313 h 1410941"/>
                <a:gd name="connsiteX35" fmla="*/ 385815 w 1964387"/>
                <a:gd name="connsiteY35" fmla="*/ 510689 h 1410941"/>
                <a:gd name="connsiteX36" fmla="*/ 408765 w 1964387"/>
                <a:gd name="connsiteY36" fmla="*/ 550613 h 1410941"/>
                <a:gd name="connsiteX37" fmla="*/ 401340 w 1964387"/>
                <a:gd name="connsiteY37" fmla="*/ 564287 h 1410941"/>
                <a:gd name="connsiteX38" fmla="*/ 369025 w 1964387"/>
                <a:gd name="connsiteY38" fmla="*/ 583447 h 1410941"/>
                <a:gd name="connsiteX39" fmla="*/ 370206 w 1964387"/>
                <a:gd name="connsiteY39" fmla="*/ 614677 h 1410941"/>
                <a:gd name="connsiteX40" fmla="*/ 383031 w 1964387"/>
                <a:gd name="connsiteY40" fmla="*/ 630208 h 1410941"/>
                <a:gd name="connsiteX41" fmla="*/ 366156 w 1964387"/>
                <a:gd name="connsiteY41" fmla="*/ 673086 h 1410941"/>
                <a:gd name="connsiteX42" fmla="*/ 333673 w 1964387"/>
                <a:gd name="connsiteY42" fmla="*/ 677813 h 1410941"/>
                <a:gd name="connsiteX43" fmla="*/ 309880 w 1964387"/>
                <a:gd name="connsiteY43" fmla="*/ 704907 h 1410941"/>
                <a:gd name="connsiteX44" fmla="*/ 319583 w 1964387"/>
                <a:gd name="connsiteY44" fmla="*/ 726853 h 1410941"/>
                <a:gd name="connsiteX45" fmla="*/ 372400 w 1964387"/>
                <a:gd name="connsiteY45" fmla="*/ 735969 h 1410941"/>
                <a:gd name="connsiteX46" fmla="*/ 418383 w 1964387"/>
                <a:gd name="connsiteY46" fmla="*/ 733183 h 1410941"/>
                <a:gd name="connsiteX47" fmla="*/ 445382 w 1964387"/>
                <a:gd name="connsiteY47" fmla="*/ 706511 h 1410941"/>
                <a:gd name="connsiteX48" fmla="*/ 463016 w 1964387"/>
                <a:gd name="connsiteY48" fmla="*/ 681189 h 1410941"/>
                <a:gd name="connsiteX49" fmla="*/ 487441 w 1964387"/>
                <a:gd name="connsiteY49" fmla="*/ 651985 h 1410941"/>
                <a:gd name="connsiteX50" fmla="*/ 486809 w 1964387"/>
                <a:gd name="connsiteY50" fmla="*/ 648102 h 1410941"/>
                <a:gd name="connsiteX51" fmla="*/ 509420 w 1964387"/>
                <a:gd name="connsiteY51" fmla="*/ 634428 h 1410941"/>
                <a:gd name="connsiteX52" fmla="*/ 563334 w 1964387"/>
                <a:gd name="connsiteY52" fmla="*/ 639746 h 1410941"/>
                <a:gd name="connsiteX53" fmla="*/ 588139 w 1964387"/>
                <a:gd name="connsiteY53" fmla="*/ 646076 h 1410941"/>
                <a:gd name="connsiteX54" fmla="*/ 652178 w 1964387"/>
                <a:gd name="connsiteY54" fmla="*/ 675534 h 1410941"/>
                <a:gd name="connsiteX55" fmla="*/ 664496 w 1964387"/>
                <a:gd name="connsiteY55" fmla="*/ 664477 h 1410941"/>
                <a:gd name="connsiteX56" fmla="*/ 653443 w 1964387"/>
                <a:gd name="connsiteY56" fmla="*/ 613833 h 1410941"/>
                <a:gd name="connsiteX57" fmla="*/ 634038 w 1964387"/>
                <a:gd name="connsiteY57" fmla="*/ 567747 h 1410941"/>
                <a:gd name="connsiteX58" fmla="*/ 699764 w 1964387"/>
                <a:gd name="connsiteY58" fmla="*/ 567157 h 1410941"/>
                <a:gd name="connsiteX59" fmla="*/ 712335 w 1964387"/>
                <a:gd name="connsiteY59" fmla="*/ 541835 h 1410941"/>
                <a:gd name="connsiteX60" fmla="*/ 703307 w 1964387"/>
                <a:gd name="connsiteY60" fmla="*/ 517441 h 1410941"/>
                <a:gd name="connsiteX61" fmla="*/ 666943 w 1964387"/>
                <a:gd name="connsiteY61" fmla="*/ 489672 h 1410941"/>
                <a:gd name="connsiteX62" fmla="*/ 651840 w 1964387"/>
                <a:gd name="connsiteY62" fmla="*/ 463506 h 1410941"/>
                <a:gd name="connsiteX63" fmla="*/ 682130 w 1964387"/>
                <a:gd name="connsiteY63" fmla="*/ 439197 h 1410941"/>
                <a:gd name="connsiteX64" fmla="*/ 749037 w 1964387"/>
                <a:gd name="connsiteY64" fmla="*/ 428899 h 1410941"/>
                <a:gd name="connsiteX65" fmla="*/ 771902 w 1964387"/>
                <a:gd name="connsiteY65" fmla="*/ 393449 h 1410941"/>
                <a:gd name="connsiteX66" fmla="*/ 765574 w 1964387"/>
                <a:gd name="connsiteY66" fmla="*/ 358589 h 1410941"/>
                <a:gd name="connsiteX67" fmla="*/ 739587 w 1964387"/>
                <a:gd name="connsiteY67" fmla="*/ 341708 h 1410941"/>
                <a:gd name="connsiteX68" fmla="*/ 691158 w 1964387"/>
                <a:gd name="connsiteY68" fmla="*/ 351583 h 1410941"/>
                <a:gd name="connsiteX69" fmla="*/ 633532 w 1964387"/>
                <a:gd name="connsiteY69" fmla="*/ 366186 h 1410941"/>
                <a:gd name="connsiteX70" fmla="*/ 605520 w 1964387"/>
                <a:gd name="connsiteY70" fmla="*/ 355719 h 1410941"/>
                <a:gd name="connsiteX71" fmla="*/ 572868 w 1964387"/>
                <a:gd name="connsiteY71" fmla="*/ 265320 h 1410941"/>
                <a:gd name="connsiteX72" fmla="*/ 588899 w 1964387"/>
                <a:gd name="connsiteY72" fmla="*/ 238226 h 1410941"/>
                <a:gd name="connsiteX73" fmla="*/ 645344 w 1964387"/>
                <a:gd name="connsiteY73" fmla="*/ 225734 h 1410941"/>
                <a:gd name="connsiteX74" fmla="*/ 664412 w 1964387"/>
                <a:gd name="connsiteY74" fmla="*/ 210456 h 1410941"/>
                <a:gd name="connsiteX75" fmla="*/ 731909 w 1964387"/>
                <a:gd name="connsiteY75" fmla="*/ 149853 h 1410941"/>
                <a:gd name="connsiteX76" fmla="*/ 884285 w 1964387"/>
                <a:gd name="connsiteY76" fmla="*/ 73887 h 1410941"/>
                <a:gd name="connsiteX77" fmla="*/ 918793 w 1964387"/>
                <a:gd name="connsiteY77" fmla="*/ 58356 h 1410941"/>
                <a:gd name="connsiteX78" fmla="*/ 967729 w 1964387"/>
                <a:gd name="connsiteY78" fmla="*/ 8894 h 1410941"/>
                <a:gd name="connsiteX79" fmla="*/ 980891 w 1964387"/>
                <a:gd name="connsiteY79" fmla="*/ 1635 h 1410941"/>
                <a:gd name="connsiteX80" fmla="*/ 1019534 w 1964387"/>
                <a:gd name="connsiteY80" fmla="*/ 7713 h 1410941"/>
                <a:gd name="connsiteX81" fmla="*/ 1075979 w 1964387"/>
                <a:gd name="connsiteY81" fmla="*/ 14887 h 1410941"/>
                <a:gd name="connsiteX82" fmla="*/ 1110487 w 1964387"/>
                <a:gd name="connsiteY82" fmla="*/ 47215 h 1410941"/>
                <a:gd name="connsiteX83" fmla="*/ 1144995 w 1964387"/>
                <a:gd name="connsiteY83" fmla="*/ 122336 h 1410941"/>
                <a:gd name="connsiteX84" fmla="*/ 1127361 w 1964387"/>
                <a:gd name="connsiteY84" fmla="*/ 142172 h 1410941"/>
                <a:gd name="connsiteX85" fmla="*/ 1112174 w 1964387"/>
                <a:gd name="connsiteY85" fmla="*/ 159053 h 1410941"/>
                <a:gd name="connsiteX86" fmla="*/ 1099012 w 1964387"/>
                <a:gd name="connsiteY86" fmla="*/ 234427 h 1410941"/>
                <a:gd name="connsiteX87" fmla="*/ 1085175 w 1964387"/>
                <a:gd name="connsiteY87" fmla="*/ 262957 h 1410941"/>
                <a:gd name="connsiteX88" fmla="*/ 1033371 w 1964387"/>
                <a:gd name="connsiteY88" fmla="*/ 286675 h 1410941"/>
                <a:gd name="connsiteX89" fmla="*/ 954820 w 1964387"/>
                <a:gd name="connsiteY89" fmla="*/ 340020 h 1410941"/>
                <a:gd name="connsiteX90" fmla="*/ 953555 w 1964387"/>
                <a:gd name="connsiteY90" fmla="*/ 363231 h 1410941"/>
                <a:gd name="connsiteX91" fmla="*/ 972792 w 1964387"/>
                <a:gd name="connsiteY91" fmla="*/ 406194 h 1410941"/>
                <a:gd name="connsiteX92" fmla="*/ 968320 w 1964387"/>
                <a:gd name="connsiteY92" fmla="*/ 422400 h 1410941"/>
                <a:gd name="connsiteX93" fmla="*/ 936512 w 1964387"/>
                <a:gd name="connsiteY93" fmla="*/ 492035 h 1410941"/>
                <a:gd name="connsiteX94" fmla="*/ 943936 w 1964387"/>
                <a:gd name="connsiteY94" fmla="*/ 503683 h 1410941"/>
                <a:gd name="connsiteX95" fmla="*/ 945371 w 1964387"/>
                <a:gd name="connsiteY95" fmla="*/ 542257 h 1410941"/>
                <a:gd name="connsiteX96" fmla="*/ 949336 w 1964387"/>
                <a:gd name="connsiteY96" fmla="*/ 607925 h 1410941"/>
                <a:gd name="connsiteX97" fmla="*/ 955411 w 1964387"/>
                <a:gd name="connsiteY97" fmla="*/ 613158 h 1410941"/>
                <a:gd name="connsiteX98" fmla="*/ 1021474 w 1964387"/>
                <a:gd name="connsiteY98" fmla="*/ 626494 h 1410941"/>
                <a:gd name="connsiteX99" fmla="*/ 1037488 w 1964387"/>
                <a:gd name="connsiteY99" fmla="*/ 628258 h 1410941"/>
                <a:gd name="connsiteX100" fmla="*/ 1039614 w 1964387"/>
                <a:gd name="connsiteY100" fmla="*/ 632487 h 1410941"/>
                <a:gd name="connsiteX101" fmla="*/ 1066191 w 1964387"/>
                <a:gd name="connsiteY101" fmla="*/ 640928 h 1410941"/>
                <a:gd name="connsiteX102" fmla="*/ 1126096 w 1964387"/>
                <a:gd name="connsiteY102" fmla="*/ 620501 h 1410941"/>
                <a:gd name="connsiteX103" fmla="*/ 1136642 w 1964387"/>
                <a:gd name="connsiteY103" fmla="*/ 577032 h 1410941"/>
                <a:gd name="connsiteX104" fmla="*/ 1102387 w 1964387"/>
                <a:gd name="connsiteY104" fmla="*/ 540568 h 1410941"/>
                <a:gd name="connsiteX105" fmla="*/ 1085513 w 1964387"/>
                <a:gd name="connsiteY105" fmla="*/ 514403 h 1410941"/>
                <a:gd name="connsiteX106" fmla="*/ 1085513 w 1964387"/>
                <a:gd name="connsiteY106" fmla="*/ 482075 h 1410941"/>
                <a:gd name="connsiteX107" fmla="*/ 1068048 w 1964387"/>
                <a:gd name="connsiteY107" fmla="*/ 449663 h 1410941"/>
                <a:gd name="connsiteX108" fmla="*/ 1052608 w 1964387"/>
                <a:gd name="connsiteY108" fmla="*/ 412609 h 1410941"/>
                <a:gd name="connsiteX109" fmla="*/ 1046364 w 1964387"/>
                <a:gd name="connsiteY109" fmla="*/ 379775 h 1410941"/>
                <a:gd name="connsiteX110" fmla="*/ 1047436 w 1964387"/>
                <a:gd name="connsiteY110" fmla="*/ 370169 h 1410941"/>
                <a:gd name="connsiteX111" fmla="*/ 1048642 w 1964387"/>
                <a:gd name="connsiteY111" fmla="*/ 369393 h 1410941"/>
                <a:gd name="connsiteX112" fmla="*/ 1072266 w 1964387"/>
                <a:gd name="connsiteY112" fmla="*/ 354200 h 1410941"/>
                <a:gd name="connsiteX113" fmla="*/ 1094372 w 1964387"/>
                <a:gd name="connsiteY113" fmla="*/ 364751 h 1410941"/>
                <a:gd name="connsiteX114" fmla="*/ 1165160 w 1964387"/>
                <a:gd name="connsiteY114" fmla="*/ 421809 h 1410941"/>
                <a:gd name="connsiteX115" fmla="*/ 1203802 w 1964387"/>
                <a:gd name="connsiteY115" fmla="*/ 415057 h 1410941"/>
                <a:gd name="connsiteX116" fmla="*/ 1228380 w 1964387"/>
                <a:gd name="connsiteY116" fmla="*/ 415588 h 1410941"/>
                <a:gd name="connsiteX117" fmla="*/ 1229114 w 1964387"/>
                <a:gd name="connsiteY117" fmla="*/ 416407 h 1410941"/>
                <a:gd name="connsiteX118" fmla="*/ 1312474 w 1964387"/>
                <a:gd name="connsiteY118" fmla="*/ 417251 h 1410941"/>
                <a:gd name="connsiteX119" fmla="*/ 1387987 w 1964387"/>
                <a:gd name="connsiteY119" fmla="*/ 376652 h 1410941"/>
                <a:gd name="connsiteX120" fmla="*/ 1415534 w 1964387"/>
                <a:gd name="connsiteY120" fmla="*/ 379370 h 1410941"/>
                <a:gd name="connsiteX121" fmla="*/ 1416420 w 1964387"/>
                <a:gd name="connsiteY121" fmla="*/ 380534 h 1410941"/>
                <a:gd name="connsiteX122" fmla="*/ 1416420 w 1964387"/>
                <a:gd name="connsiteY122" fmla="*/ 405856 h 1410941"/>
                <a:gd name="connsiteX123" fmla="*/ 1413382 w 1964387"/>
                <a:gd name="connsiteY123" fmla="*/ 411005 h 1410941"/>
                <a:gd name="connsiteX124" fmla="*/ 1431101 w 1964387"/>
                <a:gd name="connsiteY124" fmla="*/ 447722 h 1410941"/>
                <a:gd name="connsiteX125" fmla="*/ 1526019 w 1964387"/>
                <a:gd name="connsiteY125" fmla="*/ 425861 h 1410941"/>
                <a:gd name="connsiteX126" fmla="*/ 1540278 w 1964387"/>
                <a:gd name="connsiteY126" fmla="*/ 424341 h 1410941"/>
                <a:gd name="connsiteX127" fmla="*/ 1535638 w 1964387"/>
                <a:gd name="connsiteY127" fmla="*/ 436074 h 1410941"/>
                <a:gd name="connsiteX128" fmla="*/ 1525513 w 1964387"/>
                <a:gd name="connsiteY128" fmla="*/ 451098 h 1410941"/>
                <a:gd name="connsiteX129" fmla="*/ 1544412 w 1964387"/>
                <a:gd name="connsiteY129" fmla="*/ 482075 h 1410941"/>
                <a:gd name="connsiteX130" fmla="*/ 1609210 w 1964387"/>
                <a:gd name="connsiteY130" fmla="*/ 491444 h 1410941"/>
                <a:gd name="connsiteX131" fmla="*/ 1636040 w 1964387"/>
                <a:gd name="connsiteY131" fmla="*/ 477348 h 1410941"/>
                <a:gd name="connsiteX132" fmla="*/ 1661943 w 1964387"/>
                <a:gd name="connsiteY132" fmla="*/ 441560 h 1410941"/>
                <a:gd name="connsiteX133" fmla="*/ 1727415 w 1964387"/>
                <a:gd name="connsiteY133" fmla="*/ 433120 h 1410941"/>
                <a:gd name="connsiteX134" fmla="*/ 1857348 w 1964387"/>
                <a:gd name="connsiteY134" fmla="*/ 537277 h 1410941"/>
                <a:gd name="connsiteX135" fmla="*/ 1905440 w 1964387"/>
                <a:gd name="connsiteY135" fmla="*/ 536095 h 1410941"/>
                <a:gd name="connsiteX136" fmla="*/ 1942733 w 1964387"/>
                <a:gd name="connsiteY136" fmla="*/ 531368 h 1410941"/>
                <a:gd name="connsiteX137" fmla="*/ 1958595 w 1964387"/>
                <a:gd name="connsiteY137" fmla="*/ 557956 h 1410941"/>
                <a:gd name="connsiteX138" fmla="*/ 1959101 w 1964387"/>
                <a:gd name="connsiteY138" fmla="*/ 599315 h 1410941"/>
                <a:gd name="connsiteX139" fmla="*/ 1964248 w 1964387"/>
                <a:gd name="connsiteY139" fmla="*/ 624637 h 1410941"/>
                <a:gd name="connsiteX140" fmla="*/ 1948302 w 1964387"/>
                <a:gd name="connsiteY140" fmla="*/ 641518 h 1410941"/>
                <a:gd name="connsiteX141" fmla="*/ 1926112 w 1964387"/>
                <a:gd name="connsiteY141" fmla="*/ 651141 h 1410941"/>
                <a:gd name="connsiteX142" fmla="*/ 1936742 w 1964387"/>
                <a:gd name="connsiteY142" fmla="*/ 671483 h 1410941"/>
                <a:gd name="connsiteX143" fmla="*/ 1949904 w 1964387"/>
                <a:gd name="connsiteY143" fmla="*/ 683890 h 1410941"/>
                <a:gd name="connsiteX144" fmla="*/ 1952014 w 1964387"/>
                <a:gd name="connsiteY144" fmla="*/ 710816 h 1410941"/>
                <a:gd name="connsiteX145" fmla="*/ 1881900 w 1964387"/>
                <a:gd name="connsiteY145" fmla="*/ 732761 h 1410941"/>
                <a:gd name="connsiteX146" fmla="*/ 1812378 w 1964387"/>
                <a:gd name="connsiteY146" fmla="*/ 726937 h 1410941"/>
                <a:gd name="connsiteX147" fmla="*/ 1748087 w 1964387"/>
                <a:gd name="connsiteY147" fmla="*/ 710056 h 1410941"/>
                <a:gd name="connsiteX148" fmla="*/ 1689026 w 1964387"/>
                <a:gd name="connsiteY148" fmla="*/ 718497 h 1410941"/>
                <a:gd name="connsiteX149" fmla="*/ 1686537 w 1964387"/>
                <a:gd name="connsiteY149" fmla="*/ 731993 h 1410941"/>
                <a:gd name="connsiteX150" fmla="*/ 1690629 w 1964387"/>
                <a:gd name="connsiteY150" fmla="*/ 735378 h 1410941"/>
                <a:gd name="connsiteX151" fmla="*/ 1717206 w 1964387"/>
                <a:gd name="connsiteY151" fmla="*/ 808052 h 1410941"/>
                <a:gd name="connsiteX152" fmla="*/ 1736443 w 1964387"/>
                <a:gd name="connsiteY152" fmla="*/ 827718 h 1410941"/>
                <a:gd name="connsiteX153" fmla="*/ 1787066 w 1964387"/>
                <a:gd name="connsiteY153" fmla="*/ 836159 h 1410941"/>
                <a:gd name="connsiteX154" fmla="*/ 1802591 w 1964387"/>
                <a:gd name="connsiteY154" fmla="*/ 854981 h 1410941"/>
                <a:gd name="connsiteX155" fmla="*/ 1825321 w 1964387"/>
                <a:gd name="connsiteY155" fmla="*/ 872015 h 1410941"/>
                <a:gd name="connsiteX156" fmla="*/ 1826215 w 1964387"/>
                <a:gd name="connsiteY156" fmla="*/ 871863 h 1410941"/>
                <a:gd name="connsiteX157" fmla="*/ 1842077 w 1964387"/>
                <a:gd name="connsiteY157" fmla="*/ 881063 h 1410941"/>
                <a:gd name="connsiteX158" fmla="*/ 1828578 w 1964387"/>
                <a:gd name="connsiteY158" fmla="*/ 912209 h 1410941"/>
                <a:gd name="connsiteX159" fmla="*/ 1793141 w 1964387"/>
                <a:gd name="connsiteY159" fmla="*/ 942848 h 1410941"/>
                <a:gd name="connsiteX160" fmla="*/ 1686411 w 1964387"/>
                <a:gd name="connsiteY160" fmla="*/ 1065575 h 1410941"/>
                <a:gd name="connsiteX161" fmla="*/ 1660087 w 1964387"/>
                <a:gd name="connsiteY161" fmla="*/ 1068191 h 1410941"/>
                <a:gd name="connsiteX162" fmla="*/ 1620516 w 1964387"/>
                <a:gd name="connsiteY162" fmla="*/ 1062621 h 1410941"/>
                <a:gd name="connsiteX163" fmla="*/ 1606763 w 1964387"/>
                <a:gd name="connsiteY163" fmla="*/ 1071061 h 1410941"/>
                <a:gd name="connsiteX164" fmla="*/ 1584405 w 1964387"/>
                <a:gd name="connsiteY164" fmla="*/ 1120017 h 1410941"/>
                <a:gd name="connsiteX165" fmla="*/ 1554875 w 1964387"/>
                <a:gd name="connsiteY165" fmla="*/ 1146689 h 1410941"/>
                <a:gd name="connsiteX166" fmla="*/ 1542809 w 1964387"/>
                <a:gd name="connsiteY166" fmla="*/ 1161207 h 1410941"/>
                <a:gd name="connsiteX167" fmla="*/ 1542809 w 1964387"/>
                <a:gd name="connsiteY167" fmla="*/ 1187457 h 1410941"/>
                <a:gd name="connsiteX168" fmla="*/ 1515304 w 1964387"/>
                <a:gd name="connsiteY168" fmla="*/ 1254982 h 1410941"/>
                <a:gd name="connsiteX169" fmla="*/ 1499105 w 1964387"/>
                <a:gd name="connsiteY169" fmla="*/ 1302672 h 1410941"/>
                <a:gd name="connsiteX170" fmla="*/ 1471093 w 1964387"/>
                <a:gd name="connsiteY170" fmla="*/ 1314067 h 1410941"/>
                <a:gd name="connsiteX171" fmla="*/ 1406464 w 1964387"/>
                <a:gd name="connsiteY171" fmla="*/ 1282668 h 1410941"/>
                <a:gd name="connsiteX172" fmla="*/ 1377103 w 1964387"/>
                <a:gd name="connsiteY172" fmla="*/ 1284693 h 1410941"/>
                <a:gd name="connsiteX173" fmla="*/ 1340570 w 1964387"/>
                <a:gd name="connsiteY173" fmla="*/ 1284693 h 1410941"/>
                <a:gd name="connsiteX174" fmla="*/ 1277797 w 1964387"/>
                <a:gd name="connsiteY174" fmla="*/ 1293978 h 1410941"/>
                <a:gd name="connsiteX175" fmla="*/ 1244638 w 1964387"/>
                <a:gd name="connsiteY175" fmla="*/ 1289589 h 1410941"/>
                <a:gd name="connsiteX176" fmla="*/ 1200174 w 1964387"/>
                <a:gd name="connsiteY176" fmla="*/ 1256333 h 1410941"/>
                <a:gd name="connsiteX177" fmla="*/ 1157988 w 1964387"/>
                <a:gd name="connsiteY177" fmla="*/ 1258781 h 1410941"/>
                <a:gd name="connsiteX178" fmla="*/ 1111415 w 1964387"/>
                <a:gd name="connsiteY178" fmla="*/ 1274058 h 1410941"/>
                <a:gd name="connsiteX179" fmla="*/ 1101712 w 1964387"/>
                <a:gd name="connsiteY179" fmla="*/ 1295835 h 1410941"/>
                <a:gd name="connsiteX180" fmla="*/ 1082981 w 1964387"/>
                <a:gd name="connsiteY180" fmla="*/ 1313982 h 1410941"/>
                <a:gd name="connsiteX181" fmla="*/ 1059020 w 1964387"/>
                <a:gd name="connsiteY181" fmla="*/ 1316261 h 1410941"/>
                <a:gd name="connsiteX182" fmla="*/ 996331 w 1964387"/>
                <a:gd name="connsiteY182" fmla="*/ 1297354 h 1410941"/>
                <a:gd name="connsiteX183" fmla="*/ 910356 w 1964387"/>
                <a:gd name="connsiteY183" fmla="*/ 1296595 h 1410941"/>
                <a:gd name="connsiteX184" fmla="*/ 871798 w 1964387"/>
                <a:gd name="connsiteY184" fmla="*/ 1332045 h 1410941"/>
                <a:gd name="connsiteX185" fmla="*/ 834506 w 1964387"/>
                <a:gd name="connsiteY185" fmla="*/ 1340486 h 1410941"/>
                <a:gd name="connsiteX186" fmla="*/ 784895 w 1964387"/>
                <a:gd name="connsiteY186" fmla="*/ 1333311 h 1410941"/>
                <a:gd name="connsiteX187" fmla="*/ 773589 w 1964387"/>
                <a:gd name="connsiteY187" fmla="*/ 1324871 h 1410941"/>
                <a:gd name="connsiteX188" fmla="*/ 784136 w 1964387"/>
                <a:gd name="connsiteY188" fmla="*/ 1322085 h 1410941"/>
                <a:gd name="connsiteX189" fmla="*/ 803457 w 1964387"/>
                <a:gd name="connsiteY189" fmla="*/ 1292543 h 1410941"/>
                <a:gd name="connsiteX190" fmla="*/ 752834 w 1964387"/>
                <a:gd name="connsiteY190" fmla="*/ 1216578 h 1410941"/>
                <a:gd name="connsiteX191" fmla="*/ 735284 w 1964387"/>
                <a:gd name="connsiteY191" fmla="*/ 1218012 h 1410941"/>
                <a:gd name="connsiteX192" fmla="*/ 630494 w 1964387"/>
                <a:gd name="connsiteY192" fmla="*/ 1247976 h 1410941"/>
                <a:gd name="connsiteX193" fmla="*/ 612413 w 1964387"/>
                <a:gd name="connsiteY193" fmla="*/ 1259574 h 1410941"/>
                <a:gd name="connsiteX194" fmla="*/ 612354 w 1964387"/>
                <a:gd name="connsiteY194" fmla="*/ 1259878 h 1410941"/>
                <a:gd name="connsiteX195" fmla="*/ 595480 w 1964387"/>
                <a:gd name="connsiteY195" fmla="*/ 1306723 h 1410941"/>
                <a:gd name="connsiteX196" fmla="*/ 580124 w 1964387"/>
                <a:gd name="connsiteY196" fmla="*/ 1316937 h 1410941"/>
                <a:gd name="connsiteX197" fmla="*/ 562659 w 1964387"/>
                <a:gd name="connsiteY197" fmla="*/ 1338460 h 1410941"/>
                <a:gd name="connsiteX198" fmla="*/ 517436 w 1964387"/>
                <a:gd name="connsiteY198" fmla="*/ 1396954 h 1410941"/>
                <a:gd name="connsiteX199" fmla="*/ 493980 w 1964387"/>
                <a:gd name="connsiteY199" fmla="*/ 1406829 h 1410941"/>
                <a:gd name="connsiteX200" fmla="*/ 465547 w 1964387"/>
                <a:gd name="connsiteY200" fmla="*/ 1405225 h 1410941"/>
                <a:gd name="connsiteX201" fmla="*/ 469006 w 1964387"/>
                <a:gd name="connsiteY201" fmla="*/ 1382435 h 1410941"/>
                <a:gd name="connsiteX202" fmla="*/ 454663 w 1964387"/>
                <a:gd name="connsiteY202" fmla="*/ 1331792 h 1410941"/>
                <a:gd name="connsiteX203" fmla="*/ 424542 w 1964387"/>
                <a:gd name="connsiteY203" fmla="*/ 1316514 h 1410941"/>
                <a:gd name="connsiteX204" fmla="*/ 281110 w 1964387"/>
                <a:gd name="connsiteY204" fmla="*/ 1318793 h 1410941"/>
                <a:gd name="connsiteX205" fmla="*/ 220530 w 1964387"/>
                <a:gd name="connsiteY205" fmla="*/ 1282752 h 1410941"/>
                <a:gd name="connsiteX206" fmla="*/ 174548 w 1964387"/>
                <a:gd name="connsiteY206" fmla="*/ 1255742 h 1410941"/>
                <a:gd name="connsiteX207" fmla="*/ 119453 w 1964387"/>
                <a:gd name="connsiteY207" fmla="*/ 1249074 h 1410941"/>
                <a:gd name="connsiteX208" fmla="*/ 102578 w 1964387"/>
                <a:gd name="connsiteY208" fmla="*/ 1209825 h 1410941"/>
                <a:gd name="connsiteX209" fmla="*/ 107978 w 1964387"/>
                <a:gd name="connsiteY209" fmla="*/ 1196742 h 1410941"/>
                <a:gd name="connsiteX210" fmla="*/ 86463 w 1964387"/>
                <a:gd name="connsiteY210" fmla="*/ 1153104 h 1410941"/>
                <a:gd name="connsiteX211" fmla="*/ 65033 w 1964387"/>
                <a:gd name="connsiteY211" fmla="*/ 1142891 h 1410941"/>
                <a:gd name="connsiteX212" fmla="*/ 32802 w 1964387"/>
                <a:gd name="connsiteY212" fmla="*/ 1151332 h 1410941"/>
                <a:gd name="connsiteX213" fmla="*/ 24365 w 1964387"/>
                <a:gd name="connsiteY213" fmla="*/ 1162473 h 1410941"/>
                <a:gd name="connsiteX214" fmla="*/ 5972 w 1964387"/>
                <a:gd name="connsiteY214" fmla="*/ 1170914 h 1410941"/>
                <a:gd name="connsiteX215" fmla="*/ 319 w 1964387"/>
                <a:gd name="connsiteY215" fmla="*/ 1153273 h 1410941"/>
                <a:gd name="connsiteX216" fmla="*/ 319 w 1964387"/>
                <a:gd name="connsiteY216" fmla="*/ 1112842 h 1410941"/>
                <a:gd name="connsiteX217" fmla="*/ 6985 w 1964387"/>
                <a:gd name="connsiteY217" fmla="*/ 1097480 h 1410941"/>
                <a:gd name="connsiteX218" fmla="*/ 29175 w 1964387"/>
                <a:gd name="connsiteY218" fmla="*/ 1063043 h 1410941"/>
                <a:gd name="connsiteX219" fmla="*/ 5382 w 1964387"/>
                <a:gd name="connsiteY219" fmla="*/ 1028858 h 141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1964387" h="1410941">
                  <a:moveTo>
                    <a:pt x="5382" y="1028858"/>
                  </a:moveTo>
                  <a:cubicBezTo>
                    <a:pt x="27825" y="1031812"/>
                    <a:pt x="46977" y="1022190"/>
                    <a:pt x="67395" y="1021008"/>
                  </a:cubicBezTo>
                  <a:cubicBezTo>
                    <a:pt x="75528" y="1021228"/>
                    <a:pt x="82886" y="1016189"/>
                    <a:pt x="85619" y="1008516"/>
                  </a:cubicBezTo>
                  <a:cubicBezTo>
                    <a:pt x="94057" y="991635"/>
                    <a:pt x="98782" y="973657"/>
                    <a:pt x="107894" y="957113"/>
                  </a:cubicBezTo>
                  <a:cubicBezTo>
                    <a:pt x="112534" y="948672"/>
                    <a:pt x="112619" y="939134"/>
                    <a:pt x="97600" y="934408"/>
                  </a:cubicBezTo>
                  <a:cubicBezTo>
                    <a:pt x="87054" y="931116"/>
                    <a:pt x="72289" y="929512"/>
                    <a:pt x="66804" y="914572"/>
                  </a:cubicBezTo>
                  <a:cubicBezTo>
                    <a:pt x="79291" y="907145"/>
                    <a:pt x="91357" y="916429"/>
                    <a:pt x="102325" y="913897"/>
                  </a:cubicBezTo>
                  <a:cubicBezTo>
                    <a:pt x="126624" y="908157"/>
                    <a:pt x="150417" y="900139"/>
                    <a:pt x="174379" y="892880"/>
                  </a:cubicBezTo>
                  <a:cubicBezTo>
                    <a:pt x="176952" y="892103"/>
                    <a:pt x="179188" y="890457"/>
                    <a:pt x="180707" y="888237"/>
                  </a:cubicBezTo>
                  <a:cubicBezTo>
                    <a:pt x="185769" y="879797"/>
                    <a:pt x="166279" y="844431"/>
                    <a:pt x="155817" y="843080"/>
                  </a:cubicBezTo>
                  <a:cubicBezTo>
                    <a:pt x="150451" y="843047"/>
                    <a:pt x="145093" y="842624"/>
                    <a:pt x="139786" y="841814"/>
                  </a:cubicBezTo>
                  <a:cubicBezTo>
                    <a:pt x="133661" y="840641"/>
                    <a:pt x="128936" y="835745"/>
                    <a:pt x="127974" y="829575"/>
                  </a:cubicBezTo>
                  <a:cubicBezTo>
                    <a:pt x="127974" y="823751"/>
                    <a:pt x="133290" y="820628"/>
                    <a:pt x="138521" y="818771"/>
                  </a:cubicBezTo>
                  <a:cubicBezTo>
                    <a:pt x="160204" y="811090"/>
                    <a:pt x="181550" y="801890"/>
                    <a:pt x="203656" y="796235"/>
                  </a:cubicBezTo>
                  <a:cubicBezTo>
                    <a:pt x="225761" y="790580"/>
                    <a:pt x="220530" y="775386"/>
                    <a:pt x="216143" y="762472"/>
                  </a:cubicBezTo>
                  <a:cubicBezTo>
                    <a:pt x="209140" y="740611"/>
                    <a:pt x="204078" y="719763"/>
                    <a:pt x="222808" y="701194"/>
                  </a:cubicBezTo>
                  <a:cubicBezTo>
                    <a:pt x="226698" y="696492"/>
                    <a:pt x="228360" y="690330"/>
                    <a:pt x="227364" y="684312"/>
                  </a:cubicBezTo>
                  <a:cubicBezTo>
                    <a:pt x="227364" y="669457"/>
                    <a:pt x="226858" y="654601"/>
                    <a:pt x="227364" y="639746"/>
                  </a:cubicBezTo>
                  <a:cubicBezTo>
                    <a:pt x="227955" y="622864"/>
                    <a:pt x="229136" y="605983"/>
                    <a:pt x="205259" y="603113"/>
                  </a:cubicBezTo>
                  <a:cubicBezTo>
                    <a:pt x="198256" y="602270"/>
                    <a:pt x="194375" y="596361"/>
                    <a:pt x="194459" y="588174"/>
                  </a:cubicBezTo>
                  <a:cubicBezTo>
                    <a:pt x="194459" y="572981"/>
                    <a:pt x="197075" y="557450"/>
                    <a:pt x="184166" y="544620"/>
                  </a:cubicBezTo>
                  <a:cubicBezTo>
                    <a:pt x="180116" y="540568"/>
                    <a:pt x="181972" y="533732"/>
                    <a:pt x="190156" y="530778"/>
                  </a:cubicBezTo>
                  <a:cubicBezTo>
                    <a:pt x="203234" y="526051"/>
                    <a:pt x="215974" y="520227"/>
                    <a:pt x="228546" y="514318"/>
                  </a:cubicBezTo>
                  <a:cubicBezTo>
                    <a:pt x="239598" y="509085"/>
                    <a:pt x="244239" y="502164"/>
                    <a:pt x="232764" y="492204"/>
                  </a:cubicBezTo>
                  <a:cubicBezTo>
                    <a:pt x="223652" y="484185"/>
                    <a:pt x="214877" y="475829"/>
                    <a:pt x="206271" y="467304"/>
                  </a:cubicBezTo>
                  <a:cubicBezTo>
                    <a:pt x="203006" y="465059"/>
                    <a:pt x="202179" y="460594"/>
                    <a:pt x="204415" y="457327"/>
                  </a:cubicBezTo>
                  <a:cubicBezTo>
                    <a:pt x="204601" y="457066"/>
                    <a:pt x="204795" y="456821"/>
                    <a:pt x="205006" y="456585"/>
                  </a:cubicBezTo>
                  <a:cubicBezTo>
                    <a:pt x="207875" y="453377"/>
                    <a:pt x="211503" y="455572"/>
                    <a:pt x="214034" y="457344"/>
                  </a:cubicBezTo>
                  <a:cubicBezTo>
                    <a:pt x="236308" y="473128"/>
                    <a:pt x="252086" y="465785"/>
                    <a:pt x="265416" y="444514"/>
                  </a:cubicBezTo>
                  <a:cubicBezTo>
                    <a:pt x="272419" y="432470"/>
                    <a:pt x="286433" y="426384"/>
                    <a:pt x="300009" y="429490"/>
                  </a:cubicBezTo>
                  <a:cubicBezTo>
                    <a:pt x="309290" y="430925"/>
                    <a:pt x="309290" y="438353"/>
                    <a:pt x="311399" y="444177"/>
                  </a:cubicBezTo>
                  <a:cubicBezTo>
                    <a:pt x="313508" y="450001"/>
                    <a:pt x="309458" y="453546"/>
                    <a:pt x="302962" y="454390"/>
                  </a:cubicBezTo>
                  <a:cubicBezTo>
                    <a:pt x="287944" y="456416"/>
                    <a:pt x="280435" y="466798"/>
                    <a:pt x="284991" y="479712"/>
                  </a:cubicBezTo>
                  <a:cubicBezTo>
                    <a:pt x="289547" y="492626"/>
                    <a:pt x="291234" y="514318"/>
                    <a:pt x="312580" y="513474"/>
                  </a:cubicBezTo>
                  <a:cubicBezTo>
                    <a:pt x="333926" y="512630"/>
                    <a:pt x="354091" y="520227"/>
                    <a:pt x="373413" y="507313"/>
                  </a:cubicBezTo>
                  <a:cubicBezTo>
                    <a:pt x="377462" y="504527"/>
                    <a:pt x="381850" y="506722"/>
                    <a:pt x="385815" y="510689"/>
                  </a:cubicBezTo>
                  <a:cubicBezTo>
                    <a:pt x="397121" y="521999"/>
                    <a:pt x="401846" y="536939"/>
                    <a:pt x="408765" y="550613"/>
                  </a:cubicBezTo>
                  <a:cubicBezTo>
                    <a:pt x="411970" y="556775"/>
                    <a:pt x="407921" y="560573"/>
                    <a:pt x="401340" y="564287"/>
                  </a:cubicBezTo>
                  <a:cubicBezTo>
                    <a:pt x="390540" y="570364"/>
                    <a:pt x="377547" y="572221"/>
                    <a:pt x="369025" y="583447"/>
                  </a:cubicBezTo>
                  <a:cubicBezTo>
                    <a:pt x="360504" y="594673"/>
                    <a:pt x="358141" y="604380"/>
                    <a:pt x="370206" y="614677"/>
                  </a:cubicBezTo>
                  <a:cubicBezTo>
                    <a:pt x="375066" y="619345"/>
                    <a:pt x="379369" y="624553"/>
                    <a:pt x="383031" y="630208"/>
                  </a:cubicBezTo>
                  <a:cubicBezTo>
                    <a:pt x="397627" y="649706"/>
                    <a:pt x="389696" y="668866"/>
                    <a:pt x="366156" y="673086"/>
                  </a:cubicBezTo>
                  <a:cubicBezTo>
                    <a:pt x="355500" y="675661"/>
                    <a:pt x="344625" y="677239"/>
                    <a:pt x="333673" y="677813"/>
                  </a:cubicBezTo>
                  <a:cubicBezTo>
                    <a:pt x="318571" y="677813"/>
                    <a:pt x="316208" y="694694"/>
                    <a:pt x="309880" y="704907"/>
                  </a:cubicBezTo>
                  <a:cubicBezTo>
                    <a:pt x="304987" y="712841"/>
                    <a:pt x="313002" y="720101"/>
                    <a:pt x="319583" y="726853"/>
                  </a:cubicBezTo>
                  <a:cubicBezTo>
                    <a:pt x="335445" y="743312"/>
                    <a:pt x="352404" y="745000"/>
                    <a:pt x="372400" y="735969"/>
                  </a:cubicBezTo>
                  <a:cubicBezTo>
                    <a:pt x="387081" y="729470"/>
                    <a:pt x="403111" y="732930"/>
                    <a:pt x="418383" y="733183"/>
                  </a:cubicBezTo>
                  <a:cubicBezTo>
                    <a:pt x="437620" y="733183"/>
                    <a:pt x="445804" y="724152"/>
                    <a:pt x="445382" y="706511"/>
                  </a:cubicBezTo>
                  <a:cubicBezTo>
                    <a:pt x="444960" y="693006"/>
                    <a:pt x="447238" y="684228"/>
                    <a:pt x="463016" y="681189"/>
                  </a:cubicBezTo>
                  <a:cubicBezTo>
                    <a:pt x="477823" y="679873"/>
                    <a:pt x="488758" y="666798"/>
                    <a:pt x="487441" y="651985"/>
                  </a:cubicBezTo>
                  <a:cubicBezTo>
                    <a:pt x="487323" y="650676"/>
                    <a:pt x="487112" y="649377"/>
                    <a:pt x="486809" y="648102"/>
                  </a:cubicBezTo>
                  <a:cubicBezTo>
                    <a:pt x="484446" y="627760"/>
                    <a:pt x="491702" y="622780"/>
                    <a:pt x="509420" y="634428"/>
                  </a:cubicBezTo>
                  <a:cubicBezTo>
                    <a:pt x="525502" y="644734"/>
                    <a:pt x="545548" y="646709"/>
                    <a:pt x="563334" y="639746"/>
                  </a:cubicBezTo>
                  <a:cubicBezTo>
                    <a:pt x="572058" y="635694"/>
                    <a:pt x="582419" y="638345"/>
                    <a:pt x="588139" y="646076"/>
                  </a:cubicBezTo>
                  <a:cubicBezTo>
                    <a:pt x="605014" y="665827"/>
                    <a:pt x="628132" y="671398"/>
                    <a:pt x="652178" y="675534"/>
                  </a:cubicBezTo>
                  <a:cubicBezTo>
                    <a:pt x="661374" y="677138"/>
                    <a:pt x="663990" y="672918"/>
                    <a:pt x="664496" y="664477"/>
                  </a:cubicBezTo>
                  <a:cubicBezTo>
                    <a:pt x="665424" y="646667"/>
                    <a:pt x="657071" y="630714"/>
                    <a:pt x="653443" y="613833"/>
                  </a:cubicBezTo>
                  <a:cubicBezTo>
                    <a:pt x="650153" y="598640"/>
                    <a:pt x="648044" y="580915"/>
                    <a:pt x="634038" y="567747"/>
                  </a:cubicBezTo>
                  <a:cubicBezTo>
                    <a:pt x="656903" y="579818"/>
                    <a:pt x="677996" y="574584"/>
                    <a:pt x="699764" y="567157"/>
                  </a:cubicBezTo>
                  <a:cubicBezTo>
                    <a:pt x="713854" y="562345"/>
                    <a:pt x="718832" y="555677"/>
                    <a:pt x="712335" y="541835"/>
                  </a:cubicBezTo>
                  <a:cubicBezTo>
                    <a:pt x="708538" y="533901"/>
                    <a:pt x="706513" y="525375"/>
                    <a:pt x="703307" y="517441"/>
                  </a:cubicBezTo>
                  <a:cubicBezTo>
                    <a:pt x="697064" y="501657"/>
                    <a:pt x="688880" y="487815"/>
                    <a:pt x="666943" y="489672"/>
                  </a:cubicBezTo>
                  <a:cubicBezTo>
                    <a:pt x="647284" y="491275"/>
                    <a:pt x="642475" y="481231"/>
                    <a:pt x="651840" y="463506"/>
                  </a:cubicBezTo>
                  <a:cubicBezTo>
                    <a:pt x="658506" y="450845"/>
                    <a:pt x="668715" y="439619"/>
                    <a:pt x="682130" y="439197"/>
                  </a:cubicBezTo>
                  <a:cubicBezTo>
                    <a:pt x="705079" y="438521"/>
                    <a:pt x="726256" y="428984"/>
                    <a:pt x="749037" y="428899"/>
                  </a:cubicBezTo>
                  <a:cubicBezTo>
                    <a:pt x="773083" y="428899"/>
                    <a:pt x="782786" y="415816"/>
                    <a:pt x="771902" y="393449"/>
                  </a:cubicBezTo>
                  <a:cubicBezTo>
                    <a:pt x="767287" y="382425"/>
                    <a:pt x="765127" y="370532"/>
                    <a:pt x="765574" y="358589"/>
                  </a:cubicBezTo>
                  <a:cubicBezTo>
                    <a:pt x="764477" y="338247"/>
                    <a:pt x="758402" y="335293"/>
                    <a:pt x="739587" y="341708"/>
                  </a:cubicBezTo>
                  <a:cubicBezTo>
                    <a:pt x="723649" y="345945"/>
                    <a:pt x="707484" y="349245"/>
                    <a:pt x="691158" y="351583"/>
                  </a:cubicBezTo>
                  <a:cubicBezTo>
                    <a:pt x="671583" y="355466"/>
                    <a:pt x="652768" y="361374"/>
                    <a:pt x="633532" y="366186"/>
                  </a:cubicBezTo>
                  <a:cubicBezTo>
                    <a:pt x="621720" y="369224"/>
                    <a:pt x="612861" y="373360"/>
                    <a:pt x="605520" y="355719"/>
                  </a:cubicBezTo>
                  <a:cubicBezTo>
                    <a:pt x="593202" y="326093"/>
                    <a:pt x="584511" y="295200"/>
                    <a:pt x="572868" y="265320"/>
                  </a:cubicBezTo>
                  <a:cubicBezTo>
                    <a:pt x="567384" y="251309"/>
                    <a:pt x="571096" y="240673"/>
                    <a:pt x="588899" y="238226"/>
                  </a:cubicBezTo>
                  <a:cubicBezTo>
                    <a:pt x="607967" y="235525"/>
                    <a:pt x="624926" y="224214"/>
                    <a:pt x="645344" y="225734"/>
                  </a:cubicBezTo>
                  <a:cubicBezTo>
                    <a:pt x="654473" y="225691"/>
                    <a:pt x="662370" y="219361"/>
                    <a:pt x="664412" y="210456"/>
                  </a:cubicBezTo>
                  <a:cubicBezTo>
                    <a:pt x="674283" y="176694"/>
                    <a:pt x="704151" y="164370"/>
                    <a:pt x="731909" y="149853"/>
                  </a:cubicBezTo>
                  <a:cubicBezTo>
                    <a:pt x="782111" y="123265"/>
                    <a:pt x="835940" y="103851"/>
                    <a:pt x="884285" y="73887"/>
                  </a:cubicBezTo>
                  <a:cubicBezTo>
                    <a:pt x="895372" y="67827"/>
                    <a:pt x="906905" y="62627"/>
                    <a:pt x="918793" y="58356"/>
                  </a:cubicBezTo>
                  <a:cubicBezTo>
                    <a:pt x="940477" y="48227"/>
                    <a:pt x="957833" y="30688"/>
                    <a:pt x="967729" y="8894"/>
                  </a:cubicBezTo>
                  <a:cubicBezTo>
                    <a:pt x="971188" y="2142"/>
                    <a:pt x="975491" y="-2669"/>
                    <a:pt x="980891" y="1635"/>
                  </a:cubicBezTo>
                  <a:cubicBezTo>
                    <a:pt x="993041" y="11595"/>
                    <a:pt x="1006878" y="9232"/>
                    <a:pt x="1019534" y="7713"/>
                  </a:cubicBezTo>
                  <a:cubicBezTo>
                    <a:pt x="1039277" y="5349"/>
                    <a:pt x="1057333" y="12439"/>
                    <a:pt x="1075979" y="14887"/>
                  </a:cubicBezTo>
                  <a:cubicBezTo>
                    <a:pt x="1091756" y="16913"/>
                    <a:pt x="1100447" y="34807"/>
                    <a:pt x="1110487" y="47215"/>
                  </a:cubicBezTo>
                  <a:cubicBezTo>
                    <a:pt x="1128289" y="68991"/>
                    <a:pt x="1149889" y="88067"/>
                    <a:pt x="1144995" y="122336"/>
                  </a:cubicBezTo>
                  <a:cubicBezTo>
                    <a:pt x="1142970" y="136854"/>
                    <a:pt x="1139511" y="141749"/>
                    <a:pt x="1127361" y="142172"/>
                  </a:cubicBezTo>
                  <a:cubicBezTo>
                    <a:pt x="1115212" y="142594"/>
                    <a:pt x="1105931" y="147911"/>
                    <a:pt x="1112174" y="159053"/>
                  </a:cubicBezTo>
                  <a:cubicBezTo>
                    <a:pt x="1129049" y="188764"/>
                    <a:pt x="1107450" y="210287"/>
                    <a:pt x="1099012" y="234427"/>
                  </a:cubicBezTo>
                  <a:cubicBezTo>
                    <a:pt x="1095553" y="244219"/>
                    <a:pt x="1089394" y="253081"/>
                    <a:pt x="1085175" y="262957"/>
                  </a:cubicBezTo>
                  <a:cubicBezTo>
                    <a:pt x="1075641" y="285324"/>
                    <a:pt x="1051005" y="287097"/>
                    <a:pt x="1033371" y="286675"/>
                  </a:cubicBezTo>
                  <a:cubicBezTo>
                    <a:pt x="992366" y="285747"/>
                    <a:pt x="978782" y="319593"/>
                    <a:pt x="954820" y="340020"/>
                  </a:cubicBezTo>
                  <a:cubicBezTo>
                    <a:pt x="949699" y="346772"/>
                    <a:pt x="949201" y="355964"/>
                    <a:pt x="953555" y="363231"/>
                  </a:cubicBezTo>
                  <a:cubicBezTo>
                    <a:pt x="961992" y="376736"/>
                    <a:pt x="957605" y="395221"/>
                    <a:pt x="972792" y="406194"/>
                  </a:cubicBezTo>
                  <a:cubicBezTo>
                    <a:pt x="980216" y="411427"/>
                    <a:pt x="977854" y="417504"/>
                    <a:pt x="968320" y="422400"/>
                  </a:cubicBezTo>
                  <a:cubicBezTo>
                    <a:pt x="936765" y="439281"/>
                    <a:pt x="928834" y="457935"/>
                    <a:pt x="936512" y="492035"/>
                  </a:cubicBezTo>
                  <a:cubicBezTo>
                    <a:pt x="937659" y="496618"/>
                    <a:pt x="940266" y="500704"/>
                    <a:pt x="943936" y="503683"/>
                  </a:cubicBezTo>
                  <a:cubicBezTo>
                    <a:pt x="958026" y="516091"/>
                    <a:pt x="956423" y="529005"/>
                    <a:pt x="945371" y="542257"/>
                  </a:cubicBezTo>
                  <a:cubicBezTo>
                    <a:pt x="922337" y="569182"/>
                    <a:pt x="922928" y="582350"/>
                    <a:pt x="949336" y="607925"/>
                  </a:cubicBezTo>
                  <a:cubicBezTo>
                    <a:pt x="951277" y="609782"/>
                    <a:pt x="954230" y="610963"/>
                    <a:pt x="955411" y="613158"/>
                  </a:cubicBezTo>
                  <a:cubicBezTo>
                    <a:pt x="972285" y="643797"/>
                    <a:pt x="995319" y="641772"/>
                    <a:pt x="1021474" y="626494"/>
                  </a:cubicBezTo>
                  <a:cubicBezTo>
                    <a:pt x="1026385" y="622561"/>
                    <a:pt x="1033548" y="623346"/>
                    <a:pt x="1037488" y="628258"/>
                  </a:cubicBezTo>
                  <a:cubicBezTo>
                    <a:pt x="1038484" y="629499"/>
                    <a:pt x="1039209" y="630942"/>
                    <a:pt x="1039614" y="632487"/>
                  </a:cubicBezTo>
                  <a:cubicBezTo>
                    <a:pt x="1045183" y="646161"/>
                    <a:pt x="1054801" y="644979"/>
                    <a:pt x="1066191" y="640928"/>
                  </a:cubicBezTo>
                  <a:cubicBezTo>
                    <a:pt x="1086019" y="633753"/>
                    <a:pt x="1106268" y="627507"/>
                    <a:pt x="1126096" y="620501"/>
                  </a:cubicBezTo>
                  <a:cubicBezTo>
                    <a:pt x="1138583" y="616028"/>
                    <a:pt x="1142970" y="595179"/>
                    <a:pt x="1136642" y="577032"/>
                  </a:cubicBezTo>
                  <a:cubicBezTo>
                    <a:pt x="1131538" y="560193"/>
                    <a:pt x="1118865" y="546713"/>
                    <a:pt x="1102387" y="540568"/>
                  </a:cubicBezTo>
                  <a:cubicBezTo>
                    <a:pt x="1090702" y="537724"/>
                    <a:pt x="1083285" y="526228"/>
                    <a:pt x="1085513" y="514403"/>
                  </a:cubicBezTo>
                  <a:cubicBezTo>
                    <a:pt x="1086019" y="503683"/>
                    <a:pt x="1085007" y="492795"/>
                    <a:pt x="1085513" y="482075"/>
                  </a:cubicBezTo>
                  <a:cubicBezTo>
                    <a:pt x="1086610" y="467220"/>
                    <a:pt x="1077750" y="457766"/>
                    <a:pt x="1068048" y="449663"/>
                  </a:cubicBezTo>
                  <a:cubicBezTo>
                    <a:pt x="1056742" y="440885"/>
                    <a:pt x="1050878" y="426814"/>
                    <a:pt x="1052608" y="412609"/>
                  </a:cubicBezTo>
                  <a:cubicBezTo>
                    <a:pt x="1053451" y="401467"/>
                    <a:pt x="1054970" y="389650"/>
                    <a:pt x="1046364" y="379775"/>
                  </a:cubicBezTo>
                  <a:cubicBezTo>
                    <a:pt x="1044010" y="376829"/>
                    <a:pt x="1044491" y="372524"/>
                    <a:pt x="1047436" y="370169"/>
                  </a:cubicBezTo>
                  <a:cubicBezTo>
                    <a:pt x="1047807" y="369865"/>
                    <a:pt x="1048212" y="369604"/>
                    <a:pt x="1048642" y="369393"/>
                  </a:cubicBezTo>
                  <a:cubicBezTo>
                    <a:pt x="1055856" y="363366"/>
                    <a:pt x="1063795" y="358268"/>
                    <a:pt x="1072266" y="354200"/>
                  </a:cubicBezTo>
                  <a:cubicBezTo>
                    <a:pt x="1081210" y="350992"/>
                    <a:pt x="1091419" y="348291"/>
                    <a:pt x="1094372" y="364751"/>
                  </a:cubicBezTo>
                  <a:cubicBezTo>
                    <a:pt x="1101290" y="403493"/>
                    <a:pt x="1134617" y="410752"/>
                    <a:pt x="1165160" y="421809"/>
                  </a:cubicBezTo>
                  <a:cubicBezTo>
                    <a:pt x="1180347" y="427296"/>
                    <a:pt x="1192750" y="426451"/>
                    <a:pt x="1203802" y="415057"/>
                  </a:cubicBezTo>
                  <a:cubicBezTo>
                    <a:pt x="1210738" y="408414"/>
                    <a:pt x="1221740" y="408650"/>
                    <a:pt x="1228380" y="415588"/>
                  </a:cubicBezTo>
                  <a:cubicBezTo>
                    <a:pt x="1228633" y="415850"/>
                    <a:pt x="1228878" y="416129"/>
                    <a:pt x="1229114" y="416407"/>
                  </a:cubicBezTo>
                  <a:cubicBezTo>
                    <a:pt x="1257210" y="441729"/>
                    <a:pt x="1286571" y="431347"/>
                    <a:pt x="1312474" y="417251"/>
                  </a:cubicBezTo>
                  <a:cubicBezTo>
                    <a:pt x="1338376" y="403155"/>
                    <a:pt x="1363856" y="391929"/>
                    <a:pt x="1387987" y="376652"/>
                  </a:cubicBezTo>
                  <a:cubicBezTo>
                    <a:pt x="1396348" y="369790"/>
                    <a:pt x="1408675" y="371005"/>
                    <a:pt x="1415534" y="379370"/>
                  </a:cubicBezTo>
                  <a:cubicBezTo>
                    <a:pt x="1415846" y="379750"/>
                    <a:pt x="1416141" y="380138"/>
                    <a:pt x="1416420" y="380534"/>
                  </a:cubicBezTo>
                  <a:cubicBezTo>
                    <a:pt x="1424857" y="389904"/>
                    <a:pt x="1427304" y="397416"/>
                    <a:pt x="1416420" y="405856"/>
                  </a:cubicBezTo>
                  <a:cubicBezTo>
                    <a:pt x="1414986" y="406954"/>
                    <a:pt x="1414395" y="409233"/>
                    <a:pt x="1413382" y="411005"/>
                  </a:cubicBezTo>
                  <a:cubicBezTo>
                    <a:pt x="1397774" y="438015"/>
                    <a:pt x="1402414" y="437593"/>
                    <a:pt x="1431101" y="447722"/>
                  </a:cubicBezTo>
                  <a:cubicBezTo>
                    <a:pt x="1470080" y="461311"/>
                    <a:pt x="1495730" y="437424"/>
                    <a:pt x="1526019" y="425861"/>
                  </a:cubicBezTo>
                  <a:cubicBezTo>
                    <a:pt x="1531250" y="423835"/>
                    <a:pt x="1536144" y="419615"/>
                    <a:pt x="1540278" y="424341"/>
                  </a:cubicBezTo>
                  <a:cubicBezTo>
                    <a:pt x="1544412" y="429068"/>
                    <a:pt x="1538169" y="432782"/>
                    <a:pt x="1535638" y="436074"/>
                  </a:cubicBezTo>
                  <a:cubicBezTo>
                    <a:pt x="1531883" y="440809"/>
                    <a:pt x="1528491" y="445840"/>
                    <a:pt x="1525513" y="451098"/>
                  </a:cubicBezTo>
                  <a:cubicBezTo>
                    <a:pt x="1517751" y="466798"/>
                    <a:pt x="1527369" y="483848"/>
                    <a:pt x="1544412" y="482075"/>
                  </a:cubicBezTo>
                  <a:cubicBezTo>
                    <a:pt x="1567024" y="479796"/>
                    <a:pt x="1586598" y="494061"/>
                    <a:pt x="1609210" y="491444"/>
                  </a:cubicBezTo>
                  <a:cubicBezTo>
                    <a:pt x="1621107" y="490009"/>
                    <a:pt x="1630303" y="487393"/>
                    <a:pt x="1636040" y="477348"/>
                  </a:cubicBezTo>
                  <a:cubicBezTo>
                    <a:pt x="1643381" y="464434"/>
                    <a:pt x="1653927" y="454052"/>
                    <a:pt x="1661943" y="441560"/>
                  </a:cubicBezTo>
                  <a:cubicBezTo>
                    <a:pt x="1679745" y="413622"/>
                    <a:pt x="1706069" y="414803"/>
                    <a:pt x="1727415" y="433120"/>
                  </a:cubicBezTo>
                  <a:cubicBezTo>
                    <a:pt x="1769601" y="469583"/>
                    <a:pt x="1814234" y="502417"/>
                    <a:pt x="1857348" y="537277"/>
                  </a:cubicBezTo>
                  <a:cubicBezTo>
                    <a:pt x="1872788" y="549769"/>
                    <a:pt x="1891097" y="540568"/>
                    <a:pt x="1905440" y="536095"/>
                  </a:cubicBezTo>
                  <a:cubicBezTo>
                    <a:pt x="1917539" y="532550"/>
                    <a:pt x="1930128" y="530955"/>
                    <a:pt x="1942733" y="531368"/>
                  </a:cubicBezTo>
                  <a:cubicBezTo>
                    <a:pt x="1962645" y="531790"/>
                    <a:pt x="1965851" y="538881"/>
                    <a:pt x="1958595" y="557956"/>
                  </a:cubicBezTo>
                  <a:cubicBezTo>
                    <a:pt x="1953271" y="571267"/>
                    <a:pt x="1953457" y="586140"/>
                    <a:pt x="1959101" y="599315"/>
                  </a:cubicBezTo>
                  <a:cubicBezTo>
                    <a:pt x="1962333" y="607376"/>
                    <a:pt x="1964071" y="615952"/>
                    <a:pt x="1964248" y="624637"/>
                  </a:cubicBezTo>
                  <a:cubicBezTo>
                    <a:pt x="1965260" y="636707"/>
                    <a:pt x="1960873" y="642447"/>
                    <a:pt x="1948302" y="641518"/>
                  </a:cubicBezTo>
                  <a:cubicBezTo>
                    <a:pt x="1939189" y="640590"/>
                    <a:pt x="1929065" y="641518"/>
                    <a:pt x="1926112" y="651141"/>
                  </a:cubicBezTo>
                  <a:cubicBezTo>
                    <a:pt x="1923580" y="659581"/>
                    <a:pt x="1932186" y="665237"/>
                    <a:pt x="1936742" y="671483"/>
                  </a:cubicBezTo>
                  <a:cubicBezTo>
                    <a:pt x="1940776" y="675982"/>
                    <a:pt x="1945180" y="680126"/>
                    <a:pt x="1949904" y="683890"/>
                  </a:cubicBezTo>
                  <a:cubicBezTo>
                    <a:pt x="1958342" y="692331"/>
                    <a:pt x="1957329" y="700350"/>
                    <a:pt x="1952014" y="710816"/>
                  </a:cubicBezTo>
                  <a:cubicBezTo>
                    <a:pt x="1935814" y="742215"/>
                    <a:pt x="1906369" y="739007"/>
                    <a:pt x="1881900" y="732761"/>
                  </a:cubicBezTo>
                  <a:cubicBezTo>
                    <a:pt x="1859145" y="727376"/>
                    <a:pt x="1835715" y="725410"/>
                    <a:pt x="1812378" y="726937"/>
                  </a:cubicBezTo>
                  <a:cubicBezTo>
                    <a:pt x="1789682" y="728440"/>
                    <a:pt x="1767121" y="722514"/>
                    <a:pt x="1748087" y="710056"/>
                  </a:cubicBezTo>
                  <a:cubicBezTo>
                    <a:pt x="1732056" y="699674"/>
                    <a:pt x="1702694" y="705414"/>
                    <a:pt x="1689026" y="718497"/>
                  </a:cubicBezTo>
                  <a:cubicBezTo>
                    <a:pt x="1684613" y="721535"/>
                    <a:pt x="1683500" y="727579"/>
                    <a:pt x="1686537" y="731993"/>
                  </a:cubicBezTo>
                  <a:cubicBezTo>
                    <a:pt x="1687566" y="733479"/>
                    <a:pt x="1688975" y="734652"/>
                    <a:pt x="1690629" y="735378"/>
                  </a:cubicBezTo>
                  <a:cubicBezTo>
                    <a:pt x="1717628" y="753188"/>
                    <a:pt x="1720497" y="779607"/>
                    <a:pt x="1717206" y="808052"/>
                  </a:cubicBezTo>
                  <a:cubicBezTo>
                    <a:pt x="1715435" y="823245"/>
                    <a:pt x="1721340" y="827718"/>
                    <a:pt x="1736443" y="827718"/>
                  </a:cubicBezTo>
                  <a:cubicBezTo>
                    <a:pt x="1753318" y="827718"/>
                    <a:pt x="1769095" y="837256"/>
                    <a:pt x="1787066" y="836159"/>
                  </a:cubicBezTo>
                  <a:cubicBezTo>
                    <a:pt x="1796263" y="835653"/>
                    <a:pt x="1800144" y="846625"/>
                    <a:pt x="1802591" y="854981"/>
                  </a:cubicBezTo>
                  <a:cubicBezTo>
                    <a:pt x="1804169" y="865963"/>
                    <a:pt x="1814344" y="873585"/>
                    <a:pt x="1825321" y="872015"/>
                  </a:cubicBezTo>
                  <a:cubicBezTo>
                    <a:pt x="1825616" y="871972"/>
                    <a:pt x="1825920" y="871922"/>
                    <a:pt x="1826215" y="871863"/>
                  </a:cubicBezTo>
                  <a:cubicBezTo>
                    <a:pt x="1833133" y="871272"/>
                    <a:pt x="1844186" y="869921"/>
                    <a:pt x="1842077" y="881063"/>
                  </a:cubicBezTo>
                  <a:cubicBezTo>
                    <a:pt x="1839968" y="892205"/>
                    <a:pt x="1845705" y="909845"/>
                    <a:pt x="1828578" y="912209"/>
                  </a:cubicBezTo>
                  <a:cubicBezTo>
                    <a:pt x="1811357" y="913610"/>
                    <a:pt x="1797022" y="926001"/>
                    <a:pt x="1793141" y="942848"/>
                  </a:cubicBezTo>
                  <a:cubicBezTo>
                    <a:pt x="1775592" y="999569"/>
                    <a:pt x="1732731" y="1033838"/>
                    <a:pt x="1686411" y="1065575"/>
                  </a:cubicBezTo>
                  <a:cubicBezTo>
                    <a:pt x="1678918" y="1071568"/>
                    <a:pt x="1668608" y="1072589"/>
                    <a:pt x="1660087" y="1068191"/>
                  </a:cubicBezTo>
                  <a:cubicBezTo>
                    <a:pt x="1647178" y="1061523"/>
                    <a:pt x="1633931" y="1063212"/>
                    <a:pt x="1620516" y="1062621"/>
                  </a:cubicBezTo>
                  <a:cubicBezTo>
                    <a:pt x="1614475" y="1061625"/>
                    <a:pt x="1608611" y="1065220"/>
                    <a:pt x="1606763" y="1071061"/>
                  </a:cubicBezTo>
                  <a:cubicBezTo>
                    <a:pt x="1599845" y="1087942"/>
                    <a:pt x="1590395" y="1103136"/>
                    <a:pt x="1584405" y="1120017"/>
                  </a:cubicBezTo>
                  <a:cubicBezTo>
                    <a:pt x="1580482" y="1133834"/>
                    <a:pt x="1569015" y="1144191"/>
                    <a:pt x="1554875" y="1146689"/>
                  </a:cubicBezTo>
                  <a:cubicBezTo>
                    <a:pt x="1545172" y="1148462"/>
                    <a:pt x="1542472" y="1152429"/>
                    <a:pt x="1542809" y="1161207"/>
                  </a:cubicBezTo>
                  <a:cubicBezTo>
                    <a:pt x="1543147" y="1169985"/>
                    <a:pt x="1542219" y="1178764"/>
                    <a:pt x="1542809" y="1187457"/>
                  </a:cubicBezTo>
                  <a:cubicBezTo>
                    <a:pt x="1545340" y="1214889"/>
                    <a:pt x="1542809" y="1238101"/>
                    <a:pt x="1515304" y="1254982"/>
                  </a:cubicBezTo>
                  <a:cubicBezTo>
                    <a:pt x="1499442" y="1264605"/>
                    <a:pt x="1505264" y="1286719"/>
                    <a:pt x="1499105" y="1302672"/>
                  </a:cubicBezTo>
                  <a:cubicBezTo>
                    <a:pt x="1490667" y="1323689"/>
                    <a:pt x="1489317" y="1326812"/>
                    <a:pt x="1471093" y="1314067"/>
                  </a:cubicBezTo>
                  <a:cubicBezTo>
                    <a:pt x="1451181" y="1300139"/>
                    <a:pt x="1427894" y="1293303"/>
                    <a:pt x="1406464" y="1282668"/>
                  </a:cubicBezTo>
                  <a:cubicBezTo>
                    <a:pt x="1396879" y="1278810"/>
                    <a:pt x="1386063" y="1279561"/>
                    <a:pt x="1377103" y="1284693"/>
                  </a:cubicBezTo>
                  <a:cubicBezTo>
                    <a:pt x="1365729" y="1290939"/>
                    <a:pt x="1351943" y="1290939"/>
                    <a:pt x="1340570" y="1284693"/>
                  </a:cubicBezTo>
                  <a:cubicBezTo>
                    <a:pt x="1318127" y="1273214"/>
                    <a:pt x="1298384" y="1287732"/>
                    <a:pt x="1277797" y="1293978"/>
                  </a:cubicBezTo>
                  <a:cubicBezTo>
                    <a:pt x="1264972" y="1297861"/>
                    <a:pt x="1255522" y="1298789"/>
                    <a:pt x="1244638" y="1289589"/>
                  </a:cubicBezTo>
                  <a:cubicBezTo>
                    <a:pt x="1230548" y="1277603"/>
                    <a:pt x="1213421" y="1269078"/>
                    <a:pt x="1200174" y="1256333"/>
                  </a:cubicBezTo>
                  <a:cubicBezTo>
                    <a:pt x="1184312" y="1240971"/>
                    <a:pt x="1171488" y="1257346"/>
                    <a:pt x="1157988" y="1258781"/>
                  </a:cubicBezTo>
                  <a:cubicBezTo>
                    <a:pt x="1142379" y="1260469"/>
                    <a:pt x="1127867" y="1270766"/>
                    <a:pt x="1111415" y="1274058"/>
                  </a:cubicBezTo>
                  <a:cubicBezTo>
                    <a:pt x="1100700" y="1276168"/>
                    <a:pt x="1100953" y="1287226"/>
                    <a:pt x="1101712" y="1295835"/>
                  </a:cubicBezTo>
                  <a:cubicBezTo>
                    <a:pt x="1103062" y="1310437"/>
                    <a:pt x="1096650" y="1314827"/>
                    <a:pt x="1082981" y="1313982"/>
                  </a:cubicBezTo>
                  <a:cubicBezTo>
                    <a:pt x="1074941" y="1313991"/>
                    <a:pt x="1066917" y="1314750"/>
                    <a:pt x="1059020" y="1316261"/>
                  </a:cubicBezTo>
                  <a:cubicBezTo>
                    <a:pt x="1035564" y="1318793"/>
                    <a:pt x="1014134" y="1321241"/>
                    <a:pt x="996331" y="1297354"/>
                  </a:cubicBezTo>
                  <a:cubicBezTo>
                    <a:pt x="978529" y="1273467"/>
                    <a:pt x="933474" y="1274987"/>
                    <a:pt x="910356" y="1296595"/>
                  </a:cubicBezTo>
                  <a:cubicBezTo>
                    <a:pt x="896671" y="1307474"/>
                    <a:pt x="883788" y="1319317"/>
                    <a:pt x="871798" y="1332045"/>
                  </a:cubicBezTo>
                  <a:cubicBezTo>
                    <a:pt x="862315" y="1342309"/>
                    <a:pt x="847482" y="1345668"/>
                    <a:pt x="834506" y="1340486"/>
                  </a:cubicBezTo>
                  <a:cubicBezTo>
                    <a:pt x="818467" y="1335413"/>
                    <a:pt x="801710" y="1332991"/>
                    <a:pt x="784895" y="1333311"/>
                  </a:cubicBezTo>
                  <a:cubicBezTo>
                    <a:pt x="779242" y="1333311"/>
                    <a:pt x="773083" y="1332805"/>
                    <a:pt x="773589" y="1324871"/>
                  </a:cubicBezTo>
                  <a:cubicBezTo>
                    <a:pt x="774264" y="1313982"/>
                    <a:pt x="779917" y="1322254"/>
                    <a:pt x="784136" y="1322085"/>
                  </a:cubicBezTo>
                  <a:cubicBezTo>
                    <a:pt x="803119" y="1321325"/>
                    <a:pt x="802782" y="1304782"/>
                    <a:pt x="803457" y="1292543"/>
                  </a:cubicBezTo>
                  <a:cubicBezTo>
                    <a:pt x="805035" y="1258865"/>
                    <a:pt x="784515" y="1228074"/>
                    <a:pt x="752834" y="1216578"/>
                  </a:cubicBezTo>
                  <a:cubicBezTo>
                    <a:pt x="747147" y="1213893"/>
                    <a:pt x="740456" y="1214434"/>
                    <a:pt x="735284" y="1218012"/>
                  </a:cubicBezTo>
                  <a:cubicBezTo>
                    <a:pt x="706117" y="1242288"/>
                    <a:pt x="668082" y="1253167"/>
                    <a:pt x="630494" y="1247976"/>
                  </a:cubicBezTo>
                  <a:cubicBezTo>
                    <a:pt x="622302" y="1246187"/>
                    <a:pt x="614202" y="1251378"/>
                    <a:pt x="612413" y="1259574"/>
                  </a:cubicBezTo>
                  <a:cubicBezTo>
                    <a:pt x="612396" y="1259676"/>
                    <a:pt x="612371" y="1259777"/>
                    <a:pt x="612354" y="1259878"/>
                  </a:cubicBezTo>
                  <a:cubicBezTo>
                    <a:pt x="607208" y="1275662"/>
                    <a:pt x="600627" y="1290939"/>
                    <a:pt x="595480" y="1306723"/>
                  </a:cubicBezTo>
                  <a:cubicBezTo>
                    <a:pt x="593573" y="1313450"/>
                    <a:pt x="587059" y="1317781"/>
                    <a:pt x="580124" y="1316937"/>
                  </a:cubicBezTo>
                  <a:cubicBezTo>
                    <a:pt x="566371" y="1317612"/>
                    <a:pt x="562659" y="1325377"/>
                    <a:pt x="562659" y="1338460"/>
                  </a:cubicBezTo>
                  <a:cubicBezTo>
                    <a:pt x="562659" y="1382858"/>
                    <a:pt x="561225" y="1384630"/>
                    <a:pt x="517436" y="1396954"/>
                  </a:cubicBezTo>
                  <a:cubicBezTo>
                    <a:pt x="509125" y="1398929"/>
                    <a:pt x="501202" y="1402271"/>
                    <a:pt x="493980" y="1406829"/>
                  </a:cubicBezTo>
                  <a:cubicBezTo>
                    <a:pt x="485248" y="1412864"/>
                    <a:pt x="473545" y="1412197"/>
                    <a:pt x="465547" y="1405225"/>
                  </a:cubicBezTo>
                  <a:cubicBezTo>
                    <a:pt x="456182" y="1396785"/>
                    <a:pt x="463606" y="1388850"/>
                    <a:pt x="469006" y="1382435"/>
                  </a:cubicBezTo>
                  <a:cubicBezTo>
                    <a:pt x="489846" y="1358295"/>
                    <a:pt x="460569" y="1347829"/>
                    <a:pt x="454663" y="1331792"/>
                  </a:cubicBezTo>
                  <a:cubicBezTo>
                    <a:pt x="450275" y="1320313"/>
                    <a:pt x="438463" y="1316177"/>
                    <a:pt x="424542" y="1316514"/>
                  </a:cubicBezTo>
                  <a:cubicBezTo>
                    <a:pt x="376703" y="1317527"/>
                    <a:pt x="328105" y="1312463"/>
                    <a:pt x="281110" y="1318793"/>
                  </a:cubicBezTo>
                  <a:cubicBezTo>
                    <a:pt x="246348" y="1323436"/>
                    <a:pt x="232511" y="1306639"/>
                    <a:pt x="220530" y="1282752"/>
                  </a:cubicBezTo>
                  <a:cubicBezTo>
                    <a:pt x="210406" y="1262748"/>
                    <a:pt x="197328" y="1254054"/>
                    <a:pt x="174548" y="1255742"/>
                  </a:cubicBezTo>
                  <a:cubicBezTo>
                    <a:pt x="155918" y="1258629"/>
                    <a:pt x="136859" y="1256316"/>
                    <a:pt x="119453" y="1249074"/>
                  </a:cubicBezTo>
                  <a:cubicBezTo>
                    <a:pt x="100131" y="1239705"/>
                    <a:pt x="98613" y="1226791"/>
                    <a:pt x="102578" y="1209825"/>
                  </a:cubicBezTo>
                  <a:cubicBezTo>
                    <a:pt x="103591" y="1205267"/>
                    <a:pt x="106712" y="1201384"/>
                    <a:pt x="107978" y="1196742"/>
                  </a:cubicBezTo>
                  <a:cubicBezTo>
                    <a:pt x="114475" y="1173868"/>
                    <a:pt x="108484" y="1162220"/>
                    <a:pt x="86463" y="1153104"/>
                  </a:cubicBezTo>
                  <a:cubicBezTo>
                    <a:pt x="79123" y="1150125"/>
                    <a:pt x="71968" y="1146715"/>
                    <a:pt x="65033" y="1142891"/>
                  </a:cubicBezTo>
                  <a:cubicBezTo>
                    <a:pt x="51364" y="1135041"/>
                    <a:pt x="40902" y="1137320"/>
                    <a:pt x="32802" y="1151332"/>
                  </a:cubicBezTo>
                  <a:cubicBezTo>
                    <a:pt x="30440" y="1155383"/>
                    <a:pt x="26643" y="1158506"/>
                    <a:pt x="24365" y="1162473"/>
                  </a:cubicBezTo>
                  <a:cubicBezTo>
                    <a:pt x="19978" y="1169563"/>
                    <a:pt x="14241" y="1173784"/>
                    <a:pt x="5972" y="1170914"/>
                  </a:cubicBezTo>
                  <a:cubicBezTo>
                    <a:pt x="-2296" y="1168044"/>
                    <a:pt x="488" y="1159519"/>
                    <a:pt x="319" y="1153273"/>
                  </a:cubicBezTo>
                  <a:cubicBezTo>
                    <a:pt x="-103" y="1139852"/>
                    <a:pt x="319" y="1126347"/>
                    <a:pt x="319" y="1112842"/>
                  </a:cubicBezTo>
                  <a:cubicBezTo>
                    <a:pt x="319" y="1106681"/>
                    <a:pt x="-187" y="1099084"/>
                    <a:pt x="6985" y="1097480"/>
                  </a:cubicBezTo>
                  <a:cubicBezTo>
                    <a:pt x="26306" y="1093260"/>
                    <a:pt x="23353" y="1075366"/>
                    <a:pt x="29175" y="1063043"/>
                  </a:cubicBezTo>
                  <a:cubicBezTo>
                    <a:pt x="40902" y="1037890"/>
                    <a:pt x="11625" y="1045233"/>
                    <a:pt x="5382" y="102885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E3C361E-5474-CC93-7D31-6CDFFB8FFFC3}"/>
                </a:ext>
              </a:extLst>
            </p:cNvPr>
            <p:cNvSpPr/>
            <p:nvPr/>
          </p:nvSpPr>
          <p:spPr>
            <a:xfrm>
              <a:off x="8268394" y="1556150"/>
              <a:ext cx="1217909" cy="929904"/>
            </a:xfrm>
            <a:custGeom>
              <a:avLst/>
              <a:gdLst>
                <a:gd name="connsiteX0" fmla="*/ 422 w 1597233"/>
                <a:gd name="connsiteY0" fmla="*/ 246392 h 1219527"/>
                <a:gd name="connsiteX1" fmla="*/ 422 w 1597233"/>
                <a:gd name="connsiteY1" fmla="*/ 226134 h 1219527"/>
                <a:gd name="connsiteX2" fmla="*/ 26662 w 1597233"/>
                <a:gd name="connsiteY2" fmla="*/ 200812 h 1219527"/>
                <a:gd name="connsiteX3" fmla="*/ 64629 w 1597233"/>
                <a:gd name="connsiteY3" fmla="*/ 179289 h 1219527"/>
                <a:gd name="connsiteX4" fmla="*/ 112552 w 1597233"/>
                <a:gd name="connsiteY4" fmla="*/ 100960 h 1219527"/>
                <a:gd name="connsiteX5" fmla="*/ 142926 w 1597233"/>
                <a:gd name="connsiteY5" fmla="*/ 84079 h 1219527"/>
                <a:gd name="connsiteX6" fmla="*/ 191525 w 1597233"/>
                <a:gd name="connsiteY6" fmla="*/ 75638 h 1219527"/>
                <a:gd name="connsiteX7" fmla="*/ 259022 w 1597233"/>
                <a:gd name="connsiteY7" fmla="*/ 89818 h 1219527"/>
                <a:gd name="connsiteX8" fmla="*/ 270581 w 1597233"/>
                <a:gd name="connsiteY8" fmla="*/ 92519 h 1219527"/>
                <a:gd name="connsiteX9" fmla="*/ 286443 w 1597233"/>
                <a:gd name="connsiteY9" fmla="*/ 87624 h 1219527"/>
                <a:gd name="connsiteX10" fmla="*/ 278512 w 1597233"/>
                <a:gd name="connsiteY10" fmla="*/ 73275 h 1219527"/>
                <a:gd name="connsiteX11" fmla="*/ 258853 w 1597233"/>
                <a:gd name="connsiteY11" fmla="*/ 56393 h 1219527"/>
                <a:gd name="connsiteX12" fmla="*/ 253538 w 1597233"/>
                <a:gd name="connsiteY12" fmla="*/ 39512 h 1219527"/>
                <a:gd name="connsiteX13" fmla="*/ 272522 w 1597233"/>
                <a:gd name="connsiteY13" fmla="*/ 38077 h 1219527"/>
                <a:gd name="connsiteX14" fmla="*/ 301968 w 1597233"/>
                <a:gd name="connsiteY14" fmla="*/ 54958 h 1219527"/>
                <a:gd name="connsiteX15" fmla="*/ 330401 w 1597233"/>
                <a:gd name="connsiteY15" fmla="*/ 53946 h 1219527"/>
                <a:gd name="connsiteX16" fmla="*/ 414267 w 1597233"/>
                <a:gd name="connsiteY16" fmla="*/ 36051 h 1219527"/>
                <a:gd name="connsiteX17" fmla="*/ 437891 w 1597233"/>
                <a:gd name="connsiteY17" fmla="*/ 19170 h 1219527"/>
                <a:gd name="connsiteX18" fmla="*/ 447003 w 1597233"/>
                <a:gd name="connsiteY18" fmla="*/ 9632 h 1219527"/>
                <a:gd name="connsiteX19" fmla="*/ 502942 w 1597233"/>
                <a:gd name="connsiteY19" fmla="*/ 27273 h 1219527"/>
                <a:gd name="connsiteX20" fmla="*/ 510873 w 1597233"/>
                <a:gd name="connsiteY20" fmla="*/ 38921 h 1219527"/>
                <a:gd name="connsiteX21" fmla="*/ 529266 w 1597233"/>
                <a:gd name="connsiteY21" fmla="*/ 42973 h 1219527"/>
                <a:gd name="connsiteX22" fmla="*/ 538969 w 1597233"/>
                <a:gd name="connsiteY22" fmla="*/ 29215 h 1219527"/>
                <a:gd name="connsiteX23" fmla="*/ 549937 w 1597233"/>
                <a:gd name="connsiteY23" fmla="*/ 263 h 1219527"/>
                <a:gd name="connsiteX24" fmla="*/ 597692 w 1597233"/>
                <a:gd name="connsiteY24" fmla="*/ 28624 h 1219527"/>
                <a:gd name="connsiteX25" fmla="*/ 632790 w 1597233"/>
                <a:gd name="connsiteY25" fmla="*/ 73950 h 1219527"/>
                <a:gd name="connsiteX26" fmla="*/ 654896 w 1597233"/>
                <a:gd name="connsiteY26" fmla="*/ 114127 h 1219527"/>
                <a:gd name="connsiteX27" fmla="*/ 677845 w 1597233"/>
                <a:gd name="connsiteY27" fmla="*/ 138689 h 1219527"/>
                <a:gd name="connsiteX28" fmla="*/ 736906 w 1597233"/>
                <a:gd name="connsiteY28" fmla="*/ 166797 h 1219527"/>
                <a:gd name="connsiteX29" fmla="*/ 749393 w 1597233"/>
                <a:gd name="connsiteY29" fmla="*/ 184606 h 1219527"/>
                <a:gd name="connsiteX30" fmla="*/ 765170 w 1597233"/>
                <a:gd name="connsiteY30" fmla="*/ 194482 h 1219527"/>
                <a:gd name="connsiteX31" fmla="*/ 812756 w 1597233"/>
                <a:gd name="connsiteY31" fmla="*/ 225712 h 1219527"/>
                <a:gd name="connsiteX32" fmla="*/ 864645 w 1597233"/>
                <a:gd name="connsiteY32" fmla="*/ 254326 h 1219527"/>
                <a:gd name="connsiteX33" fmla="*/ 880760 w 1597233"/>
                <a:gd name="connsiteY33" fmla="*/ 288088 h 1219527"/>
                <a:gd name="connsiteX34" fmla="*/ 869117 w 1597233"/>
                <a:gd name="connsiteY34" fmla="*/ 323623 h 1219527"/>
                <a:gd name="connsiteX35" fmla="*/ 915943 w 1597233"/>
                <a:gd name="connsiteY35" fmla="*/ 347679 h 1219527"/>
                <a:gd name="connsiteX36" fmla="*/ 999640 w 1597233"/>
                <a:gd name="connsiteY36" fmla="*/ 356964 h 1219527"/>
                <a:gd name="connsiteX37" fmla="*/ 1019805 w 1597233"/>
                <a:gd name="connsiteY37" fmla="*/ 382286 h 1219527"/>
                <a:gd name="connsiteX38" fmla="*/ 1006052 w 1597233"/>
                <a:gd name="connsiteY38" fmla="*/ 398069 h 1219527"/>
                <a:gd name="connsiteX39" fmla="*/ 998206 w 1597233"/>
                <a:gd name="connsiteY39" fmla="*/ 407185 h 1219527"/>
                <a:gd name="connsiteX40" fmla="*/ 1011959 w 1597233"/>
                <a:gd name="connsiteY40" fmla="*/ 417145 h 1219527"/>
                <a:gd name="connsiteX41" fmla="*/ 1039379 w 1597233"/>
                <a:gd name="connsiteY41" fmla="*/ 412250 h 1219527"/>
                <a:gd name="connsiteX42" fmla="*/ 1081565 w 1597233"/>
                <a:gd name="connsiteY42" fmla="*/ 406679 h 1219527"/>
                <a:gd name="connsiteX43" fmla="*/ 1142482 w 1597233"/>
                <a:gd name="connsiteY43" fmla="*/ 395368 h 1219527"/>
                <a:gd name="connsiteX44" fmla="*/ 1152522 w 1597233"/>
                <a:gd name="connsiteY44" fmla="*/ 377474 h 1219527"/>
                <a:gd name="connsiteX45" fmla="*/ 1169987 w 1597233"/>
                <a:gd name="connsiteY45" fmla="*/ 360593 h 1219527"/>
                <a:gd name="connsiteX46" fmla="*/ 1298148 w 1597233"/>
                <a:gd name="connsiteY46" fmla="*/ 332233 h 1219527"/>
                <a:gd name="connsiteX47" fmla="*/ 1353496 w 1597233"/>
                <a:gd name="connsiteY47" fmla="*/ 341264 h 1219527"/>
                <a:gd name="connsiteX48" fmla="*/ 1373493 w 1597233"/>
                <a:gd name="connsiteY48" fmla="*/ 322104 h 1219527"/>
                <a:gd name="connsiteX49" fmla="*/ 1379736 w 1597233"/>
                <a:gd name="connsiteY49" fmla="*/ 297542 h 1219527"/>
                <a:gd name="connsiteX50" fmla="*/ 1413485 w 1597233"/>
                <a:gd name="connsiteY50" fmla="*/ 303872 h 1219527"/>
                <a:gd name="connsiteX51" fmla="*/ 1448415 w 1597233"/>
                <a:gd name="connsiteY51" fmla="*/ 330967 h 1219527"/>
                <a:gd name="connsiteX52" fmla="*/ 1502920 w 1597233"/>
                <a:gd name="connsiteY52" fmla="*/ 347848 h 1219527"/>
                <a:gd name="connsiteX53" fmla="*/ 1561980 w 1597233"/>
                <a:gd name="connsiteY53" fmla="*/ 372241 h 1219527"/>
                <a:gd name="connsiteX54" fmla="*/ 1590666 w 1597233"/>
                <a:gd name="connsiteY54" fmla="*/ 400348 h 1219527"/>
                <a:gd name="connsiteX55" fmla="*/ 1593957 w 1597233"/>
                <a:gd name="connsiteY55" fmla="*/ 430903 h 1219527"/>
                <a:gd name="connsiteX56" fmla="*/ 1575564 w 1597233"/>
                <a:gd name="connsiteY56" fmla="*/ 494377 h 1219527"/>
                <a:gd name="connsiteX57" fmla="*/ 1563330 w 1597233"/>
                <a:gd name="connsiteY57" fmla="*/ 581737 h 1219527"/>
                <a:gd name="connsiteX58" fmla="*/ 1556833 w 1597233"/>
                <a:gd name="connsiteY58" fmla="*/ 622928 h 1219527"/>
                <a:gd name="connsiteX59" fmla="*/ 1519372 w 1597233"/>
                <a:gd name="connsiteY59" fmla="*/ 631368 h 1219527"/>
                <a:gd name="connsiteX60" fmla="*/ 1494060 w 1597233"/>
                <a:gd name="connsiteY60" fmla="*/ 662514 h 1219527"/>
                <a:gd name="connsiteX61" fmla="*/ 1470858 w 1597233"/>
                <a:gd name="connsiteY61" fmla="*/ 685219 h 1219527"/>
                <a:gd name="connsiteX62" fmla="*/ 1447656 w 1597233"/>
                <a:gd name="connsiteY62" fmla="*/ 718982 h 1219527"/>
                <a:gd name="connsiteX63" fmla="*/ 1438122 w 1597233"/>
                <a:gd name="connsiteY63" fmla="*/ 760510 h 1219527"/>
                <a:gd name="connsiteX64" fmla="*/ 1356196 w 1597233"/>
                <a:gd name="connsiteY64" fmla="*/ 794947 h 1219527"/>
                <a:gd name="connsiteX65" fmla="*/ 1300174 w 1597233"/>
                <a:gd name="connsiteY65" fmla="*/ 818328 h 1219527"/>
                <a:gd name="connsiteX66" fmla="*/ 1302283 w 1597233"/>
                <a:gd name="connsiteY66" fmla="*/ 843650 h 1219527"/>
                <a:gd name="connsiteX67" fmla="*/ 1333753 w 1597233"/>
                <a:gd name="connsiteY67" fmla="*/ 882139 h 1219527"/>
                <a:gd name="connsiteX68" fmla="*/ 1323713 w 1597233"/>
                <a:gd name="connsiteY68" fmla="*/ 902903 h 1219527"/>
                <a:gd name="connsiteX69" fmla="*/ 1299920 w 1597233"/>
                <a:gd name="connsiteY69" fmla="*/ 928815 h 1219527"/>
                <a:gd name="connsiteX70" fmla="*/ 1329366 w 1597233"/>
                <a:gd name="connsiteY70" fmla="*/ 965532 h 1219527"/>
                <a:gd name="connsiteX71" fmla="*/ 1400914 w 1597233"/>
                <a:gd name="connsiteY71" fmla="*/ 980472 h 1219527"/>
                <a:gd name="connsiteX72" fmla="*/ 1411882 w 1597233"/>
                <a:gd name="connsiteY72" fmla="*/ 996509 h 1219527"/>
                <a:gd name="connsiteX73" fmla="*/ 1409435 w 1597233"/>
                <a:gd name="connsiteY73" fmla="*/ 1022506 h 1219527"/>
                <a:gd name="connsiteX74" fmla="*/ 1440991 w 1597233"/>
                <a:gd name="connsiteY74" fmla="*/ 1100413 h 1219527"/>
                <a:gd name="connsiteX75" fmla="*/ 1443775 w 1597233"/>
                <a:gd name="connsiteY75" fmla="*/ 1143967 h 1219527"/>
                <a:gd name="connsiteX76" fmla="*/ 1435337 w 1597233"/>
                <a:gd name="connsiteY76" fmla="*/ 1157640 h 1219527"/>
                <a:gd name="connsiteX77" fmla="*/ 1416860 w 1597233"/>
                <a:gd name="connsiteY77" fmla="*/ 1163549 h 1219527"/>
                <a:gd name="connsiteX78" fmla="*/ 1391548 w 1597233"/>
                <a:gd name="connsiteY78" fmla="*/ 1166588 h 1219527"/>
                <a:gd name="connsiteX79" fmla="*/ 1341769 w 1597233"/>
                <a:gd name="connsiteY79" fmla="*/ 1210563 h 1219527"/>
                <a:gd name="connsiteX80" fmla="*/ 1310593 w 1597233"/>
                <a:gd name="connsiteY80" fmla="*/ 1215104 h 1219527"/>
                <a:gd name="connsiteX81" fmla="*/ 1309455 w 1597233"/>
                <a:gd name="connsiteY81" fmla="*/ 1214193 h 1219527"/>
                <a:gd name="connsiteX82" fmla="*/ 1301017 w 1597233"/>
                <a:gd name="connsiteY82" fmla="*/ 1208706 h 1219527"/>
                <a:gd name="connsiteX83" fmla="*/ 1271571 w 1597233"/>
                <a:gd name="connsiteY83" fmla="*/ 1163211 h 1219527"/>
                <a:gd name="connsiteX84" fmla="*/ 1266087 w 1597233"/>
                <a:gd name="connsiteY84" fmla="*/ 1139831 h 1219527"/>
                <a:gd name="connsiteX85" fmla="*/ 1240776 w 1597233"/>
                <a:gd name="connsiteY85" fmla="*/ 1147090 h 1219527"/>
                <a:gd name="connsiteX86" fmla="*/ 1177665 w 1597233"/>
                <a:gd name="connsiteY86" fmla="*/ 1131221 h 1219527"/>
                <a:gd name="connsiteX87" fmla="*/ 1124679 w 1597233"/>
                <a:gd name="connsiteY87" fmla="*/ 1117126 h 1219527"/>
                <a:gd name="connsiteX88" fmla="*/ 1070344 w 1597233"/>
                <a:gd name="connsiteY88" fmla="*/ 1102017 h 1219527"/>
                <a:gd name="connsiteX89" fmla="*/ 1066969 w 1597233"/>
                <a:gd name="connsiteY89" fmla="*/ 1094758 h 1219527"/>
                <a:gd name="connsiteX90" fmla="*/ 1039211 w 1597233"/>
                <a:gd name="connsiteY90" fmla="*/ 1063021 h 1219527"/>
                <a:gd name="connsiteX91" fmla="*/ 1002678 w 1597233"/>
                <a:gd name="connsiteY91" fmla="*/ 1074163 h 1219527"/>
                <a:gd name="connsiteX92" fmla="*/ 958045 w 1597233"/>
                <a:gd name="connsiteY92" fmla="*/ 1074163 h 1219527"/>
                <a:gd name="connsiteX93" fmla="*/ 906915 w 1597233"/>
                <a:gd name="connsiteY93" fmla="*/ 1051289 h 1219527"/>
                <a:gd name="connsiteX94" fmla="*/ 879157 w 1597233"/>
                <a:gd name="connsiteY94" fmla="*/ 1002333 h 1219527"/>
                <a:gd name="connsiteX95" fmla="*/ 848952 w 1597233"/>
                <a:gd name="connsiteY95" fmla="*/ 981907 h 1219527"/>
                <a:gd name="connsiteX96" fmla="*/ 762976 w 1597233"/>
                <a:gd name="connsiteY96" fmla="*/ 1003093 h 1219527"/>
                <a:gd name="connsiteX97" fmla="*/ 717163 w 1597233"/>
                <a:gd name="connsiteY97" fmla="*/ 1035083 h 1219527"/>
                <a:gd name="connsiteX98" fmla="*/ 706363 w 1597233"/>
                <a:gd name="connsiteY98" fmla="*/ 1047068 h 1219527"/>
                <a:gd name="connsiteX99" fmla="*/ 664177 w 1597233"/>
                <a:gd name="connsiteY99" fmla="*/ 1058548 h 1219527"/>
                <a:gd name="connsiteX100" fmla="*/ 609588 w 1597233"/>
                <a:gd name="connsiteY100" fmla="*/ 1086570 h 1219527"/>
                <a:gd name="connsiteX101" fmla="*/ 612625 w 1597233"/>
                <a:gd name="connsiteY101" fmla="*/ 1097290 h 1219527"/>
                <a:gd name="connsiteX102" fmla="*/ 621063 w 1597233"/>
                <a:gd name="connsiteY102" fmla="*/ 1102270 h 1219527"/>
                <a:gd name="connsiteX103" fmla="*/ 654305 w 1597233"/>
                <a:gd name="connsiteY103" fmla="*/ 1131390 h 1219527"/>
                <a:gd name="connsiteX104" fmla="*/ 612119 w 1597233"/>
                <a:gd name="connsiteY104" fmla="*/ 1184397 h 1219527"/>
                <a:gd name="connsiteX105" fmla="*/ 558880 w 1597233"/>
                <a:gd name="connsiteY105" fmla="*/ 1205921 h 1219527"/>
                <a:gd name="connsiteX106" fmla="*/ 534834 w 1597233"/>
                <a:gd name="connsiteY106" fmla="*/ 1201869 h 1219527"/>
                <a:gd name="connsiteX107" fmla="*/ 501845 w 1597233"/>
                <a:gd name="connsiteY107" fmla="*/ 1175535 h 1219527"/>
                <a:gd name="connsiteX108" fmla="*/ 455609 w 1597233"/>
                <a:gd name="connsiteY108" fmla="*/ 1167094 h 1219527"/>
                <a:gd name="connsiteX109" fmla="*/ 419329 w 1597233"/>
                <a:gd name="connsiteY109" fmla="*/ 1115606 h 1219527"/>
                <a:gd name="connsiteX110" fmla="*/ 425741 w 1597233"/>
                <a:gd name="connsiteY110" fmla="*/ 1086570 h 1219527"/>
                <a:gd name="connsiteX111" fmla="*/ 414773 w 1597233"/>
                <a:gd name="connsiteY111" fmla="*/ 1077455 h 1219527"/>
                <a:gd name="connsiteX112" fmla="*/ 312430 w 1597233"/>
                <a:gd name="connsiteY112" fmla="*/ 1061502 h 1219527"/>
                <a:gd name="connsiteX113" fmla="*/ 196334 w 1597233"/>
                <a:gd name="connsiteY113" fmla="*/ 1004106 h 1219527"/>
                <a:gd name="connsiteX114" fmla="*/ 186294 w 1597233"/>
                <a:gd name="connsiteY114" fmla="*/ 981991 h 1219527"/>
                <a:gd name="connsiteX115" fmla="*/ 190596 w 1597233"/>
                <a:gd name="connsiteY115" fmla="*/ 913622 h 1219527"/>
                <a:gd name="connsiteX116" fmla="*/ 180050 w 1597233"/>
                <a:gd name="connsiteY116" fmla="*/ 823814 h 1219527"/>
                <a:gd name="connsiteX117" fmla="*/ 177519 w 1597233"/>
                <a:gd name="connsiteY117" fmla="*/ 731727 h 1219527"/>
                <a:gd name="connsiteX118" fmla="*/ 163007 w 1597233"/>
                <a:gd name="connsiteY118" fmla="*/ 669182 h 1219527"/>
                <a:gd name="connsiteX119" fmla="*/ 188318 w 1597233"/>
                <a:gd name="connsiteY119" fmla="*/ 624784 h 1219527"/>
                <a:gd name="connsiteX120" fmla="*/ 233204 w 1597233"/>
                <a:gd name="connsiteY120" fmla="*/ 586886 h 1219527"/>
                <a:gd name="connsiteX121" fmla="*/ 269991 w 1597233"/>
                <a:gd name="connsiteY121" fmla="*/ 567051 h 1219527"/>
                <a:gd name="connsiteX122" fmla="*/ 299082 w 1597233"/>
                <a:gd name="connsiteY122" fmla="*/ 549663 h 1219527"/>
                <a:gd name="connsiteX123" fmla="*/ 299183 w 1597233"/>
                <a:gd name="connsiteY123" fmla="*/ 549241 h 1219527"/>
                <a:gd name="connsiteX124" fmla="*/ 318083 w 1597233"/>
                <a:gd name="connsiteY124" fmla="*/ 505181 h 1219527"/>
                <a:gd name="connsiteX125" fmla="*/ 312750 w 1597233"/>
                <a:gd name="connsiteY125" fmla="*/ 483995 h 1219527"/>
                <a:gd name="connsiteX126" fmla="*/ 307030 w 1597233"/>
                <a:gd name="connsiteY126" fmla="*/ 481969 h 1219527"/>
                <a:gd name="connsiteX127" fmla="*/ 256407 w 1597233"/>
                <a:gd name="connsiteY127" fmla="*/ 463737 h 1219527"/>
                <a:gd name="connsiteX128" fmla="*/ 238098 w 1597233"/>
                <a:gd name="connsiteY128" fmla="*/ 406763 h 1219527"/>
                <a:gd name="connsiteX129" fmla="*/ 240376 w 1597233"/>
                <a:gd name="connsiteY129" fmla="*/ 394609 h 1219527"/>
                <a:gd name="connsiteX130" fmla="*/ 225695 w 1597233"/>
                <a:gd name="connsiteY130" fmla="*/ 391486 h 1219527"/>
                <a:gd name="connsiteX131" fmla="*/ 164272 w 1597233"/>
                <a:gd name="connsiteY131" fmla="*/ 374605 h 1219527"/>
                <a:gd name="connsiteX132" fmla="*/ 136767 w 1597233"/>
                <a:gd name="connsiteY132" fmla="*/ 347848 h 1219527"/>
                <a:gd name="connsiteX133" fmla="*/ 125461 w 1597233"/>
                <a:gd name="connsiteY133" fmla="*/ 321513 h 1219527"/>
                <a:gd name="connsiteX134" fmla="*/ 106899 w 1597233"/>
                <a:gd name="connsiteY134" fmla="*/ 303535 h 1219527"/>
                <a:gd name="connsiteX135" fmla="*/ 42186 w 1597233"/>
                <a:gd name="connsiteY135" fmla="*/ 303535 h 1219527"/>
                <a:gd name="connsiteX136" fmla="*/ 0 w 1597233"/>
                <a:gd name="connsiteY136" fmla="*/ 262007 h 121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597233" h="1219527">
                  <a:moveTo>
                    <a:pt x="422" y="246392"/>
                  </a:moveTo>
                  <a:lnTo>
                    <a:pt x="422" y="226134"/>
                  </a:lnTo>
                  <a:cubicBezTo>
                    <a:pt x="422" y="201910"/>
                    <a:pt x="2278" y="200812"/>
                    <a:pt x="26662" y="200812"/>
                  </a:cubicBezTo>
                  <a:cubicBezTo>
                    <a:pt x="42473" y="201831"/>
                    <a:pt x="57381" y="193379"/>
                    <a:pt x="64629" y="179289"/>
                  </a:cubicBezTo>
                  <a:cubicBezTo>
                    <a:pt x="79394" y="152532"/>
                    <a:pt x="95931" y="126704"/>
                    <a:pt x="112552" y="100960"/>
                  </a:cubicBezTo>
                  <a:cubicBezTo>
                    <a:pt x="118922" y="90298"/>
                    <a:pt x="130507" y="83859"/>
                    <a:pt x="142926" y="84079"/>
                  </a:cubicBezTo>
                  <a:cubicBezTo>
                    <a:pt x="159126" y="83572"/>
                    <a:pt x="174228" y="75638"/>
                    <a:pt x="191525" y="75638"/>
                  </a:cubicBezTo>
                  <a:cubicBezTo>
                    <a:pt x="214643" y="76647"/>
                    <a:pt x="237448" y="81438"/>
                    <a:pt x="259022" y="89818"/>
                  </a:cubicBezTo>
                  <a:cubicBezTo>
                    <a:pt x="262692" y="91371"/>
                    <a:pt x="266599" y="92285"/>
                    <a:pt x="270581" y="92519"/>
                  </a:cubicBezTo>
                  <a:cubicBezTo>
                    <a:pt x="276234" y="92519"/>
                    <a:pt x="283490" y="95305"/>
                    <a:pt x="286443" y="87624"/>
                  </a:cubicBezTo>
                  <a:cubicBezTo>
                    <a:pt x="289396" y="79943"/>
                    <a:pt x="283321" y="77073"/>
                    <a:pt x="278512" y="73275"/>
                  </a:cubicBezTo>
                  <a:cubicBezTo>
                    <a:pt x="271762" y="67788"/>
                    <a:pt x="265266" y="61964"/>
                    <a:pt x="258853" y="56393"/>
                  </a:cubicBezTo>
                  <a:cubicBezTo>
                    <a:pt x="253960" y="51835"/>
                    <a:pt x="247548" y="46349"/>
                    <a:pt x="253538" y="39512"/>
                  </a:cubicBezTo>
                  <a:cubicBezTo>
                    <a:pt x="258853" y="34893"/>
                    <a:pt x="266574" y="34309"/>
                    <a:pt x="272522" y="38077"/>
                  </a:cubicBezTo>
                  <a:cubicBezTo>
                    <a:pt x="282832" y="42797"/>
                    <a:pt x="292687" y="48448"/>
                    <a:pt x="301968" y="54958"/>
                  </a:cubicBezTo>
                  <a:cubicBezTo>
                    <a:pt x="312261" y="62555"/>
                    <a:pt x="320951" y="63399"/>
                    <a:pt x="330401" y="53946"/>
                  </a:cubicBezTo>
                  <a:cubicBezTo>
                    <a:pt x="354531" y="30481"/>
                    <a:pt x="385074" y="36305"/>
                    <a:pt x="414267" y="36051"/>
                  </a:cubicBezTo>
                  <a:cubicBezTo>
                    <a:pt x="426416" y="36051"/>
                    <a:pt x="439578" y="38584"/>
                    <a:pt x="437891" y="19170"/>
                  </a:cubicBezTo>
                  <a:cubicBezTo>
                    <a:pt x="437385" y="13599"/>
                    <a:pt x="442531" y="11405"/>
                    <a:pt x="447003" y="9632"/>
                  </a:cubicBezTo>
                  <a:cubicBezTo>
                    <a:pt x="467489" y="2078"/>
                    <a:pt x="490489" y="9332"/>
                    <a:pt x="502942" y="27273"/>
                  </a:cubicBezTo>
                  <a:cubicBezTo>
                    <a:pt x="505557" y="31156"/>
                    <a:pt x="507920" y="35292"/>
                    <a:pt x="510873" y="38921"/>
                  </a:cubicBezTo>
                  <a:cubicBezTo>
                    <a:pt x="515311" y="44399"/>
                    <a:pt x="522938" y="46081"/>
                    <a:pt x="529266" y="42973"/>
                  </a:cubicBezTo>
                  <a:cubicBezTo>
                    <a:pt x="535594" y="40525"/>
                    <a:pt x="537703" y="35798"/>
                    <a:pt x="538969" y="29215"/>
                  </a:cubicBezTo>
                  <a:cubicBezTo>
                    <a:pt x="541331" y="19255"/>
                    <a:pt x="529182" y="2964"/>
                    <a:pt x="549937" y="263"/>
                  </a:cubicBezTo>
                  <a:cubicBezTo>
                    <a:pt x="568668" y="-2185"/>
                    <a:pt x="597692" y="12840"/>
                    <a:pt x="597692" y="28624"/>
                  </a:cubicBezTo>
                  <a:cubicBezTo>
                    <a:pt x="597692" y="54874"/>
                    <a:pt x="609166" y="68126"/>
                    <a:pt x="632790" y="73950"/>
                  </a:cubicBezTo>
                  <a:cubicBezTo>
                    <a:pt x="654305" y="79267"/>
                    <a:pt x="649665" y="100285"/>
                    <a:pt x="654896" y="114127"/>
                  </a:cubicBezTo>
                  <a:cubicBezTo>
                    <a:pt x="658684" y="125219"/>
                    <a:pt x="667037" y="134158"/>
                    <a:pt x="677845" y="138689"/>
                  </a:cubicBezTo>
                  <a:cubicBezTo>
                    <a:pt x="697419" y="148058"/>
                    <a:pt x="719356" y="152616"/>
                    <a:pt x="736906" y="166797"/>
                  </a:cubicBezTo>
                  <a:cubicBezTo>
                    <a:pt x="743318" y="172030"/>
                    <a:pt x="750152" y="174393"/>
                    <a:pt x="749393" y="184606"/>
                  </a:cubicBezTo>
                  <a:cubicBezTo>
                    <a:pt x="748633" y="194819"/>
                    <a:pt x="757830" y="195410"/>
                    <a:pt x="765170" y="194482"/>
                  </a:cubicBezTo>
                  <a:cubicBezTo>
                    <a:pt x="790482" y="190852"/>
                    <a:pt x="805669" y="197858"/>
                    <a:pt x="812756" y="225712"/>
                  </a:cubicBezTo>
                  <a:cubicBezTo>
                    <a:pt x="818831" y="249515"/>
                    <a:pt x="845914" y="247573"/>
                    <a:pt x="864645" y="254326"/>
                  </a:cubicBezTo>
                  <a:cubicBezTo>
                    <a:pt x="883376" y="261078"/>
                    <a:pt x="888269" y="269688"/>
                    <a:pt x="880760" y="288088"/>
                  </a:cubicBezTo>
                  <a:cubicBezTo>
                    <a:pt x="876035" y="299567"/>
                    <a:pt x="859161" y="307839"/>
                    <a:pt x="869117" y="323623"/>
                  </a:cubicBezTo>
                  <a:cubicBezTo>
                    <a:pt x="878904" y="339872"/>
                    <a:pt x="897035" y="349186"/>
                    <a:pt x="915943" y="347679"/>
                  </a:cubicBezTo>
                  <a:cubicBezTo>
                    <a:pt x="944714" y="345653"/>
                    <a:pt x="971207" y="358567"/>
                    <a:pt x="999640" y="356964"/>
                  </a:cubicBezTo>
                  <a:cubicBezTo>
                    <a:pt x="1016515" y="355951"/>
                    <a:pt x="1015924" y="372241"/>
                    <a:pt x="1019805" y="382286"/>
                  </a:cubicBezTo>
                  <a:cubicBezTo>
                    <a:pt x="1023686" y="392330"/>
                    <a:pt x="1017443" y="398154"/>
                    <a:pt x="1006052" y="398069"/>
                  </a:cubicBezTo>
                  <a:cubicBezTo>
                    <a:pt x="1001074" y="398069"/>
                    <a:pt x="996350" y="401361"/>
                    <a:pt x="998206" y="407185"/>
                  </a:cubicBezTo>
                  <a:cubicBezTo>
                    <a:pt x="999750" y="413414"/>
                    <a:pt x="1005563" y="417626"/>
                    <a:pt x="1011959" y="417145"/>
                  </a:cubicBezTo>
                  <a:cubicBezTo>
                    <a:pt x="1021349" y="417534"/>
                    <a:pt x="1030706" y="415862"/>
                    <a:pt x="1039379" y="412250"/>
                  </a:cubicBezTo>
                  <a:cubicBezTo>
                    <a:pt x="1053554" y="403809"/>
                    <a:pt x="1068488" y="409718"/>
                    <a:pt x="1081565" y="406679"/>
                  </a:cubicBezTo>
                  <a:cubicBezTo>
                    <a:pt x="1101730" y="401952"/>
                    <a:pt x="1120292" y="391486"/>
                    <a:pt x="1142482" y="395368"/>
                  </a:cubicBezTo>
                  <a:cubicBezTo>
                    <a:pt x="1144845" y="395368"/>
                    <a:pt x="1151763" y="384058"/>
                    <a:pt x="1152522" y="377474"/>
                  </a:cubicBezTo>
                  <a:cubicBezTo>
                    <a:pt x="1153763" y="368494"/>
                    <a:pt x="1160968" y="361522"/>
                    <a:pt x="1169987" y="360593"/>
                  </a:cubicBezTo>
                  <a:cubicBezTo>
                    <a:pt x="1212933" y="352153"/>
                    <a:pt x="1254359" y="336369"/>
                    <a:pt x="1298148" y="332233"/>
                  </a:cubicBezTo>
                  <a:cubicBezTo>
                    <a:pt x="1317723" y="330376"/>
                    <a:pt x="1334260" y="341602"/>
                    <a:pt x="1353496" y="341264"/>
                  </a:cubicBezTo>
                  <a:cubicBezTo>
                    <a:pt x="1368093" y="341264"/>
                    <a:pt x="1374336" y="337888"/>
                    <a:pt x="1373493" y="322104"/>
                  </a:cubicBezTo>
                  <a:cubicBezTo>
                    <a:pt x="1373071" y="313663"/>
                    <a:pt x="1367249" y="300918"/>
                    <a:pt x="1379736" y="297542"/>
                  </a:cubicBezTo>
                  <a:cubicBezTo>
                    <a:pt x="1391279" y="293148"/>
                    <a:pt x="1404314" y="295592"/>
                    <a:pt x="1413485" y="303872"/>
                  </a:cubicBezTo>
                  <a:cubicBezTo>
                    <a:pt x="1424116" y="313917"/>
                    <a:pt x="1438375" y="320753"/>
                    <a:pt x="1448415" y="330967"/>
                  </a:cubicBezTo>
                  <a:cubicBezTo>
                    <a:pt x="1461746" y="346735"/>
                    <a:pt x="1483016" y="353322"/>
                    <a:pt x="1502920" y="347848"/>
                  </a:cubicBezTo>
                  <a:cubicBezTo>
                    <a:pt x="1530594" y="339998"/>
                    <a:pt x="1544515" y="359074"/>
                    <a:pt x="1561980" y="372241"/>
                  </a:cubicBezTo>
                  <a:cubicBezTo>
                    <a:pt x="1572695" y="380682"/>
                    <a:pt x="1580036" y="391823"/>
                    <a:pt x="1590666" y="400348"/>
                  </a:cubicBezTo>
                  <a:cubicBezTo>
                    <a:pt x="1601297" y="408873"/>
                    <a:pt x="1596404" y="420690"/>
                    <a:pt x="1593957" y="430903"/>
                  </a:cubicBezTo>
                  <a:cubicBezTo>
                    <a:pt x="1589409" y="452486"/>
                    <a:pt x="1583259" y="473706"/>
                    <a:pt x="1575564" y="494377"/>
                  </a:cubicBezTo>
                  <a:cubicBezTo>
                    <a:pt x="1563836" y="522737"/>
                    <a:pt x="1570164" y="552955"/>
                    <a:pt x="1563330" y="581737"/>
                  </a:cubicBezTo>
                  <a:cubicBezTo>
                    <a:pt x="1560124" y="595327"/>
                    <a:pt x="1563330" y="611870"/>
                    <a:pt x="1556833" y="622928"/>
                  </a:cubicBezTo>
                  <a:cubicBezTo>
                    <a:pt x="1550337" y="633985"/>
                    <a:pt x="1532112" y="628330"/>
                    <a:pt x="1519372" y="631368"/>
                  </a:cubicBezTo>
                  <a:cubicBezTo>
                    <a:pt x="1500894" y="635588"/>
                    <a:pt x="1490179" y="641581"/>
                    <a:pt x="1494060" y="662514"/>
                  </a:cubicBezTo>
                  <a:cubicBezTo>
                    <a:pt x="1497267" y="680746"/>
                    <a:pt x="1488070" y="685641"/>
                    <a:pt x="1470858" y="685219"/>
                  </a:cubicBezTo>
                  <a:cubicBezTo>
                    <a:pt x="1437109" y="684460"/>
                    <a:pt x="1437109" y="686485"/>
                    <a:pt x="1447656" y="718982"/>
                  </a:cubicBezTo>
                  <a:cubicBezTo>
                    <a:pt x="1452296" y="733331"/>
                    <a:pt x="1453309" y="747680"/>
                    <a:pt x="1438122" y="760510"/>
                  </a:cubicBezTo>
                  <a:cubicBezTo>
                    <a:pt x="1413991" y="781020"/>
                    <a:pt x="1389524" y="795960"/>
                    <a:pt x="1356196" y="794947"/>
                  </a:cubicBezTo>
                  <a:cubicBezTo>
                    <a:pt x="1335188" y="794272"/>
                    <a:pt x="1312914" y="796213"/>
                    <a:pt x="1300174" y="818328"/>
                  </a:cubicBezTo>
                  <a:cubicBezTo>
                    <a:pt x="1294875" y="826220"/>
                    <a:pt x="1295752" y="836737"/>
                    <a:pt x="1302283" y="843650"/>
                  </a:cubicBezTo>
                  <a:cubicBezTo>
                    <a:pt x="1312407" y="856817"/>
                    <a:pt x="1325654" y="866861"/>
                    <a:pt x="1333753" y="882139"/>
                  </a:cubicBezTo>
                  <a:cubicBezTo>
                    <a:pt x="1341853" y="897416"/>
                    <a:pt x="1334260" y="900708"/>
                    <a:pt x="1323713" y="902903"/>
                  </a:cubicBezTo>
                  <a:cubicBezTo>
                    <a:pt x="1308864" y="905941"/>
                    <a:pt x="1298402" y="910921"/>
                    <a:pt x="1299920" y="928815"/>
                  </a:cubicBezTo>
                  <a:cubicBezTo>
                    <a:pt x="1300443" y="946262"/>
                    <a:pt x="1312458" y="961244"/>
                    <a:pt x="1329366" y="965532"/>
                  </a:cubicBezTo>
                  <a:cubicBezTo>
                    <a:pt x="1352653" y="974395"/>
                    <a:pt x="1377965" y="970428"/>
                    <a:pt x="1400914" y="980472"/>
                  </a:cubicBezTo>
                  <a:cubicBezTo>
                    <a:pt x="1409351" y="984186"/>
                    <a:pt x="1412726" y="987984"/>
                    <a:pt x="1411882" y="996509"/>
                  </a:cubicBezTo>
                  <a:cubicBezTo>
                    <a:pt x="1411038" y="1005034"/>
                    <a:pt x="1411038" y="1013981"/>
                    <a:pt x="1409435" y="1022506"/>
                  </a:cubicBezTo>
                  <a:cubicBezTo>
                    <a:pt x="1403192" y="1055425"/>
                    <a:pt x="1419982" y="1079312"/>
                    <a:pt x="1440991" y="1100413"/>
                  </a:cubicBezTo>
                  <a:cubicBezTo>
                    <a:pt x="1455756" y="1115269"/>
                    <a:pt x="1457865" y="1128352"/>
                    <a:pt x="1443775" y="1143967"/>
                  </a:cubicBezTo>
                  <a:cubicBezTo>
                    <a:pt x="1440130" y="1147951"/>
                    <a:pt x="1437270" y="1152593"/>
                    <a:pt x="1435337" y="1157640"/>
                  </a:cubicBezTo>
                  <a:cubicBezTo>
                    <a:pt x="1431625" y="1168444"/>
                    <a:pt x="1425044" y="1169457"/>
                    <a:pt x="1416860" y="1163549"/>
                  </a:cubicBezTo>
                  <a:cubicBezTo>
                    <a:pt x="1407157" y="1156543"/>
                    <a:pt x="1399986" y="1159835"/>
                    <a:pt x="1391548" y="1166588"/>
                  </a:cubicBezTo>
                  <a:cubicBezTo>
                    <a:pt x="1373830" y="1179924"/>
                    <a:pt x="1357192" y="1194627"/>
                    <a:pt x="1341769" y="1210563"/>
                  </a:cubicBezTo>
                  <a:cubicBezTo>
                    <a:pt x="1334412" y="1220430"/>
                    <a:pt x="1320457" y="1222464"/>
                    <a:pt x="1310593" y="1215104"/>
                  </a:cubicBezTo>
                  <a:cubicBezTo>
                    <a:pt x="1310205" y="1214817"/>
                    <a:pt x="1309826" y="1214513"/>
                    <a:pt x="1309455" y="1214193"/>
                  </a:cubicBezTo>
                  <a:cubicBezTo>
                    <a:pt x="1306915" y="1211973"/>
                    <a:pt x="1304080" y="1210124"/>
                    <a:pt x="1301017" y="1208706"/>
                  </a:cubicBezTo>
                  <a:cubicBezTo>
                    <a:pt x="1277984" y="1202038"/>
                    <a:pt x="1269040" y="1187098"/>
                    <a:pt x="1271571" y="1163211"/>
                  </a:cubicBezTo>
                  <a:cubicBezTo>
                    <a:pt x="1272331" y="1155615"/>
                    <a:pt x="1276802" y="1144304"/>
                    <a:pt x="1266087" y="1139831"/>
                  </a:cubicBezTo>
                  <a:cubicBezTo>
                    <a:pt x="1256722" y="1135948"/>
                    <a:pt x="1248622" y="1140928"/>
                    <a:pt x="1240776" y="1147090"/>
                  </a:cubicBezTo>
                  <a:cubicBezTo>
                    <a:pt x="1217573" y="1164646"/>
                    <a:pt x="1200530" y="1159835"/>
                    <a:pt x="1177665" y="1131221"/>
                  </a:cubicBezTo>
                  <a:cubicBezTo>
                    <a:pt x="1165153" y="1115176"/>
                    <a:pt x="1143503" y="1109419"/>
                    <a:pt x="1124679" y="1117126"/>
                  </a:cubicBezTo>
                  <a:cubicBezTo>
                    <a:pt x="1099368" y="1128183"/>
                    <a:pt x="1085362" y="1124300"/>
                    <a:pt x="1070344" y="1102017"/>
                  </a:cubicBezTo>
                  <a:cubicBezTo>
                    <a:pt x="1068910" y="1099822"/>
                    <a:pt x="1068572" y="1096699"/>
                    <a:pt x="1066969" y="1094758"/>
                  </a:cubicBezTo>
                  <a:cubicBezTo>
                    <a:pt x="1058574" y="1083456"/>
                    <a:pt x="1049293" y="1072846"/>
                    <a:pt x="1039211" y="1063021"/>
                  </a:cubicBezTo>
                  <a:cubicBezTo>
                    <a:pt x="1023096" y="1049094"/>
                    <a:pt x="1014490" y="1069774"/>
                    <a:pt x="1002678" y="1074163"/>
                  </a:cubicBezTo>
                  <a:cubicBezTo>
                    <a:pt x="986984" y="1079902"/>
                    <a:pt x="974076" y="1083954"/>
                    <a:pt x="958045" y="1074163"/>
                  </a:cubicBezTo>
                  <a:cubicBezTo>
                    <a:pt x="941676" y="1065106"/>
                    <a:pt x="924574" y="1057459"/>
                    <a:pt x="906915" y="1051289"/>
                  </a:cubicBezTo>
                  <a:cubicBezTo>
                    <a:pt x="883713" y="1042848"/>
                    <a:pt x="880760" y="1022928"/>
                    <a:pt x="879157" y="1002333"/>
                  </a:cubicBezTo>
                  <a:cubicBezTo>
                    <a:pt x="877723" y="984017"/>
                    <a:pt x="865911" y="974648"/>
                    <a:pt x="848952" y="981907"/>
                  </a:cubicBezTo>
                  <a:cubicBezTo>
                    <a:pt x="821362" y="993724"/>
                    <a:pt x="791579" y="997691"/>
                    <a:pt x="762976" y="1003093"/>
                  </a:cubicBezTo>
                  <a:cubicBezTo>
                    <a:pt x="740027" y="1007398"/>
                    <a:pt x="731928" y="1024110"/>
                    <a:pt x="717163" y="1035083"/>
                  </a:cubicBezTo>
                  <a:cubicBezTo>
                    <a:pt x="712885" y="1038408"/>
                    <a:pt x="709223" y="1042468"/>
                    <a:pt x="706363" y="1047068"/>
                  </a:cubicBezTo>
                  <a:cubicBezTo>
                    <a:pt x="695479" y="1063190"/>
                    <a:pt x="683582" y="1069014"/>
                    <a:pt x="664177" y="1058548"/>
                  </a:cubicBezTo>
                  <a:cubicBezTo>
                    <a:pt x="647302" y="1049601"/>
                    <a:pt x="615241" y="1067832"/>
                    <a:pt x="609588" y="1086570"/>
                  </a:cubicBezTo>
                  <a:cubicBezTo>
                    <a:pt x="607766" y="1090403"/>
                    <a:pt x="609065" y="1094986"/>
                    <a:pt x="612625" y="1097290"/>
                  </a:cubicBezTo>
                  <a:cubicBezTo>
                    <a:pt x="615410" y="1099147"/>
                    <a:pt x="618785" y="1100244"/>
                    <a:pt x="621063" y="1102270"/>
                  </a:cubicBezTo>
                  <a:cubicBezTo>
                    <a:pt x="633297" y="1111724"/>
                    <a:pt x="659621" y="1117126"/>
                    <a:pt x="654305" y="1131390"/>
                  </a:cubicBezTo>
                  <a:cubicBezTo>
                    <a:pt x="646965" y="1151057"/>
                    <a:pt x="637431" y="1174353"/>
                    <a:pt x="612119" y="1184397"/>
                  </a:cubicBezTo>
                  <a:cubicBezTo>
                    <a:pt x="594485" y="1191487"/>
                    <a:pt x="575333" y="1195032"/>
                    <a:pt x="558880" y="1205921"/>
                  </a:cubicBezTo>
                  <a:cubicBezTo>
                    <a:pt x="551009" y="1210926"/>
                    <a:pt x="540631" y="1209179"/>
                    <a:pt x="534834" y="1201869"/>
                  </a:cubicBezTo>
                  <a:cubicBezTo>
                    <a:pt x="525722" y="1190559"/>
                    <a:pt x="511801" y="1185663"/>
                    <a:pt x="501845" y="1175535"/>
                  </a:cubicBezTo>
                  <a:cubicBezTo>
                    <a:pt x="488514" y="1162198"/>
                    <a:pt x="471302" y="1167600"/>
                    <a:pt x="455609" y="1167094"/>
                  </a:cubicBezTo>
                  <a:cubicBezTo>
                    <a:pt x="420342" y="1166334"/>
                    <a:pt x="407855" y="1149031"/>
                    <a:pt x="419329" y="1115606"/>
                  </a:cubicBezTo>
                  <a:cubicBezTo>
                    <a:pt x="422620" y="1106321"/>
                    <a:pt x="419329" y="1095940"/>
                    <a:pt x="425741" y="1086570"/>
                  </a:cubicBezTo>
                  <a:cubicBezTo>
                    <a:pt x="428019" y="1083363"/>
                    <a:pt x="420510" y="1073403"/>
                    <a:pt x="414773" y="1077455"/>
                  </a:cubicBezTo>
                  <a:cubicBezTo>
                    <a:pt x="375203" y="1104802"/>
                    <a:pt x="344829" y="1075091"/>
                    <a:pt x="312430" y="1061502"/>
                  </a:cubicBezTo>
                  <a:cubicBezTo>
                    <a:pt x="272606" y="1044621"/>
                    <a:pt x="236495" y="1019805"/>
                    <a:pt x="196334" y="1004106"/>
                  </a:cubicBezTo>
                  <a:cubicBezTo>
                    <a:pt x="186040" y="1000139"/>
                    <a:pt x="185872" y="990770"/>
                    <a:pt x="186294" y="981991"/>
                  </a:cubicBezTo>
                  <a:cubicBezTo>
                    <a:pt x="187390" y="959202"/>
                    <a:pt x="188318" y="936327"/>
                    <a:pt x="190596" y="913622"/>
                  </a:cubicBezTo>
                  <a:cubicBezTo>
                    <a:pt x="193634" y="882898"/>
                    <a:pt x="184522" y="853525"/>
                    <a:pt x="180050" y="823814"/>
                  </a:cubicBezTo>
                  <a:cubicBezTo>
                    <a:pt x="175578" y="794103"/>
                    <a:pt x="171613" y="762704"/>
                    <a:pt x="177519" y="731727"/>
                  </a:cubicBezTo>
                  <a:cubicBezTo>
                    <a:pt x="181906" y="708853"/>
                    <a:pt x="174566" y="688764"/>
                    <a:pt x="163007" y="669182"/>
                  </a:cubicBezTo>
                  <a:cubicBezTo>
                    <a:pt x="151448" y="649600"/>
                    <a:pt x="165791" y="621661"/>
                    <a:pt x="188318" y="624784"/>
                  </a:cubicBezTo>
                  <a:cubicBezTo>
                    <a:pt x="219114" y="629089"/>
                    <a:pt x="223164" y="602586"/>
                    <a:pt x="233204" y="586886"/>
                  </a:cubicBezTo>
                  <a:cubicBezTo>
                    <a:pt x="243245" y="571186"/>
                    <a:pt x="252863" y="564350"/>
                    <a:pt x="269991" y="567051"/>
                  </a:cubicBezTo>
                  <a:cubicBezTo>
                    <a:pt x="282824" y="570283"/>
                    <a:pt x="295851" y="562501"/>
                    <a:pt x="299082" y="549663"/>
                  </a:cubicBezTo>
                  <a:cubicBezTo>
                    <a:pt x="299116" y="549519"/>
                    <a:pt x="299150" y="549384"/>
                    <a:pt x="299183" y="549241"/>
                  </a:cubicBezTo>
                  <a:cubicBezTo>
                    <a:pt x="304836" y="534301"/>
                    <a:pt x="312430" y="520121"/>
                    <a:pt x="318083" y="505181"/>
                  </a:cubicBezTo>
                  <a:cubicBezTo>
                    <a:pt x="322453" y="497854"/>
                    <a:pt x="320065" y="488376"/>
                    <a:pt x="312750" y="483995"/>
                  </a:cubicBezTo>
                  <a:cubicBezTo>
                    <a:pt x="310995" y="482948"/>
                    <a:pt x="309055" y="482265"/>
                    <a:pt x="307030" y="481969"/>
                  </a:cubicBezTo>
                  <a:cubicBezTo>
                    <a:pt x="290156" y="476820"/>
                    <a:pt x="273281" y="470490"/>
                    <a:pt x="256407" y="463737"/>
                  </a:cubicBezTo>
                  <a:cubicBezTo>
                    <a:pt x="235314" y="455297"/>
                    <a:pt x="227214" y="429975"/>
                    <a:pt x="238098" y="406763"/>
                  </a:cubicBezTo>
                  <a:cubicBezTo>
                    <a:pt x="240123" y="402543"/>
                    <a:pt x="244763" y="399251"/>
                    <a:pt x="240376" y="394609"/>
                  </a:cubicBezTo>
                  <a:cubicBezTo>
                    <a:pt x="236858" y="390194"/>
                    <a:pt x="230707" y="388886"/>
                    <a:pt x="225695" y="391486"/>
                  </a:cubicBezTo>
                  <a:cubicBezTo>
                    <a:pt x="200384" y="404738"/>
                    <a:pt x="181400" y="392667"/>
                    <a:pt x="164272" y="374605"/>
                  </a:cubicBezTo>
                  <a:cubicBezTo>
                    <a:pt x="155498" y="365320"/>
                    <a:pt x="146326" y="356401"/>
                    <a:pt x="136767" y="347848"/>
                  </a:cubicBezTo>
                  <a:cubicBezTo>
                    <a:pt x="128423" y="341831"/>
                    <a:pt x="124077" y="331706"/>
                    <a:pt x="125461" y="321513"/>
                  </a:cubicBezTo>
                  <a:cubicBezTo>
                    <a:pt x="127824" y="306742"/>
                    <a:pt x="120483" y="302944"/>
                    <a:pt x="106899" y="303535"/>
                  </a:cubicBezTo>
                  <a:cubicBezTo>
                    <a:pt x="85384" y="304463"/>
                    <a:pt x="63785" y="303535"/>
                    <a:pt x="42186" y="303535"/>
                  </a:cubicBezTo>
                  <a:cubicBezTo>
                    <a:pt x="9365" y="303535"/>
                    <a:pt x="422" y="295094"/>
                    <a:pt x="0" y="26200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8F68B84-2CA8-BF35-B675-CA2984D31226}"/>
                </a:ext>
              </a:extLst>
            </p:cNvPr>
            <p:cNvSpPr/>
            <p:nvPr/>
          </p:nvSpPr>
          <p:spPr>
            <a:xfrm>
              <a:off x="8955885" y="2869415"/>
              <a:ext cx="1247633" cy="1208613"/>
            </a:xfrm>
            <a:custGeom>
              <a:avLst/>
              <a:gdLst>
                <a:gd name="connsiteX0" fmla="*/ 112541 w 1636214"/>
                <a:gd name="connsiteY0" fmla="*/ 846454 h 1585042"/>
                <a:gd name="connsiteX1" fmla="*/ 124437 w 1636214"/>
                <a:gd name="connsiteY1" fmla="*/ 829573 h 1585042"/>
                <a:gd name="connsiteX2" fmla="*/ 134815 w 1636214"/>
                <a:gd name="connsiteY2" fmla="*/ 810075 h 1585042"/>
                <a:gd name="connsiteX3" fmla="*/ 119037 w 1636214"/>
                <a:gd name="connsiteY3" fmla="*/ 801635 h 1585042"/>
                <a:gd name="connsiteX4" fmla="*/ 113722 w 1636214"/>
                <a:gd name="connsiteY4" fmla="*/ 792012 h 1585042"/>
                <a:gd name="connsiteX5" fmla="*/ 123003 w 1636214"/>
                <a:gd name="connsiteY5" fmla="*/ 776566 h 1585042"/>
                <a:gd name="connsiteX6" fmla="*/ 113300 w 1636214"/>
                <a:gd name="connsiteY6" fmla="*/ 740018 h 1585042"/>
                <a:gd name="connsiteX7" fmla="*/ 64111 w 1636214"/>
                <a:gd name="connsiteY7" fmla="*/ 708619 h 1585042"/>
                <a:gd name="connsiteX8" fmla="*/ 58205 w 1636214"/>
                <a:gd name="connsiteY8" fmla="*/ 697055 h 1585042"/>
                <a:gd name="connsiteX9" fmla="*/ 84866 w 1636214"/>
                <a:gd name="connsiteY9" fmla="*/ 610370 h 1585042"/>
                <a:gd name="connsiteX10" fmla="*/ 96426 w 1636214"/>
                <a:gd name="connsiteY10" fmla="*/ 568927 h 1585042"/>
                <a:gd name="connsiteX11" fmla="*/ 100475 w 1636214"/>
                <a:gd name="connsiteY11" fmla="*/ 510434 h 1585042"/>
                <a:gd name="connsiteX12" fmla="*/ 77442 w 1636214"/>
                <a:gd name="connsiteY12" fmla="*/ 452447 h 1585042"/>
                <a:gd name="connsiteX13" fmla="*/ 43693 w 1636214"/>
                <a:gd name="connsiteY13" fmla="*/ 401128 h 1585042"/>
                <a:gd name="connsiteX14" fmla="*/ 34750 w 1636214"/>
                <a:gd name="connsiteY14" fmla="*/ 362807 h 1585042"/>
                <a:gd name="connsiteX15" fmla="*/ 36943 w 1636214"/>
                <a:gd name="connsiteY15" fmla="*/ 339342 h 1585042"/>
                <a:gd name="connsiteX16" fmla="*/ 33146 w 1636214"/>
                <a:gd name="connsiteY16" fmla="*/ 306508 h 1585042"/>
                <a:gd name="connsiteX17" fmla="*/ 24119 w 1636214"/>
                <a:gd name="connsiteY17" fmla="*/ 257806 h 1585042"/>
                <a:gd name="connsiteX18" fmla="*/ 11969 w 1636214"/>
                <a:gd name="connsiteY18" fmla="*/ 217291 h 1585042"/>
                <a:gd name="connsiteX19" fmla="*/ 6907 w 1636214"/>
                <a:gd name="connsiteY19" fmla="*/ 176692 h 1585042"/>
                <a:gd name="connsiteX20" fmla="*/ 33653 w 1636214"/>
                <a:gd name="connsiteY20" fmla="*/ 99122 h 1585042"/>
                <a:gd name="connsiteX21" fmla="*/ 49262 w 1636214"/>
                <a:gd name="connsiteY21" fmla="*/ 84267 h 1585042"/>
                <a:gd name="connsiteX22" fmla="*/ 65376 w 1636214"/>
                <a:gd name="connsiteY22" fmla="*/ 84267 h 1585042"/>
                <a:gd name="connsiteX23" fmla="*/ 88157 w 1636214"/>
                <a:gd name="connsiteY23" fmla="*/ 61140 h 1585042"/>
                <a:gd name="connsiteX24" fmla="*/ 118025 w 1636214"/>
                <a:gd name="connsiteY24" fmla="*/ 2477 h 1585042"/>
                <a:gd name="connsiteX25" fmla="*/ 126648 w 1636214"/>
                <a:gd name="connsiteY25" fmla="*/ 1228 h 1585042"/>
                <a:gd name="connsiteX26" fmla="*/ 127137 w 1636214"/>
                <a:gd name="connsiteY26" fmla="*/ 1633 h 1585042"/>
                <a:gd name="connsiteX27" fmla="*/ 165864 w 1636214"/>
                <a:gd name="connsiteY27" fmla="*/ 36915 h 1585042"/>
                <a:gd name="connsiteX28" fmla="*/ 161392 w 1636214"/>
                <a:gd name="connsiteY28" fmla="*/ 54218 h 1585042"/>
                <a:gd name="connsiteX29" fmla="*/ 135574 w 1636214"/>
                <a:gd name="connsiteY29" fmla="*/ 125120 h 1585042"/>
                <a:gd name="connsiteX30" fmla="*/ 135574 w 1636214"/>
                <a:gd name="connsiteY30" fmla="*/ 133560 h 1585042"/>
                <a:gd name="connsiteX31" fmla="*/ 190753 w 1636214"/>
                <a:gd name="connsiteY31" fmla="*/ 208850 h 1585042"/>
                <a:gd name="connsiteX32" fmla="*/ 211678 w 1636214"/>
                <a:gd name="connsiteY32" fmla="*/ 203955 h 1585042"/>
                <a:gd name="connsiteX33" fmla="*/ 258926 w 1636214"/>
                <a:gd name="connsiteY33" fmla="*/ 178127 h 1585042"/>
                <a:gd name="connsiteX34" fmla="*/ 301112 w 1636214"/>
                <a:gd name="connsiteY34" fmla="*/ 192138 h 1585042"/>
                <a:gd name="connsiteX35" fmla="*/ 334017 w 1636214"/>
                <a:gd name="connsiteY35" fmla="*/ 210454 h 1585042"/>
                <a:gd name="connsiteX36" fmla="*/ 370297 w 1636214"/>
                <a:gd name="connsiteY36" fmla="*/ 218051 h 1585042"/>
                <a:gd name="connsiteX37" fmla="*/ 369032 w 1636214"/>
                <a:gd name="connsiteY37" fmla="*/ 237548 h 1585042"/>
                <a:gd name="connsiteX38" fmla="*/ 353845 w 1636214"/>
                <a:gd name="connsiteY38" fmla="*/ 246833 h 1585042"/>
                <a:gd name="connsiteX39" fmla="*/ 349457 w 1636214"/>
                <a:gd name="connsiteY39" fmla="*/ 262026 h 1585042"/>
                <a:gd name="connsiteX40" fmla="*/ 388606 w 1636214"/>
                <a:gd name="connsiteY40" fmla="*/ 307859 h 1585042"/>
                <a:gd name="connsiteX41" fmla="*/ 420245 w 1636214"/>
                <a:gd name="connsiteY41" fmla="*/ 314611 h 1585042"/>
                <a:gd name="connsiteX42" fmla="*/ 439651 w 1636214"/>
                <a:gd name="connsiteY42" fmla="*/ 320098 h 1585042"/>
                <a:gd name="connsiteX43" fmla="*/ 480403 w 1636214"/>
                <a:gd name="connsiteY43" fmla="*/ 369306 h 1585042"/>
                <a:gd name="connsiteX44" fmla="*/ 541572 w 1636214"/>
                <a:gd name="connsiteY44" fmla="*/ 385259 h 1585042"/>
                <a:gd name="connsiteX45" fmla="*/ 614385 w 1636214"/>
                <a:gd name="connsiteY45" fmla="*/ 396654 h 1585042"/>
                <a:gd name="connsiteX46" fmla="*/ 652353 w 1636214"/>
                <a:gd name="connsiteY46" fmla="*/ 400537 h 1585042"/>
                <a:gd name="connsiteX47" fmla="*/ 720694 w 1636214"/>
                <a:gd name="connsiteY47" fmla="*/ 401634 h 1585042"/>
                <a:gd name="connsiteX48" fmla="*/ 889860 w 1636214"/>
                <a:gd name="connsiteY48" fmla="*/ 482073 h 1585042"/>
                <a:gd name="connsiteX49" fmla="*/ 909941 w 1636214"/>
                <a:gd name="connsiteY49" fmla="*/ 500980 h 1585042"/>
                <a:gd name="connsiteX50" fmla="*/ 973726 w 1636214"/>
                <a:gd name="connsiteY50" fmla="*/ 560064 h 1585042"/>
                <a:gd name="connsiteX51" fmla="*/ 1033377 w 1636214"/>
                <a:gd name="connsiteY51" fmla="*/ 611636 h 1585042"/>
                <a:gd name="connsiteX52" fmla="*/ 1060039 w 1636214"/>
                <a:gd name="connsiteY52" fmla="*/ 614169 h 1585042"/>
                <a:gd name="connsiteX53" fmla="*/ 1087291 w 1636214"/>
                <a:gd name="connsiteY53" fmla="*/ 610624 h 1585042"/>
                <a:gd name="connsiteX54" fmla="*/ 1104925 w 1636214"/>
                <a:gd name="connsiteY54" fmla="*/ 620415 h 1585042"/>
                <a:gd name="connsiteX55" fmla="*/ 1198662 w 1636214"/>
                <a:gd name="connsiteY55" fmla="*/ 643964 h 1585042"/>
                <a:gd name="connsiteX56" fmla="*/ 1219890 w 1636214"/>
                <a:gd name="connsiteY56" fmla="*/ 654869 h 1585042"/>
                <a:gd name="connsiteX57" fmla="*/ 1220683 w 1636214"/>
                <a:gd name="connsiteY57" fmla="*/ 660845 h 1585042"/>
                <a:gd name="connsiteX58" fmla="*/ 1260422 w 1636214"/>
                <a:gd name="connsiteY58" fmla="*/ 700516 h 1585042"/>
                <a:gd name="connsiteX59" fmla="*/ 1358884 w 1636214"/>
                <a:gd name="connsiteY59" fmla="*/ 732168 h 1585042"/>
                <a:gd name="connsiteX60" fmla="*/ 1374831 w 1636214"/>
                <a:gd name="connsiteY60" fmla="*/ 725416 h 1585042"/>
                <a:gd name="connsiteX61" fmla="*/ 1380315 w 1636214"/>
                <a:gd name="connsiteY61" fmla="*/ 714950 h 1585042"/>
                <a:gd name="connsiteX62" fmla="*/ 1452538 w 1636214"/>
                <a:gd name="connsiteY62" fmla="*/ 720689 h 1585042"/>
                <a:gd name="connsiteX63" fmla="*/ 1498014 w 1636214"/>
                <a:gd name="connsiteY63" fmla="*/ 793532 h 1585042"/>
                <a:gd name="connsiteX64" fmla="*/ 1577324 w 1636214"/>
                <a:gd name="connsiteY64" fmla="*/ 870679 h 1585042"/>
                <a:gd name="connsiteX65" fmla="*/ 1591583 w 1636214"/>
                <a:gd name="connsiteY65" fmla="*/ 881483 h 1585042"/>
                <a:gd name="connsiteX66" fmla="*/ 1598501 w 1636214"/>
                <a:gd name="connsiteY66" fmla="*/ 896507 h 1585042"/>
                <a:gd name="connsiteX67" fmla="*/ 1583146 w 1636214"/>
                <a:gd name="connsiteY67" fmla="*/ 903513 h 1585042"/>
                <a:gd name="connsiteX68" fmla="*/ 1562981 w 1636214"/>
                <a:gd name="connsiteY68" fmla="*/ 903513 h 1585042"/>
                <a:gd name="connsiteX69" fmla="*/ 1495989 w 1636214"/>
                <a:gd name="connsiteY69" fmla="*/ 938457 h 1585042"/>
                <a:gd name="connsiteX70" fmla="*/ 1515142 w 1636214"/>
                <a:gd name="connsiteY70" fmla="*/ 963779 h 1585042"/>
                <a:gd name="connsiteX71" fmla="*/ 1543406 w 1636214"/>
                <a:gd name="connsiteY71" fmla="*/ 972220 h 1585042"/>
                <a:gd name="connsiteX72" fmla="*/ 1551337 w 1636214"/>
                <a:gd name="connsiteY72" fmla="*/ 981420 h 1585042"/>
                <a:gd name="connsiteX73" fmla="*/ 1540875 w 1636214"/>
                <a:gd name="connsiteY73" fmla="*/ 989101 h 1585042"/>
                <a:gd name="connsiteX74" fmla="*/ 1513454 w 1636214"/>
                <a:gd name="connsiteY74" fmla="*/ 1004463 h 1585042"/>
                <a:gd name="connsiteX75" fmla="*/ 1532354 w 1636214"/>
                <a:gd name="connsiteY75" fmla="*/ 1047088 h 1585042"/>
                <a:gd name="connsiteX76" fmla="*/ 1626935 w 1636214"/>
                <a:gd name="connsiteY76" fmla="*/ 1102374 h 1585042"/>
                <a:gd name="connsiteX77" fmla="*/ 1634359 w 1636214"/>
                <a:gd name="connsiteY77" fmla="*/ 1115626 h 1585042"/>
                <a:gd name="connsiteX78" fmla="*/ 1616810 w 1636214"/>
                <a:gd name="connsiteY78" fmla="*/ 1121703 h 1585042"/>
                <a:gd name="connsiteX79" fmla="*/ 1542056 w 1636214"/>
                <a:gd name="connsiteY79" fmla="*/ 1129300 h 1585042"/>
                <a:gd name="connsiteX80" fmla="*/ 1529569 w 1636214"/>
                <a:gd name="connsiteY80" fmla="*/ 1135546 h 1585042"/>
                <a:gd name="connsiteX81" fmla="*/ 1483333 w 1636214"/>
                <a:gd name="connsiteY81" fmla="*/ 1185176 h 1585042"/>
                <a:gd name="connsiteX82" fmla="*/ 1448488 w 1636214"/>
                <a:gd name="connsiteY82" fmla="*/ 1208219 h 1585042"/>
                <a:gd name="connsiteX83" fmla="*/ 1391199 w 1636214"/>
                <a:gd name="connsiteY83" fmla="*/ 1234470 h 1585042"/>
                <a:gd name="connsiteX84" fmla="*/ 1365887 w 1636214"/>
                <a:gd name="connsiteY84" fmla="*/ 1276673 h 1585042"/>
                <a:gd name="connsiteX85" fmla="*/ 1371709 w 1636214"/>
                <a:gd name="connsiteY85" fmla="*/ 1326050 h 1585042"/>
                <a:gd name="connsiteX86" fmla="*/ 1373987 w 1636214"/>
                <a:gd name="connsiteY86" fmla="*/ 1351794 h 1585042"/>
                <a:gd name="connsiteX87" fmla="*/ 1399299 w 1636214"/>
                <a:gd name="connsiteY87" fmla="*/ 1387414 h 1585042"/>
                <a:gd name="connsiteX88" fmla="*/ 1412967 w 1636214"/>
                <a:gd name="connsiteY88" fmla="*/ 1395348 h 1585042"/>
                <a:gd name="connsiteX89" fmla="*/ 1408158 w 1636214"/>
                <a:gd name="connsiteY89" fmla="*/ 1419404 h 1585042"/>
                <a:gd name="connsiteX90" fmla="*/ 1382644 w 1636214"/>
                <a:gd name="connsiteY90" fmla="*/ 1457622 h 1585042"/>
                <a:gd name="connsiteX91" fmla="*/ 1382846 w 1636214"/>
                <a:gd name="connsiteY91" fmla="*/ 1458568 h 1585042"/>
                <a:gd name="connsiteX92" fmla="*/ 1374409 w 1636214"/>
                <a:gd name="connsiteY92" fmla="*/ 1535462 h 1585042"/>
                <a:gd name="connsiteX93" fmla="*/ 1371709 w 1636214"/>
                <a:gd name="connsiteY93" fmla="*/ 1542637 h 1585042"/>
                <a:gd name="connsiteX94" fmla="*/ 1309696 w 1636214"/>
                <a:gd name="connsiteY94" fmla="*/ 1583236 h 1585042"/>
                <a:gd name="connsiteX95" fmla="*/ 1276453 w 1636214"/>
                <a:gd name="connsiteY95" fmla="*/ 1574289 h 1585042"/>
                <a:gd name="connsiteX96" fmla="*/ 1257807 w 1636214"/>
                <a:gd name="connsiteY96" fmla="*/ 1555719 h 1585042"/>
                <a:gd name="connsiteX97" fmla="*/ 1259072 w 1636214"/>
                <a:gd name="connsiteY97" fmla="*/ 1528287 h 1585042"/>
                <a:gd name="connsiteX98" fmla="*/ 1264346 w 1636214"/>
                <a:gd name="connsiteY98" fmla="*/ 1517585 h 1585042"/>
                <a:gd name="connsiteX99" fmla="*/ 1263882 w 1636214"/>
                <a:gd name="connsiteY99" fmla="*/ 1516471 h 1585042"/>
                <a:gd name="connsiteX100" fmla="*/ 1260338 w 1636214"/>
                <a:gd name="connsiteY100" fmla="*/ 1478488 h 1585042"/>
                <a:gd name="connsiteX101" fmla="*/ 1271138 w 1636214"/>
                <a:gd name="connsiteY101" fmla="*/ 1407418 h 1585042"/>
                <a:gd name="connsiteX102" fmla="*/ 1257891 w 1636214"/>
                <a:gd name="connsiteY102" fmla="*/ 1386654 h 1585042"/>
                <a:gd name="connsiteX103" fmla="*/ 1227095 w 1636214"/>
                <a:gd name="connsiteY103" fmla="*/ 1380408 h 1585042"/>
                <a:gd name="connsiteX104" fmla="*/ 1193347 w 1636214"/>
                <a:gd name="connsiteY104" fmla="*/ 1379901 h 1585042"/>
                <a:gd name="connsiteX105" fmla="*/ 1112265 w 1636214"/>
                <a:gd name="connsiteY105" fmla="*/ 1361754 h 1585042"/>
                <a:gd name="connsiteX106" fmla="*/ 1007053 w 1636214"/>
                <a:gd name="connsiteY106" fmla="*/ 1277770 h 1585042"/>
                <a:gd name="connsiteX107" fmla="*/ 933987 w 1636214"/>
                <a:gd name="connsiteY107" fmla="*/ 1284269 h 1585042"/>
                <a:gd name="connsiteX108" fmla="*/ 905554 w 1636214"/>
                <a:gd name="connsiteY108" fmla="*/ 1315584 h 1585042"/>
                <a:gd name="connsiteX109" fmla="*/ 852399 w 1636214"/>
                <a:gd name="connsiteY109" fmla="*/ 1333816 h 1585042"/>
                <a:gd name="connsiteX110" fmla="*/ 838815 w 1636214"/>
                <a:gd name="connsiteY110" fmla="*/ 1310182 h 1585042"/>
                <a:gd name="connsiteX111" fmla="*/ 833668 w 1636214"/>
                <a:gd name="connsiteY111" fmla="*/ 1257006 h 1585042"/>
                <a:gd name="connsiteX112" fmla="*/ 818566 w 1636214"/>
                <a:gd name="connsiteY112" fmla="*/ 1257934 h 1585042"/>
                <a:gd name="connsiteX113" fmla="*/ 753684 w 1636214"/>
                <a:gd name="connsiteY113" fmla="*/ 1296170 h 1585042"/>
                <a:gd name="connsiteX114" fmla="*/ 722635 w 1636214"/>
                <a:gd name="connsiteY114" fmla="*/ 1293132 h 1585042"/>
                <a:gd name="connsiteX115" fmla="*/ 724575 w 1636214"/>
                <a:gd name="connsiteY115" fmla="*/ 1272706 h 1585042"/>
                <a:gd name="connsiteX116" fmla="*/ 719597 w 1636214"/>
                <a:gd name="connsiteY116" fmla="*/ 1246793 h 1585042"/>
                <a:gd name="connsiteX117" fmla="*/ 714113 w 1636214"/>
                <a:gd name="connsiteY117" fmla="*/ 1240800 h 1585042"/>
                <a:gd name="connsiteX118" fmla="*/ 690742 w 1636214"/>
                <a:gd name="connsiteY118" fmla="*/ 1216238 h 1585042"/>
                <a:gd name="connsiteX119" fmla="*/ 646616 w 1636214"/>
                <a:gd name="connsiteY119" fmla="*/ 1231262 h 1585042"/>
                <a:gd name="connsiteX120" fmla="*/ 570681 w 1636214"/>
                <a:gd name="connsiteY120" fmla="*/ 1271861 h 1585042"/>
                <a:gd name="connsiteX121" fmla="*/ 496349 w 1636214"/>
                <a:gd name="connsiteY121" fmla="*/ 1254980 h 1585042"/>
                <a:gd name="connsiteX122" fmla="*/ 474632 w 1636214"/>
                <a:gd name="connsiteY122" fmla="*/ 1255335 h 1585042"/>
                <a:gd name="connsiteX123" fmla="*/ 473822 w 1636214"/>
                <a:gd name="connsiteY123" fmla="*/ 1256246 h 1585042"/>
                <a:gd name="connsiteX124" fmla="*/ 406501 w 1636214"/>
                <a:gd name="connsiteY124" fmla="*/ 1250870 h 1585042"/>
                <a:gd name="connsiteX125" fmla="*/ 397887 w 1636214"/>
                <a:gd name="connsiteY125" fmla="*/ 1235989 h 1585042"/>
                <a:gd name="connsiteX126" fmla="*/ 386159 w 1636214"/>
                <a:gd name="connsiteY126" fmla="*/ 1206193 h 1585042"/>
                <a:gd name="connsiteX127" fmla="*/ 349289 w 1636214"/>
                <a:gd name="connsiteY127" fmla="*/ 1194714 h 1585042"/>
                <a:gd name="connsiteX128" fmla="*/ 297062 w 1636214"/>
                <a:gd name="connsiteY128" fmla="*/ 1227970 h 1585042"/>
                <a:gd name="connsiteX129" fmla="*/ 293772 w 1636214"/>
                <a:gd name="connsiteY129" fmla="*/ 1255740 h 1585042"/>
                <a:gd name="connsiteX130" fmla="*/ 306343 w 1636214"/>
                <a:gd name="connsiteY130" fmla="*/ 1288405 h 1585042"/>
                <a:gd name="connsiteX131" fmla="*/ 322458 w 1636214"/>
                <a:gd name="connsiteY131" fmla="*/ 1330608 h 1585042"/>
                <a:gd name="connsiteX132" fmla="*/ 338067 w 1636214"/>
                <a:gd name="connsiteY132" fmla="*/ 1388173 h 1585042"/>
                <a:gd name="connsiteX133" fmla="*/ 360004 w 1636214"/>
                <a:gd name="connsiteY133" fmla="*/ 1428266 h 1585042"/>
                <a:gd name="connsiteX134" fmla="*/ 376372 w 1636214"/>
                <a:gd name="connsiteY134" fmla="*/ 1439830 h 1585042"/>
                <a:gd name="connsiteX135" fmla="*/ 387003 w 1636214"/>
                <a:gd name="connsiteY135" fmla="*/ 1464139 h 1585042"/>
                <a:gd name="connsiteX136" fmla="*/ 370129 w 1636214"/>
                <a:gd name="connsiteY136" fmla="*/ 1478319 h 1585042"/>
                <a:gd name="connsiteX137" fmla="*/ 347264 w 1636214"/>
                <a:gd name="connsiteY137" fmla="*/ 1485916 h 1585042"/>
                <a:gd name="connsiteX138" fmla="*/ 327183 w 1636214"/>
                <a:gd name="connsiteY138" fmla="*/ 1482539 h 1585042"/>
                <a:gd name="connsiteX139" fmla="*/ 286684 w 1636214"/>
                <a:gd name="connsiteY139" fmla="*/ 1476969 h 1585042"/>
                <a:gd name="connsiteX140" fmla="*/ 238761 w 1636214"/>
                <a:gd name="connsiteY140" fmla="*/ 1453926 h 1585042"/>
                <a:gd name="connsiteX141" fmla="*/ 246692 w 1636214"/>
                <a:gd name="connsiteY141" fmla="*/ 1421007 h 1585042"/>
                <a:gd name="connsiteX142" fmla="*/ 247451 w 1636214"/>
                <a:gd name="connsiteY142" fmla="*/ 1370870 h 1585042"/>
                <a:gd name="connsiteX143" fmla="*/ 254876 w 1636214"/>
                <a:gd name="connsiteY143" fmla="*/ 1317441 h 1585042"/>
                <a:gd name="connsiteX144" fmla="*/ 273016 w 1636214"/>
                <a:gd name="connsiteY144" fmla="*/ 1301488 h 1585042"/>
                <a:gd name="connsiteX145" fmla="*/ 268038 w 1636214"/>
                <a:gd name="connsiteY145" fmla="*/ 1260298 h 1585042"/>
                <a:gd name="connsiteX146" fmla="*/ 272341 w 1636214"/>
                <a:gd name="connsiteY146" fmla="*/ 1201214 h 1585042"/>
                <a:gd name="connsiteX147" fmla="*/ 334945 w 1636214"/>
                <a:gd name="connsiteY147" fmla="*/ 1176145 h 1585042"/>
                <a:gd name="connsiteX148" fmla="*/ 387846 w 1636214"/>
                <a:gd name="connsiteY148" fmla="*/ 1135461 h 1585042"/>
                <a:gd name="connsiteX149" fmla="*/ 415858 w 1636214"/>
                <a:gd name="connsiteY149" fmla="*/ 1075786 h 1585042"/>
                <a:gd name="connsiteX150" fmla="*/ 417124 w 1636214"/>
                <a:gd name="connsiteY150" fmla="*/ 1048270 h 1585042"/>
                <a:gd name="connsiteX151" fmla="*/ 426067 w 1636214"/>
                <a:gd name="connsiteY151" fmla="*/ 1032317 h 1585042"/>
                <a:gd name="connsiteX152" fmla="*/ 447329 w 1636214"/>
                <a:gd name="connsiteY152" fmla="*/ 1006995 h 1585042"/>
                <a:gd name="connsiteX153" fmla="*/ 413074 w 1636214"/>
                <a:gd name="connsiteY153" fmla="*/ 912967 h 1585042"/>
                <a:gd name="connsiteX154" fmla="*/ 397634 w 1636214"/>
                <a:gd name="connsiteY154" fmla="*/ 892287 h 1585042"/>
                <a:gd name="connsiteX155" fmla="*/ 305499 w 1636214"/>
                <a:gd name="connsiteY155" fmla="*/ 855064 h 1585042"/>
                <a:gd name="connsiteX156" fmla="*/ 232855 w 1636214"/>
                <a:gd name="connsiteY156" fmla="*/ 826281 h 1585042"/>
                <a:gd name="connsiteX157" fmla="*/ 185185 w 1636214"/>
                <a:gd name="connsiteY157" fmla="*/ 827970 h 1585042"/>
                <a:gd name="connsiteX158" fmla="*/ 175313 w 1636214"/>
                <a:gd name="connsiteY158" fmla="*/ 834131 h 1585042"/>
                <a:gd name="connsiteX159" fmla="*/ 112541 w 1636214"/>
                <a:gd name="connsiteY159" fmla="*/ 846454 h 15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1636214" h="1585042">
                  <a:moveTo>
                    <a:pt x="112541" y="846454"/>
                  </a:moveTo>
                  <a:cubicBezTo>
                    <a:pt x="116337" y="835904"/>
                    <a:pt x="119712" y="831683"/>
                    <a:pt x="124437" y="829573"/>
                  </a:cubicBezTo>
                  <a:cubicBezTo>
                    <a:pt x="132419" y="826737"/>
                    <a:pt x="136916" y="818280"/>
                    <a:pt x="134815" y="810075"/>
                  </a:cubicBezTo>
                  <a:cubicBezTo>
                    <a:pt x="133296" y="799862"/>
                    <a:pt x="125196" y="802732"/>
                    <a:pt x="119037" y="801635"/>
                  </a:cubicBezTo>
                  <a:cubicBezTo>
                    <a:pt x="112878" y="800538"/>
                    <a:pt x="110600" y="797583"/>
                    <a:pt x="113722" y="792012"/>
                  </a:cubicBezTo>
                  <a:cubicBezTo>
                    <a:pt x="116843" y="786442"/>
                    <a:pt x="119881" y="781631"/>
                    <a:pt x="123003" y="776566"/>
                  </a:cubicBezTo>
                  <a:cubicBezTo>
                    <a:pt x="131862" y="762048"/>
                    <a:pt x="127981" y="748881"/>
                    <a:pt x="113300" y="740018"/>
                  </a:cubicBezTo>
                  <a:cubicBezTo>
                    <a:pt x="96426" y="729974"/>
                    <a:pt x="80732" y="718663"/>
                    <a:pt x="64111" y="708619"/>
                  </a:cubicBezTo>
                  <a:cubicBezTo>
                    <a:pt x="59960" y="706340"/>
                    <a:pt x="57623" y="701757"/>
                    <a:pt x="58205" y="697055"/>
                  </a:cubicBezTo>
                  <a:cubicBezTo>
                    <a:pt x="58205" y="665319"/>
                    <a:pt x="57699" y="633751"/>
                    <a:pt x="84866" y="610370"/>
                  </a:cubicBezTo>
                  <a:cubicBezTo>
                    <a:pt x="97607" y="599313"/>
                    <a:pt x="103428" y="589100"/>
                    <a:pt x="96426" y="568927"/>
                  </a:cubicBezTo>
                  <a:cubicBezTo>
                    <a:pt x="89473" y="549733"/>
                    <a:pt x="90941" y="528488"/>
                    <a:pt x="100475" y="510434"/>
                  </a:cubicBezTo>
                  <a:cubicBezTo>
                    <a:pt x="109925" y="493552"/>
                    <a:pt x="100475" y="465192"/>
                    <a:pt x="77442" y="452447"/>
                  </a:cubicBezTo>
                  <a:cubicBezTo>
                    <a:pt x="54408" y="439701"/>
                    <a:pt x="49852" y="420879"/>
                    <a:pt x="43693" y="401128"/>
                  </a:cubicBezTo>
                  <a:cubicBezTo>
                    <a:pt x="39812" y="388889"/>
                    <a:pt x="40318" y="375806"/>
                    <a:pt x="34750" y="362807"/>
                  </a:cubicBezTo>
                  <a:cubicBezTo>
                    <a:pt x="31434" y="355126"/>
                    <a:pt x="32260" y="346281"/>
                    <a:pt x="36943" y="339342"/>
                  </a:cubicBezTo>
                  <a:cubicBezTo>
                    <a:pt x="46309" y="326850"/>
                    <a:pt x="40487" y="316975"/>
                    <a:pt x="33146" y="306508"/>
                  </a:cubicBezTo>
                  <a:cubicBezTo>
                    <a:pt x="22769" y="291906"/>
                    <a:pt x="12981" y="278654"/>
                    <a:pt x="24119" y="257806"/>
                  </a:cubicBezTo>
                  <a:cubicBezTo>
                    <a:pt x="31670" y="243237"/>
                    <a:pt x="26295" y="225293"/>
                    <a:pt x="11969" y="217291"/>
                  </a:cubicBezTo>
                  <a:cubicBezTo>
                    <a:pt x="-3977" y="206740"/>
                    <a:pt x="-2205" y="191041"/>
                    <a:pt x="6907" y="176692"/>
                  </a:cubicBezTo>
                  <a:cubicBezTo>
                    <a:pt x="22009" y="152805"/>
                    <a:pt x="36521" y="129002"/>
                    <a:pt x="33653" y="99122"/>
                  </a:cubicBezTo>
                  <a:cubicBezTo>
                    <a:pt x="32556" y="87390"/>
                    <a:pt x="38209" y="83423"/>
                    <a:pt x="49262" y="84267"/>
                  </a:cubicBezTo>
                  <a:cubicBezTo>
                    <a:pt x="54577" y="84773"/>
                    <a:pt x="60061" y="84267"/>
                    <a:pt x="65376" y="84267"/>
                  </a:cubicBezTo>
                  <a:cubicBezTo>
                    <a:pt x="82251" y="85449"/>
                    <a:pt x="92544" y="85870"/>
                    <a:pt x="88157" y="61140"/>
                  </a:cubicBezTo>
                  <a:cubicBezTo>
                    <a:pt x="84023" y="38097"/>
                    <a:pt x="104019" y="20118"/>
                    <a:pt x="118025" y="2477"/>
                  </a:cubicBezTo>
                  <a:cubicBezTo>
                    <a:pt x="120058" y="-249"/>
                    <a:pt x="123922" y="-815"/>
                    <a:pt x="126648" y="1228"/>
                  </a:cubicBezTo>
                  <a:cubicBezTo>
                    <a:pt x="126816" y="1355"/>
                    <a:pt x="126977" y="1490"/>
                    <a:pt x="127137" y="1633"/>
                  </a:cubicBezTo>
                  <a:cubicBezTo>
                    <a:pt x="140299" y="13112"/>
                    <a:pt x="153798" y="24254"/>
                    <a:pt x="165864" y="36915"/>
                  </a:cubicBezTo>
                  <a:cubicBezTo>
                    <a:pt x="171179" y="42486"/>
                    <a:pt x="167804" y="49998"/>
                    <a:pt x="161392" y="54218"/>
                  </a:cubicBezTo>
                  <a:cubicBezTo>
                    <a:pt x="135152" y="71522"/>
                    <a:pt x="132621" y="97265"/>
                    <a:pt x="135574" y="125120"/>
                  </a:cubicBezTo>
                  <a:cubicBezTo>
                    <a:pt x="135760" y="127930"/>
                    <a:pt x="135760" y="130749"/>
                    <a:pt x="135574" y="133560"/>
                  </a:cubicBezTo>
                  <a:cubicBezTo>
                    <a:pt x="135574" y="176270"/>
                    <a:pt x="149833" y="195514"/>
                    <a:pt x="190753" y="208850"/>
                  </a:cubicBezTo>
                  <a:cubicBezTo>
                    <a:pt x="198111" y="210412"/>
                    <a:pt x="205772" y="208614"/>
                    <a:pt x="211678" y="203955"/>
                  </a:cubicBezTo>
                  <a:cubicBezTo>
                    <a:pt x="227455" y="195514"/>
                    <a:pt x="242811" y="186061"/>
                    <a:pt x="258926" y="178127"/>
                  </a:cubicBezTo>
                  <a:cubicBezTo>
                    <a:pt x="284997" y="165212"/>
                    <a:pt x="289553" y="165212"/>
                    <a:pt x="301112" y="192138"/>
                  </a:cubicBezTo>
                  <a:cubicBezTo>
                    <a:pt x="308706" y="209441"/>
                    <a:pt x="319083" y="210623"/>
                    <a:pt x="334017" y="210454"/>
                  </a:cubicBezTo>
                  <a:cubicBezTo>
                    <a:pt x="346420" y="210454"/>
                    <a:pt x="359329" y="207247"/>
                    <a:pt x="370297" y="218051"/>
                  </a:cubicBezTo>
                  <a:cubicBezTo>
                    <a:pt x="377891" y="225732"/>
                    <a:pt x="381687" y="231471"/>
                    <a:pt x="369032" y="237548"/>
                  </a:cubicBezTo>
                  <a:cubicBezTo>
                    <a:pt x="363716" y="240081"/>
                    <a:pt x="359329" y="244807"/>
                    <a:pt x="353845" y="246833"/>
                  </a:cubicBezTo>
                  <a:cubicBezTo>
                    <a:pt x="344732" y="250209"/>
                    <a:pt x="344057" y="255274"/>
                    <a:pt x="349457" y="262026"/>
                  </a:cubicBezTo>
                  <a:cubicBezTo>
                    <a:pt x="362282" y="277557"/>
                    <a:pt x="375697" y="292497"/>
                    <a:pt x="388606" y="307859"/>
                  </a:cubicBezTo>
                  <a:cubicBezTo>
                    <a:pt x="397549" y="318494"/>
                    <a:pt x="407168" y="322799"/>
                    <a:pt x="420245" y="314611"/>
                  </a:cubicBezTo>
                  <a:cubicBezTo>
                    <a:pt x="428092" y="309631"/>
                    <a:pt x="433661" y="314611"/>
                    <a:pt x="439651" y="320098"/>
                  </a:cubicBezTo>
                  <a:cubicBezTo>
                    <a:pt x="456103" y="334193"/>
                    <a:pt x="465637" y="353860"/>
                    <a:pt x="480403" y="369306"/>
                  </a:cubicBezTo>
                  <a:cubicBezTo>
                    <a:pt x="498458" y="388298"/>
                    <a:pt x="517020" y="393615"/>
                    <a:pt x="541572" y="385259"/>
                  </a:cubicBezTo>
                  <a:cubicBezTo>
                    <a:pt x="567643" y="376397"/>
                    <a:pt x="592196" y="376059"/>
                    <a:pt x="614385" y="396654"/>
                  </a:cubicBezTo>
                  <a:cubicBezTo>
                    <a:pt x="625607" y="407205"/>
                    <a:pt x="639697" y="411931"/>
                    <a:pt x="652353" y="400537"/>
                  </a:cubicBezTo>
                  <a:cubicBezTo>
                    <a:pt x="675977" y="379520"/>
                    <a:pt x="699011" y="392096"/>
                    <a:pt x="720694" y="401634"/>
                  </a:cubicBezTo>
                  <a:cubicBezTo>
                    <a:pt x="777477" y="427462"/>
                    <a:pt x="833415" y="455232"/>
                    <a:pt x="889860" y="482073"/>
                  </a:cubicBezTo>
                  <a:cubicBezTo>
                    <a:pt x="898778" y="485491"/>
                    <a:pt x="905992" y="492286"/>
                    <a:pt x="909941" y="500980"/>
                  </a:cubicBezTo>
                  <a:cubicBezTo>
                    <a:pt x="919390" y="534743"/>
                    <a:pt x="949933" y="543183"/>
                    <a:pt x="973726" y="560064"/>
                  </a:cubicBezTo>
                  <a:cubicBezTo>
                    <a:pt x="995325" y="575173"/>
                    <a:pt x="1020384" y="585893"/>
                    <a:pt x="1033377" y="611636"/>
                  </a:cubicBezTo>
                  <a:cubicBezTo>
                    <a:pt x="1039367" y="623622"/>
                    <a:pt x="1049577" y="627589"/>
                    <a:pt x="1060039" y="614169"/>
                  </a:cubicBezTo>
                  <a:cubicBezTo>
                    <a:pt x="1067717" y="604378"/>
                    <a:pt x="1077504" y="605728"/>
                    <a:pt x="1087291" y="610624"/>
                  </a:cubicBezTo>
                  <a:cubicBezTo>
                    <a:pt x="1093281" y="613493"/>
                    <a:pt x="1099187" y="616954"/>
                    <a:pt x="1104925" y="620415"/>
                  </a:cubicBezTo>
                  <a:cubicBezTo>
                    <a:pt x="1133696" y="638140"/>
                    <a:pt x="1163985" y="649028"/>
                    <a:pt x="1198662" y="643964"/>
                  </a:cubicBezTo>
                  <a:cubicBezTo>
                    <a:pt x="1207538" y="641111"/>
                    <a:pt x="1217038" y="645990"/>
                    <a:pt x="1219890" y="654869"/>
                  </a:cubicBezTo>
                  <a:cubicBezTo>
                    <a:pt x="1220514" y="656794"/>
                    <a:pt x="1220784" y="658819"/>
                    <a:pt x="1220683" y="660845"/>
                  </a:cubicBezTo>
                  <a:cubicBezTo>
                    <a:pt x="1224396" y="690810"/>
                    <a:pt x="1230555" y="696296"/>
                    <a:pt x="1260422" y="700516"/>
                  </a:cubicBezTo>
                  <a:cubicBezTo>
                    <a:pt x="1295116" y="703968"/>
                    <a:pt x="1328679" y="714764"/>
                    <a:pt x="1358884" y="732168"/>
                  </a:cubicBezTo>
                  <a:cubicBezTo>
                    <a:pt x="1369178" y="738583"/>
                    <a:pt x="1373143" y="736980"/>
                    <a:pt x="1374831" y="725416"/>
                  </a:cubicBezTo>
                  <a:cubicBezTo>
                    <a:pt x="1375455" y="721415"/>
                    <a:pt x="1377379" y="717735"/>
                    <a:pt x="1380315" y="714950"/>
                  </a:cubicBezTo>
                  <a:cubicBezTo>
                    <a:pt x="1388752" y="707944"/>
                    <a:pt x="1443510" y="715794"/>
                    <a:pt x="1452538" y="720689"/>
                  </a:cubicBezTo>
                  <a:cubicBezTo>
                    <a:pt x="1481730" y="736558"/>
                    <a:pt x="1483671" y="769138"/>
                    <a:pt x="1498014" y="793532"/>
                  </a:cubicBezTo>
                  <a:cubicBezTo>
                    <a:pt x="1518010" y="827294"/>
                    <a:pt x="1540200" y="856077"/>
                    <a:pt x="1577324" y="870679"/>
                  </a:cubicBezTo>
                  <a:cubicBezTo>
                    <a:pt x="1582875" y="873085"/>
                    <a:pt x="1587769" y="876790"/>
                    <a:pt x="1591583" y="881483"/>
                  </a:cubicBezTo>
                  <a:cubicBezTo>
                    <a:pt x="1595295" y="885450"/>
                    <a:pt x="1602298" y="888489"/>
                    <a:pt x="1598501" y="896507"/>
                  </a:cubicBezTo>
                  <a:cubicBezTo>
                    <a:pt x="1594704" y="904526"/>
                    <a:pt x="1589389" y="903597"/>
                    <a:pt x="1583146" y="903513"/>
                  </a:cubicBezTo>
                  <a:cubicBezTo>
                    <a:pt x="1576446" y="904230"/>
                    <a:pt x="1569680" y="904230"/>
                    <a:pt x="1562981" y="903513"/>
                  </a:cubicBezTo>
                  <a:cubicBezTo>
                    <a:pt x="1530413" y="895916"/>
                    <a:pt x="1511767" y="914148"/>
                    <a:pt x="1495989" y="938457"/>
                  </a:cubicBezTo>
                  <a:cubicBezTo>
                    <a:pt x="1487552" y="950780"/>
                    <a:pt x="1494386" y="960740"/>
                    <a:pt x="1515142" y="963779"/>
                  </a:cubicBezTo>
                  <a:cubicBezTo>
                    <a:pt x="1525030" y="964674"/>
                    <a:pt x="1534640" y="967544"/>
                    <a:pt x="1543406" y="972220"/>
                  </a:cubicBezTo>
                  <a:cubicBezTo>
                    <a:pt x="1547625" y="974583"/>
                    <a:pt x="1552687" y="975005"/>
                    <a:pt x="1551337" y="981420"/>
                  </a:cubicBezTo>
                  <a:cubicBezTo>
                    <a:pt x="1550291" y="986256"/>
                    <a:pt x="1545803" y="989557"/>
                    <a:pt x="1540875" y="989101"/>
                  </a:cubicBezTo>
                  <a:cubicBezTo>
                    <a:pt x="1528810" y="989607"/>
                    <a:pt x="1512357" y="987835"/>
                    <a:pt x="1513454" y="1004463"/>
                  </a:cubicBezTo>
                  <a:cubicBezTo>
                    <a:pt x="1514382" y="1019234"/>
                    <a:pt x="1512526" y="1035777"/>
                    <a:pt x="1532354" y="1047088"/>
                  </a:cubicBezTo>
                  <a:cubicBezTo>
                    <a:pt x="1563993" y="1065151"/>
                    <a:pt x="1595717" y="1083383"/>
                    <a:pt x="1626935" y="1102374"/>
                  </a:cubicBezTo>
                  <a:cubicBezTo>
                    <a:pt x="1631069" y="1104906"/>
                    <a:pt x="1640097" y="1107016"/>
                    <a:pt x="1634359" y="1115626"/>
                  </a:cubicBezTo>
                  <a:cubicBezTo>
                    <a:pt x="1631145" y="1122100"/>
                    <a:pt x="1623340" y="1124809"/>
                    <a:pt x="1616810" y="1121703"/>
                  </a:cubicBezTo>
                  <a:cubicBezTo>
                    <a:pt x="1590148" y="1108114"/>
                    <a:pt x="1565680" y="1113262"/>
                    <a:pt x="1542056" y="1129300"/>
                  </a:cubicBezTo>
                  <a:cubicBezTo>
                    <a:pt x="1538285" y="1132093"/>
                    <a:pt x="1534066" y="1134204"/>
                    <a:pt x="1529569" y="1135546"/>
                  </a:cubicBezTo>
                  <a:cubicBezTo>
                    <a:pt x="1502401" y="1141370"/>
                    <a:pt x="1490505" y="1160867"/>
                    <a:pt x="1483333" y="1185176"/>
                  </a:cubicBezTo>
                  <a:cubicBezTo>
                    <a:pt x="1478355" y="1202058"/>
                    <a:pt x="1468146" y="1212524"/>
                    <a:pt x="1448488" y="1208219"/>
                  </a:cubicBezTo>
                  <a:cubicBezTo>
                    <a:pt x="1423176" y="1202564"/>
                    <a:pt x="1406892" y="1219108"/>
                    <a:pt x="1391199" y="1234470"/>
                  </a:cubicBezTo>
                  <a:cubicBezTo>
                    <a:pt x="1379387" y="1246033"/>
                    <a:pt x="1361416" y="1254221"/>
                    <a:pt x="1365887" y="1276673"/>
                  </a:cubicBezTo>
                  <a:cubicBezTo>
                    <a:pt x="1369094" y="1292879"/>
                    <a:pt x="1361753" y="1310435"/>
                    <a:pt x="1371709" y="1326050"/>
                  </a:cubicBezTo>
                  <a:cubicBezTo>
                    <a:pt x="1375362" y="1334128"/>
                    <a:pt x="1376172" y="1343202"/>
                    <a:pt x="1373987" y="1351794"/>
                  </a:cubicBezTo>
                  <a:cubicBezTo>
                    <a:pt x="1371709" y="1371883"/>
                    <a:pt x="1379471" y="1383362"/>
                    <a:pt x="1399299" y="1387414"/>
                  </a:cubicBezTo>
                  <a:cubicBezTo>
                    <a:pt x="1404606" y="1388477"/>
                    <a:pt x="1409407" y="1391271"/>
                    <a:pt x="1412967" y="1395348"/>
                  </a:cubicBezTo>
                  <a:cubicBezTo>
                    <a:pt x="1420476" y="1404548"/>
                    <a:pt x="1424779" y="1414592"/>
                    <a:pt x="1408158" y="1419404"/>
                  </a:cubicBezTo>
                  <a:cubicBezTo>
                    <a:pt x="1390566" y="1422906"/>
                    <a:pt x="1379142" y="1440015"/>
                    <a:pt x="1382644" y="1457622"/>
                  </a:cubicBezTo>
                  <a:cubicBezTo>
                    <a:pt x="1382703" y="1457935"/>
                    <a:pt x="1382770" y="1458256"/>
                    <a:pt x="1382846" y="1458568"/>
                  </a:cubicBezTo>
                  <a:cubicBezTo>
                    <a:pt x="1386137" y="1484987"/>
                    <a:pt x="1378037" y="1509971"/>
                    <a:pt x="1374409" y="1535462"/>
                  </a:cubicBezTo>
                  <a:cubicBezTo>
                    <a:pt x="1374409" y="1537994"/>
                    <a:pt x="1373396" y="1541877"/>
                    <a:pt x="1371709" y="1542637"/>
                  </a:cubicBezTo>
                  <a:cubicBezTo>
                    <a:pt x="1349013" y="1553103"/>
                    <a:pt x="1333151" y="1574120"/>
                    <a:pt x="1309696" y="1583236"/>
                  </a:cubicBezTo>
                  <a:cubicBezTo>
                    <a:pt x="1296787" y="1588216"/>
                    <a:pt x="1285987" y="1582139"/>
                    <a:pt x="1276453" y="1574289"/>
                  </a:cubicBezTo>
                  <a:cubicBezTo>
                    <a:pt x="1269805" y="1568549"/>
                    <a:pt x="1263569" y="1562345"/>
                    <a:pt x="1257807" y="1555719"/>
                  </a:cubicBezTo>
                  <a:cubicBezTo>
                    <a:pt x="1249370" y="1546350"/>
                    <a:pt x="1226252" y="1536137"/>
                    <a:pt x="1259072" y="1528287"/>
                  </a:cubicBezTo>
                  <a:cubicBezTo>
                    <a:pt x="1263485" y="1526785"/>
                    <a:pt x="1265848" y="1521999"/>
                    <a:pt x="1264346" y="1517585"/>
                  </a:cubicBezTo>
                  <a:cubicBezTo>
                    <a:pt x="1264219" y="1517196"/>
                    <a:pt x="1264067" y="1516825"/>
                    <a:pt x="1263882" y="1516471"/>
                  </a:cubicBezTo>
                  <a:cubicBezTo>
                    <a:pt x="1259241" y="1503978"/>
                    <a:pt x="1262953" y="1490727"/>
                    <a:pt x="1260338" y="1478488"/>
                  </a:cubicBezTo>
                  <a:cubicBezTo>
                    <a:pt x="1253943" y="1454322"/>
                    <a:pt x="1257849" y="1428587"/>
                    <a:pt x="1271138" y="1407418"/>
                  </a:cubicBezTo>
                  <a:cubicBezTo>
                    <a:pt x="1277044" y="1398049"/>
                    <a:pt x="1275356" y="1385810"/>
                    <a:pt x="1257891" y="1386654"/>
                  </a:cubicBezTo>
                  <a:cubicBezTo>
                    <a:pt x="1247269" y="1387127"/>
                    <a:pt x="1236697" y="1384983"/>
                    <a:pt x="1227095" y="1380408"/>
                  </a:cubicBezTo>
                  <a:cubicBezTo>
                    <a:pt x="1216389" y="1375622"/>
                    <a:pt x="1204188" y="1375436"/>
                    <a:pt x="1193347" y="1379901"/>
                  </a:cubicBezTo>
                  <a:cubicBezTo>
                    <a:pt x="1160020" y="1397796"/>
                    <a:pt x="1136227" y="1381505"/>
                    <a:pt x="1112265" y="1361754"/>
                  </a:cubicBezTo>
                  <a:cubicBezTo>
                    <a:pt x="1077673" y="1333140"/>
                    <a:pt x="1040633" y="1307734"/>
                    <a:pt x="1007053" y="1277770"/>
                  </a:cubicBezTo>
                  <a:cubicBezTo>
                    <a:pt x="984863" y="1258019"/>
                    <a:pt x="954236" y="1262155"/>
                    <a:pt x="933987" y="1284269"/>
                  </a:cubicBezTo>
                  <a:cubicBezTo>
                    <a:pt x="923635" y="1293883"/>
                    <a:pt x="914126" y="1304358"/>
                    <a:pt x="905554" y="1315584"/>
                  </a:cubicBezTo>
                  <a:cubicBezTo>
                    <a:pt x="892138" y="1336432"/>
                    <a:pt x="872564" y="1335672"/>
                    <a:pt x="852399" y="1333816"/>
                  </a:cubicBezTo>
                  <a:cubicBezTo>
                    <a:pt x="837887" y="1332465"/>
                    <a:pt x="831559" y="1322083"/>
                    <a:pt x="838815" y="1310182"/>
                  </a:cubicBezTo>
                  <a:cubicBezTo>
                    <a:pt x="850627" y="1290684"/>
                    <a:pt x="840418" y="1273803"/>
                    <a:pt x="833668" y="1257006"/>
                  </a:cubicBezTo>
                  <a:cubicBezTo>
                    <a:pt x="830884" y="1250085"/>
                    <a:pt x="824303" y="1254389"/>
                    <a:pt x="818566" y="1257934"/>
                  </a:cubicBezTo>
                  <a:cubicBezTo>
                    <a:pt x="797304" y="1271271"/>
                    <a:pt x="775874" y="1284354"/>
                    <a:pt x="753684" y="1296170"/>
                  </a:cubicBezTo>
                  <a:cubicBezTo>
                    <a:pt x="743821" y="1302231"/>
                    <a:pt x="731131" y="1300990"/>
                    <a:pt x="722635" y="1293132"/>
                  </a:cubicBezTo>
                  <a:cubicBezTo>
                    <a:pt x="712510" y="1286126"/>
                    <a:pt x="722044" y="1279796"/>
                    <a:pt x="724575" y="1272706"/>
                  </a:cubicBezTo>
                  <a:cubicBezTo>
                    <a:pt x="729182" y="1263970"/>
                    <a:pt x="727115" y="1253199"/>
                    <a:pt x="719597" y="1246793"/>
                  </a:cubicBezTo>
                  <a:cubicBezTo>
                    <a:pt x="717513" y="1245046"/>
                    <a:pt x="715666" y="1243028"/>
                    <a:pt x="714113" y="1240800"/>
                  </a:cubicBezTo>
                  <a:cubicBezTo>
                    <a:pt x="707532" y="1231515"/>
                    <a:pt x="706520" y="1217588"/>
                    <a:pt x="690742" y="1216238"/>
                  </a:cubicBezTo>
                  <a:cubicBezTo>
                    <a:pt x="673868" y="1214803"/>
                    <a:pt x="660621" y="1223075"/>
                    <a:pt x="646616" y="1231262"/>
                  </a:cubicBezTo>
                  <a:cubicBezTo>
                    <a:pt x="621810" y="1245780"/>
                    <a:pt x="595992" y="1259369"/>
                    <a:pt x="570681" y="1271861"/>
                  </a:cubicBezTo>
                  <a:cubicBezTo>
                    <a:pt x="542079" y="1285620"/>
                    <a:pt x="518454" y="1270511"/>
                    <a:pt x="496349" y="1254980"/>
                  </a:cubicBezTo>
                  <a:cubicBezTo>
                    <a:pt x="490257" y="1249080"/>
                    <a:pt x="480538" y="1249241"/>
                    <a:pt x="474632" y="1255335"/>
                  </a:cubicBezTo>
                  <a:cubicBezTo>
                    <a:pt x="474353" y="1255630"/>
                    <a:pt x="474083" y="1255934"/>
                    <a:pt x="473822" y="1256246"/>
                  </a:cubicBezTo>
                  <a:cubicBezTo>
                    <a:pt x="453749" y="1273364"/>
                    <a:pt x="423603" y="1270958"/>
                    <a:pt x="406501" y="1250870"/>
                  </a:cubicBezTo>
                  <a:cubicBezTo>
                    <a:pt x="402755" y="1246472"/>
                    <a:pt x="399836" y="1241433"/>
                    <a:pt x="397887" y="1235989"/>
                  </a:cubicBezTo>
                  <a:cubicBezTo>
                    <a:pt x="393921" y="1226113"/>
                    <a:pt x="390800" y="1215816"/>
                    <a:pt x="386159" y="1206193"/>
                  </a:cubicBezTo>
                  <a:cubicBezTo>
                    <a:pt x="374600" y="1181716"/>
                    <a:pt x="369960" y="1179268"/>
                    <a:pt x="349289" y="1194714"/>
                  </a:cubicBezTo>
                  <a:cubicBezTo>
                    <a:pt x="332583" y="1206869"/>
                    <a:pt x="315143" y="1217977"/>
                    <a:pt x="297062" y="1227970"/>
                  </a:cubicBezTo>
                  <a:cubicBezTo>
                    <a:pt x="284575" y="1234976"/>
                    <a:pt x="282634" y="1245358"/>
                    <a:pt x="293772" y="1255740"/>
                  </a:cubicBezTo>
                  <a:cubicBezTo>
                    <a:pt x="302487" y="1264299"/>
                    <a:pt x="307077" y="1276209"/>
                    <a:pt x="306343" y="1288405"/>
                  </a:cubicBezTo>
                  <a:cubicBezTo>
                    <a:pt x="306343" y="1303767"/>
                    <a:pt x="309296" y="1319720"/>
                    <a:pt x="322458" y="1330608"/>
                  </a:cubicBezTo>
                  <a:cubicBezTo>
                    <a:pt x="341948" y="1346139"/>
                    <a:pt x="339333" y="1367578"/>
                    <a:pt x="338067" y="1388173"/>
                  </a:cubicBezTo>
                  <a:cubicBezTo>
                    <a:pt x="336970" y="1406743"/>
                    <a:pt x="340092" y="1421345"/>
                    <a:pt x="360004" y="1428266"/>
                  </a:cubicBezTo>
                  <a:cubicBezTo>
                    <a:pt x="365851" y="1431533"/>
                    <a:pt x="371343" y="1435407"/>
                    <a:pt x="376372" y="1439830"/>
                  </a:cubicBezTo>
                  <a:cubicBezTo>
                    <a:pt x="384632" y="1444928"/>
                    <a:pt x="388867" y="1454609"/>
                    <a:pt x="387003" y="1464139"/>
                  </a:cubicBezTo>
                  <a:cubicBezTo>
                    <a:pt x="386159" y="1475196"/>
                    <a:pt x="377216" y="1475702"/>
                    <a:pt x="370129" y="1478319"/>
                  </a:cubicBezTo>
                  <a:cubicBezTo>
                    <a:pt x="363041" y="1480935"/>
                    <a:pt x="354688" y="1482961"/>
                    <a:pt x="347264" y="1485916"/>
                  </a:cubicBezTo>
                  <a:cubicBezTo>
                    <a:pt x="339839" y="1488870"/>
                    <a:pt x="331233" y="1490051"/>
                    <a:pt x="327183" y="1482539"/>
                  </a:cubicBezTo>
                  <a:cubicBezTo>
                    <a:pt x="315708" y="1461607"/>
                    <a:pt x="301365" y="1470047"/>
                    <a:pt x="286684" y="1476969"/>
                  </a:cubicBezTo>
                  <a:cubicBezTo>
                    <a:pt x="266266" y="1486506"/>
                    <a:pt x="260613" y="1483468"/>
                    <a:pt x="238761" y="1453926"/>
                  </a:cubicBezTo>
                  <a:cubicBezTo>
                    <a:pt x="227962" y="1439323"/>
                    <a:pt x="238002" y="1430376"/>
                    <a:pt x="246692" y="1421007"/>
                  </a:cubicBezTo>
                  <a:cubicBezTo>
                    <a:pt x="265254" y="1400581"/>
                    <a:pt x="265423" y="1393153"/>
                    <a:pt x="247451" y="1370870"/>
                  </a:cubicBezTo>
                  <a:cubicBezTo>
                    <a:pt x="229480" y="1348587"/>
                    <a:pt x="232180" y="1333562"/>
                    <a:pt x="254876" y="1317441"/>
                  </a:cubicBezTo>
                  <a:cubicBezTo>
                    <a:pt x="261440" y="1312740"/>
                    <a:pt x="267515" y="1307396"/>
                    <a:pt x="273016" y="1301488"/>
                  </a:cubicBezTo>
                  <a:cubicBezTo>
                    <a:pt x="295037" y="1278614"/>
                    <a:pt x="294869" y="1278023"/>
                    <a:pt x="268038" y="1260298"/>
                  </a:cubicBezTo>
                  <a:cubicBezTo>
                    <a:pt x="248126" y="1247131"/>
                    <a:pt x="251164" y="1220458"/>
                    <a:pt x="272341" y="1201214"/>
                  </a:cubicBezTo>
                  <a:cubicBezTo>
                    <a:pt x="288929" y="1184687"/>
                    <a:pt x="311541" y="1175630"/>
                    <a:pt x="334945" y="1176145"/>
                  </a:cubicBezTo>
                  <a:cubicBezTo>
                    <a:pt x="369200" y="1178677"/>
                    <a:pt x="378903" y="1157575"/>
                    <a:pt x="387846" y="1135461"/>
                  </a:cubicBezTo>
                  <a:cubicBezTo>
                    <a:pt x="396284" y="1114950"/>
                    <a:pt x="406999" y="1095875"/>
                    <a:pt x="415858" y="1075786"/>
                  </a:cubicBezTo>
                  <a:cubicBezTo>
                    <a:pt x="420161" y="1065995"/>
                    <a:pt x="424295" y="1058905"/>
                    <a:pt x="417124" y="1048270"/>
                  </a:cubicBezTo>
                  <a:cubicBezTo>
                    <a:pt x="411555" y="1039829"/>
                    <a:pt x="413917" y="1032232"/>
                    <a:pt x="426067" y="1032317"/>
                  </a:cubicBezTo>
                  <a:cubicBezTo>
                    <a:pt x="443448" y="1032317"/>
                    <a:pt x="446063" y="1021935"/>
                    <a:pt x="447329" y="1006995"/>
                  </a:cubicBezTo>
                  <a:cubicBezTo>
                    <a:pt x="450704" y="969941"/>
                    <a:pt x="442013" y="938204"/>
                    <a:pt x="413074" y="912967"/>
                  </a:cubicBezTo>
                  <a:cubicBezTo>
                    <a:pt x="407058" y="906771"/>
                    <a:pt x="401869" y="899816"/>
                    <a:pt x="397634" y="892287"/>
                  </a:cubicBezTo>
                  <a:cubicBezTo>
                    <a:pt x="375360" y="859031"/>
                    <a:pt x="340851" y="853798"/>
                    <a:pt x="305499" y="855064"/>
                  </a:cubicBezTo>
                  <a:cubicBezTo>
                    <a:pt x="276138" y="856077"/>
                    <a:pt x="253695" y="843669"/>
                    <a:pt x="232855" y="826281"/>
                  </a:cubicBezTo>
                  <a:cubicBezTo>
                    <a:pt x="212015" y="808894"/>
                    <a:pt x="205856" y="807374"/>
                    <a:pt x="185185" y="827970"/>
                  </a:cubicBezTo>
                  <a:cubicBezTo>
                    <a:pt x="182232" y="830924"/>
                    <a:pt x="179869" y="833878"/>
                    <a:pt x="175313" y="834131"/>
                  </a:cubicBezTo>
                  <a:cubicBezTo>
                    <a:pt x="154980" y="835397"/>
                    <a:pt x="134055" y="830839"/>
                    <a:pt x="112541" y="84645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8E5222-68A7-C3D7-0FE9-C716074E1207}"/>
                </a:ext>
              </a:extLst>
            </p:cNvPr>
            <p:cNvSpPr/>
            <p:nvPr/>
          </p:nvSpPr>
          <p:spPr>
            <a:xfrm>
              <a:off x="8363591" y="5121059"/>
              <a:ext cx="797141" cy="1269814"/>
            </a:xfrm>
            <a:custGeom>
              <a:avLst/>
              <a:gdLst>
                <a:gd name="connsiteX0" fmla="*/ 593329 w 1045414"/>
                <a:gd name="connsiteY0" fmla="*/ 852720 h 1665304"/>
                <a:gd name="connsiteX1" fmla="*/ 626656 w 1045414"/>
                <a:gd name="connsiteY1" fmla="*/ 871543 h 1665304"/>
                <a:gd name="connsiteX2" fmla="*/ 627331 w 1045414"/>
                <a:gd name="connsiteY2" fmla="*/ 880490 h 1665304"/>
                <a:gd name="connsiteX3" fmla="*/ 598392 w 1045414"/>
                <a:gd name="connsiteY3" fmla="*/ 930205 h 1665304"/>
                <a:gd name="connsiteX4" fmla="*/ 610879 w 1045414"/>
                <a:gd name="connsiteY4" fmla="*/ 955104 h 1665304"/>
                <a:gd name="connsiteX5" fmla="*/ 628934 w 1045414"/>
                <a:gd name="connsiteY5" fmla="*/ 955949 h 1665304"/>
                <a:gd name="connsiteX6" fmla="*/ 642772 w 1045414"/>
                <a:gd name="connsiteY6" fmla="*/ 976797 h 1665304"/>
                <a:gd name="connsiteX7" fmla="*/ 662262 w 1045414"/>
                <a:gd name="connsiteY7" fmla="*/ 1012838 h 1665304"/>
                <a:gd name="connsiteX8" fmla="*/ 679136 w 1045414"/>
                <a:gd name="connsiteY8" fmla="*/ 1019591 h 1665304"/>
                <a:gd name="connsiteX9" fmla="*/ 718453 w 1045414"/>
                <a:gd name="connsiteY9" fmla="*/ 1016552 h 1665304"/>
                <a:gd name="connsiteX10" fmla="*/ 756083 w 1045414"/>
                <a:gd name="connsiteY10" fmla="*/ 1016552 h 1665304"/>
                <a:gd name="connsiteX11" fmla="*/ 759964 w 1045414"/>
                <a:gd name="connsiteY11" fmla="*/ 1059262 h 1665304"/>
                <a:gd name="connsiteX12" fmla="*/ 744018 w 1045414"/>
                <a:gd name="connsiteY12" fmla="*/ 1065508 h 1665304"/>
                <a:gd name="connsiteX13" fmla="*/ 715838 w 1045414"/>
                <a:gd name="connsiteY13" fmla="*/ 1066352 h 1665304"/>
                <a:gd name="connsiteX14" fmla="*/ 691117 w 1045414"/>
                <a:gd name="connsiteY14" fmla="*/ 1054029 h 1665304"/>
                <a:gd name="connsiteX15" fmla="*/ 653993 w 1045414"/>
                <a:gd name="connsiteY15" fmla="*/ 1038667 h 1665304"/>
                <a:gd name="connsiteX16" fmla="*/ 632900 w 1045414"/>
                <a:gd name="connsiteY16" fmla="*/ 1069559 h 1665304"/>
                <a:gd name="connsiteX17" fmla="*/ 649774 w 1045414"/>
                <a:gd name="connsiteY17" fmla="*/ 1125520 h 1665304"/>
                <a:gd name="connsiteX18" fmla="*/ 649184 w 1045414"/>
                <a:gd name="connsiteY18" fmla="*/ 1142402 h 1665304"/>
                <a:gd name="connsiteX19" fmla="*/ 648087 w 1045414"/>
                <a:gd name="connsiteY19" fmla="*/ 1159283 h 1665304"/>
                <a:gd name="connsiteX20" fmla="*/ 692804 w 1045414"/>
                <a:gd name="connsiteY20" fmla="*/ 1173379 h 1665304"/>
                <a:gd name="connsiteX21" fmla="*/ 709088 w 1045414"/>
                <a:gd name="connsiteY21" fmla="*/ 1161562 h 1665304"/>
                <a:gd name="connsiteX22" fmla="*/ 749080 w 1045414"/>
                <a:gd name="connsiteY22" fmla="*/ 1142318 h 1665304"/>
                <a:gd name="connsiteX23" fmla="*/ 762580 w 1045414"/>
                <a:gd name="connsiteY23" fmla="*/ 1164516 h 1665304"/>
                <a:gd name="connsiteX24" fmla="*/ 761567 w 1045414"/>
                <a:gd name="connsiteY24" fmla="*/ 1180807 h 1665304"/>
                <a:gd name="connsiteX25" fmla="*/ 778442 w 1045414"/>
                <a:gd name="connsiteY25" fmla="*/ 1179372 h 1665304"/>
                <a:gd name="connsiteX26" fmla="*/ 823665 w 1045414"/>
                <a:gd name="connsiteY26" fmla="*/ 1167302 h 1665304"/>
                <a:gd name="connsiteX27" fmla="*/ 892935 w 1045414"/>
                <a:gd name="connsiteY27" fmla="*/ 1142486 h 1665304"/>
                <a:gd name="connsiteX28" fmla="*/ 916559 w 1045414"/>
                <a:gd name="connsiteY28" fmla="*/ 1136240 h 1665304"/>
                <a:gd name="connsiteX29" fmla="*/ 914956 w 1045414"/>
                <a:gd name="connsiteY29" fmla="*/ 1161562 h 1665304"/>
                <a:gd name="connsiteX30" fmla="*/ 930311 w 1045414"/>
                <a:gd name="connsiteY30" fmla="*/ 1191780 h 1665304"/>
                <a:gd name="connsiteX31" fmla="*/ 984985 w 1045414"/>
                <a:gd name="connsiteY31" fmla="*/ 1210686 h 1665304"/>
                <a:gd name="connsiteX32" fmla="*/ 1001859 w 1045414"/>
                <a:gd name="connsiteY32" fmla="*/ 1244449 h 1665304"/>
                <a:gd name="connsiteX33" fmla="*/ 1037548 w 1045414"/>
                <a:gd name="connsiteY33" fmla="*/ 1283529 h 1665304"/>
                <a:gd name="connsiteX34" fmla="*/ 1044720 w 1045414"/>
                <a:gd name="connsiteY34" fmla="*/ 1297372 h 1665304"/>
                <a:gd name="connsiteX35" fmla="*/ 1012068 w 1045414"/>
                <a:gd name="connsiteY35" fmla="*/ 1353080 h 1665304"/>
                <a:gd name="connsiteX36" fmla="*/ 976716 w 1045414"/>
                <a:gd name="connsiteY36" fmla="*/ 1388446 h 1665304"/>
                <a:gd name="connsiteX37" fmla="*/ 948030 w 1045414"/>
                <a:gd name="connsiteY37" fmla="*/ 1390505 h 1665304"/>
                <a:gd name="connsiteX38" fmla="*/ 947439 w 1045414"/>
                <a:gd name="connsiteY38" fmla="*/ 1389965 h 1665304"/>
                <a:gd name="connsiteX39" fmla="*/ 901878 w 1045414"/>
                <a:gd name="connsiteY39" fmla="*/ 1364643 h 1665304"/>
                <a:gd name="connsiteX40" fmla="*/ 857751 w 1045414"/>
                <a:gd name="connsiteY40" fmla="*/ 1369539 h 1665304"/>
                <a:gd name="connsiteX41" fmla="*/ 835140 w 1045414"/>
                <a:gd name="connsiteY41" fmla="*/ 1399756 h 1665304"/>
                <a:gd name="connsiteX42" fmla="*/ 825378 w 1045414"/>
                <a:gd name="connsiteY42" fmla="*/ 1416857 h 1665304"/>
                <a:gd name="connsiteX43" fmla="*/ 822737 w 1045414"/>
                <a:gd name="connsiteY43" fmla="*/ 1417313 h 1665304"/>
                <a:gd name="connsiteX44" fmla="*/ 792616 w 1045414"/>
                <a:gd name="connsiteY44" fmla="*/ 1445589 h 1665304"/>
                <a:gd name="connsiteX45" fmla="*/ 797932 w 1045414"/>
                <a:gd name="connsiteY45" fmla="*/ 1487117 h 1665304"/>
                <a:gd name="connsiteX46" fmla="*/ 794979 w 1045414"/>
                <a:gd name="connsiteY46" fmla="*/ 1498258 h 1665304"/>
                <a:gd name="connsiteX47" fmla="*/ 772451 w 1045414"/>
                <a:gd name="connsiteY47" fmla="*/ 1521470 h 1665304"/>
                <a:gd name="connsiteX48" fmla="*/ 776839 w 1045414"/>
                <a:gd name="connsiteY48" fmla="*/ 1549577 h 1665304"/>
                <a:gd name="connsiteX49" fmla="*/ 829149 w 1045414"/>
                <a:gd name="connsiteY49" fmla="*/ 1561816 h 1665304"/>
                <a:gd name="connsiteX50" fmla="*/ 843408 w 1045414"/>
                <a:gd name="connsiteY50" fmla="*/ 1577009 h 1665304"/>
                <a:gd name="connsiteX51" fmla="*/ 832609 w 1045414"/>
                <a:gd name="connsiteY51" fmla="*/ 1603175 h 1665304"/>
                <a:gd name="connsiteX52" fmla="*/ 748237 w 1045414"/>
                <a:gd name="connsiteY52" fmla="*/ 1642424 h 1665304"/>
                <a:gd name="connsiteX53" fmla="*/ 673230 w 1045414"/>
                <a:gd name="connsiteY53" fmla="*/ 1627653 h 1665304"/>
                <a:gd name="connsiteX54" fmla="*/ 647918 w 1045414"/>
                <a:gd name="connsiteY54" fmla="*/ 1628581 h 1665304"/>
                <a:gd name="connsiteX55" fmla="*/ 615941 w 1045414"/>
                <a:gd name="connsiteY55" fmla="*/ 1659980 h 1665304"/>
                <a:gd name="connsiteX56" fmla="*/ 604045 w 1045414"/>
                <a:gd name="connsiteY56" fmla="*/ 1665298 h 1665304"/>
                <a:gd name="connsiteX57" fmla="*/ 553421 w 1045414"/>
                <a:gd name="connsiteY57" fmla="*/ 1665298 h 1665304"/>
                <a:gd name="connsiteX58" fmla="*/ 542538 w 1045414"/>
                <a:gd name="connsiteY58" fmla="*/ 1661247 h 1665304"/>
                <a:gd name="connsiteX59" fmla="*/ 449728 w 1045414"/>
                <a:gd name="connsiteY59" fmla="*/ 1597014 h 1665304"/>
                <a:gd name="connsiteX60" fmla="*/ 353797 w 1045414"/>
                <a:gd name="connsiteY60" fmla="*/ 1543500 h 1665304"/>
                <a:gd name="connsiteX61" fmla="*/ 308996 w 1045414"/>
                <a:gd name="connsiteY61" fmla="*/ 1497667 h 1665304"/>
                <a:gd name="connsiteX62" fmla="*/ 216186 w 1045414"/>
                <a:gd name="connsiteY62" fmla="*/ 1408534 h 1665304"/>
                <a:gd name="connsiteX63" fmla="*/ 176700 w 1045414"/>
                <a:gd name="connsiteY63" fmla="*/ 1393848 h 1665304"/>
                <a:gd name="connsiteX64" fmla="*/ 147929 w 1045414"/>
                <a:gd name="connsiteY64" fmla="*/ 1376967 h 1665304"/>
                <a:gd name="connsiteX65" fmla="*/ 116965 w 1045414"/>
                <a:gd name="connsiteY65" fmla="*/ 1282432 h 1665304"/>
                <a:gd name="connsiteX66" fmla="*/ 118146 w 1045414"/>
                <a:gd name="connsiteY66" fmla="*/ 1231113 h 1665304"/>
                <a:gd name="connsiteX67" fmla="*/ 116880 w 1045414"/>
                <a:gd name="connsiteY67" fmla="*/ 1219465 h 1665304"/>
                <a:gd name="connsiteX68" fmla="*/ 102453 w 1045414"/>
                <a:gd name="connsiteY68" fmla="*/ 1151940 h 1665304"/>
                <a:gd name="connsiteX69" fmla="*/ 82963 w 1045414"/>
                <a:gd name="connsiteY69" fmla="*/ 1091674 h 1665304"/>
                <a:gd name="connsiteX70" fmla="*/ 50648 w 1045414"/>
                <a:gd name="connsiteY70" fmla="*/ 997898 h 1665304"/>
                <a:gd name="connsiteX71" fmla="*/ 28965 w 1045414"/>
                <a:gd name="connsiteY71" fmla="*/ 926913 h 1665304"/>
                <a:gd name="connsiteX72" fmla="*/ 25505 w 1045414"/>
                <a:gd name="connsiteY72" fmla="*/ 903617 h 1665304"/>
                <a:gd name="connsiteX73" fmla="*/ 11162 w 1045414"/>
                <a:gd name="connsiteY73" fmla="*/ 879730 h 1665304"/>
                <a:gd name="connsiteX74" fmla="*/ 6690 w 1045414"/>
                <a:gd name="connsiteY74" fmla="*/ 853142 h 1665304"/>
                <a:gd name="connsiteX75" fmla="*/ 39849 w 1045414"/>
                <a:gd name="connsiteY75" fmla="*/ 715644 h 1665304"/>
                <a:gd name="connsiteX76" fmla="*/ 50311 w 1045414"/>
                <a:gd name="connsiteY76" fmla="*/ 590132 h 1665304"/>
                <a:gd name="connsiteX77" fmla="*/ 78491 w 1045414"/>
                <a:gd name="connsiteY77" fmla="*/ 542105 h 1665304"/>
                <a:gd name="connsiteX78" fmla="*/ 84988 w 1045414"/>
                <a:gd name="connsiteY78" fmla="*/ 495935 h 1665304"/>
                <a:gd name="connsiteX79" fmla="*/ 69801 w 1045414"/>
                <a:gd name="connsiteY79" fmla="*/ 490111 h 1665304"/>
                <a:gd name="connsiteX80" fmla="*/ 43730 w 1045414"/>
                <a:gd name="connsiteY80" fmla="*/ 481164 h 1665304"/>
                <a:gd name="connsiteX81" fmla="*/ 43730 w 1045414"/>
                <a:gd name="connsiteY81" fmla="*/ 438201 h 1665304"/>
                <a:gd name="connsiteX82" fmla="*/ 83722 w 1045414"/>
                <a:gd name="connsiteY82" fmla="*/ 425034 h 1665304"/>
                <a:gd name="connsiteX83" fmla="*/ 178303 w 1045414"/>
                <a:gd name="connsiteY83" fmla="*/ 377260 h 1665304"/>
                <a:gd name="connsiteX84" fmla="*/ 223527 w 1045414"/>
                <a:gd name="connsiteY84" fmla="*/ 349322 h 1665304"/>
                <a:gd name="connsiteX85" fmla="*/ 234056 w 1045414"/>
                <a:gd name="connsiteY85" fmla="*/ 352833 h 1665304"/>
                <a:gd name="connsiteX86" fmla="*/ 234748 w 1045414"/>
                <a:gd name="connsiteY86" fmla="*/ 354892 h 1665304"/>
                <a:gd name="connsiteX87" fmla="*/ 257697 w 1045414"/>
                <a:gd name="connsiteY87" fmla="*/ 366118 h 1665304"/>
                <a:gd name="connsiteX88" fmla="*/ 318277 w 1045414"/>
                <a:gd name="connsiteY88" fmla="*/ 364261 h 1665304"/>
                <a:gd name="connsiteX89" fmla="*/ 368900 w 1045414"/>
                <a:gd name="connsiteY89" fmla="*/ 354555 h 1665304"/>
                <a:gd name="connsiteX90" fmla="*/ 380543 w 1045414"/>
                <a:gd name="connsiteY90" fmla="*/ 341978 h 1665304"/>
                <a:gd name="connsiteX91" fmla="*/ 397417 w 1045414"/>
                <a:gd name="connsiteY91" fmla="*/ 270993 h 1665304"/>
                <a:gd name="connsiteX92" fmla="*/ 391090 w 1045414"/>
                <a:gd name="connsiteY92" fmla="*/ 253352 h 1665304"/>
                <a:gd name="connsiteX93" fmla="*/ 377759 w 1045414"/>
                <a:gd name="connsiteY93" fmla="*/ 238412 h 1665304"/>
                <a:gd name="connsiteX94" fmla="*/ 380374 w 1045414"/>
                <a:gd name="connsiteY94" fmla="*/ 228283 h 1665304"/>
                <a:gd name="connsiteX95" fmla="*/ 390499 w 1045414"/>
                <a:gd name="connsiteY95" fmla="*/ 227017 h 1665304"/>
                <a:gd name="connsiteX96" fmla="*/ 393452 w 1045414"/>
                <a:gd name="connsiteY96" fmla="*/ 229802 h 1665304"/>
                <a:gd name="connsiteX97" fmla="*/ 490395 w 1045414"/>
                <a:gd name="connsiteY97" fmla="*/ 263565 h 1665304"/>
                <a:gd name="connsiteX98" fmla="*/ 538994 w 1045414"/>
                <a:gd name="connsiteY98" fmla="*/ 263565 h 1665304"/>
                <a:gd name="connsiteX99" fmla="*/ 551734 w 1045414"/>
                <a:gd name="connsiteY99" fmla="*/ 252170 h 1665304"/>
                <a:gd name="connsiteX100" fmla="*/ 557809 w 1045414"/>
                <a:gd name="connsiteY100" fmla="*/ 223725 h 1665304"/>
                <a:gd name="connsiteX101" fmla="*/ 579746 w 1045414"/>
                <a:gd name="connsiteY101" fmla="*/ 179750 h 1665304"/>
                <a:gd name="connsiteX102" fmla="*/ 605057 w 1045414"/>
                <a:gd name="connsiteY102" fmla="*/ 169114 h 1665304"/>
                <a:gd name="connsiteX103" fmla="*/ 644543 w 1045414"/>
                <a:gd name="connsiteY103" fmla="*/ 153499 h 1665304"/>
                <a:gd name="connsiteX104" fmla="*/ 677364 w 1045414"/>
                <a:gd name="connsiteY104" fmla="*/ 115348 h 1665304"/>
                <a:gd name="connsiteX105" fmla="*/ 690020 w 1045414"/>
                <a:gd name="connsiteY105" fmla="*/ 97622 h 1665304"/>
                <a:gd name="connsiteX106" fmla="*/ 720309 w 1045414"/>
                <a:gd name="connsiteY106" fmla="*/ 60146 h 1665304"/>
                <a:gd name="connsiteX107" fmla="*/ 733134 w 1045414"/>
                <a:gd name="connsiteY107" fmla="*/ 26384 h 1665304"/>
                <a:gd name="connsiteX108" fmla="*/ 780045 w 1045414"/>
                <a:gd name="connsiteY108" fmla="*/ 7223 h 1665304"/>
                <a:gd name="connsiteX109" fmla="*/ 818434 w 1045414"/>
                <a:gd name="connsiteY109" fmla="*/ 24526 h 1665304"/>
                <a:gd name="connsiteX110" fmla="*/ 825184 w 1045414"/>
                <a:gd name="connsiteY110" fmla="*/ 58289 h 1665304"/>
                <a:gd name="connsiteX111" fmla="*/ 818940 w 1045414"/>
                <a:gd name="connsiteY111" fmla="*/ 76690 h 1665304"/>
                <a:gd name="connsiteX112" fmla="*/ 831680 w 1045414"/>
                <a:gd name="connsiteY112" fmla="*/ 107329 h 1665304"/>
                <a:gd name="connsiteX113" fmla="*/ 832440 w 1045414"/>
                <a:gd name="connsiteY113" fmla="*/ 126574 h 1665304"/>
                <a:gd name="connsiteX114" fmla="*/ 811009 w 1045414"/>
                <a:gd name="connsiteY114" fmla="*/ 150545 h 1665304"/>
                <a:gd name="connsiteX115" fmla="*/ 787470 w 1045414"/>
                <a:gd name="connsiteY115" fmla="*/ 208279 h 1665304"/>
                <a:gd name="connsiteX116" fmla="*/ 800294 w 1045414"/>
                <a:gd name="connsiteY116" fmla="*/ 218154 h 1665304"/>
                <a:gd name="connsiteX117" fmla="*/ 828053 w 1045414"/>
                <a:gd name="connsiteY117" fmla="*/ 214694 h 1665304"/>
                <a:gd name="connsiteX118" fmla="*/ 838008 w 1045414"/>
                <a:gd name="connsiteY118" fmla="*/ 219083 h 1665304"/>
                <a:gd name="connsiteX119" fmla="*/ 830921 w 1045414"/>
                <a:gd name="connsiteY119" fmla="*/ 227524 h 1665304"/>
                <a:gd name="connsiteX120" fmla="*/ 823834 w 1045414"/>
                <a:gd name="connsiteY120" fmla="*/ 231406 h 1665304"/>
                <a:gd name="connsiteX121" fmla="*/ 775658 w 1045414"/>
                <a:gd name="connsiteY121" fmla="*/ 308638 h 1665304"/>
                <a:gd name="connsiteX122" fmla="*/ 779876 w 1045414"/>
                <a:gd name="connsiteY122" fmla="*/ 336154 h 1665304"/>
                <a:gd name="connsiteX123" fmla="*/ 784854 w 1045414"/>
                <a:gd name="connsiteY123" fmla="*/ 397264 h 1665304"/>
                <a:gd name="connsiteX124" fmla="*/ 786879 w 1045414"/>
                <a:gd name="connsiteY124" fmla="*/ 420729 h 1665304"/>
                <a:gd name="connsiteX125" fmla="*/ 782492 w 1045414"/>
                <a:gd name="connsiteY125" fmla="*/ 484878 h 1665304"/>
                <a:gd name="connsiteX126" fmla="*/ 798607 w 1045414"/>
                <a:gd name="connsiteY126" fmla="*/ 510200 h 1665304"/>
                <a:gd name="connsiteX127" fmla="*/ 818940 w 1045414"/>
                <a:gd name="connsiteY127" fmla="*/ 517374 h 1665304"/>
                <a:gd name="connsiteX128" fmla="*/ 805441 w 1045414"/>
                <a:gd name="connsiteY128" fmla="*/ 532821 h 1665304"/>
                <a:gd name="connsiteX129" fmla="*/ 795232 w 1045414"/>
                <a:gd name="connsiteY129" fmla="*/ 558986 h 1665304"/>
                <a:gd name="connsiteX130" fmla="*/ 751527 w 1045414"/>
                <a:gd name="connsiteY130" fmla="*/ 588697 h 1665304"/>
                <a:gd name="connsiteX131" fmla="*/ 713728 w 1045414"/>
                <a:gd name="connsiteY131" fmla="*/ 601696 h 1665304"/>
                <a:gd name="connsiteX132" fmla="*/ 691539 w 1045414"/>
                <a:gd name="connsiteY132" fmla="*/ 637147 h 1665304"/>
                <a:gd name="connsiteX133" fmla="*/ 667239 w 1045414"/>
                <a:gd name="connsiteY133" fmla="*/ 701127 h 1665304"/>
                <a:gd name="connsiteX134" fmla="*/ 658802 w 1045414"/>
                <a:gd name="connsiteY134" fmla="*/ 741472 h 1665304"/>
                <a:gd name="connsiteX135" fmla="*/ 668758 w 1045414"/>
                <a:gd name="connsiteY135" fmla="*/ 763080 h 1665304"/>
                <a:gd name="connsiteX136" fmla="*/ 687404 w 1045414"/>
                <a:gd name="connsiteY136" fmla="*/ 774391 h 1665304"/>
                <a:gd name="connsiteX137" fmla="*/ 710691 w 1045414"/>
                <a:gd name="connsiteY137" fmla="*/ 816594 h 1665304"/>
                <a:gd name="connsiteX138" fmla="*/ 686476 w 1045414"/>
                <a:gd name="connsiteY138" fmla="*/ 832631 h 1665304"/>
                <a:gd name="connsiteX139" fmla="*/ 662683 w 1045414"/>
                <a:gd name="connsiteY139" fmla="*/ 817776 h 1665304"/>
                <a:gd name="connsiteX140" fmla="*/ 631331 w 1045414"/>
                <a:gd name="connsiteY140" fmla="*/ 814729 h 1665304"/>
                <a:gd name="connsiteX141" fmla="*/ 628934 w 1045414"/>
                <a:gd name="connsiteY141" fmla="*/ 817016 h 1665304"/>
                <a:gd name="connsiteX142" fmla="*/ 593329 w 1045414"/>
                <a:gd name="connsiteY142" fmla="*/ 852720 h 166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045414" h="1665304">
                  <a:moveTo>
                    <a:pt x="593329" y="852720"/>
                  </a:moveTo>
                  <a:cubicBezTo>
                    <a:pt x="608685" y="853395"/>
                    <a:pt x="613663" y="868420"/>
                    <a:pt x="626656" y="871543"/>
                  </a:cubicBezTo>
                  <a:cubicBezTo>
                    <a:pt x="632984" y="873062"/>
                    <a:pt x="630284" y="877113"/>
                    <a:pt x="627331" y="880490"/>
                  </a:cubicBezTo>
                  <a:cubicBezTo>
                    <a:pt x="614422" y="895176"/>
                    <a:pt x="608685" y="914252"/>
                    <a:pt x="598392" y="930205"/>
                  </a:cubicBezTo>
                  <a:cubicBezTo>
                    <a:pt x="586917" y="948015"/>
                    <a:pt x="599910" y="950969"/>
                    <a:pt x="610879" y="955104"/>
                  </a:cubicBezTo>
                  <a:cubicBezTo>
                    <a:pt x="616852" y="956033"/>
                    <a:pt x="622902" y="956311"/>
                    <a:pt x="628934" y="955949"/>
                  </a:cubicBezTo>
                  <a:cubicBezTo>
                    <a:pt x="641000" y="957552"/>
                    <a:pt x="652137" y="958059"/>
                    <a:pt x="642772" y="976797"/>
                  </a:cubicBezTo>
                  <a:cubicBezTo>
                    <a:pt x="633406" y="995535"/>
                    <a:pt x="642096" y="1006508"/>
                    <a:pt x="662262" y="1012838"/>
                  </a:cubicBezTo>
                  <a:cubicBezTo>
                    <a:pt x="668066" y="1014602"/>
                    <a:pt x="673711" y="1016864"/>
                    <a:pt x="679136" y="1019591"/>
                  </a:cubicBezTo>
                  <a:cubicBezTo>
                    <a:pt x="691530" y="1027137"/>
                    <a:pt x="707367" y="1025913"/>
                    <a:pt x="718453" y="1016552"/>
                  </a:cubicBezTo>
                  <a:cubicBezTo>
                    <a:pt x="729759" y="1008112"/>
                    <a:pt x="743765" y="1002203"/>
                    <a:pt x="756083" y="1016552"/>
                  </a:cubicBezTo>
                  <a:cubicBezTo>
                    <a:pt x="774392" y="1037991"/>
                    <a:pt x="774476" y="1043056"/>
                    <a:pt x="759964" y="1059262"/>
                  </a:cubicBezTo>
                  <a:cubicBezTo>
                    <a:pt x="755940" y="1063761"/>
                    <a:pt x="750025" y="1066082"/>
                    <a:pt x="744018" y="1065508"/>
                  </a:cubicBezTo>
                  <a:cubicBezTo>
                    <a:pt x="734627" y="1064596"/>
                    <a:pt x="725161" y="1064883"/>
                    <a:pt x="715838" y="1066352"/>
                  </a:cubicBezTo>
                  <a:cubicBezTo>
                    <a:pt x="702676" y="1070066"/>
                    <a:pt x="695504" y="1066352"/>
                    <a:pt x="691117" y="1054029"/>
                  </a:cubicBezTo>
                  <a:cubicBezTo>
                    <a:pt x="684620" y="1035206"/>
                    <a:pt x="670446" y="1035122"/>
                    <a:pt x="653993" y="1038667"/>
                  </a:cubicBezTo>
                  <a:cubicBezTo>
                    <a:pt x="637540" y="1042212"/>
                    <a:pt x="631634" y="1052847"/>
                    <a:pt x="632900" y="1069559"/>
                  </a:cubicBezTo>
                  <a:cubicBezTo>
                    <a:pt x="634334" y="1089648"/>
                    <a:pt x="628006" y="1111762"/>
                    <a:pt x="649774" y="1125520"/>
                  </a:cubicBezTo>
                  <a:cubicBezTo>
                    <a:pt x="656018" y="1129488"/>
                    <a:pt x="651884" y="1136494"/>
                    <a:pt x="649184" y="1142402"/>
                  </a:cubicBezTo>
                  <a:cubicBezTo>
                    <a:pt x="646484" y="1148310"/>
                    <a:pt x="643109" y="1153206"/>
                    <a:pt x="648087" y="1159283"/>
                  </a:cubicBezTo>
                  <a:cubicBezTo>
                    <a:pt x="659730" y="1173464"/>
                    <a:pt x="679136" y="1162068"/>
                    <a:pt x="692804" y="1173379"/>
                  </a:cubicBezTo>
                  <a:cubicBezTo>
                    <a:pt x="697951" y="1177684"/>
                    <a:pt x="706219" y="1167640"/>
                    <a:pt x="709088" y="1161562"/>
                  </a:cubicBezTo>
                  <a:cubicBezTo>
                    <a:pt x="717525" y="1143752"/>
                    <a:pt x="731531" y="1140882"/>
                    <a:pt x="749080" y="1142318"/>
                  </a:cubicBezTo>
                  <a:cubicBezTo>
                    <a:pt x="766630" y="1143752"/>
                    <a:pt x="770342" y="1147382"/>
                    <a:pt x="762580" y="1164516"/>
                  </a:cubicBezTo>
                  <a:cubicBezTo>
                    <a:pt x="759964" y="1170256"/>
                    <a:pt x="755661" y="1175911"/>
                    <a:pt x="761567" y="1180807"/>
                  </a:cubicBezTo>
                  <a:cubicBezTo>
                    <a:pt x="767473" y="1185702"/>
                    <a:pt x="772282" y="1181566"/>
                    <a:pt x="778442" y="1179372"/>
                  </a:cubicBezTo>
                  <a:cubicBezTo>
                    <a:pt x="793004" y="1173624"/>
                    <a:pt x="808174" y="1169572"/>
                    <a:pt x="823665" y="1167302"/>
                  </a:cubicBezTo>
                  <a:cubicBezTo>
                    <a:pt x="848977" y="1164516"/>
                    <a:pt x="873276" y="1161478"/>
                    <a:pt x="892935" y="1142486"/>
                  </a:cubicBezTo>
                  <a:cubicBezTo>
                    <a:pt x="898672" y="1136916"/>
                    <a:pt x="908712" y="1129825"/>
                    <a:pt x="916559" y="1136240"/>
                  </a:cubicBezTo>
                  <a:cubicBezTo>
                    <a:pt x="924405" y="1142655"/>
                    <a:pt x="919849" y="1152362"/>
                    <a:pt x="914956" y="1161562"/>
                  </a:cubicBezTo>
                  <a:cubicBezTo>
                    <a:pt x="906518" y="1177430"/>
                    <a:pt x="912678" y="1186884"/>
                    <a:pt x="930311" y="1191780"/>
                  </a:cubicBezTo>
                  <a:cubicBezTo>
                    <a:pt x="947945" y="1196675"/>
                    <a:pt x="965832" y="1206213"/>
                    <a:pt x="984985" y="1210686"/>
                  </a:cubicBezTo>
                  <a:cubicBezTo>
                    <a:pt x="1000678" y="1214316"/>
                    <a:pt x="999834" y="1233392"/>
                    <a:pt x="1001859" y="1244449"/>
                  </a:cubicBezTo>
                  <a:cubicBezTo>
                    <a:pt x="1006162" y="1266479"/>
                    <a:pt x="1022614" y="1273991"/>
                    <a:pt x="1037548" y="1283529"/>
                  </a:cubicBezTo>
                  <a:cubicBezTo>
                    <a:pt x="1044045" y="1287580"/>
                    <a:pt x="1046829" y="1290957"/>
                    <a:pt x="1044720" y="1297372"/>
                  </a:cubicBezTo>
                  <a:cubicBezTo>
                    <a:pt x="1039286" y="1318642"/>
                    <a:pt x="1027972" y="1337946"/>
                    <a:pt x="1012068" y="1353080"/>
                  </a:cubicBezTo>
                  <a:cubicBezTo>
                    <a:pt x="999134" y="1363656"/>
                    <a:pt x="987288" y="1375506"/>
                    <a:pt x="976716" y="1388446"/>
                  </a:cubicBezTo>
                  <a:cubicBezTo>
                    <a:pt x="969359" y="1396937"/>
                    <a:pt x="956517" y="1397857"/>
                    <a:pt x="948030" y="1390505"/>
                  </a:cubicBezTo>
                  <a:cubicBezTo>
                    <a:pt x="947835" y="1390328"/>
                    <a:pt x="947633" y="1390151"/>
                    <a:pt x="947439" y="1389965"/>
                  </a:cubicBezTo>
                  <a:cubicBezTo>
                    <a:pt x="933349" y="1379245"/>
                    <a:pt x="915968" y="1375363"/>
                    <a:pt x="901878" y="1364643"/>
                  </a:cubicBezTo>
                  <a:cubicBezTo>
                    <a:pt x="887788" y="1353923"/>
                    <a:pt x="872517" y="1367513"/>
                    <a:pt x="857751" y="1369539"/>
                  </a:cubicBezTo>
                  <a:cubicBezTo>
                    <a:pt x="840033" y="1371986"/>
                    <a:pt x="831765" y="1381271"/>
                    <a:pt x="835140" y="1399756"/>
                  </a:cubicBezTo>
                  <a:cubicBezTo>
                    <a:pt x="837165" y="1407175"/>
                    <a:pt x="832794" y="1414831"/>
                    <a:pt x="825378" y="1416857"/>
                  </a:cubicBezTo>
                  <a:cubicBezTo>
                    <a:pt x="824509" y="1417093"/>
                    <a:pt x="823631" y="1417245"/>
                    <a:pt x="822737" y="1417313"/>
                  </a:cubicBezTo>
                  <a:cubicBezTo>
                    <a:pt x="806875" y="1420689"/>
                    <a:pt x="793882" y="1425753"/>
                    <a:pt x="792616" y="1445589"/>
                  </a:cubicBezTo>
                  <a:cubicBezTo>
                    <a:pt x="791604" y="1459938"/>
                    <a:pt x="778863" y="1474962"/>
                    <a:pt x="797932" y="1487117"/>
                  </a:cubicBezTo>
                  <a:cubicBezTo>
                    <a:pt x="804513" y="1491252"/>
                    <a:pt x="797932" y="1495557"/>
                    <a:pt x="794979" y="1498258"/>
                  </a:cubicBezTo>
                  <a:cubicBezTo>
                    <a:pt x="787638" y="1506108"/>
                    <a:pt x="779286" y="1513114"/>
                    <a:pt x="772451" y="1521470"/>
                  </a:cubicBezTo>
                  <a:cubicBezTo>
                    <a:pt x="764014" y="1531852"/>
                    <a:pt x="764858" y="1539027"/>
                    <a:pt x="776839" y="1549577"/>
                  </a:cubicBezTo>
                  <a:cubicBezTo>
                    <a:pt x="793713" y="1564179"/>
                    <a:pt x="812359" y="1555317"/>
                    <a:pt x="829149" y="1561816"/>
                  </a:cubicBezTo>
                  <a:cubicBezTo>
                    <a:pt x="837165" y="1564855"/>
                    <a:pt x="844336" y="1565699"/>
                    <a:pt x="843408" y="1577009"/>
                  </a:cubicBezTo>
                  <a:cubicBezTo>
                    <a:pt x="842480" y="1588320"/>
                    <a:pt x="843999" y="1597688"/>
                    <a:pt x="832609" y="1603175"/>
                  </a:cubicBezTo>
                  <a:cubicBezTo>
                    <a:pt x="804513" y="1616511"/>
                    <a:pt x="777260" y="1632380"/>
                    <a:pt x="748237" y="1642424"/>
                  </a:cubicBezTo>
                  <a:cubicBezTo>
                    <a:pt x="722250" y="1651371"/>
                    <a:pt x="695926" y="1640820"/>
                    <a:pt x="673230" y="1627653"/>
                  </a:cubicBezTo>
                  <a:cubicBezTo>
                    <a:pt x="662177" y="1621238"/>
                    <a:pt x="655849" y="1620647"/>
                    <a:pt x="647918" y="1628581"/>
                  </a:cubicBezTo>
                  <a:cubicBezTo>
                    <a:pt x="637203" y="1638963"/>
                    <a:pt x="621594" y="1644365"/>
                    <a:pt x="615941" y="1659980"/>
                  </a:cubicBezTo>
                  <a:cubicBezTo>
                    <a:pt x="613916" y="1665720"/>
                    <a:pt x="608685" y="1665298"/>
                    <a:pt x="604045" y="1665298"/>
                  </a:cubicBezTo>
                  <a:cubicBezTo>
                    <a:pt x="587170" y="1665298"/>
                    <a:pt x="570296" y="1665298"/>
                    <a:pt x="553421" y="1665298"/>
                  </a:cubicBezTo>
                  <a:cubicBezTo>
                    <a:pt x="549287" y="1665298"/>
                    <a:pt x="544478" y="1665298"/>
                    <a:pt x="542538" y="1661247"/>
                  </a:cubicBezTo>
                  <a:cubicBezTo>
                    <a:pt x="523469" y="1622419"/>
                    <a:pt x="482296" y="1615752"/>
                    <a:pt x="449728" y="1597014"/>
                  </a:cubicBezTo>
                  <a:cubicBezTo>
                    <a:pt x="417161" y="1578275"/>
                    <a:pt x="381724" y="1568315"/>
                    <a:pt x="353797" y="1543500"/>
                  </a:cubicBezTo>
                  <a:cubicBezTo>
                    <a:pt x="337851" y="1529320"/>
                    <a:pt x="324267" y="1512607"/>
                    <a:pt x="308996" y="1497667"/>
                  </a:cubicBezTo>
                  <a:cubicBezTo>
                    <a:pt x="278284" y="1467788"/>
                    <a:pt x="246898" y="1438583"/>
                    <a:pt x="216186" y="1408534"/>
                  </a:cubicBezTo>
                  <a:cubicBezTo>
                    <a:pt x="206357" y="1397266"/>
                    <a:pt x="191499" y="1391738"/>
                    <a:pt x="176700" y="1393848"/>
                  </a:cubicBezTo>
                  <a:cubicBezTo>
                    <a:pt x="162694" y="1395958"/>
                    <a:pt x="154679" y="1389206"/>
                    <a:pt x="147929" y="1376967"/>
                  </a:cubicBezTo>
                  <a:cubicBezTo>
                    <a:pt x="131106" y="1347973"/>
                    <a:pt x="120559" y="1315763"/>
                    <a:pt x="116965" y="1282432"/>
                  </a:cubicBezTo>
                  <a:cubicBezTo>
                    <a:pt x="115193" y="1264622"/>
                    <a:pt x="108528" y="1248669"/>
                    <a:pt x="118146" y="1231113"/>
                  </a:cubicBezTo>
                  <a:cubicBezTo>
                    <a:pt x="119547" y="1227238"/>
                    <a:pt x="119074" y="1222942"/>
                    <a:pt x="116880" y="1219465"/>
                  </a:cubicBezTo>
                  <a:cubicBezTo>
                    <a:pt x="101440" y="1199207"/>
                    <a:pt x="101862" y="1175911"/>
                    <a:pt x="102453" y="1151940"/>
                  </a:cubicBezTo>
                  <a:cubicBezTo>
                    <a:pt x="102959" y="1129741"/>
                    <a:pt x="88700" y="1112100"/>
                    <a:pt x="82963" y="1091674"/>
                  </a:cubicBezTo>
                  <a:cubicBezTo>
                    <a:pt x="74019" y="1059853"/>
                    <a:pt x="58495" y="1029889"/>
                    <a:pt x="50648" y="997898"/>
                  </a:cubicBezTo>
                  <a:cubicBezTo>
                    <a:pt x="44658" y="973758"/>
                    <a:pt x="57314" y="945060"/>
                    <a:pt x="28965" y="926913"/>
                  </a:cubicBezTo>
                  <a:cubicBezTo>
                    <a:pt x="23143" y="923115"/>
                    <a:pt x="24830" y="911635"/>
                    <a:pt x="25505" y="903617"/>
                  </a:cubicBezTo>
                  <a:cubicBezTo>
                    <a:pt x="27218" y="893218"/>
                    <a:pt x="21143" y="883106"/>
                    <a:pt x="11162" y="879730"/>
                  </a:cubicBezTo>
                  <a:cubicBezTo>
                    <a:pt x="-5712" y="873146"/>
                    <a:pt x="-228" y="863608"/>
                    <a:pt x="6690" y="853142"/>
                  </a:cubicBezTo>
                  <a:cubicBezTo>
                    <a:pt x="32972" y="812382"/>
                    <a:pt x="44658" y="763908"/>
                    <a:pt x="39849" y="715644"/>
                  </a:cubicBezTo>
                  <a:cubicBezTo>
                    <a:pt x="36643" y="673019"/>
                    <a:pt x="30737" y="631913"/>
                    <a:pt x="50311" y="590132"/>
                  </a:cubicBezTo>
                  <a:cubicBezTo>
                    <a:pt x="58748" y="572745"/>
                    <a:pt x="62545" y="555610"/>
                    <a:pt x="78491" y="542105"/>
                  </a:cubicBezTo>
                  <a:cubicBezTo>
                    <a:pt x="92075" y="530710"/>
                    <a:pt x="86928" y="511719"/>
                    <a:pt x="84988" y="495935"/>
                  </a:cubicBezTo>
                  <a:cubicBezTo>
                    <a:pt x="84228" y="487495"/>
                    <a:pt x="75454" y="490955"/>
                    <a:pt x="69801" y="490111"/>
                  </a:cubicBezTo>
                  <a:cubicBezTo>
                    <a:pt x="60520" y="488676"/>
                    <a:pt x="47780" y="494669"/>
                    <a:pt x="43730" y="481164"/>
                  </a:cubicBezTo>
                  <a:cubicBezTo>
                    <a:pt x="39680" y="467659"/>
                    <a:pt x="36052" y="448077"/>
                    <a:pt x="43730" y="438201"/>
                  </a:cubicBezTo>
                  <a:cubicBezTo>
                    <a:pt x="51408" y="428326"/>
                    <a:pt x="69801" y="428495"/>
                    <a:pt x="83722" y="425034"/>
                  </a:cubicBezTo>
                  <a:cubicBezTo>
                    <a:pt x="118990" y="416593"/>
                    <a:pt x="154088" y="406887"/>
                    <a:pt x="178303" y="377260"/>
                  </a:cubicBezTo>
                  <a:cubicBezTo>
                    <a:pt x="190453" y="362320"/>
                    <a:pt x="208677" y="358860"/>
                    <a:pt x="223527" y="349322"/>
                  </a:cubicBezTo>
                  <a:cubicBezTo>
                    <a:pt x="227399" y="347380"/>
                    <a:pt x="232116" y="348950"/>
                    <a:pt x="234056" y="352833"/>
                  </a:cubicBezTo>
                  <a:cubicBezTo>
                    <a:pt x="234377" y="353483"/>
                    <a:pt x="234613" y="354175"/>
                    <a:pt x="234748" y="354892"/>
                  </a:cubicBezTo>
                  <a:cubicBezTo>
                    <a:pt x="238461" y="367300"/>
                    <a:pt x="249935" y="367216"/>
                    <a:pt x="257697" y="366118"/>
                  </a:cubicBezTo>
                  <a:cubicBezTo>
                    <a:pt x="277837" y="364278"/>
                    <a:pt x="298061" y="363662"/>
                    <a:pt x="318277" y="364261"/>
                  </a:cubicBezTo>
                  <a:cubicBezTo>
                    <a:pt x="335657" y="363755"/>
                    <a:pt x="350675" y="352614"/>
                    <a:pt x="368900" y="354555"/>
                  </a:cubicBezTo>
                  <a:cubicBezTo>
                    <a:pt x="373372" y="354977"/>
                    <a:pt x="379784" y="348224"/>
                    <a:pt x="380543" y="341978"/>
                  </a:cubicBezTo>
                  <a:cubicBezTo>
                    <a:pt x="383564" y="317770"/>
                    <a:pt x="389225" y="293968"/>
                    <a:pt x="397417" y="270993"/>
                  </a:cubicBezTo>
                  <a:cubicBezTo>
                    <a:pt x="399856" y="264358"/>
                    <a:pt x="397190" y="256922"/>
                    <a:pt x="391090" y="253352"/>
                  </a:cubicBezTo>
                  <a:cubicBezTo>
                    <a:pt x="386010" y="248980"/>
                    <a:pt x="381522" y="243957"/>
                    <a:pt x="377759" y="238412"/>
                  </a:cubicBezTo>
                  <a:cubicBezTo>
                    <a:pt x="374047" y="233938"/>
                    <a:pt x="377759" y="231238"/>
                    <a:pt x="380374" y="228283"/>
                  </a:cubicBezTo>
                  <a:cubicBezTo>
                    <a:pt x="382990" y="225329"/>
                    <a:pt x="386618" y="223050"/>
                    <a:pt x="390499" y="227017"/>
                  </a:cubicBezTo>
                  <a:cubicBezTo>
                    <a:pt x="391579" y="227836"/>
                    <a:pt x="392575" y="228772"/>
                    <a:pt x="393452" y="229802"/>
                  </a:cubicBezTo>
                  <a:cubicBezTo>
                    <a:pt x="417751" y="264325"/>
                    <a:pt x="453103" y="265928"/>
                    <a:pt x="490395" y="263565"/>
                  </a:cubicBezTo>
                  <a:cubicBezTo>
                    <a:pt x="506510" y="262383"/>
                    <a:pt x="522794" y="263565"/>
                    <a:pt x="538994" y="263565"/>
                  </a:cubicBezTo>
                  <a:cubicBezTo>
                    <a:pt x="546925" y="263565"/>
                    <a:pt x="552240" y="261286"/>
                    <a:pt x="551734" y="252170"/>
                  </a:cubicBezTo>
                  <a:cubicBezTo>
                    <a:pt x="551228" y="243054"/>
                    <a:pt x="558568" y="231491"/>
                    <a:pt x="557809" y="223725"/>
                  </a:cubicBezTo>
                  <a:cubicBezTo>
                    <a:pt x="555868" y="203046"/>
                    <a:pt x="572068" y="193845"/>
                    <a:pt x="579746" y="179750"/>
                  </a:cubicBezTo>
                  <a:cubicBezTo>
                    <a:pt x="583972" y="169992"/>
                    <a:pt x="595135" y="165299"/>
                    <a:pt x="605057" y="169114"/>
                  </a:cubicBezTo>
                  <a:cubicBezTo>
                    <a:pt x="621172" y="174179"/>
                    <a:pt x="634250" y="168523"/>
                    <a:pt x="644543" y="153499"/>
                  </a:cubicBezTo>
                  <a:cubicBezTo>
                    <a:pt x="654744" y="140163"/>
                    <a:pt x="665704" y="127426"/>
                    <a:pt x="677364" y="115348"/>
                  </a:cubicBezTo>
                  <a:cubicBezTo>
                    <a:pt x="682173" y="109777"/>
                    <a:pt x="689936" y="103616"/>
                    <a:pt x="690020" y="97622"/>
                  </a:cubicBezTo>
                  <a:cubicBezTo>
                    <a:pt x="690442" y="76184"/>
                    <a:pt x="703604" y="68671"/>
                    <a:pt x="720309" y="60146"/>
                  </a:cubicBezTo>
                  <a:cubicBezTo>
                    <a:pt x="731362" y="54575"/>
                    <a:pt x="728156" y="37525"/>
                    <a:pt x="733134" y="26384"/>
                  </a:cubicBezTo>
                  <a:cubicBezTo>
                    <a:pt x="745030" y="-1217"/>
                    <a:pt x="753215" y="-6366"/>
                    <a:pt x="780045" y="7223"/>
                  </a:cubicBezTo>
                  <a:cubicBezTo>
                    <a:pt x="792448" y="13469"/>
                    <a:pt x="806791" y="11950"/>
                    <a:pt x="818434" y="24526"/>
                  </a:cubicBezTo>
                  <a:cubicBezTo>
                    <a:pt x="827589" y="33221"/>
                    <a:pt x="830297" y="46742"/>
                    <a:pt x="825184" y="58289"/>
                  </a:cubicBezTo>
                  <a:cubicBezTo>
                    <a:pt x="823159" y="64366"/>
                    <a:pt x="821387" y="70866"/>
                    <a:pt x="818940" y="76690"/>
                  </a:cubicBezTo>
                  <a:cubicBezTo>
                    <a:pt x="812528" y="92051"/>
                    <a:pt x="808225" y="103447"/>
                    <a:pt x="831680" y="107329"/>
                  </a:cubicBezTo>
                  <a:cubicBezTo>
                    <a:pt x="839021" y="108511"/>
                    <a:pt x="836912" y="120412"/>
                    <a:pt x="832440" y="126574"/>
                  </a:cubicBezTo>
                  <a:cubicBezTo>
                    <a:pt x="826340" y="135445"/>
                    <a:pt x="819143" y="143497"/>
                    <a:pt x="811009" y="150545"/>
                  </a:cubicBezTo>
                  <a:cubicBezTo>
                    <a:pt x="792194" y="165654"/>
                    <a:pt x="792701" y="188190"/>
                    <a:pt x="787470" y="208279"/>
                  </a:cubicBezTo>
                  <a:cubicBezTo>
                    <a:pt x="785023" y="217395"/>
                    <a:pt x="788060" y="225160"/>
                    <a:pt x="800294" y="218154"/>
                  </a:cubicBezTo>
                  <a:cubicBezTo>
                    <a:pt x="808731" y="213090"/>
                    <a:pt x="818772" y="214947"/>
                    <a:pt x="828053" y="214694"/>
                  </a:cubicBezTo>
                  <a:cubicBezTo>
                    <a:pt x="831934" y="214694"/>
                    <a:pt x="837080" y="213850"/>
                    <a:pt x="838008" y="219083"/>
                  </a:cubicBezTo>
                  <a:cubicBezTo>
                    <a:pt x="838937" y="224316"/>
                    <a:pt x="834634" y="225835"/>
                    <a:pt x="830921" y="227524"/>
                  </a:cubicBezTo>
                  <a:cubicBezTo>
                    <a:pt x="828559" y="228705"/>
                    <a:pt x="826365" y="230393"/>
                    <a:pt x="823834" y="231406"/>
                  </a:cubicBezTo>
                  <a:cubicBezTo>
                    <a:pt x="789663" y="245840"/>
                    <a:pt x="783251" y="277661"/>
                    <a:pt x="775658" y="308638"/>
                  </a:cubicBezTo>
                  <a:cubicBezTo>
                    <a:pt x="773700" y="318016"/>
                    <a:pt x="775202" y="327789"/>
                    <a:pt x="779876" y="336154"/>
                  </a:cubicBezTo>
                  <a:cubicBezTo>
                    <a:pt x="790254" y="355990"/>
                    <a:pt x="788313" y="376585"/>
                    <a:pt x="784854" y="397264"/>
                  </a:cubicBezTo>
                  <a:cubicBezTo>
                    <a:pt x="782331" y="405038"/>
                    <a:pt x="783057" y="413504"/>
                    <a:pt x="786879" y="420729"/>
                  </a:cubicBezTo>
                  <a:cubicBezTo>
                    <a:pt x="802994" y="443603"/>
                    <a:pt x="791772" y="464367"/>
                    <a:pt x="782492" y="484878"/>
                  </a:cubicBezTo>
                  <a:cubicBezTo>
                    <a:pt x="772620" y="506823"/>
                    <a:pt x="774054" y="509355"/>
                    <a:pt x="798607" y="510200"/>
                  </a:cubicBezTo>
                  <a:cubicBezTo>
                    <a:pt x="805778" y="510200"/>
                    <a:pt x="815481" y="505558"/>
                    <a:pt x="818940" y="517374"/>
                  </a:cubicBezTo>
                  <a:cubicBezTo>
                    <a:pt x="822400" y="529191"/>
                    <a:pt x="813119" y="529698"/>
                    <a:pt x="805441" y="532821"/>
                  </a:cubicBezTo>
                  <a:cubicBezTo>
                    <a:pt x="793713" y="537632"/>
                    <a:pt x="795401" y="548858"/>
                    <a:pt x="795232" y="558986"/>
                  </a:cubicBezTo>
                  <a:cubicBezTo>
                    <a:pt x="795232" y="591145"/>
                    <a:pt x="779201" y="603384"/>
                    <a:pt x="751527" y="588697"/>
                  </a:cubicBezTo>
                  <a:cubicBezTo>
                    <a:pt x="730940" y="577809"/>
                    <a:pt x="721069" y="589204"/>
                    <a:pt x="713728" y="601696"/>
                  </a:cubicBezTo>
                  <a:cubicBezTo>
                    <a:pt x="706388" y="614188"/>
                    <a:pt x="694913" y="623979"/>
                    <a:pt x="691539" y="637147"/>
                  </a:cubicBezTo>
                  <a:cubicBezTo>
                    <a:pt x="685970" y="659599"/>
                    <a:pt x="685379" y="682051"/>
                    <a:pt x="667239" y="701127"/>
                  </a:cubicBezTo>
                  <a:cubicBezTo>
                    <a:pt x="660405" y="708385"/>
                    <a:pt x="662008" y="727799"/>
                    <a:pt x="658802" y="741472"/>
                  </a:cubicBezTo>
                  <a:cubicBezTo>
                    <a:pt x="655621" y="750192"/>
                    <a:pt x="660068" y="759839"/>
                    <a:pt x="668758" y="763080"/>
                  </a:cubicBezTo>
                  <a:cubicBezTo>
                    <a:pt x="675255" y="766288"/>
                    <a:pt x="680739" y="772618"/>
                    <a:pt x="687404" y="774391"/>
                  </a:cubicBezTo>
                  <a:cubicBezTo>
                    <a:pt x="710775" y="780468"/>
                    <a:pt x="711872" y="797349"/>
                    <a:pt x="710691" y="816594"/>
                  </a:cubicBezTo>
                  <a:cubicBezTo>
                    <a:pt x="709594" y="834404"/>
                    <a:pt x="703519" y="839130"/>
                    <a:pt x="686476" y="832631"/>
                  </a:cubicBezTo>
                  <a:cubicBezTo>
                    <a:pt x="677583" y="829432"/>
                    <a:pt x="669467" y="824368"/>
                    <a:pt x="662683" y="817776"/>
                  </a:cubicBezTo>
                  <a:cubicBezTo>
                    <a:pt x="654870" y="808271"/>
                    <a:pt x="640831" y="806904"/>
                    <a:pt x="631331" y="814729"/>
                  </a:cubicBezTo>
                  <a:cubicBezTo>
                    <a:pt x="630479" y="815429"/>
                    <a:pt x="629677" y="816197"/>
                    <a:pt x="628934" y="817016"/>
                  </a:cubicBezTo>
                  <a:cubicBezTo>
                    <a:pt x="616447" y="827398"/>
                    <a:pt x="603201" y="835754"/>
                    <a:pt x="593329" y="8527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075BEA7-B6A5-897B-FC83-267304E9FB83}"/>
                </a:ext>
              </a:extLst>
            </p:cNvPr>
            <p:cNvSpPr/>
            <p:nvPr/>
          </p:nvSpPr>
          <p:spPr>
            <a:xfrm>
              <a:off x="7391400" y="3902230"/>
              <a:ext cx="1073227" cy="829738"/>
            </a:xfrm>
            <a:custGeom>
              <a:avLst/>
              <a:gdLst>
                <a:gd name="connsiteX0" fmla="*/ 1341664 w 1407489"/>
                <a:gd name="connsiteY0" fmla="*/ 802538 h 1088163"/>
                <a:gd name="connsiteX1" fmla="*/ 1307156 w 1407489"/>
                <a:gd name="connsiteY1" fmla="*/ 812498 h 1088163"/>
                <a:gd name="connsiteX2" fmla="*/ 1253748 w 1407489"/>
                <a:gd name="connsiteY2" fmla="*/ 841449 h 1088163"/>
                <a:gd name="connsiteX3" fmla="*/ 1188191 w 1407489"/>
                <a:gd name="connsiteY3" fmla="*/ 869557 h 1088163"/>
                <a:gd name="connsiteX4" fmla="*/ 1167351 w 1407489"/>
                <a:gd name="connsiteY4" fmla="*/ 898930 h 1088163"/>
                <a:gd name="connsiteX5" fmla="*/ 1184225 w 1407489"/>
                <a:gd name="connsiteY5" fmla="*/ 925602 h 1088163"/>
                <a:gd name="connsiteX6" fmla="*/ 1208525 w 1407489"/>
                <a:gd name="connsiteY6" fmla="*/ 925602 h 1088163"/>
                <a:gd name="connsiteX7" fmla="*/ 1250711 w 1407489"/>
                <a:gd name="connsiteY7" fmla="*/ 954722 h 1088163"/>
                <a:gd name="connsiteX8" fmla="*/ 1221180 w 1407489"/>
                <a:gd name="connsiteY8" fmla="*/ 996925 h 1088163"/>
                <a:gd name="connsiteX9" fmla="*/ 1212237 w 1407489"/>
                <a:gd name="connsiteY9" fmla="*/ 995322 h 1088163"/>
                <a:gd name="connsiteX10" fmla="*/ 1186082 w 1407489"/>
                <a:gd name="connsiteY10" fmla="*/ 973461 h 1088163"/>
                <a:gd name="connsiteX11" fmla="*/ 1165579 w 1407489"/>
                <a:gd name="connsiteY11" fmla="*/ 959365 h 1088163"/>
                <a:gd name="connsiteX12" fmla="*/ 1122043 w 1407489"/>
                <a:gd name="connsiteY12" fmla="*/ 978187 h 1088163"/>
                <a:gd name="connsiteX13" fmla="*/ 1121115 w 1407489"/>
                <a:gd name="connsiteY13" fmla="*/ 990933 h 1088163"/>
                <a:gd name="connsiteX14" fmla="*/ 1131915 w 1407489"/>
                <a:gd name="connsiteY14" fmla="*/ 1007814 h 1088163"/>
                <a:gd name="connsiteX15" fmla="*/ 1157226 w 1407489"/>
                <a:gd name="connsiteY15" fmla="*/ 1064281 h 1088163"/>
                <a:gd name="connsiteX16" fmla="*/ 1151152 w 1407489"/>
                <a:gd name="connsiteY16" fmla="*/ 1077365 h 1088163"/>
                <a:gd name="connsiteX17" fmla="*/ 1129721 w 1407489"/>
                <a:gd name="connsiteY17" fmla="*/ 1086396 h 1088163"/>
                <a:gd name="connsiteX18" fmla="*/ 1107363 w 1407489"/>
                <a:gd name="connsiteY18" fmla="*/ 1073229 h 1088163"/>
                <a:gd name="connsiteX19" fmla="*/ 1080026 w 1407489"/>
                <a:gd name="connsiteY19" fmla="*/ 1058542 h 1088163"/>
                <a:gd name="connsiteX20" fmla="*/ 1048724 w 1407489"/>
                <a:gd name="connsiteY20" fmla="*/ 1010768 h 1088163"/>
                <a:gd name="connsiteX21" fmla="*/ 1048724 w 1407489"/>
                <a:gd name="connsiteY21" fmla="*/ 951684 h 1088163"/>
                <a:gd name="connsiteX22" fmla="*/ 1014975 w 1407489"/>
                <a:gd name="connsiteY22" fmla="*/ 865336 h 1088163"/>
                <a:gd name="connsiteX23" fmla="*/ 1018519 w 1407489"/>
                <a:gd name="connsiteY23" fmla="*/ 787176 h 1088163"/>
                <a:gd name="connsiteX24" fmla="*/ 1028137 w 1407489"/>
                <a:gd name="connsiteY24" fmla="*/ 754680 h 1088163"/>
                <a:gd name="connsiteX25" fmla="*/ 1002826 w 1407489"/>
                <a:gd name="connsiteY25" fmla="*/ 738980 h 1088163"/>
                <a:gd name="connsiteX26" fmla="*/ 980636 w 1407489"/>
                <a:gd name="connsiteY26" fmla="*/ 729105 h 1088163"/>
                <a:gd name="connsiteX27" fmla="*/ 994979 w 1407489"/>
                <a:gd name="connsiteY27" fmla="*/ 696862 h 1088163"/>
                <a:gd name="connsiteX28" fmla="*/ 994979 w 1407489"/>
                <a:gd name="connsiteY28" fmla="*/ 661580 h 1088163"/>
                <a:gd name="connsiteX29" fmla="*/ 988989 w 1407489"/>
                <a:gd name="connsiteY29" fmla="*/ 642082 h 1088163"/>
                <a:gd name="connsiteX30" fmla="*/ 995839 w 1407489"/>
                <a:gd name="connsiteY30" fmla="*/ 629641 h 1088163"/>
                <a:gd name="connsiteX31" fmla="*/ 998185 w 1407489"/>
                <a:gd name="connsiteY31" fmla="*/ 629252 h 1088163"/>
                <a:gd name="connsiteX32" fmla="*/ 1027547 w 1407489"/>
                <a:gd name="connsiteY32" fmla="*/ 621909 h 1088163"/>
                <a:gd name="connsiteX33" fmla="*/ 1037334 w 1407489"/>
                <a:gd name="connsiteY33" fmla="*/ 609754 h 1088163"/>
                <a:gd name="connsiteX34" fmla="*/ 1026197 w 1407489"/>
                <a:gd name="connsiteY34" fmla="*/ 601314 h 1088163"/>
                <a:gd name="connsiteX35" fmla="*/ 963508 w 1407489"/>
                <a:gd name="connsiteY35" fmla="*/ 607053 h 1088163"/>
                <a:gd name="connsiteX36" fmla="*/ 946634 w 1407489"/>
                <a:gd name="connsiteY36" fmla="*/ 599710 h 1088163"/>
                <a:gd name="connsiteX37" fmla="*/ 921322 w 1407489"/>
                <a:gd name="connsiteY37" fmla="*/ 599288 h 1088163"/>
                <a:gd name="connsiteX38" fmla="*/ 875424 w 1407489"/>
                <a:gd name="connsiteY38" fmla="*/ 675929 h 1088163"/>
                <a:gd name="connsiteX39" fmla="*/ 854331 w 1407489"/>
                <a:gd name="connsiteY39" fmla="*/ 699478 h 1088163"/>
                <a:gd name="connsiteX40" fmla="*/ 847834 w 1407489"/>
                <a:gd name="connsiteY40" fmla="*/ 708594 h 1088163"/>
                <a:gd name="connsiteX41" fmla="*/ 858634 w 1407489"/>
                <a:gd name="connsiteY41" fmla="*/ 714756 h 1088163"/>
                <a:gd name="connsiteX42" fmla="*/ 907570 w 1407489"/>
                <a:gd name="connsiteY42" fmla="*/ 750713 h 1088163"/>
                <a:gd name="connsiteX43" fmla="*/ 905460 w 1407489"/>
                <a:gd name="connsiteY43" fmla="*/ 768691 h 1088163"/>
                <a:gd name="connsiteX44" fmla="*/ 854837 w 1407489"/>
                <a:gd name="connsiteY44" fmla="*/ 836216 h 1088163"/>
                <a:gd name="connsiteX45" fmla="*/ 850450 w 1407489"/>
                <a:gd name="connsiteY45" fmla="*/ 851663 h 1088163"/>
                <a:gd name="connsiteX46" fmla="*/ 836528 w 1407489"/>
                <a:gd name="connsiteY46" fmla="*/ 878926 h 1088163"/>
                <a:gd name="connsiteX47" fmla="*/ 734101 w 1407489"/>
                <a:gd name="connsiteY47" fmla="*/ 911000 h 1088163"/>
                <a:gd name="connsiteX48" fmla="*/ 643569 w 1407489"/>
                <a:gd name="connsiteY48" fmla="*/ 945438 h 1088163"/>
                <a:gd name="connsiteX49" fmla="*/ 632770 w 1407489"/>
                <a:gd name="connsiteY49" fmla="*/ 938263 h 1088163"/>
                <a:gd name="connsiteX50" fmla="*/ 618258 w 1407489"/>
                <a:gd name="connsiteY50" fmla="*/ 917837 h 1088163"/>
                <a:gd name="connsiteX51" fmla="*/ 573878 w 1407489"/>
                <a:gd name="connsiteY51" fmla="*/ 917837 h 1088163"/>
                <a:gd name="connsiteX52" fmla="*/ 561475 w 1407489"/>
                <a:gd name="connsiteY52" fmla="*/ 936744 h 1088163"/>
                <a:gd name="connsiteX53" fmla="*/ 540214 w 1407489"/>
                <a:gd name="connsiteY53" fmla="*/ 949827 h 1088163"/>
                <a:gd name="connsiteX54" fmla="*/ 464954 w 1407489"/>
                <a:gd name="connsiteY54" fmla="*/ 920538 h 1088163"/>
                <a:gd name="connsiteX55" fmla="*/ 393659 w 1407489"/>
                <a:gd name="connsiteY55" fmla="*/ 847020 h 1088163"/>
                <a:gd name="connsiteX56" fmla="*/ 269970 w 1407489"/>
                <a:gd name="connsiteY56" fmla="*/ 699225 h 1088163"/>
                <a:gd name="connsiteX57" fmla="*/ 157417 w 1407489"/>
                <a:gd name="connsiteY57" fmla="*/ 578777 h 1088163"/>
                <a:gd name="connsiteX58" fmla="*/ 148221 w 1407489"/>
                <a:gd name="connsiteY58" fmla="*/ 521888 h 1088163"/>
                <a:gd name="connsiteX59" fmla="*/ 185851 w 1407489"/>
                <a:gd name="connsiteY59" fmla="*/ 499182 h 1088163"/>
                <a:gd name="connsiteX60" fmla="*/ 198929 w 1407489"/>
                <a:gd name="connsiteY60" fmla="*/ 524504 h 1088163"/>
                <a:gd name="connsiteX61" fmla="*/ 198929 w 1407489"/>
                <a:gd name="connsiteY61" fmla="*/ 550586 h 1088163"/>
                <a:gd name="connsiteX62" fmla="*/ 234534 w 1407489"/>
                <a:gd name="connsiteY62" fmla="*/ 551345 h 1088163"/>
                <a:gd name="connsiteX63" fmla="*/ 368095 w 1407489"/>
                <a:gd name="connsiteY63" fmla="*/ 511843 h 1088163"/>
                <a:gd name="connsiteX64" fmla="*/ 466725 w 1407489"/>
                <a:gd name="connsiteY64" fmla="*/ 455207 h 1088163"/>
                <a:gd name="connsiteX65" fmla="*/ 505621 w 1407489"/>
                <a:gd name="connsiteY65" fmla="*/ 429041 h 1088163"/>
                <a:gd name="connsiteX66" fmla="*/ 518446 w 1407489"/>
                <a:gd name="connsiteY66" fmla="*/ 420178 h 1088163"/>
                <a:gd name="connsiteX67" fmla="*/ 570503 w 1407489"/>
                <a:gd name="connsiteY67" fmla="*/ 363964 h 1088163"/>
                <a:gd name="connsiteX68" fmla="*/ 574553 w 1407489"/>
                <a:gd name="connsiteY68" fmla="*/ 347082 h 1088163"/>
                <a:gd name="connsiteX69" fmla="*/ 561222 w 1407489"/>
                <a:gd name="connsiteY69" fmla="*/ 346407 h 1088163"/>
                <a:gd name="connsiteX70" fmla="*/ 502837 w 1407489"/>
                <a:gd name="connsiteY70" fmla="*/ 343453 h 1088163"/>
                <a:gd name="connsiteX71" fmla="*/ 442173 w 1407489"/>
                <a:gd name="connsiteY71" fmla="*/ 381520 h 1088163"/>
                <a:gd name="connsiteX72" fmla="*/ 428167 w 1407489"/>
                <a:gd name="connsiteY72" fmla="*/ 408192 h 1088163"/>
                <a:gd name="connsiteX73" fmla="*/ 416102 w 1407489"/>
                <a:gd name="connsiteY73" fmla="*/ 417815 h 1088163"/>
                <a:gd name="connsiteX74" fmla="*/ 354764 w 1407489"/>
                <a:gd name="connsiteY74" fmla="*/ 426762 h 1088163"/>
                <a:gd name="connsiteX75" fmla="*/ 320087 w 1407489"/>
                <a:gd name="connsiteY75" fmla="*/ 434358 h 1088163"/>
                <a:gd name="connsiteX76" fmla="*/ 267692 w 1407489"/>
                <a:gd name="connsiteY76" fmla="*/ 424399 h 1088163"/>
                <a:gd name="connsiteX77" fmla="*/ 199519 w 1407489"/>
                <a:gd name="connsiteY77" fmla="*/ 411231 h 1088163"/>
                <a:gd name="connsiteX78" fmla="*/ 167711 w 1407489"/>
                <a:gd name="connsiteY78" fmla="*/ 394350 h 1088163"/>
                <a:gd name="connsiteX79" fmla="*/ 100804 w 1407489"/>
                <a:gd name="connsiteY79" fmla="*/ 322098 h 1088163"/>
                <a:gd name="connsiteX80" fmla="*/ 93126 w 1407489"/>
                <a:gd name="connsiteY80" fmla="*/ 296270 h 1088163"/>
                <a:gd name="connsiteX81" fmla="*/ 77855 w 1407489"/>
                <a:gd name="connsiteY81" fmla="*/ 259891 h 1088163"/>
                <a:gd name="connsiteX82" fmla="*/ 77855 w 1407489"/>
                <a:gd name="connsiteY82" fmla="*/ 204352 h 1088163"/>
                <a:gd name="connsiteX83" fmla="*/ 107554 w 1407489"/>
                <a:gd name="connsiteY83" fmla="*/ 183672 h 1088163"/>
                <a:gd name="connsiteX84" fmla="*/ 119113 w 1407489"/>
                <a:gd name="connsiteY84" fmla="*/ 167804 h 1088163"/>
                <a:gd name="connsiteX85" fmla="*/ 100129 w 1407489"/>
                <a:gd name="connsiteY85" fmla="*/ 169239 h 1088163"/>
                <a:gd name="connsiteX86" fmla="*/ 44359 w 1407489"/>
                <a:gd name="connsiteY86" fmla="*/ 205027 h 1088163"/>
                <a:gd name="connsiteX87" fmla="*/ 12466 w 1407489"/>
                <a:gd name="connsiteY87" fmla="*/ 216422 h 1088163"/>
                <a:gd name="connsiteX88" fmla="*/ 570 w 1407489"/>
                <a:gd name="connsiteY88" fmla="*/ 207137 h 1088163"/>
                <a:gd name="connsiteX89" fmla="*/ 7995 w 1407489"/>
                <a:gd name="connsiteY89" fmla="*/ 189581 h 1088163"/>
                <a:gd name="connsiteX90" fmla="*/ 24869 w 1407489"/>
                <a:gd name="connsiteY90" fmla="*/ 165187 h 1088163"/>
                <a:gd name="connsiteX91" fmla="*/ 24869 w 1407489"/>
                <a:gd name="connsiteY91" fmla="*/ 153033 h 1088163"/>
                <a:gd name="connsiteX92" fmla="*/ 24869 w 1407489"/>
                <a:gd name="connsiteY92" fmla="*/ 119270 h 1088163"/>
                <a:gd name="connsiteX93" fmla="*/ 67561 w 1407489"/>
                <a:gd name="connsiteY93" fmla="*/ 113868 h 1088163"/>
                <a:gd name="connsiteX94" fmla="*/ 134131 w 1407489"/>
                <a:gd name="connsiteY94" fmla="*/ 116063 h 1088163"/>
                <a:gd name="connsiteX95" fmla="*/ 146533 w 1407489"/>
                <a:gd name="connsiteY95" fmla="*/ 102220 h 1088163"/>
                <a:gd name="connsiteX96" fmla="*/ 147124 w 1407489"/>
                <a:gd name="connsiteY96" fmla="*/ 60017 h 1088163"/>
                <a:gd name="connsiteX97" fmla="*/ 168217 w 1407489"/>
                <a:gd name="connsiteY97" fmla="*/ 44149 h 1088163"/>
                <a:gd name="connsiteX98" fmla="*/ 226518 w 1407489"/>
                <a:gd name="connsiteY98" fmla="*/ 56219 h 1088163"/>
                <a:gd name="connsiteX99" fmla="*/ 277141 w 1407489"/>
                <a:gd name="connsiteY99" fmla="*/ 63984 h 1088163"/>
                <a:gd name="connsiteX100" fmla="*/ 329030 w 1407489"/>
                <a:gd name="connsiteY100" fmla="*/ 57569 h 1088163"/>
                <a:gd name="connsiteX101" fmla="*/ 365901 w 1407489"/>
                <a:gd name="connsiteY101" fmla="*/ 74451 h 1088163"/>
                <a:gd name="connsiteX102" fmla="*/ 416524 w 1407489"/>
                <a:gd name="connsiteY102" fmla="*/ 95468 h 1088163"/>
                <a:gd name="connsiteX103" fmla="*/ 451032 w 1407489"/>
                <a:gd name="connsiteY103" fmla="*/ 73860 h 1088163"/>
                <a:gd name="connsiteX104" fmla="*/ 495581 w 1407489"/>
                <a:gd name="connsiteY104" fmla="*/ 48538 h 1088163"/>
                <a:gd name="connsiteX105" fmla="*/ 556666 w 1407489"/>
                <a:gd name="connsiteY105" fmla="*/ 32670 h 1088163"/>
                <a:gd name="connsiteX106" fmla="*/ 575397 w 1407489"/>
                <a:gd name="connsiteY106" fmla="*/ 37481 h 1088163"/>
                <a:gd name="connsiteX107" fmla="*/ 575397 w 1407489"/>
                <a:gd name="connsiteY107" fmla="*/ 61199 h 1088163"/>
                <a:gd name="connsiteX108" fmla="*/ 569238 w 1407489"/>
                <a:gd name="connsiteY108" fmla="*/ 88124 h 1088163"/>
                <a:gd name="connsiteX109" fmla="*/ 590668 w 1407489"/>
                <a:gd name="connsiteY109" fmla="*/ 99604 h 1088163"/>
                <a:gd name="connsiteX110" fmla="*/ 660444 w 1407489"/>
                <a:gd name="connsiteY110" fmla="*/ 73100 h 1088163"/>
                <a:gd name="connsiteX111" fmla="*/ 664072 w 1407489"/>
                <a:gd name="connsiteY111" fmla="*/ 46681 h 1088163"/>
                <a:gd name="connsiteX112" fmla="*/ 660359 w 1407489"/>
                <a:gd name="connsiteY112" fmla="*/ 29800 h 1088163"/>
                <a:gd name="connsiteX113" fmla="*/ 689299 w 1407489"/>
                <a:gd name="connsiteY113" fmla="*/ 7348 h 1088163"/>
                <a:gd name="connsiteX114" fmla="*/ 758400 w 1407489"/>
                <a:gd name="connsiteY114" fmla="*/ 6166 h 1088163"/>
                <a:gd name="connsiteX115" fmla="*/ 807082 w 1407489"/>
                <a:gd name="connsiteY115" fmla="*/ 6166 h 1088163"/>
                <a:gd name="connsiteX116" fmla="*/ 867830 w 1407489"/>
                <a:gd name="connsiteY116" fmla="*/ 6166 h 1088163"/>
                <a:gd name="connsiteX117" fmla="*/ 921069 w 1407489"/>
                <a:gd name="connsiteY117" fmla="*/ 20431 h 1088163"/>
                <a:gd name="connsiteX118" fmla="*/ 1030753 w 1407489"/>
                <a:gd name="connsiteY118" fmla="*/ 81119 h 1088163"/>
                <a:gd name="connsiteX119" fmla="*/ 1076567 w 1407489"/>
                <a:gd name="connsiteY119" fmla="*/ 94624 h 1088163"/>
                <a:gd name="connsiteX120" fmla="*/ 1099516 w 1407489"/>
                <a:gd name="connsiteY120" fmla="*/ 83398 h 1088163"/>
                <a:gd name="connsiteX121" fmla="*/ 1116390 w 1407489"/>
                <a:gd name="connsiteY121" fmla="*/ 74957 h 1088163"/>
                <a:gd name="connsiteX122" fmla="*/ 1124828 w 1407489"/>
                <a:gd name="connsiteY122" fmla="*/ 97325 h 1088163"/>
                <a:gd name="connsiteX123" fmla="*/ 1114619 w 1407489"/>
                <a:gd name="connsiteY123" fmla="*/ 120958 h 1088163"/>
                <a:gd name="connsiteX124" fmla="*/ 1160939 w 1407489"/>
                <a:gd name="connsiteY124" fmla="*/ 172868 h 1088163"/>
                <a:gd name="connsiteX125" fmla="*/ 1180682 w 1407489"/>
                <a:gd name="connsiteY125" fmla="*/ 180718 h 1088163"/>
                <a:gd name="connsiteX126" fmla="*/ 1174776 w 1407489"/>
                <a:gd name="connsiteY126" fmla="*/ 198274 h 1088163"/>
                <a:gd name="connsiteX127" fmla="*/ 1176548 w 1407489"/>
                <a:gd name="connsiteY127" fmla="*/ 248918 h 1088163"/>
                <a:gd name="connsiteX128" fmla="*/ 1194435 w 1407489"/>
                <a:gd name="connsiteY128" fmla="*/ 282681 h 1088163"/>
                <a:gd name="connsiteX129" fmla="*/ 1218312 w 1407489"/>
                <a:gd name="connsiteY129" fmla="*/ 290615 h 1088163"/>
                <a:gd name="connsiteX130" fmla="*/ 1232318 w 1407489"/>
                <a:gd name="connsiteY130" fmla="*/ 298211 h 1088163"/>
                <a:gd name="connsiteX131" fmla="*/ 1278975 w 1407489"/>
                <a:gd name="connsiteY131" fmla="*/ 343284 h 1088163"/>
                <a:gd name="connsiteX132" fmla="*/ 1306396 w 1407489"/>
                <a:gd name="connsiteY132" fmla="*/ 354173 h 1088163"/>
                <a:gd name="connsiteX133" fmla="*/ 1369253 w 1407489"/>
                <a:gd name="connsiteY133" fmla="*/ 438579 h 1088163"/>
                <a:gd name="connsiteX134" fmla="*/ 1398362 w 1407489"/>
                <a:gd name="connsiteY134" fmla="*/ 468627 h 1088163"/>
                <a:gd name="connsiteX135" fmla="*/ 1407390 w 1407489"/>
                <a:gd name="connsiteY135" fmla="*/ 471750 h 1088163"/>
                <a:gd name="connsiteX136" fmla="*/ 1394228 w 1407489"/>
                <a:gd name="connsiteY136" fmla="*/ 508467 h 1088163"/>
                <a:gd name="connsiteX137" fmla="*/ 1378366 w 1407489"/>
                <a:gd name="connsiteY137" fmla="*/ 520875 h 1088163"/>
                <a:gd name="connsiteX138" fmla="*/ 1316268 w 1407489"/>
                <a:gd name="connsiteY138" fmla="*/ 522563 h 1088163"/>
                <a:gd name="connsiteX139" fmla="*/ 1285725 w 1407489"/>
                <a:gd name="connsiteY139" fmla="*/ 550923 h 1088163"/>
                <a:gd name="connsiteX140" fmla="*/ 1291716 w 1407489"/>
                <a:gd name="connsiteY140" fmla="*/ 564428 h 1088163"/>
                <a:gd name="connsiteX141" fmla="*/ 1314159 w 1407489"/>
                <a:gd name="connsiteY141" fmla="*/ 572025 h 1088163"/>
                <a:gd name="connsiteX142" fmla="*/ 1331033 w 1407489"/>
                <a:gd name="connsiteY142" fmla="*/ 583588 h 1088163"/>
                <a:gd name="connsiteX143" fmla="*/ 1315002 w 1407489"/>
                <a:gd name="connsiteY143" fmla="*/ 595743 h 1088163"/>
                <a:gd name="connsiteX144" fmla="*/ 1301334 w 1407489"/>
                <a:gd name="connsiteY144" fmla="*/ 611865 h 1088163"/>
                <a:gd name="connsiteX145" fmla="*/ 1300743 w 1407489"/>
                <a:gd name="connsiteY145" fmla="*/ 684876 h 1088163"/>
                <a:gd name="connsiteX146" fmla="*/ 1288341 w 1407489"/>
                <a:gd name="connsiteY146" fmla="*/ 696440 h 1088163"/>
                <a:gd name="connsiteX147" fmla="*/ 1245227 w 1407489"/>
                <a:gd name="connsiteY147" fmla="*/ 705640 h 1088163"/>
                <a:gd name="connsiteX148" fmla="*/ 1236789 w 1407489"/>
                <a:gd name="connsiteY148" fmla="*/ 720917 h 1088163"/>
                <a:gd name="connsiteX149" fmla="*/ 1222362 w 1407489"/>
                <a:gd name="connsiteY149" fmla="*/ 786838 h 1088163"/>
                <a:gd name="connsiteX150" fmla="*/ 1216793 w 1407489"/>
                <a:gd name="connsiteY150" fmla="*/ 802707 h 1088163"/>
                <a:gd name="connsiteX151" fmla="*/ 1234258 w 1407489"/>
                <a:gd name="connsiteY151" fmla="*/ 809544 h 1088163"/>
                <a:gd name="connsiteX152" fmla="*/ 1324030 w 1407489"/>
                <a:gd name="connsiteY152" fmla="*/ 799415 h 1088163"/>
                <a:gd name="connsiteX153" fmla="*/ 1341664 w 1407489"/>
                <a:gd name="connsiteY153" fmla="*/ 802538 h 1088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407489" h="1088163">
                  <a:moveTo>
                    <a:pt x="1341664" y="802538"/>
                  </a:moveTo>
                  <a:cubicBezTo>
                    <a:pt x="1330400" y="806640"/>
                    <a:pt x="1318875" y="809966"/>
                    <a:pt x="1307156" y="812498"/>
                  </a:cubicBezTo>
                  <a:cubicBezTo>
                    <a:pt x="1286409" y="815283"/>
                    <a:pt x="1267408" y="825581"/>
                    <a:pt x="1253748" y="841449"/>
                  </a:cubicBezTo>
                  <a:cubicBezTo>
                    <a:pt x="1236452" y="860863"/>
                    <a:pt x="1220421" y="879095"/>
                    <a:pt x="1188191" y="869557"/>
                  </a:cubicBezTo>
                  <a:cubicBezTo>
                    <a:pt x="1174945" y="865589"/>
                    <a:pt x="1170135" y="886438"/>
                    <a:pt x="1167351" y="898930"/>
                  </a:cubicBezTo>
                  <a:cubicBezTo>
                    <a:pt x="1164567" y="911422"/>
                    <a:pt x="1167351" y="924252"/>
                    <a:pt x="1184225" y="925602"/>
                  </a:cubicBezTo>
                  <a:cubicBezTo>
                    <a:pt x="1192241" y="926277"/>
                    <a:pt x="1200425" y="925602"/>
                    <a:pt x="1208525" y="925602"/>
                  </a:cubicBezTo>
                  <a:cubicBezTo>
                    <a:pt x="1219155" y="925602"/>
                    <a:pt x="1249445" y="946788"/>
                    <a:pt x="1250711" y="954722"/>
                  </a:cubicBezTo>
                  <a:cubicBezTo>
                    <a:pt x="1251723" y="961053"/>
                    <a:pt x="1228858" y="993633"/>
                    <a:pt x="1221180" y="996925"/>
                  </a:cubicBezTo>
                  <a:cubicBezTo>
                    <a:pt x="1217637" y="998529"/>
                    <a:pt x="1214093" y="998529"/>
                    <a:pt x="1212237" y="995322"/>
                  </a:cubicBezTo>
                  <a:cubicBezTo>
                    <a:pt x="1206078" y="984855"/>
                    <a:pt x="1195363" y="980551"/>
                    <a:pt x="1186082" y="973461"/>
                  </a:cubicBezTo>
                  <a:cubicBezTo>
                    <a:pt x="1179501" y="968143"/>
                    <a:pt x="1175113" y="956579"/>
                    <a:pt x="1165579" y="959365"/>
                  </a:cubicBezTo>
                  <a:cubicBezTo>
                    <a:pt x="1150536" y="964336"/>
                    <a:pt x="1135965" y="970633"/>
                    <a:pt x="1122043" y="978187"/>
                  </a:cubicBezTo>
                  <a:cubicBezTo>
                    <a:pt x="1117234" y="980635"/>
                    <a:pt x="1118500" y="986628"/>
                    <a:pt x="1121115" y="990933"/>
                  </a:cubicBezTo>
                  <a:cubicBezTo>
                    <a:pt x="1123731" y="995237"/>
                    <a:pt x="1126768" y="1004438"/>
                    <a:pt x="1131915" y="1007814"/>
                  </a:cubicBezTo>
                  <a:cubicBezTo>
                    <a:pt x="1152924" y="1021319"/>
                    <a:pt x="1147861" y="1046050"/>
                    <a:pt x="1157226" y="1064281"/>
                  </a:cubicBezTo>
                  <a:cubicBezTo>
                    <a:pt x="1160264" y="1069852"/>
                    <a:pt x="1156720" y="1074832"/>
                    <a:pt x="1151152" y="1077365"/>
                  </a:cubicBezTo>
                  <a:cubicBezTo>
                    <a:pt x="1144149" y="1080572"/>
                    <a:pt x="1140774" y="1092642"/>
                    <a:pt x="1129721" y="1086396"/>
                  </a:cubicBezTo>
                  <a:cubicBezTo>
                    <a:pt x="1121849" y="1082758"/>
                    <a:pt x="1114357" y="1078352"/>
                    <a:pt x="1107363" y="1073229"/>
                  </a:cubicBezTo>
                  <a:cubicBezTo>
                    <a:pt x="1100301" y="1065218"/>
                    <a:pt x="1090598" y="1060011"/>
                    <a:pt x="1080026" y="1058542"/>
                  </a:cubicBezTo>
                  <a:cubicBezTo>
                    <a:pt x="1069395" y="1057698"/>
                    <a:pt x="1048893" y="1024188"/>
                    <a:pt x="1048724" y="1010768"/>
                  </a:cubicBezTo>
                  <a:cubicBezTo>
                    <a:pt x="1047568" y="991093"/>
                    <a:pt x="1047568" y="971359"/>
                    <a:pt x="1048724" y="951684"/>
                  </a:cubicBezTo>
                  <a:cubicBezTo>
                    <a:pt x="1052689" y="916318"/>
                    <a:pt x="1038177" y="889392"/>
                    <a:pt x="1014975" y="865336"/>
                  </a:cubicBezTo>
                  <a:cubicBezTo>
                    <a:pt x="997679" y="847611"/>
                    <a:pt x="999029" y="802538"/>
                    <a:pt x="1018519" y="787176"/>
                  </a:cubicBezTo>
                  <a:cubicBezTo>
                    <a:pt x="1028458" y="779597"/>
                    <a:pt x="1032347" y="766454"/>
                    <a:pt x="1028137" y="754680"/>
                  </a:cubicBezTo>
                  <a:cubicBezTo>
                    <a:pt x="1025269" y="743200"/>
                    <a:pt x="1012697" y="741850"/>
                    <a:pt x="1002826" y="738980"/>
                  </a:cubicBezTo>
                  <a:cubicBezTo>
                    <a:pt x="994979" y="736701"/>
                    <a:pt x="982239" y="744804"/>
                    <a:pt x="980636" y="729105"/>
                  </a:cubicBezTo>
                  <a:cubicBezTo>
                    <a:pt x="979286" y="715937"/>
                    <a:pt x="980636" y="704458"/>
                    <a:pt x="994979" y="696862"/>
                  </a:cubicBezTo>
                  <a:cubicBezTo>
                    <a:pt x="1020291" y="683779"/>
                    <a:pt x="1020291" y="675338"/>
                    <a:pt x="994979" y="661580"/>
                  </a:cubicBezTo>
                  <a:cubicBezTo>
                    <a:pt x="985782" y="656515"/>
                    <a:pt x="989748" y="648834"/>
                    <a:pt x="988989" y="642082"/>
                  </a:cubicBezTo>
                  <a:cubicBezTo>
                    <a:pt x="987445" y="636756"/>
                    <a:pt x="990516" y="631185"/>
                    <a:pt x="995839" y="629641"/>
                  </a:cubicBezTo>
                  <a:cubicBezTo>
                    <a:pt x="996599" y="629421"/>
                    <a:pt x="997392" y="629286"/>
                    <a:pt x="998185" y="629252"/>
                  </a:cubicBezTo>
                  <a:cubicBezTo>
                    <a:pt x="1008057" y="627480"/>
                    <a:pt x="1017591" y="623681"/>
                    <a:pt x="1027547" y="621909"/>
                  </a:cubicBezTo>
                  <a:cubicBezTo>
                    <a:pt x="1035140" y="620643"/>
                    <a:pt x="1037924" y="617098"/>
                    <a:pt x="1037334" y="609754"/>
                  </a:cubicBezTo>
                  <a:cubicBezTo>
                    <a:pt x="1036743" y="602411"/>
                    <a:pt x="1031934" y="600470"/>
                    <a:pt x="1026197" y="601314"/>
                  </a:cubicBezTo>
                  <a:cubicBezTo>
                    <a:pt x="1005441" y="604099"/>
                    <a:pt x="983589" y="592873"/>
                    <a:pt x="963508" y="607053"/>
                  </a:cubicBezTo>
                  <a:cubicBezTo>
                    <a:pt x="956168" y="612287"/>
                    <a:pt x="950937" y="608404"/>
                    <a:pt x="946634" y="599710"/>
                  </a:cubicBezTo>
                  <a:cubicBezTo>
                    <a:pt x="939462" y="585277"/>
                    <a:pt x="929000" y="585699"/>
                    <a:pt x="921322" y="599288"/>
                  </a:cubicBezTo>
                  <a:cubicBezTo>
                    <a:pt x="906388" y="625032"/>
                    <a:pt x="884873" y="646809"/>
                    <a:pt x="875424" y="675929"/>
                  </a:cubicBezTo>
                  <a:cubicBezTo>
                    <a:pt x="872049" y="686480"/>
                    <a:pt x="869011" y="698128"/>
                    <a:pt x="854331" y="699478"/>
                  </a:cubicBezTo>
                  <a:cubicBezTo>
                    <a:pt x="850171" y="700432"/>
                    <a:pt x="847387" y="704348"/>
                    <a:pt x="847834" y="708594"/>
                  </a:cubicBezTo>
                  <a:cubicBezTo>
                    <a:pt x="848593" y="715178"/>
                    <a:pt x="854078" y="715009"/>
                    <a:pt x="858634" y="714756"/>
                  </a:cubicBezTo>
                  <a:cubicBezTo>
                    <a:pt x="885042" y="713067"/>
                    <a:pt x="894407" y="734591"/>
                    <a:pt x="907570" y="750713"/>
                  </a:cubicBezTo>
                  <a:cubicBezTo>
                    <a:pt x="912801" y="757127"/>
                    <a:pt x="910016" y="762867"/>
                    <a:pt x="905460" y="768691"/>
                  </a:cubicBezTo>
                  <a:cubicBezTo>
                    <a:pt x="888164" y="790890"/>
                    <a:pt x="877027" y="817478"/>
                    <a:pt x="854837" y="836216"/>
                  </a:cubicBezTo>
                  <a:cubicBezTo>
                    <a:pt x="850196" y="840268"/>
                    <a:pt x="846400" y="844657"/>
                    <a:pt x="850450" y="851663"/>
                  </a:cubicBezTo>
                  <a:cubicBezTo>
                    <a:pt x="860912" y="868544"/>
                    <a:pt x="850450" y="876140"/>
                    <a:pt x="836528" y="878926"/>
                  </a:cubicBezTo>
                  <a:cubicBezTo>
                    <a:pt x="801623" y="887003"/>
                    <a:pt x="767377" y="897723"/>
                    <a:pt x="734101" y="911000"/>
                  </a:cubicBezTo>
                  <a:cubicBezTo>
                    <a:pt x="703811" y="922057"/>
                    <a:pt x="669809" y="923239"/>
                    <a:pt x="643569" y="945438"/>
                  </a:cubicBezTo>
                  <a:cubicBezTo>
                    <a:pt x="636482" y="951430"/>
                    <a:pt x="635132" y="941977"/>
                    <a:pt x="632770" y="938263"/>
                  </a:cubicBezTo>
                  <a:cubicBezTo>
                    <a:pt x="627876" y="931426"/>
                    <a:pt x="627961" y="919103"/>
                    <a:pt x="618258" y="917837"/>
                  </a:cubicBezTo>
                  <a:cubicBezTo>
                    <a:pt x="603509" y="916191"/>
                    <a:pt x="588626" y="916191"/>
                    <a:pt x="573878" y="917837"/>
                  </a:cubicBezTo>
                  <a:cubicBezTo>
                    <a:pt x="564681" y="918850"/>
                    <a:pt x="563669" y="930582"/>
                    <a:pt x="561475" y="936744"/>
                  </a:cubicBezTo>
                  <a:cubicBezTo>
                    <a:pt x="557172" y="948645"/>
                    <a:pt x="550085" y="948561"/>
                    <a:pt x="540214" y="949827"/>
                  </a:cubicBezTo>
                  <a:cubicBezTo>
                    <a:pt x="509418" y="953625"/>
                    <a:pt x="487144" y="940542"/>
                    <a:pt x="464954" y="920538"/>
                  </a:cubicBezTo>
                  <a:cubicBezTo>
                    <a:pt x="439254" y="897985"/>
                    <a:pt x="415410" y="873397"/>
                    <a:pt x="393659" y="847020"/>
                  </a:cubicBezTo>
                  <a:cubicBezTo>
                    <a:pt x="353414" y="796376"/>
                    <a:pt x="312578" y="747421"/>
                    <a:pt x="269970" y="699225"/>
                  </a:cubicBezTo>
                  <a:cubicBezTo>
                    <a:pt x="233605" y="658035"/>
                    <a:pt x="193023" y="620812"/>
                    <a:pt x="157417" y="578777"/>
                  </a:cubicBezTo>
                  <a:cubicBezTo>
                    <a:pt x="141471" y="559955"/>
                    <a:pt x="145521" y="540963"/>
                    <a:pt x="148221" y="521888"/>
                  </a:cubicBezTo>
                  <a:cubicBezTo>
                    <a:pt x="152608" y="491923"/>
                    <a:pt x="155983" y="491839"/>
                    <a:pt x="185851" y="499182"/>
                  </a:cubicBezTo>
                  <a:cubicBezTo>
                    <a:pt x="202050" y="503234"/>
                    <a:pt x="197663" y="514122"/>
                    <a:pt x="198929" y="524504"/>
                  </a:cubicBezTo>
                  <a:cubicBezTo>
                    <a:pt x="200194" y="534886"/>
                    <a:pt x="188804" y="544762"/>
                    <a:pt x="198929" y="550586"/>
                  </a:cubicBezTo>
                  <a:cubicBezTo>
                    <a:pt x="210268" y="555363"/>
                    <a:pt x="223001" y="555633"/>
                    <a:pt x="234534" y="551345"/>
                  </a:cubicBezTo>
                  <a:cubicBezTo>
                    <a:pt x="279251" y="538769"/>
                    <a:pt x="323377" y="524335"/>
                    <a:pt x="368095" y="511843"/>
                  </a:cubicBezTo>
                  <a:cubicBezTo>
                    <a:pt x="405978" y="501208"/>
                    <a:pt x="442848" y="490826"/>
                    <a:pt x="466725" y="455207"/>
                  </a:cubicBezTo>
                  <a:cubicBezTo>
                    <a:pt x="474884" y="440875"/>
                    <a:pt x="489278" y="431193"/>
                    <a:pt x="505621" y="429041"/>
                  </a:cubicBezTo>
                  <a:cubicBezTo>
                    <a:pt x="511021" y="428188"/>
                    <a:pt x="515737" y="424930"/>
                    <a:pt x="518446" y="420178"/>
                  </a:cubicBezTo>
                  <a:cubicBezTo>
                    <a:pt x="528739" y="394856"/>
                    <a:pt x="549494" y="379326"/>
                    <a:pt x="570503" y="363964"/>
                  </a:cubicBezTo>
                  <a:cubicBezTo>
                    <a:pt x="575768" y="360064"/>
                    <a:pt x="577472" y="352949"/>
                    <a:pt x="574553" y="347082"/>
                  </a:cubicBezTo>
                  <a:cubicBezTo>
                    <a:pt x="571262" y="338642"/>
                    <a:pt x="566116" y="345563"/>
                    <a:pt x="561222" y="346407"/>
                  </a:cubicBezTo>
                  <a:cubicBezTo>
                    <a:pt x="541563" y="350205"/>
                    <a:pt x="522580" y="353666"/>
                    <a:pt x="502837" y="343453"/>
                  </a:cubicBezTo>
                  <a:cubicBezTo>
                    <a:pt x="484697" y="334084"/>
                    <a:pt x="451623" y="355101"/>
                    <a:pt x="442173" y="381520"/>
                  </a:cubicBezTo>
                  <a:cubicBezTo>
                    <a:pt x="438630" y="391227"/>
                    <a:pt x="431964" y="398823"/>
                    <a:pt x="428167" y="408192"/>
                  </a:cubicBezTo>
                  <a:cubicBezTo>
                    <a:pt x="426531" y="413595"/>
                    <a:pt x="421730" y="417427"/>
                    <a:pt x="416102" y="417815"/>
                  </a:cubicBezTo>
                  <a:cubicBezTo>
                    <a:pt x="395009" y="416886"/>
                    <a:pt x="376194" y="430813"/>
                    <a:pt x="354764" y="426762"/>
                  </a:cubicBezTo>
                  <a:cubicBezTo>
                    <a:pt x="342108" y="424314"/>
                    <a:pt x="332743" y="438494"/>
                    <a:pt x="320087" y="434358"/>
                  </a:cubicBezTo>
                  <a:cubicBezTo>
                    <a:pt x="303212" y="428872"/>
                    <a:pt x="283554" y="430223"/>
                    <a:pt x="267692" y="424399"/>
                  </a:cubicBezTo>
                  <a:cubicBezTo>
                    <a:pt x="245249" y="415958"/>
                    <a:pt x="221456" y="421360"/>
                    <a:pt x="199519" y="411231"/>
                  </a:cubicBezTo>
                  <a:cubicBezTo>
                    <a:pt x="187929" y="407703"/>
                    <a:pt x="177129" y="401972"/>
                    <a:pt x="167711" y="394350"/>
                  </a:cubicBezTo>
                  <a:cubicBezTo>
                    <a:pt x="144509" y="370969"/>
                    <a:pt x="124850" y="344466"/>
                    <a:pt x="100804" y="322098"/>
                  </a:cubicBezTo>
                  <a:cubicBezTo>
                    <a:pt x="92367" y="314502"/>
                    <a:pt x="93126" y="305217"/>
                    <a:pt x="93126" y="296270"/>
                  </a:cubicBezTo>
                  <a:cubicBezTo>
                    <a:pt x="93126" y="282174"/>
                    <a:pt x="94645" y="270442"/>
                    <a:pt x="77855" y="259891"/>
                  </a:cubicBezTo>
                  <a:cubicBezTo>
                    <a:pt x="53724" y="244698"/>
                    <a:pt x="55496" y="225200"/>
                    <a:pt x="77855" y="204352"/>
                  </a:cubicBezTo>
                  <a:cubicBezTo>
                    <a:pt x="86433" y="195734"/>
                    <a:pt x="96493" y="188728"/>
                    <a:pt x="107554" y="183672"/>
                  </a:cubicBezTo>
                  <a:cubicBezTo>
                    <a:pt x="114472" y="180718"/>
                    <a:pt x="123247" y="175232"/>
                    <a:pt x="119113" y="167804"/>
                  </a:cubicBezTo>
                  <a:cubicBezTo>
                    <a:pt x="114978" y="160376"/>
                    <a:pt x="107216" y="165272"/>
                    <a:pt x="100129" y="169239"/>
                  </a:cubicBezTo>
                  <a:cubicBezTo>
                    <a:pt x="80896" y="180136"/>
                    <a:pt x="62278" y="192079"/>
                    <a:pt x="44359" y="205027"/>
                  </a:cubicBezTo>
                  <a:cubicBezTo>
                    <a:pt x="34685" y="211104"/>
                    <a:pt x="23800" y="214995"/>
                    <a:pt x="12466" y="216422"/>
                  </a:cubicBezTo>
                  <a:cubicBezTo>
                    <a:pt x="5801" y="217857"/>
                    <a:pt x="64" y="215578"/>
                    <a:pt x="570" y="207137"/>
                  </a:cubicBezTo>
                  <a:cubicBezTo>
                    <a:pt x="570" y="200385"/>
                    <a:pt x="-3058" y="189412"/>
                    <a:pt x="7995" y="189581"/>
                  </a:cubicBezTo>
                  <a:cubicBezTo>
                    <a:pt x="27822" y="189581"/>
                    <a:pt x="24869" y="177088"/>
                    <a:pt x="24869" y="165187"/>
                  </a:cubicBezTo>
                  <a:cubicBezTo>
                    <a:pt x="25080" y="161136"/>
                    <a:pt x="25080" y="157084"/>
                    <a:pt x="24869" y="153033"/>
                  </a:cubicBezTo>
                  <a:cubicBezTo>
                    <a:pt x="23603" y="141385"/>
                    <a:pt x="14322" y="125432"/>
                    <a:pt x="24869" y="119270"/>
                  </a:cubicBezTo>
                  <a:cubicBezTo>
                    <a:pt x="38212" y="113142"/>
                    <a:pt x="53113" y="111252"/>
                    <a:pt x="67561" y="113868"/>
                  </a:cubicBezTo>
                  <a:cubicBezTo>
                    <a:pt x="89835" y="116654"/>
                    <a:pt x="111941" y="114712"/>
                    <a:pt x="134131" y="116063"/>
                  </a:cubicBezTo>
                  <a:cubicBezTo>
                    <a:pt x="144255" y="116738"/>
                    <a:pt x="146618" y="111083"/>
                    <a:pt x="146533" y="102220"/>
                  </a:cubicBezTo>
                  <a:cubicBezTo>
                    <a:pt x="145812" y="88158"/>
                    <a:pt x="146010" y="74054"/>
                    <a:pt x="147124" y="60017"/>
                  </a:cubicBezTo>
                  <a:cubicBezTo>
                    <a:pt x="148305" y="48960"/>
                    <a:pt x="148896" y="39169"/>
                    <a:pt x="168217" y="44149"/>
                  </a:cubicBezTo>
                  <a:cubicBezTo>
                    <a:pt x="187216" y="50049"/>
                    <a:pt x="206741" y="54083"/>
                    <a:pt x="226518" y="56219"/>
                  </a:cubicBezTo>
                  <a:cubicBezTo>
                    <a:pt x="243393" y="57147"/>
                    <a:pt x="259423" y="65166"/>
                    <a:pt x="277141" y="63984"/>
                  </a:cubicBezTo>
                  <a:cubicBezTo>
                    <a:pt x="294617" y="63714"/>
                    <a:pt x="312013" y="61562"/>
                    <a:pt x="329030" y="57569"/>
                  </a:cubicBezTo>
                  <a:cubicBezTo>
                    <a:pt x="345398" y="52927"/>
                    <a:pt x="358729" y="54446"/>
                    <a:pt x="365901" y="74451"/>
                  </a:cubicBezTo>
                  <a:cubicBezTo>
                    <a:pt x="374338" y="98253"/>
                    <a:pt x="398890" y="91332"/>
                    <a:pt x="416524" y="95468"/>
                  </a:cubicBezTo>
                  <a:cubicBezTo>
                    <a:pt x="432724" y="99350"/>
                    <a:pt x="447489" y="98084"/>
                    <a:pt x="451032" y="73860"/>
                  </a:cubicBezTo>
                  <a:cubicBezTo>
                    <a:pt x="454576" y="49635"/>
                    <a:pt x="479128" y="52252"/>
                    <a:pt x="495581" y="48538"/>
                  </a:cubicBezTo>
                  <a:cubicBezTo>
                    <a:pt x="516193" y="44275"/>
                    <a:pt x="536586" y="38983"/>
                    <a:pt x="556666" y="32670"/>
                  </a:cubicBezTo>
                  <a:cubicBezTo>
                    <a:pt x="563585" y="30391"/>
                    <a:pt x="571009" y="27690"/>
                    <a:pt x="575397" y="37481"/>
                  </a:cubicBezTo>
                  <a:cubicBezTo>
                    <a:pt x="579025" y="45921"/>
                    <a:pt x="587884" y="53433"/>
                    <a:pt x="575397" y="61199"/>
                  </a:cubicBezTo>
                  <a:cubicBezTo>
                    <a:pt x="564006" y="68036"/>
                    <a:pt x="566959" y="78755"/>
                    <a:pt x="569238" y="88124"/>
                  </a:cubicBezTo>
                  <a:cubicBezTo>
                    <a:pt x="571516" y="97493"/>
                    <a:pt x="581387" y="98506"/>
                    <a:pt x="590668" y="99604"/>
                  </a:cubicBezTo>
                  <a:cubicBezTo>
                    <a:pt x="617017" y="104162"/>
                    <a:pt x="643755" y="93999"/>
                    <a:pt x="660444" y="73100"/>
                  </a:cubicBezTo>
                  <a:cubicBezTo>
                    <a:pt x="667700" y="64660"/>
                    <a:pt x="672762" y="56641"/>
                    <a:pt x="664072" y="46681"/>
                  </a:cubicBezTo>
                  <a:cubicBezTo>
                    <a:pt x="660705" y="41743"/>
                    <a:pt x="659381" y="35691"/>
                    <a:pt x="660359" y="29800"/>
                  </a:cubicBezTo>
                  <a:cubicBezTo>
                    <a:pt x="660359" y="6673"/>
                    <a:pt x="667868" y="-1515"/>
                    <a:pt x="689299" y="7348"/>
                  </a:cubicBezTo>
                  <a:cubicBezTo>
                    <a:pt x="711320" y="17451"/>
                    <a:pt x="736733" y="17021"/>
                    <a:pt x="758400" y="6166"/>
                  </a:cubicBezTo>
                  <a:cubicBezTo>
                    <a:pt x="773587" y="-2055"/>
                    <a:pt x="791895" y="-2055"/>
                    <a:pt x="807082" y="6166"/>
                  </a:cubicBezTo>
                  <a:cubicBezTo>
                    <a:pt x="826328" y="15189"/>
                    <a:pt x="848585" y="15189"/>
                    <a:pt x="867830" y="6166"/>
                  </a:cubicBezTo>
                  <a:cubicBezTo>
                    <a:pt x="890358" y="-3288"/>
                    <a:pt x="904785" y="11483"/>
                    <a:pt x="921069" y="20431"/>
                  </a:cubicBezTo>
                  <a:cubicBezTo>
                    <a:pt x="957687" y="40519"/>
                    <a:pt x="989495" y="69808"/>
                    <a:pt x="1030753" y="81119"/>
                  </a:cubicBezTo>
                  <a:cubicBezTo>
                    <a:pt x="1046108" y="85339"/>
                    <a:pt x="1061042" y="90994"/>
                    <a:pt x="1076567" y="94624"/>
                  </a:cubicBezTo>
                  <a:cubicBezTo>
                    <a:pt x="1085974" y="97443"/>
                    <a:pt x="1095964" y="92556"/>
                    <a:pt x="1099516" y="83398"/>
                  </a:cubicBezTo>
                  <a:cubicBezTo>
                    <a:pt x="1102385" y="78080"/>
                    <a:pt x="1106856" y="68795"/>
                    <a:pt x="1116390" y="74957"/>
                  </a:cubicBezTo>
                  <a:cubicBezTo>
                    <a:pt x="1124625" y="79051"/>
                    <a:pt x="1128304" y="88808"/>
                    <a:pt x="1124828" y="97325"/>
                  </a:cubicBezTo>
                  <a:cubicBezTo>
                    <a:pt x="1122465" y="105765"/>
                    <a:pt x="1114787" y="111083"/>
                    <a:pt x="1114619" y="120958"/>
                  </a:cubicBezTo>
                  <a:cubicBezTo>
                    <a:pt x="1114112" y="141047"/>
                    <a:pt x="1140943" y="172446"/>
                    <a:pt x="1160939" y="172868"/>
                  </a:cubicBezTo>
                  <a:cubicBezTo>
                    <a:pt x="1168439" y="171821"/>
                    <a:pt x="1175940" y="174809"/>
                    <a:pt x="1180682" y="180718"/>
                  </a:cubicBezTo>
                  <a:cubicBezTo>
                    <a:pt x="1185997" y="188736"/>
                    <a:pt x="1178488" y="193885"/>
                    <a:pt x="1174776" y="198274"/>
                  </a:cubicBezTo>
                  <a:cubicBezTo>
                    <a:pt x="1159758" y="216084"/>
                    <a:pt x="1163639" y="232037"/>
                    <a:pt x="1176548" y="248918"/>
                  </a:cubicBezTo>
                  <a:cubicBezTo>
                    <a:pt x="1183162" y="259815"/>
                    <a:pt x="1189136" y="271083"/>
                    <a:pt x="1194435" y="282681"/>
                  </a:cubicBezTo>
                  <a:cubicBezTo>
                    <a:pt x="1199750" y="292050"/>
                    <a:pt x="1206078" y="299562"/>
                    <a:pt x="1218312" y="290615"/>
                  </a:cubicBezTo>
                  <a:cubicBezTo>
                    <a:pt x="1227255" y="284031"/>
                    <a:pt x="1231136" y="287829"/>
                    <a:pt x="1232318" y="298211"/>
                  </a:cubicBezTo>
                  <a:cubicBezTo>
                    <a:pt x="1236536" y="333577"/>
                    <a:pt x="1243623" y="341005"/>
                    <a:pt x="1278975" y="343284"/>
                  </a:cubicBezTo>
                  <a:cubicBezTo>
                    <a:pt x="1289117" y="343537"/>
                    <a:pt x="1298836" y="347395"/>
                    <a:pt x="1306396" y="354173"/>
                  </a:cubicBezTo>
                  <a:cubicBezTo>
                    <a:pt x="1330864" y="379494"/>
                    <a:pt x="1359888" y="402200"/>
                    <a:pt x="1369253" y="438579"/>
                  </a:cubicBezTo>
                  <a:cubicBezTo>
                    <a:pt x="1372569" y="453257"/>
                    <a:pt x="1383799" y="464854"/>
                    <a:pt x="1398362" y="468627"/>
                  </a:cubicBezTo>
                  <a:cubicBezTo>
                    <a:pt x="1401484" y="469725"/>
                    <a:pt x="1407305" y="470484"/>
                    <a:pt x="1407390" y="471750"/>
                  </a:cubicBezTo>
                  <a:cubicBezTo>
                    <a:pt x="1408571" y="485762"/>
                    <a:pt x="1398952" y="496228"/>
                    <a:pt x="1394228" y="508467"/>
                  </a:cubicBezTo>
                  <a:cubicBezTo>
                    <a:pt x="1391359" y="515642"/>
                    <a:pt x="1387900" y="520875"/>
                    <a:pt x="1378366" y="520875"/>
                  </a:cubicBezTo>
                  <a:cubicBezTo>
                    <a:pt x="1357694" y="520875"/>
                    <a:pt x="1336939" y="522478"/>
                    <a:pt x="1316268" y="522563"/>
                  </a:cubicBezTo>
                  <a:cubicBezTo>
                    <a:pt x="1296947" y="522563"/>
                    <a:pt x="1290956" y="536574"/>
                    <a:pt x="1285725" y="550923"/>
                  </a:cubicBezTo>
                  <a:cubicBezTo>
                    <a:pt x="1283531" y="556832"/>
                    <a:pt x="1287159" y="560461"/>
                    <a:pt x="1291716" y="564428"/>
                  </a:cubicBezTo>
                  <a:cubicBezTo>
                    <a:pt x="1298465" y="570337"/>
                    <a:pt x="1306734" y="569493"/>
                    <a:pt x="1314159" y="572025"/>
                  </a:cubicBezTo>
                  <a:cubicBezTo>
                    <a:pt x="1321583" y="574557"/>
                    <a:pt x="1331033" y="575232"/>
                    <a:pt x="1331033" y="583588"/>
                  </a:cubicBezTo>
                  <a:cubicBezTo>
                    <a:pt x="1331033" y="591945"/>
                    <a:pt x="1322596" y="594477"/>
                    <a:pt x="1315002" y="595743"/>
                  </a:cubicBezTo>
                  <a:cubicBezTo>
                    <a:pt x="1307409" y="597009"/>
                    <a:pt x="1298887" y="601567"/>
                    <a:pt x="1301334" y="611865"/>
                  </a:cubicBezTo>
                  <a:cubicBezTo>
                    <a:pt x="1307156" y="636342"/>
                    <a:pt x="1300237" y="660567"/>
                    <a:pt x="1300743" y="684876"/>
                  </a:cubicBezTo>
                  <a:cubicBezTo>
                    <a:pt x="1300743" y="693739"/>
                    <a:pt x="1296356" y="697706"/>
                    <a:pt x="1288341" y="696440"/>
                  </a:cubicBezTo>
                  <a:cubicBezTo>
                    <a:pt x="1272732" y="693992"/>
                    <a:pt x="1260160" y="704880"/>
                    <a:pt x="1245227" y="705640"/>
                  </a:cubicBezTo>
                  <a:cubicBezTo>
                    <a:pt x="1236789" y="706146"/>
                    <a:pt x="1234342" y="714081"/>
                    <a:pt x="1236789" y="720917"/>
                  </a:cubicBezTo>
                  <a:cubicBezTo>
                    <a:pt x="1246408" y="746239"/>
                    <a:pt x="1239574" y="767763"/>
                    <a:pt x="1222362" y="786838"/>
                  </a:cubicBezTo>
                  <a:cubicBezTo>
                    <a:pt x="1218059" y="791650"/>
                    <a:pt x="1213924" y="795954"/>
                    <a:pt x="1216793" y="802707"/>
                  </a:cubicBezTo>
                  <a:cubicBezTo>
                    <a:pt x="1219662" y="809460"/>
                    <a:pt x="1227677" y="808869"/>
                    <a:pt x="1234258" y="809544"/>
                  </a:cubicBezTo>
                  <a:cubicBezTo>
                    <a:pt x="1264885" y="812583"/>
                    <a:pt x="1293319" y="799246"/>
                    <a:pt x="1324030" y="799415"/>
                  </a:cubicBezTo>
                  <a:cubicBezTo>
                    <a:pt x="1328839" y="798149"/>
                    <a:pt x="1333986" y="794266"/>
                    <a:pt x="1341664" y="80253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1BBA258-B4F7-13C9-64A9-25B49D410323}"/>
                </a:ext>
              </a:extLst>
            </p:cNvPr>
            <p:cNvSpPr/>
            <p:nvPr/>
          </p:nvSpPr>
          <p:spPr>
            <a:xfrm>
              <a:off x="8843835" y="4974574"/>
              <a:ext cx="1444082" cy="1160489"/>
            </a:xfrm>
            <a:custGeom>
              <a:avLst/>
              <a:gdLst>
                <a:gd name="connsiteX0" fmla="*/ 612500 w 1893849"/>
                <a:gd name="connsiteY0" fmla="*/ 1445505 h 1521929"/>
                <a:gd name="connsiteX1" fmla="*/ 618153 w 1893849"/>
                <a:gd name="connsiteY1" fmla="*/ 1461458 h 1521929"/>
                <a:gd name="connsiteX2" fmla="*/ 602038 w 1893849"/>
                <a:gd name="connsiteY2" fmla="*/ 1485936 h 1521929"/>
                <a:gd name="connsiteX3" fmla="*/ 578498 w 1893849"/>
                <a:gd name="connsiteY3" fmla="*/ 1495642 h 1521929"/>
                <a:gd name="connsiteX4" fmla="*/ 484592 w 1893849"/>
                <a:gd name="connsiteY4" fmla="*/ 1517672 h 1521929"/>
                <a:gd name="connsiteX5" fmla="*/ 462487 w 1893849"/>
                <a:gd name="connsiteY5" fmla="*/ 1519107 h 1521929"/>
                <a:gd name="connsiteX6" fmla="*/ 435994 w 1893849"/>
                <a:gd name="connsiteY6" fmla="*/ 1498174 h 1521929"/>
                <a:gd name="connsiteX7" fmla="*/ 408320 w 1893849"/>
                <a:gd name="connsiteY7" fmla="*/ 1449641 h 1521929"/>
                <a:gd name="connsiteX8" fmla="*/ 392627 w 1893849"/>
                <a:gd name="connsiteY8" fmla="*/ 1427527 h 1521929"/>
                <a:gd name="connsiteX9" fmla="*/ 382502 w 1893849"/>
                <a:gd name="connsiteY9" fmla="*/ 1389206 h 1521929"/>
                <a:gd name="connsiteX10" fmla="*/ 369779 w 1893849"/>
                <a:gd name="connsiteY10" fmla="*/ 1376444 h 1521929"/>
                <a:gd name="connsiteX11" fmla="*/ 369171 w 1893849"/>
                <a:gd name="connsiteY11" fmla="*/ 1376461 h 1521929"/>
                <a:gd name="connsiteX12" fmla="*/ 322345 w 1893849"/>
                <a:gd name="connsiteY12" fmla="*/ 1368020 h 1521929"/>
                <a:gd name="connsiteX13" fmla="*/ 313908 w 1893849"/>
                <a:gd name="connsiteY13" fmla="*/ 1355697 h 1521929"/>
                <a:gd name="connsiteX14" fmla="*/ 314836 w 1893849"/>
                <a:gd name="connsiteY14" fmla="*/ 1349788 h 1521929"/>
                <a:gd name="connsiteX15" fmla="*/ 323273 w 1893849"/>
                <a:gd name="connsiteY15" fmla="*/ 1317292 h 1521929"/>
                <a:gd name="connsiteX16" fmla="*/ 291296 w 1893849"/>
                <a:gd name="connsiteY16" fmla="*/ 1302015 h 1521929"/>
                <a:gd name="connsiteX17" fmla="*/ 263959 w 1893849"/>
                <a:gd name="connsiteY17" fmla="*/ 1305813 h 1521929"/>
                <a:gd name="connsiteX18" fmla="*/ 205321 w 1893849"/>
                <a:gd name="connsiteY18" fmla="*/ 1332148 h 1521929"/>
                <a:gd name="connsiteX19" fmla="*/ 181106 w 1893849"/>
                <a:gd name="connsiteY19" fmla="*/ 1341517 h 1521929"/>
                <a:gd name="connsiteX20" fmla="*/ 165666 w 1893849"/>
                <a:gd name="connsiteY20" fmla="*/ 1331219 h 1521929"/>
                <a:gd name="connsiteX21" fmla="*/ 147526 w 1893849"/>
                <a:gd name="connsiteY21" fmla="*/ 1314760 h 1521929"/>
                <a:gd name="connsiteX22" fmla="*/ 98253 w 1893849"/>
                <a:gd name="connsiteY22" fmla="*/ 1309105 h 1521929"/>
                <a:gd name="connsiteX23" fmla="*/ 81378 w 1893849"/>
                <a:gd name="connsiteY23" fmla="*/ 1318221 h 1521929"/>
                <a:gd name="connsiteX24" fmla="*/ 66529 w 1893849"/>
                <a:gd name="connsiteY24" fmla="*/ 1331726 h 1521929"/>
                <a:gd name="connsiteX25" fmla="*/ 55307 w 1893849"/>
                <a:gd name="connsiteY25" fmla="*/ 1333751 h 1521929"/>
                <a:gd name="connsiteX26" fmla="*/ 53789 w 1893849"/>
                <a:gd name="connsiteY26" fmla="*/ 1323032 h 1521929"/>
                <a:gd name="connsiteX27" fmla="*/ 43579 w 1893849"/>
                <a:gd name="connsiteY27" fmla="*/ 1299989 h 1521929"/>
                <a:gd name="connsiteX28" fmla="*/ 32611 w 1893849"/>
                <a:gd name="connsiteY28" fmla="*/ 1262850 h 1521929"/>
                <a:gd name="connsiteX29" fmla="*/ 47461 w 1893849"/>
                <a:gd name="connsiteY29" fmla="*/ 1264538 h 1521929"/>
                <a:gd name="connsiteX30" fmla="*/ 78931 w 1893849"/>
                <a:gd name="connsiteY30" fmla="*/ 1282601 h 1521929"/>
                <a:gd name="connsiteX31" fmla="*/ 115380 w 1893849"/>
                <a:gd name="connsiteY31" fmla="*/ 1282601 h 1521929"/>
                <a:gd name="connsiteX32" fmla="*/ 156807 w 1893849"/>
                <a:gd name="connsiteY32" fmla="*/ 1257870 h 1521929"/>
                <a:gd name="connsiteX33" fmla="*/ 149635 w 1893849"/>
                <a:gd name="connsiteY33" fmla="*/ 1202247 h 1521929"/>
                <a:gd name="connsiteX34" fmla="*/ 142548 w 1893849"/>
                <a:gd name="connsiteY34" fmla="*/ 1195072 h 1521929"/>
                <a:gd name="connsiteX35" fmla="*/ 83066 w 1893849"/>
                <a:gd name="connsiteY35" fmla="*/ 1183340 h 1521929"/>
                <a:gd name="connsiteX36" fmla="*/ 40880 w 1893849"/>
                <a:gd name="connsiteY36" fmla="*/ 1157511 h 1521929"/>
                <a:gd name="connsiteX37" fmla="*/ 13037 w 1893849"/>
                <a:gd name="connsiteY37" fmla="*/ 1125015 h 1521929"/>
                <a:gd name="connsiteX38" fmla="*/ 4600 w 1893849"/>
                <a:gd name="connsiteY38" fmla="*/ 1107121 h 1521929"/>
                <a:gd name="connsiteX39" fmla="*/ 17762 w 1893849"/>
                <a:gd name="connsiteY39" fmla="*/ 1087454 h 1521929"/>
                <a:gd name="connsiteX40" fmla="*/ 15315 w 1893849"/>
                <a:gd name="connsiteY40" fmla="*/ 1046939 h 1521929"/>
                <a:gd name="connsiteX41" fmla="*/ 8987 w 1893849"/>
                <a:gd name="connsiteY41" fmla="*/ 1035882 h 1521929"/>
                <a:gd name="connsiteX42" fmla="*/ 22655 w 1893849"/>
                <a:gd name="connsiteY42" fmla="*/ 1031746 h 1521929"/>
                <a:gd name="connsiteX43" fmla="*/ 34720 w 1893849"/>
                <a:gd name="connsiteY43" fmla="*/ 1040356 h 1521929"/>
                <a:gd name="connsiteX44" fmla="*/ 95046 w 1893849"/>
                <a:gd name="connsiteY44" fmla="*/ 1044238 h 1521929"/>
                <a:gd name="connsiteX45" fmla="*/ 104243 w 1893849"/>
                <a:gd name="connsiteY45" fmla="*/ 1025500 h 1521929"/>
                <a:gd name="connsiteX46" fmla="*/ 106184 w 1893849"/>
                <a:gd name="connsiteY46" fmla="*/ 977135 h 1521929"/>
                <a:gd name="connsiteX47" fmla="*/ 96481 w 1893849"/>
                <a:gd name="connsiteY47" fmla="*/ 961858 h 1521929"/>
                <a:gd name="connsiteX48" fmla="*/ 70410 w 1893849"/>
                <a:gd name="connsiteY48" fmla="*/ 947931 h 1521929"/>
                <a:gd name="connsiteX49" fmla="*/ 59534 w 1893849"/>
                <a:gd name="connsiteY49" fmla="*/ 902174 h 1521929"/>
                <a:gd name="connsiteX50" fmla="*/ 65854 w 1893849"/>
                <a:gd name="connsiteY50" fmla="*/ 894670 h 1521929"/>
                <a:gd name="connsiteX51" fmla="*/ 81378 w 1893849"/>
                <a:gd name="connsiteY51" fmla="*/ 846475 h 1521929"/>
                <a:gd name="connsiteX52" fmla="*/ 94203 w 1893849"/>
                <a:gd name="connsiteY52" fmla="*/ 821153 h 1521929"/>
                <a:gd name="connsiteX53" fmla="*/ 134111 w 1893849"/>
                <a:gd name="connsiteY53" fmla="*/ 805791 h 1521929"/>
                <a:gd name="connsiteX54" fmla="*/ 188109 w 1893849"/>
                <a:gd name="connsiteY54" fmla="*/ 837190 h 1521929"/>
                <a:gd name="connsiteX55" fmla="*/ 219158 w 1893849"/>
                <a:gd name="connsiteY55" fmla="*/ 851876 h 1521929"/>
                <a:gd name="connsiteX56" fmla="*/ 311545 w 1893849"/>
                <a:gd name="connsiteY56" fmla="*/ 875933 h 1521929"/>
                <a:gd name="connsiteX57" fmla="*/ 349597 w 1893849"/>
                <a:gd name="connsiteY57" fmla="*/ 857194 h 1521929"/>
                <a:gd name="connsiteX58" fmla="*/ 376849 w 1893849"/>
                <a:gd name="connsiteY58" fmla="*/ 806128 h 1521929"/>
                <a:gd name="connsiteX59" fmla="*/ 384190 w 1893849"/>
                <a:gd name="connsiteY59" fmla="*/ 800135 h 1521929"/>
                <a:gd name="connsiteX60" fmla="*/ 451687 w 1893849"/>
                <a:gd name="connsiteY60" fmla="*/ 810264 h 1521929"/>
                <a:gd name="connsiteX61" fmla="*/ 493873 w 1893849"/>
                <a:gd name="connsiteY61" fmla="*/ 802752 h 1521929"/>
                <a:gd name="connsiteX62" fmla="*/ 549559 w 1893849"/>
                <a:gd name="connsiteY62" fmla="*/ 774054 h 1521929"/>
                <a:gd name="connsiteX63" fmla="*/ 610391 w 1893849"/>
                <a:gd name="connsiteY63" fmla="*/ 714042 h 1521929"/>
                <a:gd name="connsiteX64" fmla="*/ 610813 w 1893849"/>
                <a:gd name="connsiteY64" fmla="*/ 691758 h 1521929"/>
                <a:gd name="connsiteX65" fmla="*/ 637728 w 1893849"/>
                <a:gd name="connsiteY65" fmla="*/ 663904 h 1521929"/>
                <a:gd name="connsiteX66" fmla="*/ 757789 w 1893849"/>
                <a:gd name="connsiteY66" fmla="*/ 657320 h 1521929"/>
                <a:gd name="connsiteX67" fmla="*/ 800819 w 1893849"/>
                <a:gd name="connsiteY67" fmla="*/ 634531 h 1521929"/>
                <a:gd name="connsiteX68" fmla="*/ 802169 w 1893849"/>
                <a:gd name="connsiteY68" fmla="*/ 610053 h 1521929"/>
                <a:gd name="connsiteX69" fmla="*/ 811956 w 1893849"/>
                <a:gd name="connsiteY69" fmla="*/ 583802 h 1521929"/>
                <a:gd name="connsiteX70" fmla="*/ 831783 w 1893849"/>
                <a:gd name="connsiteY70" fmla="*/ 594944 h 1521929"/>
                <a:gd name="connsiteX71" fmla="*/ 893291 w 1893849"/>
                <a:gd name="connsiteY71" fmla="*/ 633602 h 1521929"/>
                <a:gd name="connsiteX72" fmla="*/ 931005 w 1893849"/>
                <a:gd name="connsiteY72" fmla="*/ 610475 h 1521929"/>
                <a:gd name="connsiteX73" fmla="*/ 922062 w 1893849"/>
                <a:gd name="connsiteY73" fmla="*/ 578485 h 1521929"/>
                <a:gd name="connsiteX74" fmla="*/ 904462 w 1893849"/>
                <a:gd name="connsiteY74" fmla="*/ 545668 h 1521929"/>
                <a:gd name="connsiteX75" fmla="*/ 904765 w 1893849"/>
                <a:gd name="connsiteY75" fmla="*/ 544723 h 1521929"/>
                <a:gd name="connsiteX76" fmla="*/ 942817 w 1893849"/>
                <a:gd name="connsiteY76" fmla="*/ 537802 h 1521929"/>
                <a:gd name="connsiteX77" fmla="*/ 957413 w 1893849"/>
                <a:gd name="connsiteY77" fmla="*/ 544638 h 1521929"/>
                <a:gd name="connsiteX78" fmla="*/ 995465 w 1893849"/>
                <a:gd name="connsiteY78" fmla="*/ 541515 h 1521929"/>
                <a:gd name="connsiteX79" fmla="*/ 1105739 w 1893849"/>
                <a:gd name="connsiteY79" fmla="*/ 488846 h 1521929"/>
                <a:gd name="connsiteX80" fmla="*/ 1147166 w 1893849"/>
                <a:gd name="connsiteY80" fmla="*/ 457278 h 1521929"/>
                <a:gd name="connsiteX81" fmla="*/ 1179227 w 1893849"/>
                <a:gd name="connsiteY81" fmla="*/ 400725 h 1521929"/>
                <a:gd name="connsiteX82" fmla="*/ 1191799 w 1893849"/>
                <a:gd name="connsiteY82" fmla="*/ 385617 h 1521929"/>
                <a:gd name="connsiteX83" fmla="*/ 1214748 w 1893849"/>
                <a:gd name="connsiteY83" fmla="*/ 328558 h 1521929"/>
                <a:gd name="connsiteX84" fmla="*/ 1229007 w 1893849"/>
                <a:gd name="connsiteY84" fmla="*/ 306022 h 1521929"/>
                <a:gd name="connsiteX85" fmla="*/ 1293973 w 1893849"/>
                <a:gd name="connsiteY85" fmla="*/ 285427 h 1521929"/>
                <a:gd name="connsiteX86" fmla="*/ 1339281 w 1893849"/>
                <a:gd name="connsiteY86" fmla="*/ 225667 h 1521929"/>
                <a:gd name="connsiteX87" fmla="*/ 1332532 w 1893849"/>
                <a:gd name="connsiteY87" fmla="*/ 180595 h 1521929"/>
                <a:gd name="connsiteX88" fmla="*/ 1343500 w 1893849"/>
                <a:gd name="connsiteY88" fmla="*/ 160421 h 1521929"/>
                <a:gd name="connsiteX89" fmla="*/ 1371933 w 1893849"/>
                <a:gd name="connsiteY89" fmla="*/ 178991 h 1521929"/>
                <a:gd name="connsiteX90" fmla="*/ 1371933 w 1893849"/>
                <a:gd name="connsiteY90" fmla="*/ 223473 h 1521929"/>
                <a:gd name="connsiteX91" fmla="*/ 1388048 w 1893849"/>
                <a:gd name="connsiteY91" fmla="*/ 232758 h 1521929"/>
                <a:gd name="connsiteX92" fmla="*/ 1423400 w 1893849"/>
                <a:gd name="connsiteY92" fmla="*/ 207014 h 1521929"/>
                <a:gd name="connsiteX93" fmla="*/ 1457149 w 1893849"/>
                <a:gd name="connsiteY93" fmla="*/ 200768 h 1521929"/>
                <a:gd name="connsiteX94" fmla="*/ 1468624 w 1893849"/>
                <a:gd name="connsiteY94" fmla="*/ 203806 h 1521929"/>
                <a:gd name="connsiteX95" fmla="*/ 1497732 w 1893849"/>
                <a:gd name="connsiteY95" fmla="*/ 177049 h 1521929"/>
                <a:gd name="connsiteX96" fmla="*/ 1491066 w 1893849"/>
                <a:gd name="connsiteY96" fmla="*/ 127925 h 1521929"/>
                <a:gd name="connsiteX97" fmla="*/ 1520175 w 1893849"/>
                <a:gd name="connsiteY97" fmla="*/ 90955 h 1521929"/>
                <a:gd name="connsiteX98" fmla="*/ 1536290 w 1893849"/>
                <a:gd name="connsiteY98" fmla="*/ 90955 h 1521929"/>
                <a:gd name="connsiteX99" fmla="*/ 1567592 w 1893849"/>
                <a:gd name="connsiteY99" fmla="*/ 67068 h 1521929"/>
                <a:gd name="connsiteX100" fmla="*/ 1622771 w 1893849"/>
                <a:gd name="connsiteY100" fmla="*/ 18281 h 1521929"/>
                <a:gd name="connsiteX101" fmla="*/ 1632474 w 1893849"/>
                <a:gd name="connsiteY101" fmla="*/ 23937 h 1521929"/>
                <a:gd name="connsiteX102" fmla="*/ 1666223 w 1893849"/>
                <a:gd name="connsiteY102" fmla="*/ 73905 h 1521929"/>
                <a:gd name="connsiteX103" fmla="*/ 1693813 w 1893849"/>
                <a:gd name="connsiteY103" fmla="*/ 90786 h 1521929"/>
                <a:gd name="connsiteX104" fmla="*/ 1740808 w 1893849"/>
                <a:gd name="connsiteY104" fmla="*/ 100324 h 1521929"/>
                <a:gd name="connsiteX105" fmla="*/ 1798265 w 1893849"/>
                <a:gd name="connsiteY105" fmla="*/ 87326 h 1521929"/>
                <a:gd name="connsiteX106" fmla="*/ 1807462 w 1893849"/>
                <a:gd name="connsiteY106" fmla="*/ 49090 h 1521929"/>
                <a:gd name="connsiteX107" fmla="*/ 1821552 w 1893849"/>
                <a:gd name="connsiteY107" fmla="*/ 32208 h 1521929"/>
                <a:gd name="connsiteX108" fmla="*/ 1849057 w 1893849"/>
                <a:gd name="connsiteY108" fmla="*/ 10010 h 1521929"/>
                <a:gd name="connsiteX109" fmla="*/ 1890062 w 1893849"/>
                <a:gd name="connsiteY109" fmla="*/ 3173 h 1521929"/>
                <a:gd name="connsiteX110" fmla="*/ 1888037 w 1893849"/>
                <a:gd name="connsiteY110" fmla="*/ 15581 h 1521929"/>
                <a:gd name="connsiteX111" fmla="*/ 1840198 w 1893849"/>
                <a:gd name="connsiteY111" fmla="*/ 78294 h 1521929"/>
                <a:gd name="connsiteX112" fmla="*/ 1760467 w 1893849"/>
                <a:gd name="connsiteY112" fmla="*/ 173251 h 1521929"/>
                <a:gd name="connsiteX113" fmla="*/ 1681916 w 1893849"/>
                <a:gd name="connsiteY113" fmla="*/ 237737 h 1521929"/>
                <a:gd name="connsiteX114" fmla="*/ 1571304 w 1893849"/>
                <a:gd name="connsiteY114" fmla="*/ 335986 h 1521929"/>
                <a:gd name="connsiteX115" fmla="*/ 1516969 w 1893849"/>
                <a:gd name="connsiteY115" fmla="*/ 392538 h 1521929"/>
                <a:gd name="connsiteX116" fmla="*/ 1419519 w 1893849"/>
                <a:gd name="connsiteY116" fmla="*/ 460992 h 1521929"/>
                <a:gd name="connsiteX117" fmla="*/ 1348140 w 1893849"/>
                <a:gd name="connsiteY117" fmla="*/ 508428 h 1521929"/>
                <a:gd name="connsiteX118" fmla="*/ 1331266 w 1893849"/>
                <a:gd name="connsiteY118" fmla="*/ 535860 h 1521929"/>
                <a:gd name="connsiteX119" fmla="*/ 1327469 w 1893849"/>
                <a:gd name="connsiteY119" fmla="*/ 626512 h 1521929"/>
                <a:gd name="connsiteX120" fmla="*/ 1297095 w 1893849"/>
                <a:gd name="connsiteY120" fmla="*/ 665508 h 1521929"/>
                <a:gd name="connsiteX121" fmla="*/ 1203105 w 1893849"/>
                <a:gd name="connsiteY121" fmla="*/ 696485 h 1521929"/>
                <a:gd name="connsiteX122" fmla="*/ 1138729 w 1893849"/>
                <a:gd name="connsiteY122" fmla="*/ 698173 h 1521929"/>
                <a:gd name="connsiteX123" fmla="*/ 1060769 w 1893849"/>
                <a:gd name="connsiteY123" fmla="*/ 752446 h 1521929"/>
                <a:gd name="connsiteX124" fmla="*/ 1011833 w 1893849"/>
                <a:gd name="connsiteY124" fmla="*/ 855422 h 1521929"/>
                <a:gd name="connsiteX125" fmla="*/ 982641 w 1893849"/>
                <a:gd name="connsiteY125" fmla="*/ 868083 h 1521929"/>
                <a:gd name="connsiteX126" fmla="*/ 975216 w 1893849"/>
                <a:gd name="connsiteY126" fmla="*/ 846221 h 1521929"/>
                <a:gd name="connsiteX127" fmla="*/ 944842 w 1893849"/>
                <a:gd name="connsiteY127" fmla="*/ 815751 h 1521929"/>
                <a:gd name="connsiteX128" fmla="*/ 863423 w 1893849"/>
                <a:gd name="connsiteY128" fmla="*/ 849513 h 1521929"/>
                <a:gd name="connsiteX129" fmla="*/ 805375 w 1893849"/>
                <a:gd name="connsiteY129" fmla="*/ 942360 h 1521929"/>
                <a:gd name="connsiteX130" fmla="*/ 785294 w 1893849"/>
                <a:gd name="connsiteY130" fmla="*/ 994186 h 1521929"/>
                <a:gd name="connsiteX131" fmla="*/ 781582 w 1893849"/>
                <a:gd name="connsiteY131" fmla="*/ 1015203 h 1521929"/>
                <a:gd name="connsiteX132" fmla="*/ 790947 w 1893849"/>
                <a:gd name="connsiteY132" fmla="*/ 1071754 h 1521929"/>
                <a:gd name="connsiteX133" fmla="*/ 802844 w 1893849"/>
                <a:gd name="connsiteY133" fmla="*/ 1138183 h 1521929"/>
                <a:gd name="connsiteX134" fmla="*/ 813390 w 1893849"/>
                <a:gd name="connsiteY134" fmla="*/ 1204441 h 1521929"/>
                <a:gd name="connsiteX135" fmla="*/ 812631 w 1893849"/>
                <a:gd name="connsiteY135" fmla="*/ 1216342 h 1521929"/>
                <a:gd name="connsiteX136" fmla="*/ 806303 w 1893849"/>
                <a:gd name="connsiteY136" fmla="*/ 1317630 h 1521929"/>
                <a:gd name="connsiteX137" fmla="*/ 817609 w 1893849"/>
                <a:gd name="connsiteY137" fmla="*/ 1330713 h 1521929"/>
                <a:gd name="connsiteX138" fmla="*/ 820140 w 1893849"/>
                <a:gd name="connsiteY138" fmla="*/ 1367683 h 1521929"/>
                <a:gd name="connsiteX139" fmla="*/ 805375 w 1893849"/>
                <a:gd name="connsiteY139" fmla="*/ 1399757 h 1521929"/>
                <a:gd name="connsiteX140" fmla="*/ 790019 w 1893849"/>
                <a:gd name="connsiteY140" fmla="*/ 1416638 h 1521929"/>
                <a:gd name="connsiteX141" fmla="*/ 739396 w 1893849"/>
                <a:gd name="connsiteY141" fmla="*/ 1439681 h 1521929"/>
                <a:gd name="connsiteX142" fmla="*/ 713325 w 1893849"/>
                <a:gd name="connsiteY142" fmla="*/ 1454706 h 1521929"/>
                <a:gd name="connsiteX143" fmla="*/ 689743 w 1893849"/>
                <a:gd name="connsiteY143" fmla="*/ 1451067 h 1521929"/>
                <a:gd name="connsiteX144" fmla="*/ 689110 w 1893849"/>
                <a:gd name="connsiteY144" fmla="*/ 1450147 h 1521929"/>
                <a:gd name="connsiteX145" fmla="*/ 662111 w 1893849"/>
                <a:gd name="connsiteY145" fmla="*/ 1442298 h 1521929"/>
                <a:gd name="connsiteX146" fmla="*/ 612500 w 1893849"/>
                <a:gd name="connsiteY146" fmla="*/ 1445505 h 1521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893849" h="1521929">
                  <a:moveTo>
                    <a:pt x="612500" y="1445505"/>
                  </a:moveTo>
                  <a:cubicBezTo>
                    <a:pt x="615057" y="1450561"/>
                    <a:pt x="616955" y="1455921"/>
                    <a:pt x="618153" y="1461458"/>
                  </a:cubicBezTo>
                  <a:cubicBezTo>
                    <a:pt x="618997" y="1473191"/>
                    <a:pt x="622372" y="1486358"/>
                    <a:pt x="602038" y="1485936"/>
                  </a:cubicBezTo>
                  <a:cubicBezTo>
                    <a:pt x="593542" y="1487295"/>
                    <a:pt x="585485" y="1490620"/>
                    <a:pt x="578498" y="1495642"/>
                  </a:cubicBezTo>
                  <a:cubicBezTo>
                    <a:pt x="549601" y="1510912"/>
                    <a:pt x="517261" y="1518491"/>
                    <a:pt x="484592" y="1517672"/>
                  </a:cubicBezTo>
                  <a:cubicBezTo>
                    <a:pt x="477193" y="1517428"/>
                    <a:pt x="469793" y="1517909"/>
                    <a:pt x="462487" y="1519107"/>
                  </a:cubicBezTo>
                  <a:cubicBezTo>
                    <a:pt x="435656" y="1524425"/>
                    <a:pt x="434982" y="1524594"/>
                    <a:pt x="435994" y="1498174"/>
                  </a:cubicBezTo>
                  <a:cubicBezTo>
                    <a:pt x="436838" y="1475807"/>
                    <a:pt x="438525" y="1455043"/>
                    <a:pt x="408320" y="1449641"/>
                  </a:cubicBezTo>
                  <a:cubicBezTo>
                    <a:pt x="399157" y="1446054"/>
                    <a:pt x="392990" y="1437368"/>
                    <a:pt x="392627" y="1427527"/>
                  </a:cubicBezTo>
                  <a:cubicBezTo>
                    <a:pt x="392627" y="1413515"/>
                    <a:pt x="381658" y="1403302"/>
                    <a:pt x="382502" y="1389206"/>
                  </a:cubicBezTo>
                  <a:cubicBezTo>
                    <a:pt x="382511" y="1382167"/>
                    <a:pt x="376815" y="1376452"/>
                    <a:pt x="369779" y="1376444"/>
                  </a:cubicBezTo>
                  <a:cubicBezTo>
                    <a:pt x="369576" y="1376444"/>
                    <a:pt x="369374" y="1376452"/>
                    <a:pt x="369171" y="1376461"/>
                  </a:cubicBezTo>
                  <a:cubicBezTo>
                    <a:pt x="352297" y="1377474"/>
                    <a:pt x="337869" y="1371228"/>
                    <a:pt x="322345" y="1368020"/>
                  </a:cubicBezTo>
                  <a:cubicBezTo>
                    <a:pt x="313908" y="1366332"/>
                    <a:pt x="309267" y="1365235"/>
                    <a:pt x="313908" y="1355697"/>
                  </a:cubicBezTo>
                  <a:cubicBezTo>
                    <a:pt x="314718" y="1353840"/>
                    <a:pt x="315038" y="1351806"/>
                    <a:pt x="314836" y="1349788"/>
                  </a:cubicBezTo>
                  <a:cubicBezTo>
                    <a:pt x="313401" y="1337972"/>
                    <a:pt x="333229" y="1331726"/>
                    <a:pt x="323273" y="1317292"/>
                  </a:cubicBezTo>
                  <a:cubicBezTo>
                    <a:pt x="314836" y="1306066"/>
                    <a:pt x="301420" y="1308261"/>
                    <a:pt x="291296" y="1302015"/>
                  </a:cubicBezTo>
                  <a:cubicBezTo>
                    <a:pt x="282589" y="1295954"/>
                    <a:pt x="270684" y="1297609"/>
                    <a:pt x="263959" y="1305813"/>
                  </a:cubicBezTo>
                  <a:cubicBezTo>
                    <a:pt x="249110" y="1322618"/>
                    <a:pt x="227747" y="1332215"/>
                    <a:pt x="205321" y="1332148"/>
                  </a:cubicBezTo>
                  <a:cubicBezTo>
                    <a:pt x="197305" y="1332148"/>
                    <a:pt x="189290" y="1338563"/>
                    <a:pt x="181106" y="1341517"/>
                  </a:cubicBezTo>
                  <a:cubicBezTo>
                    <a:pt x="172922" y="1344471"/>
                    <a:pt x="164232" y="1343374"/>
                    <a:pt x="165666" y="1331219"/>
                  </a:cubicBezTo>
                  <a:cubicBezTo>
                    <a:pt x="167353" y="1316448"/>
                    <a:pt x="159422" y="1315182"/>
                    <a:pt x="147526" y="1314760"/>
                  </a:cubicBezTo>
                  <a:cubicBezTo>
                    <a:pt x="131158" y="1314254"/>
                    <a:pt x="114283" y="1319065"/>
                    <a:pt x="98253" y="1309105"/>
                  </a:cubicBezTo>
                  <a:cubicBezTo>
                    <a:pt x="92600" y="1305644"/>
                    <a:pt x="86694" y="1314254"/>
                    <a:pt x="81378" y="1318221"/>
                  </a:cubicBezTo>
                  <a:cubicBezTo>
                    <a:pt x="76063" y="1322188"/>
                    <a:pt x="71675" y="1327506"/>
                    <a:pt x="66529" y="1331726"/>
                  </a:cubicBezTo>
                  <a:cubicBezTo>
                    <a:pt x="63660" y="1334840"/>
                    <a:pt x="59079" y="1335667"/>
                    <a:pt x="55307" y="1333751"/>
                  </a:cubicBezTo>
                  <a:cubicBezTo>
                    <a:pt x="51004" y="1331050"/>
                    <a:pt x="52017" y="1326830"/>
                    <a:pt x="53789" y="1323032"/>
                  </a:cubicBezTo>
                  <a:cubicBezTo>
                    <a:pt x="59273" y="1311299"/>
                    <a:pt x="51426" y="1305307"/>
                    <a:pt x="43579" y="1299989"/>
                  </a:cubicBezTo>
                  <a:cubicBezTo>
                    <a:pt x="33708" y="1293321"/>
                    <a:pt x="26705" y="1272051"/>
                    <a:pt x="32611" y="1262850"/>
                  </a:cubicBezTo>
                  <a:cubicBezTo>
                    <a:pt x="37673" y="1255338"/>
                    <a:pt x="44592" y="1255507"/>
                    <a:pt x="47461" y="1264538"/>
                  </a:cubicBezTo>
                  <a:cubicBezTo>
                    <a:pt x="52607" y="1281420"/>
                    <a:pt x="64335" y="1283445"/>
                    <a:pt x="78931" y="1282601"/>
                  </a:cubicBezTo>
                  <a:cubicBezTo>
                    <a:pt x="91056" y="1281504"/>
                    <a:pt x="103256" y="1281504"/>
                    <a:pt x="115380" y="1282601"/>
                  </a:cubicBezTo>
                  <a:cubicBezTo>
                    <a:pt x="136220" y="1285218"/>
                    <a:pt x="147526" y="1274161"/>
                    <a:pt x="156807" y="1257870"/>
                  </a:cubicBezTo>
                  <a:cubicBezTo>
                    <a:pt x="173681" y="1227568"/>
                    <a:pt x="173681" y="1227737"/>
                    <a:pt x="149635" y="1202247"/>
                  </a:cubicBezTo>
                  <a:cubicBezTo>
                    <a:pt x="147357" y="1199799"/>
                    <a:pt x="144742" y="1197604"/>
                    <a:pt x="142548" y="1195072"/>
                  </a:cubicBezTo>
                  <a:cubicBezTo>
                    <a:pt x="118671" y="1168315"/>
                    <a:pt x="115296" y="1167640"/>
                    <a:pt x="83066" y="1183340"/>
                  </a:cubicBezTo>
                  <a:cubicBezTo>
                    <a:pt x="54210" y="1197435"/>
                    <a:pt x="37927" y="1188742"/>
                    <a:pt x="40880" y="1157511"/>
                  </a:cubicBezTo>
                  <a:cubicBezTo>
                    <a:pt x="42736" y="1134553"/>
                    <a:pt x="33961" y="1125522"/>
                    <a:pt x="13037" y="1125015"/>
                  </a:cubicBezTo>
                  <a:cubicBezTo>
                    <a:pt x="-2488" y="1125015"/>
                    <a:pt x="-2572" y="1116575"/>
                    <a:pt x="4600" y="1107121"/>
                  </a:cubicBezTo>
                  <a:cubicBezTo>
                    <a:pt x="9240" y="1100790"/>
                    <a:pt x="11096" y="1093025"/>
                    <a:pt x="17762" y="1087454"/>
                  </a:cubicBezTo>
                  <a:cubicBezTo>
                    <a:pt x="37420" y="1070573"/>
                    <a:pt x="36408" y="1060360"/>
                    <a:pt x="15315" y="1046939"/>
                  </a:cubicBezTo>
                  <a:cubicBezTo>
                    <a:pt x="11012" y="1044238"/>
                    <a:pt x="6878" y="1041284"/>
                    <a:pt x="8987" y="1035882"/>
                  </a:cubicBezTo>
                  <a:cubicBezTo>
                    <a:pt x="11434" y="1028961"/>
                    <a:pt x="17930" y="1030058"/>
                    <a:pt x="22655" y="1031746"/>
                  </a:cubicBezTo>
                  <a:cubicBezTo>
                    <a:pt x="27127" y="1033924"/>
                    <a:pt x="31211" y="1036827"/>
                    <a:pt x="34720" y="1040356"/>
                  </a:cubicBezTo>
                  <a:cubicBezTo>
                    <a:pt x="53789" y="1057743"/>
                    <a:pt x="74713" y="1051244"/>
                    <a:pt x="95046" y="1044238"/>
                  </a:cubicBezTo>
                  <a:cubicBezTo>
                    <a:pt x="102556" y="1041706"/>
                    <a:pt x="103990" y="1033603"/>
                    <a:pt x="104243" y="1025500"/>
                  </a:cubicBezTo>
                  <a:cubicBezTo>
                    <a:pt x="103374" y="1009353"/>
                    <a:pt x="104024" y="993164"/>
                    <a:pt x="106184" y="977135"/>
                  </a:cubicBezTo>
                  <a:cubicBezTo>
                    <a:pt x="107787" y="969623"/>
                    <a:pt x="104074" y="964896"/>
                    <a:pt x="96481" y="961858"/>
                  </a:cubicBezTo>
                  <a:cubicBezTo>
                    <a:pt x="87293" y="958212"/>
                    <a:pt x="78552" y="953544"/>
                    <a:pt x="70410" y="947931"/>
                  </a:cubicBezTo>
                  <a:cubicBezTo>
                    <a:pt x="54776" y="938300"/>
                    <a:pt x="49907" y="917815"/>
                    <a:pt x="59534" y="902174"/>
                  </a:cubicBezTo>
                  <a:cubicBezTo>
                    <a:pt x="61255" y="899372"/>
                    <a:pt x="63390" y="896848"/>
                    <a:pt x="65854" y="894670"/>
                  </a:cubicBezTo>
                  <a:cubicBezTo>
                    <a:pt x="80450" y="881166"/>
                    <a:pt x="96481" y="870615"/>
                    <a:pt x="81378" y="846475"/>
                  </a:cubicBezTo>
                  <a:cubicBezTo>
                    <a:pt x="76232" y="838034"/>
                    <a:pt x="89815" y="829594"/>
                    <a:pt x="94203" y="821153"/>
                  </a:cubicBezTo>
                  <a:cubicBezTo>
                    <a:pt x="103315" y="803512"/>
                    <a:pt x="113524" y="799545"/>
                    <a:pt x="134111" y="805791"/>
                  </a:cubicBezTo>
                  <a:cubicBezTo>
                    <a:pt x="154698" y="812037"/>
                    <a:pt x="176297" y="814232"/>
                    <a:pt x="188109" y="837190"/>
                  </a:cubicBezTo>
                  <a:cubicBezTo>
                    <a:pt x="194234" y="848239"/>
                    <a:pt x="206730" y="854156"/>
                    <a:pt x="219158" y="851876"/>
                  </a:cubicBezTo>
                  <a:cubicBezTo>
                    <a:pt x="251903" y="847665"/>
                    <a:pt x="285010" y="856283"/>
                    <a:pt x="311545" y="875933"/>
                  </a:cubicBezTo>
                  <a:cubicBezTo>
                    <a:pt x="328420" y="887665"/>
                    <a:pt x="339641" y="882010"/>
                    <a:pt x="349597" y="857194"/>
                  </a:cubicBezTo>
                  <a:cubicBezTo>
                    <a:pt x="356853" y="838963"/>
                    <a:pt x="370268" y="824444"/>
                    <a:pt x="376849" y="806128"/>
                  </a:cubicBezTo>
                  <a:cubicBezTo>
                    <a:pt x="378191" y="803065"/>
                    <a:pt x="380924" y="800836"/>
                    <a:pt x="384190" y="800135"/>
                  </a:cubicBezTo>
                  <a:cubicBezTo>
                    <a:pt x="406885" y="801486"/>
                    <a:pt x="430257" y="792539"/>
                    <a:pt x="451687" y="810264"/>
                  </a:cubicBezTo>
                  <a:cubicBezTo>
                    <a:pt x="473118" y="827990"/>
                    <a:pt x="476999" y="827146"/>
                    <a:pt x="493873" y="802752"/>
                  </a:cubicBezTo>
                  <a:cubicBezTo>
                    <a:pt x="505415" y="783313"/>
                    <a:pt x="527040" y="772172"/>
                    <a:pt x="549559" y="774054"/>
                  </a:cubicBezTo>
                  <a:cubicBezTo>
                    <a:pt x="610813" y="775826"/>
                    <a:pt x="606510" y="775489"/>
                    <a:pt x="610391" y="714042"/>
                  </a:cubicBezTo>
                  <a:cubicBezTo>
                    <a:pt x="610813" y="706614"/>
                    <a:pt x="610391" y="699186"/>
                    <a:pt x="610813" y="691758"/>
                  </a:cubicBezTo>
                  <a:cubicBezTo>
                    <a:pt x="611657" y="674877"/>
                    <a:pt x="617647" y="668125"/>
                    <a:pt x="637728" y="663904"/>
                  </a:cubicBezTo>
                  <a:cubicBezTo>
                    <a:pt x="677973" y="655464"/>
                    <a:pt x="717797" y="659768"/>
                    <a:pt x="757789" y="657320"/>
                  </a:cubicBezTo>
                  <a:cubicBezTo>
                    <a:pt x="774436" y="655235"/>
                    <a:pt x="789741" y="647133"/>
                    <a:pt x="800819" y="634531"/>
                  </a:cubicBezTo>
                  <a:cubicBezTo>
                    <a:pt x="807315" y="627854"/>
                    <a:pt x="807898" y="617405"/>
                    <a:pt x="802169" y="610053"/>
                  </a:cubicBezTo>
                  <a:cubicBezTo>
                    <a:pt x="790863" y="594944"/>
                    <a:pt x="802169" y="589964"/>
                    <a:pt x="811956" y="583802"/>
                  </a:cubicBezTo>
                  <a:cubicBezTo>
                    <a:pt x="825287" y="575362"/>
                    <a:pt x="827733" y="586672"/>
                    <a:pt x="831783" y="594944"/>
                  </a:cubicBezTo>
                  <a:cubicBezTo>
                    <a:pt x="842726" y="618958"/>
                    <a:pt x="866907" y="634159"/>
                    <a:pt x="893291" y="633602"/>
                  </a:cubicBezTo>
                  <a:cubicBezTo>
                    <a:pt x="912612" y="634446"/>
                    <a:pt x="925099" y="630310"/>
                    <a:pt x="931005" y="610475"/>
                  </a:cubicBezTo>
                  <a:cubicBezTo>
                    <a:pt x="934886" y="597308"/>
                    <a:pt x="946192" y="585744"/>
                    <a:pt x="922062" y="578485"/>
                  </a:cubicBezTo>
                  <a:cubicBezTo>
                    <a:pt x="908140" y="574282"/>
                    <a:pt x="900260" y="559595"/>
                    <a:pt x="904462" y="545668"/>
                  </a:cubicBezTo>
                  <a:cubicBezTo>
                    <a:pt x="904554" y="545347"/>
                    <a:pt x="904655" y="545035"/>
                    <a:pt x="904765" y="544723"/>
                  </a:cubicBezTo>
                  <a:cubicBezTo>
                    <a:pt x="910081" y="530458"/>
                    <a:pt x="924424" y="528686"/>
                    <a:pt x="942817" y="537802"/>
                  </a:cubicBezTo>
                  <a:cubicBezTo>
                    <a:pt x="947626" y="540165"/>
                    <a:pt x="952435" y="542528"/>
                    <a:pt x="957413" y="544638"/>
                  </a:cubicBezTo>
                  <a:cubicBezTo>
                    <a:pt x="970575" y="550124"/>
                    <a:pt x="981037" y="553079"/>
                    <a:pt x="995465" y="541515"/>
                  </a:cubicBezTo>
                  <a:cubicBezTo>
                    <a:pt x="1027527" y="515603"/>
                    <a:pt x="1069038" y="506740"/>
                    <a:pt x="1105739" y="488846"/>
                  </a:cubicBezTo>
                  <a:cubicBezTo>
                    <a:pt x="1122614" y="480827"/>
                    <a:pt x="1138560" y="475341"/>
                    <a:pt x="1147166" y="457278"/>
                  </a:cubicBezTo>
                  <a:cubicBezTo>
                    <a:pt x="1156447" y="437780"/>
                    <a:pt x="1173322" y="422502"/>
                    <a:pt x="1179227" y="400725"/>
                  </a:cubicBezTo>
                  <a:cubicBezTo>
                    <a:pt x="1180763" y="393973"/>
                    <a:pt x="1185437" y="388352"/>
                    <a:pt x="1191799" y="385617"/>
                  </a:cubicBezTo>
                  <a:cubicBezTo>
                    <a:pt x="1221329" y="375235"/>
                    <a:pt x="1219557" y="351854"/>
                    <a:pt x="1214748" y="328558"/>
                  </a:cubicBezTo>
                  <a:cubicBezTo>
                    <a:pt x="1211964" y="314969"/>
                    <a:pt x="1219220" y="310749"/>
                    <a:pt x="1229007" y="306022"/>
                  </a:cubicBezTo>
                  <a:cubicBezTo>
                    <a:pt x="1249678" y="295893"/>
                    <a:pt x="1272290" y="292179"/>
                    <a:pt x="1293973" y="285427"/>
                  </a:cubicBezTo>
                  <a:cubicBezTo>
                    <a:pt x="1324263" y="275973"/>
                    <a:pt x="1339787" y="257235"/>
                    <a:pt x="1339281" y="225667"/>
                  </a:cubicBezTo>
                  <a:cubicBezTo>
                    <a:pt x="1339281" y="210474"/>
                    <a:pt x="1341813" y="195281"/>
                    <a:pt x="1332532" y="180595"/>
                  </a:cubicBezTo>
                  <a:cubicBezTo>
                    <a:pt x="1327216" y="172154"/>
                    <a:pt x="1334050" y="163713"/>
                    <a:pt x="1343500" y="160421"/>
                  </a:cubicBezTo>
                  <a:cubicBezTo>
                    <a:pt x="1352949" y="157129"/>
                    <a:pt x="1371596" y="169959"/>
                    <a:pt x="1371933" y="178991"/>
                  </a:cubicBezTo>
                  <a:cubicBezTo>
                    <a:pt x="1372439" y="193762"/>
                    <a:pt x="1371933" y="208617"/>
                    <a:pt x="1371933" y="223473"/>
                  </a:cubicBezTo>
                  <a:cubicBezTo>
                    <a:pt x="1371933" y="235881"/>
                    <a:pt x="1376068" y="239088"/>
                    <a:pt x="1388048" y="232758"/>
                  </a:cubicBezTo>
                  <a:cubicBezTo>
                    <a:pt x="1401379" y="226537"/>
                    <a:pt x="1413385" y="217792"/>
                    <a:pt x="1423400" y="207014"/>
                  </a:cubicBezTo>
                  <a:cubicBezTo>
                    <a:pt x="1433019" y="195957"/>
                    <a:pt x="1443312" y="191398"/>
                    <a:pt x="1457149" y="200768"/>
                  </a:cubicBezTo>
                  <a:cubicBezTo>
                    <a:pt x="1460676" y="202675"/>
                    <a:pt x="1464616" y="203722"/>
                    <a:pt x="1468624" y="203806"/>
                  </a:cubicBezTo>
                  <a:cubicBezTo>
                    <a:pt x="1497479" y="206507"/>
                    <a:pt x="1498491" y="205916"/>
                    <a:pt x="1497732" y="177049"/>
                  </a:cubicBezTo>
                  <a:cubicBezTo>
                    <a:pt x="1497226" y="160675"/>
                    <a:pt x="1500854" y="144047"/>
                    <a:pt x="1491066" y="127925"/>
                  </a:cubicBezTo>
                  <a:cubicBezTo>
                    <a:pt x="1484823" y="117881"/>
                    <a:pt x="1506254" y="92221"/>
                    <a:pt x="1520175" y="90955"/>
                  </a:cubicBezTo>
                  <a:cubicBezTo>
                    <a:pt x="1525541" y="90660"/>
                    <a:pt x="1530924" y="90660"/>
                    <a:pt x="1536290" y="90955"/>
                  </a:cubicBezTo>
                  <a:cubicBezTo>
                    <a:pt x="1553164" y="90955"/>
                    <a:pt x="1575017" y="99396"/>
                    <a:pt x="1567592" y="67068"/>
                  </a:cubicBezTo>
                  <a:cubicBezTo>
                    <a:pt x="1564976" y="55589"/>
                    <a:pt x="1607331" y="20982"/>
                    <a:pt x="1622771" y="18281"/>
                  </a:cubicBezTo>
                  <a:cubicBezTo>
                    <a:pt x="1626973" y="17429"/>
                    <a:pt x="1631150" y="19860"/>
                    <a:pt x="1632474" y="23937"/>
                  </a:cubicBezTo>
                  <a:cubicBezTo>
                    <a:pt x="1640405" y="42759"/>
                    <a:pt x="1657786" y="55083"/>
                    <a:pt x="1666223" y="73905"/>
                  </a:cubicBezTo>
                  <a:cubicBezTo>
                    <a:pt x="1671015" y="84726"/>
                    <a:pt x="1682000" y="91445"/>
                    <a:pt x="1693813" y="90786"/>
                  </a:cubicBezTo>
                  <a:cubicBezTo>
                    <a:pt x="1709936" y="91006"/>
                    <a:pt x="1725874" y="94238"/>
                    <a:pt x="1740808" y="100324"/>
                  </a:cubicBezTo>
                  <a:cubicBezTo>
                    <a:pt x="1762576" y="108765"/>
                    <a:pt x="1782994" y="100915"/>
                    <a:pt x="1798265" y="87326"/>
                  </a:cubicBezTo>
                  <a:cubicBezTo>
                    <a:pt x="1806702" y="79560"/>
                    <a:pt x="1801978" y="62004"/>
                    <a:pt x="1807462" y="49090"/>
                  </a:cubicBezTo>
                  <a:cubicBezTo>
                    <a:pt x="1810668" y="41577"/>
                    <a:pt x="1812271" y="35922"/>
                    <a:pt x="1821552" y="32208"/>
                  </a:cubicBezTo>
                  <a:cubicBezTo>
                    <a:pt x="1832790" y="27819"/>
                    <a:pt x="1842392" y="20071"/>
                    <a:pt x="1849057" y="10010"/>
                  </a:cubicBezTo>
                  <a:cubicBezTo>
                    <a:pt x="1858929" y="-5014"/>
                    <a:pt x="1876309" y="641"/>
                    <a:pt x="1890062" y="3173"/>
                  </a:cubicBezTo>
                  <a:cubicBezTo>
                    <a:pt x="1898499" y="4776"/>
                    <a:pt x="1890568" y="12120"/>
                    <a:pt x="1888037" y="15581"/>
                  </a:cubicBezTo>
                  <a:cubicBezTo>
                    <a:pt x="1872344" y="36682"/>
                    <a:pt x="1856819" y="57784"/>
                    <a:pt x="1840198" y="78294"/>
                  </a:cubicBezTo>
                  <a:cubicBezTo>
                    <a:pt x="1814043" y="110284"/>
                    <a:pt x="1787128" y="141683"/>
                    <a:pt x="1760467" y="173251"/>
                  </a:cubicBezTo>
                  <a:cubicBezTo>
                    <a:pt x="1738277" y="199670"/>
                    <a:pt x="1707228" y="215454"/>
                    <a:pt x="1681916" y="237737"/>
                  </a:cubicBezTo>
                  <a:cubicBezTo>
                    <a:pt x="1644961" y="270487"/>
                    <a:pt x="1592482" y="286524"/>
                    <a:pt x="1571304" y="335986"/>
                  </a:cubicBezTo>
                  <a:cubicBezTo>
                    <a:pt x="1559999" y="362490"/>
                    <a:pt x="1538062" y="376923"/>
                    <a:pt x="1516969" y="392538"/>
                  </a:cubicBezTo>
                  <a:cubicBezTo>
                    <a:pt x="1485076" y="416172"/>
                    <a:pt x="1452256" y="438455"/>
                    <a:pt x="1419519" y="460992"/>
                  </a:cubicBezTo>
                  <a:cubicBezTo>
                    <a:pt x="1395979" y="477198"/>
                    <a:pt x="1372271" y="493066"/>
                    <a:pt x="1348140" y="508428"/>
                  </a:cubicBezTo>
                  <a:cubicBezTo>
                    <a:pt x="1337763" y="515096"/>
                    <a:pt x="1330591" y="522440"/>
                    <a:pt x="1331266" y="535860"/>
                  </a:cubicBezTo>
                  <a:cubicBezTo>
                    <a:pt x="1333460" y="566162"/>
                    <a:pt x="1328819" y="596295"/>
                    <a:pt x="1327469" y="626512"/>
                  </a:cubicBezTo>
                  <a:cubicBezTo>
                    <a:pt x="1327216" y="644854"/>
                    <a:pt x="1314805" y="660781"/>
                    <a:pt x="1297095" y="665508"/>
                  </a:cubicBezTo>
                  <a:cubicBezTo>
                    <a:pt x="1266325" y="677460"/>
                    <a:pt x="1234955" y="687800"/>
                    <a:pt x="1203105" y="696485"/>
                  </a:cubicBezTo>
                  <a:cubicBezTo>
                    <a:pt x="1181894" y="700629"/>
                    <a:pt x="1160134" y="701203"/>
                    <a:pt x="1138729" y="698173"/>
                  </a:cubicBezTo>
                  <a:cubicBezTo>
                    <a:pt x="1102786" y="694206"/>
                    <a:pt x="1071653" y="724254"/>
                    <a:pt x="1060769" y="752446"/>
                  </a:cubicBezTo>
                  <a:cubicBezTo>
                    <a:pt x="1047101" y="788065"/>
                    <a:pt x="1027611" y="820815"/>
                    <a:pt x="1011833" y="855422"/>
                  </a:cubicBezTo>
                  <a:cubicBezTo>
                    <a:pt x="1006653" y="866369"/>
                    <a:pt x="994166" y="871788"/>
                    <a:pt x="982641" y="868083"/>
                  </a:cubicBezTo>
                  <a:cubicBezTo>
                    <a:pt x="969647" y="865550"/>
                    <a:pt x="975384" y="853902"/>
                    <a:pt x="975216" y="846221"/>
                  </a:cubicBezTo>
                  <a:cubicBezTo>
                    <a:pt x="974372" y="816510"/>
                    <a:pt x="974456" y="819296"/>
                    <a:pt x="944842" y="815751"/>
                  </a:cubicBezTo>
                  <a:cubicBezTo>
                    <a:pt x="909996" y="811531"/>
                    <a:pt x="889831" y="836515"/>
                    <a:pt x="863423" y="849513"/>
                  </a:cubicBezTo>
                  <a:cubicBezTo>
                    <a:pt x="824696" y="868420"/>
                    <a:pt x="818621" y="907416"/>
                    <a:pt x="805375" y="942360"/>
                  </a:cubicBezTo>
                  <a:cubicBezTo>
                    <a:pt x="798709" y="959241"/>
                    <a:pt x="793478" y="977642"/>
                    <a:pt x="785294" y="994186"/>
                  </a:cubicBezTo>
                  <a:cubicBezTo>
                    <a:pt x="781396" y="1000448"/>
                    <a:pt x="780063" y="1007977"/>
                    <a:pt x="781582" y="1015203"/>
                  </a:cubicBezTo>
                  <a:cubicBezTo>
                    <a:pt x="787994" y="1033856"/>
                    <a:pt x="784366" y="1055127"/>
                    <a:pt x="790947" y="1071754"/>
                  </a:cubicBezTo>
                  <a:cubicBezTo>
                    <a:pt x="799384" y="1093616"/>
                    <a:pt x="796938" y="1116321"/>
                    <a:pt x="802844" y="1138183"/>
                  </a:cubicBezTo>
                  <a:cubicBezTo>
                    <a:pt x="808665" y="1159841"/>
                    <a:pt x="812200" y="1182048"/>
                    <a:pt x="813390" y="1204441"/>
                  </a:cubicBezTo>
                  <a:cubicBezTo>
                    <a:pt x="813390" y="1208493"/>
                    <a:pt x="814740" y="1214064"/>
                    <a:pt x="812631" y="1216342"/>
                  </a:cubicBezTo>
                  <a:cubicBezTo>
                    <a:pt x="783269" y="1248501"/>
                    <a:pt x="816596" y="1284458"/>
                    <a:pt x="806303" y="1317630"/>
                  </a:cubicBezTo>
                  <a:cubicBezTo>
                    <a:pt x="804700" y="1322947"/>
                    <a:pt x="812462" y="1327252"/>
                    <a:pt x="817609" y="1330713"/>
                  </a:cubicBezTo>
                  <a:cubicBezTo>
                    <a:pt x="833218" y="1341095"/>
                    <a:pt x="835074" y="1356879"/>
                    <a:pt x="820140" y="1367683"/>
                  </a:cubicBezTo>
                  <a:cubicBezTo>
                    <a:pt x="808834" y="1374089"/>
                    <a:pt x="802894" y="1387003"/>
                    <a:pt x="805375" y="1399757"/>
                  </a:cubicBezTo>
                  <a:cubicBezTo>
                    <a:pt x="807231" y="1411658"/>
                    <a:pt x="802338" y="1415288"/>
                    <a:pt x="790019" y="1416638"/>
                  </a:cubicBezTo>
                  <a:cubicBezTo>
                    <a:pt x="771373" y="1419170"/>
                    <a:pt x="755174" y="1429806"/>
                    <a:pt x="739396" y="1439681"/>
                  </a:cubicBezTo>
                  <a:cubicBezTo>
                    <a:pt x="730959" y="1444999"/>
                    <a:pt x="722521" y="1450063"/>
                    <a:pt x="713325" y="1454706"/>
                  </a:cubicBezTo>
                  <a:cubicBezTo>
                    <a:pt x="705807" y="1460217"/>
                    <a:pt x="695252" y="1458588"/>
                    <a:pt x="689743" y="1451067"/>
                  </a:cubicBezTo>
                  <a:cubicBezTo>
                    <a:pt x="689524" y="1450772"/>
                    <a:pt x="689313" y="1450460"/>
                    <a:pt x="689110" y="1450147"/>
                  </a:cubicBezTo>
                  <a:cubicBezTo>
                    <a:pt x="682605" y="1442188"/>
                    <a:pt x="671864" y="1439065"/>
                    <a:pt x="662111" y="1442298"/>
                  </a:cubicBezTo>
                  <a:cubicBezTo>
                    <a:pt x="645650" y="1444357"/>
                    <a:pt x="629088" y="1445429"/>
                    <a:pt x="612500" y="144550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EFF7592-034A-8894-30AD-190550D72DF6}"/>
                </a:ext>
              </a:extLst>
            </p:cNvPr>
            <p:cNvSpPr/>
            <p:nvPr/>
          </p:nvSpPr>
          <p:spPr>
            <a:xfrm>
              <a:off x="9698125" y="4319657"/>
              <a:ext cx="1041492" cy="897507"/>
            </a:xfrm>
            <a:custGeom>
              <a:avLst/>
              <a:gdLst>
                <a:gd name="connsiteX0" fmla="*/ 278570 w 1365870"/>
                <a:gd name="connsiteY0" fmla="*/ 1048773 h 1177040"/>
                <a:gd name="connsiteX1" fmla="*/ 275955 w 1365870"/>
                <a:gd name="connsiteY1" fmla="*/ 1045819 h 1177040"/>
                <a:gd name="connsiteX2" fmla="*/ 271399 w 1365870"/>
                <a:gd name="connsiteY2" fmla="*/ 1013238 h 1177040"/>
                <a:gd name="connsiteX3" fmla="*/ 219848 w 1365870"/>
                <a:gd name="connsiteY3" fmla="*/ 992221 h 1177040"/>
                <a:gd name="connsiteX4" fmla="*/ 187702 w 1365870"/>
                <a:gd name="connsiteY4" fmla="*/ 1018387 h 1177040"/>
                <a:gd name="connsiteX5" fmla="*/ 185171 w 1365870"/>
                <a:gd name="connsiteY5" fmla="*/ 1046410 h 1177040"/>
                <a:gd name="connsiteX6" fmla="*/ 195211 w 1365870"/>
                <a:gd name="connsiteY6" fmla="*/ 1063291 h 1177040"/>
                <a:gd name="connsiteX7" fmla="*/ 168802 w 1365870"/>
                <a:gd name="connsiteY7" fmla="*/ 1120096 h 1177040"/>
                <a:gd name="connsiteX8" fmla="*/ 81899 w 1365870"/>
                <a:gd name="connsiteY8" fmla="*/ 1146768 h 1177040"/>
                <a:gd name="connsiteX9" fmla="*/ 65531 w 1365870"/>
                <a:gd name="connsiteY9" fmla="*/ 1157066 h 1177040"/>
                <a:gd name="connsiteX10" fmla="*/ 10689 w 1365870"/>
                <a:gd name="connsiteY10" fmla="*/ 1176648 h 1177040"/>
                <a:gd name="connsiteX11" fmla="*/ 1324 w 1365870"/>
                <a:gd name="connsiteY11" fmla="*/ 1161793 h 1177040"/>
                <a:gd name="connsiteX12" fmla="*/ 7736 w 1365870"/>
                <a:gd name="connsiteY12" fmla="*/ 1149216 h 1177040"/>
                <a:gd name="connsiteX13" fmla="*/ 33048 w 1365870"/>
                <a:gd name="connsiteY13" fmla="*/ 1087684 h 1177040"/>
                <a:gd name="connsiteX14" fmla="*/ 58950 w 1365870"/>
                <a:gd name="connsiteY14" fmla="*/ 1070803 h 1177040"/>
                <a:gd name="connsiteX15" fmla="*/ 99111 w 1365870"/>
                <a:gd name="connsiteY15" fmla="*/ 1039404 h 1177040"/>
                <a:gd name="connsiteX16" fmla="*/ 173105 w 1365870"/>
                <a:gd name="connsiteY16" fmla="*/ 960737 h 1177040"/>
                <a:gd name="connsiteX17" fmla="*/ 198417 w 1365870"/>
                <a:gd name="connsiteY17" fmla="*/ 924105 h 1177040"/>
                <a:gd name="connsiteX18" fmla="*/ 184411 w 1365870"/>
                <a:gd name="connsiteY18" fmla="*/ 858690 h 1177040"/>
                <a:gd name="connsiteX19" fmla="*/ 181711 w 1365870"/>
                <a:gd name="connsiteY19" fmla="*/ 813111 h 1177040"/>
                <a:gd name="connsiteX20" fmla="*/ 175974 w 1365870"/>
                <a:gd name="connsiteY20" fmla="*/ 795217 h 1177040"/>
                <a:gd name="connsiteX21" fmla="*/ 146697 w 1365870"/>
                <a:gd name="connsiteY21" fmla="*/ 726595 h 1177040"/>
                <a:gd name="connsiteX22" fmla="*/ 111007 w 1365870"/>
                <a:gd name="connsiteY22" fmla="*/ 670633 h 1177040"/>
                <a:gd name="connsiteX23" fmla="*/ 97255 w 1365870"/>
                <a:gd name="connsiteY23" fmla="*/ 654850 h 1177040"/>
                <a:gd name="connsiteX24" fmla="*/ 114636 w 1365870"/>
                <a:gd name="connsiteY24" fmla="*/ 645058 h 1177040"/>
                <a:gd name="connsiteX25" fmla="*/ 156822 w 1365870"/>
                <a:gd name="connsiteY25" fmla="*/ 661264 h 1177040"/>
                <a:gd name="connsiteX26" fmla="*/ 234360 w 1365870"/>
                <a:gd name="connsiteY26" fmla="*/ 697475 h 1177040"/>
                <a:gd name="connsiteX27" fmla="*/ 281017 w 1365870"/>
                <a:gd name="connsiteY27" fmla="*/ 706422 h 1177040"/>
                <a:gd name="connsiteX28" fmla="*/ 292323 w 1365870"/>
                <a:gd name="connsiteY28" fmla="*/ 693761 h 1177040"/>
                <a:gd name="connsiteX29" fmla="*/ 291564 w 1365870"/>
                <a:gd name="connsiteY29" fmla="*/ 663543 h 1177040"/>
                <a:gd name="connsiteX30" fmla="*/ 263721 w 1365870"/>
                <a:gd name="connsiteY30" fmla="*/ 629274 h 1177040"/>
                <a:gd name="connsiteX31" fmla="*/ 222632 w 1365870"/>
                <a:gd name="connsiteY31" fmla="*/ 616022 h 1177040"/>
                <a:gd name="connsiteX32" fmla="*/ 215882 w 1365870"/>
                <a:gd name="connsiteY32" fmla="*/ 597284 h 1177040"/>
                <a:gd name="connsiteX33" fmla="*/ 208795 w 1365870"/>
                <a:gd name="connsiteY33" fmla="*/ 556601 h 1177040"/>
                <a:gd name="connsiteX34" fmla="*/ 201792 w 1365870"/>
                <a:gd name="connsiteY34" fmla="*/ 536681 h 1177040"/>
                <a:gd name="connsiteX35" fmla="*/ 198670 w 1365870"/>
                <a:gd name="connsiteY35" fmla="*/ 456073 h 1177040"/>
                <a:gd name="connsiteX36" fmla="*/ 209672 w 1365870"/>
                <a:gd name="connsiteY36" fmla="*/ 436246 h 1177040"/>
                <a:gd name="connsiteX37" fmla="*/ 213267 w 1365870"/>
                <a:gd name="connsiteY37" fmla="*/ 435646 h 1177040"/>
                <a:gd name="connsiteX38" fmla="*/ 274689 w 1365870"/>
                <a:gd name="connsiteY38" fmla="*/ 385003 h 1177040"/>
                <a:gd name="connsiteX39" fmla="*/ 287008 w 1365870"/>
                <a:gd name="connsiteY39" fmla="*/ 378757 h 1177040"/>
                <a:gd name="connsiteX40" fmla="*/ 337631 w 1365870"/>
                <a:gd name="connsiteY40" fmla="*/ 386775 h 1177040"/>
                <a:gd name="connsiteX41" fmla="*/ 397619 w 1365870"/>
                <a:gd name="connsiteY41" fmla="*/ 357487 h 1177040"/>
                <a:gd name="connsiteX42" fmla="*/ 416097 w 1365870"/>
                <a:gd name="connsiteY42" fmla="*/ 336301 h 1177040"/>
                <a:gd name="connsiteX43" fmla="*/ 445205 w 1365870"/>
                <a:gd name="connsiteY43" fmla="*/ 271308 h 1177040"/>
                <a:gd name="connsiteX44" fmla="*/ 484691 w 1365870"/>
                <a:gd name="connsiteY44" fmla="*/ 202011 h 1177040"/>
                <a:gd name="connsiteX45" fmla="*/ 501566 w 1365870"/>
                <a:gd name="connsiteY45" fmla="*/ 153224 h 1177040"/>
                <a:gd name="connsiteX46" fmla="*/ 486379 w 1365870"/>
                <a:gd name="connsiteY46" fmla="*/ 145374 h 1177040"/>
                <a:gd name="connsiteX47" fmla="*/ 470432 w 1365870"/>
                <a:gd name="connsiteY47" fmla="*/ 132291 h 1177040"/>
                <a:gd name="connsiteX48" fmla="*/ 484354 w 1365870"/>
                <a:gd name="connsiteY48" fmla="*/ 114059 h 1177040"/>
                <a:gd name="connsiteX49" fmla="*/ 552695 w 1365870"/>
                <a:gd name="connsiteY49" fmla="*/ 81900 h 1177040"/>
                <a:gd name="connsiteX50" fmla="*/ 562820 w 1365870"/>
                <a:gd name="connsiteY50" fmla="*/ 75570 h 1177040"/>
                <a:gd name="connsiteX51" fmla="*/ 628377 w 1365870"/>
                <a:gd name="connsiteY51" fmla="*/ 69493 h 1177040"/>
                <a:gd name="connsiteX52" fmla="*/ 662126 w 1365870"/>
                <a:gd name="connsiteY52" fmla="*/ 80634 h 1177040"/>
                <a:gd name="connsiteX53" fmla="*/ 676722 w 1365870"/>
                <a:gd name="connsiteY53" fmla="*/ 72784 h 1177040"/>
                <a:gd name="connsiteX54" fmla="*/ 780837 w 1365870"/>
                <a:gd name="connsiteY54" fmla="*/ 29315 h 1177040"/>
                <a:gd name="connsiteX55" fmla="*/ 811464 w 1365870"/>
                <a:gd name="connsiteY55" fmla="*/ 52358 h 1177040"/>
                <a:gd name="connsiteX56" fmla="*/ 807921 w 1365870"/>
                <a:gd name="connsiteY56" fmla="*/ 84179 h 1177040"/>
                <a:gd name="connsiteX57" fmla="*/ 814586 w 1365870"/>
                <a:gd name="connsiteY57" fmla="*/ 121487 h 1177040"/>
                <a:gd name="connsiteX58" fmla="*/ 850022 w 1365870"/>
                <a:gd name="connsiteY58" fmla="*/ 139634 h 1177040"/>
                <a:gd name="connsiteX59" fmla="*/ 867547 w 1365870"/>
                <a:gd name="connsiteY59" fmla="*/ 138942 h 1177040"/>
                <a:gd name="connsiteX60" fmla="*/ 868247 w 1365870"/>
                <a:gd name="connsiteY60" fmla="*/ 138115 h 1177040"/>
                <a:gd name="connsiteX61" fmla="*/ 875925 w 1365870"/>
                <a:gd name="connsiteY61" fmla="*/ 128830 h 1177040"/>
                <a:gd name="connsiteX62" fmla="*/ 932623 w 1365870"/>
                <a:gd name="connsiteY62" fmla="*/ 124948 h 1177040"/>
                <a:gd name="connsiteX63" fmla="*/ 983246 w 1365870"/>
                <a:gd name="connsiteY63" fmla="*/ 150270 h 1177040"/>
                <a:gd name="connsiteX64" fmla="*/ 991261 w 1365870"/>
                <a:gd name="connsiteY64" fmla="*/ 150270 h 1177040"/>
                <a:gd name="connsiteX65" fmla="*/ 1058759 w 1365870"/>
                <a:gd name="connsiteY65" fmla="*/ 101061 h 1177040"/>
                <a:gd name="connsiteX66" fmla="*/ 1048972 w 1365870"/>
                <a:gd name="connsiteY66" fmla="*/ 58857 h 1177040"/>
                <a:gd name="connsiteX67" fmla="*/ 1042475 w 1365870"/>
                <a:gd name="connsiteY67" fmla="*/ 17499 h 1177040"/>
                <a:gd name="connsiteX68" fmla="*/ 1070149 w 1365870"/>
                <a:gd name="connsiteY68" fmla="*/ 2137 h 1177040"/>
                <a:gd name="connsiteX69" fmla="*/ 1179242 w 1365870"/>
                <a:gd name="connsiteY69" fmla="*/ 64597 h 1177040"/>
                <a:gd name="connsiteX70" fmla="*/ 1190042 w 1365870"/>
                <a:gd name="connsiteY70" fmla="*/ 84095 h 1177040"/>
                <a:gd name="connsiteX71" fmla="*/ 1197129 w 1365870"/>
                <a:gd name="connsiteY71" fmla="*/ 90426 h 1177040"/>
                <a:gd name="connsiteX72" fmla="*/ 1244883 w 1365870"/>
                <a:gd name="connsiteY72" fmla="*/ 113890 h 1177040"/>
                <a:gd name="connsiteX73" fmla="*/ 1254755 w 1365870"/>
                <a:gd name="connsiteY73" fmla="*/ 134992 h 1177040"/>
                <a:gd name="connsiteX74" fmla="*/ 1258636 w 1365870"/>
                <a:gd name="connsiteY74" fmla="*/ 158204 h 1177040"/>
                <a:gd name="connsiteX75" fmla="*/ 1301666 w 1365870"/>
                <a:gd name="connsiteY75" fmla="*/ 165547 h 1177040"/>
                <a:gd name="connsiteX76" fmla="*/ 1323603 w 1365870"/>
                <a:gd name="connsiteY76" fmla="*/ 169092 h 1177040"/>
                <a:gd name="connsiteX77" fmla="*/ 1337271 w 1365870"/>
                <a:gd name="connsiteY77" fmla="*/ 175085 h 1177040"/>
                <a:gd name="connsiteX78" fmla="*/ 1364439 w 1365870"/>
                <a:gd name="connsiteY78" fmla="*/ 201082 h 1177040"/>
                <a:gd name="connsiteX79" fmla="*/ 1344949 w 1365870"/>
                <a:gd name="connsiteY79" fmla="*/ 228345 h 1177040"/>
                <a:gd name="connsiteX80" fmla="*/ 1306897 w 1365870"/>
                <a:gd name="connsiteY80" fmla="*/ 232312 h 1177040"/>
                <a:gd name="connsiteX81" fmla="*/ 1268593 w 1365870"/>
                <a:gd name="connsiteY81" fmla="*/ 262783 h 1177040"/>
                <a:gd name="connsiteX82" fmla="*/ 1251211 w 1365870"/>
                <a:gd name="connsiteY82" fmla="*/ 279664 h 1177040"/>
                <a:gd name="connsiteX83" fmla="*/ 1234844 w 1365870"/>
                <a:gd name="connsiteY83" fmla="*/ 325159 h 1177040"/>
                <a:gd name="connsiteX84" fmla="*/ 1235350 w 1365870"/>
                <a:gd name="connsiteY84" fmla="*/ 345248 h 1177040"/>
                <a:gd name="connsiteX85" fmla="*/ 1249271 w 1365870"/>
                <a:gd name="connsiteY85" fmla="*/ 385425 h 1177040"/>
                <a:gd name="connsiteX86" fmla="*/ 1270448 w 1365870"/>
                <a:gd name="connsiteY86" fmla="*/ 425518 h 1177040"/>
                <a:gd name="connsiteX87" fmla="*/ 1262011 w 1365870"/>
                <a:gd name="connsiteY87" fmla="*/ 439951 h 1177040"/>
                <a:gd name="connsiteX88" fmla="*/ 1237712 w 1365870"/>
                <a:gd name="connsiteY88" fmla="*/ 499036 h 1177040"/>
                <a:gd name="connsiteX89" fmla="*/ 1202697 w 1365870"/>
                <a:gd name="connsiteY89" fmla="*/ 561749 h 1177040"/>
                <a:gd name="connsiteX90" fmla="*/ 1155365 w 1365870"/>
                <a:gd name="connsiteY90" fmla="*/ 625898 h 1177040"/>
                <a:gd name="connsiteX91" fmla="*/ 1140684 w 1365870"/>
                <a:gd name="connsiteY91" fmla="*/ 639319 h 1177040"/>
                <a:gd name="connsiteX92" fmla="*/ 1009317 w 1365870"/>
                <a:gd name="connsiteY92" fmla="*/ 683801 h 1177040"/>
                <a:gd name="connsiteX93" fmla="*/ 957850 w 1365870"/>
                <a:gd name="connsiteY93" fmla="*/ 683801 h 1177040"/>
                <a:gd name="connsiteX94" fmla="*/ 897862 w 1365870"/>
                <a:gd name="connsiteY94" fmla="*/ 703636 h 1177040"/>
                <a:gd name="connsiteX95" fmla="*/ 889424 w 1365870"/>
                <a:gd name="connsiteY95" fmla="*/ 711570 h 1177040"/>
                <a:gd name="connsiteX96" fmla="*/ 854663 w 1365870"/>
                <a:gd name="connsiteY96" fmla="*/ 752676 h 1177040"/>
                <a:gd name="connsiteX97" fmla="*/ 809693 w 1365870"/>
                <a:gd name="connsiteY97" fmla="*/ 804164 h 1177040"/>
                <a:gd name="connsiteX98" fmla="*/ 798302 w 1365870"/>
                <a:gd name="connsiteY98" fmla="*/ 812605 h 1177040"/>
                <a:gd name="connsiteX99" fmla="*/ 745232 w 1365870"/>
                <a:gd name="connsiteY99" fmla="*/ 833115 h 1177040"/>
                <a:gd name="connsiteX100" fmla="*/ 697562 w 1365870"/>
                <a:gd name="connsiteY100" fmla="*/ 865949 h 1177040"/>
                <a:gd name="connsiteX101" fmla="*/ 663813 w 1365870"/>
                <a:gd name="connsiteY101" fmla="*/ 909841 h 1177040"/>
                <a:gd name="connsiteX102" fmla="*/ 637489 w 1365870"/>
                <a:gd name="connsiteY102" fmla="*/ 935163 h 1177040"/>
                <a:gd name="connsiteX103" fmla="*/ 572776 w 1365870"/>
                <a:gd name="connsiteY103" fmla="*/ 925540 h 1177040"/>
                <a:gd name="connsiteX104" fmla="*/ 563664 w 1365870"/>
                <a:gd name="connsiteY104" fmla="*/ 918619 h 1177040"/>
                <a:gd name="connsiteX105" fmla="*/ 524009 w 1365870"/>
                <a:gd name="connsiteY105" fmla="*/ 858437 h 1177040"/>
                <a:gd name="connsiteX106" fmla="*/ 502080 w 1365870"/>
                <a:gd name="connsiteY106" fmla="*/ 849017 h 1177040"/>
                <a:gd name="connsiteX107" fmla="*/ 498697 w 1365870"/>
                <a:gd name="connsiteY107" fmla="*/ 850840 h 1177040"/>
                <a:gd name="connsiteX108" fmla="*/ 435587 w 1365870"/>
                <a:gd name="connsiteY108" fmla="*/ 893719 h 1177040"/>
                <a:gd name="connsiteX109" fmla="*/ 425968 w 1365870"/>
                <a:gd name="connsiteY109" fmla="*/ 908490 h 1177040"/>
                <a:gd name="connsiteX110" fmla="*/ 403019 w 1365870"/>
                <a:gd name="connsiteY110" fmla="*/ 926468 h 1177040"/>
                <a:gd name="connsiteX111" fmla="*/ 372139 w 1365870"/>
                <a:gd name="connsiteY111" fmla="*/ 929254 h 1177040"/>
                <a:gd name="connsiteX112" fmla="*/ 341090 w 1365870"/>
                <a:gd name="connsiteY112" fmla="*/ 977534 h 1177040"/>
                <a:gd name="connsiteX113" fmla="*/ 346068 w 1365870"/>
                <a:gd name="connsiteY113" fmla="*/ 998214 h 1177040"/>
                <a:gd name="connsiteX114" fmla="*/ 349949 w 1365870"/>
                <a:gd name="connsiteY114" fmla="*/ 1031976 h 1177040"/>
                <a:gd name="connsiteX115" fmla="*/ 322697 w 1365870"/>
                <a:gd name="connsiteY115" fmla="*/ 1030457 h 1177040"/>
                <a:gd name="connsiteX116" fmla="*/ 288948 w 1365870"/>
                <a:gd name="connsiteY116" fmla="*/ 1041852 h 1177040"/>
                <a:gd name="connsiteX117" fmla="*/ 278570 w 1365870"/>
                <a:gd name="connsiteY117" fmla="*/ 1048773 h 117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365870" h="1177040">
                  <a:moveTo>
                    <a:pt x="278570" y="1048773"/>
                  </a:moveTo>
                  <a:cubicBezTo>
                    <a:pt x="277558" y="1047676"/>
                    <a:pt x="276293" y="1046916"/>
                    <a:pt x="275955" y="1045819"/>
                  </a:cubicBezTo>
                  <a:cubicBezTo>
                    <a:pt x="273255" y="1034846"/>
                    <a:pt x="280933" y="1019400"/>
                    <a:pt x="271399" y="1013238"/>
                  </a:cubicBezTo>
                  <a:cubicBezTo>
                    <a:pt x="255596" y="1003227"/>
                    <a:pt x="238139" y="996104"/>
                    <a:pt x="219848" y="992221"/>
                  </a:cubicBezTo>
                  <a:cubicBezTo>
                    <a:pt x="201792" y="988423"/>
                    <a:pt x="198164" y="1009102"/>
                    <a:pt x="187702" y="1018387"/>
                  </a:cubicBezTo>
                  <a:cubicBezTo>
                    <a:pt x="178674" y="1026237"/>
                    <a:pt x="181458" y="1036872"/>
                    <a:pt x="185171" y="1046410"/>
                  </a:cubicBezTo>
                  <a:cubicBezTo>
                    <a:pt x="188216" y="1052208"/>
                    <a:pt x="191566" y="1057847"/>
                    <a:pt x="195211" y="1063291"/>
                  </a:cubicBezTo>
                  <a:cubicBezTo>
                    <a:pt x="206010" y="1083464"/>
                    <a:pt x="190908" y="1113935"/>
                    <a:pt x="168802" y="1120096"/>
                  </a:cubicBezTo>
                  <a:cubicBezTo>
                    <a:pt x="139610" y="1128537"/>
                    <a:pt x="111598" y="1139931"/>
                    <a:pt x="81899" y="1146768"/>
                  </a:cubicBezTo>
                  <a:cubicBezTo>
                    <a:pt x="75318" y="1147967"/>
                    <a:pt x="69463" y="1151656"/>
                    <a:pt x="65531" y="1157066"/>
                  </a:cubicBezTo>
                  <a:cubicBezTo>
                    <a:pt x="53128" y="1181713"/>
                    <a:pt x="31192" y="1176564"/>
                    <a:pt x="10689" y="1176648"/>
                  </a:cubicBezTo>
                  <a:cubicBezTo>
                    <a:pt x="-110" y="1176648"/>
                    <a:pt x="-1629" y="1170318"/>
                    <a:pt x="1324" y="1161793"/>
                  </a:cubicBezTo>
                  <a:cubicBezTo>
                    <a:pt x="2471" y="1157167"/>
                    <a:pt x="4665" y="1152863"/>
                    <a:pt x="7736" y="1149216"/>
                  </a:cubicBezTo>
                  <a:cubicBezTo>
                    <a:pt x="25783" y="1134124"/>
                    <a:pt x="35250" y="1111115"/>
                    <a:pt x="33048" y="1087684"/>
                  </a:cubicBezTo>
                  <a:cubicBezTo>
                    <a:pt x="32120" y="1076036"/>
                    <a:pt x="47982" y="1072491"/>
                    <a:pt x="58950" y="1070803"/>
                  </a:cubicBezTo>
                  <a:cubicBezTo>
                    <a:pt x="78862" y="1068018"/>
                    <a:pt x="89240" y="1060421"/>
                    <a:pt x="99111" y="1039404"/>
                  </a:cubicBezTo>
                  <a:cubicBezTo>
                    <a:pt x="114298" y="1007076"/>
                    <a:pt x="133535" y="973398"/>
                    <a:pt x="173105" y="960737"/>
                  </a:cubicBezTo>
                  <a:cubicBezTo>
                    <a:pt x="189136" y="955589"/>
                    <a:pt x="200779" y="945122"/>
                    <a:pt x="198417" y="924105"/>
                  </a:cubicBezTo>
                  <a:cubicBezTo>
                    <a:pt x="195970" y="901738"/>
                    <a:pt x="200105" y="879454"/>
                    <a:pt x="184411" y="858690"/>
                  </a:cubicBezTo>
                  <a:cubicBezTo>
                    <a:pt x="175383" y="846789"/>
                    <a:pt x="182808" y="828473"/>
                    <a:pt x="181711" y="813111"/>
                  </a:cubicBezTo>
                  <a:cubicBezTo>
                    <a:pt x="181290" y="806612"/>
                    <a:pt x="184074" y="798424"/>
                    <a:pt x="175974" y="795217"/>
                  </a:cubicBezTo>
                  <a:cubicBezTo>
                    <a:pt x="143238" y="782134"/>
                    <a:pt x="147709" y="751748"/>
                    <a:pt x="146697" y="726595"/>
                  </a:cubicBezTo>
                  <a:cubicBezTo>
                    <a:pt x="145347" y="693508"/>
                    <a:pt x="140538" y="680762"/>
                    <a:pt x="111007" y="670633"/>
                  </a:cubicBezTo>
                  <a:cubicBezTo>
                    <a:pt x="102570" y="667679"/>
                    <a:pt x="95399" y="665400"/>
                    <a:pt x="97255" y="654850"/>
                  </a:cubicBezTo>
                  <a:cubicBezTo>
                    <a:pt x="99111" y="644299"/>
                    <a:pt x="107211" y="645734"/>
                    <a:pt x="114636" y="645058"/>
                  </a:cubicBezTo>
                  <a:cubicBezTo>
                    <a:pt x="130523" y="643075"/>
                    <a:pt x="146351" y="649152"/>
                    <a:pt x="156822" y="661264"/>
                  </a:cubicBezTo>
                  <a:cubicBezTo>
                    <a:pt x="177324" y="686586"/>
                    <a:pt x="207445" y="688443"/>
                    <a:pt x="234360" y="697475"/>
                  </a:cubicBezTo>
                  <a:cubicBezTo>
                    <a:pt x="249032" y="703965"/>
                    <a:pt x="264986" y="707021"/>
                    <a:pt x="281017" y="706422"/>
                  </a:cubicBezTo>
                  <a:cubicBezTo>
                    <a:pt x="289455" y="705493"/>
                    <a:pt x="294939" y="705324"/>
                    <a:pt x="292323" y="693761"/>
                  </a:cubicBezTo>
                  <a:cubicBezTo>
                    <a:pt x="290880" y="683750"/>
                    <a:pt x="290627" y="673613"/>
                    <a:pt x="291564" y="663543"/>
                  </a:cubicBezTo>
                  <a:cubicBezTo>
                    <a:pt x="292070" y="639909"/>
                    <a:pt x="287514" y="634930"/>
                    <a:pt x="263721" y="629274"/>
                  </a:cubicBezTo>
                  <a:cubicBezTo>
                    <a:pt x="249715" y="625898"/>
                    <a:pt x="236384" y="620074"/>
                    <a:pt x="222632" y="616022"/>
                  </a:cubicBezTo>
                  <a:cubicBezTo>
                    <a:pt x="211073" y="612646"/>
                    <a:pt x="209470" y="606907"/>
                    <a:pt x="215882" y="597284"/>
                  </a:cubicBezTo>
                  <a:cubicBezTo>
                    <a:pt x="226260" y="581670"/>
                    <a:pt x="231238" y="567067"/>
                    <a:pt x="208795" y="556601"/>
                  </a:cubicBezTo>
                  <a:cubicBezTo>
                    <a:pt x="201201" y="553056"/>
                    <a:pt x="202045" y="544277"/>
                    <a:pt x="201792" y="536681"/>
                  </a:cubicBezTo>
                  <a:cubicBezTo>
                    <a:pt x="200695" y="509840"/>
                    <a:pt x="204829" y="482830"/>
                    <a:pt x="198670" y="456073"/>
                  </a:cubicBezTo>
                  <a:cubicBezTo>
                    <a:pt x="196232" y="447556"/>
                    <a:pt x="201159" y="438677"/>
                    <a:pt x="209672" y="436246"/>
                  </a:cubicBezTo>
                  <a:cubicBezTo>
                    <a:pt x="210845" y="435908"/>
                    <a:pt x="212052" y="435706"/>
                    <a:pt x="213267" y="435646"/>
                  </a:cubicBezTo>
                  <a:cubicBezTo>
                    <a:pt x="243303" y="430160"/>
                    <a:pt x="264818" y="414883"/>
                    <a:pt x="274689" y="385003"/>
                  </a:cubicBezTo>
                  <a:cubicBezTo>
                    <a:pt x="276883" y="378250"/>
                    <a:pt x="282367" y="375718"/>
                    <a:pt x="287008" y="378757"/>
                  </a:cubicBezTo>
                  <a:cubicBezTo>
                    <a:pt x="303207" y="389308"/>
                    <a:pt x="322866" y="380192"/>
                    <a:pt x="337631" y="386775"/>
                  </a:cubicBezTo>
                  <a:cubicBezTo>
                    <a:pt x="371380" y="401631"/>
                    <a:pt x="381167" y="373693"/>
                    <a:pt x="397619" y="357487"/>
                  </a:cubicBezTo>
                  <a:cubicBezTo>
                    <a:pt x="403289" y="350008"/>
                    <a:pt x="409457" y="342935"/>
                    <a:pt x="416097" y="336301"/>
                  </a:cubicBezTo>
                  <a:cubicBezTo>
                    <a:pt x="438202" y="319420"/>
                    <a:pt x="439890" y="295279"/>
                    <a:pt x="445205" y="271308"/>
                  </a:cubicBezTo>
                  <a:cubicBezTo>
                    <a:pt x="451111" y="244551"/>
                    <a:pt x="455330" y="216359"/>
                    <a:pt x="484691" y="202011"/>
                  </a:cubicBezTo>
                  <a:cubicBezTo>
                    <a:pt x="500132" y="194498"/>
                    <a:pt x="507472" y="168670"/>
                    <a:pt x="501566" y="153224"/>
                  </a:cubicBezTo>
                  <a:cubicBezTo>
                    <a:pt x="498613" y="145543"/>
                    <a:pt x="491104" y="148497"/>
                    <a:pt x="486379" y="145374"/>
                  </a:cubicBezTo>
                  <a:cubicBezTo>
                    <a:pt x="481654" y="142251"/>
                    <a:pt x="470011" y="141576"/>
                    <a:pt x="470432" y="132291"/>
                  </a:cubicBezTo>
                  <a:cubicBezTo>
                    <a:pt x="471352" y="124104"/>
                    <a:pt x="476701" y="117098"/>
                    <a:pt x="484354" y="114059"/>
                  </a:cubicBezTo>
                  <a:cubicBezTo>
                    <a:pt x="507193" y="103424"/>
                    <a:pt x="529974" y="92704"/>
                    <a:pt x="552695" y="81900"/>
                  </a:cubicBezTo>
                  <a:cubicBezTo>
                    <a:pt x="556526" y="80626"/>
                    <a:pt x="560002" y="78457"/>
                    <a:pt x="562820" y="75570"/>
                  </a:cubicBezTo>
                  <a:cubicBezTo>
                    <a:pt x="582310" y="47125"/>
                    <a:pt x="606187" y="59111"/>
                    <a:pt x="628377" y="69493"/>
                  </a:cubicBezTo>
                  <a:cubicBezTo>
                    <a:pt x="639346" y="74557"/>
                    <a:pt x="652001" y="72278"/>
                    <a:pt x="662126" y="80634"/>
                  </a:cubicBezTo>
                  <a:cubicBezTo>
                    <a:pt x="667441" y="85023"/>
                    <a:pt x="673432" y="77089"/>
                    <a:pt x="676722" y="72784"/>
                  </a:cubicBezTo>
                  <a:cubicBezTo>
                    <a:pt x="703131" y="37925"/>
                    <a:pt x="742870" y="36068"/>
                    <a:pt x="780837" y="29315"/>
                  </a:cubicBezTo>
                  <a:cubicBezTo>
                    <a:pt x="800074" y="25855"/>
                    <a:pt x="805558" y="40626"/>
                    <a:pt x="811464" y="52358"/>
                  </a:cubicBezTo>
                  <a:cubicBezTo>
                    <a:pt x="817320" y="62614"/>
                    <a:pt x="815886" y="75469"/>
                    <a:pt x="807921" y="84179"/>
                  </a:cubicBezTo>
                  <a:cubicBezTo>
                    <a:pt x="791046" y="103255"/>
                    <a:pt x="793746" y="109501"/>
                    <a:pt x="814586" y="121487"/>
                  </a:cubicBezTo>
                  <a:cubicBezTo>
                    <a:pt x="826145" y="128239"/>
                    <a:pt x="839898" y="129928"/>
                    <a:pt x="850022" y="139634"/>
                  </a:cubicBezTo>
                  <a:cubicBezTo>
                    <a:pt x="855051" y="144285"/>
                    <a:pt x="862897" y="143973"/>
                    <a:pt x="867547" y="138942"/>
                  </a:cubicBezTo>
                  <a:cubicBezTo>
                    <a:pt x="867791" y="138672"/>
                    <a:pt x="868028" y="138402"/>
                    <a:pt x="868247" y="138115"/>
                  </a:cubicBezTo>
                  <a:cubicBezTo>
                    <a:pt x="871115" y="135329"/>
                    <a:pt x="873140" y="131616"/>
                    <a:pt x="875925" y="128830"/>
                  </a:cubicBezTo>
                  <a:cubicBezTo>
                    <a:pt x="902080" y="102411"/>
                    <a:pt x="901236" y="103508"/>
                    <a:pt x="932623" y="124948"/>
                  </a:cubicBezTo>
                  <a:cubicBezTo>
                    <a:pt x="948822" y="134680"/>
                    <a:pt x="965747" y="143146"/>
                    <a:pt x="983246" y="150270"/>
                  </a:cubicBezTo>
                  <a:cubicBezTo>
                    <a:pt x="985828" y="151240"/>
                    <a:pt x="988680" y="151240"/>
                    <a:pt x="991261" y="150270"/>
                  </a:cubicBezTo>
                  <a:cubicBezTo>
                    <a:pt x="1017138" y="139094"/>
                    <a:pt x="1040205" y="122289"/>
                    <a:pt x="1058759" y="101061"/>
                  </a:cubicBezTo>
                  <a:cubicBezTo>
                    <a:pt x="1069052" y="89835"/>
                    <a:pt x="1053444" y="72278"/>
                    <a:pt x="1048972" y="58857"/>
                  </a:cubicBezTo>
                  <a:cubicBezTo>
                    <a:pt x="1046010" y="45209"/>
                    <a:pt x="1043842" y="31400"/>
                    <a:pt x="1042475" y="17499"/>
                  </a:cubicBezTo>
                  <a:cubicBezTo>
                    <a:pt x="1039859" y="5175"/>
                    <a:pt x="1058506" y="-4447"/>
                    <a:pt x="1070149" y="2137"/>
                  </a:cubicBezTo>
                  <a:cubicBezTo>
                    <a:pt x="1106683" y="22647"/>
                    <a:pt x="1143131" y="43327"/>
                    <a:pt x="1179242" y="64597"/>
                  </a:cubicBezTo>
                  <a:cubicBezTo>
                    <a:pt x="1185907" y="68480"/>
                    <a:pt x="1196117" y="71772"/>
                    <a:pt x="1190042" y="84095"/>
                  </a:cubicBezTo>
                  <a:cubicBezTo>
                    <a:pt x="1187089" y="90341"/>
                    <a:pt x="1194007" y="88906"/>
                    <a:pt x="1197129" y="90426"/>
                  </a:cubicBezTo>
                  <a:cubicBezTo>
                    <a:pt x="1212991" y="98275"/>
                    <a:pt x="1228516" y="107307"/>
                    <a:pt x="1244883" y="113890"/>
                  </a:cubicBezTo>
                  <a:cubicBezTo>
                    <a:pt x="1255937" y="118448"/>
                    <a:pt x="1256611" y="125876"/>
                    <a:pt x="1254755" y="134992"/>
                  </a:cubicBezTo>
                  <a:cubicBezTo>
                    <a:pt x="1252899" y="144108"/>
                    <a:pt x="1247837" y="152717"/>
                    <a:pt x="1258636" y="158204"/>
                  </a:cubicBezTo>
                  <a:cubicBezTo>
                    <a:pt x="1272052" y="165041"/>
                    <a:pt x="1285973" y="175085"/>
                    <a:pt x="1301666" y="165547"/>
                  </a:cubicBezTo>
                  <a:cubicBezTo>
                    <a:pt x="1311116" y="159807"/>
                    <a:pt x="1318034" y="155671"/>
                    <a:pt x="1323603" y="169092"/>
                  </a:cubicBezTo>
                  <a:cubicBezTo>
                    <a:pt x="1326134" y="175254"/>
                    <a:pt x="1332040" y="175591"/>
                    <a:pt x="1337271" y="175085"/>
                  </a:cubicBezTo>
                  <a:cubicBezTo>
                    <a:pt x="1356424" y="173228"/>
                    <a:pt x="1360642" y="188083"/>
                    <a:pt x="1364439" y="201082"/>
                  </a:cubicBezTo>
                  <a:cubicBezTo>
                    <a:pt x="1369164" y="216950"/>
                    <a:pt x="1362076" y="226404"/>
                    <a:pt x="1344949" y="228345"/>
                  </a:cubicBezTo>
                  <a:cubicBezTo>
                    <a:pt x="1332209" y="229527"/>
                    <a:pt x="1319637" y="231215"/>
                    <a:pt x="1306897" y="232312"/>
                  </a:cubicBezTo>
                  <a:cubicBezTo>
                    <a:pt x="1287407" y="234001"/>
                    <a:pt x="1282935" y="254427"/>
                    <a:pt x="1268593" y="262783"/>
                  </a:cubicBezTo>
                  <a:cubicBezTo>
                    <a:pt x="1262239" y="267796"/>
                    <a:pt x="1256409" y="273460"/>
                    <a:pt x="1251211" y="279664"/>
                  </a:cubicBezTo>
                  <a:cubicBezTo>
                    <a:pt x="1237628" y="291988"/>
                    <a:pt x="1226659" y="304986"/>
                    <a:pt x="1234844" y="325159"/>
                  </a:cubicBezTo>
                  <a:cubicBezTo>
                    <a:pt x="1236455" y="331742"/>
                    <a:pt x="1236624" y="338596"/>
                    <a:pt x="1235350" y="345248"/>
                  </a:cubicBezTo>
                  <a:cubicBezTo>
                    <a:pt x="1233679" y="360061"/>
                    <a:pt x="1238801" y="374823"/>
                    <a:pt x="1249271" y="385425"/>
                  </a:cubicBezTo>
                  <a:cubicBezTo>
                    <a:pt x="1259142" y="396144"/>
                    <a:pt x="1264036" y="411760"/>
                    <a:pt x="1270448" y="425518"/>
                  </a:cubicBezTo>
                  <a:cubicBezTo>
                    <a:pt x="1273824" y="432946"/>
                    <a:pt x="1266905" y="438516"/>
                    <a:pt x="1262011" y="439951"/>
                  </a:cubicBezTo>
                  <a:cubicBezTo>
                    <a:pt x="1230372" y="449996"/>
                    <a:pt x="1236700" y="477850"/>
                    <a:pt x="1237712" y="499036"/>
                  </a:cubicBezTo>
                  <a:cubicBezTo>
                    <a:pt x="1240159" y="533726"/>
                    <a:pt x="1242100" y="542505"/>
                    <a:pt x="1202697" y="561749"/>
                  </a:cubicBezTo>
                  <a:cubicBezTo>
                    <a:pt x="1173927" y="575845"/>
                    <a:pt x="1170214" y="603952"/>
                    <a:pt x="1155365" y="625898"/>
                  </a:cubicBezTo>
                  <a:cubicBezTo>
                    <a:pt x="1152387" y="632102"/>
                    <a:pt x="1147122" y="636904"/>
                    <a:pt x="1140684" y="639319"/>
                  </a:cubicBezTo>
                  <a:cubicBezTo>
                    <a:pt x="1096980" y="654343"/>
                    <a:pt x="1053106" y="669030"/>
                    <a:pt x="1009317" y="683801"/>
                  </a:cubicBezTo>
                  <a:cubicBezTo>
                    <a:pt x="992754" y="690173"/>
                    <a:pt x="974412" y="690173"/>
                    <a:pt x="957850" y="683801"/>
                  </a:cubicBezTo>
                  <a:cubicBezTo>
                    <a:pt x="935660" y="675951"/>
                    <a:pt x="915664" y="690638"/>
                    <a:pt x="897862" y="703636"/>
                  </a:cubicBezTo>
                  <a:cubicBezTo>
                    <a:pt x="894571" y="706000"/>
                    <a:pt x="891955" y="711486"/>
                    <a:pt x="889424" y="711570"/>
                  </a:cubicBezTo>
                  <a:cubicBezTo>
                    <a:pt x="862172" y="712330"/>
                    <a:pt x="858038" y="733010"/>
                    <a:pt x="854663" y="752676"/>
                  </a:cubicBezTo>
                  <a:cubicBezTo>
                    <a:pt x="849938" y="779518"/>
                    <a:pt x="825892" y="788211"/>
                    <a:pt x="809693" y="804164"/>
                  </a:cubicBezTo>
                  <a:cubicBezTo>
                    <a:pt x="806402" y="807456"/>
                    <a:pt x="801256" y="808722"/>
                    <a:pt x="798302" y="812605"/>
                  </a:cubicBezTo>
                  <a:cubicBezTo>
                    <a:pt x="784803" y="830752"/>
                    <a:pt x="766916" y="835732"/>
                    <a:pt x="745232" y="833115"/>
                  </a:cubicBezTo>
                  <a:cubicBezTo>
                    <a:pt x="719921" y="830077"/>
                    <a:pt x="713677" y="855314"/>
                    <a:pt x="697562" y="865949"/>
                  </a:cubicBezTo>
                  <a:cubicBezTo>
                    <a:pt x="681447" y="876585"/>
                    <a:pt x="660860" y="882831"/>
                    <a:pt x="663813" y="909841"/>
                  </a:cubicBezTo>
                  <a:cubicBezTo>
                    <a:pt x="665585" y="926722"/>
                    <a:pt x="655376" y="933474"/>
                    <a:pt x="637489" y="935163"/>
                  </a:cubicBezTo>
                  <a:cubicBezTo>
                    <a:pt x="614709" y="937019"/>
                    <a:pt x="595303" y="922924"/>
                    <a:pt x="572776" y="925540"/>
                  </a:cubicBezTo>
                  <a:cubicBezTo>
                    <a:pt x="568642" y="926047"/>
                    <a:pt x="566026" y="922248"/>
                    <a:pt x="563664" y="918619"/>
                  </a:cubicBezTo>
                  <a:cubicBezTo>
                    <a:pt x="550417" y="898530"/>
                    <a:pt x="535484" y="879454"/>
                    <a:pt x="524009" y="858437"/>
                  </a:cubicBezTo>
                  <a:cubicBezTo>
                    <a:pt x="520549" y="849777"/>
                    <a:pt x="510737" y="845565"/>
                    <a:pt x="502080" y="849017"/>
                  </a:cubicBezTo>
                  <a:cubicBezTo>
                    <a:pt x="500891" y="849498"/>
                    <a:pt x="499752" y="850106"/>
                    <a:pt x="498697" y="850840"/>
                  </a:cubicBezTo>
                  <a:cubicBezTo>
                    <a:pt x="477267" y="864514"/>
                    <a:pt x="453221" y="874390"/>
                    <a:pt x="435587" y="893719"/>
                  </a:cubicBezTo>
                  <a:cubicBezTo>
                    <a:pt x="431537" y="898108"/>
                    <a:pt x="425209" y="902159"/>
                    <a:pt x="425968" y="908490"/>
                  </a:cubicBezTo>
                  <a:cubicBezTo>
                    <a:pt x="428162" y="927650"/>
                    <a:pt x="415844" y="926384"/>
                    <a:pt x="403019" y="926468"/>
                  </a:cubicBezTo>
                  <a:cubicBezTo>
                    <a:pt x="392473" y="926468"/>
                    <a:pt x="377117" y="920982"/>
                    <a:pt x="372139" y="929254"/>
                  </a:cubicBezTo>
                  <a:cubicBezTo>
                    <a:pt x="362183" y="946135"/>
                    <a:pt x="346827" y="958881"/>
                    <a:pt x="341090" y="977534"/>
                  </a:cubicBezTo>
                  <a:cubicBezTo>
                    <a:pt x="338643" y="984810"/>
                    <a:pt x="340576" y="992846"/>
                    <a:pt x="346068" y="998214"/>
                  </a:cubicBezTo>
                  <a:cubicBezTo>
                    <a:pt x="355349" y="1007051"/>
                    <a:pt x="356986" y="1021265"/>
                    <a:pt x="349949" y="1031976"/>
                  </a:cubicBezTo>
                  <a:cubicBezTo>
                    <a:pt x="343874" y="1040839"/>
                    <a:pt x="332484" y="1033917"/>
                    <a:pt x="322697" y="1030457"/>
                  </a:cubicBezTo>
                  <a:cubicBezTo>
                    <a:pt x="310210" y="1025983"/>
                    <a:pt x="294686" y="1020665"/>
                    <a:pt x="288948" y="1041852"/>
                  </a:cubicBezTo>
                  <a:cubicBezTo>
                    <a:pt x="287396" y="1046199"/>
                    <a:pt x="283177" y="1049009"/>
                    <a:pt x="278570" y="104877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8C70B7B-40FD-15E3-A1CE-135F496EF5BD}"/>
                </a:ext>
              </a:extLst>
            </p:cNvPr>
            <p:cNvSpPr/>
            <p:nvPr/>
          </p:nvSpPr>
          <p:spPr>
            <a:xfrm>
              <a:off x="8723137" y="6070115"/>
              <a:ext cx="768179" cy="1025044"/>
            </a:xfrm>
            <a:custGeom>
              <a:avLst/>
              <a:gdLst>
                <a:gd name="connsiteX0" fmla="*/ 322943 w 1007432"/>
                <a:gd name="connsiteY0" fmla="*/ 291766 h 1344300"/>
                <a:gd name="connsiteX1" fmla="*/ 348255 w 1007432"/>
                <a:gd name="connsiteY1" fmla="*/ 259017 h 1344300"/>
                <a:gd name="connsiteX2" fmla="*/ 349267 w 1007432"/>
                <a:gd name="connsiteY2" fmla="*/ 232851 h 1344300"/>
                <a:gd name="connsiteX3" fmla="*/ 360405 w 1007432"/>
                <a:gd name="connsiteY3" fmla="*/ 192758 h 1344300"/>
                <a:gd name="connsiteX4" fmla="*/ 391369 w 1007432"/>
                <a:gd name="connsiteY4" fmla="*/ 156210 h 1344300"/>
                <a:gd name="connsiteX5" fmla="*/ 428746 w 1007432"/>
                <a:gd name="connsiteY5" fmla="*/ 143549 h 1344300"/>
                <a:gd name="connsiteX6" fmla="*/ 522568 w 1007432"/>
                <a:gd name="connsiteY6" fmla="*/ 196978 h 1344300"/>
                <a:gd name="connsiteX7" fmla="*/ 556317 w 1007432"/>
                <a:gd name="connsiteY7" fmla="*/ 190563 h 1344300"/>
                <a:gd name="connsiteX8" fmla="*/ 599431 w 1007432"/>
                <a:gd name="connsiteY8" fmla="*/ 124811 h 1344300"/>
                <a:gd name="connsiteX9" fmla="*/ 628033 w 1007432"/>
                <a:gd name="connsiteY9" fmla="*/ 106663 h 1344300"/>
                <a:gd name="connsiteX10" fmla="*/ 752566 w 1007432"/>
                <a:gd name="connsiteY10" fmla="*/ 75011 h 1344300"/>
                <a:gd name="connsiteX11" fmla="*/ 792052 w 1007432"/>
                <a:gd name="connsiteY11" fmla="*/ 71973 h 1344300"/>
                <a:gd name="connsiteX12" fmla="*/ 805467 w 1007432"/>
                <a:gd name="connsiteY12" fmla="*/ 57455 h 1344300"/>
                <a:gd name="connsiteX13" fmla="*/ 807323 w 1007432"/>
                <a:gd name="connsiteY13" fmla="*/ 25887 h 1344300"/>
                <a:gd name="connsiteX14" fmla="*/ 842169 w 1007432"/>
                <a:gd name="connsiteY14" fmla="*/ 39561 h 1344300"/>
                <a:gd name="connsiteX15" fmla="*/ 870602 w 1007432"/>
                <a:gd name="connsiteY15" fmla="*/ 42937 h 1344300"/>
                <a:gd name="connsiteX16" fmla="*/ 937678 w 1007432"/>
                <a:gd name="connsiteY16" fmla="*/ 3435 h 1344300"/>
                <a:gd name="connsiteX17" fmla="*/ 952021 w 1007432"/>
                <a:gd name="connsiteY17" fmla="*/ 2000 h 1344300"/>
                <a:gd name="connsiteX18" fmla="*/ 955312 w 1007432"/>
                <a:gd name="connsiteY18" fmla="*/ 4363 h 1344300"/>
                <a:gd name="connsiteX19" fmla="*/ 1007032 w 1007432"/>
                <a:gd name="connsiteY19" fmla="*/ 49014 h 1344300"/>
                <a:gd name="connsiteX20" fmla="*/ 1001548 w 1007432"/>
                <a:gd name="connsiteY20" fmla="*/ 126499 h 1344300"/>
                <a:gd name="connsiteX21" fmla="*/ 961978 w 1007432"/>
                <a:gd name="connsiteY21" fmla="*/ 248213 h 1344300"/>
                <a:gd name="connsiteX22" fmla="*/ 871699 w 1007432"/>
                <a:gd name="connsiteY22" fmla="*/ 336333 h 1344300"/>
                <a:gd name="connsiteX23" fmla="*/ 822342 w 1007432"/>
                <a:gd name="connsiteY23" fmla="*/ 372374 h 1344300"/>
                <a:gd name="connsiteX24" fmla="*/ 837360 w 1007432"/>
                <a:gd name="connsiteY24" fmla="*/ 401241 h 1344300"/>
                <a:gd name="connsiteX25" fmla="*/ 868156 w 1007432"/>
                <a:gd name="connsiteY25" fmla="*/ 410442 h 1344300"/>
                <a:gd name="connsiteX26" fmla="*/ 880643 w 1007432"/>
                <a:gd name="connsiteY26" fmla="*/ 433400 h 1344300"/>
                <a:gd name="connsiteX27" fmla="*/ 880643 w 1007432"/>
                <a:gd name="connsiteY27" fmla="*/ 508352 h 1344300"/>
                <a:gd name="connsiteX28" fmla="*/ 894480 w 1007432"/>
                <a:gd name="connsiteY28" fmla="*/ 561106 h 1344300"/>
                <a:gd name="connsiteX29" fmla="*/ 886043 w 1007432"/>
                <a:gd name="connsiteY29" fmla="*/ 590817 h 1344300"/>
                <a:gd name="connsiteX30" fmla="*/ 857187 w 1007432"/>
                <a:gd name="connsiteY30" fmla="*/ 609893 h 1344300"/>
                <a:gd name="connsiteX31" fmla="*/ 880727 w 1007432"/>
                <a:gd name="connsiteY31" fmla="*/ 654206 h 1344300"/>
                <a:gd name="connsiteX32" fmla="*/ 905364 w 1007432"/>
                <a:gd name="connsiteY32" fmla="*/ 689235 h 1344300"/>
                <a:gd name="connsiteX33" fmla="*/ 904942 w 1007432"/>
                <a:gd name="connsiteY33" fmla="*/ 770264 h 1344300"/>
                <a:gd name="connsiteX34" fmla="*/ 898276 w 1007432"/>
                <a:gd name="connsiteY34" fmla="*/ 788918 h 1344300"/>
                <a:gd name="connsiteX35" fmla="*/ 862503 w 1007432"/>
                <a:gd name="connsiteY35" fmla="*/ 793223 h 1344300"/>
                <a:gd name="connsiteX36" fmla="*/ 776612 w 1007432"/>
                <a:gd name="connsiteY36" fmla="*/ 793223 h 1344300"/>
                <a:gd name="connsiteX37" fmla="*/ 759738 w 1007432"/>
                <a:gd name="connsiteY37" fmla="*/ 799807 h 1344300"/>
                <a:gd name="connsiteX38" fmla="*/ 737548 w 1007432"/>
                <a:gd name="connsiteY38" fmla="*/ 839056 h 1344300"/>
                <a:gd name="connsiteX39" fmla="*/ 732654 w 1007432"/>
                <a:gd name="connsiteY39" fmla="*/ 873240 h 1344300"/>
                <a:gd name="connsiteX40" fmla="*/ 660432 w 1007432"/>
                <a:gd name="connsiteY40" fmla="*/ 969801 h 1344300"/>
                <a:gd name="connsiteX41" fmla="*/ 652416 w 1007432"/>
                <a:gd name="connsiteY41" fmla="*/ 1025256 h 1344300"/>
                <a:gd name="connsiteX42" fmla="*/ 669291 w 1007432"/>
                <a:gd name="connsiteY42" fmla="*/ 1035131 h 1344300"/>
                <a:gd name="connsiteX43" fmla="*/ 683296 w 1007432"/>
                <a:gd name="connsiteY43" fmla="*/ 1045935 h 1344300"/>
                <a:gd name="connsiteX44" fmla="*/ 670219 w 1007432"/>
                <a:gd name="connsiteY44" fmla="*/ 1059609 h 1344300"/>
                <a:gd name="connsiteX45" fmla="*/ 564079 w 1007432"/>
                <a:gd name="connsiteY45" fmla="*/ 1092443 h 1344300"/>
                <a:gd name="connsiteX46" fmla="*/ 472113 w 1007432"/>
                <a:gd name="connsiteY46" fmla="*/ 1120297 h 1344300"/>
                <a:gd name="connsiteX47" fmla="*/ 448995 w 1007432"/>
                <a:gd name="connsiteY47" fmla="*/ 1152202 h 1344300"/>
                <a:gd name="connsiteX48" fmla="*/ 440558 w 1007432"/>
                <a:gd name="connsiteY48" fmla="*/ 1270371 h 1344300"/>
                <a:gd name="connsiteX49" fmla="*/ 428375 w 1007432"/>
                <a:gd name="connsiteY49" fmla="*/ 1286451 h 1344300"/>
                <a:gd name="connsiteX50" fmla="*/ 426046 w 1007432"/>
                <a:gd name="connsiteY50" fmla="*/ 1286577 h 1344300"/>
                <a:gd name="connsiteX51" fmla="*/ 346568 w 1007432"/>
                <a:gd name="connsiteY51" fmla="*/ 1321859 h 1344300"/>
                <a:gd name="connsiteX52" fmla="*/ 328006 w 1007432"/>
                <a:gd name="connsiteY52" fmla="*/ 1333929 h 1344300"/>
                <a:gd name="connsiteX53" fmla="*/ 277383 w 1007432"/>
                <a:gd name="connsiteY53" fmla="*/ 1338149 h 1344300"/>
                <a:gd name="connsiteX54" fmla="*/ 225494 w 1007432"/>
                <a:gd name="connsiteY54" fmla="*/ 1303796 h 1344300"/>
                <a:gd name="connsiteX55" fmla="*/ 222878 w 1007432"/>
                <a:gd name="connsiteY55" fmla="*/ 1290443 h 1344300"/>
                <a:gd name="connsiteX56" fmla="*/ 223722 w 1007432"/>
                <a:gd name="connsiteY56" fmla="*/ 1289362 h 1344300"/>
                <a:gd name="connsiteX57" fmla="*/ 241862 w 1007432"/>
                <a:gd name="connsiteY57" fmla="*/ 1249945 h 1344300"/>
                <a:gd name="connsiteX58" fmla="*/ 236968 w 1007432"/>
                <a:gd name="connsiteY58" fmla="*/ 1214072 h 1344300"/>
                <a:gd name="connsiteX59" fmla="*/ 235787 w 1007432"/>
                <a:gd name="connsiteY59" fmla="*/ 1197191 h 1344300"/>
                <a:gd name="connsiteX60" fmla="*/ 234269 w 1007432"/>
                <a:gd name="connsiteY60" fmla="*/ 1136503 h 1344300"/>
                <a:gd name="connsiteX61" fmla="*/ 234943 w 1007432"/>
                <a:gd name="connsiteY61" fmla="*/ 1090924 h 1344300"/>
                <a:gd name="connsiteX62" fmla="*/ 281095 w 1007432"/>
                <a:gd name="connsiteY62" fmla="*/ 1021035 h 1344300"/>
                <a:gd name="connsiteX63" fmla="*/ 291895 w 1007432"/>
                <a:gd name="connsiteY63" fmla="*/ 987948 h 1344300"/>
                <a:gd name="connsiteX64" fmla="*/ 258146 w 1007432"/>
                <a:gd name="connsiteY64" fmla="*/ 959419 h 1344300"/>
                <a:gd name="connsiteX65" fmla="*/ 235450 w 1007432"/>
                <a:gd name="connsiteY65" fmla="*/ 926669 h 1344300"/>
                <a:gd name="connsiteX66" fmla="*/ 262111 w 1007432"/>
                <a:gd name="connsiteY66" fmla="*/ 822428 h 1344300"/>
                <a:gd name="connsiteX67" fmla="*/ 253252 w 1007432"/>
                <a:gd name="connsiteY67" fmla="*/ 763344 h 1344300"/>
                <a:gd name="connsiteX68" fmla="*/ 220853 w 1007432"/>
                <a:gd name="connsiteY68" fmla="*/ 760221 h 1344300"/>
                <a:gd name="connsiteX69" fmla="*/ 176558 w 1007432"/>
                <a:gd name="connsiteY69" fmla="*/ 772206 h 1344300"/>
                <a:gd name="connsiteX70" fmla="*/ 155549 w 1007432"/>
                <a:gd name="connsiteY70" fmla="*/ 764947 h 1344300"/>
                <a:gd name="connsiteX71" fmla="*/ 153609 w 1007432"/>
                <a:gd name="connsiteY71" fmla="*/ 686027 h 1344300"/>
                <a:gd name="connsiteX72" fmla="*/ 166011 w 1007432"/>
                <a:gd name="connsiteY72" fmla="*/ 657582 h 1344300"/>
                <a:gd name="connsiteX73" fmla="*/ 122813 w 1007432"/>
                <a:gd name="connsiteY73" fmla="*/ 622638 h 1344300"/>
                <a:gd name="connsiteX74" fmla="*/ 105095 w 1007432"/>
                <a:gd name="connsiteY74" fmla="*/ 615548 h 1344300"/>
                <a:gd name="connsiteX75" fmla="*/ 120872 w 1007432"/>
                <a:gd name="connsiteY75" fmla="*/ 604913 h 1344300"/>
                <a:gd name="connsiteX76" fmla="*/ 131756 w 1007432"/>
                <a:gd name="connsiteY76" fmla="*/ 570138 h 1344300"/>
                <a:gd name="connsiteX77" fmla="*/ 116738 w 1007432"/>
                <a:gd name="connsiteY77" fmla="*/ 548698 h 1344300"/>
                <a:gd name="connsiteX78" fmla="*/ 88136 w 1007432"/>
                <a:gd name="connsiteY78" fmla="*/ 536375 h 1344300"/>
                <a:gd name="connsiteX79" fmla="*/ 74468 w 1007432"/>
                <a:gd name="connsiteY79" fmla="*/ 520170 h 1344300"/>
                <a:gd name="connsiteX80" fmla="*/ 66452 w 1007432"/>
                <a:gd name="connsiteY80" fmla="*/ 503288 h 1344300"/>
                <a:gd name="connsiteX81" fmla="*/ 14564 w 1007432"/>
                <a:gd name="connsiteY81" fmla="*/ 488433 h 1344300"/>
                <a:gd name="connsiteX82" fmla="*/ 52 w 1007432"/>
                <a:gd name="connsiteY82" fmla="*/ 477966 h 1344300"/>
                <a:gd name="connsiteX83" fmla="*/ 15154 w 1007432"/>
                <a:gd name="connsiteY83" fmla="*/ 468428 h 1344300"/>
                <a:gd name="connsiteX84" fmla="*/ 39538 w 1007432"/>
                <a:gd name="connsiteY84" fmla="*/ 459988 h 1344300"/>
                <a:gd name="connsiteX85" fmla="*/ 97586 w 1007432"/>
                <a:gd name="connsiteY85" fmla="*/ 444035 h 1344300"/>
                <a:gd name="connsiteX86" fmla="*/ 139772 w 1007432"/>
                <a:gd name="connsiteY86" fmla="*/ 445132 h 1344300"/>
                <a:gd name="connsiteX87" fmla="*/ 160443 w 1007432"/>
                <a:gd name="connsiteY87" fmla="*/ 432724 h 1344300"/>
                <a:gd name="connsiteX88" fmla="*/ 215875 w 1007432"/>
                <a:gd name="connsiteY88" fmla="*/ 414493 h 1344300"/>
                <a:gd name="connsiteX89" fmla="*/ 309866 w 1007432"/>
                <a:gd name="connsiteY89" fmla="*/ 407318 h 1344300"/>
                <a:gd name="connsiteX90" fmla="*/ 377363 w 1007432"/>
                <a:gd name="connsiteY90" fmla="*/ 375666 h 1344300"/>
                <a:gd name="connsiteX91" fmla="*/ 388585 w 1007432"/>
                <a:gd name="connsiteY91" fmla="*/ 362414 h 1344300"/>
                <a:gd name="connsiteX92" fmla="*/ 392466 w 1007432"/>
                <a:gd name="connsiteY92" fmla="*/ 346799 h 1344300"/>
                <a:gd name="connsiteX93" fmla="*/ 350702 w 1007432"/>
                <a:gd name="connsiteY93" fmla="*/ 291935 h 1344300"/>
                <a:gd name="connsiteX94" fmla="*/ 322943 w 1007432"/>
                <a:gd name="connsiteY94" fmla="*/ 291766 h 134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007432" h="1344300">
                  <a:moveTo>
                    <a:pt x="322943" y="291766"/>
                  </a:moveTo>
                  <a:cubicBezTo>
                    <a:pt x="329060" y="279241"/>
                    <a:pt x="337675" y="268090"/>
                    <a:pt x="348255" y="259017"/>
                  </a:cubicBezTo>
                  <a:cubicBezTo>
                    <a:pt x="359392" y="249985"/>
                    <a:pt x="359561" y="242979"/>
                    <a:pt x="349267" y="232851"/>
                  </a:cubicBezTo>
                  <a:cubicBezTo>
                    <a:pt x="333152" y="216982"/>
                    <a:pt x="338805" y="198244"/>
                    <a:pt x="360405" y="192758"/>
                  </a:cubicBezTo>
                  <a:cubicBezTo>
                    <a:pt x="379388" y="187946"/>
                    <a:pt x="395841" y="182798"/>
                    <a:pt x="391369" y="156210"/>
                  </a:cubicBezTo>
                  <a:cubicBezTo>
                    <a:pt x="388838" y="141692"/>
                    <a:pt x="411365" y="134095"/>
                    <a:pt x="428746" y="143549"/>
                  </a:cubicBezTo>
                  <a:cubicBezTo>
                    <a:pt x="460301" y="160430"/>
                    <a:pt x="492025" y="177902"/>
                    <a:pt x="522568" y="196978"/>
                  </a:cubicBezTo>
                  <a:cubicBezTo>
                    <a:pt x="537501" y="206263"/>
                    <a:pt x="546614" y="205841"/>
                    <a:pt x="556317" y="190563"/>
                  </a:cubicBezTo>
                  <a:cubicBezTo>
                    <a:pt x="570069" y="168280"/>
                    <a:pt x="585425" y="146925"/>
                    <a:pt x="599431" y="124811"/>
                  </a:cubicBezTo>
                  <a:cubicBezTo>
                    <a:pt x="606012" y="115028"/>
                    <a:pt x="616381" y="108453"/>
                    <a:pt x="628033" y="106663"/>
                  </a:cubicBezTo>
                  <a:cubicBezTo>
                    <a:pt x="669206" y="95184"/>
                    <a:pt x="716286" y="108183"/>
                    <a:pt x="752566" y="75011"/>
                  </a:cubicBezTo>
                  <a:cubicBezTo>
                    <a:pt x="762269" y="66064"/>
                    <a:pt x="778721" y="72310"/>
                    <a:pt x="792052" y="71973"/>
                  </a:cubicBezTo>
                  <a:cubicBezTo>
                    <a:pt x="802430" y="71973"/>
                    <a:pt x="807999" y="71297"/>
                    <a:pt x="805467" y="57455"/>
                  </a:cubicBezTo>
                  <a:cubicBezTo>
                    <a:pt x="803695" y="47411"/>
                    <a:pt x="794415" y="32892"/>
                    <a:pt x="807323" y="25887"/>
                  </a:cubicBezTo>
                  <a:cubicBezTo>
                    <a:pt x="820232" y="18881"/>
                    <a:pt x="832635" y="30529"/>
                    <a:pt x="842169" y="39561"/>
                  </a:cubicBezTo>
                  <a:cubicBezTo>
                    <a:pt x="849248" y="48052"/>
                    <a:pt x="861727" y="49537"/>
                    <a:pt x="870602" y="42937"/>
                  </a:cubicBezTo>
                  <a:cubicBezTo>
                    <a:pt x="893045" y="29769"/>
                    <a:pt x="916585" y="18712"/>
                    <a:pt x="937678" y="3435"/>
                  </a:cubicBezTo>
                  <a:cubicBezTo>
                    <a:pt x="941450" y="-524"/>
                    <a:pt x="947541" y="-1140"/>
                    <a:pt x="952021" y="2000"/>
                  </a:cubicBezTo>
                  <a:cubicBezTo>
                    <a:pt x="953203" y="2759"/>
                    <a:pt x="954215" y="3688"/>
                    <a:pt x="955312" y="4363"/>
                  </a:cubicBezTo>
                  <a:cubicBezTo>
                    <a:pt x="974886" y="16518"/>
                    <a:pt x="1011673" y="8921"/>
                    <a:pt x="1007032" y="49014"/>
                  </a:cubicBezTo>
                  <a:cubicBezTo>
                    <a:pt x="1004164" y="74336"/>
                    <a:pt x="1011166" y="100417"/>
                    <a:pt x="1001548" y="126499"/>
                  </a:cubicBezTo>
                  <a:cubicBezTo>
                    <a:pt x="986783" y="166508"/>
                    <a:pt x="979527" y="209639"/>
                    <a:pt x="961978" y="248213"/>
                  </a:cubicBezTo>
                  <a:cubicBezTo>
                    <a:pt x="944428" y="286786"/>
                    <a:pt x="926288" y="330678"/>
                    <a:pt x="871699" y="336333"/>
                  </a:cubicBezTo>
                  <a:cubicBezTo>
                    <a:pt x="850859" y="338443"/>
                    <a:pt x="829513" y="346630"/>
                    <a:pt x="822342" y="372374"/>
                  </a:cubicBezTo>
                  <a:cubicBezTo>
                    <a:pt x="817448" y="389255"/>
                    <a:pt x="819895" y="397021"/>
                    <a:pt x="837360" y="401241"/>
                  </a:cubicBezTo>
                  <a:cubicBezTo>
                    <a:pt x="847780" y="403765"/>
                    <a:pt x="858056" y="406837"/>
                    <a:pt x="868156" y="410442"/>
                  </a:cubicBezTo>
                  <a:cubicBezTo>
                    <a:pt x="878955" y="414155"/>
                    <a:pt x="880643" y="423355"/>
                    <a:pt x="880643" y="433400"/>
                  </a:cubicBezTo>
                  <a:cubicBezTo>
                    <a:pt x="880643" y="458722"/>
                    <a:pt x="880643" y="483368"/>
                    <a:pt x="880643" y="508352"/>
                  </a:cubicBezTo>
                  <a:cubicBezTo>
                    <a:pt x="880221" y="527344"/>
                    <a:pt x="880643" y="545322"/>
                    <a:pt x="894480" y="561106"/>
                  </a:cubicBezTo>
                  <a:cubicBezTo>
                    <a:pt x="905195" y="573345"/>
                    <a:pt x="901651" y="582968"/>
                    <a:pt x="886043" y="590817"/>
                  </a:cubicBezTo>
                  <a:cubicBezTo>
                    <a:pt x="876087" y="595882"/>
                    <a:pt x="861912" y="595291"/>
                    <a:pt x="857187" y="609893"/>
                  </a:cubicBezTo>
                  <a:cubicBezTo>
                    <a:pt x="849256" y="634540"/>
                    <a:pt x="853475" y="646103"/>
                    <a:pt x="880727" y="654206"/>
                  </a:cubicBezTo>
                  <a:cubicBezTo>
                    <a:pt x="900217" y="659946"/>
                    <a:pt x="906039" y="670243"/>
                    <a:pt x="905364" y="689235"/>
                  </a:cubicBezTo>
                  <a:cubicBezTo>
                    <a:pt x="904267" y="716245"/>
                    <a:pt x="905364" y="743255"/>
                    <a:pt x="904942" y="770264"/>
                  </a:cubicBezTo>
                  <a:cubicBezTo>
                    <a:pt x="904942" y="776933"/>
                    <a:pt x="908823" y="787146"/>
                    <a:pt x="898276" y="788918"/>
                  </a:cubicBezTo>
                  <a:cubicBezTo>
                    <a:pt x="886296" y="791282"/>
                    <a:pt x="871868" y="804871"/>
                    <a:pt x="862503" y="793223"/>
                  </a:cubicBezTo>
                  <a:cubicBezTo>
                    <a:pt x="832466" y="756000"/>
                    <a:pt x="804961" y="787737"/>
                    <a:pt x="776612" y="793223"/>
                  </a:cubicBezTo>
                  <a:cubicBezTo>
                    <a:pt x="770790" y="794405"/>
                    <a:pt x="765644" y="798287"/>
                    <a:pt x="759738" y="799807"/>
                  </a:cubicBezTo>
                  <a:cubicBezTo>
                    <a:pt x="741682" y="804449"/>
                    <a:pt x="728351" y="824285"/>
                    <a:pt x="737548" y="839056"/>
                  </a:cubicBezTo>
                  <a:cubicBezTo>
                    <a:pt x="746744" y="853827"/>
                    <a:pt x="738813" y="864378"/>
                    <a:pt x="732654" y="873240"/>
                  </a:cubicBezTo>
                  <a:cubicBezTo>
                    <a:pt x="709705" y="906243"/>
                    <a:pt x="684815" y="937895"/>
                    <a:pt x="660432" y="969801"/>
                  </a:cubicBezTo>
                  <a:cubicBezTo>
                    <a:pt x="652754" y="979845"/>
                    <a:pt x="646763" y="1014958"/>
                    <a:pt x="652416" y="1025256"/>
                  </a:cubicBezTo>
                  <a:cubicBezTo>
                    <a:pt x="655724" y="1031468"/>
                    <a:pt x="662254" y="1035292"/>
                    <a:pt x="669291" y="1035131"/>
                  </a:cubicBezTo>
                  <a:cubicBezTo>
                    <a:pt x="676462" y="1035131"/>
                    <a:pt x="683718" y="1037073"/>
                    <a:pt x="683296" y="1045935"/>
                  </a:cubicBezTo>
                  <a:cubicBezTo>
                    <a:pt x="682301" y="1052814"/>
                    <a:pt x="677053" y="1058309"/>
                    <a:pt x="670219" y="1059609"/>
                  </a:cubicBezTo>
                  <a:cubicBezTo>
                    <a:pt x="634842" y="1070860"/>
                    <a:pt x="599456" y="1081808"/>
                    <a:pt x="564079" y="1092443"/>
                  </a:cubicBezTo>
                  <a:cubicBezTo>
                    <a:pt x="533452" y="1101812"/>
                    <a:pt x="502740" y="1110759"/>
                    <a:pt x="472113" y="1120297"/>
                  </a:cubicBezTo>
                  <a:cubicBezTo>
                    <a:pt x="456758" y="1125024"/>
                    <a:pt x="446802" y="1133380"/>
                    <a:pt x="448995" y="1152202"/>
                  </a:cubicBezTo>
                  <a:cubicBezTo>
                    <a:pt x="453720" y="1191958"/>
                    <a:pt x="439967" y="1230700"/>
                    <a:pt x="440558" y="1270371"/>
                  </a:cubicBezTo>
                  <a:cubicBezTo>
                    <a:pt x="441630" y="1278179"/>
                    <a:pt x="436179" y="1285370"/>
                    <a:pt x="428375" y="1286451"/>
                  </a:cubicBezTo>
                  <a:cubicBezTo>
                    <a:pt x="427607" y="1286552"/>
                    <a:pt x="426822" y="1286594"/>
                    <a:pt x="426046" y="1286577"/>
                  </a:cubicBezTo>
                  <a:cubicBezTo>
                    <a:pt x="394069" y="1286577"/>
                    <a:pt x="371626" y="1306919"/>
                    <a:pt x="346568" y="1321859"/>
                  </a:cubicBezTo>
                  <a:cubicBezTo>
                    <a:pt x="339953" y="1325184"/>
                    <a:pt x="333726" y="1329228"/>
                    <a:pt x="328006" y="1333929"/>
                  </a:cubicBezTo>
                  <a:cubicBezTo>
                    <a:pt x="311975" y="1349291"/>
                    <a:pt x="292823" y="1344817"/>
                    <a:pt x="277383" y="1338149"/>
                  </a:cubicBezTo>
                  <a:cubicBezTo>
                    <a:pt x="258567" y="1329709"/>
                    <a:pt x="242537" y="1315698"/>
                    <a:pt x="225494" y="1303796"/>
                  </a:cubicBezTo>
                  <a:cubicBezTo>
                    <a:pt x="221090" y="1300833"/>
                    <a:pt x="219917" y="1294849"/>
                    <a:pt x="222878" y="1290443"/>
                  </a:cubicBezTo>
                  <a:cubicBezTo>
                    <a:pt x="223131" y="1290063"/>
                    <a:pt x="223418" y="1289700"/>
                    <a:pt x="223722" y="1289362"/>
                  </a:cubicBezTo>
                  <a:cubicBezTo>
                    <a:pt x="232750" y="1277461"/>
                    <a:pt x="235956" y="1263112"/>
                    <a:pt x="241862" y="1249945"/>
                  </a:cubicBezTo>
                  <a:cubicBezTo>
                    <a:pt x="247768" y="1236777"/>
                    <a:pt x="250299" y="1224623"/>
                    <a:pt x="236968" y="1214072"/>
                  </a:cubicBezTo>
                  <a:cubicBezTo>
                    <a:pt x="229712" y="1208502"/>
                    <a:pt x="230556" y="1203268"/>
                    <a:pt x="235787" y="1197191"/>
                  </a:cubicBezTo>
                  <a:cubicBezTo>
                    <a:pt x="253505" y="1176511"/>
                    <a:pt x="247177" y="1156001"/>
                    <a:pt x="234269" y="1136503"/>
                  </a:cubicBezTo>
                  <a:cubicBezTo>
                    <a:pt x="223638" y="1120635"/>
                    <a:pt x="221359" y="1107974"/>
                    <a:pt x="234943" y="1090924"/>
                  </a:cubicBezTo>
                  <a:cubicBezTo>
                    <a:pt x="251818" y="1069231"/>
                    <a:pt x="264811" y="1043910"/>
                    <a:pt x="281095" y="1021035"/>
                  </a:cubicBezTo>
                  <a:cubicBezTo>
                    <a:pt x="287591" y="1011919"/>
                    <a:pt x="295016" y="1002466"/>
                    <a:pt x="291895" y="987948"/>
                  </a:cubicBezTo>
                  <a:cubicBezTo>
                    <a:pt x="287676" y="968197"/>
                    <a:pt x="281432" y="956633"/>
                    <a:pt x="258146" y="959419"/>
                  </a:cubicBezTo>
                  <a:cubicBezTo>
                    <a:pt x="238318" y="961782"/>
                    <a:pt x="231147" y="947011"/>
                    <a:pt x="235450" y="926669"/>
                  </a:cubicBezTo>
                  <a:cubicBezTo>
                    <a:pt x="242874" y="891557"/>
                    <a:pt x="252746" y="857119"/>
                    <a:pt x="262111" y="822428"/>
                  </a:cubicBezTo>
                  <a:cubicBezTo>
                    <a:pt x="267595" y="802170"/>
                    <a:pt x="261352" y="781406"/>
                    <a:pt x="253252" y="763344"/>
                  </a:cubicBezTo>
                  <a:cubicBezTo>
                    <a:pt x="247684" y="750851"/>
                    <a:pt x="230303" y="755831"/>
                    <a:pt x="220853" y="760221"/>
                  </a:cubicBezTo>
                  <a:cubicBezTo>
                    <a:pt x="206510" y="766889"/>
                    <a:pt x="190311" y="763259"/>
                    <a:pt x="176558" y="772206"/>
                  </a:cubicBezTo>
                  <a:cubicBezTo>
                    <a:pt x="169808" y="776595"/>
                    <a:pt x="161540" y="772206"/>
                    <a:pt x="155549" y="764947"/>
                  </a:cubicBezTo>
                  <a:cubicBezTo>
                    <a:pt x="133444" y="738106"/>
                    <a:pt x="129647" y="715991"/>
                    <a:pt x="153609" y="686027"/>
                  </a:cubicBezTo>
                  <a:cubicBezTo>
                    <a:pt x="159852" y="678178"/>
                    <a:pt x="175292" y="670665"/>
                    <a:pt x="166011" y="657582"/>
                  </a:cubicBezTo>
                  <a:cubicBezTo>
                    <a:pt x="155212" y="642474"/>
                    <a:pt x="150571" y="618249"/>
                    <a:pt x="122813" y="622638"/>
                  </a:cubicBezTo>
                  <a:cubicBezTo>
                    <a:pt x="116823" y="623567"/>
                    <a:pt x="105938" y="627112"/>
                    <a:pt x="105095" y="615548"/>
                  </a:cubicBezTo>
                  <a:cubicBezTo>
                    <a:pt x="104251" y="603985"/>
                    <a:pt x="114629" y="606348"/>
                    <a:pt x="120872" y="604913"/>
                  </a:cubicBezTo>
                  <a:cubicBezTo>
                    <a:pt x="151921" y="597570"/>
                    <a:pt x="152512" y="595966"/>
                    <a:pt x="131756" y="570138"/>
                  </a:cubicBezTo>
                  <a:cubicBezTo>
                    <a:pt x="126238" y="563360"/>
                    <a:pt x="121218" y="556202"/>
                    <a:pt x="116738" y="548698"/>
                  </a:cubicBezTo>
                  <a:cubicBezTo>
                    <a:pt x="111752" y="537878"/>
                    <a:pt x="99417" y="532560"/>
                    <a:pt x="88136" y="536375"/>
                  </a:cubicBezTo>
                  <a:cubicBezTo>
                    <a:pt x="75396" y="539498"/>
                    <a:pt x="62318" y="540174"/>
                    <a:pt x="74468" y="520170"/>
                  </a:cubicBezTo>
                  <a:cubicBezTo>
                    <a:pt x="79614" y="511729"/>
                    <a:pt x="74468" y="507255"/>
                    <a:pt x="66452" y="503288"/>
                  </a:cubicBezTo>
                  <a:cubicBezTo>
                    <a:pt x="49578" y="495270"/>
                    <a:pt x="31860" y="493328"/>
                    <a:pt x="14564" y="488433"/>
                  </a:cubicBezTo>
                  <a:cubicBezTo>
                    <a:pt x="8911" y="486829"/>
                    <a:pt x="-792" y="488433"/>
                    <a:pt x="52" y="477966"/>
                  </a:cubicBezTo>
                  <a:cubicBezTo>
                    <a:pt x="726" y="469526"/>
                    <a:pt x="7814" y="467753"/>
                    <a:pt x="15154" y="468428"/>
                  </a:cubicBezTo>
                  <a:cubicBezTo>
                    <a:pt x="24064" y="468825"/>
                    <a:pt x="32780" y="465803"/>
                    <a:pt x="39538" y="459988"/>
                  </a:cubicBezTo>
                  <a:cubicBezTo>
                    <a:pt x="55906" y="446981"/>
                    <a:pt x="76872" y="441216"/>
                    <a:pt x="97586" y="444035"/>
                  </a:cubicBezTo>
                  <a:cubicBezTo>
                    <a:pt x="111676" y="445470"/>
                    <a:pt x="125935" y="444035"/>
                    <a:pt x="139772" y="445132"/>
                  </a:cubicBezTo>
                  <a:cubicBezTo>
                    <a:pt x="148690" y="446204"/>
                    <a:pt x="157195" y="441097"/>
                    <a:pt x="160443" y="432724"/>
                  </a:cubicBezTo>
                  <a:cubicBezTo>
                    <a:pt x="175630" y="403520"/>
                    <a:pt x="186936" y="402338"/>
                    <a:pt x="215875" y="414493"/>
                  </a:cubicBezTo>
                  <a:cubicBezTo>
                    <a:pt x="246587" y="427019"/>
                    <a:pt x="281407" y="424360"/>
                    <a:pt x="309866" y="407318"/>
                  </a:cubicBezTo>
                  <a:cubicBezTo>
                    <a:pt x="331634" y="395586"/>
                    <a:pt x="354499" y="385710"/>
                    <a:pt x="377363" y="375666"/>
                  </a:cubicBezTo>
                  <a:cubicBezTo>
                    <a:pt x="382865" y="373108"/>
                    <a:pt x="386974" y="368264"/>
                    <a:pt x="388585" y="362414"/>
                  </a:cubicBezTo>
                  <a:cubicBezTo>
                    <a:pt x="390171" y="357291"/>
                    <a:pt x="391470" y="352074"/>
                    <a:pt x="392466" y="346799"/>
                  </a:cubicBezTo>
                  <a:cubicBezTo>
                    <a:pt x="404447" y="300123"/>
                    <a:pt x="399300" y="293286"/>
                    <a:pt x="350702" y="291935"/>
                  </a:cubicBezTo>
                  <a:cubicBezTo>
                    <a:pt x="342180" y="291597"/>
                    <a:pt x="334165" y="291766"/>
                    <a:pt x="322943" y="29176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D19D257-E79E-4673-83E6-B94946591E2E}"/>
                </a:ext>
              </a:extLst>
            </p:cNvPr>
            <p:cNvSpPr/>
            <p:nvPr/>
          </p:nvSpPr>
          <p:spPr>
            <a:xfrm>
              <a:off x="9490496" y="4061766"/>
              <a:ext cx="701607" cy="1155679"/>
            </a:xfrm>
            <a:custGeom>
              <a:avLst/>
              <a:gdLst>
                <a:gd name="connsiteX0" fmla="*/ 446920 w 920126"/>
                <a:gd name="connsiteY0" fmla="*/ 833366 h 1515621"/>
                <a:gd name="connsiteX1" fmla="*/ 446920 w 920126"/>
                <a:gd name="connsiteY1" fmla="*/ 879873 h 1515621"/>
                <a:gd name="connsiteX2" fmla="*/ 457467 w 920126"/>
                <a:gd name="connsiteY2" fmla="*/ 909078 h 1515621"/>
                <a:gd name="connsiteX3" fmla="*/ 461601 w 920126"/>
                <a:gd name="connsiteY3" fmla="*/ 937861 h 1515621"/>
                <a:gd name="connsiteX4" fmla="*/ 477801 w 920126"/>
                <a:gd name="connsiteY4" fmla="*/ 973986 h 1515621"/>
                <a:gd name="connsiteX5" fmla="*/ 538717 w 920126"/>
                <a:gd name="connsiteY5" fmla="*/ 997367 h 1515621"/>
                <a:gd name="connsiteX6" fmla="*/ 543020 w 920126"/>
                <a:gd name="connsiteY6" fmla="*/ 1009775 h 1515621"/>
                <a:gd name="connsiteX7" fmla="*/ 531883 w 920126"/>
                <a:gd name="connsiteY7" fmla="*/ 1016527 h 1515621"/>
                <a:gd name="connsiteX8" fmla="*/ 460842 w 920126"/>
                <a:gd name="connsiteY8" fmla="*/ 992640 h 1515621"/>
                <a:gd name="connsiteX9" fmla="*/ 413594 w 920126"/>
                <a:gd name="connsiteY9" fmla="*/ 963689 h 1515621"/>
                <a:gd name="connsiteX10" fmla="*/ 348458 w 920126"/>
                <a:gd name="connsiteY10" fmla="*/ 970441 h 1515621"/>
                <a:gd name="connsiteX11" fmla="*/ 355039 w 920126"/>
                <a:gd name="connsiteY11" fmla="*/ 1021085 h 1515621"/>
                <a:gd name="connsiteX12" fmla="*/ 395960 w 920126"/>
                <a:gd name="connsiteY12" fmla="*/ 1088104 h 1515621"/>
                <a:gd name="connsiteX13" fmla="*/ 425743 w 920126"/>
                <a:gd name="connsiteY13" fmla="*/ 1147188 h 1515621"/>
                <a:gd name="connsiteX14" fmla="*/ 430552 w 920126"/>
                <a:gd name="connsiteY14" fmla="*/ 1163309 h 1515621"/>
                <a:gd name="connsiteX15" fmla="*/ 444474 w 920126"/>
                <a:gd name="connsiteY15" fmla="*/ 1226530 h 1515621"/>
                <a:gd name="connsiteX16" fmla="*/ 424984 w 920126"/>
                <a:gd name="connsiteY16" fmla="*/ 1282575 h 1515621"/>
                <a:gd name="connsiteX17" fmla="*/ 353942 w 920126"/>
                <a:gd name="connsiteY17" fmla="*/ 1365715 h 1515621"/>
                <a:gd name="connsiteX18" fmla="*/ 321291 w 920126"/>
                <a:gd name="connsiteY18" fmla="*/ 1389011 h 1515621"/>
                <a:gd name="connsiteX19" fmla="*/ 277333 w 920126"/>
                <a:gd name="connsiteY19" fmla="*/ 1442863 h 1515621"/>
                <a:gd name="connsiteX20" fmla="*/ 268895 w 920126"/>
                <a:gd name="connsiteY20" fmla="*/ 1462445 h 1515621"/>
                <a:gd name="connsiteX21" fmla="*/ 252021 w 920126"/>
                <a:gd name="connsiteY21" fmla="*/ 1497811 h 1515621"/>
                <a:gd name="connsiteX22" fmla="*/ 232194 w 920126"/>
                <a:gd name="connsiteY22" fmla="*/ 1515621 h 1515621"/>
                <a:gd name="connsiteX23" fmla="*/ 220044 w 920126"/>
                <a:gd name="connsiteY23" fmla="*/ 1515621 h 1515621"/>
                <a:gd name="connsiteX24" fmla="*/ 167565 w 920126"/>
                <a:gd name="connsiteY24" fmla="*/ 1464133 h 1515621"/>
                <a:gd name="connsiteX25" fmla="*/ 144531 w 920126"/>
                <a:gd name="connsiteY25" fmla="*/ 1442188 h 1515621"/>
                <a:gd name="connsiteX26" fmla="*/ 130357 w 920126"/>
                <a:gd name="connsiteY26" fmla="*/ 1442188 h 1515621"/>
                <a:gd name="connsiteX27" fmla="*/ 116772 w 920126"/>
                <a:gd name="connsiteY27" fmla="*/ 1426319 h 1515621"/>
                <a:gd name="connsiteX28" fmla="*/ 89436 w 920126"/>
                <a:gd name="connsiteY28" fmla="*/ 1363437 h 1515621"/>
                <a:gd name="connsiteX29" fmla="*/ 54337 w 920126"/>
                <a:gd name="connsiteY29" fmla="*/ 1330687 h 1515621"/>
                <a:gd name="connsiteX30" fmla="*/ 15948 w 920126"/>
                <a:gd name="connsiteY30" fmla="*/ 1309754 h 1515621"/>
                <a:gd name="connsiteX31" fmla="*/ 1267 w 920126"/>
                <a:gd name="connsiteY31" fmla="*/ 1283588 h 1515621"/>
                <a:gd name="connsiteX32" fmla="*/ 25819 w 920126"/>
                <a:gd name="connsiteY32" fmla="*/ 1200110 h 1515621"/>
                <a:gd name="connsiteX33" fmla="*/ 80830 w 920126"/>
                <a:gd name="connsiteY33" fmla="*/ 1180191 h 1515621"/>
                <a:gd name="connsiteX34" fmla="*/ 116941 w 920126"/>
                <a:gd name="connsiteY34" fmla="*/ 1167783 h 1515621"/>
                <a:gd name="connsiteX35" fmla="*/ 122341 w 920126"/>
                <a:gd name="connsiteY35" fmla="*/ 1150902 h 1515621"/>
                <a:gd name="connsiteX36" fmla="*/ 100489 w 920126"/>
                <a:gd name="connsiteY36" fmla="*/ 1074936 h 1515621"/>
                <a:gd name="connsiteX37" fmla="*/ 47503 w 920126"/>
                <a:gd name="connsiteY37" fmla="*/ 1055185 h 1515621"/>
                <a:gd name="connsiteX38" fmla="*/ 34004 w 920126"/>
                <a:gd name="connsiteY38" fmla="*/ 1040245 h 1515621"/>
                <a:gd name="connsiteX39" fmla="*/ 41091 w 920126"/>
                <a:gd name="connsiteY39" fmla="*/ 1028259 h 1515621"/>
                <a:gd name="connsiteX40" fmla="*/ 75683 w 920126"/>
                <a:gd name="connsiteY40" fmla="*/ 980823 h 1515621"/>
                <a:gd name="connsiteX41" fmla="*/ 64209 w 920126"/>
                <a:gd name="connsiteY41" fmla="*/ 968500 h 1515621"/>
                <a:gd name="connsiteX42" fmla="*/ 36450 w 920126"/>
                <a:gd name="connsiteY42" fmla="*/ 958118 h 1515621"/>
                <a:gd name="connsiteX43" fmla="*/ 30966 w 920126"/>
                <a:gd name="connsiteY43" fmla="*/ 948243 h 1515621"/>
                <a:gd name="connsiteX44" fmla="*/ 40500 w 920126"/>
                <a:gd name="connsiteY44" fmla="*/ 943262 h 1515621"/>
                <a:gd name="connsiteX45" fmla="*/ 77708 w 920126"/>
                <a:gd name="connsiteY45" fmla="*/ 901059 h 1515621"/>
                <a:gd name="connsiteX46" fmla="*/ 77708 w 920126"/>
                <a:gd name="connsiteY46" fmla="*/ 870673 h 1515621"/>
                <a:gd name="connsiteX47" fmla="*/ 60412 w 920126"/>
                <a:gd name="connsiteY47" fmla="*/ 838346 h 1515621"/>
                <a:gd name="connsiteX48" fmla="*/ 51975 w 920126"/>
                <a:gd name="connsiteY48" fmla="*/ 818172 h 1515621"/>
                <a:gd name="connsiteX49" fmla="*/ 54759 w 920126"/>
                <a:gd name="connsiteY49" fmla="*/ 756978 h 1515621"/>
                <a:gd name="connsiteX50" fmla="*/ 70537 w 920126"/>
                <a:gd name="connsiteY50" fmla="*/ 670378 h 1515621"/>
                <a:gd name="connsiteX51" fmla="*/ 101670 w 920126"/>
                <a:gd name="connsiteY51" fmla="*/ 600320 h 1515621"/>
                <a:gd name="connsiteX52" fmla="*/ 131622 w 920126"/>
                <a:gd name="connsiteY52" fmla="*/ 558117 h 1515621"/>
                <a:gd name="connsiteX53" fmla="*/ 142506 w 920126"/>
                <a:gd name="connsiteY53" fmla="*/ 538788 h 1515621"/>
                <a:gd name="connsiteX54" fmla="*/ 142506 w 920126"/>
                <a:gd name="connsiteY54" fmla="*/ 488145 h 1515621"/>
                <a:gd name="connsiteX55" fmla="*/ 147231 w 920126"/>
                <a:gd name="connsiteY55" fmla="*/ 473880 h 1515621"/>
                <a:gd name="connsiteX56" fmla="*/ 193720 w 920126"/>
                <a:gd name="connsiteY56" fmla="*/ 408127 h 1515621"/>
                <a:gd name="connsiteX57" fmla="*/ 211016 w 920126"/>
                <a:gd name="connsiteY57" fmla="*/ 396395 h 1515621"/>
                <a:gd name="connsiteX58" fmla="*/ 229241 w 920126"/>
                <a:gd name="connsiteY58" fmla="*/ 396395 h 1515621"/>
                <a:gd name="connsiteX59" fmla="*/ 310491 w 920126"/>
                <a:gd name="connsiteY59" fmla="*/ 366937 h 1515621"/>
                <a:gd name="connsiteX60" fmla="*/ 390475 w 920126"/>
                <a:gd name="connsiteY60" fmla="*/ 258053 h 1515621"/>
                <a:gd name="connsiteX61" fmla="*/ 415222 w 920126"/>
                <a:gd name="connsiteY61" fmla="*/ 242253 h 1515621"/>
                <a:gd name="connsiteX62" fmla="*/ 415281 w 920126"/>
                <a:gd name="connsiteY62" fmla="*/ 242269 h 1515621"/>
                <a:gd name="connsiteX63" fmla="*/ 436627 w 920126"/>
                <a:gd name="connsiteY63" fmla="*/ 228596 h 1515621"/>
                <a:gd name="connsiteX64" fmla="*/ 446499 w 920126"/>
                <a:gd name="connsiteY64" fmla="*/ 163519 h 1515621"/>
                <a:gd name="connsiteX65" fmla="*/ 431987 w 920126"/>
                <a:gd name="connsiteY65" fmla="*/ 150942 h 1515621"/>
                <a:gd name="connsiteX66" fmla="*/ 392585 w 920126"/>
                <a:gd name="connsiteY66" fmla="*/ 130347 h 1515621"/>
                <a:gd name="connsiteX67" fmla="*/ 379929 w 920126"/>
                <a:gd name="connsiteY67" fmla="*/ 121906 h 1515621"/>
                <a:gd name="connsiteX68" fmla="*/ 340021 w 920126"/>
                <a:gd name="connsiteY68" fmla="*/ 116926 h 1515621"/>
                <a:gd name="connsiteX69" fmla="*/ 318253 w 920126"/>
                <a:gd name="connsiteY69" fmla="*/ 90845 h 1515621"/>
                <a:gd name="connsiteX70" fmla="*/ 304247 w 920126"/>
                <a:gd name="connsiteY70" fmla="*/ 43999 h 1515621"/>
                <a:gd name="connsiteX71" fmla="*/ 299860 w 920126"/>
                <a:gd name="connsiteY71" fmla="*/ 34377 h 1515621"/>
                <a:gd name="connsiteX72" fmla="*/ 312431 w 920126"/>
                <a:gd name="connsiteY72" fmla="*/ 35474 h 1515621"/>
                <a:gd name="connsiteX73" fmla="*/ 387944 w 920126"/>
                <a:gd name="connsiteY73" fmla="*/ 56154 h 1515621"/>
                <a:gd name="connsiteX74" fmla="*/ 494084 w 920126"/>
                <a:gd name="connsiteY74" fmla="*/ 65692 h 1515621"/>
                <a:gd name="connsiteX75" fmla="*/ 521927 w 920126"/>
                <a:gd name="connsiteY75" fmla="*/ 54888 h 1515621"/>
                <a:gd name="connsiteX76" fmla="*/ 582000 w 920126"/>
                <a:gd name="connsiteY76" fmla="*/ 40876 h 1515621"/>
                <a:gd name="connsiteX77" fmla="*/ 639120 w 920126"/>
                <a:gd name="connsiteY77" fmla="*/ 29397 h 1515621"/>
                <a:gd name="connsiteX78" fmla="*/ 653801 w 920126"/>
                <a:gd name="connsiteY78" fmla="*/ 15639 h 1515621"/>
                <a:gd name="connsiteX79" fmla="*/ 709655 w 920126"/>
                <a:gd name="connsiteY79" fmla="*/ 7198 h 1515621"/>
                <a:gd name="connsiteX80" fmla="*/ 766944 w 920126"/>
                <a:gd name="connsiteY80" fmla="*/ 81391 h 1515621"/>
                <a:gd name="connsiteX81" fmla="*/ 820098 w 920126"/>
                <a:gd name="connsiteY81" fmla="*/ 111355 h 1515621"/>
                <a:gd name="connsiteX82" fmla="*/ 835285 w 920126"/>
                <a:gd name="connsiteY82" fmla="*/ 120725 h 1515621"/>
                <a:gd name="connsiteX83" fmla="*/ 856969 w 920126"/>
                <a:gd name="connsiteY83" fmla="*/ 165460 h 1515621"/>
                <a:gd name="connsiteX84" fmla="*/ 867600 w 920126"/>
                <a:gd name="connsiteY84" fmla="*/ 189853 h 1515621"/>
                <a:gd name="connsiteX85" fmla="*/ 877302 w 920126"/>
                <a:gd name="connsiteY85" fmla="*/ 228342 h 1515621"/>
                <a:gd name="connsiteX86" fmla="*/ 902614 w 920126"/>
                <a:gd name="connsiteY86" fmla="*/ 240497 h 1515621"/>
                <a:gd name="connsiteX87" fmla="*/ 909617 w 920126"/>
                <a:gd name="connsiteY87" fmla="*/ 274259 h 1515621"/>
                <a:gd name="connsiteX88" fmla="*/ 846844 w 920126"/>
                <a:gd name="connsiteY88" fmla="*/ 330558 h 1515621"/>
                <a:gd name="connsiteX89" fmla="*/ 839757 w 920126"/>
                <a:gd name="connsiteY89" fmla="*/ 354783 h 1515621"/>
                <a:gd name="connsiteX90" fmla="*/ 831910 w 920126"/>
                <a:gd name="connsiteY90" fmla="*/ 385760 h 1515621"/>
                <a:gd name="connsiteX91" fmla="*/ 750660 w 920126"/>
                <a:gd name="connsiteY91" fmla="*/ 428469 h 1515621"/>
                <a:gd name="connsiteX92" fmla="*/ 709739 w 920126"/>
                <a:gd name="connsiteY92" fmla="*/ 486879 h 1515621"/>
                <a:gd name="connsiteX93" fmla="*/ 719273 w 920126"/>
                <a:gd name="connsiteY93" fmla="*/ 496923 h 1515621"/>
                <a:gd name="connsiteX94" fmla="*/ 736823 w 920126"/>
                <a:gd name="connsiteY94" fmla="*/ 500806 h 1515621"/>
                <a:gd name="connsiteX95" fmla="*/ 749647 w 920126"/>
                <a:gd name="connsiteY95" fmla="*/ 512285 h 1515621"/>
                <a:gd name="connsiteX96" fmla="*/ 737920 w 920126"/>
                <a:gd name="connsiteY96" fmla="*/ 523089 h 1515621"/>
                <a:gd name="connsiteX97" fmla="*/ 698012 w 920126"/>
                <a:gd name="connsiteY97" fmla="*/ 586393 h 1515621"/>
                <a:gd name="connsiteX98" fmla="*/ 689153 w 920126"/>
                <a:gd name="connsiteY98" fmla="*/ 635095 h 1515621"/>
                <a:gd name="connsiteX99" fmla="*/ 682150 w 920126"/>
                <a:gd name="connsiteY99" fmla="*/ 648938 h 1515621"/>
                <a:gd name="connsiteX100" fmla="*/ 635830 w 920126"/>
                <a:gd name="connsiteY100" fmla="*/ 697303 h 1515621"/>
                <a:gd name="connsiteX101" fmla="*/ 613977 w 920126"/>
                <a:gd name="connsiteY101" fmla="*/ 702874 h 1515621"/>
                <a:gd name="connsiteX102" fmla="*/ 546480 w 920126"/>
                <a:gd name="connsiteY102" fmla="*/ 693842 h 1515621"/>
                <a:gd name="connsiteX103" fmla="*/ 530955 w 920126"/>
                <a:gd name="connsiteY103" fmla="*/ 703549 h 1515621"/>
                <a:gd name="connsiteX104" fmla="*/ 462023 w 920126"/>
                <a:gd name="connsiteY104" fmla="*/ 757316 h 1515621"/>
                <a:gd name="connsiteX105" fmla="*/ 446667 w 920126"/>
                <a:gd name="connsiteY105" fmla="*/ 780106 h 1515621"/>
                <a:gd name="connsiteX106" fmla="*/ 446920 w 920126"/>
                <a:gd name="connsiteY106" fmla="*/ 833366 h 151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20126" h="1515621">
                  <a:moveTo>
                    <a:pt x="446920" y="833366"/>
                  </a:moveTo>
                  <a:cubicBezTo>
                    <a:pt x="446920" y="848896"/>
                    <a:pt x="447596" y="864427"/>
                    <a:pt x="446920" y="879873"/>
                  </a:cubicBezTo>
                  <a:cubicBezTo>
                    <a:pt x="445486" y="890745"/>
                    <a:pt x="449418" y="901633"/>
                    <a:pt x="457467" y="909078"/>
                  </a:cubicBezTo>
                  <a:cubicBezTo>
                    <a:pt x="468351" y="918025"/>
                    <a:pt x="465904" y="927563"/>
                    <a:pt x="461601" y="937861"/>
                  </a:cubicBezTo>
                  <a:cubicBezTo>
                    <a:pt x="449958" y="963942"/>
                    <a:pt x="451223" y="963183"/>
                    <a:pt x="477801" y="973986"/>
                  </a:cubicBezTo>
                  <a:cubicBezTo>
                    <a:pt x="497881" y="982427"/>
                    <a:pt x="522349" y="979389"/>
                    <a:pt x="538717" y="997367"/>
                  </a:cubicBezTo>
                  <a:cubicBezTo>
                    <a:pt x="542177" y="1001165"/>
                    <a:pt x="544961" y="1004710"/>
                    <a:pt x="543020" y="1009775"/>
                  </a:cubicBezTo>
                  <a:cubicBezTo>
                    <a:pt x="541772" y="1014687"/>
                    <a:pt x="536819" y="1017700"/>
                    <a:pt x="531883" y="1016527"/>
                  </a:cubicBezTo>
                  <a:cubicBezTo>
                    <a:pt x="508259" y="1008086"/>
                    <a:pt x="481260" y="1008086"/>
                    <a:pt x="460842" y="992640"/>
                  </a:cubicBezTo>
                  <a:cubicBezTo>
                    <a:pt x="445933" y="981676"/>
                    <a:pt x="430130" y="971986"/>
                    <a:pt x="413594" y="963689"/>
                  </a:cubicBezTo>
                  <a:cubicBezTo>
                    <a:pt x="399250" y="956092"/>
                    <a:pt x="359089" y="960397"/>
                    <a:pt x="348458" y="970441"/>
                  </a:cubicBezTo>
                  <a:cubicBezTo>
                    <a:pt x="341287" y="977194"/>
                    <a:pt x="345674" y="1018384"/>
                    <a:pt x="355039" y="1021085"/>
                  </a:cubicBezTo>
                  <a:cubicBezTo>
                    <a:pt x="390391" y="1030961"/>
                    <a:pt x="396635" y="1054257"/>
                    <a:pt x="395960" y="1088104"/>
                  </a:cubicBezTo>
                  <a:cubicBezTo>
                    <a:pt x="395453" y="1109036"/>
                    <a:pt x="398575" y="1136046"/>
                    <a:pt x="425743" y="1147188"/>
                  </a:cubicBezTo>
                  <a:cubicBezTo>
                    <a:pt x="433084" y="1150142"/>
                    <a:pt x="430637" y="1157654"/>
                    <a:pt x="430552" y="1163309"/>
                  </a:cubicBezTo>
                  <a:cubicBezTo>
                    <a:pt x="430552" y="1185508"/>
                    <a:pt x="430552" y="1206357"/>
                    <a:pt x="444474" y="1226530"/>
                  </a:cubicBezTo>
                  <a:cubicBezTo>
                    <a:pt x="456708" y="1244340"/>
                    <a:pt x="445064" y="1271265"/>
                    <a:pt x="424984" y="1282575"/>
                  </a:cubicBezTo>
                  <a:cubicBezTo>
                    <a:pt x="392391" y="1301212"/>
                    <a:pt x="367273" y="1330602"/>
                    <a:pt x="353942" y="1365715"/>
                  </a:cubicBezTo>
                  <a:cubicBezTo>
                    <a:pt x="347530" y="1381331"/>
                    <a:pt x="333609" y="1385297"/>
                    <a:pt x="321291" y="1389011"/>
                  </a:cubicBezTo>
                  <a:cubicBezTo>
                    <a:pt x="278092" y="1402095"/>
                    <a:pt x="280286" y="1394920"/>
                    <a:pt x="277333" y="1442863"/>
                  </a:cubicBezTo>
                  <a:cubicBezTo>
                    <a:pt x="277392" y="1450282"/>
                    <a:pt x="274329" y="1457389"/>
                    <a:pt x="268895" y="1462445"/>
                  </a:cubicBezTo>
                  <a:cubicBezTo>
                    <a:pt x="258417" y="1471232"/>
                    <a:pt x="252266" y="1484137"/>
                    <a:pt x="252021" y="1497811"/>
                  </a:cubicBezTo>
                  <a:cubicBezTo>
                    <a:pt x="252021" y="1510134"/>
                    <a:pt x="244259" y="1515705"/>
                    <a:pt x="232194" y="1515621"/>
                  </a:cubicBezTo>
                  <a:lnTo>
                    <a:pt x="220044" y="1515621"/>
                  </a:lnTo>
                  <a:cubicBezTo>
                    <a:pt x="168915" y="1515621"/>
                    <a:pt x="167902" y="1515621"/>
                    <a:pt x="167565" y="1464133"/>
                  </a:cubicBezTo>
                  <a:cubicBezTo>
                    <a:pt x="167565" y="1445817"/>
                    <a:pt x="161996" y="1439571"/>
                    <a:pt x="144531" y="1442188"/>
                  </a:cubicBezTo>
                  <a:cubicBezTo>
                    <a:pt x="139891" y="1442863"/>
                    <a:pt x="135081" y="1442188"/>
                    <a:pt x="130357" y="1442188"/>
                  </a:cubicBezTo>
                  <a:cubicBezTo>
                    <a:pt x="118882" y="1442778"/>
                    <a:pt x="113482" y="1441174"/>
                    <a:pt x="116772" y="1426319"/>
                  </a:cubicBezTo>
                  <a:cubicBezTo>
                    <a:pt x="122594" y="1399985"/>
                    <a:pt x="119472" y="1376688"/>
                    <a:pt x="89436" y="1363437"/>
                  </a:cubicBezTo>
                  <a:cubicBezTo>
                    <a:pt x="75346" y="1357191"/>
                    <a:pt x="68849" y="1339128"/>
                    <a:pt x="54337" y="1330687"/>
                  </a:cubicBezTo>
                  <a:cubicBezTo>
                    <a:pt x="41766" y="1323428"/>
                    <a:pt x="31135" y="1312877"/>
                    <a:pt x="15948" y="1309754"/>
                  </a:cubicBezTo>
                  <a:cubicBezTo>
                    <a:pt x="761" y="1306631"/>
                    <a:pt x="-2108" y="1296165"/>
                    <a:pt x="1267" y="1283588"/>
                  </a:cubicBezTo>
                  <a:cubicBezTo>
                    <a:pt x="8776" y="1255565"/>
                    <a:pt x="16454" y="1227542"/>
                    <a:pt x="25819" y="1200110"/>
                  </a:cubicBezTo>
                  <a:cubicBezTo>
                    <a:pt x="35185" y="1172678"/>
                    <a:pt x="56869" y="1166348"/>
                    <a:pt x="80830" y="1180191"/>
                  </a:cubicBezTo>
                  <a:cubicBezTo>
                    <a:pt x="100826" y="1191754"/>
                    <a:pt x="108673" y="1189138"/>
                    <a:pt x="116941" y="1167783"/>
                  </a:cubicBezTo>
                  <a:cubicBezTo>
                    <a:pt x="118325" y="1162027"/>
                    <a:pt x="120122" y="1156388"/>
                    <a:pt x="122341" y="1150902"/>
                  </a:cubicBezTo>
                  <a:cubicBezTo>
                    <a:pt x="146893" y="1108699"/>
                    <a:pt x="136009" y="1105491"/>
                    <a:pt x="100489" y="1074936"/>
                  </a:cubicBezTo>
                  <a:cubicBezTo>
                    <a:pt x="86567" y="1063204"/>
                    <a:pt x="72140" y="1045141"/>
                    <a:pt x="47503" y="1055185"/>
                  </a:cubicBezTo>
                  <a:cubicBezTo>
                    <a:pt x="40838" y="1057886"/>
                    <a:pt x="36366" y="1046744"/>
                    <a:pt x="34004" y="1040245"/>
                  </a:cubicBezTo>
                  <a:cubicBezTo>
                    <a:pt x="31641" y="1033746"/>
                    <a:pt x="34763" y="1031130"/>
                    <a:pt x="41091" y="1028259"/>
                  </a:cubicBezTo>
                  <a:cubicBezTo>
                    <a:pt x="61256" y="1019312"/>
                    <a:pt x="64040" y="996692"/>
                    <a:pt x="75683" y="980823"/>
                  </a:cubicBezTo>
                  <a:cubicBezTo>
                    <a:pt x="79227" y="976097"/>
                    <a:pt x="72477" y="967656"/>
                    <a:pt x="64209" y="968500"/>
                  </a:cubicBezTo>
                  <a:cubicBezTo>
                    <a:pt x="52987" y="969597"/>
                    <a:pt x="46491" y="960059"/>
                    <a:pt x="36450" y="958118"/>
                  </a:cubicBezTo>
                  <a:cubicBezTo>
                    <a:pt x="32654" y="957527"/>
                    <a:pt x="30460" y="952209"/>
                    <a:pt x="30966" y="948243"/>
                  </a:cubicBezTo>
                  <a:cubicBezTo>
                    <a:pt x="31557" y="942925"/>
                    <a:pt x="36535" y="943769"/>
                    <a:pt x="40500" y="943262"/>
                  </a:cubicBezTo>
                  <a:cubicBezTo>
                    <a:pt x="77793" y="938620"/>
                    <a:pt x="77793" y="938620"/>
                    <a:pt x="77708" y="901059"/>
                  </a:cubicBezTo>
                  <a:cubicBezTo>
                    <a:pt x="77708" y="890931"/>
                    <a:pt x="77202" y="880718"/>
                    <a:pt x="77708" y="870673"/>
                  </a:cubicBezTo>
                  <a:cubicBezTo>
                    <a:pt x="78468" y="856240"/>
                    <a:pt x="76443" y="844423"/>
                    <a:pt x="60412" y="838346"/>
                  </a:cubicBezTo>
                  <a:cubicBezTo>
                    <a:pt x="51975" y="835307"/>
                    <a:pt x="43538" y="826867"/>
                    <a:pt x="51975" y="818172"/>
                  </a:cubicBezTo>
                  <a:cubicBezTo>
                    <a:pt x="72899" y="797915"/>
                    <a:pt x="62943" y="776814"/>
                    <a:pt x="54759" y="756978"/>
                  </a:cubicBezTo>
                  <a:cubicBezTo>
                    <a:pt x="41007" y="723975"/>
                    <a:pt x="52059" y="694855"/>
                    <a:pt x="70537" y="670378"/>
                  </a:cubicBezTo>
                  <a:cubicBezTo>
                    <a:pt x="87411" y="648685"/>
                    <a:pt x="93148" y="624292"/>
                    <a:pt x="101670" y="600320"/>
                  </a:cubicBezTo>
                  <a:cubicBezTo>
                    <a:pt x="107745" y="582933"/>
                    <a:pt x="113904" y="566558"/>
                    <a:pt x="131622" y="558117"/>
                  </a:cubicBezTo>
                  <a:cubicBezTo>
                    <a:pt x="139266" y="554952"/>
                    <a:pt x="143755" y="546967"/>
                    <a:pt x="142506" y="538788"/>
                  </a:cubicBezTo>
                  <a:cubicBezTo>
                    <a:pt x="142000" y="521907"/>
                    <a:pt x="142506" y="505026"/>
                    <a:pt x="142506" y="488145"/>
                  </a:cubicBezTo>
                  <a:cubicBezTo>
                    <a:pt x="142506" y="482911"/>
                    <a:pt x="141156" y="475568"/>
                    <a:pt x="147231" y="473880"/>
                  </a:cubicBezTo>
                  <a:cubicBezTo>
                    <a:pt x="180980" y="464595"/>
                    <a:pt x="180980" y="431677"/>
                    <a:pt x="193720" y="408127"/>
                  </a:cubicBezTo>
                  <a:cubicBezTo>
                    <a:pt x="198613" y="399687"/>
                    <a:pt x="202157" y="395889"/>
                    <a:pt x="211016" y="396395"/>
                  </a:cubicBezTo>
                  <a:cubicBezTo>
                    <a:pt x="217082" y="396057"/>
                    <a:pt x="223174" y="396057"/>
                    <a:pt x="229241" y="396395"/>
                  </a:cubicBezTo>
                  <a:cubicBezTo>
                    <a:pt x="261977" y="401713"/>
                    <a:pt x="286782" y="389305"/>
                    <a:pt x="310491" y="366937"/>
                  </a:cubicBezTo>
                  <a:cubicBezTo>
                    <a:pt x="344240" y="335369"/>
                    <a:pt x="377989" y="304899"/>
                    <a:pt x="390475" y="258053"/>
                  </a:cubicBezTo>
                  <a:cubicBezTo>
                    <a:pt x="392948" y="246853"/>
                    <a:pt x="404026" y="239780"/>
                    <a:pt x="415222" y="242253"/>
                  </a:cubicBezTo>
                  <a:cubicBezTo>
                    <a:pt x="415239" y="242261"/>
                    <a:pt x="415264" y="242261"/>
                    <a:pt x="415281" y="242269"/>
                  </a:cubicBezTo>
                  <a:cubicBezTo>
                    <a:pt x="426080" y="243789"/>
                    <a:pt x="437049" y="237543"/>
                    <a:pt x="436627" y="228596"/>
                  </a:cubicBezTo>
                  <a:cubicBezTo>
                    <a:pt x="435530" y="205890"/>
                    <a:pt x="448017" y="185886"/>
                    <a:pt x="446499" y="163519"/>
                  </a:cubicBezTo>
                  <a:cubicBezTo>
                    <a:pt x="445824" y="153390"/>
                    <a:pt x="443546" y="148579"/>
                    <a:pt x="431987" y="150942"/>
                  </a:cubicBezTo>
                  <a:cubicBezTo>
                    <a:pt x="413762" y="154740"/>
                    <a:pt x="396635" y="154993"/>
                    <a:pt x="392585" y="130347"/>
                  </a:cubicBezTo>
                  <a:cubicBezTo>
                    <a:pt x="391572" y="124354"/>
                    <a:pt x="385160" y="123088"/>
                    <a:pt x="379929" y="121906"/>
                  </a:cubicBezTo>
                  <a:cubicBezTo>
                    <a:pt x="366885" y="118597"/>
                    <a:pt x="353478" y="116926"/>
                    <a:pt x="340021" y="116926"/>
                  </a:cubicBezTo>
                  <a:cubicBezTo>
                    <a:pt x="323147" y="116926"/>
                    <a:pt x="313697" y="106291"/>
                    <a:pt x="318253" y="90845"/>
                  </a:cubicBezTo>
                  <a:cubicBezTo>
                    <a:pt x="324024" y="73837"/>
                    <a:pt x="318405" y="55040"/>
                    <a:pt x="304247" y="43999"/>
                  </a:cubicBezTo>
                  <a:cubicBezTo>
                    <a:pt x="301632" y="41636"/>
                    <a:pt x="295810" y="38597"/>
                    <a:pt x="299860" y="34377"/>
                  </a:cubicBezTo>
                  <a:cubicBezTo>
                    <a:pt x="303910" y="30157"/>
                    <a:pt x="308297" y="32014"/>
                    <a:pt x="312431" y="35474"/>
                  </a:cubicBezTo>
                  <a:cubicBezTo>
                    <a:pt x="333372" y="53065"/>
                    <a:pt x="360962" y="60619"/>
                    <a:pt x="387944" y="56154"/>
                  </a:cubicBezTo>
                  <a:cubicBezTo>
                    <a:pt x="423971" y="51765"/>
                    <a:pt x="458395" y="64595"/>
                    <a:pt x="494084" y="65692"/>
                  </a:cubicBezTo>
                  <a:cubicBezTo>
                    <a:pt x="504589" y="66975"/>
                    <a:pt x="515034" y="62923"/>
                    <a:pt x="521927" y="54888"/>
                  </a:cubicBezTo>
                  <a:cubicBezTo>
                    <a:pt x="542177" y="32689"/>
                    <a:pt x="556604" y="27456"/>
                    <a:pt x="582000" y="40876"/>
                  </a:cubicBezTo>
                  <a:cubicBezTo>
                    <a:pt x="607396" y="54297"/>
                    <a:pt x="622330" y="44168"/>
                    <a:pt x="639120" y="29397"/>
                  </a:cubicBezTo>
                  <a:cubicBezTo>
                    <a:pt x="644098" y="25008"/>
                    <a:pt x="648570" y="19859"/>
                    <a:pt x="653801" y="15639"/>
                  </a:cubicBezTo>
                  <a:cubicBezTo>
                    <a:pt x="670675" y="2050"/>
                    <a:pt x="688056" y="-7066"/>
                    <a:pt x="709655" y="7198"/>
                  </a:cubicBezTo>
                  <a:cubicBezTo>
                    <a:pt x="737076" y="25683"/>
                    <a:pt x="765087" y="42649"/>
                    <a:pt x="766944" y="81391"/>
                  </a:cubicBezTo>
                  <a:cubicBezTo>
                    <a:pt x="768040" y="104434"/>
                    <a:pt x="799005" y="121062"/>
                    <a:pt x="820098" y="111355"/>
                  </a:cubicBezTo>
                  <a:cubicBezTo>
                    <a:pt x="830476" y="106544"/>
                    <a:pt x="835791" y="108992"/>
                    <a:pt x="835285" y="120725"/>
                  </a:cubicBezTo>
                  <a:cubicBezTo>
                    <a:pt x="834627" y="138315"/>
                    <a:pt x="842752" y="155086"/>
                    <a:pt x="856969" y="165460"/>
                  </a:cubicBezTo>
                  <a:cubicBezTo>
                    <a:pt x="865077" y="170727"/>
                    <a:pt x="869262" y="180324"/>
                    <a:pt x="867600" y="189853"/>
                  </a:cubicBezTo>
                  <a:cubicBezTo>
                    <a:pt x="864900" y="204371"/>
                    <a:pt x="874181" y="215597"/>
                    <a:pt x="877302" y="228342"/>
                  </a:cubicBezTo>
                  <a:cubicBezTo>
                    <a:pt x="879833" y="238809"/>
                    <a:pt x="894177" y="235348"/>
                    <a:pt x="902614" y="240497"/>
                  </a:cubicBezTo>
                  <a:cubicBezTo>
                    <a:pt x="923032" y="252905"/>
                    <a:pt x="925901" y="257378"/>
                    <a:pt x="909617" y="274259"/>
                  </a:cubicBezTo>
                  <a:cubicBezTo>
                    <a:pt x="890127" y="294517"/>
                    <a:pt x="872746" y="317222"/>
                    <a:pt x="846844" y="330558"/>
                  </a:cubicBezTo>
                  <a:cubicBezTo>
                    <a:pt x="836804" y="335707"/>
                    <a:pt x="831742" y="342544"/>
                    <a:pt x="839757" y="354783"/>
                  </a:cubicBezTo>
                  <a:cubicBezTo>
                    <a:pt x="847772" y="367022"/>
                    <a:pt x="843891" y="376982"/>
                    <a:pt x="831910" y="385760"/>
                  </a:cubicBezTo>
                  <a:cubicBezTo>
                    <a:pt x="806784" y="403443"/>
                    <a:pt x="779473" y="417800"/>
                    <a:pt x="750660" y="428469"/>
                  </a:cubicBezTo>
                  <a:cubicBezTo>
                    <a:pt x="736907" y="434040"/>
                    <a:pt x="709486" y="472529"/>
                    <a:pt x="709739" y="486879"/>
                  </a:cubicBezTo>
                  <a:cubicBezTo>
                    <a:pt x="709739" y="493462"/>
                    <a:pt x="712439" y="497092"/>
                    <a:pt x="719273" y="496923"/>
                  </a:cubicBezTo>
                  <a:cubicBezTo>
                    <a:pt x="725365" y="496610"/>
                    <a:pt x="731431" y="497944"/>
                    <a:pt x="736823" y="500806"/>
                  </a:cubicBezTo>
                  <a:cubicBezTo>
                    <a:pt x="741970" y="503760"/>
                    <a:pt x="748888" y="504688"/>
                    <a:pt x="749647" y="512285"/>
                  </a:cubicBezTo>
                  <a:cubicBezTo>
                    <a:pt x="750407" y="519881"/>
                    <a:pt x="743488" y="520725"/>
                    <a:pt x="737920" y="523089"/>
                  </a:cubicBezTo>
                  <a:cubicBezTo>
                    <a:pt x="708896" y="534062"/>
                    <a:pt x="707124" y="562928"/>
                    <a:pt x="698012" y="586393"/>
                  </a:cubicBezTo>
                  <a:cubicBezTo>
                    <a:pt x="690857" y="601578"/>
                    <a:pt x="687803" y="618366"/>
                    <a:pt x="689153" y="635095"/>
                  </a:cubicBezTo>
                  <a:cubicBezTo>
                    <a:pt x="689794" y="640692"/>
                    <a:pt x="687043" y="646144"/>
                    <a:pt x="682150" y="648938"/>
                  </a:cubicBezTo>
                  <a:cubicBezTo>
                    <a:pt x="661057" y="659827"/>
                    <a:pt x="652704" y="682701"/>
                    <a:pt x="635830" y="697303"/>
                  </a:cubicBezTo>
                  <a:cubicBezTo>
                    <a:pt x="630362" y="703440"/>
                    <a:pt x="621714" y="705642"/>
                    <a:pt x="613977" y="702874"/>
                  </a:cubicBezTo>
                  <a:cubicBezTo>
                    <a:pt x="592040" y="695109"/>
                    <a:pt x="568754" y="697894"/>
                    <a:pt x="546480" y="693842"/>
                  </a:cubicBezTo>
                  <a:cubicBezTo>
                    <a:pt x="539544" y="692408"/>
                    <a:pt x="532701" y="696678"/>
                    <a:pt x="530955" y="703549"/>
                  </a:cubicBezTo>
                  <a:cubicBezTo>
                    <a:pt x="519312" y="732568"/>
                    <a:pt x="492996" y="753096"/>
                    <a:pt x="462023" y="757316"/>
                  </a:cubicBezTo>
                  <a:cubicBezTo>
                    <a:pt x="450886" y="759342"/>
                    <a:pt x="446330" y="768458"/>
                    <a:pt x="446667" y="780106"/>
                  </a:cubicBezTo>
                  <a:cubicBezTo>
                    <a:pt x="447342" y="798253"/>
                    <a:pt x="447005" y="815809"/>
                    <a:pt x="446920" y="83336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875EB517-1ADC-E9E7-7421-24C180BB90BC}"/>
                </a:ext>
              </a:extLst>
            </p:cNvPr>
            <p:cNvSpPr/>
            <p:nvPr/>
          </p:nvSpPr>
          <p:spPr>
            <a:xfrm>
              <a:off x="8972432" y="4845754"/>
              <a:ext cx="781662" cy="778036"/>
            </a:xfrm>
            <a:custGeom>
              <a:avLst/>
              <a:gdLst>
                <a:gd name="connsiteX0" fmla="*/ 1020957 w 1025115"/>
                <a:gd name="connsiteY0" fmla="*/ 503155 h 1020359"/>
                <a:gd name="connsiteX1" fmla="*/ 1019354 w 1025115"/>
                <a:gd name="connsiteY1" fmla="*/ 526197 h 1020359"/>
                <a:gd name="connsiteX2" fmla="*/ 966200 w 1025115"/>
                <a:gd name="connsiteY2" fmla="*/ 602669 h 1020359"/>
                <a:gd name="connsiteX3" fmla="*/ 920976 w 1025115"/>
                <a:gd name="connsiteY3" fmla="*/ 639301 h 1020359"/>
                <a:gd name="connsiteX4" fmla="*/ 814330 w 1025115"/>
                <a:gd name="connsiteY4" fmla="*/ 687666 h 1020359"/>
                <a:gd name="connsiteX5" fmla="*/ 768094 w 1025115"/>
                <a:gd name="connsiteY5" fmla="*/ 677284 h 1020359"/>
                <a:gd name="connsiteX6" fmla="*/ 706502 w 1025115"/>
                <a:gd name="connsiteY6" fmla="*/ 708515 h 1020359"/>
                <a:gd name="connsiteX7" fmla="*/ 728777 w 1025115"/>
                <a:gd name="connsiteY7" fmla="*/ 760087 h 1020359"/>
                <a:gd name="connsiteX8" fmla="*/ 734851 w 1025115"/>
                <a:gd name="connsiteY8" fmla="*/ 771397 h 1020359"/>
                <a:gd name="connsiteX9" fmla="*/ 722027 w 1025115"/>
                <a:gd name="connsiteY9" fmla="*/ 774605 h 1020359"/>
                <a:gd name="connsiteX10" fmla="*/ 686169 w 1025115"/>
                <a:gd name="connsiteY10" fmla="*/ 753925 h 1020359"/>
                <a:gd name="connsiteX11" fmla="*/ 617743 w 1025115"/>
                <a:gd name="connsiteY11" fmla="*/ 740927 h 1020359"/>
                <a:gd name="connsiteX12" fmla="*/ 608293 w 1025115"/>
                <a:gd name="connsiteY12" fmla="*/ 780682 h 1020359"/>
                <a:gd name="connsiteX13" fmla="*/ 605087 w 1025115"/>
                <a:gd name="connsiteY13" fmla="*/ 791992 h 1020359"/>
                <a:gd name="connsiteX14" fmla="*/ 573026 w 1025115"/>
                <a:gd name="connsiteY14" fmla="*/ 802797 h 1020359"/>
                <a:gd name="connsiteX15" fmla="*/ 438031 w 1025115"/>
                <a:gd name="connsiteY15" fmla="*/ 811237 h 1020359"/>
                <a:gd name="connsiteX16" fmla="*/ 425290 w 1025115"/>
                <a:gd name="connsiteY16" fmla="*/ 820437 h 1020359"/>
                <a:gd name="connsiteX17" fmla="*/ 416853 w 1025115"/>
                <a:gd name="connsiteY17" fmla="*/ 895727 h 1020359"/>
                <a:gd name="connsiteX18" fmla="*/ 392216 w 1025115"/>
                <a:gd name="connsiteY18" fmla="*/ 920627 h 1020359"/>
                <a:gd name="connsiteX19" fmla="*/ 335012 w 1025115"/>
                <a:gd name="connsiteY19" fmla="*/ 927549 h 1020359"/>
                <a:gd name="connsiteX20" fmla="*/ 315269 w 1025115"/>
                <a:gd name="connsiteY20" fmla="*/ 945612 h 1020359"/>
                <a:gd name="connsiteX21" fmla="*/ 287933 w 1025115"/>
                <a:gd name="connsiteY21" fmla="*/ 955150 h 1020359"/>
                <a:gd name="connsiteX22" fmla="*/ 205754 w 1025115"/>
                <a:gd name="connsiteY22" fmla="*/ 945527 h 1020359"/>
                <a:gd name="connsiteX23" fmla="*/ 188880 w 1025115"/>
                <a:gd name="connsiteY23" fmla="*/ 961058 h 1020359"/>
                <a:gd name="connsiteX24" fmla="*/ 163568 w 1025115"/>
                <a:gd name="connsiteY24" fmla="*/ 1006722 h 1020359"/>
                <a:gd name="connsiteX25" fmla="*/ 137075 w 1025115"/>
                <a:gd name="connsiteY25" fmla="*/ 1015162 h 1020359"/>
                <a:gd name="connsiteX26" fmla="*/ 51606 w 1025115"/>
                <a:gd name="connsiteY26" fmla="*/ 993132 h 1020359"/>
                <a:gd name="connsiteX27" fmla="*/ 19883 w 1025115"/>
                <a:gd name="connsiteY27" fmla="*/ 961396 h 1020359"/>
                <a:gd name="connsiteX28" fmla="*/ 19883 w 1025115"/>
                <a:gd name="connsiteY28" fmla="*/ 931010 h 1020359"/>
                <a:gd name="connsiteX29" fmla="*/ 32792 w 1025115"/>
                <a:gd name="connsiteY29" fmla="*/ 910752 h 1020359"/>
                <a:gd name="connsiteX30" fmla="*/ 36335 w 1025115"/>
                <a:gd name="connsiteY30" fmla="*/ 908895 h 1020359"/>
                <a:gd name="connsiteX31" fmla="*/ 42326 w 1025115"/>
                <a:gd name="connsiteY31" fmla="*/ 859517 h 1020359"/>
                <a:gd name="connsiteX32" fmla="*/ 23679 w 1025115"/>
                <a:gd name="connsiteY32" fmla="*/ 842636 h 1020359"/>
                <a:gd name="connsiteX33" fmla="*/ 16676 w 1025115"/>
                <a:gd name="connsiteY33" fmla="*/ 825755 h 1020359"/>
                <a:gd name="connsiteX34" fmla="*/ 16676 w 1025115"/>
                <a:gd name="connsiteY34" fmla="*/ 780766 h 1020359"/>
                <a:gd name="connsiteX35" fmla="*/ 12120 w 1025115"/>
                <a:gd name="connsiteY35" fmla="*/ 733499 h 1020359"/>
                <a:gd name="connsiteX36" fmla="*/ 3683 w 1025115"/>
                <a:gd name="connsiteY36" fmla="*/ 690789 h 1020359"/>
                <a:gd name="connsiteX37" fmla="*/ 21654 w 1025115"/>
                <a:gd name="connsiteY37" fmla="*/ 623265 h 1020359"/>
                <a:gd name="connsiteX38" fmla="*/ 59031 w 1025115"/>
                <a:gd name="connsiteY38" fmla="*/ 600475 h 1020359"/>
                <a:gd name="connsiteX39" fmla="*/ 62828 w 1025115"/>
                <a:gd name="connsiteY39" fmla="*/ 559285 h 1020359"/>
                <a:gd name="connsiteX40" fmla="*/ 43760 w 1025115"/>
                <a:gd name="connsiteY40" fmla="*/ 546793 h 1020359"/>
                <a:gd name="connsiteX41" fmla="*/ 29585 w 1025115"/>
                <a:gd name="connsiteY41" fmla="*/ 546793 h 1020359"/>
                <a:gd name="connsiteX42" fmla="*/ 24354 w 1025115"/>
                <a:gd name="connsiteY42" fmla="*/ 535397 h 1020359"/>
                <a:gd name="connsiteX43" fmla="*/ 42747 w 1025115"/>
                <a:gd name="connsiteY43" fmla="*/ 511511 h 1020359"/>
                <a:gd name="connsiteX44" fmla="*/ 64009 w 1025115"/>
                <a:gd name="connsiteY44" fmla="*/ 448881 h 1020359"/>
                <a:gd name="connsiteX45" fmla="*/ 59622 w 1025115"/>
                <a:gd name="connsiteY45" fmla="*/ 438753 h 1020359"/>
                <a:gd name="connsiteX46" fmla="*/ 50594 w 1025115"/>
                <a:gd name="connsiteY46" fmla="*/ 413853 h 1020359"/>
                <a:gd name="connsiteX47" fmla="*/ 41735 w 1025115"/>
                <a:gd name="connsiteY47" fmla="*/ 370384 h 1020359"/>
                <a:gd name="connsiteX48" fmla="*/ 35913 w 1025115"/>
                <a:gd name="connsiteY48" fmla="*/ 343542 h 1020359"/>
                <a:gd name="connsiteX49" fmla="*/ 56500 w 1025115"/>
                <a:gd name="connsiteY49" fmla="*/ 327506 h 1020359"/>
                <a:gd name="connsiteX50" fmla="*/ 110920 w 1025115"/>
                <a:gd name="connsiteY50" fmla="*/ 244112 h 1020359"/>
                <a:gd name="connsiteX51" fmla="*/ 110920 w 1025115"/>
                <a:gd name="connsiteY51" fmla="*/ 196338 h 1020359"/>
                <a:gd name="connsiteX52" fmla="*/ 112776 w 1025115"/>
                <a:gd name="connsiteY52" fmla="*/ 158862 h 1020359"/>
                <a:gd name="connsiteX53" fmla="*/ 119273 w 1025115"/>
                <a:gd name="connsiteY53" fmla="*/ 141980 h 1020359"/>
                <a:gd name="connsiteX54" fmla="*/ 130494 w 1025115"/>
                <a:gd name="connsiteY54" fmla="*/ 152953 h 1020359"/>
                <a:gd name="connsiteX55" fmla="*/ 153528 w 1025115"/>
                <a:gd name="connsiteY55" fmla="*/ 161394 h 1020359"/>
                <a:gd name="connsiteX56" fmla="*/ 181877 w 1025115"/>
                <a:gd name="connsiteY56" fmla="*/ 127209 h 1020359"/>
                <a:gd name="connsiteX57" fmla="*/ 194204 w 1025115"/>
                <a:gd name="connsiteY57" fmla="*/ 109324 h 1020359"/>
                <a:gd name="connsiteX58" fmla="*/ 194786 w 1025115"/>
                <a:gd name="connsiteY58" fmla="*/ 109231 h 1020359"/>
                <a:gd name="connsiteX59" fmla="*/ 213432 w 1025115"/>
                <a:gd name="connsiteY59" fmla="*/ 75468 h 1020359"/>
                <a:gd name="connsiteX60" fmla="*/ 205923 w 1025115"/>
                <a:gd name="connsiteY60" fmla="*/ 14696 h 1020359"/>
                <a:gd name="connsiteX61" fmla="*/ 210901 w 1025115"/>
                <a:gd name="connsiteY61" fmla="*/ 769 h 1020359"/>
                <a:gd name="connsiteX62" fmla="*/ 224822 w 1025115"/>
                <a:gd name="connsiteY62" fmla="*/ 6171 h 1020359"/>
                <a:gd name="connsiteX63" fmla="*/ 297214 w 1025115"/>
                <a:gd name="connsiteY63" fmla="*/ 19592 h 1020359"/>
                <a:gd name="connsiteX64" fmla="*/ 307001 w 1025115"/>
                <a:gd name="connsiteY64" fmla="*/ 28032 h 1020359"/>
                <a:gd name="connsiteX65" fmla="*/ 330287 w 1025115"/>
                <a:gd name="connsiteY65" fmla="*/ 65677 h 1020359"/>
                <a:gd name="connsiteX66" fmla="*/ 397785 w 1025115"/>
                <a:gd name="connsiteY66" fmla="*/ 100537 h 1020359"/>
                <a:gd name="connsiteX67" fmla="*/ 436174 w 1025115"/>
                <a:gd name="connsiteY67" fmla="*/ 92856 h 1020359"/>
                <a:gd name="connsiteX68" fmla="*/ 456761 w 1025115"/>
                <a:gd name="connsiteY68" fmla="*/ 89987 h 1020359"/>
                <a:gd name="connsiteX69" fmla="*/ 529996 w 1025115"/>
                <a:gd name="connsiteY69" fmla="*/ 92181 h 1020359"/>
                <a:gd name="connsiteX70" fmla="*/ 589056 w 1025115"/>
                <a:gd name="connsiteY70" fmla="*/ 103913 h 1020359"/>
                <a:gd name="connsiteX71" fmla="*/ 591250 w 1025115"/>
                <a:gd name="connsiteY71" fmla="*/ 152109 h 1020359"/>
                <a:gd name="connsiteX72" fmla="*/ 561214 w 1025115"/>
                <a:gd name="connsiteY72" fmla="*/ 194312 h 1020359"/>
                <a:gd name="connsiteX73" fmla="*/ 569651 w 1025115"/>
                <a:gd name="connsiteY73" fmla="*/ 219634 h 1020359"/>
                <a:gd name="connsiteX74" fmla="*/ 594963 w 1025115"/>
                <a:gd name="connsiteY74" fmla="*/ 261162 h 1020359"/>
                <a:gd name="connsiteX75" fmla="*/ 594963 w 1025115"/>
                <a:gd name="connsiteY75" fmla="*/ 275342 h 1020359"/>
                <a:gd name="connsiteX76" fmla="*/ 614874 w 1025115"/>
                <a:gd name="connsiteY76" fmla="*/ 295937 h 1020359"/>
                <a:gd name="connsiteX77" fmla="*/ 703718 w 1025115"/>
                <a:gd name="connsiteY77" fmla="*/ 311975 h 1020359"/>
                <a:gd name="connsiteX78" fmla="*/ 766660 w 1025115"/>
                <a:gd name="connsiteY78" fmla="*/ 367261 h 1020359"/>
                <a:gd name="connsiteX79" fmla="*/ 766660 w 1025115"/>
                <a:gd name="connsiteY79" fmla="*/ 407016 h 1020359"/>
                <a:gd name="connsiteX80" fmla="*/ 790453 w 1025115"/>
                <a:gd name="connsiteY80" fmla="*/ 437318 h 1020359"/>
                <a:gd name="connsiteX81" fmla="*/ 792477 w 1025115"/>
                <a:gd name="connsiteY81" fmla="*/ 437318 h 1020359"/>
                <a:gd name="connsiteX82" fmla="*/ 823358 w 1025115"/>
                <a:gd name="connsiteY82" fmla="*/ 471586 h 1020359"/>
                <a:gd name="connsiteX83" fmla="*/ 831795 w 1025115"/>
                <a:gd name="connsiteY83" fmla="*/ 510076 h 1020359"/>
                <a:gd name="connsiteX84" fmla="*/ 843691 w 1025115"/>
                <a:gd name="connsiteY84" fmla="*/ 514380 h 1020359"/>
                <a:gd name="connsiteX85" fmla="*/ 1001636 w 1025115"/>
                <a:gd name="connsiteY85" fmla="*/ 514380 h 1020359"/>
                <a:gd name="connsiteX86" fmla="*/ 1020957 w 1025115"/>
                <a:gd name="connsiteY86" fmla="*/ 503155 h 102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025115" h="1020359">
                  <a:moveTo>
                    <a:pt x="1020957" y="503155"/>
                  </a:moveTo>
                  <a:cubicBezTo>
                    <a:pt x="1026863" y="512692"/>
                    <a:pt x="1026610" y="521555"/>
                    <a:pt x="1019354" y="526197"/>
                  </a:cubicBezTo>
                  <a:cubicBezTo>
                    <a:pt x="991005" y="544513"/>
                    <a:pt x="980205" y="575237"/>
                    <a:pt x="966200" y="602669"/>
                  </a:cubicBezTo>
                  <a:cubicBezTo>
                    <a:pt x="955737" y="623180"/>
                    <a:pt x="938610" y="631114"/>
                    <a:pt x="920976" y="639301"/>
                  </a:cubicBezTo>
                  <a:cubicBezTo>
                    <a:pt x="885540" y="655676"/>
                    <a:pt x="847910" y="667156"/>
                    <a:pt x="814330" y="687666"/>
                  </a:cubicBezTo>
                  <a:cubicBezTo>
                    <a:pt x="795515" y="699061"/>
                    <a:pt x="782690" y="682855"/>
                    <a:pt x="768094" y="677284"/>
                  </a:cubicBezTo>
                  <a:cubicBezTo>
                    <a:pt x="749195" y="670194"/>
                    <a:pt x="703971" y="690030"/>
                    <a:pt x="706502" y="708515"/>
                  </a:cubicBezTo>
                  <a:cubicBezTo>
                    <a:pt x="707979" y="727708"/>
                    <a:pt x="715817" y="745856"/>
                    <a:pt x="728777" y="760087"/>
                  </a:cubicBezTo>
                  <a:cubicBezTo>
                    <a:pt x="731898" y="763210"/>
                    <a:pt x="737636" y="765742"/>
                    <a:pt x="734851" y="771397"/>
                  </a:cubicBezTo>
                  <a:cubicBezTo>
                    <a:pt x="732067" y="777052"/>
                    <a:pt x="726414" y="774267"/>
                    <a:pt x="722027" y="774605"/>
                  </a:cubicBezTo>
                  <a:cubicBezTo>
                    <a:pt x="706553" y="777846"/>
                    <a:pt x="691113" y="768950"/>
                    <a:pt x="686169" y="753925"/>
                  </a:cubicBezTo>
                  <a:cubicBezTo>
                    <a:pt x="664148" y="706067"/>
                    <a:pt x="658663" y="706404"/>
                    <a:pt x="617743" y="740927"/>
                  </a:cubicBezTo>
                  <a:cubicBezTo>
                    <a:pt x="603737" y="752743"/>
                    <a:pt x="598675" y="764560"/>
                    <a:pt x="608293" y="780682"/>
                  </a:cubicBezTo>
                  <a:cubicBezTo>
                    <a:pt x="611499" y="786084"/>
                    <a:pt x="610403" y="789122"/>
                    <a:pt x="605087" y="791992"/>
                  </a:cubicBezTo>
                  <a:cubicBezTo>
                    <a:pt x="594794" y="796888"/>
                    <a:pt x="585513" y="803893"/>
                    <a:pt x="573026" y="802797"/>
                  </a:cubicBezTo>
                  <a:cubicBezTo>
                    <a:pt x="527718" y="798998"/>
                    <a:pt x="483338" y="809717"/>
                    <a:pt x="438031" y="811237"/>
                  </a:cubicBezTo>
                  <a:cubicBezTo>
                    <a:pt x="431534" y="811237"/>
                    <a:pt x="425881" y="811912"/>
                    <a:pt x="425290" y="820437"/>
                  </a:cubicBezTo>
                  <a:cubicBezTo>
                    <a:pt x="423434" y="845759"/>
                    <a:pt x="412803" y="869899"/>
                    <a:pt x="416853" y="895727"/>
                  </a:cubicBezTo>
                  <a:cubicBezTo>
                    <a:pt x="420059" y="915310"/>
                    <a:pt x="408416" y="919614"/>
                    <a:pt x="392216" y="920627"/>
                  </a:cubicBezTo>
                  <a:cubicBezTo>
                    <a:pt x="373148" y="921725"/>
                    <a:pt x="353658" y="917082"/>
                    <a:pt x="335012" y="927549"/>
                  </a:cubicBezTo>
                  <a:cubicBezTo>
                    <a:pt x="326516" y="931068"/>
                    <a:pt x="319530" y="937466"/>
                    <a:pt x="315269" y="945612"/>
                  </a:cubicBezTo>
                  <a:cubicBezTo>
                    <a:pt x="309954" y="957260"/>
                    <a:pt x="303710" y="966122"/>
                    <a:pt x="287933" y="955150"/>
                  </a:cubicBezTo>
                  <a:cubicBezTo>
                    <a:pt x="262621" y="937846"/>
                    <a:pt x="233512" y="945696"/>
                    <a:pt x="205754" y="945527"/>
                  </a:cubicBezTo>
                  <a:cubicBezTo>
                    <a:pt x="197317" y="945527"/>
                    <a:pt x="191495" y="953968"/>
                    <a:pt x="188880" y="961058"/>
                  </a:cubicBezTo>
                  <a:cubicBezTo>
                    <a:pt x="182552" y="977939"/>
                    <a:pt x="170487" y="990684"/>
                    <a:pt x="163568" y="1006722"/>
                  </a:cubicBezTo>
                  <a:cubicBezTo>
                    <a:pt x="157915" y="1019467"/>
                    <a:pt x="149816" y="1025376"/>
                    <a:pt x="137075" y="1015162"/>
                  </a:cubicBezTo>
                  <a:cubicBezTo>
                    <a:pt x="111764" y="995495"/>
                    <a:pt x="82571" y="991697"/>
                    <a:pt x="51606" y="993132"/>
                  </a:cubicBezTo>
                  <a:cubicBezTo>
                    <a:pt x="34614" y="991917"/>
                    <a:pt x="21097" y="978395"/>
                    <a:pt x="19883" y="961396"/>
                  </a:cubicBezTo>
                  <a:cubicBezTo>
                    <a:pt x="19883" y="951267"/>
                    <a:pt x="19883" y="941138"/>
                    <a:pt x="19883" y="931010"/>
                  </a:cubicBezTo>
                  <a:cubicBezTo>
                    <a:pt x="19883" y="920881"/>
                    <a:pt x="18870" y="911427"/>
                    <a:pt x="32792" y="910752"/>
                  </a:cubicBezTo>
                  <a:cubicBezTo>
                    <a:pt x="34108" y="910423"/>
                    <a:pt x="35323" y="909790"/>
                    <a:pt x="36335" y="908895"/>
                  </a:cubicBezTo>
                  <a:cubicBezTo>
                    <a:pt x="54559" y="894883"/>
                    <a:pt x="35238" y="875977"/>
                    <a:pt x="42326" y="859517"/>
                  </a:cubicBezTo>
                  <a:cubicBezTo>
                    <a:pt x="44857" y="853778"/>
                    <a:pt x="35744" y="843142"/>
                    <a:pt x="23679" y="842636"/>
                  </a:cubicBezTo>
                  <a:cubicBezTo>
                    <a:pt x="9926" y="842636"/>
                    <a:pt x="9505" y="835462"/>
                    <a:pt x="16676" y="825755"/>
                  </a:cubicBezTo>
                  <a:cubicBezTo>
                    <a:pt x="27476" y="812705"/>
                    <a:pt x="27476" y="793816"/>
                    <a:pt x="16676" y="780766"/>
                  </a:cubicBezTo>
                  <a:cubicBezTo>
                    <a:pt x="6383" y="766249"/>
                    <a:pt x="13048" y="749283"/>
                    <a:pt x="12120" y="733499"/>
                  </a:cubicBezTo>
                  <a:cubicBezTo>
                    <a:pt x="11192" y="717715"/>
                    <a:pt x="12795" y="704379"/>
                    <a:pt x="3683" y="690789"/>
                  </a:cubicBezTo>
                  <a:cubicBezTo>
                    <a:pt x="-6357" y="675259"/>
                    <a:pt x="5624" y="633562"/>
                    <a:pt x="21654" y="623265"/>
                  </a:cubicBezTo>
                  <a:cubicBezTo>
                    <a:pt x="34057" y="615583"/>
                    <a:pt x="46375" y="607734"/>
                    <a:pt x="59031" y="600475"/>
                  </a:cubicBezTo>
                  <a:cubicBezTo>
                    <a:pt x="79871" y="588574"/>
                    <a:pt x="62237" y="572874"/>
                    <a:pt x="62828" y="559285"/>
                  </a:cubicBezTo>
                  <a:cubicBezTo>
                    <a:pt x="63334" y="548396"/>
                    <a:pt x="53547" y="545948"/>
                    <a:pt x="43760" y="546793"/>
                  </a:cubicBezTo>
                  <a:cubicBezTo>
                    <a:pt x="39035" y="547046"/>
                    <a:pt x="34310" y="547046"/>
                    <a:pt x="29585" y="546793"/>
                  </a:cubicBezTo>
                  <a:cubicBezTo>
                    <a:pt x="20389" y="546793"/>
                    <a:pt x="18954" y="542488"/>
                    <a:pt x="24354" y="535397"/>
                  </a:cubicBezTo>
                  <a:cubicBezTo>
                    <a:pt x="29754" y="528308"/>
                    <a:pt x="36166" y="519107"/>
                    <a:pt x="42747" y="511511"/>
                  </a:cubicBezTo>
                  <a:cubicBezTo>
                    <a:pt x="57529" y="494089"/>
                    <a:pt x="65131" y="471705"/>
                    <a:pt x="64009" y="448881"/>
                  </a:cubicBezTo>
                  <a:cubicBezTo>
                    <a:pt x="64009" y="444914"/>
                    <a:pt x="64009" y="439090"/>
                    <a:pt x="59622" y="438753"/>
                  </a:cubicBezTo>
                  <a:cubicBezTo>
                    <a:pt x="36841" y="437402"/>
                    <a:pt x="46038" y="422378"/>
                    <a:pt x="50594" y="413853"/>
                  </a:cubicBezTo>
                  <a:cubicBezTo>
                    <a:pt x="60128" y="395874"/>
                    <a:pt x="58103" y="382032"/>
                    <a:pt x="41735" y="370384"/>
                  </a:cubicBezTo>
                  <a:cubicBezTo>
                    <a:pt x="31526" y="363040"/>
                    <a:pt x="32032" y="353502"/>
                    <a:pt x="35913" y="343542"/>
                  </a:cubicBezTo>
                  <a:cubicBezTo>
                    <a:pt x="38621" y="334334"/>
                    <a:pt x="46907" y="327876"/>
                    <a:pt x="56500" y="327506"/>
                  </a:cubicBezTo>
                  <a:cubicBezTo>
                    <a:pt x="90249" y="324214"/>
                    <a:pt x="121635" y="275849"/>
                    <a:pt x="110920" y="244112"/>
                  </a:cubicBezTo>
                  <a:cubicBezTo>
                    <a:pt x="105520" y="228075"/>
                    <a:pt x="94552" y="214317"/>
                    <a:pt x="110920" y="196338"/>
                  </a:cubicBezTo>
                  <a:cubicBezTo>
                    <a:pt x="117417" y="189248"/>
                    <a:pt x="112101" y="171607"/>
                    <a:pt x="112776" y="158862"/>
                  </a:cubicBezTo>
                  <a:cubicBezTo>
                    <a:pt x="112776" y="152700"/>
                    <a:pt x="109570" y="144260"/>
                    <a:pt x="119273" y="141980"/>
                  </a:cubicBezTo>
                  <a:cubicBezTo>
                    <a:pt x="128976" y="139702"/>
                    <a:pt x="127710" y="147467"/>
                    <a:pt x="130494" y="152953"/>
                  </a:cubicBezTo>
                  <a:cubicBezTo>
                    <a:pt x="135135" y="162998"/>
                    <a:pt x="142812" y="162660"/>
                    <a:pt x="153528" y="161394"/>
                  </a:cubicBezTo>
                  <a:cubicBezTo>
                    <a:pt x="175380" y="158777"/>
                    <a:pt x="185927" y="150506"/>
                    <a:pt x="181877" y="127209"/>
                  </a:cubicBezTo>
                  <a:cubicBezTo>
                    <a:pt x="180341" y="118862"/>
                    <a:pt x="185868" y="110860"/>
                    <a:pt x="194204" y="109324"/>
                  </a:cubicBezTo>
                  <a:cubicBezTo>
                    <a:pt x="194398" y="109290"/>
                    <a:pt x="194592" y="109256"/>
                    <a:pt x="194786" y="109231"/>
                  </a:cubicBezTo>
                  <a:cubicBezTo>
                    <a:pt x="214782" y="105011"/>
                    <a:pt x="215119" y="90577"/>
                    <a:pt x="213432" y="75468"/>
                  </a:cubicBezTo>
                  <a:cubicBezTo>
                    <a:pt x="211154" y="55211"/>
                    <a:pt x="208117" y="34954"/>
                    <a:pt x="205923" y="14696"/>
                  </a:cubicBezTo>
                  <a:cubicBezTo>
                    <a:pt x="205417" y="9716"/>
                    <a:pt x="204067" y="3301"/>
                    <a:pt x="210901" y="769"/>
                  </a:cubicBezTo>
                  <a:cubicBezTo>
                    <a:pt x="217735" y="-1763"/>
                    <a:pt x="220688" y="2457"/>
                    <a:pt x="224822" y="6171"/>
                  </a:cubicBezTo>
                  <a:cubicBezTo>
                    <a:pt x="244051" y="24825"/>
                    <a:pt x="272585" y="30109"/>
                    <a:pt x="297214" y="19592"/>
                  </a:cubicBezTo>
                  <a:cubicBezTo>
                    <a:pt x="307760" y="15540"/>
                    <a:pt x="308351" y="22124"/>
                    <a:pt x="307001" y="28032"/>
                  </a:cubicBezTo>
                  <a:cubicBezTo>
                    <a:pt x="302023" y="48881"/>
                    <a:pt x="314679" y="58334"/>
                    <a:pt x="330287" y="65677"/>
                  </a:cubicBezTo>
                  <a:cubicBezTo>
                    <a:pt x="353523" y="75806"/>
                    <a:pt x="376076" y="87454"/>
                    <a:pt x="397785" y="100537"/>
                  </a:cubicBezTo>
                  <a:cubicBezTo>
                    <a:pt x="413478" y="110750"/>
                    <a:pt x="424953" y="101888"/>
                    <a:pt x="436174" y="92856"/>
                  </a:cubicBezTo>
                  <a:cubicBezTo>
                    <a:pt x="442924" y="87454"/>
                    <a:pt x="448239" y="82137"/>
                    <a:pt x="456761" y="89987"/>
                  </a:cubicBezTo>
                  <a:cubicBezTo>
                    <a:pt x="480385" y="111932"/>
                    <a:pt x="504600" y="109062"/>
                    <a:pt x="529996" y="92181"/>
                  </a:cubicBezTo>
                  <a:cubicBezTo>
                    <a:pt x="541724" y="84331"/>
                    <a:pt x="580619" y="91759"/>
                    <a:pt x="589056" y="103913"/>
                  </a:cubicBezTo>
                  <a:cubicBezTo>
                    <a:pt x="599350" y="118684"/>
                    <a:pt x="596903" y="135650"/>
                    <a:pt x="591250" y="152109"/>
                  </a:cubicBezTo>
                  <a:cubicBezTo>
                    <a:pt x="585597" y="168569"/>
                    <a:pt x="570073" y="179541"/>
                    <a:pt x="561214" y="194312"/>
                  </a:cubicBezTo>
                  <a:cubicBezTo>
                    <a:pt x="553958" y="206636"/>
                    <a:pt x="553451" y="213726"/>
                    <a:pt x="569651" y="219634"/>
                  </a:cubicBezTo>
                  <a:cubicBezTo>
                    <a:pt x="598506" y="229510"/>
                    <a:pt x="598000" y="230691"/>
                    <a:pt x="594963" y="261162"/>
                  </a:cubicBezTo>
                  <a:cubicBezTo>
                    <a:pt x="594541" y="265889"/>
                    <a:pt x="594963" y="270700"/>
                    <a:pt x="594963" y="275342"/>
                  </a:cubicBezTo>
                  <a:cubicBezTo>
                    <a:pt x="592684" y="291042"/>
                    <a:pt x="598422" y="297288"/>
                    <a:pt x="614874" y="295937"/>
                  </a:cubicBezTo>
                  <a:cubicBezTo>
                    <a:pt x="645754" y="293574"/>
                    <a:pt x="676803" y="293659"/>
                    <a:pt x="703718" y="311975"/>
                  </a:cubicBezTo>
                  <a:cubicBezTo>
                    <a:pt x="726853" y="327793"/>
                    <a:pt x="747988" y="346361"/>
                    <a:pt x="766660" y="367261"/>
                  </a:cubicBezTo>
                  <a:cubicBezTo>
                    <a:pt x="778556" y="380428"/>
                    <a:pt x="769191" y="394102"/>
                    <a:pt x="766660" y="407016"/>
                  </a:cubicBezTo>
                  <a:cubicBezTo>
                    <a:pt x="759910" y="437487"/>
                    <a:pt x="759235" y="437318"/>
                    <a:pt x="790453" y="437318"/>
                  </a:cubicBezTo>
                  <a:lnTo>
                    <a:pt x="792477" y="437318"/>
                  </a:lnTo>
                  <a:cubicBezTo>
                    <a:pt x="823695" y="437318"/>
                    <a:pt x="827408" y="440694"/>
                    <a:pt x="823358" y="471586"/>
                  </a:cubicBezTo>
                  <a:cubicBezTo>
                    <a:pt x="821501" y="485936"/>
                    <a:pt x="833060" y="496064"/>
                    <a:pt x="831795" y="510076"/>
                  </a:cubicBezTo>
                  <a:cubicBezTo>
                    <a:pt x="831373" y="515225"/>
                    <a:pt x="839220" y="514380"/>
                    <a:pt x="843691" y="514380"/>
                  </a:cubicBezTo>
                  <a:cubicBezTo>
                    <a:pt x="896339" y="514380"/>
                    <a:pt x="948988" y="513958"/>
                    <a:pt x="1001636" y="514380"/>
                  </a:cubicBezTo>
                  <a:cubicBezTo>
                    <a:pt x="1011423" y="515225"/>
                    <a:pt x="1015726" y="509654"/>
                    <a:pt x="1020957" y="50315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D57F7C6-DA28-6699-4012-A09F6C90301A}"/>
                </a:ext>
              </a:extLst>
            </p:cNvPr>
            <p:cNvSpPr/>
            <p:nvPr/>
          </p:nvSpPr>
          <p:spPr>
            <a:xfrm>
              <a:off x="10014568" y="3408334"/>
              <a:ext cx="801954" cy="570646"/>
            </a:xfrm>
            <a:custGeom>
              <a:avLst/>
              <a:gdLst>
                <a:gd name="connsiteX0" fmla="*/ 1047393 w 1051726"/>
                <a:gd name="connsiteY0" fmla="*/ 204256 h 748376"/>
                <a:gd name="connsiteX1" fmla="*/ 1030519 w 1051726"/>
                <a:gd name="connsiteY1" fmla="*/ 247895 h 748376"/>
                <a:gd name="connsiteX2" fmla="*/ 984536 w 1051726"/>
                <a:gd name="connsiteY2" fmla="*/ 276255 h 748376"/>
                <a:gd name="connsiteX3" fmla="*/ 973737 w 1051726"/>
                <a:gd name="connsiteY3" fmla="*/ 296344 h 748376"/>
                <a:gd name="connsiteX4" fmla="*/ 968083 w 1051726"/>
                <a:gd name="connsiteY4" fmla="*/ 329178 h 748376"/>
                <a:gd name="connsiteX5" fmla="*/ 972893 w 1051726"/>
                <a:gd name="connsiteY5" fmla="*/ 344877 h 748376"/>
                <a:gd name="connsiteX6" fmla="*/ 1017610 w 1051726"/>
                <a:gd name="connsiteY6" fmla="*/ 387080 h 748376"/>
                <a:gd name="connsiteX7" fmla="*/ 1013729 w 1051726"/>
                <a:gd name="connsiteY7" fmla="*/ 420843 h 748376"/>
                <a:gd name="connsiteX8" fmla="*/ 982005 w 1051726"/>
                <a:gd name="connsiteY8" fmla="*/ 463890 h 748376"/>
                <a:gd name="connsiteX9" fmla="*/ 946822 w 1051726"/>
                <a:gd name="connsiteY9" fmla="*/ 478070 h 748376"/>
                <a:gd name="connsiteX10" fmla="*/ 931382 w 1051726"/>
                <a:gd name="connsiteY10" fmla="*/ 479336 h 748376"/>
                <a:gd name="connsiteX11" fmla="*/ 838573 w 1051726"/>
                <a:gd name="connsiteY11" fmla="*/ 554373 h 748376"/>
                <a:gd name="connsiteX12" fmla="*/ 825326 w 1051726"/>
                <a:gd name="connsiteY12" fmla="*/ 593453 h 748376"/>
                <a:gd name="connsiteX13" fmla="*/ 811236 w 1051726"/>
                <a:gd name="connsiteY13" fmla="*/ 649668 h 748376"/>
                <a:gd name="connsiteX14" fmla="*/ 797576 w 1051726"/>
                <a:gd name="connsiteY14" fmla="*/ 661957 h 748376"/>
                <a:gd name="connsiteX15" fmla="*/ 793265 w 1051726"/>
                <a:gd name="connsiteY15" fmla="*/ 660978 h 748376"/>
                <a:gd name="connsiteX16" fmla="*/ 727117 w 1051726"/>
                <a:gd name="connsiteY16" fmla="*/ 662751 h 748376"/>
                <a:gd name="connsiteX17" fmla="*/ 711846 w 1051726"/>
                <a:gd name="connsiteY17" fmla="*/ 674230 h 748376"/>
                <a:gd name="connsiteX18" fmla="*/ 700624 w 1051726"/>
                <a:gd name="connsiteY18" fmla="*/ 695585 h 748376"/>
                <a:gd name="connsiteX19" fmla="*/ 679363 w 1051726"/>
                <a:gd name="connsiteY19" fmla="*/ 698877 h 748376"/>
                <a:gd name="connsiteX20" fmla="*/ 636164 w 1051726"/>
                <a:gd name="connsiteY20" fmla="*/ 671276 h 748376"/>
                <a:gd name="connsiteX21" fmla="*/ 621315 w 1051726"/>
                <a:gd name="connsiteY21" fmla="*/ 648739 h 748376"/>
                <a:gd name="connsiteX22" fmla="*/ 589759 w 1051726"/>
                <a:gd name="connsiteY22" fmla="*/ 618184 h 748376"/>
                <a:gd name="connsiteX23" fmla="*/ 529011 w 1051726"/>
                <a:gd name="connsiteY23" fmla="*/ 618184 h 748376"/>
                <a:gd name="connsiteX24" fmla="*/ 512137 w 1051726"/>
                <a:gd name="connsiteY24" fmla="*/ 631943 h 748376"/>
                <a:gd name="connsiteX25" fmla="*/ 509268 w 1051726"/>
                <a:gd name="connsiteY25" fmla="*/ 672120 h 748376"/>
                <a:gd name="connsiteX26" fmla="*/ 492394 w 1051726"/>
                <a:gd name="connsiteY26" fmla="*/ 694065 h 748376"/>
                <a:gd name="connsiteX27" fmla="*/ 385241 w 1051726"/>
                <a:gd name="connsiteY27" fmla="*/ 726899 h 748376"/>
                <a:gd name="connsiteX28" fmla="*/ 372754 w 1051726"/>
                <a:gd name="connsiteY28" fmla="*/ 718459 h 748376"/>
                <a:gd name="connsiteX29" fmla="*/ 372754 w 1051726"/>
                <a:gd name="connsiteY29" fmla="*/ 712635 h 748376"/>
                <a:gd name="connsiteX30" fmla="*/ 356386 w 1051726"/>
                <a:gd name="connsiteY30" fmla="*/ 703688 h 748376"/>
                <a:gd name="connsiteX31" fmla="*/ 303569 w 1051726"/>
                <a:gd name="connsiteY31" fmla="*/ 705967 h 748376"/>
                <a:gd name="connsiteX32" fmla="*/ 272183 w 1051726"/>
                <a:gd name="connsiteY32" fmla="*/ 742346 h 748376"/>
                <a:gd name="connsiteX33" fmla="*/ 246441 w 1051726"/>
                <a:gd name="connsiteY33" fmla="*/ 743696 h 748376"/>
                <a:gd name="connsiteX34" fmla="*/ 241387 w 1051726"/>
                <a:gd name="connsiteY34" fmla="*/ 736015 h 748376"/>
                <a:gd name="connsiteX35" fmla="*/ 232950 w 1051726"/>
                <a:gd name="connsiteY35" fmla="*/ 715842 h 748376"/>
                <a:gd name="connsiteX36" fmla="*/ 211351 w 1051726"/>
                <a:gd name="connsiteY36" fmla="*/ 703612 h 748376"/>
                <a:gd name="connsiteX37" fmla="*/ 206626 w 1051726"/>
                <a:gd name="connsiteY37" fmla="*/ 705713 h 748376"/>
                <a:gd name="connsiteX38" fmla="*/ 179880 w 1051726"/>
                <a:gd name="connsiteY38" fmla="*/ 694319 h 748376"/>
                <a:gd name="connsiteX39" fmla="*/ 127991 w 1051726"/>
                <a:gd name="connsiteY39" fmla="*/ 682164 h 748376"/>
                <a:gd name="connsiteX40" fmla="*/ 70365 w 1051726"/>
                <a:gd name="connsiteY40" fmla="*/ 695585 h 748376"/>
                <a:gd name="connsiteX41" fmla="*/ 55094 w 1051726"/>
                <a:gd name="connsiteY41" fmla="*/ 682249 h 748376"/>
                <a:gd name="connsiteX42" fmla="*/ 39991 w 1051726"/>
                <a:gd name="connsiteY42" fmla="*/ 663257 h 748376"/>
                <a:gd name="connsiteX43" fmla="*/ 6242 w 1051726"/>
                <a:gd name="connsiteY43" fmla="*/ 618269 h 748376"/>
                <a:gd name="connsiteX44" fmla="*/ 4048 w 1051726"/>
                <a:gd name="connsiteY44" fmla="*/ 594382 h 748376"/>
                <a:gd name="connsiteX45" fmla="*/ 19067 w 1051726"/>
                <a:gd name="connsiteY45" fmla="*/ 544582 h 748376"/>
                <a:gd name="connsiteX46" fmla="*/ 70534 w 1051726"/>
                <a:gd name="connsiteY46" fmla="*/ 527025 h 748376"/>
                <a:gd name="connsiteX47" fmla="*/ 107742 w 1051726"/>
                <a:gd name="connsiteY47" fmla="*/ 505586 h 748376"/>
                <a:gd name="connsiteX48" fmla="*/ 190848 w 1051726"/>
                <a:gd name="connsiteY48" fmla="*/ 430043 h 748376"/>
                <a:gd name="connsiteX49" fmla="*/ 234637 w 1051726"/>
                <a:gd name="connsiteY49" fmla="*/ 437977 h 748376"/>
                <a:gd name="connsiteX50" fmla="*/ 288889 w 1051726"/>
                <a:gd name="connsiteY50" fmla="*/ 399572 h 748376"/>
                <a:gd name="connsiteX51" fmla="*/ 280451 w 1051726"/>
                <a:gd name="connsiteY51" fmla="*/ 390372 h 748376"/>
                <a:gd name="connsiteX52" fmla="*/ 166465 w 1051726"/>
                <a:gd name="connsiteY52" fmla="*/ 325464 h 748376"/>
                <a:gd name="connsiteX53" fmla="*/ 150603 w 1051726"/>
                <a:gd name="connsiteY53" fmla="*/ 309173 h 748376"/>
                <a:gd name="connsiteX54" fmla="*/ 169755 w 1051726"/>
                <a:gd name="connsiteY54" fmla="*/ 298454 h 748376"/>
                <a:gd name="connsiteX55" fmla="*/ 187642 w 1051726"/>
                <a:gd name="connsiteY55" fmla="*/ 274989 h 748376"/>
                <a:gd name="connsiteX56" fmla="*/ 175155 w 1051726"/>
                <a:gd name="connsiteY56" fmla="*/ 242408 h 748376"/>
                <a:gd name="connsiteX57" fmla="*/ 163512 w 1051726"/>
                <a:gd name="connsiteY57" fmla="*/ 239201 h 748376"/>
                <a:gd name="connsiteX58" fmla="*/ 145962 w 1051726"/>
                <a:gd name="connsiteY58" fmla="*/ 229578 h 748376"/>
                <a:gd name="connsiteX59" fmla="*/ 166380 w 1051726"/>
                <a:gd name="connsiteY59" fmla="*/ 217508 h 748376"/>
                <a:gd name="connsiteX60" fmla="*/ 220125 w 1051726"/>
                <a:gd name="connsiteY60" fmla="*/ 217508 h 748376"/>
                <a:gd name="connsiteX61" fmla="*/ 233541 w 1051726"/>
                <a:gd name="connsiteY61" fmla="*/ 201893 h 748376"/>
                <a:gd name="connsiteX62" fmla="*/ 195995 w 1051726"/>
                <a:gd name="connsiteY62" fmla="*/ 139517 h 748376"/>
                <a:gd name="connsiteX63" fmla="*/ 121410 w 1051726"/>
                <a:gd name="connsiteY63" fmla="*/ 54520 h 748376"/>
                <a:gd name="connsiteX64" fmla="*/ 118710 w 1051726"/>
                <a:gd name="connsiteY64" fmla="*/ 49118 h 748376"/>
                <a:gd name="connsiteX65" fmla="*/ 112045 w 1051726"/>
                <a:gd name="connsiteY65" fmla="*/ 12908 h 748376"/>
                <a:gd name="connsiteX66" fmla="*/ 165537 w 1051726"/>
                <a:gd name="connsiteY66" fmla="*/ 5396 h 748376"/>
                <a:gd name="connsiteX67" fmla="*/ 251259 w 1051726"/>
                <a:gd name="connsiteY67" fmla="*/ 29705 h 748376"/>
                <a:gd name="connsiteX68" fmla="*/ 270749 w 1051726"/>
                <a:gd name="connsiteY68" fmla="*/ 73089 h 748376"/>
                <a:gd name="connsiteX69" fmla="*/ 263493 w 1051726"/>
                <a:gd name="connsiteY69" fmla="*/ 85244 h 748376"/>
                <a:gd name="connsiteX70" fmla="*/ 270917 w 1051726"/>
                <a:gd name="connsiteY70" fmla="*/ 104151 h 748376"/>
                <a:gd name="connsiteX71" fmla="*/ 348118 w 1051726"/>
                <a:gd name="connsiteY71" fmla="*/ 121454 h 748376"/>
                <a:gd name="connsiteX72" fmla="*/ 377479 w 1051726"/>
                <a:gd name="connsiteY72" fmla="*/ 138335 h 748376"/>
                <a:gd name="connsiteX73" fmla="*/ 481088 w 1051726"/>
                <a:gd name="connsiteY73" fmla="*/ 143737 h 748376"/>
                <a:gd name="connsiteX74" fmla="*/ 502097 w 1051726"/>
                <a:gd name="connsiteY74" fmla="*/ 137576 h 748376"/>
                <a:gd name="connsiteX75" fmla="*/ 503953 w 1051726"/>
                <a:gd name="connsiteY75" fmla="*/ 157158 h 748376"/>
                <a:gd name="connsiteX76" fmla="*/ 527569 w 1051726"/>
                <a:gd name="connsiteY76" fmla="*/ 198652 h 748376"/>
                <a:gd name="connsiteX77" fmla="*/ 546729 w 1051726"/>
                <a:gd name="connsiteY77" fmla="*/ 198264 h 748376"/>
                <a:gd name="connsiteX78" fmla="*/ 615071 w 1051726"/>
                <a:gd name="connsiteY78" fmla="*/ 188557 h 748376"/>
                <a:gd name="connsiteX79" fmla="*/ 697249 w 1051726"/>
                <a:gd name="connsiteY79" fmla="*/ 208814 h 748376"/>
                <a:gd name="connsiteX80" fmla="*/ 788877 w 1051726"/>
                <a:gd name="connsiteY80" fmla="*/ 200374 h 748376"/>
                <a:gd name="connsiteX81" fmla="*/ 803727 w 1051726"/>
                <a:gd name="connsiteY81" fmla="*/ 197841 h 748376"/>
                <a:gd name="connsiteX82" fmla="*/ 806342 w 1051726"/>
                <a:gd name="connsiteY82" fmla="*/ 212106 h 748376"/>
                <a:gd name="connsiteX83" fmla="*/ 803727 w 1051726"/>
                <a:gd name="connsiteY83" fmla="*/ 234643 h 748376"/>
                <a:gd name="connsiteX84" fmla="*/ 830220 w 1051726"/>
                <a:gd name="connsiteY84" fmla="*/ 232617 h 748376"/>
                <a:gd name="connsiteX85" fmla="*/ 886411 w 1051726"/>
                <a:gd name="connsiteY85" fmla="*/ 213710 h 748376"/>
                <a:gd name="connsiteX86" fmla="*/ 904130 w 1051726"/>
                <a:gd name="connsiteY86" fmla="*/ 213710 h 748376"/>
                <a:gd name="connsiteX87" fmla="*/ 960237 w 1051726"/>
                <a:gd name="connsiteY87" fmla="*/ 209659 h 748376"/>
                <a:gd name="connsiteX88" fmla="*/ 1005376 w 1051726"/>
                <a:gd name="connsiteY88" fmla="*/ 214132 h 748376"/>
                <a:gd name="connsiteX89" fmla="*/ 1047393 w 1051726"/>
                <a:gd name="connsiteY89" fmla="*/ 204256 h 74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51726" h="748376">
                  <a:moveTo>
                    <a:pt x="1047393" y="204256"/>
                  </a:moveTo>
                  <a:cubicBezTo>
                    <a:pt x="1058193" y="227046"/>
                    <a:pt x="1047393" y="240045"/>
                    <a:pt x="1030519" y="247895"/>
                  </a:cubicBezTo>
                  <a:cubicBezTo>
                    <a:pt x="1013645" y="255744"/>
                    <a:pt x="1001832" y="269756"/>
                    <a:pt x="984536" y="276255"/>
                  </a:cubicBezTo>
                  <a:cubicBezTo>
                    <a:pt x="977061" y="280002"/>
                    <a:pt x="972741" y="288038"/>
                    <a:pt x="973737" y="296344"/>
                  </a:cubicBezTo>
                  <a:cubicBezTo>
                    <a:pt x="973737" y="307316"/>
                    <a:pt x="976943" y="318964"/>
                    <a:pt x="968083" y="329178"/>
                  </a:cubicBezTo>
                  <a:cubicBezTo>
                    <a:pt x="963275" y="334664"/>
                    <a:pt x="968083" y="340488"/>
                    <a:pt x="972893" y="344877"/>
                  </a:cubicBezTo>
                  <a:cubicBezTo>
                    <a:pt x="987742" y="358973"/>
                    <a:pt x="1002255" y="373491"/>
                    <a:pt x="1017610" y="387080"/>
                  </a:cubicBezTo>
                  <a:cubicBezTo>
                    <a:pt x="1032966" y="400669"/>
                    <a:pt x="1031700" y="410714"/>
                    <a:pt x="1013729" y="420843"/>
                  </a:cubicBezTo>
                  <a:cubicBezTo>
                    <a:pt x="996855" y="430043"/>
                    <a:pt x="989430" y="447431"/>
                    <a:pt x="982005" y="463890"/>
                  </a:cubicBezTo>
                  <a:cubicBezTo>
                    <a:pt x="971459" y="487270"/>
                    <a:pt x="971712" y="487692"/>
                    <a:pt x="946822" y="478070"/>
                  </a:cubicBezTo>
                  <a:cubicBezTo>
                    <a:pt x="941717" y="476399"/>
                    <a:pt x="936149" y="476854"/>
                    <a:pt x="931382" y="479336"/>
                  </a:cubicBezTo>
                  <a:cubicBezTo>
                    <a:pt x="892318" y="494360"/>
                    <a:pt x="866415" y="526097"/>
                    <a:pt x="838573" y="554373"/>
                  </a:cubicBezTo>
                  <a:cubicBezTo>
                    <a:pt x="830135" y="563320"/>
                    <a:pt x="826170" y="579695"/>
                    <a:pt x="825326" y="593453"/>
                  </a:cubicBezTo>
                  <a:cubicBezTo>
                    <a:pt x="824061" y="613373"/>
                    <a:pt x="812501" y="629917"/>
                    <a:pt x="811236" y="649668"/>
                  </a:cubicBezTo>
                  <a:cubicBezTo>
                    <a:pt x="810857" y="656834"/>
                    <a:pt x="804739" y="662337"/>
                    <a:pt x="797576" y="661957"/>
                  </a:cubicBezTo>
                  <a:cubicBezTo>
                    <a:pt x="796091" y="661881"/>
                    <a:pt x="794632" y="661552"/>
                    <a:pt x="793265" y="660978"/>
                  </a:cubicBezTo>
                  <a:cubicBezTo>
                    <a:pt x="770906" y="654226"/>
                    <a:pt x="749222" y="663004"/>
                    <a:pt x="727117" y="662751"/>
                  </a:cubicBezTo>
                  <a:cubicBezTo>
                    <a:pt x="720140" y="663046"/>
                    <a:pt x="714073" y="667612"/>
                    <a:pt x="711846" y="674230"/>
                  </a:cubicBezTo>
                  <a:cubicBezTo>
                    <a:pt x="708302" y="681489"/>
                    <a:pt x="704505" y="688579"/>
                    <a:pt x="700624" y="695585"/>
                  </a:cubicBezTo>
                  <a:cubicBezTo>
                    <a:pt x="694971" y="705629"/>
                    <a:pt x="685775" y="706895"/>
                    <a:pt x="679363" y="698877"/>
                  </a:cubicBezTo>
                  <a:cubicBezTo>
                    <a:pt x="667837" y="685802"/>
                    <a:pt x="652870" y="676239"/>
                    <a:pt x="636164" y="671276"/>
                  </a:cubicBezTo>
                  <a:cubicBezTo>
                    <a:pt x="626157" y="668701"/>
                    <a:pt x="619728" y="658952"/>
                    <a:pt x="621315" y="648739"/>
                  </a:cubicBezTo>
                  <a:cubicBezTo>
                    <a:pt x="621315" y="624093"/>
                    <a:pt x="614649" y="618269"/>
                    <a:pt x="589759" y="618184"/>
                  </a:cubicBezTo>
                  <a:cubicBezTo>
                    <a:pt x="569510" y="618184"/>
                    <a:pt x="549261" y="618184"/>
                    <a:pt x="529011" y="618184"/>
                  </a:cubicBezTo>
                  <a:cubicBezTo>
                    <a:pt x="518887" y="618184"/>
                    <a:pt x="513825" y="620041"/>
                    <a:pt x="512137" y="631943"/>
                  </a:cubicBezTo>
                  <a:cubicBezTo>
                    <a:pt x="509631" y="645177"/>
                    <a:pt x="508669" y="658665"/>
                    <a:pt x="509268" y="672120"/>
                  </a:cubicBezTo>
                  <a:cubicBezTo>
                    <a:pt x="510618" y="682831"/>
                    <a:pt x="503084" y="692622"/>
                    <a:pt x="492394" y="694065"/>
                  </a:cubicBezTo>
                  <a:cubicBezTo>
                    <a:pt x="456106" y="703046"/>
                    <a:pt x="420332" y="714011"/>
                    <a:pt x="385241" y="726899"/>
                  </a:cubicBezTo>
                  <a:cubicBezTo>
                    <a:pt x="380010" y="728672"/>
                    <a:pt x="370308" y="731204"/>
                    <a:pt x="372754" y="718459"/>
                  </a:cubicBezTo>
                  <a:cubicBezTo>
                    <a:pt x="373311" y="716560"/>
                    <a:pt x="373311" y="714534"/>
                    <a:pt x="372754" y="712635"/>
                  </a:cubicBezTo>
                  <a:cubicBezTo>
                    <a:pt x="369295" y="706051"/>
                    <a:pt x="362714" y="700818"/>
                    <a:pt x="356386" y="703688"/>
                  </a:cubicBezTo>
                  <a:cubicBezTo>
                    <a:pt x="338584" y="712128"/>
                    <a:pt x="319094" y="680307"/>
                    <a:pt x="303569" y="705967"/>
                  </a:cubicBezTo>
                  <a:cubicBezTo>
                    <a:pt x="295132" y="719978"/>
                    <a:pt x="282308" y="729938"/>
                    <a:pt x="272183" y="742346"/>
                  </a:cubicBezTo>
                  <a:cubicBezTo>
                    <a:pt x="265450" y="749824"/>
                    <a:pt x="253925" y="750432"/>
                    <a:pt x="246441" y="743696"/>
                  </a:cubicBezTo>
                  <a:cubicBezTo>
                    <a:pt x="244129" y="741611"/>
                    <a:pt x="242391" y="738961"/>
                    <a:pt x="241387" y="736015"/>
                  </a:cubicBezTo>
                  <a:cubicBezTo>
                    <a:pt x="238434" y="729347"/>
                    <a:pt x="235650" y="722510"/>
                    <a:pt x="232950" y="715842"/>
                  </a:cubicBezTo>
                  <a:cubicBezTo>
                    <a:pt x="230360" y="706498"/>
                    <a:pt x="220691" y="701020"/>
                    <a:pt x="211351" y="703612"/>
                  </a:cubicBezTo>
                  <a:cubicBezTo>
                    <a:pt x="209680" y="704076"/>
                    <a:pt x="208086" y="704785"/>
                    <a:pt x="206626" y="705713"/>
                  </a:cubicBezTo>
                  <a:cubicBezTo>
                    <a:pt x="192114" y="713141"/>
                    <a:pt x="181736" y="717783"/>
                    <a:pt x="179880" y="694319"/>
                  </a:cubicBezTo>
                  <a:cubicBezTo>
                    <a:pt x="179036" y="683684"/>
                    <a:pt x="141912" y="675496"/>
                    <a:pt x="127991" y="682164"/>
                  </a:cubicBezTo>
                  <a:cubicBezTo>
                    <a:pt x="110416" y="691930"/>
                    <a:pt x="90445" y="696581"/>
                    <a:pt x="70365" y="695585"/>
                  </a:cubicBezTo>
                  <a:cubicBezTo>
                    <a:pt x="61084" y="694741"/>
                    <a:pt x="54756" y="693643"/>
                    <a:pt x="55094" y="682249"/>
                  </a:cubicBezTo>
                  <a:cubicBezTo>
                    <a:pt x="55186" y="673141"/>
                    <a:pt x="48884" y="665215"/>
                    <a:pt x="39991" y="663257"/>
                  </a:cubicBezTo>
                  <a:cubicBezTo>
                    <a:pt x="14679" y="654817"/>
                    <a:pt x="7508" y="644688"/>
                    <a:pt x="6242" y="618269"/>
                  </a:cubicBezTo>
                  <a:cubicBezTo>
                    <a:pt x="6943" y="610242"/>
                    <a:pt x="6200" y="602147"/>
                    <a:pt x="4048" y="594382"/>
                  </a:cubicBezTo>
                  <a:cubicBezTo>
                    <a:pt x="-5570" y="572689"/>
                    <a:pt x="2952" y="558425"/>
                    <a:pt x="19067" y="544582"/>
                  </a:cubicBezTo>
                  <a:cubicBezTo>
                    <a:pt x="35182" y="530739"/>
                    <a:pt x="47247" y="519260"/>
                    <a:pt x="70534" y="527025"/>
                  </a:cubicBezTo>
                  <a:cubicBezTo>
                    <a:pt x="92133" y="534200"/>
                    <a:pt x="102258" y="527025"/>
                    <a:pt x="107742" y="505586"/>
                  </a:cubicBezTo>
                  <a:cubicBezTo>
                    <a:pt x="118710" y="461611"/>
                    <a:pt x="153893" y="443548"/>
                    <a:pt x="190848" y="430043"/>
                  </a:cubicBezTo>
                  <a:cubicBezTo>
                    <a:pt x="202829" y="425654"/>
                    <a:pt x="219872" y="435023"/>
                    <a:pt x="234637" y="437977"/>
                  </a:cubicBezTo>
                  <a:cubicBezTo>
                    <a:pt x="247631" y="440594"/>
                    <a:pt x="287201" y="412655"/>
                    <a:pt x="288889" y="399572"/>
                  </a:cubicBezTo>
                  <a:cubicBezTo>
                    <a:pt x="289817" y="392904"/>
                    <a:pt x="284839" y="392313"/>
                    <a:pt x="280451" y="390372"/>
                  </a:cubicBezTo>
                  <a:cubicBezTo>
                    <a:pt x="240037" y="372984"/>
                    <a:pt x="206879" y="342936"/>
                    <a:pt x="166465" y="325464"/>
                  </a:cubicBezTo>
                  <a:cubicBezTo>
                    <a:pt x="159040" y="322256"/>
                    <a:pt x="149590" y="317445"/>
                    <a:pt x="150603" y="309173"/>
                  </a:cubicBezTo>
                  <a:cubicBezTo>
                    <a:pt x="151615" y="300902"/>
                    <a:pt x="161824" y="297863"/>
                    <a:pt x="169755" y="298454"/>
                  </a:cubicBezTo>
                  <a:cubicBezTo>
                    <a:pt x="188233" y="299720"/>
                    <a:pt x="185617" y="284611"/>
                    <a:pt x="187642" y="274989"/>
                  </a:cubicBezTo>
                  <a:cubicBezTo>
                    <a:pt x="190258" y="262497"/>
                    <a:pt x="190173" y="248907"/>
                    <a:pt x="175155" y="242408"/>
                  </a:cubicBezTo>
                  <a:cubicBezTo>
                    <a:pt x="171527" y="240804"/>
                    <a:pt x="167224" y="240720"/>
                    <a:pt x="163512" y="239201"/>
                  </a:cubicBezTo>
                  <a:cubicBezTo>
                    <a:pt x="157268" y="236415"/>
                    <a:pt x="145709" y="239707"/>
                    <a:pt x="145962" y="229578"/>
                  </a:cubicBezTo>
                  <a:cubicBezTo>
                    <a:pt x="145962" y="217846"/>
                    <a:pt x="158787" y="219534"/>
                    <a:pt x="166380" y="217508"/>
                  </a:cubicBezTo>
                  <a:cubicBezTo>
                    <a:pt x="184014" y="212697"/>
                    <a:pt x="201817" y="221306"/>
                    <a:pt x="220125" y="217508"/>
                  </a:cubicBezTo>
                  <a:cubicBezTo>
                    <a:pt x="230756" y="215314"/>
                    <a:pt x="231515" y="210840"/>
                    <a:pt x="233541" y="201893"/>
                  </a:cubicBezTo>
                  <a:cubicBezTo>
                    <a:pt x="241218" y="168131"/>
                    <a:pt x="220800" y="149224"/>
                    <a:pt x="195995" y="139517"/>
                  </a:cubicBezTo>
                  <a:cubicBezTo>
                    <a:pt x="154906" y="123564"/>
                    <a:pt x="139719" y="88873"/>
                    <a:pt x="121410" y="54520"/>
                  </a:cubicBezTo>
                  <a:cubicBezTo>
                    <a:pt x="120389" y="52781"/>
                    <a:pt x="119495" y="50975"/>
                    <a:pt x="118710" y="49118"/>
                  </a:cubicBezTo>
                  <a:cubicBezTo>
                    <a:pt x="113817" y="37554"/>
                    <a:pt x="99558" y="27257"/>
                    <a:pt x="112045" y="12908"/>
                  </a:cubicBezTo>
                  <a:cubicBezTo>
                    <a:pt x="126363" y="-935"/>
                    <a:pt x="147962" y="-3973"/>
                    <a:pt x="165537" y="5396"/>
                  </a:cubicBezTo>
                  <a:cubicBezTo>
                    <a:pt x="191776" y="23205"/>
                    <a:pt x="222066" y="23627"/>
                    <a:pt x="251259" y="29705"/>
                  </a:cubicBezTo>
                  <a:cubicBezTo>
                    <a:pt x="280451" y="35782"/>
                    <a:pt x="286189" y="47261"/>
                    <a:pt x="270749" y="73089"/>
                  </a:cubicBezTo>
                  <a:cubicBezTo>
                    <a:pt x="268665" y="77326"/>
                    <a:pt x="266235" y="81395"/>
                    <a:pt x="263493" y="85244"/>
                  </a:cubicBezTo>
                  <a:cubicBezTo>
                    <a:pt x="253705" y="96639"/>
                    <a:pt x="255055" y="101450"/>
                    <a:pt x="270917" y="104151"/>
                  </a:cubicBezTo>
                  <a:cubicBezTo>
                    <a:pt x="296904" y="108540"/>
                    <a:pt x="322722" y="114617"/>
                    <a:pt x="348118" y="121454"/>
                  </a:cubicBezTo>
                  <a:cubicBezTo>
                    <a:pt x="359204" y="124434"/>
                    <a:pt x="369320" y="130249"/>
                    <a:pt x="377479" y="138335"/>
                  </a:cubicBezTo>
                  <a:cubicBezTo>
                    <a:pt x="413253" y="173280"/>
                    <a:pt x="443205" y="175136"/>
                    <a:pt x="481088" y="143737"/>
                  </a:cubicBezTo>
                  <a:cubicBezTo>
                    <a:pt x="488175" y="137913"/>
                    <a:pt x="493913" y="133693"/>
                    <a:pt x="502097" y="137576"/>
                  </a:cubicBezTo>
                  <a:cubicBezTo>
                    <a:pt x="512474" y="142471"/>
                    <a:pt x="505303" y="150912"/>
                    <a:pt x="503953" y="157158"/>
                  </a:cubicBezTo>
                  <a:cubicBezTo>
                    <a:pt x="499025" y="175136"/>
                    <a:pt x="509597" y="193714"/>
                    <a:pt x="527569" y="198652"/>
                  </a:cubicBezTo>
                  <a:cubicBezTo>
                    <a:pt x="533863" y="200374"/>
                    <a:pt x="540511" y="200239"/>
                    <a:pt x="546729" y="198264"/>
                  </a:cubicBezTo>
                  <a:cubicBezTo>
                    <a:pt x="569004" y="192440"/>
                    <a:pt x="591363" y="183324"/>
                    <a:pt x="615071" y="188557"/>
                  </a:cubicBezTo>
                  <a:cubicBezTo>
                    <a:pt x="642576" y="194634"/>
                    <a:pt x="669744" y="202568"/>
                    <a:pt x="697249" y="208814"/>
                  </a:cubicBezTo>
                  <a:cubicBezTo>
                    <a:pt x="728552" y="215905"/>
                    <a:pt x="761119" y="234136"/>
                    <a:pt x="788877" y="200374"/>
                  </a:cubicBezTo>
                  <a:cubicBezTo>
                    <a:pt x="792581" y="196069"/>
                    <a:pt x="798808" y="195005"/>
                    <a:pt x="803727" y="197841"/>
                  </a:cubicBezTo>
                  <a:cubicBezTo>
                    <a:pt x="810139" y="200880"/>
                    <a:pt x="807439" y="206873"/>
                    <a:pt x="806342" y="212106"/>
                  </a:cubicBezTo>
                  <a:cubicBezTo>
                    <a:pt x="804739" y="219703"/>
                    <a:pt x="798496" y="229578"/>
                    <a:pt x="803727" y="234643"/>
                  </a:cubicBezTo>
                  <a:cubicBezTo>
                    <a:pt x="810983" y="241480"/>
                    <a:pt x="821107" y="235065"/>
                    <a:pt x="830220" y="232617"/>
                  </a:cubicBezTo>
                  <a:cubicBezTo>
                    <a:pt x="849364" y="227629"/>
                    <a:pt x="868145" y="221306"/>
                    <a:pt x="886411" y="213710"/>
                  </a:cubicBezTo>
                  <a:cubicBezTo>
                    <a:pt x="892039" y="211127"/>
                    <a:pt x="898502" y="211127"/>
                    <a:pt x="904130" y="213710"/>
                  </a:cubicBezTo>
                  <a:cubicBezTo>
                    <a:pt x="924379" y="229241"/>
                    <a:pt x="943531" y="217930"/>
                    <a:pt x="960237" y="209659"/>
                  </a:cubicBezTo>
                  <a:cubicBezTo>
                    <a:pt x="974834" y="202045"/>
                    <a:pt x="992552" y="203801"/>
                    <a:pt x="1005376" y="214132"/>
                  </a:cubicBezTo>
                  <a:cubicBezTo>
                    <a:pt x="1031194" y="231013"/>
                    <a:pt x="1030941" y="231435"/>
                    <a:pt x="1047393" y="20425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E13DE05-B725-1BA0-7D4C-3739CFF1D55D}"/>
                </a:ext>
              </a:extLst>
            </p:cNvPr>
            <p:cNvSpPr/>
            <p:nvPr/>
          </p:nvSpPr>
          <p:spPr>
            <a:xfrm>
              <a:off x="11377250" y="2881449"/>
              <a:ext cx="959025" cy="542759"/>
            </a:xfrm>
            <a:custGeom>
              <a:avLst/>
              <a:gdLst>
                <a:gd name="connsiteX0" fmla="*/ 967903 w 1257717"/>
                <a:gd name="connsiteY0" fmla="*/ 359518 h 711804"/>
                <a:gd name="connsiteX1" fmla="*/ 891293 w 1257717"/>
                <a:gd name="connsiteY1" fmla="*/ 342637 h 711804"/>
                <a:gd name="connsiteX2" fmla="*/ 875600 w 1257717"/>
                <a:gd name="connsiteY2" fmla="*/ 347785 h 711804"/>
                <a:gd name="connsiteX3" fmla="*/ 775281 w 1257717"/>
                <a:gd name="connsiteY3" fmla="*/ 418940 h 711804"/>
                <a:gd name="connsiteX4" fmla="*/ 681966 w 1257717"/>
                <a:gd name="connsiteY4" fmla="*/ 457935 h 711804"/>
                <a:gd name="connsiteX5" fmla="*/ 593629 w 1257717"/>
                <a:gd name="connsiteY5" fmla="*/ 491698 h 711804"/>
                <a:gd name="connsiteX6" fmla="*/ 562326 w 1257717"/>
                <a:gd name="connsiteY6" fmla="*/ 519383 h 711804"/>
                <a:gd name="connsiteX7" fmla="*/ 491032 w 1257717"/>
                <a:gd name="connsiteY7" fmla="*/ 616028 h 711804"/>
                <a:gd name="connsiteX8" fmla="*/ 482595 w 1257717"/>
                <a:gd name="connsiteY8" fmla="*/ 637805 h 711804"/>
                <a:gd name="connsiteX9" fmla="*/ 418641 w 1257717"/>
                <a:gd name="connsiteY9" fmla="*/ 677476 h 711804"/>
                <a:gd name="connsiteX10" fmla="*/ 347009 w 1257717"/>
                <a:gd name="connsiteY10" fmla="*/ 691572 h 711804"/>
                <a:gd name="connsiteX11" fmla="*/ 299254 w 1257717"/>
                <a:gd name="connsiteY11" fmla="*/ 674690 h 711804"/>
                <a:gd name="connsiteX12" fmla="*/ 243991 w 1257717"/>
                <a:gd name="connsiteY12" fmla="*/ 661776 h 711804"/>
                <a:gd name="connsiteX13" fmla="*/ 184930 w 1257717"/>
                <a:gd name="connsiteY13" fmla="*/ 703135 h 711804"/>
                <a:gd name="connsiteX14" fmla="*/ 136838 w 1257717"/>
                <a:gd name="connsiteY14" fmla="*/ 707440 h 711804"/>
                <a:gd name="connsiteX15" fmla="*/ 118107 w 1257717"/>
                <a:gd name="connsiteY15" fmla="*/ 667769 h 711804"/>
                <a:gd name="connsiteX16" fmla="*/ 118107 w 1257717"/>
                <a:gd name="connsiteY16" fmla="*/ 623203 h 711804"/>
                <a:gd name="connsiteX17" fmla="*/ 70353 w 1257717"/>
                <a:gd name="connsiteY17" fmla="*/ 576357 h 711804"/>
                <a:gd name="connsiteX18" fmla="*/ 6989 w 1257717"/>
                <a:gd name="connsiteY18" fmla="*/ 557788 h 711804"/>
                <a:gd name="connsiteX19" fmla="*/ 3024 w 1257717"/>
                <a:gd name="connsiteY19" fmla="*/ 537615 h 711804"/>
                <a:gd name="connsiteX20" fmla="*/ 22008 w 1257717"/>
                <a:gd name="connsiteY20" fmla="*/ 493639 h 711804"/>
                <a:gd name="connsiteX21" fmla="*/ 43438 w 1257717"/>
                <a:gd name="connsiteY21" fmla="*/ 488997 h 711804"/>
                <a:gd name="connsiteX22" fmla="*/ 89927 w 1257717"/>
                <a:gd name="connsiteY22" fmla="*/ 486802 h 711804"/>
                <a:gd name="connsiteX23" fmla="*/ 147975 w 1257717"/>
                <a:gd name="connsiteY23" fmla="*/ 473213 h 711804"/>
                <a:gd name="connsiteX24" fmla="*/ 222729 w 1257717"/>
                <a:gd name="connsiteY24" fmla="*/ 439450 h 711804"/>
                <a:gd name="connsiteX25" fmla="*/ 217751 w 1257717"/>
                <a:gd name="connsiteY25" fmla="*/ 420965 h 711804"/>
                <a:gd name="connsiteX26" fmla="*/ 218131 w 1257717"/>
                <a:gd name="connsiteY26" fmla="*/ 395897 h 711804"/>
                <a:gd name="connsiteX27" fmla="*/ 226188 w 1257717"/>
                <a:gd name="connsiteY27" fmla="*/ 391423 h 711804"/>
                <a:gd name="connsiteX28" fmla="*/ 300014 w 1257717"/>
                <a:gd name="connsiteY28" fmla="*/ 353187 h 711804"/>
                <a:gd name="connsiteX29" fmla="*/ 327603 w 1257717"/>
                <a:gd name="connsiteY29" fmla="*/ 342215 h 711804"/>
                <a:gd name="connsiteX30" fmla="*/ 330303 w 1257717"/>
                <a:gd name="connsiteY30" fmla="*/ 319931 h 711804"/>
                <a:gd name="connsiteX31" fmla="*/ 326675 w 1257717"/>
                <a:gd name="connsiteY31" fmla="*/ 287604 h 711804"/>
                <a:gd name="connsiteX32" fmla="*/ 403201 w 1257717"/>
                <a:gd name="connsiteY32" fmla="*/ 239070 h 711804"/>
                <a:gd name="connsiteX33" fmla="*/ 461417 w 1257717"/>
                <a:gd name="connsiteY33" fmla="*/ 236876 h 711804"/>
                <a:gd name="connsiteX34" fmla="*/ 493268 w 1257717"/>
                <a:gd name="connsiteY34" fmla="*/ 208397 h 711804"/>
                <a:gd name="connsiteX35" fmla="*/ 493310 w 1257717"/>
                <a:gd name="connsiteY35" fmla="*/ 206067 h 711804"/>
                <a:gd name="connsiteX36" fmla="*/ 516006 w 1257717"/>
                <a:gd name="connsiteY36" fmla="*/ 180239 h 711804"/>
                <a:gd name="connsiteX37" fmla="*/ 529590 w 1257717"/>
                <a:gd name="connsiteY37" fmla="*/ 159982 h 711804"/>
                <a:gd name="connsiteX38" fmla="*/ 552961 w 1257717"/>
                <a:gd name="connsiteY38" fmla="*/ 108325 h 711804"/>
                <a:gd name="connsiteX39" fmla="*/ 597341 w 1257717"/>
                <a:gd name="connsiteY39" fmla="*/ 64518 h 711804"/>
                <a:gd name="connsiteX40" fmla="*/ 641046 w 1257717"/>
                <a:gd name="connsiteY40" fmla="*/ 76504 h 711804"/>
                <a:gd name="connsiteX41" fmla="*/ 672095 w 1257717"/>
                <a:gd name="connsiteY41" fmla="*/ 93385 h 711804"/>
                <a:gd name="connsiteX42" fmla="*/ 706350 w 1257717"/>
                <a:gd name="connsiteY42" fmla="*/ 93892 h 711804"/>
                <a:gd name="connsiteX43" fmla="*/ 770557 w 1257717"/>
                <a:gd name="connsiteY43" fmla="*/ 105287 h 711804"/>
                <a:gd name="connsiteX44" fmla="*/ 806330 w 1257717"/>
                <a:gd name="connsiteY44" fmla="*/ 85113 h 711804"/>
                <a:gd name="connsiteX45" fmla="*/ 825905 w 1257717"/>
                <a:gd name="connsiteY45" fmla="*/ 56837 h 711804"/>
                <a:gd name="connsiteX46" fmla="*/ 886399 w 1257717"/>
                <a:gd name="connsiteY46" fmla="*/ 14634 h 711804"/>
                <a:gd name="connsiteX47" fmla="*/ 945460 w 1257717"/>
                <a:gd name="connsiteY47" fmla="*/ 1889 h 711804"/>
                <a:gd name="connsiteX48" fmla="*/ 960394 w 1257717"/>
                <a:gd name="connsiteY48" fmla="*/ 18770 h 711804"/>
                <a:gd name="connsiteX49" fmla="*/ 978787 w 1257717"/>
                <a:gd name="connsiteY49" fmla="*/ 37086 h 711804"/>
                <a:gd name="connsiteX50" fmla="*/ 1000471 w 1257717"/>
                <a:gd name="connsiteY50" fmla="*/ 44767 h 711804"/>
                <a:gd name="connsiteX51" fmla="*/ 984862 w 1257717"/>
                <a:gd name="connsiteY51" fmla="*/ 69329 h 711804"/>
                <a:gd name="connsiteX52" fmla="*/ 952632 w 1257717"/>
                <a:gd name="connsiteY52" fmla="*/ 107819 h 711804"/>
                <a:gd name="connsiteX53" fmla="*/ 972122 w 1257717"/>
                <a:gd name="connsiteY53" fmla="*/ 116259 h 711804"/>
                <a:gd name="connsiteX54" fmla="*/ 1005870 w 1257717"/>
                <a:gd name="connsiteY54" fmla="*/ 84523 h 711804"/>
                <a:gd name="connsiteX55" fmla="*/ 1032870 w 1257717"/>
                <a:gd name="connsiteY55" fmla="*/ 88405 h 711804"/>
                <a:gd name="connsiteX56" fmla="*/ 1061134 w 1257717"/>
                <a:gd name="connsiteY56" fmla="*/ 152301 h 711804"/>
                <a:gd name="connsiteX57" fmla="*/ 1057084 w 1257717"/>
                <a:gd name="connsiteY57" fmla="*/ 171039 h 711804"/>
                <a:gd name="connsiteX58" fmla="*/ 1023926 w 1257717"/>
                <a:gd name="connsiteY58" fmla="*/ 211638 h 711804"/>
                <a:gd name="connsiteX59" fmla="*/ 1019876 w 1257717"/>
                <a:gd name="connsiteY59" fmla="*/ 243037 h 711804"/>
                <a:gd name="connsiteX60" fmla="*/ 1046875 w 1257717"/>
                <a:gd name="connsiteY60" fmla="*/ 241180 h 711804"/>
                <a:gd name="connsiteX61" fmla="*/ 1137997 w 1257717"/>
                <a:gd name="connsiteY61" fmla="*/ 236622 h 711804"/>
                <a:gd name="connsiteX62" fmla="*/ 1198998 w 1257717"/>
                <a:gd name="connsiteY62" fmla="*/ 246836 h 711804"/>
                <a:gd name="connsiteX63" fmla="*/ 1239918 w 1257717"/>
                <a:gd name="connsiteY63" fmla="*/ 247595 h 711804"/>
                <a:gd name="connsiteX64" fmla="*/ 1254346 w 1257717"/>
                <a:gd name="connsiteY64" fmla="*/ 250549 h 711804"/>
                <a:gd name="connsiteX65" fmla="*/ 1252912 w 1257717"/>
                <a:gd name="connsiteY65" fmla="*/ 277137 h 711804"/>
                <a:gd name="connsiteX66" fmla="*/ 1249031 w 1257717"/>
                <a:gd name="connsiteY66" fmla="*/ 303979 h 711804"/>
                <a:gd name="connsiteX67" fmla="*/ 1232663 w 1257717"/>
                <a:gd name="connsiteY67" fmla="*/ 350740 h 711804"/>
                <a:gd name="connsiteX68" fmla="*/ 1182039 w 1257717"/>
                <a:gd name="connsiteY68" fmla="*/ 401383 h 711804"/>
                <a:gd name="connsiteX69" fmla="*/ 1169890 w 1257717"/>
                <a:gd name="connsiteY69" fmla="*/ 419446 h 711804"/>
                <a:gd name="connsiteX70" fmla="*/ 1169890 w 1257717"/>
                <a:gd name="connsiteY70" fmla="*/ 465954 h 711804"/>
                <a:gd name="connsiteX71" fmla="*/ 1220513 w 1257717"/>
                <a:gd name="connsiteY71" fmla="*/ 522675 h 711804"/>
                <a:gd name="connsiteX72" fmla="*/ 1226250 w 1257717"/>
                <a:gd name="connsiteY72" fmla="*/ 540231 h 711804"/>
                <a:gd name="connsiteX73" fmla="*/ 1210979 w 1257717"/>
                <a:gd name="connsiteY73" fmla="*/ 550445 h 711804"/>
                <a:gd name="connsiteX74" fmla="*/ 1198829 w 1257717"/>
                <a:gd name="connsiteY74" fmla="*/ 550445 h 711804"/>
                <a:gd name="connsiteX75" fmla="*/ 1154450 w 1257717"/>
                <a:gd name="connsiteY75" fmla="*/ 515838 h 711804"/>
                <a:gd name="connsiteX76" fmla="*/ 1105429 w 1257717"/>
                <a:gd name="connsiteY76" fmla="*/ 502840 h 711804"/>
                <a:gd name="connsiteX77" fmla="*/ 1062737 w 1257717"/>
                <a:gd name="connsiteY77" fmla="*/ 529427 h 711804"/>
                <a:gd name="connsiteX78" fmla="*/ 1028145 w 1257717"/>
                <a:gd name="connsiteY78" fmla="*/ 537024 h 711804"/>
                <a:gd name="connsiteX79" fmla="*/ 965456 w 1257717"/>
                <a:gd name="connsiteY79" fmla="*/ 591972 h 711804"/>
                <a:gd name="connsiteX80" fmla="*/ 866488 w 1257717"/>
                <a:gd name="connsiteY80" fmla="*/ 700603 h 711804"/>
                <a:gd name="connsiteX81" fmla="*/ 835692 w 1257717"/>
                <a:gd name="connsiteY81" fmla="*/ 709044 h 711804"/>
                <a:gd name="connsiteX82" fmla="*/ 817383 w 1257717"/>
                <a:gd name="connsiteY82" fmla="*/ 667938 h 711804"/>
                <a:gd name="connsiteX83" fmla="*/ 853495 w 1257717"/>
                <a:gd name="connsiteY83" fmla="*/ 599653 h 711804"/>
                <a:gd name="connsiteX84" fmla="*/ 899984 w 1257717"/>
                <a:gd name="connsiteY84" fmla="*/ 567917 h 711804"/>
                <a:gd name="connsiteX85" fmla="*/ 984356 w 1257717"/>
                <a:gd name="connsiteY85" fmla="*/ 541666 h 711804"/>
                <a:gd name="connsiteX86" fmla="*/ 991190 w 1257717"/>
                <a:gd name="connsiteY86" fmla="*/ 514572 h 711804"/>
                <a:gd name="connsiteX87" fmla="*/ 983933 w 1257717"/>
                <a:gd name="connsiteY87" fmla="*/ 489925 h 711804"/>
                <a:gd name="connsiteX88" fmla="*/ 964191 w 1257717"/>
                <a:gd name="connsiteY88" fmla="*/ 473719 h 711804"/>
                <a:gd name="connsiteX89" fmla="*/ 962081 w 1257717"/>
                <a:gd name="connsiteY89" fmla="*/ 474057 h 711804"/>
                <a:gd name="connsiteX90" fmla="*/ 932467 w 1257717"/>
                <a:gd name="connsiteY90" fmla="*/ 455319 h 711804"/>
                <a:gd name="connsiteX91" fmla="*/ 922173 w 1257717"/>
                <a:gd name="connsiteY91" fmla="*/ 438438 h 711804"/>
                <a:gd name="connsiteX92" fmla="*/ 924873 w 1257717"/>
                <a:gd name="connsiteY92" fmla="*/ 413116 h 711804"/>
                <a:gd name="connsiteX93" fmla="*/ 967903 w 1257717"/>
                <a:gd name="connsiteY93" fmla="*/ 359518 h 71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57717" h="711804">
                  <a:moveTo>
                    <a:pt x="967903" y="359518"/>
                  </a:moveTo>
                  <a:cubicBezTo>
                    <a:pt x="940313" y="353441"/>
                    <a:pt x="915677" y="348461"/>
                    <a:pt x="891293" y="342637"/>
                  </a:cubicBezTo>
                  <a:cubicBezTo>
                    <a:pt x="884206" y="340864"/>
                    <a:pt x="877709" y="341961"/>
                    <a:pt x="875600" y="347785"/>
                  </a:cubicBezTo>
                  <a:cubicBezTo>
                    <a:pt x="858726" y="395053"/>
                    <a:pt x="812743" y="401299"/>
                    <a:pt x="775281" y="418940"/>
                  </a:cubicBezTo>
                  <a:cubicBezTo>
                    <a:pt x="744823" y="433289"/>
                    <a:pt x="713352" y="445696"/>
                    <a:pt x="681966" y="457935"/>
                  </a:cubicBezTo>
                  <a:cubicBezTo>
                    <a:pt x="652605" y="469330"/>
                    <a:pt x="624255" y="483257"/>
                    <a:pt x="593629" y="491698"/>
                  </a:cubicBezTo>
                  <a:cubicBezTo>
                    <a:pt x="578779" y="495749"/>
                    <a:pt x="570764" y="508579"/>
                    <a:pt x="562326" y="519383"/>
                  </a:cubicBezTo>
                  <a:cubicBezTo>
                    <a:pt x="538196" y="551289"/>
                    <a:pt x="515331" y="584207"/>
                    <a:pt x="491032" y="616028"/>
                  </a:cubicBezTo>
                  <a:cubicBezTo>
                    <a:pt x="486510" y="622502"/>
                    <a:pt x="483616" y="629972"/>
                    <a:pt x="482595" y="637805"/>
                  </a:cubicBezTo>
                  <a:cubicBezTo>
                    <a:pt x="475170" y="675450"/>
                    <a:pt x="445387" y="672496"/>
                    <a:pt x="418641" y="677476"/>
                  </a:cubicBezTo>
                  <a:cubicBezTo>
                    <a:pt x="394679" y="681949"/>
                    <a:pt x="370127" y="682794"/>
                    <a:pt x="347009" y="691572"/>
                  </a:cubicBezTo>
                  <a:cubicBezTo>
                    <a:pt x="329122" y="699278"/>
                    <a:pt x="308325" y="691926"/>
                    <a:pt x="299254" y="674690"/>
                  </a:cubicBezTo>
                  <a:cubicBezTo>
                    <a:pt x="290817" y="662029"/>
                    <a:pt x="257068" y="653336"/>
                    <a:pt x="243991" y="661776"/>
                  </a:cubicBezTo>
                  <a:cubicBezTo>
                    <a:pt x="223826" y="674944"/>
                    <a:pt x="204083" y="688955"/>
                    <a:pt x="184930" y="703135"/>
                  </a:cubicBezTo>
                  <a:cubicBezTo>
                    <a:pt x="170764" y="712901"/>
                    <a:pt x="152514" y="714530"/>
                    <a:pt x="136838" y="707440"/>
                  </a:cubicBezTo>
                  <a:cubicBezTo>
                    <a:pt x="122073" y="701700"/>
                    <a:pt x="117855" y="684313"/>
                    <a:pt x="118107" y="667769"/>
                  </a:cubicBezTo>
                  <a:cubicBezTo>
                    <a:pt x="118107" y="652914"/>
                    <a:pt x="118107" y="638058"/>
                    <a:pt x="118107" y="623203"/>
                  </a:cubicBezTo>
                  <a:cubicBezTo>
                    <a:pt x="118107" y="591297"/>
                    <a:pt x="102245" y="574754"/>
                    <a:pt x="70353" y="576357"/>
                  </a:cubicBezTo>
                  <a:cubicBezTo>
                    <a:pt x="46644" y="577539"/>
                    <a:pt x="24707" y="575598"/>
                    <a:pt x="6989" y="557788"/>
                  </a:cubicBezTo>
                  <a:cubicBezTo>
                    <a:pt x="1252" y="552048"/>
                    <a:pt x="-3220" y="547744"/>
                    <a:pt x="3024" y="537615"/>
                  </a:cubicBezTo>
                  <a:cubicBezTo>
                    <a:pt x="10390" y="523426"/>
                    <a:pt x="16735" y="508731"/>
                    <a:pt x="22008" y="493639"/>
                  </a:cubicBezTo>
                  <a:cubicBezTo>
                    <a:pt x="26901" y="482413"/>
                    <a:pt x="32976" y="479966"/>
                    <a:pt x="43438" y="488997"/>
                  </a:cubicBezTo>
                  <a:cubicBezTo>
                    <a:pt x="61831" y="504781"/>
                    <a:pt x="73053" y="504190"/>
                    <a:pt x="89927" y="486802"/>
                  </a:cubicBezTo>
                  <a:cubicBezTo>
                    <a:pt x="106802" y="469415"/>
                    <a:pt x="122917" y="459117"/>
                    <a:pt x="147975" y="473213"/>
                  </a:cubicBezTo>
                  <a:cubicBezTo>
                    <a:pt x="162909" y="481654"/>
                    <a:pt x="216738" y="455403"/>
                    <a:pt x="222729" y="439450"/>
                  </a:cubicBezTo>
                  <a:cubicBezTo>
                    <a:pt x="224619" y="432842"/>
                    <a:pt x="222704" y="425734"/>
                    <a:pt x="217751" y="420965"/>
                  </a:cubicBezTo>
                  <a:cubicBezTo>
                    <a:pt x="210934" y="413943"/>
                    <a:pt x="211111" y="402717"/>
                    <a:pt x="218131" y="395897"/>
                  </a:cubicBezTo>
                  <a:cubicBezTo>
                    <a:pt x="220375" y="393728"/>
                    <a:pt x="223151" y="392183"/>
                    <a:pt x="226188" y="391423"/>
                  </a:cubicBezTo>
                  <a:cubicBezTo>
                    <a:pt x="252082" y="381328"/>
                    <a:pt x="276828" y="368516"/>
                    <a:pt x="300014" y="353187"/>
                  </a:cubicBezTo>
                  <a:cubicBezTo>
                    <a:pt x="308451" y="347954"/>
                    <a:pt x="318997" y="348798"/>
                    <a:pt x="327603" y="342215"/>
                  </a:cubicBezTo>
                  <a:cubicBezTo>
                    <a:pt x="337896" y="334365"/>
                    <a:pt x="339922" y="328034"/>
                    <a:pt x="330303" y="319931"/>
                  </a:cubicBezTo>
                  <a:cubicBezTo>
                    <a:pt x="318323" y="309803"/>
                    <a:pt x="322794" y="300096"/>
                    <a:pt x="326675" y="287604"/>
                  </a:cubicBezTo>
                  <a:cubicBezTo>
                    <a:pt x="338825" y="249030"/>
                    <a:pt x="364980" y="236369"/>
                    <a:pt x="403201" y="239070"/>
                  </a:cubicBezTo>
                  <a:cubicBezTo>
                    <a:pt x="422437" y="240336"/>
                    <a:pt x="442181" y="237551"/>
                    <a:pt x="461417" y="236876"/>
                  </a:cubicBezTo>
                  <a:cubicBezTo>
                    <a:pt x="478072" y="237813"/>
                    <a:pt x="492331" y="225059"/>
                    <a:pt x="493268" y="208397"/>
                  </a:cubicBezTo>
                  <a:cubicBezTo>
                    <a:pt x="493310" y="207620"/>
                    <a:pt x="493327" y="206844"/>
                    <a:pt x="493310" y="206067"/>
                  </a:cubicBezTo>
                  <a:cubicBezTo>
                    <a:pt x="494407" y="188595"/>
                    <a:pt x="505460" y="184713"/>
                    <a:pt x="516006" y="180239"/>
                  </a:cubicBezTo>
                  <a:cubicBezTo>
                    <a:pt x="526553" y="175766"/>
                    <a:pt x="530181" y="171799"/>
                    <a:pt x="529590" y="159982"/>
                  </a:cubicBezTo>
                  <a:cubicBezTo>
                    <a:pt x="527092" y="139741"/>
                    <a:pt x="536112" y="119804"/>
                    <a:pt x="552961" y="108325"/>
                  </a:cubicBezTo>
                  <a:cubicBezTo>
                    <a:pt x="569836" y="96593"/>
                    <a:pt x="582238" y="78783"/>
                    <a:pt x="597341" y="64518"/>
                  </a:cubicBezTo>
                  <a:cubicBezTo>
                    <a:pt x="616156" y="46793"/>
                    <a:pt x="632946" y="52195"/>
                    <a:pt x="641046" y="76504"/>
                  </a:cubicBezTo>
                  <a:cubicBezTo>
                    <a:pt x="645686" y="90515"/>
                    <a:pt x="660367" y="91106"/>
                    <a:pt x="672095" y="93385"/>
                  </a:cubicBezTo>
                  <a:cubicBezTo>
                    <a:pt x="683442" y="94989"/>
                    <a:pt x="694951" y="95158"/>
                    <a:pt x="706350" y="93892"/>
                  </a:cubicBezTo>
                  <a:cubicBezTo>
                    <a:pt x="728371" y="92119"/>
                    <a:pt x="750484" y="96044"/>
                    <a:pt x="770557" y="105287"/>
                  </a:cubicBezTo>
                  <a:cubicBezTo>
                    <a:pt x="793506" y="115331"/>
                    <a:pt x="803546" y="110182"/>
                    <a:pt x="806330" y="85113"/>
                  </a:cubicBezTo>
                  <a:cubicBezTo>
                    <a:pt x="807621" y="72967"/>
                    <a:pt x="814996" y="62315"/>
                    <a:pt x="825905" y="56837"/>
                  </a:cubicBezTo>
                  <a:cubicBezTo>
                    <a:pt x="846913" y="44025"/>
                    <a:pt x="867121" y="29929"/>
                    <a:pt x="886399" y="14634"/>
                  </a:cubicBezTo>
                  <a:cubicBezTo>
                    <a:pt x="903156" y="1695"/>
                    <a:pt x="924856" y="-2990"/>
                    <a:pt x="945460" y="1889"/>
                  </a:cubicBezTo>
                  <a:cubicBezTo>
                    <a:pt x="954657" y="3577"/>
                    <a:pt x="962334" y="7207"/>
                    <a:pt x="960394" y="18770"/>
                  </a:cubicBezTo>
                  <a:cubicBezTo>
                    <a:pt x="958200" y="33119"/>
                    <a:pt x="964697" y="37762"/>
                    <a:pt x="978787" y="37086"/>
                  </a:cubicBezTo>
                  <a:cubicBezTo>
                    <a:pt x="986212" y="36664"/>
                    <a:pt x="997686" y="31600"/>
                    <a:pt x="1000471" y="44767"/>
                  </a:cubicBezTo>
                  <a:cubicBezTo>
                    <a:pt x="1003255" y="57935"/>
                    <a:pt x="995408" y="63505"/>
                    <a:pt x="984862" y="69329"/>
                  </a:cubicBezTo>
                  <a:cubicBezTo>
                    <a:pt x="969591" y="77770"/>
                    <a:pt x="946894" y="81315"/>
                    <a:pt x="952632" y="107819"/>
                  </a:cubicBezTo>
                  <a:cubicBezTo>
                    <a:pt x="955163" y="119551"/>
                    <a:pt x="960309" y="124278"/>
                    <a:pt x="972122" y="116259"/>
                  </a:cubicBezTo>
                  <a:cubicBezTo>
                    <a:pt x="984659" y="107143"/>
                    <a:pt x="995999" y="96483"/>
                    <a:pt x="1005870" y="84523"/>
                  </a:cubicBezTo>
                  <a:cubicBezTo>
                    <a:pt x="1017176" y="72368"/>
                    <a:pt x="1026626" y="76082"/>
                    <a:pt x="1032870" y="88405"/>
                  </a:cubicBezTo>
                  <a:cubicBezTo>
                    <a:pt x="1043247" y="109254"/>
                    <a:pt x="1052528" y="130608"/>
                    <a:pt x="1061134" y="152301"/>
                  </a:cubicBezTo>
                  <a:cubicBezTo>
                    <a:pt x="1063615" y="158800"/>
                    <a:pt x="1062029" y="166143"/>
                    <a:pt x="1057084" y="171039"/>
                  </a:cubicBezTo>
                  <a:cubicBezTo>
                    <a:pt x="1045525" y="184122"/>
                    <a:pt x="1035738" y="198808"/>
                    <a:pt x="1023926" y="211638"/>
                  </a:cubicBezTo>
                  <a:cubicBezTo>
                    <a:pt x="1015396" y="219868"/>
                    <a:pt x="1013717" y="232917"/>
                    <a:pt x="1019876" y="243037"/>
                  </a:cubicBezTo>
                  <a:cubicBezTo>
                    <a:pt x="1026119" y="252322"/>
                    <a:pt x="1037341" y="246160"/>
                    <a:pt x="1046875" y="241180"/>
                  </a:cubicBezTo>
                  <a:cubicBezTo>
                    <a:pt x="1076321" y="225818"/>
                    <a:pt x="1105936" y="228182"/>
                    <a:pt x="1137997" y="236622"/>
                  </a:cubicBezTo>
                  <a:cubicBezTo>
                    <a:pt x="1157571" y="241940"/>
                    <a:pt x="1179170" y="240168"/>
                    <a:pt x="1198998" y="246836"/>
                  </a:cubicBezTo>
                  <a:cubicBezTo>
                    <a:pt x="1212413" y="251309"/>
                    <a:pt x="1225575" y="258484"/>
                    <a:pt x="1239918" y="247595"/>
                  </a:cubicBezTo>
                  <a:cubicBezTo>
                    <a:pt x="1243125" y="245148"/>
                    <a:pt x="1251984" y="244894"/>
                    <a:pt x="1254346" y="250549"/>
                  </a:cubicBezTo>
                  <a:cubicBezTo>
                    <a:pt x="1257890" y="258990"/>
                    <a:pt x="1260252" y="271229"/>
                    <a:pt x="1252912" y="277137"/>
                  </a:cubicBezTo>
                  <a:cubicBezTo>
                    <a:pt x="1241943" y="286169"/>
                    <a:pt x="1245234" y="294694"/>
                    <a:pt x="1249031" y="303979"/>
                  </a:cubicBezTo>
                  <a:cubicBezTo>
                    <a:pt x="1261518" y="334449"/>
                    <a:pt x="1261602" y="339176"/>
                    <a:pt x="1232663" y="350740"/>
                  </a:cubicBezTo>
                  <a:cubicBezTo>
                    <a:pt x="1207351" y="360784"/>
                    <a:pt x="1198914" y="384502"/>
                    <a:pt x="1182039" y="401383"/>
                  </a:cubicBezTo>
                  <a:cubicBezTo>
                    <a:pt x="1177525" y="407081"/>
                    <a:pt x="1173467" y="413116"/>
                    <a:pt x="1169890" y="419446"/>
                  </a:cubicBezTo>
                  <a:cubicBezTo>
                    <a:pt x="1159090" y="434977"/>
                    <a:pt x="1157909" y="452365"/>
                    <a:pt x="1169890" y="465954"/>
                  </a:cubicBezTo>
                  <a:cubicBezTo>
                    <a:pt x="1186764" y="484945"/>
                    <a:pt x="1200348" y="506975"/>
                    <a:pt x="1220513" y="522675"/>
                  </a:cubicBezTo>
                  <a:cubicBezTo>
                    <a:pt x="1226436" y="526355"/>
                    <a:pt x="1228857" y="533766"/>
                    <a:pt x="1226250" y="540231"/>
                  </a:cubicBezTo>
                  <a:cubicBezTo>
                    <a:pt x="1224655" y="547136"/>
                    <a:pt x="1217965" y="551609"/>
                    <a:pt x="1210979" y="550445"/>
                  </a:cubicBezTo>
                  <a:cubicBezTo>
                    <a:pt x="1206929" y="550445"/>
                    <a:pt x="1202542" y="550445"/>
                    <a:pt x="1198829" y="550445"/>
                  </a:cubicBezTo>
                  <a:cubicBezTo>
                    <a:pt x="1163646" y="550445"/>
                    <a:pt x="1163646" y="550445"/>
                    <a:pt x="1154450" y="515838"/>
                  </a:cubicBezTo>
                  <a:cubicBezTo>
                    <a:pt x="1149640" y="498028"/>
                    <a:pt x="1123654" y="489925"/>
                    <a:pt x="1105429" y="502840"/>
                  </a:cubicBezTo>
                  <a:cubicBezTo>
                    <a:pt x="1091592" y="512715"/>
                    <a:pt x="1075309" y="518370"/>
                    <a:pt x="1062737" y="529427"/>
                  </a:cubicBezTo>
                  <a:cubicBezTo>
                    <a:pt x="1052106" y="538712"/>
                    <a:pt x="1039535" y="532297"/>
                    <a:pt x="1028145" y="537024"/>
                  </a:cubicBezTo>
                  <a:cubicBezTo>
                    <a:pt x="1000639" y="548334"/>
                    <a:pt x="984524" y="571799"/>
                    <a:pt x="965456" y="591972"/>
                  </a:cubicBezTo>
                  <a:cubicBezTo>
                    <a:pt x="931707" y="627676"/>
                    <a:pt x="897958" y="663042"/>
                    <a:pt x="866488" y="700603"/>
                  </a:cubicBezTo>
                  <a:cubicBezTo>
                    <a:pt x="860042" y="711086"/>
                    <a:pt x="846576" y="714775"/>
                    <a:pt x="835692" y="709044"/>
                  </a:cubicBezTo>
                  <a:cubicBezTo>
                    <a:pt x="824723" y="705161"/>
                    <a:pt x="812321" y="677307"/>
                    <a:pt x="817383" y="667938"/>
                  </a:cubicBezTo>
                  <a:cubicBezTo>
                    <a:pt x="829617" y="645233"/>
                    <a:pt x="844720" y="623625"/>
                    <a:pt x="853495" y="599653"/>
                  </a:cubicBezTo>
                  <a:cubicBezTo>
                    <a:pt x="862269" y="575682"/>
                    <a:pt x="882350" y="574332"/>
                    <a:pt x="899984" y="567917"/>
                  </a:cubicBezTo>
                  <a:cubicBezTo>
                    <a:pt x="927480" y="557256"/>
                    <a:pt x="955669" y="548486"/>
                    <a:pt x="984356" y="541666"/>
                  </a:cubicBezTo>
                  <a:cubicBezTo>
                    <a:pt x="1000217" y="538290"/>
                    <a:pt x="992793" y="523519"/>
                    <a:pt x="991190" y="514572"/>
                  </a:cubicBezTo>
                  <a:cubicBezTo>
                    <a:pt x="989587" y="505625"/>
                    <a:pt x="985199" y="498872"/>
                    <a:pt x="983933" y="489925"/>
                  </a:cubicBezTo>
                  <a:cubicBezTo>
                    <a:pt x="982955" y="479999"/>
                    <a:pt x="974121" y="472740"/>
                    <a:pt x="964191" y="473719"/>
                  </a:cubicBezTo>
                  <a:cubicBezTo>
                    <a:pt x="963482" y="473795"/>
                    <a:pt x="962782" y="473905"/>
                    <a:pt x="962081" y="474057"/>
                  </a:cubicBezTo>
                  <a:cubicBezTo>
                    <a:pt x="946641" y="476083"/>
                    <a:pt x="938204" y="468486"/>
                    <a:pt x="932467" y="455319"/>
                  </a:cubicBezTo>
                  <a:cubicBezTo>
                    <a:pt x="929859" y="449233"/>
                    <a:pt x="926392" y="443544"/>
                    <a:pt x="922173" y="438438"/>
                  </a:cubicBezTo>
                  <a:cubicBezTo>
                    <a:pt x="913736" y="428646"/>
                    <a:pt x="914664" y="422063"/>
                    <a:pt x="924873" y="413116"/>
                  </a:cubicBezTo>
                  <a:cubicBezTo>
                    <a:pt x="942338" y="398936"/>
                    <a:pt x="952378" y="378172"/>
                    <a:pt x="967903" y="35951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546F868-38CC-1917-3009-3494A7112632}"/>
                </a:ext>
              </a:extLst>
            </p:cNvPr>
            <p:cNvSpPr/>
            <p:nvPr/>
          </p:nvSpPr>
          <p:spPr>
            <a:xfrm>
              <a:off x="10461582" y="3423046"/>
              <a:ext cx="632124" cy="1049817"/>
            </a:xfrm>
            <a:custGeom>
              <a:avLst/>
              <a:gdLst>
                <a:gd name="connsiteX0" fmla="*/ 464951 w 829002"/>
                <a:gd name="connsiteY0" fmla="*/ 620668 h 1376788"/>
                <a:gd name="connsiteX1" fmla="*/ 464951 w 829002"/>
                <a:gd name="connsiteY1" fmla="*/ 642192 h 1376788"/>
                <a:gd name="connsiteX2" fmla="*/ 485116 w 829002"/>
                <a:gd name="connsiteY2" fmla="*/ 668696 h 1376788"/>
                <a:gd name="connsiteX3" fmla="*/ 508993 w 829002"/>
                <a:gd name="connsiteY3" fmla="*/ 682791 h 1376788"/>
                <a:gd name="connsiteX4" fmla="*/ 526627 w 829002"/>
                <a:gd name="connsiteY4" fmla="*/ 691232 h 1376788"/>
                <a:gd name="connsiteX5" fmla="*/ 608636 w 829002"/>
                <a:gd name="connsiteY5" fmla="*/ 719592 h 1376788"/>
                <a:gd name="connsiteX6" fmla="*/ 617917 w 829002"/>
                <a:gd name="connsiteY6" fmla="*/ 736474 h 1376788"/>
                <a:gd name="connsiteX7" fmla="*/ 617917 w 829002"/>
                <a:gd name="connsiteY7" fmla="*/ 778677 h 1376788"/>
                <a:gd name="connsiteX8" fmla="*/ 605346 w 829002"/>
                <a:gd name="connsiteY8" fmla="*/ 795558 h 1376788"/>
                <a:gd name="connsiteX9" fmla="*/ 598005 w 829002"/>
                <a:gd name="connsiteY9" fmla="*/ 866459 h 1376788"/>
                <a:gd name="connsiteX10" fmla="*/ 602393 w 829002"/>
                <a:gd name="connsiteY10" fmla="*/ 870595 h 1376788"/>
                <a:gd name="connsiteX11" fmla="*/ 624667 w 829002"/>
                <a:gd name="connsiteY11" fmla="*/ 951709 h 1376788"/>
                <a:gd name="connsiteX12" fmla="*/ 628801 w 829002"/>
                <a:gd name="connsiteY12" fmla="*/ 975343 h 1376788"/>
                <a:gd name="connsiteX13" fmla="*/ 657403 w 829002"/>
                <a:gd name="connsiteY13" fmla="*/ 976103 h 1376788"/>
                <a:gd name="connsiteX14" fmla="*/ 668203 w 829002"/>
                <a:gd name="connsiteY14" fmla="*/ 971460 h 1376788"/>
                <a:gd name="connsiteX15" fmla="*/ 681112 w 829002"/>
                <a:gd name="connsiteY15" fmla="*/ 974921 h 1376788"/>
                <a:gd name="connsiteX16" fmla="*/ 679509 w 829002"/>
                <a:gd name="connsiteY16" fmla="*/ 988004 h 1376788"/>
                <a:gd name="connsiteX17" fmla="*/ 680859 w 829002"/>
                <a:gd name="connsiteY17" fmla="*/ 1042530 h 1376788"/>
                <a:gd name="connsiteX18" fmla="*/ 699842 w 829002"/>
                <a:gd name="connsiteY18" fmla="*/ 1104569 h 1376788"/>
                <a:gd name="connsiteX19" fmla="*/ 716717 w 829002"/>
                <a:gd name="connsiteY19" fmla="*/ 1234048 h 1376788"/>
                <a:gd name="connsiteX20" fmla="*/ 718826 w 829002"/>
                <a:gd name="connsiteY20" fmla="*/ 1258104 h 1376788"/>
                <a:gd name="connsiteX21" fmla="*/ 683390 w 829002"/>
                <a:gd name="connsiteY21" fmla="*/ 1291275 h 1376788"/>
                <a:gd name="connsiteX22" fmla="*/ 666516 w 829002"/>
                <a:gd name="connsiteY22" fmla="*/ 1278277 h 1376788"/>
                <a:gd name="connsiteX23" fmla="*/ 639685 w 829002"/>
                <a:gd name="connsiteY23" fmla="*/ 1271609 h 1376788"/>
                <a:gd name="connsiteX24" fmla="*/ 627535 w 829002"/>
                <a:gd name="connsiteY24" fmla="*/ 1294314 h 1376788"/>
                <a:gd name="connsiteX25" fmla="*/ 590496 w 829002"/>
                <a:gd name="connsiteY25" fmla="*/ 1326557 h 1376788"/>
                <a:gd name="connsiteX26" fmla="*/ 552191 w 829002"/>
                <a:gd name="connsiteY26" fmla="*/ 1327148 h 1376788"/>
                <a:gd name="connsiteX27" fmla="*/ 536161 w 829002"/>
                <a:gd name="connsiteY27" fmla="*/ 1284101 h 1376788"/>
                <a:gd name="connsiteX28" fmla="*/ 546707 w 829002"/>
                <a:gd name="connsiteY28" fmla="*/ 1265109 h 1376788"/>
                <a:gd name="connsiteX29" fmla="*/ 536076 w 829002"/>
                <a:gd name="connsiteY29" fmla="*/ 1232276 h 1376788"/>
                <a:gd name="connsiteX30" fmla="*/ 522830 w 829002"/>
                <a:gd name="connsiteY30" fmla="*/ 1233457 h 1376788"/>
                <a:gd name="connsiteX31" fmla="*/ 520721 w 829002"/>
                <a:gd name="connsiteY31" fmla="*/ 1243839 h 1376788"/>
                <a:gd name="connsiteX32" fmla="*/ 506124 w 829002"/>
                <a:gd name="connsiteY32" fmla="*/ 1286717 h 1376788"/>
                <a:gd name="connsiteX33" fmla="*/ 481487 w 829002"/>
                <a:gd name="connsiteY33" fmla="*/ 1336011 h 1376788"/>
                <a:gd name="connsiteX34" fmla="*/ 464613 w 829002"/>
                <a:gd name="connsiteY34" fmla="*/ 1354918 h 1376788"/>
                <a:gd name="connsiteX35" fmla="*/ 403190 w 829002"/>
                <a:gd name="connsiteY35" fmla="*/ 1376441 h 1376788"/>
                <a:gd name="connsiteX36" fmla="*/ 378832 w 829002"/>
                <a:gd name="connsiteY36" fmla="*/ 1359636 h 1376788"/>
                <a:gd name="connsiteX37" fmla="*/ 378638 w 829002"/>
                <a:gd name="connsiteY37" fmla="*/ 1358378 h 1376788"/>
                <a:gd name="connsiteX38" fmla="*/ 351217 w 829002"/>
                <a:gd name="connsiteY38" fmla="*/ 1330609 h 1376788"/>
                <a:gd name="connsiteX39" fmla="*/ 330968 w 829002"/>
                <a:gd name="connsiteY39" fmla="*/ 1307397 h 1376788"/>
                <a:gd name="connsiteX40" fmla="*/ 305150 w 829002"/>
                <a:gd name="connsiteY40" fmla="*/ 1300138 h 1376788"/>
                <a:gd name="connsiteX41" fmla="*/ 282960 w 829002"/>
                <a:gd name="connsiteY41" fmla="*/ 1317948 h 1376788"/>
                <a:gd name="connsiteX42" fmla="*/ 277054 w 829002"/>
                <a:gd name="connsiteY42" fmla="*/ 1290938 h 1376788"/>
                <a:gd name="connsiteX43" fmla="*/ 236218 w 829002"/>
                <a:gd name="connsiteY43" fmla="*/ 1261987 h 1376788"/>
                <a:gd name="connsiteX44" fmla="*/ 232168 w 829002"/>
                <a:gd name="connsiteY44" fmla="*/ 1237171 h 1376788"/>
                <a:gd name="connsiteX45" fmla="*/ 237231 w 829002"/>
                <a:gd name="connsiteY45" fmla="*/ 1200877 h 1376788"/>
                <a:gd name="connsiteX46" fmla="*/ 198757 w 829002"/>
                <a:gd name="connsiteY46" fmla="*/ 1139935 h 1376788"/>
                <a:gd name="connsiteX47" fmla="*/ 156571 w 829002"/>
                <a:gd name="connsiteY47" fmla="*/ 1121788 h 1376788"/>
                <a:gd name="connsiteX48" fmla="*/ 147543 w 829002"/>
                <a:gd name="connsiteY48" fmla="*/ 1104907 h 1376788"/>
                <a:gd name="connsiteX49" fmla="*/ 122231 w 829002"/>
                <a:gd name="connsiteY49" fmla="*/ 1064983 h 1376788"/>
                <a:gd name="connsiteX50" fmla="*/ 73886 w 829002"/>
                <a:gd name="connsiteY50" fmla="*/ 1046329 h 1376788"/>
                <a:gd name="connsiteX51" fmla="*/ 10860 w 829002"/>
                <a:gd name="connsiteY51" fmla="*/ 1004126 h 1376788"/>
                <a:gd name="connsiteX52" fmla="*/ 229 w 829002"/>
                <a:gd name="connsiteY52" fmla="*/ 995685 h 1376788"/>
                <a:gd name="connsiteX53" fmla="*/ 16176 w 829002"/>
                <a:gd name="connsiteY53" fmla="*/ 948080 h 1376788"/>
                <a:gd name="connsiteX54" fmla="*/ 44018 w 829002"/>
                <a:gd name="connsiteY54" fmla="*/ 932971 h 1376788"/>
                <a:gd name="connsiteX55" fmla="*/ 55240 w 829002"/>
                <a:gd name="connsiteY55" fmla="*/ 940483 h 1376788"/>
                <a:gd name="connsiteX56" fmla="*/ 83336 w 829002"/>
                <a:gd name="connsiteY56" fmla="*/ 956943 h 1376788"/>
                <a:gd name="connsiteX57" fmla="*/ 190573 w 829002"/>
                <a:gd name="connsiteY57" fmla="*/ 905792 h 1376788"/>
                <a:gd name="connsiteX58" fmla="*/ 203566 w 829002"/>
                <a:gd name="connsiteY58" fmla="*/ 901066 h 1376788"/>
                <a:gd name="connsiteX59" fmla="*/ 220440 w 829002"/>
                <a:gd name="connsiteY59" fmla="*/ 877094 h 1376788"/>
                <a:gd name="connsiteX60" fmla="*/ 222887 w 829002"/>
                <a:gd name="connsiteY60" fmla="*/ 857428 h 1376788"/>
                <a:gd name="connsiteX61" fmla="*/ 242883 w 829002"/>
                <a:gd name="connsiteY61" fmla="*/ 850844 h 1376788"/>
                <a:gd name="connsiteX62" fmla="*/ 266086 w 829002"/>
                <a:gd name="connsiteY62" fmla="*/ 861479 h 1376788"/>
                <a:gd name="connsiteX63" fmla="*/ 312575 w 829002"/>
                <a:gd name="connsiteY63" fmla="*/ 819276 h 1376788"/>
                <a:gd name="connsiteX64" fmla="*/ 322952 w 829002"/>
                <a:gd name="connsiteY64" fmla="*/ 805856 h 1376788"/>
                <a:gd name="connsiteX65" fmla="*/ 378132 w 829002"/>
                <a:gd name="connsiteY65" fmla="*/ 777917 h 1376788"/>
                <a:gd name="connsiteX66" fmla="*/ 389607 w 829002"/>
                <a:gd name="connsiteY66" fmla="*/ 756984 h 1376788"/>
                <a:gd name="connsiteX67" fmla="*/ 398887 w 829002"/>
                <a:gd name="connsiteY67" fmla="*/ 734026 h 1376788"/>
                <a:gd name="connsiteX68" fmla="*/ 417955 w 829002"/>
                <a:gd name="connsiteY68" fmla="*/ 704146 h 1376788"/>
                <a:gd name="connsiteX69" fmla="*/ 429093 w 829002"/>
                <a:gd name="connsiteY69" fmla="*/ 665488 h 1376788"/>
                <a:gd name="connsiteX70" fmla="*/ 421668 w 829002"/>
                <a:gd name="connsiteY70" fmla="*/ 620837 h 1376788"/>
                <a:gd name="connsiteX71" fmla="*/ 431286 w 829002"/>
                <a:gd name="connsiteY71" fmla="*/ 577621 h 1376788"/>
                <a:gd name="connsiteX72" fmla="*/ 428417 w 829002"/>
                <a:gd name="connsiteY72" fmla="*/ 546982 h 1376788"/>
                <a:gd name="connsiteX73" fmla="*/ 412555 w 829002"/>
                <a:gd name="connsiteY73" fmla="*/ 464517 h 1376788"/>
                <a:gd name="connsiteX74" fmla="*/ 431539 w 829002"/>
                <a:gd name="connsiteY74" fmla="*/ 429235 h 1376788"/>
                <a:gd name="connsiteX75" fmla="*/ 451367 w 829002"/>
                <a:gd name="connsiteY75" fmla="*/ 423749 h 1376788"/>
                <a:gd name="connsiteX76" fmla="*/ 470857 w 829002"/>
                <a:gd name="connsiteY76" fmla="*/ 394629 h 1376788"/>
                <a:gd name="connsiteX77" fmla="*/ 428080 w 829002"/>
                <a:gd name="connsiteY77" fmla="*/ 333266 h 1376788"/>
                <a:gd name="connsiteX78" fmla="*/ 435842 w 829002"/>
                <a:gd name="connsiteY78" fmla="*/ 260170 h 1376788"/>
                <a:gd name="connsiteX79" fmla="*/ 479294 w 829002"/>
                <a:gd name="connsiteY79" fmla="*/ 228264 h 1376788"/>
                <a:gd name="connsiteX80" fmla="*/ 464276 w 829002"/>
                <a:gd name="connsiteY80" fmla="*/ 142170 h 1376788"/>
                <a:gd name="connsiteX81" fmla="*/ 465710 w 829002"/>
                <a:gd name="connsiteY81" fmla="*/ 124445 h 1376788"/>
                <a:gd name="connsiteX82" fmla="*/ 471009 w 829002"/>
                <a:gd name="connsiteY82" fmla="*/ 110754 h 1376788"/>
                <a:gd name="connsiteX83" fmla="*/ 470941 w 829002"/>
                <a:gd name="connsiteY83" fmla="*/ 110602 h 1376788"/>
                <a:gd name="connsiteX84" fmla="*/ 447064 w 829002"/>
                <a:gd name="connsiteY84" fmla="*/ 54472 h 1376788"/>
                <a:gd name="connsiteX85" fmla="*/ 416943 w 829002"/>
                <a:gd name="connsiteY85" fmla="*/ 19359 h 1376788"/>
                <a:gd name="connsiteX86" fmla="*/ 415171 w 829002"/>
                <a:gd name="connsiteY86" fmla="*/ 5516 h 1376788"/>
                <a:gd name="connsiteX87" fmla="*/ 428080 w 829002"/>
                <a:gd name="connsiteY87" fmla="*/ 6023 h 1376788"/>
                <a:gd name="connsiteX88" fmla="*/ 448920 w 829002"/>
                <a:gd name="connsiteY88" fmla="*/ 18262 h 1376788"/>
                <a:gd name="connsiteX89" fmla="*/ 519961 w 829002"/>
                <a:gd name="connsiteY89" fmla="*/ 22060 h 1376788"/>
                <a:gd name="connsiteX90" fmla="*/ 590412 w 829002"/>
                <a:gd name="connsiteY90" fmla="*/ 368 h 1376788"/>
                <a:gd name="connsiteX91" fmla="*/ 603911 w 829002"/>
                <a:gd name="connsiteY91" fmla="*/ 7458 h 1376788"/>
                <a:gd name="connsiteX92" fmla="*/ 672506 w 829002"/>
                <a:gd name="connsiteY92" fmla="*/ 62744 h 1376788"/>
                <a:gd name="connsiteX93" fmla="*/ 714692 w 829002"/>
                <a:gd name="connsiteY93" fmla="*/ 64179 h 1376788"/>
                <a:gd name="connsiteX94" fmla="*/ 760759 w 829002"/>
                <a:gd name="connsiteY94" fmla="*/ 64179 h 1376788"/>
                <a:gd name="connsiteX95" fmla="*/ 804548 w 829002"/>
                <a:gd name="connsiteY95" fmla="*/ 74898 h 1376788"/>
                <a:gd name="connsiteX96" fmla="*/ 826232 w 829002"/>
                <a:gd name="connsiteY96" fmla="*/ 108661 h 1376788"/>
                <a:gd name="connsiteX97" fmla="*/ 806404 w 829002"/>
                <a:gd name="connsiteY97" fmla="*/ 171375 h 1376788"/>
                <a:gd name="connsiteX98" fmla="*/ 793158 w 829002"/>
                <a:gd name="connsiteY98" fmla="*/ 190788 h 1376788"/>
                <a:gd name="connsiteX99" fmla="*/ 767003 w 829002"/>
                <a:gd name="connsiteY99" fmla="*/ 242867 h 1376788"/>
                <a:gd name="connsiteX100" fmla="*/ 742197 w 829002"/>
                <a:gd name="connsiteY100" fmla="*/ 258060 h 1376788"/>
                <a:gd name="connsiteX101" fmla="*/ 697142 w 829002"/>
                <a:gd name="connsiteY101" fmla="*/ 201085 h 1376788"/>
                <a:gd name="connsiteX102" fmla="*/ 660103 w 829002"/>
                <a:gd name="connsiteY102" fmla="*/ 168251 h 1376788"/>
                <a:gd name="connsiteX103" fmla="*/ 648038 w 829002"/>
                <a:gd name="connsiteY103" fmla="*/ 167745 h 1376788"/>
                <a:gd name="connsiteX104" fmla="*/ 625089 w 829002"/>
                <a:gd name="connsiteY104" fmla="*/ 188171 h 1376788"/>
                <a:gd name="connsiteX105" fmla="*/ 624498 w 829002"/>
                <a:gd name="connsiteY105" fmla="*/ 210454 h 1376788"/>
                <a:gd name="connsiteX106" fmla="*/ 605430 w 829002"/>
                <a:gd name="connsiteY106" fmla="*/ 228264 h 1376788"/>
                <a:gd name="connsiteX107" fmla="*/ 589484 w 829002"/>
                <a:gd name="connsiteY107" fmla="*/ 210286 h 1376788"/>
                <a:gd name="connsiteX108" fmla="*/ 588893 w 829002"/>
                <a:gd name="connsiteY108" fmla="*/ 186061 h 1376788"/>
                <a:gd name="connsiteX109" fmla="*/ 554217 w 829002"/>
                <a:gd name="connsiteY109" fmla="*/ 143858 h 1376788"/>
                <a:gd name="connsiteX110" fmla="*/ 545779 w 829002"/>
                <a:gd name="connsiteY110" fmla="*/ 143183 h 1376788"/>
                <a:gd name="connsiteX111" fmla="*/ 518780 w 829002"/>
                <a:gd name="connsiteY111" fmla="*/ 138709 h 1376788"/>
                <a:gd name="connsiteX112" fmla="*/ 513296 w 829002"/>
                <a:gd name="connsiteY112" fmla="*/ 177283 h 1376788"/>
                <a:gd name="connsiteX113" fmla="*/ 515068 w 829002"/>
                <a:gd name="connsiteY113" fmla="*/ 205390 h 1376788"/>
                <a:gd name="connsiteX114" fmla="*/ 512030 w 829002"/>
                <a:gd name="connsiteY114" fmla="*/ 216278 h 1376788"/>
                <a:gd name="connsiteX115" fmla="*/ 481994 w 829002"/>
                <a:gd name="connsiteY115" fmla="*/ 245905 h 1376788"/>
                <a:gd name="connsiteX116" fmla="*/ 454489 w 829002"/>
                <a:gd name="connsiteY116" fmla="*/ 320773 h 1376788"/>
                <a:gd name="connsiteX117" fmla="*/ 467102 w 829002"/>
                <a:gd name="connsiteY117" fmla="*/ 337570 h 1376788"/>
                <a:gd name="connsiteX118" fmla="*/ 467819 w 829002"/>
                <a:gd name="connsiteY118" fmla="*/ 337655 h 1376788"/>
                <a:gd name="connsiteX119" fmla="*/ 548479 w 829002"/>
                <a:gd name="connsiteY119" fmla="*/ 392688 h 1376788"/>
                <a:gd name="connsiteX120" fmla="*/ 589062 w 829002"/>
                <a:gd name="connsiteY120" fmla="*/ 411510 h 1376788"/>
                <a:gd name="connsiteX121" fmla="*/ 618086 w 829002"/>
                <a:gd name="connsiteY121" fmla="*/ 431345 h 1376788"/>
                <a:gd name="connsiteX122" fmla="*/ 648207 w 829002"/>
                <a:gd name="connsiteY122" fmla="*/ 455232 h 1376788"/>
                <a:gd name="connsiteX123" fmla="*/ 656644 w 829002"/>
                <a:gd name="connsiteY123" fmla="*/ 464517 h 1376788"/>
                <a:gd name="connsiteX124" fmla="*/ 644494 w 829002"/>
                <a:gd name="connsiteY124" fmla="*/ 471776 h 1376788"/>
                <a:gd name="connsiteX125" fmla="*/ 577672 w 829002"/>
                <a:gd name="connsiteY125" fmla="*/ 471776 h 1376788"/>
                <a:gd name="connsiteX126" fmla="*/ 537173 w 829002"/>
                <a:gd name="connsiteY126" fmla="*/ 497098 h 1376788"/>
                <a:gd name="connsiteX127" fmla="*/ 516417 w 829002"/>
                <a:gd name="connsiteY127" fmla="*/ 533646 h 1376788"/>
                <a:gd name="connsiteX128" fmla="*/ 493468 w 829002"/>
                <a:gd name="connsiteY128" fmla="*/ 536853 h 1376788"/>
                <a:gd name="connsiteX129" fmla="*/ 478113 w 829002"/>
                <a:gd name="connsiteY129" fmla="*/ 545294 h 1376788"/>
                <a:gd name="connsiteX130" fmla="*/ 464951 w 829002"/>
                <a:gd name="connsiteY130" fmla="*/ 620668 h 137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829002" h="1376788">
                  <a:moveTo>
                    <a:pt x="464951" y="620668"/>
                  </a:moveTo>
                  <a:cubicBezTo>
                    <a:pt x="464360" y="627834"/>
                    <a:pt x="464360" y="635026"/>
                    <a:pt x="464951" y="642192"/>
                  </a:cubicBezTo>
                  <a:cubicBezTo>
                    <a:pt x="466976" y="654178"/>
                    <a:pt x="469507" y="665151"/>
                    <a:pt x="485116" y="668696"/>
                  </a:cubicBezTo>
                  <a:cubicBezTo>
                    <a:pt x="494194" y="671160"/>
                    <a:pt x="502445" y="676031"/>
                    <a:pt x="508993" y="682791"/>
                  </a:cubicBezTo>
                  <a:cubicBezTo>
                    <a:pt x="513203" y="688236"/>
                    <a:pt x="519742" y="691367"/>
                    <a:pt x="526627" y="691232"/>
                  </a:cubicBezTo>
                  <a:cubicBezTo>
                    <a:pt x="558772" y="686674"/>
                    <a:pt x="579950" y="713768"/>
                    <a:pt x="608636" y="719592"/>
                  </a:cubicBezTo>
                  <a:cubicBezTo>
                    <a:pt x="615724" y="721027"/>
                    <a:pt x="617748" y="729299"/>
                    <a:pt x="617917" y="736474"/>
                  </a:cubicBezTo>
                  <a:cubicBezTo>
                    <a:pt x="618424" y="750570"/>
                    <a:pt x="617917" y="764834"/>
                    <a:pt x="617917" y="778677"/>
                  </a:cubicBezTo>
                  <a:cubicBezTo>
                    <a:pt x="617917" y="788046"/>
                    <a:pt x="611420" y="791084"/>
                    <a:pt x="605346" y="795558"/>
                  </a:cubicBezTo>
                  <a:cubicBezTo>
                    <a:pt x="586446" y="808725"/>
                    <a:pt x="582396" y="848903"/>
                    <a:pt x="598005" y="866459"/>
                  </a:cubicBezTo>
                  <a:cubicBezTo>
                    <a:pt x="599355" y="867894"/>
                    <a:pt x="601043" y="869076"/>
                    <a:pt x="602393" y="870595"/>
                  </a:cubicBezTo>
                  <a:cubicBezTo>
                    <a:pt x="634201" y="905792"/>
                    <a:pt x="634454" y="905877"/>
                    <a:pt x="624667" y="951709"/>
                  </a:cubicBezTo>
                  <a:cubicBezTo>
                    <a:pt x="622727" y="960825"/>
                    <a:pt x="619942" y="969182"/>
                    <a:pt x="628801" y="975343"/>
                  </a:cubicBezTo>
                  <a:cubicBezTo>
                    <a:pt x="637348" y="981235"/>
                    <a:pt x="648561" y="981530"/>
                    <a:pt x="657403" y="976103"/>
                  </a:cubicBezTo>
                  <a:cubicBezTo>
                    <a:pt x="660517" y="973604"/>
                    <a:pt x="664246" y="972001"/>
                    <a:pt x="668203" y="971460"/>
                  </a:cubicBezTo>
                  <a:cubicBezTo>
                    <a:pt x="672759" y="971460"/>
                    <a:pt x="678159" y="969941"/>
                    <a:pt x="681112" y="974921"/>
                  </a:cubicBezTo>
                  <a:cubicBezTo>
                    <a:pt x="683668" y="979125"/>
                    <a:pt x="683002" y="984543"/>
                    <a:pt x="679509" y="988004"/>
                  </a:cubicBezTo>
                  <a:cubicBezTo>
                    <a:pt x="661453" y="1006827"/>
                    <a:pt x="665841" y="1022864"/>
                    <a:pt x="680859" y="1042530"/>
                  </a:cubicBezTo>
                  <a:cubicBezTo>
                    <a:pt x="693937" y="1059412"/>
                    <a:pt x="697733" y="1081611"/>
                    <a:pt x="699842" y="1104569"/>
                  </a:cubicBezTo>
                  <a:cubicBezTo>
                    <a:pt x="703048" y="1147954"/>
                    <a:pt x="711064" y="1190916"/>
                    <a:pt x="716717" y="1234048"/>
                  </a:cubicBezTo>
                  <a:cubicBezTo>
                    <a:pt x="717881" y="1242016"/>
                    <a:pt x="718581" y="1250051"/>
                    <a:pt x="718826" y="1258104"/>
                  </a:cubicBezTo>
                  <a:cubicBezTo>
                    <a:pt x="719332" y="1293723"/>
                    <a:pt x="718826" y="1293554"/>
                    <a:pt x="683390" y="1291275"/>
                  </a:cubicBezTo>
                  <a:cubicBezTo>
                    <a:pt x="674447" y="1290685"/>
                    <a:pt x="668625" y="1288743"/>
                    <a:pt x="666516" y="1278277"/>
                  </a:cubicBezTo>
                  <a:cubicBezTo>
                    <a:pt x="663731" y="1264772"/>
                    <a:pt x="650316" y="1261902"/>
                    <a:pt x="639685" y="1271609"/>
                  </a:cubicBezTo>
                  <a:cubicBezTo>
                    <a:pt x="632631" y="1277137"/>
                    <a:pt x="628227" y="1285375"/>
                    <a:pt x="627535" y="1294314"/>
                  </a:cubicBezTo>
                  <a:cubicBezTo>
                    <a:pt x="629561" y="1322759"/>
                    <a:pt x="606780" y="1322084"/>
                    <a:pt x="590496" y="1326557"/>
                  </a:cubicBezTo>
                  <a:cubicBezTo>
                    <a:pt x="577832" y="1328743"/>
                    <a:pt x="564914" y="1328938"/>
                    <a:pt x="552191" y="1327148"/>
                  </a:cubicBezTo>
                  <a:cubicBezTo>
                    <a:pt x="541561" y="1326473"/>
                    <a:pt x="530339" y="1295749"/>
                    <a:pt x="536161" y="1284101"/>
                  </a:cubicBezTo>
                  <a:cubicBezTo>
                    <a:pt x="539367" y="1277602"/>
                    <a:pt x="543586" y="1271609"/>
                    <a:pt x="546707" y="1265109"/>
                  </a:cubicBezTo>
                  <a:cubicBezTo>
                    <a:pt x="553457" y="1251014"/>
                    <a:pt x="548141" y="1240379"/>
                    <a:pt x="536076" y="1232276"/>
                  </a:cubicBezTo>
                  <a:cubicBezTo>
                    <a:pt x="531824" y="1229954"/>
                    <a:pt x="526601" y="1230427"/>
                    <a:pt x="522830" y="1233457"/>
                  </a:cubicBezTo>
                  <a:cubicBezTo>
                    <a:pt x="517683" y="1236158"/>
                    <a:pt x="519286" y="1240210"/>
                    <a:pt x="520721" y="1243839"/>
                  </a:cubicBezTo>
                  <a:cubicBezTo>
                    <a:pt x="528061" y="1262408"/>
                    <a:pt x="520721" y="1274141"/>
                    <a:pt x="506124" y="1286717"/>
                  </a:cubicBezTo>
                  <a:cubicBezTo>
                    <a:pt x="491528" y="1299294"/>
                    <a:pt x="486465" y="1318539"/>
                    <a:pt x="481487" y="1336011"/>
                  </a:cubicBezTo>
                  <a:cubicBezTo>
                    <a:pt x="480045" y="1345067"/>
                    <a:pt x="473447" y="1352461"/>
                    <a:pt x="464613" y="1354918"/>
                  </a:cubicBezTo>
                  <a:cubicBezTo>
                    <a:pt x="444111" y="1362008"/>
                    <a:pt x="425802" y="1375344"/>
                    <a:pt x="403190" y="1376441"/>
                  </a:cubicBezTo>
                  <a:cubicBezTo>
                    <a:pt x="391826" y="1378526"/>
                    <a:pt x="380916" y="1371005"/>
                    <a:pt x="378832" y="1359636"/>
                  </a:cubicBezTo>
                  <a:cubicBezTo>
                    <a:pt x="378756" y="1359222"/>
                    <a:pt x="378689" y="1358800"/>
                    <a:pt x="378638" y="1358378"/>
                  </a:cubicBezTo>
                  <a:cubicBezTo>
                    <a:pt x="375263" y="1343692"/>
                    <a:pt x="371045" y="1331200"/>
                    <a:pt x="351217" y="1330609"/>
                  </a:cubicBezTo>
                  <a:cubicBezTo>
                    <a:pt x="339658" y="1330609"/>
                    <a:pt x="335186" y="1316851"/>
                    <a:pt x="330968" y="1307397"/>
                  </a:cubicBezTo>
                  <a:cubicBezTo>
                    <a:pt x="322531" y="1288828"/>
                    <a:pt x="320590" y="1288068"/>
                    <a:pt x="305150" y="1300138"/>
                  </a:cubicBezTo>
                  <a:cubicBezTo>
                    <a:pt x="297472" y="1306131"/>
                    <a:pt x="293591" y="1321324"/>
                    <a:pt x="282960" y="1317948"/>
                  </a:cubicBezTo>
                  <a:cubicBezTo>
                    <a:pt x="272329" y="1314572"/>
                    <a:pt x="280176" y="1299885"/>
                    <a:pt x="277054" y="1290938"/>
                  </a:cubicBezTo>
                  <a:cubicBezTo>
                    <a:pt x="270473" y="1271862"/>
                    <a:pt x="250983" y="1267388"/>
                    <a:pt x="236218" y="1261987"/>
                  </a:cubicBezTo>
                  <a:cubicBezTo>
                    <a:pt x="214619" y="1253968"/>
                    <a:pt x="220187" y="1246962"/>
                    <a:pt x="232168" y="1237171"/>
                  </a:cubicBezTo>
                  <a:cubicBezTo>
                    <a:pt x="245668" y="1226198"/>
                    <a:pt x="245921" y="1216491"/>
                    <a:pt x="237231" y="1200877"/>
                  </a:cubicBezTo>
                  <a:cubicBezTo>
                    <a:pt x="225418" y="1179859"/>
                    <a:pt x="210738" y="1160868"/>
                    <a:pt x="198757" y="1139935"/>
                  </a:cubicBezTo>
                  <a:cubicBezTo>
                    <a:pt x="190320" y="1124658"/>
                    <a:pt x="171167" y="1125755"/>
                    <a:pt x="156571" y="1121788"/>
                  </a:cubicBezTo>
                  <a:cubicBezTo>
                    <a:pt x="145012" y="1118581"/>
                    <a:pt x="141806" y="1116386"/>
                    <a:pt x="147543" y="1104907"/>
                  </a:cubicBezTo>
                  <a:cubicBezTo>
                    <a:pt x="166611" y="1065236"/>
                    <a:pt x="166189" y="1064645"/>
                    <a:pt x="122231" y="1064983"/>
                  </a:cubicBezTo>
                  <a:cubicBezTo>
                    <a:pt x="103332" y="1064983"/>
                    <a:pt x="86626" y="1065489"/>
                    <a:pt x="73886" y="1046329"/>
                  </a:cubicBezTo>
                  <a:cubicBezTo>
                    <a:pt x="59290" y="1024383"/>
                    <a:pt x="31700" y="1018137"/>
                    <a:pt x="10860" y="1004126"/>
                  </a:cubicBezTo>
                  <a:cubicBezTo>
                    <a:pt x="6979" y="1001593"/>
                    <a:pt x="2423" y="1000918"/>
                    <a:pt x="229" y="995685"/>
                  </a:cubicBezTo>
                  <a:cubicBezTo>
                    <a:pt x="-1965" y="990452"/>
                    <a:pt x="12210" y="948840"/>
                    <a:pt x="16176" y="948080"/>
                  </a:cubicBezTo>
                  <a:cubicBezTo>
                    <a:pt x="26520" y="945328"/>
                    <a:pt x="36070" y="940146"/>
                    <a:pt x="44018" y="932971"/>
                  </a:cubicBezTo>
                  <a:cubicBezTo>
                    <a:pt x="51780" y="926725"/>
                    <a:pt x="53974" y="933815"/>
                    <a:pt x="55240" y="940483"/>
                  </a:cubicBezTo>
                  <a:cubicBezTo>
                    <a:pt x="58277" y="956689"/>
                    <a:pt x="60977" y="962345"/>
                    <a:pt x="83336" y="956943"/>
                  </a:cubicBezTo>
                  <a:cubicBezTo>
                    <a:pt x="123581" y="947067"/>
                    <a:pt x="154968" y="923180"/>
                    <a:pt x="190573" y="905792"/>
                  </a:cubicBezTo>
                  <a:cubicBezTo>
                    <a:pt x="194707" y="903767"/>
                    <a:pt x="199010" y="902838"/>
                    <a:pt x="203566" y="901066"/>
                  </a:cubicBezTo>
                  <a:cubicBezTo>
                    <a:pt x="214197" y="896592"/>
                    <a:pt x="222128" y="890684"/>
                    <a:pt x="220440" y="877094"/>
                  </a:cubicBezTo>
                  <a:cubicBezTo>
                    <a:pt x="218921" y="870452"/>
                    <a:pt x="219791" y="863497"/>
                    <a:pt x="222887" y="857428"/>
                  </a:cubicBezTo>
                  <a:cubicBezTo>
                    <a:pt x="227697" y="849747"/>
                    <a:pt x="231324" y="842825"/>
                    <a:pt x="242883" y="850844"/>
                  </a:cubicBezTo>
                  <a:cubicBezTo>
                    <a:pt x="249338" y="856702"/>
                    <a:pt x="257437" y="860416"/>
                    <a:pt x="266086" y="861479"/>
                  </a:cubicBezTo>
                  <a:cubicBezTo>
                    <a:pt x="290807" y="862492"/>
                    <a:pt x="298316" y="856921"/>
                    <a:pt x="312575" y="819276"/>
                  </a:cubicBezTo>
                  <a:cubicBezTo>
                    <a:pt x="314937" y="813199"/>
                    <a:pt x="316709" y="807881"/>
                    <a:pt x="322952" y="805856"/>
                  </a:cubicBezTo>
                  <a:cubicBezTo>
                    <a:pt x="342864" y="799272"/>
                    <a:pt x="358979" y="784923"/>
                    <a:pt x="378132" y="777917"/>
                  </a:cubicBezTo>
                  <a:cubicBezTo>
                    <a:pt x="391041" y="773190"/>
                    <a:pt x="391969" y="766354"/>
                    <a:pt x="389607" y="756984"/>
                  </a:cubicBezTo>
                  <a:cubicBezTo>
                    <a:pt x="385860" y="748080"/>
                    <a:pt x="390003" y="737824"/>
                    <a:pt x="398887" y="734026"/>
                  </a:cubicBezTo>
                  <a:cubicBezTo>
                    <a:pt x="408928" y="726961"/>
                    <a:pt x="415779" y="716225"/>
                    <a:pt x="417955" y="704146"/>
                  </a:cubicBezTo>
                  <a:cubicBezTo>
                    <a:pt x="420183" y="690878"/>
                    <a:pt x="423920" y="677904"/>
                    <a:pt x="429093" y="665488"/>
                  </a:cubicBezTo>
                  <a:cubicBezTo>
                    <a:pt x="436686" y="649282"/>
                    <a:pt x="424958" y="635355"/>
                    <a:pt x="421668" y="620837"/>
                  </a:cubicBezTo>
                  <a:cubicBezTo>
                    <a:pt x="417669" y="605720"/>
                    <a:pt x="421254" y="589607"/>
                    <a:pt x="431286" y="577621"/>
                  </a:cubicBezTo>
                  <a:cubicBezTo>
                    <a:pt x="439724" y="566311"/>
                    <a:pt x="443689" y="558799"/>
                    <a:pt x="428417" y="546982"/>
                  </a:cubicBezTo>
                  <a:cubicBezTo>
                    <a:pt x="399815" y="524699"/>
                    <a:pt x="396187" y="497098"/>
                    <a:pt x="412555" y="464517"/>
                  </a:cubicBezTo>
                  <a:cubicBezTo>
                    <a:pt x="418546" y="452531"/>
                    <a:pt x="425296" y="441052"/>
                    <a:pt x="431539" y="429235"/>
                  </a:cubicBezTo>
                  <a:cubicBezTo>
                    <a:pt x="436264" y="420373"/>
                    <a:pt x="444533" y="423918"/>
                    <a:pt x="451367" y="423749"/>
                  </a:cubicBezTo>
                  <a:cubicBezTo>
                    <a:pt x="480391" y="422905"/>
                    <a:pt x="482669" y="420626"/>
                    <a:pt x="470857" y="394629"/>
                  </a:cubicBezTo>
                  <a:cubicBezTo>
                    <a:pt x="460479" y="371755"/>
                    <a:pt x="449173" y="349978"/>
                    <a:pt x="428080" y="333266"/>
                  </a:cubicBezTo>
                  <a:cubicBezTo>
                    <a:pt x="394838" y="306846"/>
                    <a:pt x="398887" y="282622"/>
                    <a:pt x="435842" y="260170"/>
                  </a:cubicBezTo>
                  <a:cubicBezTo>
                    <a:pt x="451114" y="250885"/>
                    <a:pt x="469591" y="244048"/>
                    <a:pt x="479294" y="228264"/>
                  </a:cubicBezTo>
                  <a:cubicBezTo>
                    <a:pt x="499459" y="195768"/>
                    <a:pt x="481910" y="168420"/>
                    <a:pt x="464276" y="142170"/>
                  </a:cubicBezTo>
                  <a:cubicBezTo>
                    <a:pt x="459213" y="134573"/>
                    <a:pt x="453476" y="129678"/>
                    <a:pt x="465710" y="124445"/>
                  </a:cubicBezTo>
                  <a:cubicBezTo>
                    <a:pt x="470950" y="122132"/>
                    <a:pt x="473329" y="115996"/>
                    <a:pt x="471009" y="110754"/>
                  </a:cubicBezTo>
                  <a:cubicBezTo>
                    <a:pt x="470983" y="110703"/>
                    <a:pt x="470967" y="110653"/>
                    <a:pt x="470941" y="110602"/>
                  </a:cubicBezTo>
                  <a:cubicBezTo>
                    <a:pt x="463600" y="91695"/>
                    <a:pt x="464276" y="69496"/>
                    <a:pt x="447064" y="54472"/>
                  </a:cubicBezTo>
                  <a:cubicBezTo>
                    <a:pt x="435252" y="44411"/>
                    <a:pt x="425085" y="32569"/>
                    <a:pt x="416943" y="19359"/>
                  </a:cubicBezTo>
                  <a:cubicBezTo>
                    <a:pt x="414243" y="14886"/>
                    <a:pt x="409012" y="10918"/>
                    <a:pt x="415171" y="5516"/>
                  </a:cubicBezTo>
                  <a:cubicBezTo>
                    <a:pt x="419474" y="1803"/>
                    <a:pt x="423608" y="3322"/>
                    <a:pt x="428080" y="6023"/>
                  </a:cubicBezTo>
                  <a:cubicBezTo>
                    <a:pt x="435403" y="9424"/>
                    <a:pt x="442381" y="13526"/>
                    <a:pt x="448920" y="18262"/>
                  </a:cubicBezTo>
                  <a:cubicBezTo>
                    <a:pt x="471869" y="39785"/>
                    <a:pt x="495409" y="30923"/>
                    <a:pt x="519961" y="22060"/>
                  </a:cubicBezTo>
                  <a:cubicBezTo>
                    <a:pt x="543079" y="13619"/>
                    <a:pt x="566872" y="7373"/>
                    <a:pt x="590412" y="368"/>
                  </a:cubicBezTo>
                  <a:cubicBezTo>
                    <a:pt x="596909" y="-1574"/>
                    <a:pt x="599608" y="4672"/>
                    <a:pt x="603911" y="7458"/>
                  </a:cubicBezTo>
                  <a:cubicBezTo>
                    <a:pt x="628801" y="23326"/>
                    <a:pt x="645338" y="49661"/>
                    <a:pt x="672506" y="62744"/>
                  </a:cubicBezTo>
                  <a:cubicBezTo>
                    <a:pt x="685685" y="69344"/>
                    <a:pt x="701091" y="69868"/>
                    <a:pt x="714692" y="64179"/>
                  </a:cubicBezTo>
                  <a:cubicBezTo>
                    <a:pt x="729372" y="57722"/>
                    <a:pt x="746078" y="57722"/>
                    <a:pt x="760759" y="64179"/>
                  </a:cubicBezTo>
                  <a:cubicBezTo>
                    <a:pt x="774782" y="69800"/>
                    <a:pt x="789522" y="73404"/>
                    <a:pt x="804548" y="74898"/>
                  </a:cubicBezTo>
                  <a:cubicBezTo>
                    <a:pt x="826569" y="77852"/>
                    <a:pt x="833488" y="87306"/>
                    <a:pt x="826232" y="108661"/>
                  </a:cubicBezTo>
                  <a:cubicBezTo>
                    <a:pt x="818976" y="130015"/>
                    <a:pt x="809358" y="149091"/>
                    <a:pt x="806404" y="171375"/>
                  </a:cubicBezTo>
                  <a:cubicBezTo>
                    <a:pt x="805282" y="179570"/>
                    <a:pt x="800372" y="186753"/>
                    <a:pt x="793158" y="190788"/>
                  </a:cubicBezTo>
                  <a:cubicBezTo>
                    <a:pt x="771052" y="201845"/>
                    <a:pt x="767846" y="221681"/>
                    <a:pt x="767003" y="242867"/>
                  </a:cubicBezTo>
                  <a:cubicBezTo>
                    <a:pt x="766243" y="262027"/>
                    <a:pt x="758565" y="268188"/>
                    <a:pt x="742197" y="258060"/>
                  </a:cubicBezTo>
                  <a:cubicBezTo>
                    <a:pt x="720851" y="244892"/>
                    <a:pt x="695117" y="235776"/>
                    <a:pt x="697142" y="201085"/>
                  </a:cubicBezTo>
                  <a:cubicBezTo>
                    <a:pt x="698408" y="179140"/>
                    <a:pt x="682968" y="168842"/>
                    <a:pt x="660103" y="168251"/>
                  </a:cubicBezTo>
                  <a:cubicBezTo>
                    <a:pt x="656079" y="168463"/>
                    <a:pt x="652037" y="168294"/>
                    <a:pt x="648038" y="167745"/>
                  </a:cubicBezTo>
                  <a:cubicBezTo>
                    <a:pt x="625173" y="163187"/>
                    <a:pt x="625173" y="163103"/>
                    <a:pt x="625089" y="188171"/>
                  </a:cubicBezTo>
                  <a:cubicBezTo>
                    <a:pt x="625612" y="195599"/>
                    <a:pt x="625418" y="203061"/>
                    <a:pt x="624498" y="210454"/>
                  </a:cubicBezTo>
                  <a:cubicBezTo>
                    <a:pt x="623418" y="220296"/>
                    <a:pt x="615318" y="227868"/>
                    <a:pt x="605430" y="228264"/>
                  </a:cubicBezTo>
                  <a:cubicBezTo>
                    <a:pt x="594968" y="228264"/>
                    <a:pt x="591255" y="218726"/>
                    <a:pt x="589484" y="210286"/>
                  </a:cubicBezTo>
                  <a:cubicBezTo>
                    <a:pt x="588480" y="202250"/>
                    <a:pt x="588286" y="194139"/>
                    <a:pt x="588893" y="186061"/>
                  </a:cubicBezTo>
                  <a:cubicBezTo>
                    <a:pt x="588893" y="150779"/>
                    <a:pt x="588893" y="150779"/>
                    <a:pt x="554217" y="143858"/>
                  </a:cubicBezTo>
                  <a:cubicBezTo>
                    <a:pt x="551600" y="143352"/>
                    <a:pt x="548732" y="143858"/>
                    <a:pt x="545779" y="143183"/>
                  </a:cubicBezTo>
                  <a:cubicBezTo>
                    <a:pt x="536583" y="140819"/>
                    <a:pt x="525192" y="128581"/>
                    <a:pt x="518780" y="138709"/>
                  </a:cubicBezTo>
                  <a:cubicBezTo>
                    <a:pt x="511887" y="150324"/>
                    <a:pt x="509912" y="164209"/>
                    <a:pt x="513296" y="177283"/>
                  </a:cubicBezTo>
                  <a:cubicBezTo>
                    <a:pt x="514983" y="186551"/>
                    <a:pt x="515582" y="195987"/>
                    <a:pt x="515068" y="205390"/>
                  </a:cubicBezTo>
                  <a:cubicBezTo>
                    <a:pt x="515068" y="209188"/>
                    <a:pt x="513802" y="215857"/>
                    <a:pt x="512030" y="216278"/>
                  </a:cubicBezTo>
                  <a:cubicBezTo>
                    <a:pt x="495662" y="220077"/>
                    <a:pt x="493131" y="237211"/>
                    <a:pt x="481994" y="245905"/>
                  </a:cubicBezTo>
                  <a:cubicBezTo>
                    <a:pt x="457526" y="265065"/>
                    <a:pt x="454573" y="292329"/>
                    <a:pt x="454489" y="320773"/>
                  </a:cubicBezTo>
                  <a:cubicBezTo>
                    <a:pt x="453333" y="328893"/>
                    <a:pt x="458985" y="336414"/>
                    <a:pt x="467102" y="337570"/>
                  </a:cubicBezTo>
                  <a:cubicBezTo>
                    <a:pt x="467338" y="337604"/>
                    <a:pt x="467583" y="337629"/>
                    <a:pt x="467819" y="337655"/>
                  </a:cubicBezTo>
                  <a:cubicBezTo>
                    <a:pt x="500944" y="344559"/>
                    <a:pt x="529968" y="364352"/>
                    <a:pt x="548479" y="392688"/>
                  </a:cubicBezTo>
                  <a:cubicBezTo>
                    <a:pt x="556967" y="406581"/>
                    <a:pt x="572981" y="414000"/>
                    <a:pt x="589062" y="411510"/>
                  </a:cubicBezTo>
                  <a:cubicBezTo>
                    <a:pt x="603574" y="410244"/>
                    <a:pt x="616483" y="409231"/>
                    <a:pt x="618086" y="431345"/>
                  </a:cubicBezTo>
                  <a:cubicBezTo>
                    <a:pt x="619098" y="445526"/>
                    <a:pt x="636817" y="448818"/>
                    <a:pt x="648207" y="455232"/>
                  </a:cubicBezTo>
                  <a:cubicBezTo>
                    <a:pt x="652510" y="457596"/>
                    <a:pt x="657150" y="458356"/>
                    <a:pt x="656644" y="464517"/>
                  </a:cubicBezTo>
                  <a:cubicBezTo>
                    <a:pt x="655885" y="472282"/>
                    <a:pt x="649810" y="471776"/>
                    <a:pt x="644494" y="471776"/>
                  </a:cubicBezTo>
                  <a:lnTo>
                    <a:pt x="577672" y="471776"/>
                  </a:lnTo>
                  <a:cubicBezTo>
                    <a:pt x="559110" y="471776"/>
                    <a:pt x="543923" y="474308"/>
                    <a:pt x="537173" y="497098"/>
                  </a:cubicBezTo>
                  <a:cubicBezTo>
                    <a:pt x="533545" y="509506"/>
                    <a:pt x="523420" y="521322"/>
                    <a:pt x="516417" y="533646"/>
                  </a:cubicBezTo>
                  <a:cubicBezTo>
                    <a:pt x="510596" y="544028"/>
                    <a:pt x="501484" y="540989"/>
                    <a:pt x="493468" y="536853"/>
                  </a:cubicBezTo>
                  <a:cubicBezTo>
                    <a:pt x="483513" y="531789"/>
                    <a:pt x="481066" y="533646"/>
                    <a:pt x="478113" y="545294"/>
                  </a:cubicBezTo>
                  <a:cubicBezTo>
                    <a:pt x="473725" y="570784"/>
                    <a:pt x="461913" y="593574"/>
                    <a:pt x="464951" y="620668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355D4C9-57D5-F65A-D09A-DE3E5DC80709}"/>
                </a:ext>
              </a:extLst>
            </p:cNvPr>
            <p:cNvSpPr/>
            <p:nvPr/>
          </p:nvSpPr>
          <p:spPr>
            <a:xfrm>
              <a:off x="10024076" y="3791491"/>
              <a:ext cx="750436" cy="620369"/>
            </a:xfrm>
            <a:custGeom>
              <a:avLst/>
              <a:gdLst>
                <a:gd name="connsiteX0" fmla="*/ 358598 w 984162"/>
                <a:gd name="connsiteY0" fmla="*/ 698095 h 813587"/>
                <a:gd name="connsiteX1" fmla="*/ 270513 w 984162"/>
                <a:gd name="connsiteY1" fmla="*/ 714976 h 813587"/>
                <a:gd name="connsiteX2" fmla="*/ 245202 w 984162"/>
                <a:gd name="connsiteY2" fmla="*/ 737681 h 813587"/>
                <a:gd name="connsiteX3" fmla="*/ 216515 w 984162"/>
                <a:gd name="connsiteY3" fmla="*/ 743421 h 813587"/>
                <a:gd name="connsiteX4" fmla="*/ 180657 w 984162"/>
                <a:gd name="connsiteY4" fmla="*/ 730338 h 813587"/>
                <a:gd name="connsiteX5" fmla="*/ 167478 w 984162"/>
                <a:gd name="connsiteY5" fmla="*/ 706805 h 813587"/>
                <a:gd name="connsiteX6" fmla="*/ 174582 w 984162"/>
                <a:gd name="connsiteY6" fmla="*/ 696576 h 813587"/>
                <a:gd name="connsiteX7" fmla="*/ 230099 w 984162"/>
                <a:gd name="connsiteY7" fmla="*/ 643991 h 813587"/>
                <a:gd name="connsiteX8" fmla="*/ 244864 w 984162"/>
                <a:gd name="connsiteY8" fmla="*/ 600184 h 813587"/>
                <a:gd name="connsiteX9" fmla="*/ 233390 w 984162"/>
                <a:gd name="connsiteY9" fmla="*/ 582796 h 813587"/>
                <a:gd name="connsiteX10" fmla="*/ 190613 w 984162"/>
                <a:gd name="connsiteY10" fmla="*/ 535191 h 813587"/>
                <a:gd name="connsiteX11" fmla="*/ 171545 w 984162"/>
                <a:gd name="connsiteY11" fmla="*/ 499571 h 813587"/>
                <a:gd name="connsiteX12" fmla="*/ 170279 w 984162"/>
                <a:gd name="connsiteY12" fmla="*/ 459225 h 813587"/>
                <a:gd name="connsiteX13" fmla="*/ 166314 w 984162"/>
                <a:gd name="connsiteY13" fmla="*/ 444117 h 813587"/>
                <a:gd name="connsiteX14" fmla="*/ 114931 w 984162"/>
                <a:gd name="connsiteY14" fmla="*/ 440487 h 813587"/>
                <a:gd name="connsiteX15" fmla="*/ 88860 w 984162"/>
                <a:gd name="connsiteY15" fmla="*/ 423606 h 813587"/>
                <a:gd name="connsiteX16" fmla="*/ 27944 w 984162"/>
                <a:gd name="connsiteY16" fmla="*/ 344602 h 813587"/>
                <a:gd name="connsiteX17" fmla="*/ 4320 w 984162"/>
                <a:gd name="connsiteY17" fmla="*/ 275726 h 813587"/>
                <a:gd name="connsiteX18" fmla="*/ 8960 w 984162"/>
                <a:gd name="connsiteY18" fmla="*/ 264501 h 813587"/>
                <a:gd name="connsiteX19" fmla="*/ 17904 w 984162"/>
                <a:gd name="connsiteY19" fmla="*/ 233608 h 813587"/>
                <a:gd name="connsiteX20" fmla="*/ 70383 w 984162"/>
                <a:gd name="connsiteY20" fmla="*/ 216051 h 813587"/>
                <a:gd name="connsiteX21" fmla="*/ 116113 w 984162"/>
                <a:gd name="connsiteY21" fmla="*/ 203137 h 813587"/>
                <a:gd name="connsiteX22" fmla="*/ 143449 w 984162"/>
                <a:gd name="connsiteY22" fmla="*/ 219005 h 813587"/>
                <a:gd name="connsiteX23" fmla="*/ 162855 w 984162"/>
                <a:gd name="connsiteY23" fmla="*/ 231413 h 813587"/>
                <a:gd name="connsiteX24" fmla="*/ 214912 w 984162"/>
                <a:gd name="connsiteY24" fmla="*/ 257157 h 813587"/>
                <a:gd name="connsiteX25" fmla="*/ 273973 w 984162"/>
                <a:gd name="connsiteY25" fmla="*/ 260618 h 813587"/>
                <a:gd name="connsiteX26" fmla="*/ 296500 w 984162"/>
                <a:gd name="connsiteY26" fmla="*/ 232257 h 813587"/>
                <a:gd name="connsiteX27" fmla="*/ 327802 w 984162"/>
                <a:gd name="connsiteY27" fmla="*/ 220187 h 813587"/>
                <a:gd name="connsiteX28" fmla="*/ 338011 w 984162"/>
                <a:gd name="connsiteY28" fmla="*/ 241289 h 813587"/>
                <a:gd name="connsiteX29" fmla="*/ 368554 w 984162"/>
                <a:gd name="connsiteY29" fmla="*/ 249729 h 813587"/>
                <a:gd name="connsiteX30" fmla="*/ 438077 w 984162"/>
                <a:gd name="connsiteY30" fmla="*/ 227024 h 813587"/>
                <a:gd name="connsiteX31" fmla="*/ 507936 w 984162"/>
                <a:gd name="connsiteY31" fmla="*/ 205754 h 813587"/>
                <a:gd name="connsiteX32" fmla="*/ 523377 w 984162"/>
                <a:gd name="connsiteY32" fmla="*/ 166421 h 813587"/>
                <a:gd name="connsiteX33" fmla="*/ 523883 w 984162"/>
                <a:gd name="connsiteY33" fmla="*/ 152325 h 813587"/>
                <a:gd name="connsiteX34" fmla="*/ 528439 w 984162"/>
                <a:gd name="connsiteY34" fmla="*/ 141774 h 813587"/>
                <a:gd name="connsiteX35" fmla="*/ 579906 w 984162"/>
                <a:gd name="connsiteY35" fmla="*/ 144559 h 813587"/>
                <a:gd name="connsiteX36" fmla="*/ 588343 w 984162"/>
                <a:gd name="connsiteY36" fmla="*/ 165154 h 813587"/>
                <a:gd name="connsiteX37" fmla="*/ 606399 w 984162"/>
                <a:gd name="connsiteY37" fmla="*/ 184652 h 813587"/>
                <a:gd name="connsiteX38" fmla="*/ 660818 w 984162"/>
                <a:gd name="connsiteY38" fmla="*/ 221031 h 813587"/>
                <a:gd name="connsiteX39" fmla="*/ 703004 w 984162"/>
                <a:gd name="connsiteY39" fmla="*/ 213097 h 813587"/>
                <a:gd name="connsiteX40" fmla="*/ 750084 w 984162"/>
                <a:gd name="connsiteY40" fmla="*/ 182711 h 813587"/>
                <a:gd name="connsiteX41" fmla="*/ 799780 w 984162"/>
                <a:gd name="connsiteY41" fmla="*/ 182120 h 813587"/>
                <a:gd name="connsiteX42" fmla="*/ 819438 w 984162"/>
                <a:gd name="connsiteY42" fmla="*/ 161863 h 813587"/>
                <a:gd name="connsiteX43" fmla="*/ 839603 w 984162"/>
                <a:gd name="connsiteY43" fmla="*/ 83618 h 813587"/>
                <a:gd name="connsiteX44" fmla="*/ 909294 w 984162"/>
                <a:gd name="connsiteY44" fmla="*/ 8412 h 813587"/>
                <a:gd name="connsiteX45" fmla="*/ 944731 w 984162"/>
                <a:gd name="connsiteY45" fmla="*/ 5374 h 813587"/>
                <a:gd name="connsiteX46" fmla="*/ 953168 w 984162"/>
                <a:gd name="connsiteY46" fmla="*/ 17866 h 813587"/>
                <a:gd name="connsiteX47" fmla="*/ 978479 w 984162"/>
                <a:gd name="connsiteY47" fmla="*/ 70704 h 813587"/>
                <a:gd name="connsiteX48" fmla="*/ 981011 w 984162"/>
                <a:gd name="connsiteY48" fmla="*/ 89695 h 813587"/>
                <a:gd name="connsiteX49" fmla="*/ 975273 w 984162"/>
                <a:gd name="connsiteY49" fmla="*/ 146247 h 813587"/>
                <a:gd name="connsiteX50" fmla="*/ 945912 w 984162"/>
                <a:gd name="connsiteY50" fmla="*/ 241879 h 813587"/>
                <a:gd name="connsiteX51" fmla="*/ 937770 w 984162"/>
                <a:gd name="connsiteY51" fmla="*/ 260601 h 813587"/>
                <a:gd name="connsiteX52" fmla="*/ 938487 w 984162"/>
                <a:gd name="connsiteY52" fmla="*/ 262137 h 813587"/>
                <a:gd name="connsiteX53" fmla="*/ 925831 w 984162"/>
                <a:gd name="connsiteY53" fmla="*/ 284505 h 813587"/>
                <a:gd name="connsiteX54" fmla="*/ 870821 w 984162"/>
                <a:gd name="connsiteY54" fmla="*/ 307547 h 813587"/>
                <a:gd name="connsiteX55" fmla="*/ 859852 w 984162"/>
                <a:gd name="connsiteY55" fmla="*/ 324429 h 813587"/>
                <a:gd name="connsiteX56" fmla="*/ 822307 w 984162"/>
                <a:gd name="connsiteY56" fmla="*/ 345868 h 813587"/>
                <a:gd name="connsiteX57" fmla="*/ 775734 w 984162"/>
                <a:gd name="connsiteY57" fmla="*/ 372878 h 813587"/>
                <a:gd name="connsiteX58" fmla="*/ 748903 w 984162"/>
                <a:gd name="connsiteY58" fmla="*/ 407738 h 813587"/>
                <a:gd name="connsiteX59" fmla="*/ 668918 w 984162"/>
                <a:gd name="connsiteY59" fmla="*/ 447999 h 813587"/>
                <a:gd name="connsiteX60" fmla="*/ 647404 w 984162"/>
                <a:gd name="connsiteY60" fmla="*/ 438630 h 813587"/>
                <a:gd name="connsiteX61" fmla="*/ 612558 w 984162"/>
                <a:gd name="connsiteY61" fmla="*/ 427573 h 813587"/>
                <a:gd name="connsiteX62" fmla="*/ 581087 w 984162"/>
                <a:gd name="connsiteY62" fmla="*/ 445298 h 813587"/>
                <a:gd name="connsiteX63" fmla="*/ 556197 w 984162"/>
                <a:gd name="connsiteY63" fmla="*/ 487501 h 813587"/>
                <a:gd name="connsiteX64" fmla="*/ 553329 w 984162"/>
                <a:gd name="connsiteY64" fmla="*/ 505142 h 813587"/>
                <a:gd name="connsiteX65" fmla="*/ 567503 w 984162"/>
                <a:gd name="connsiteY65" fmla="*/ 538905 h 813587"/>
                <a:gd name="connsiteX66" fmla="*/ 638966 w 984162"/>
                <a:gd name="connsiteY66" fmla="*/ 589548 h 813587"/>
                <a:gd name="connsiteX67" fmla="*/ 680224 w 984162"/>
                <a:gd name="connsiteY67" fmla="*/ 605417 h 813587"/>
                <a:gd name="connsiteX68" fmla="*/ 693724 w 984162"/>
                <a:gd name="connsiteY68" fmla="*/ 624661 h 813587"/>
                <a:gd name="connsiteX69" fmla="*/ 704355 w 984162"/>
                <a:gd name="connsiteY69" fmla="*/ 652938 h 813587"/>
                <a:gd name="connsiteX70" fmla="*/ 721229 w 984162"/>
                <a:gd name="connsiteY70" fmla="*/ 658424 h 813587"/>
                <a:gd name="connsiteX71" fmla="*/ 789233 w 984162"/>
                <a:gd name="connsiteY71" fmla="*/ 728565 h 813587"/>
                <a:gd name="connsiteX72" fmla="*/ 785183 w 984162"/>
                <a:gd name="connsiteY72" fmla="*/ 742830 h 813587"/>
                <a:gd name="connsiteX73" fmla="*/ 771093 w 984162"/>
                <a:gd name="connsiteY73" fmla="*/ 742830 h 813587"/>
                <a:gd name="connsiteX74" fmla="*/ 696002 w 984162"/>
                <a:gd name="connsiteY74" fmla="*/ 698433 h 813587"/>
                <a:gd name="connsiteX75" fmla="*/ 642088 w 984162"/>
                <a:gd name="connsiteY75" fmla="*/ 668300 h 813587"/>
                <a:gd name="connsiteX76" fmla="*/ 612052 w 984162"/>
                <a:gd name="connsiteY76" fmla="*/ 672858 h 813587"/>
                <a:gd name="connsiteX77" fmla="*/ 590537 w 984162"/>
                <a:gd name="connsiteY77" fmla="*/ 729494 h 813587"/>
                <a:gd name="connsiteX78" fmla="*/ 603361 w 984162"/>
                <a:gd name="connsiteY78" fmla="*/ 777859 h 813587"/>
                <a:gd name="connsiteX79" fmla="*/ 603361 w 984162"/>
                <a:gd name="connsiteY79" fmla="*/ 785540 h 813587"/>
                <a:gd name="connsiteX80" fmla="*/ 536539 w 984162"/>
                <a:gd name="connsiteY80" fmla="*/ 808751 h 813587"/>
                <a:gd name="connsiteX81" fmla="*/ 491400 w 984162"/>
                <a:gd name="connsiteY81" fmla="*/ 778787 h 813587"/>
                <a:gd name="connsiteX82" fmla="*/ 454360 w 984162"/>
                <a:gd name="connsiteY82" fmla="*/ 785286 h 813587"/>
                <a:gd name="connsiteX83" fmla="*/ 409474 w 984162"/>
                <a:gd name="connsiteY83" fmla="*/ 801155 h 813587"/>
                <a:gd name="connsiteX84" fmla="*/ 405003 w 984162"/>
                <a:gd name="connsiteY84" fmla="*/ 783429 h 813587"/>
                <a:gd name="connsiteX85" fmla="*/ 405003 w 984162"/>
                <a:gd name="connsiteY85" fmla="*/ 733799 h 813587"/>
                <a:gd name="connsiteX86" fmla="*/ 399434 w 984162"/>
                <a:gd name="connsiteY86" fmla="*/ 722995 h 813587"/>
                <a:gd name="connsiteX87" fmla="*/ 358598 w 984162"/>
                <a:gd name="connsiteY87" fmla="*/ 698095 h 81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984162" h="813587">
                  <a:moveTo>
                    <a:pt x="358598" y="698095"/>
                  </a:moveTo>
                  <a:cubicBezTo>
                    <a:pt x="330418" y="708055"/>
                    <a:pt x="298610" y="701387"/>
                    <a:pt x="270513" y="714976"/>
                  </a:cubicBezTo>
                  <a:cubicBezTo>
                    <a:pt x="260786" y="720960"/>
                    <a:pt x="252205" y="728658"/>
                    <a:pt x="245202" y="737681"/>
                  </a:cubicBezTo>
                  <a:cubicBezTo>
                    <a:pt x="238562" y="746730"/>
                    <a:pt x="226125" y="749220"/>
                    <a:pt x="216515" y="743421"/>
                  </a:cubicBezTo>
                  <a:cubicBezTo>
                    <a:pt x="205210" y="737850"/>
                    <a:pt x="192638" y="734980"/>
                    <a:pt x="180657" y="730338"/>
                  </a:cubicBezTo>
                  <a:cubicBezTo>
                    <a:pt x="170524" y="727477"/>
                    <a:pt x="164618" y="716943"/>
                    <a:pt x="167478" y="706805"/>
                  </a:cubicBezTo>
                  <a:cubicBezTo>
                    <a:pt x="168634" y="702695"/>
                    <a:pt x="171140" y="699091"/>
                    <a:pt x="174582" y="696576"/>
                  </a:cubicBezTo>
                  <a:cubicBezTo>
                    <a:pt x="193963" y="679990"/>
                    <a:pt x="212491" y="662442"/>
                    <a:pt x="230099" y="643991"/>
                  </a:cubicBezTo>
                  <a:cubicBezTo>
                    <a:pt x="241464" y="632418"/>
                    <a:pt x="246906" y="616280"/>
                    <a:pt x="244864" y="600184"/>
                  </a:cubicBezTo>
                  <a:cubicBezTo>
                    <a:pt x="244443" y="591743"/>
                    <a:pt x="239043" y="583303"/>
                    <a:pt x="233390" y="582796"/>
                  </a:cubicBezTo>
                  <a:cubicBezTo>
                    <a:pt x="203606" y="580095"/>
                    <a:pt x="193482" y="560006"/>
                    <a:pt x="190613" y="535191"/>
                  </a:cubicBezTo>
                  <a:cubicBezTo>
                    <a:pt x="188639" y="521441"/>
                    <a:pt x="181889" y="508831"/>
                    <a:pt x="171545" y="499571"/>
                  </a:cubicBezTo>
                  <a:cubicBezTo>
                    <a:pt x="158299" y="486067"/>
                    <a:pt x="160577" y="472562"/>
                    <a:pt x="170279" y="459225"/>
                  </a:cubicBezTo>
                  <a:cubicBezTo>
                    <a:pt x="176017" y="451460"/>
                    <a:pt x="173992" y="447915"/>
                    <a:pt x="166314" y="444117"/>
                  </a:cubicBezTo>
                  <a:cubicBezTo>
                    <a:pt x="149440" y="435676"/>
                    <a:pt x="133493" y="429430"/>
                    <a:pt x="114931" y="440487"/>
                  </a:cubicBezTo>
                  <a:cubicBezTo>
                    <a:pt x="96370" y="451545"/>
                    <a:pt x="89620" y="433313"/>
                    <a:pt x="88860" y="423606"/>
                  </a:cubicBezTo>
                  <a:cubicBezTo>
                    <a:pt x="87089" y="381825"/>
                    <a:pt x="59077" y="362834"/>
                    <a:pt x="27944" y="344602"/>
                  </a:cubicBezTo>
                  <a:cubicBezTo>
                    <a:pt x="1788" y="329240"/>
                    <a:pt x="-5805" y="304762"/>
                    <a:pt x="4320" y="275726"/>
                  </a:cubicBezTo>
                  <a:cubicBezTo>
                    <a:pt x="5670" y="271928"/>
                    <a:pt x="7779" y="268383"/>
                    <a:pt x="8960" y="264501"/>
                  </a:cubicBezTo>
                  <a:cubicBezTo>
                    <a:pt x="12251" y="254287"/>
                    <a:pt x="4067" y="240529"/>
                    <a:pt x="17904" y="233608"/>
                  </a:cubicBezTo>
                  <a:cubicBezTo>
                    <a:pt x="34778" y="225167"/>
                    <a:pt x="50302" y="213350"/>
                    <a:pt x="70383" y="216051"/>
                  </a:cubicBezTo>
                  <a:cubicBezTo>
                    <a:pt x="87764" y="218330"/>
                    <a:pt x="101348" y="208961"/>
                    <a:pt x="116113" y="203137"/>
                  </a:cubicBezTo>
                  <a:cubicBezTo>
                    <a:pt x="135434" y="195456"/>
                    <a:pt x="142521" y="198748"/>
                    <a:pt x="143449" y="219005"/>
                  </a:cubicBezTo>
                  <a:cubicBezTo>
                    <a:pt x="144208" y="234452"/>
                    <a:pt x="154333" y="233946"/>
                    <a:pt x="162855" y="231413"/>
                  </a:cubicBezTo>
                  <a:cubicBezTo>
                    <a:pt x="188841" y="223817"/>
                    <a:pt x="206222" y="227615"/>
                    <a:pt x="214912" y="257157"/>
                  </a:cubicBezTo>
                  <a:cubicBezTo>
                    <a:pt x="219384" y="272519"/>
                    <a:pt x="262161" y="274038"/>
                    <a:pt x="273973" y="260618"/>
                  </a:cubicBezTo>
                  <a:cubicBezTo>
                    <a:pt x="282435" y="251966"/>
                    <a:pt x="289987" y="242462"/>
                    <a:pt x="296500" y="232257"/>
                  </a:cubicBezTo>
                  <a:cubicBezTo>
                    <a:pt x="304262" y="219090"/>
                    <a:pt x="315399" y="218077"/>
                    <a:pt x="327802" y="220187"/>
                  </a:cubicBezTo>
                  <a:cubicBezTo>
                    <a:pt x="340205" y="222297"/>
                    <a:pt x="336914" y="233017"/>
                    <a:pt x="338011" y="241289"/>
                  </a:cubicBezTo>
                  <a:cubicBezTo>
                    <a:pt x="339614" y="252768"/>
                    <a:pt x="353620" y="256397"/>
                    <a:pt x="368554" y="249729"/>
                  </a:cubicBezTo>
                  <a:cubicBezTo>
                    <a:pt x="390912" y="239432"/>
                    <a:pt x="415127" y="234789"/>
                    <a:pt x="438077" y="227024"/>
                  </a:cubicBezTo>
                  <a:cubicBezTo>
                    <a:pt x="461025" y="219259"/>
                    <a:pt x="485662" y="214954"/>
                    <a:pt x="507936" y="205754"/>
                  </a:cubicBezTo>
                  <a:cubicBezTo>
                    <a:pt x="521773" y="200099"/>
                    <a:pt x="518989" y="180432"/>
                    <a:pt x="523377" y="166421"/>
                  </a:cubicBezTo>
                  <a:cubicBezTo>
                    <a:pt x="524229" y="161770"/>
                    <a:pt x="524398" y="157026"/>
                    <a:pt x="523883" y="152325"/>
                  </a:cubicBezTo>
                  <a:cubicBezTo>
                    <a:pt x="523883" y="148104"/>
                    <a:pt x="524558" y="142702"/>
                    <a:pt x="528439" y="141774"/>
                  </a:cubicBezTo>
                  <a:cubicBezTo>
                    <a:pt x="545313" y="137722"/>
                    <a:pt x="562863" y="143124"/>
                    <a:pt x="579906" y="144559"/>
                  </a:cubicBezTo>
                  <a:cubicBezTo>
                    <a:pt x="587415" y="145235"/>
                    <a:pt x="589356" y="157389"/>
                    <a:pt x="588343" y="165154"/>
                  </a:cubicBezTo>
                  <a:cubicBezTo>
                    <a:pt x="587331" y="179250"/>
                    <a:pt x="593405" y="182036"/>
                    <a:pt x="606399" y="184652"/>
                  </a:cubicBezTo>
                  <a:cubicBezTo>
                    <a:pt x="628420" y="189463"/>
                    <a:pt x="644704" y="205669"/>
                    <a:pt x="660818" y="221031"/>
                  </a:cubicBezTo>
                  <a:cubicBezTo>
                    <a:pt x="684443" y="243652"/>
                    <a:pt x="687227" y="242048"/>
                    <a:pt x="703004" y="213097"/>
                  </a:cubicBezTo>
                  <a:cubicBezTo>
                    <a:pt x="712539" y="195372"/>
                    <a:pt x="723001" y="177478"/>
                    <a:pt x="750084" y="182711"/>
                  </a:cubicBezTo>
                  <a:cubicBezTo>
                    <a:pt x="765946" y="185665"/>
                    <a:pt x="782399" y="177984"/>
                    <a:pt x="799780" y="182120"/>
                  </a:cubicBezTo>
                  <a:cubicBezTo>
                    <a:pt x="809398" y="184399"/>
                    <a:pt x="818763" y="175621"/>
                    <a:pt x="819438" y="161863"/>
                  </a:cubicBezTo>
                  <a:cubicBezTo>
                    <a:pt x="820957" y="134599"/>
                    <a:pt x="830828" y="108687"/>
                    <a:pt x="839603" y="83618"/>
                  </a:cubicBezTo>
                  <a:cubicBezTo>
                    <a:pt x="851500" y="49855"/>
                    <a:pt x="880524" y="28670"/>
                    <a:pt x="909294" y="8412"/>
                  </a:cubicBezTo>
                  <a:cubicBezTo>
                    <a:pt x="921444" y="-28"/>
                    <a:pt x="931484" y="-3911"/>
                    <a:pt x="944731" y="5374"/>
                  </a:cubicBezTo>
                  <a:cubicBezTo>
                    <a:pt x="949346" y="7982"/>
                    <a:pt x="952476" y="12607"/>
                    <a:pt x="953168" y="17866"/>
                  </a:cubicBezTo>
                  <a:cubicBezTo>
                    <a:pt x="957015" y="37330"/>
                    <a:pt x="965722" y="55511"/>
                    <a:pt x="978479" y="70704"/>
                  </a:cubicBezTo>
                  <a:cubicBezTo>
                    <a:pt x="983626" y="77372"/>
                    <a:pt x="986917" y="81592"/>
                    <a:pt x="981011" y="89695"/>
                  </a:cubicBezTo>
                  <a:cubicBezTo>
                    <a:pt x="968557" y="105944"/>
                    <a:pt x="966338" y="127830"/>
                    <a:pt x="975273" y="146247"/>
                  </a:cubicBezTo>
                  <a:cubicBezTo>
                    <a:pt x="984723" y="169797"/>
                    <a:pt x="975273" y="226011"/>
                    <a:pt x="945912" y="241879"/>
                  </a:cubicBezTo>
                  <a:cubicBezTo>
                    <a:pt x="938495" y="244800"/>
                    <a:pt x="934851" y="253182"/>
                    <a:pt x="937770" y="260601"/>
                  </a:cubicBezTo>
                  <a:cubicBezTo>
                    <a:pt x="937981" y="261124"/>
                    <a:pt x="938217" y="261639"/>
                    <a:pt x="938487" y="262137"/>
                  </a:cubicBezTo>
                  <a:cubicBezTo>
                    <a:pt x="944478" y="275980"/>
                    <a:pt x="935703" y="280284"/>
                    <a:pt x="925831" y="284505"/>
                  </a:cubicBezTo>
                  <a:cubicBezTo>
                    <a:pt x="907523" y="292270"/>
                    <a:pt x="889383" y="300457"/>
                    <a:pt x="870821" y="307547"/>
                  </a:cubicBezTo>
                  <a:cubicBezTo>
                    <a:pt x="863430" y="309599"/>
                    <a:pt x="858722" y="316841"/>
                    <a:pt x="859852" y="324429"/>
                  </a:cubicBezTo>
                  <a:cubicBezTo>
                    <a:pt x="858587" y="354815"/>
                    <a:pt x="847112" y="361061"/>
                    <a:pt x="822307" y="345868"/>
                  </a:cubicBezTo>
                  <a:cubicBezTo>
                    <a:pt x="797501" y="330675"/>
                    <a:pt x="773371" y="342829"/>
                    <a:pt x="775734" y="372878"/>
                  </a:cubicBezTo>
                  <a:cubicBezTo>
                    <a:pt x="777505" y="395414"/>
                    <a:pt x="760800" y="400563"/>
                    <a:pt x="748903" y="407738"/>
                  </a:cubicBezTo>
                  <a:cubicBezTo>
                    <a:pt x="723591" y="423100"/>
                    <a:pt x="695580" y="434579"/>
                    <a:pt x="668918" y="447999"/>
                  </a:cubicBezTo>
                  <a:cubicBezTo>
                    <a:pt x="657528" y="453739"/>
                    <a:pt x="652044" y="452811"/>
                    <a:pt x="647404" y="438630"/>
                  </a:cubicBezTo>
                  <a:cubicBezTo>
                    <a:pt x="639557" y="414997"/>
                    <a:pt x="633988" y="414406"/>
                    <a:pt x="612558" y="427573"/>
                  </a:cubicBezTo>
                  <a:cubicBezTo>
                    <a:pt x="602349" y="433903"/>
                    <a:pt x="591718" y="439643"/>
                    <a:pt x="581087" y="445298"/>
                  </a:cubicBezTo>
                  <a:cubicBezTo>
                    <a:pt x="564213" y="454245"/>
                    <a:pt x="554257" y="466906"/>
                    <a:pt x="556197" y="487501"/>
                  </a:cubicBezTo>
                  <a:cubicBezTo>
                    <a:pt x="557412" y="493536"/>
                    <a:pt x="556400" y="499808"/>
                    <a:pt x="553329" y="505142"/>
                  </a:cubicBezTo>
                  <a:cubicBezTo>
                    <a:pt x="539745" y="524049"/>
                    <a:pt x="554763" y="532912"/>
                    <a:pt x="567503" y="538905"/>
                  </a:cubicBezTo>
                  <a:cubicBezTo>
                    <a:pt x="594080" y="552157"/>
                    <a:pt x="622514" y="561104"/>
                    <a:pt x="638966" y="589548"/>
                  </a:cubicBezTo>
                  <a:cubicBezTo>
                    <a:pt x="647404" y="604066"/>
                    <a:pt x="664278" y="606430"/>
                    <a:pt x="680224" y="605417"/>
                  </a:cubicBezTo>
                  <a:cubicBezTo>
                    <a:pt x="694652" y="604489"/>
                    <a:pt x="704017" y="607527"/>
                    <a:pt x="693724" y="624661"/>
                  </a:cubicBezTo>
                  <a:cubicBezTo>
                    <a:pt x="685287" y="638082"/>
                    <a:pt x="689842" y="647704"/>
                    <a:pt x="704355" y="652938"/>
                  </a:cubicBezTo>
                  <a:cubicBezTo>
                    <a:pt x="709839" y="655166"/>
                    <a:pt x="715483" y="656997"/>
                    <a:pt x="721229" y="658424"/>
                  </a:cubicBezTo>
                  <a:cubicBezTo>
                    <a:pt x="759618" y="666865"/>
                    <a:pt x="771852" y="699952"/>
                    <a:pt x="789233" y="728565"/>
                  </a:cubicBezTo>
                  <a:cubicBezTo>
                    <a:pt x="792608" y="734221"/>
                    <a:pt x="789233" y="738694"/>
                    <a:pt x="785183" y="742830"/>
                  </a:cubicBezTo>
                  <a:cubicBezTo>
                    <a:pt x="781133" y="746966"/>
                    <a:pt x="776746" y="746122"/>
                    <a:pt x="771093" y="742830"/>
                  </a:cubicBezTo>
                  <a:cubicBezTo>
                    <a:pt x="745781" y="727722"/>
                    <a:pt x="721145" y="713119"/>
                    <a:pt x="696002" y="698433"/>
                  </a:cubicBezTo>
                  <a:cubicBezTo>
                    <a:pt x="678199" y="688051"/>
                    <a:pt x="660735" y="676993"/>
                    <a:pt x="642088" y="668300"/>
                  </a:cubicBezTo>
                  <a:cubicBezTo>
                    <a:pt x="632065" y="663691"/>
                    <a:pt x="620261" y="665489"/>
                    <a:pt x="612052" y="672858"/>
                  </a:cubicBezTo>
                  <a:cubicBezTo>
                    <a:pt x="592731" y="687797"/>
                    <a:pt x="578303" y="704679"/>
                    <a:pt x="590537" y="729494"/>
                  </a:cubicBezTo>
                  <a:cubicBezTo>
                    <a:pt x="598046" y="745193"/>
                    <a:pt x="593068" y="763256"/>
                    <a:pt x="603361" y="777859"/>
                  </a:cubicBezTo>
                  <a:cubicBezTo>
                    <a:pt x="604365" y="780323"/>
                    <a:pt x="604365" y="783075"/>
                    <a:pt x="603361" y="785540"/>
                  </a:cubicBezTo>
                  <a:cubicBezTo>
                    <a:pt x="595936" y="807654"/>
                    <a:pt x="556282" y="821412"/>
                    <a:pt x="536539" y="808751"/>
                  </a:cubicBezTo>
                  <a:cubicBezTo>
                    <a:pt x="521352" y="798960"/>
                    <a:pt x="506587" y="788494"/>
                    <a:pt x="491400" y="778787"/>
                  </a:cubicBezTo>
                  <a:cubicBezTo>
                    <a:pt x="476213" y="769081"/>
                    <a:pt x="465497" y="767139"/>
                    <a:pt x="454360" y="785286"/>
                  </a:cubicBezTo>
                  <a:cubicBezTo>
                    <a:pt x="442042" y="805460"/>
                    <a:pt x="423564" y="809511"/>
                    <a:pt x="409474" y="801155"/>
                  </a:cubicBezTo>
                  <a:cubicBezTo>
                    <a:pt x="400446" y="795837"/>
                    <a:pt x="399518" y="789760"/>
                    <a:pt x="405003" y="783429"/>
                  </a:cubicBezTo>
                  <a:cubicBezTo>
                    <a:pt x="419768" y="766548"/>
                    <a:pt x="416224" y="750427"/>
                    <a:pt x="405003" y="733799"/>
                  </a:cubicBezTo>
                  <a:cubicBezTo>
                    <a:pt x="402800" y="730389"/>
                    <a:pt x="400936" y="726768"/>
                    <a:pt x="399434" y="722995"/>
                  </a:cubicBezTo>
                  <a:cubicBezTo>
                    <a:pt x="392684" y="704510"/>
                    <a:pt x="381716" y="691764"/>
                    <a:pt x="358598" y="69809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DD8D4AB-C573-80D0-BFCA-AC4EC7253BD3}"/>
                </a:ext>
              </a:extLst>
            </p:cNvPr>
            <p:cNvSpPr/>
            <p:nvPr/>
          </p:nvSpPr>
          <p:spPr>
            <a:xfrm>
              <a:off x="11068763" y="3159885"/>
              <a:ext cx="1046784" cy="771261"/>
            </a:xfrm>
            <a:custGeom>
              <a:avLst/>
              <a:gdLst>
                <a:gd name="connsiteX0" fmla="*/ 622065 w 1372810"/>
                <a:gd name="connsiteY0" fmla="*/ 842474 h 1011475"/>
                <a:gd name="connsiteX1" fmla="*/ 632106 w 1372810"/>
                <a:gd name="connsiteY1" fmla="*/ 842474 h 1011475"/>
                <a:gd name="connsiteX2" fmla="*/ 646449 w 1372810"/>
                <a:gd name="connsiteY2" fmla="*/ 838592 h 1011475"/>
                <a:gd name="connsiteX3" fmla="*/ 639699 w 1372810"/>
                <a:gd name="connsiteY3" fmla="*/ 827281 h 1011475"/>
                <a:gd name="connsiteX4" fmla="*/ 642989 w 1372810"/>
                <a:gd name="connsiteY4" fmla="*/ 801959 h 1011475"/>
                <a:gd name="connsiteX5" fmla="*/ 695469 w 1372810"/>
                <a:gd name="connsiteY5" fmla="*/ 778072 h 1011475"/>
                <a:gd name="connsiteX6" fmla="*/ 729640 w 1372810"/>
                <a:gd name="connsiteY6" fmla="*/ 727935 h 1011475"/>
                <a:gd name="connsiteX7" fmla="*/ 722890 w 1372810"/>
                <a:gd name="connsiteY7" fmla="*/ 716962 h 1011475"/>
                <a:gd name="connsiteX8" fmla="*/ 706859 w 1372810"/>
                <a:gd name="connsiteY8" fmla="*/ 709197 h 1011475"/>
                <a:gd name="connsiteX9" fmla="*/ 680957 w 1372810"/>
                <a:gd name="connsiteY9" fmla="*/ 670539 h 1011475"/>
                <a:gd name="connsiteX10" fmla="*/ 660539 w 1372810"/>
                <a:gd name="connsiteY10" fmla="*/ 636777 h 1011475"/>
                <a:gd name="connsiteX11" fmla="*/ 594223 w 1372810"/>
                <a:gd name="connsiteY11" fmla="*/ 626310 h 1011475"/>
                <a:gd name="connsiteX12" fmla="*/ 570092 w 1372810"/>
                <a:gd name="connsiteY12" fmla="*/ 624200 h 1011475"/>
                <a:gd name="connsiteX13" fmla="*/ 571104 w 1372810"/>
                <a:gd name="connsiteY13" fmla="*/ 587652 h 1011475"/>
                <a:gd name="connsiteX14" fmla="*/ 580892 w 1372810"/>
                <a:gd name="connsiteY14" fmla="*/ 552708 h 1011475"/>
                <a:gd name="connsiteX15" fmla="*/ 550602 w 1372810"/>
                <a:gd name="connsiteY15" fmla="*/ 540216 h 1011475"/>
                <a:gd name="connsiteX16" fmla="*/ 467158 w 1372810"/>
                <a:gd name="connsiteY16" fmla="*/ 562584 h 1011475"/>
                <a:gd name="connsiteX17" fmla="*/ 449778 w 1372810"/>
                <a:gd name="connsiteY17" fmla="*/ 566804 h 1011475"/>
                <a:gd name="connsiteX18" fmla="*/ 376458 w 1372810"/>
                <a:gd name="connsiteY18" fmla="*/ 618882 h 1011475"/>
                <a:gd name="connsiteX19" fmla="*/ 335622 w 1372810"/>
                <a:gd name="connsiteY19" fmla="*/ 618292 h 1011475"/>
                <a:gd name="connsiteX20" fmla="*/ 308707 w 1372810"/>
                <a:gd name="connsiteY20" fmla="*/ 606981 h 1011475"/>
                <a:gd name="connsiteX21" fmla="*/ 288542 w 1372810"/>
                <a:gd name="connsiteY21" fmla="*/ 606981 h 1011475"/>
                <a:gd name="connsiteX22" fmla="*/ 160719 w 1372810"/>
                <a:gd name="connsiteY22" fmla="*/ 599131 h 1011475"/>
                <a:gd name="connsiteX23" fmla="*/ 81494 w 1372810"/>
                <a:gd name="connsiteY23" fmla="*/ 657794 h 1011475"/>
                <a:gd name="connsiteX24" fmla="*/ 72213 w 1372810"/>
                <a:gd name="connsiteY24" fmla="*/ 692316 h 1011475"/>
                <a:gd name="connsiteX25" fmla="*/ 51710 w 1372810"/>
                <a:gd name="connsiteY25" fmla="*/ 698140 h 1011475"/>
                <a:gd name="connsiteX26" fmla="*/ 36523 w 1372810"/>
                <a:gd name="connsiteY26" fmla="*/ 664377 h 1011475"/>
                <a:gd name="connsiteX27" fmla="*/ 26483 w 1372810"/>
                <a:gd name="connsiteY27" fmla="*/ 589847 h 1011475"/>
                <a:gd name="connsiteX28" fmla="*/ 9608 w 1372810"/>
                <a:gd name="connsiteY28" fmla="*/ 567648 h 1011475"/>
                <a:gd name="connsiteX29" fmla="*/ 8680 w 1372810"/>
                <a:gd name="connsiteY29" fmla="*/ 546124 h 1011475"/>
                <a:gd name="connsiteX30" fmla="*/ 36439 w 1372810"/>
                <a:gd name="connsiteY30" fmla="*/ 491598 h 1011475"/>
                <a:gd name="connsiteX31" fmla="*/ 49263 w 1372810"/>
                <a:gd name="connsiteY31" fmla="*/ 443486 h 1011475"/>
                <a:gd name="connsiteX32" fmla="*/ 64113 w 1372810"/>
                <a:gd name="connsiteY32" fmla="*/ 429475 h 1011475"/>
                <a:gd name="connsiteX33" fmla="*/ 124945 w 1372810"/>
                <a:gd name="connsiteY33" fmla="*/ 395713 h 1011475"/>
                <a:gd name="connsiteX34" fmla="*/ 176075 w 1372810"/>
                <a:gd name="connsiteY34" fmla="*/ 388454 h 1011475"/>
                <a:gd name="connsiteX35" fmla="*/ 208304 w 1372810"/>
                <a:gd name="connsiteY35" fmla="*/ 396050 h 1011475"/>
                <a:gd name="connsiteX36" fmla="*/ 239100 w 1372810"/>
                <a:gd name="connsiteY36" fmla="*/ 406685 h 1011475"/>
                <a:gd name="connsiteX37" fmla="*/ 306007 w 1372810"/>
                <a:gd name="connsiteY37" fmla="*/ 427956 h 1011475"/>
                <a:gd name="connsiteX38" fmla="*/ 377893 w 1372810"/>
                <a:gd name="connsiteY38" fmla="*/ 410652 h 1011475"/>
                <a:gd name="connsiteX39" fmla="*/ 456949 w 1372810"/>
                <a:gd name="connsiteY39" fmla="*/ 386934 h 1011475"/>
                <a:gd name="connsiteX40" fmla="*/ 507572 w 1372810"/>
                <a:gd name="connsiteY40" fmla="*/ 370728 h 1011475"/>
                <a:gd name="connsiteX41" fmla="*/ 569755 w 1372810"/>
                <a:gd name="connsiteY41" fmla="*/ 365664 h 1011475"/>
                <a:gd name="connsiteX42" fmla="*/ 624934 w 1372810"/>
                <a:gd name="connsiteY42" fmla="*/ 340342 h 1011475"/>
                <a:gd name="connsiteX43" fmla="*/ 661467 w 1372810"/>
                <a:gd name="connsiteY43" fmla="*/ 315020 h 1011475"/>
                <a:gd name="connsiteX44" fmla="*/ 675135 w 1372810"/>
                <a:gd name="connsiteY44" fmla="*/ 316371 h 1011475"/>
                <a:gd name="connsiteX45" fmla="*/ 694119 w 1372810"/>
                <a:gd name="connsiteY45" fmla="*/ 339329 h 1011475"/>
                <a:gd name="connsiteX46" fmla="*/ 724662 w 1372810"/>
                <a:gd name="connsiteY46" fmla="*/ 352328 h 1011475"/>
                <a:gd name="connsiteX47" fmla="*/ 760013 w 1372810"/>
                <a:gd name="connsiteY47" fmla="*/ 346166 h 1011475"/>
                <a:gd name="connsiteX48" fmla="*/ 831814 w 1372810"/>
                <a:gd name="connsiteY48" fmla="*/ 331479 h 1011475"/>
                <a:gd name="connsiteX49" fmla="*/ 865563 w 1372810"/>
                <a:gd name="connsiteY49" fmla="*/ 326668 h 1011475"/>
                <a:gd name="connsiteX50" fmla="*/ 899312 w 1372810"/>
                <a:gd name="connsiteY50" fmla="*/ 301346 h 1011475"/>
                <a:gd name="connsiteX51" fmla="*/ 952298 w 1372810"/>
                <a:gd name="connsiteY51" fmla="*/ 212720 h 1011475"/>
                <a:gd name="connsiteX52" fmla="*/ 975837 w 1372810"/>
                <a:gd name="connsiteY52" fmla="*/ 180561 h 1011475"/>
                <a:gd name="connsiteX53" fmla="*/ 1036923 w 1372810"/>
                <a:gd name="connsiteY53" fmla="*/ 135742 h 1011475"/>
                <a:gd name="connsiteX54" fmla="*/ 1132432 w 1372810"/>
                <a:gd name="connsiteY54" fmla="*/ 95986 h 1011475"/>
                <a:gd name="connsiteX55" fmla="*/ 1242116 w 1372810"/>
                <a:gd name="connsiteY55" fmla="*/ 51504 h 1011475"/>
                <a:gd name="connsiteX56" fmla="*/ 1283205 w 1372810"/>
                <a:gd name="connsiteY56" fmla="*/ 19177 h 1011475"/>
                <a:gd name="connsiteX57" fmla="*/ 1304467 w 1372810"/>
                <a:gd name="connsiteY57" fmla="*/ 17 h 1011475"/>
                <a:gd name="connsiteX58" fmla="*/ 1326994 w 1372810"/>
                <a:gd name="connsiteY58" fmla="*/ 11074 h 1011475"/>
                <a:gd name="connsiteX59" fmla="*/ 1318050 w 1372810"/>
                <a:gd name="connsiteY59" fmla="*/ 28883 h 1011475"/>
                <a:gd name="connsiteX60" fmla="*/ 1302188 w 1372810"/>
                <a:gd name="connsiteY60" fmla="*/ 47115 h 1011475"/>
                <a:gd name="connsiteX61" fmla="*/ 1297801 w 1372810"/>
                <a:gd name="connsiteY61" fmla="*/ 63321 h 1011475"/>
                <a:gd name="connsiteX62" fmla="*/ 1331550 w 1372810"/>
                <a:gd name="connsiteY62" fmla="*/ 126373 h 1011475"/>
                <a:gd name="connsiteX63" fmla="*/ 1355174 w 1372810"/>
                <a:gd name="connsiteY63" fmla="*/ 132956 h 1011475"/>
                <a:gd name="connsiteX64" fmla="*/ 1372049 w 1372810"/>
                <a:gd name="connsiteY64" fmla="*/ 146039 h 1011475"/>
                <a:gd name="connsiteX65" fmla="*/ 1361924 w 1372810"/>
                <a:gd name="connsiteY65" fmla="*/ 159882 h 1011475"/>
                <a:gd name="connsiteX66" fmla="*/ 1288098 w 1372810"/>
                <a:gd name="connsiteY66" fmla="*/ 185204 h 1011475"/>
                <a:gd name="connsiteX67" fmla="*/ 1242368 w 1372810"/>
                <a:gd name="connsiteY67" fmla="*/ 218966 h 1011475"/>
                <a:gd name="connsiteX68" fmla="*/ 1193686 w 1372810"/>
                <a:gd name="connsiteY68" fmla="*/ 254923 h 1011475"/>
                <a:gd name="connsiteX69" fmla="*/ 1142472 w 1372810"/>
                <a:gd name="connsiteY69" fmla="*/ 278557 h 1011475"/>
                <a:gd name="connsiteX70" fmla="*/ 1064597 w 1372810"/>
                <a:gd name="connsiteY70" fmla="*/ 346588 h 1011475"/>
                <a:gd name="connsiteX71" fmla="*/ 1040888 w 1372810"/>
                <a:gd name="connsiteY71" fmla="*/ 380351 h 1011475"/>
                <a:gd name="connsiteX72" fmla="*/ 1018867 w 1372810"/>
                <a:gd name="connsiteY72" fmla="*/ 381701 h 1011475"/>
                <a:gd name="connsiteX73" fmla="*/ 998196 w 1372810"/>
                <a:gd name="connsiteY73" fmla="*/ 378662 h 1011475"/>
                <a:gd name="connsiteX74" fmla="*/ 961578 w 1372810"/>
                <a:gd name="connsiteY74" fmla="*/ 415970 h 1011475"/>
                <a:gd name="connsiteX75" fmla="*/ 953141 w 1372810"/>
                <a:gd name="connsiteY75" fmla="*/ 442136 h 1011475"/>
                <a:gd name="connsiteX76" fmla="*/ 952044 w 1372810"/>
                <a:gd name="connsiteY76" fmla="*/ 546377 h 1011475"/>
                <a:gd name="connsiteX77" fmla="*/ 939642 w 1372810"/>
                <a:gd name="connsiteY77" fmla="*/ 564187 h 1011475"/>
                <a:gd name="connsiteX78" fmla="*/ 932048 w 1372810"/>
                <a:gd name="connsiteY78" fmla="*/ 546040 h 1011475"/>
                <a:gd name="connsiteX79" fmla="*/ 926227 w 1372810"/>
                <a:gd name="connsiteY79" fmla="*/ 530594 h 1011475"/>
                <a:gd name="connsiteX80" fmla="*/ 911546 w 1372810"/>
                <a:gd name="connsiteY80" fmla="*/ 539034 h 1011475"/>
                <a:gd name="connsiteX81" fmla="*/ 826414 w 1372810"/>
                <a:gd name="connsiteY81" fmla="*/ 633653 h 1011475"/>
                <a:gd name="connsiteX82" fmla="*/ 820002 w 1372810"/>
                <a:gd name="connsiteY82" fmla="*/ 661001 h 1011475"/>
                <a:gd name="connsiteX83" fmla="*/ 845314 w 1372810"/>
                <a:gd name="connsiteY83" fmla="*/ 699153 h 1011475"/>
                <a:gd name="connsiteX84" fmla="*/ 844386 w 1372810"/>
                <a:gd name="connsiteY84" fmla="*/ 732915 h 1011475"/>
                <a:gd name="connsiteX85" fmla="*/ 815193 w 1372810"/>
                <a:gd name="connsiteY85" fmla="*/ 796726 h 1011475"/>
                <a:gd name="connsiteX86" fmla="*/ 799162 w 1372810"/>
                <a:gd name="connsiteY86" fmla="*/ 830995 h 1011475"/>
                <a:gd name="connsiteX87" fmla="*/ 774357 w 1372810"/>
                <a:gd name="connsiteY87" fmla="*/ 886619 h 1011475"/>
                <a:gd name="connsiteX88" fmla="*/ 781528 w 1372810"/>
                <a:gd name="connsiteY88" fmla="*/ 931270 h 1011475"/>
                <a:gd name="connsiteX89" fmla="*/ 775116 w 1372810"/>
                <a:gd name="connsiteY89" fmla="*/ 942580 h 1011475"/>
                <a:gd name="connsiteX90" fmla="*/ 758242 w 1372810"/>
                <a:gd name="connsiteY90" fmla="*/ 935743 h 1011475"/>
                <a:gd name="connsiteX91" fmla="*/ 714537 w 1372810"/>
                <a:gd name="connsiteY91" fmla="*/ 918862 h 1011475"/>
                <a:gd name="connsiteX92" fmla="*/ 697662 w 1372810"/>
                <a:gd name="connsiteY92" fmla="*/ 946547 h 1011475"/>
                <a:gd name="connsiteX93" fmla="*/ 677160 w 1372810"/>
                <a:gd name="connsiteY93" fmla="*/ 1002930 h 1011475"/>
                <a:gd name="connsiteX94" fmla="*/ 662564 w 1372810"/>
                <a:gd name="connsiteY94" fmla="*/ 1009936 h 1011475"/>
                <a:gd name="connsiteX95" fmla="*/ 628815 w 1372810"/>
                <a:gd name="connsiteY95" fmla="*/ 981407 h 1011475"/>
                <a:gd name="connsiteX96" fmla="*/ 606288 w 1372810"/>
                <a:gd name="connsiteY96" fmla="*/ 930257 h 1011475"/>
                <a:gd name="connsiteX97" fmla="*/ 600837 w 1372810"/>
                <a:gd name="connsiteY97" fmla="*/ 893295 h 1011475"/>
                <a:gd name="connsiteX98" fmla="*/ 601563 w 1372810"/>
                <a:gd name="connsiteY98" fmla="*/ 892358 h 1011475"/>
                <a:gd name="connsiteX99" fmla="*/ 600382 w 1372810"/>
                <a:gd name="connsiteY99" fmla="*/ 869906 h 1011475"/>
                <a:gd name="connsiteX100" fmla="*/ 591017 w 1372810"/>
                <a:gd name="connsiteY100" fmla="*/ 849733 h 1011475"/>
                <a:gd name="connsiteX101" fmla="*/ 616328 w 1372810"/>
                <a:gd name="connsiteY101" fmla="*/ 841293 h 1011475"/>
                <a:gd name="connsiteX102" fmla="*/ 622403 w 1372810"/>
                <a:gd name="connsiteY102" fmla="*/ 841293 h 101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372810" h="1011475">
                  <a:moveTo>
                    <a:pt x="622065" y="842474"/>
                  </a:moveTo>
                  <a:cubicBezTo>
                    <a:pt x="625406" y="842685"/>
                    <a:pt x="628765" y="842685"/>
                    <a:pt x="632106" y="842474"/>
                  </a:cubicBezTo>
                  <a:cubicBezTo>
                    <a:pt x="637168" y="841883"/>
                    <a:pt x="644002" y="845091"/>
                    <a:pt x="646449" y="838592"/>
                  </a:cubicBezTo>
                  <a:cubicBezTo>
                    <a:pt x="648474" y="833443"/>
                    <a:pt x="642989" y="830151"/>
                    <a:pt x="639699" y="827281"/>
                  </a:cubicBezTo>
                  <a:cubicBezTo>
                    <a:pt x="627718" y="816730"/>
                    <a:pt x="631684" y="810400"/>
                    <a:pt x="642989" y="801959"/>
                  </a:cubicBezTo>
                  <a:cubicBezTo>
                    <a:pt x="658936" y="789721"/>
                    <a:pt x="677413" y="784572"/>
                    <a:pt x="695469" y="778072"/>
                  </a:cubicBezTo>
                  <a:cubicBezTo>
                    <a:pt x="711247" y="772333"/>
                    <a:pt x="730905" y="744310"/>
                    <a:pt x="729640" y="727935"/>
                  </a:cubicBezTo>
                  <a:cubicBezTo>
                    <a:pt x="729640" y="722955"/>
                    <a:pt x="728543" y="718988"/>
                    <a:pt x="722890" y="716962"/>
                  </a:cubicBezTo>
                  <a:cubicBezTo>
                    <a:pt x="717237" y="714937"/>
                    <a:pt x="712428" y="710801"/>
                    <a:pt x="706859" y="709197"/>
                  </a:cubicBezTo>
                  <a:cubicBezTo>
                    <a:pt x="686694" y="703795"/>
                    <a:pt x="676063" y="692316"/>
                    <a:pt x="680957" y="670539"/>
                  </a:cubicBezTo>
                  <a:cubicBezTo>
                    <a:pt x="684923" y="652729"/>
                    <a:pt x="670073" y="646990"/>
                    <a:pt x="660539" y="636777"/>
                  </a:cubicBezTo>
                  <a:cubicBezTo>
                    <a:pt x="640458" y="615844"/>
                    <a:pt x="618353" y="619051"/>
                    <a:pt x="594223" y="626310"/>
                  </a:cubicBezTo>
                  <a:cubicBezTo>
                    <a:pt x="585785" y="628927"/>
                    <a:pt x="577348" y="637283"/>
                    <a:pt x="570092" y="624200"/>
                  </a:cubicBezTo>
                  <a:cubicBezTo>
                    <a:pt x="562836" y="611117"/>
                    <a:pt x="558111" y="599638"/>
                    <a:pt x="571104" y="587652"/>
                  </a:cubicBezTo>
                  <a:cubicBezTo>
                    <a:pt x="581314" y="578199"/>
                    <a:pt x="590763" y="570771"/>
                    <a:pt x="580892" y="552708"/>
                  </a:cubicBezTo>
                  <a:cubicBezTo>
                    <a:pt x="571020" y="534645"/>
                    <a:pt x="565958" y="529327"/>
                    <a:pt x="550602" y="540216"/>
                  </a:cubicBezTo>
                  <a:cubicBezTo>
                    <a:pt x="526219" y="557122"/>
                    <a:pt x="496722" y="565031"/>
                    <a:pt x="467158" y="562584"/>
                  </a:cubicBezTo>
                  <a:cubicBezTo>
                    <a:pt x="461041" y="561824"/>
                    <a:pt x="454865" y="563326"/>
                    <a:pt x="449778" y="566804"/>
                  </a:cubicBezTo>
                  <a:cubicBezTo>
                    <a:pt x="426575" y="585880"/>
                    <a:pt x="397129" y="595671"/>
                    <a:pt x="376458" y="618882"/>
                  </a:cubicBezTo>
                  <a:cubicBezTo>
                    <a:pt x="360174" y="637283"/>
                    <a:pt x="353172" y="635764"/>
                    <a:pt x="335622" y="618292"/>
                  </a:cubicBezTo>
                  <a:cubicBezTo>
                    <a:pt x="329033" y="610357"/>
                    <a:pt x="318984" y="606137"/>
                    <a:pt x="308707" y="606981"/>
                  </a:cubicBezTo>
                  <a:cubicBezTo>
                    <a:pt x="302127" y="607741"/>
                    <a:pt x="295208" y="606390"/>
                    <a:pt x="288542" y="606981"/>
                  </a:cubicBezTo>
                  <a:cubicBezTo>
                    <a:pt x="245428" y="612214"/>
                    <a:pt x="203580" y="594827"/>
                    <a:pt x="160719" y="599131"/>
                  </a:cubicBezTo>
                  <a:cubicBezTo>
                    <a:pt x="131779" y="602001"/>
                    <a:pt x="87231" y="619726"/>
                    <a:pt x="81494" y="657794"/>
                  </a:cubicBezTo>
                  <a:cubicBezTo>
                    <a:pt x="79722" y="669526"/>
                    <a:pt x="73056" y="679486"/>
                    <a:pt x="72213" y="692316"/>
                  </a:cubicBezTo>
                  <a:cubicBezTo>
                    <a:pt x="71369" y="705145"/>
                    <a:pt x="59894" y="706074"/>
                    <a:pt x="51710" y="698140"/>
                  </a:cubicBezTo>
                  <a:cubicBezTo>
                    <a:pt x="41898" y="689691"/>
                    <a:pt x="36338" y="677325"/>
                    <a:pt x="36523" y="664377"/>
                  </a:cubicBezTo>
                  <a:cubicBezTo>
                    <a:pt x="36523" y="639055"/>
                    <a:pt x="43189" y="612805"/>
                    <a:pt x="26483" y="589847"/>
                  </a:cubicBezTo>
                  <a:cubicBezTo>
                    <a:pt x="20999" y="582250"/>
                    <a:pt x="16949" y="572121"/>
                    <a:pt x="9608" y="567648"/>
                  </a:cubicBezTo>
                  <a:cubicBezTo>
                    <a:pt x="-3722" y="559629"/>
                    <a:pt x="-2372" y="553552"/>
                    <a:pt x="8680" y="546124"/>
                  </a:cubicBezTo>
                  <a:cubicBezTo>
                    <a:pt x="28086" y="533126"/>
                    <a:pt x="29183" y="510589"/>
                    <a:pt x="36439" y="491598"/>
                  </a:cubicBezTo>
                  <a:cubicBezTo>
                    <a:pt x="41712" y="475839"/>
                    <a:pt x="45990" y="459777"/>
                    <a:pt x="49263" y="443486"/>
                  </a:cubicBezTo>
                  <a:cubicBezTo>
                    <a:pt x="51288" y="435046"/>
                    <a:pt x="56182" y="428547"/>
                    <a:pt x="64113" y="429475"/>
                  </a:cubicBezTo>
                  <a:cubicBezTo>
                    <a:pt x="92546" y="432767"/>
                    <a:pt x="106299" y="409217"/>
                    <a:pt x="124945" y="395713"/>
                  </a:cubicBezTo>
                  <a:cubicBezTo>
                    <a:pt x="143591" y="382208"/>
                    <a:pt x="156669" y="373092"/>
                    <a:pt x="176075" y="388454"/>
                  </a:cubicBezTo>
                  <a:cubicBezTo>
                    <a:pt x="185338" y="395274"/>
                    <a:pt x="196974" y="398017"/>
                    <a:pt x="208304" y="396050"/>
                  </a:cubicBezTo>
                  <a:cubicBezTo>
                    <a:pt x="219728" y="393923"/>
                    <a:pt x="231423" y="397966"/>
                    <a:pt x="239100" y="406685"/>
                  </a:cubicBezTo>
                  <a:cubicBezTo>
                    <a:pt x="256903" y="428715"/>
                    <a:pt x="280780" y="433020"/>
                    <a:pt x="306007" y="427956"/>
                  </a:cubicBezTo>
                  <a:cubicBezTo>
                    <a:pt x="331235" y="422891"/>
                    <a:pt x="359668" y="427956"/>
                    <a:pt x="377893" y="410652"/>
                  </a:cubicBezTo>
                  <a:cubicBezTo>
                    <a:pt x="401938" y="388285"/>
                    <a:pt x="427841" y="387272"/>
                    <a:pt x="456949" y="386934"/>
                  </a:cubicBezTo>
                  <a:cubicBezTo>
                    <a:pt x="474499" y="386934"/>
                    <a:pt x="489264" y="373176"/>
                    <a:pt x="507572" y="370728"/>
                  </a:cubicBezTo>
                  <a:cubicBezTo>
                    <a:pt x="528075" y="367943"/>
                    <a:pt x="548662" y="370053"/>
                    <a:pt x="569755" y="365664"/>
                  </a:cubicBezTo>
                  <a:cubicBezTo>
                    <a:pt x="589852" y="361579"/>
                    <a:pt x="608734" y="352919"/>
                    <a:pt x="624934" y="340342"/>
                  </a:cubicBezTo>
                  <a:cubicBezTo>
                    <a:pt x="636662" y="331479"/>
                    <a:pt x="649655" y="324136"/>
                    <a:pt x="661467" y="315020"/>
                  </a:cubicBezTo>
                  <a:cubicBezTo>
                    <a:pt x="667289" y="310631"/>
                    <a:pt x="669904" y="313079"/>
                    <a:pt x="675135" y="316371"/>
                  </a:cubicBezTo>
                  <a:cubicBezTo>
                    <a:pt x="684045" y="321460"/>
                    <a:pt x="690795" y="329622"/>
                    <a:pt x="694119" y="339329"/>
                  </a:cubicBezTo>
                  <a:cubicBezTo>
                    <a:pt x="698844" y="359333"/>
                    <a:pt x="712006" y="357392"/>
                    <a:pt x="724662" y="352328"/>
                  </a:cubicBezTo>
                  <a:cubicBezTo>
                    <a:pt x="736212" y="349095"/>
                    <a:pt x="748050" y="347027"/>
                    <a:pt x="760013" y="346166"/>
                  </a:cubicBezTo>
                  <a:cubicBezTo>
                    <a:pt x="783975" y="341693"/>
                    <a:pt x="807178" y="333927"/>
                    <a:pt x="831814" y="331479"/>
                  </a:cubicBezTo>
                  <a:cubicBezTo>
                    <a:pt x="842951" y="330382"/>
                    <a:pt x="853920" y="325571"/>
                    <a:pt x="865563" y="326668"/>
                  </a:cubicBezTo>
                  <a:cubicBezTo>
                    <a:pt x="884800" y="328525"/>
                    <a:pt x="894756" y="316540"/>
                    <a:pt x="899312" y="301346"/>
                  </a:cubicBezTo>
                  <a:cubicBezTo>
                    <a:pt x="908846" y="266656"/>
                    <a:pt x="928927" y="238886"/>
                    <a:pt x="952298" y="212720"/>
                  </a:cubicBezTo>
                  <a:cubicBezTo>
                    <a:pt x="961612" y="203157"/>
                    <a:pt x="969535" y="192328"/>
                    <a:pt x="975837" y="180561"/>
                  </a:cubicBezTo>
                  <a:cubicBezTo>
                    <a:pt x="988578" y="154311"/>
                    <a:pt x="1012455" y="145279"/>
                    <a:pt x="1036923" y="135742"/>
                  </a:cubicBezTo>
                  <a:cubicBezTo>
                    <a:pt x="1069068" y="123165"/>
                    <a:pt x="1100539" y="109154"/>
                    <a:pt x="1132432" y="95986"/>
                  </a:cubicBezTo>
                  <a:cubicBezTo>
                    <a:pt x="1168881" y="80962"/>
                    <a:pt x="1205329" y="65853"/>
                    <a:pt x="1242116" y="51504"/>
                  </a:cubicBezTo>
                  <a:cubicBezTo>
                    <a:pt x="1258990" y="44836"/>
                    <a:pt x="1274768" y="37577"/>
                    <a:pt x="1283205" y="19177"/>
                  </a:cubicBezTo>
                  <a:cubicBezTo>
                    <a:pt x="1287170" y="10736"/>
                    <a:pt x="1293161" y="-490"/>
                    <a:pt x="1304467" y="17"/>
                  </a:cubicBezTo>
                  <a:cubicBezTo>
                    <a:pt x="1313140" y="590"/>
                    <a:pt x="1321231" y="4566"/>
                    <a:pt x="1326994" y="11074"/>
                  </a:cubicBezTo>
                  <a:cubicBezTo>
                    <a:pt x="1332900" y="18586"/>
                    <a:pt x="1322353" y="23481"/>
                    <a:pt x="1318050" y="28883"/>
                  </a:cubicBezTo>
                  <a:cubicBezTo>
                    <a:pt x="1313266" y="35383"/>
                    <a:pt x="1307960" y="41477"/>
                    <a:pt x="1302188" y="47115"/>
                  </a:cubicBezTo>
                  <a:cubicBezTo>
                    <a:pt x="1296907" y="50677"/>
                    <a:pt x="1295033" y="57581"/>
                    <a:pt x="1297801" y="63321"/>
                  </a:cubicBezTo>
                  <a:cubicBezTo>
                    <a:pt x="1310373" y="83663"/>
                    <a:pt x="1316954" y="107043"/>
                    <a:pt x="1331550" y="126373"/>
                  </a:cubicBezTo>
                  <a:cubicBezTo>
                    <a:pt x="1338553" y="135657"/>
                    <a:pt x="1347074" y="133294"/>
                    <a:pt x="1355174" y="132956"/>
                  </a:cubicBezTo>
                  <a:cubicBezTo>
                    <a:pt x="1365383" y="132534"/>
                    <a:pt x="1369349" y="137177"/>
                    <a:pt x="1372049" y="146039"/>
                  </a:cubicBezTo>
                  <a:cubicBezTo>
                    <a:pt x="1375170" y="156168"/>
                    <a:pt x="1368083" y="157603"/>
                    <a:pt x="1361924" y="159882"/>
                  </a:cubicBezTo>
                  <a:cubicBezTo>
                    <a:pt x="1337456" y="168322"/>
                    <a:pt x="1313241" y="178789"/>
                    <a:pt x="1288098" y="185204"/>
                  </a:cubicBezTo>
                  <a:cubicBezTo>
                    <a:pt x="1267512" y="190606"/>
                    <a:pt x="1249709" y="199637"/>
                    <a:pt x="1242368" y="218966"/>
                  </a:cubicBezTo>
                  <a:cubicBezTo>
                    <a:pt x="1236075" y="240540"/>
                    <a:pt x="1216146" y="255252"/>
                    <a:pt x="1193686" y="254923"/>
                  </a:cubicBezTo>
                  <a:cubicBezTo>
                    <a:pt x="1174306" y="256307"/>
                    <a:pt x="1156098" y="264706"/>
                    <a:pt x="1142472" y="278557"/>
                  </a:cubicBezTo>
                  <a:cubicBezTo>
                    <a:pt x="1117161" y="302190"/>
                    <a:pt x="1090752" y="324136"/>
                    <a:pt x="1064597" y="346588"/>
                  </a:cubicBezTo>
                  <a:cubicBezTo>
                    <a:pt x="1054463" y="356092"/>
                    <a:pt x="1046389" y="367589"/>
                    <a:pt x="1040888" y="380351"/>
                  </a:cubicBezTo>
                  <a:cubicBezTo>
                    <a:pt x="1033126" y="396388"/>
                    <a:pt x="1026545" y="397232"/>
                    <a:pt x="1018867" y="381701"/>
                  </a:cubicBezTo>
                  <a:cubicBezTo>
                    <a:pt x="1012117" y="368112"/>
                    <a:pt x="1006549" y="370053"/>
                    <a:pt x="998196" y="378662"/>
                  </a:cubicBezTo>
                  <a:cubicBezTo>
                    <a:pt x="985962" y="391070"/>
                    <a:pt x="972885" y="402803"/>
                    <a:pt x="961578" y="415970"/>
                  </a:cubicBezTo>
                  <a:cubicBezTo>
                    <a:pt x="954710" y="422815"/>
                    <a:pt x="951563" y="432564"/>
                    <a:pt x="953141" y="442136"/>
                  </a:cubicBezTo>
                  <a:cubicBezTo>
                    <a:pt x="961578" y="476996"/>
                    <a:pt x="955166" y="511687"/>
                    <a:pt x="952044" y="546377"/>
                  </a:cubicBezTo>
                  <a:cubicBezTo>
                    <a:pt x="951369" y="554143"/>
                    <a:pt x="949682" y="564862"/>
                    <a:pt x="939642" y="564187"/>
                  </a:cubicBezTo>
                  <a:cubicBezTo>
                    <a:pt x="929602" y="563512"/>
                    <a:pt x="932892" y="552961"/>
                    <a:pt x="932048" y="546040"/>
                  </a:cubicBezTo>
                  <a:cubicBezTo>
                    <a:pt x="931373" y="540469"/>
                    <a:pt x="934495" y="533041"/>
                    <a:pt x="926227" y="530594"/>
                  </a:cubicBezTo>
                  <a:cubicBezTo>
                    <a:pt x="917958" y="528146"/>
                    <a:pt x="914246" y="534561"/>
                    <a:pt x="911546" y="539034"/>
                  </a:cubicBezTo>
                  <a:cubicBezTo>
                    <a:pt x="889187" y="576173"/>
                    <a:pt x="857295" y="604365"/>
                    <a:pt x="826414" y="633653"/>
                  </a:cubicBezTo>
                  <a:cubicBezTo>
                    <a:pt x="817673" y="639840"/>
                    <a:pt x="814923" y="651573"/>
                    <a:pt x="820002" y="661001"/>
                  </a:cubicBezTo>
                  <a:cubicBezTo>
                    <a:pt x="825571" y="676701"/>
                    <a:pt x="827764" y="689699"/>
                    <a:pt x="845314" y="699153"/>
                  </a:cubicBezTo>
                  <a:cubicBezTo>
                    <a:pt x="856451" y="705230"/>
                    <a:pt x="857041" y="721520"/>
                    <a:pt x="844386" y="732915"/>
                  </a:cubicBezTo>
                  <a:cubicBezTo>
                    <a:pt x="825317" y="749796"/>
                    <a:pt x="809118" y="768028"/>
                    <a:pt x="815193" y="796726"/>
                  </a:cubicBezTo>
                  <a:cubicBezTo>
                    <a:pt x="818188" y="810459"/>
                    <a:pt x="811624" y="824496"/>
                    <a:pt x="799162" y="830995"/>
                  </a:cubicBezTo>
                  <a:cubicBezTo>
                    <a:pt x="778069" y="844247"/>
                    <a:pt x="768113" y="860875"/>
                    <a:pt x="774357" y="886619"/>
                  </a:cubicBezTo>
                  <a:cubicBezTo>
                    <a:pt x="777985" y="901052"/>
                    <a:pt x="770476" y="917258"/>
                    <a:pt x="781528" y="931270"/>
                  </a:cubicBezTo>
                  <a:cubicBezTo>
                    <a:pt x="785072" y="935743"/>
                    <a:pt x="782541" y="942243"/>
                    <a:pt x="775116" y="942580"/>
                  </a:cubicBezTo>
                  <a:cubicBezTo>
                    <a:pt x="767692" y="942918"/>
                    <a:pt x="761701" y="945112"/>
                    <a:pt x="758242" y="935743"/>
                  </a:cubicBezTo>
                  <a:cubicBezTo>
                    <a:pt x="752589" y="918862"/>
                    <a:pt x="738245" y="913966"/>
                    <a:pt x="714537" y="918862"/>
                  </a:cubicBezTo>
                  <a:cubicBezTo>
                    <a:pt x="699434" y="922154"/>
                    <a:pt x="695300" y="933549"/>
                    <a:pt x="697662" y="946547"/>
                  </a:cubicBezTo>
                  <a:cubicBezTo>
                    <a:pt x="702641" y="970012"/>
                    <a:pt x="687707" y="985627"/>
                    <a:pt x="677160" y="1002930"/>
                  </a:cubicBezTo>
                  <a:cubicBezTo>
                    <a:pt x="674460" y="1007404"/>
                    <a:pt x="669567" y="1014663"/>
                    <a:pt x="662564" y="1009936"/>
                  </a:cubicBezTo>
                  <a:cubicBezTo>
                    <a:pt x="650245" y="1001496"/>
                    <a:pt x="627043" y="1003690"/>
                    <a:pt x="628815" y="981407"/>
                  </a:cubicBezTo>
                  <a:cubicBezTo>
                    <a:pt x="630174" y="961690"/>
                    <a:pt x="621745" y="942563"/>
                    <a:pt x="606288" y="930257"/>
                  </a:cubicBezTo>
                  <a:cubicBezTo>
                    <a:pt x="594577" y="921554"/>
                    <a:pt x="592139" y="905011"/>
                    <a:pt x="600837" y="893295"/>
                  </a:cubicBezTo>
                  <a:cubicBezTo>
                    <a:pt x="601073" y="892975"/>
                    <a:pt x="601310" y="892662"/>
                    <a:pt x="601563" y="892358"/>
                  </a:cubicBezTo>
                  <a:cubicBezTo>
                    <a:pt x="606381" y="885496"/>
                    <a:pt x="605891" y="876228"/>
                    <a:pt x="600382" y="869906"/>
                  </a:cubicBezTo>
                  <a:cubicBezTo>
                    <a:pt x="595994" y="863829"/>
                    <a:pt x="586207" y="859187"/>
                    <a:pt x="591017" y="849733"/>
                  </a:cubicBezTo>
                  <a:cubicBezTo>
                    <a:pt x="595826" y="840280"/>
                    <a:pt x="606879" y="841293"/>
                    <a:pt x="616328" y="841293"/>
                  </a:cubicBezTo>
                  <a:lnTo>
                    <a:pt x="622403" y="84129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1F5F888-0AC2-BD06-9CB5-875C55982E96}"/>
                </a:ext>
              </a:extLst>
            </p:cNvPr>
            <p:cNvSpPr/>
            <p:nvPr/>
          </p:nvSpPr>
          <p:spPr>
            <a:xfrm>
              <a:off x="9065767" y="2651360"/>
              <a:ext cx="534067" cy="508862"/>
            </a:xfrm>
            <a:custGeom>
              <a:avLst/>
              <a:gdLst>
                <a:gd name="connsiteX0" fmla="*/ 110601 w 700404"/>
                <a:gd name="connsiteY0" fmla="*/ 67219 h 667350"/>
                <a:gd name="connsiteX1" fmla="*/ 211257 w 700404"/>
                <a:gd name="connsiteY1" fmla="*/ 87814 h 667350"/>
                <a:gd name="connsiteX2" fmla="*/ 261880 w 700404"/>
                <a:gd name="connsiteY2" fmla="*/ 103514 h 667350"/>
                <a:gd name="connsiteX3" fmla="*/ 278754 w 700404"/>
                <a:gd name="connsiteY3" fmla="*/ 86042 h 667350"/>
                <a:gd name="connsiteX4" fmla="*/ 272595 w 700404"/>
                <a:gd name="connsiteY4" fmla="*/ 44345 h 667350"/>
                <a:gd name="connsiteX5" fmla="*/ 277067 w 700404"/>
                <a:gd name="connsiteY5" fmla="*/ 17504 h 667350"/>
                <a:gd name="connsiteX6" fmla="*/ 297654 w 700404"/>
                <a:gd name="connsiteY6" fmla="*/ 32 h 667350"/>
                <a:gd name="connsiteX7" fmla="*/ 311237 w 700404"/>
                <a:gd name="connsiteY7" fmla="*/ 20121 h 667350"/>
                <a:gd name="connsiteX8" fmla="*/ 359667 w 700404"/>
                <a:gd name="connsiteY8" fmla="*/ 85536 h 667350"/>
                <a:gd name="connsiteX9" fmla="*/ 369201 w 700404"/>
                <a:gd name="connsiteY9" fmla="*/ 100391 h 667350"/>
                <a:gd name="connsiteX10" fmla="*/ 422693 w 700404"/>
                <a:gd name="connsiteY10" fmla="*/ 121661 h 667350"/>
                <a:gd name="connsiteX11" fmla="*/ 465554 w 700404"/>
                <a:gd name="connsiteY11" fmla="*/ 125628 h 667350"/>
                <a:gd name="connsiteX12" fmla="*/ 528327 w 700404"/>
                <a:gd name="connsiteY12" fmla="*/ 170701 h 667350"/>
                <a:gd name="connsiteX13" fmla="*/ 537776 w 700404"/>
                <a:gd name="connsiteY13" fmla="*/ 205392 h 667350"/>
                <a:gd name="connsiteX14" fmla="*/ 561063 w 700404"/>
                <a:gd name="connsiteY14" fmla="*/ 228520 h 667350"/>
                <a:gd name="connsiteX15" fmla="*/ 646785 w 700404"/>
                <a:gd name="connsiteY15" fmla="*/ 273592 h 667350"/>
                <a:gd name="connsiteX16" fmla="*/ 683318 w 700404"/>
                <a:gd name="connsiteY16" fmla="*/ 294863 h 667350"/>
                <a:gd name="connsiteX17" fmla="*/ 700193 w 700404"/>
                <a:gd name="connsiteY17" fmla="*/ 306004 h 667350"/>
                <a:gd name="connsiteX18" fmla="*/ 685006 w 700404"/>
                <a:gd name="connsiteY18" fmla="*/ 320016 h 667350"/>
                <a:gd name="connsiteX19" fmla="*/ 651848 w 700404"/>
                <a:gd name="connsiteY19" fmla="*/ 349727 h 667350"/>
                <a:gd name="connsiteX20" fmla="*/ 601899 w 700404"/>
                <a:gd name="connsiteY20" fmla="*/ 378931 h 667350"/>
                <a:gd name="connsiteX21" fmla="*/ 575238 w 700404"/>
                <a:gd name="connsiteY21" fmla="*/ 395053 h 667350"/>
                <a:gd name="connsiteX22" fmla="*/ 564691 w 700404"/>
                <a:gd name="connsiteY22" fmla="*/ 414466 h 667350"/>
                <a:gd name="connsiteX23" fmla="*/ 566126 w 700404"/>
                <a:gd name="connsiteY23" fmla="*/ 456669 h 667350"/>
                <a:gd name="connsiteX24" fmla="*/ 562329 w 700404"/>
                <a:gd name="connsiteY24" fmla="*/ 480388 h 667350"/>
                <a:gd name="connsiteX25" fmla="*/ 538198 w 700404"/>
                <a:gd name="connsiteY25" fmla="*/ 527824 h 667350"/>
                <a:gd name="connsiteX26" fmla="*/ 540223 w 700404"/>
                <a:gd name="connsiteY26" fmla="*/ 537193 h 667350"/>
                <a:gd name="connsiteX27" fmla="*/ 541657 w 700404"/>
                <a:gd name="connsiteY27" fmla="*/ 561924 h 667350"/>
                <a:gd name="connsiteX28" fmla="*/ 514068 w 700404"/>
                <a:gd name="connsiteY28" fmla="*/ 643629 h 667350"/>
                <a:gd name="connsiteX29" fmla="*/ 482766 w 700404"/>
                <a:gd name="connsiteY29" fmla="*/ 663042 h 667350"/>
                <a:gd name="connsiteX30" fmla="*/ 398394 w 700404"/>
                <a:gd name="connsiteY30" fmla="*/ 648524 h 667350"/>
                <a:gd name="connsiteX31" fmla="*/ 346505 w 700404"/>
                <a:gd name="connsiteY31" fmla="*/ 629280 h 667350"/>
                <a:gd name="connsiteX32" fmla="*/ 310394 w 700404"/>
                <a:gd name="connsiteY32" fmla="*/ 585895 h 667350"/>
                <a:gd name="connsiteX33" fmla="*/ 272511 w 700404"/>
                <a:gd name="connsiteY33" fmla="*/ 575682 h 667350"/>
                <a:gd name="connsiteX34" fmla="*/ 241124 w 700404"/>
                <a:gd name="connsiteY34" fmla="*/ 552639 h 667350"/>
                <a:gd name="connsiteX35" fmla="*/ 251587 w 700404"/>
                <a:gd name="connsiteY35" fmla="*/ 537193 h 667350"/>
                <a:gd name="connsiteX36" fmla="*/ 259349 w 700404"/>
                <a:gd name="connsiteY36" fmla="*/ 502586 h 667350"/>
                <a:gd name="connsiteX37" fmla="*/ 215897 w 700404"/>
                <a:gd name="connsiteY37" fmla="*/ 472707 h 667350"/>
                <a:gd name="connsiteX38" fmla="*/ 163333 w 700404"/>
                <a:gd name="connsiteY38" fmla="*/ 434892 h 667350"/>
                <a:gd name="connsiteX39" fmla="*/ 132200 w 700404"/>
                <a:gd name="connsiteY39" fmla="*/ 425692 h 667350"/>
                <a:gd name="connsiteX40" fmla="*/ 64196 w 700404"/>
                <a:gd name="connsiteY40" fmla="*/ 464857 h 667350"/>
                <a:gd name="connsiteX41" fmla="*/ 18635 w 700404"/>
                <a:gd name="connsiteY41" fmla="*/ 442827 h 667350"/>
                <a:gd name="connsiteX42" fmla="*/ 15260 w 700404"/>
                <a:gd name="connsiteY42" fmla="*/ 382476 h 667350"/>
                <a:gd name="connsiteX43" fmla="*/ 29435 w 700404"/>
                <a:gd name="connsiteY43" fmla="*/ 362303 h 667350"/>
                <a:gd name="connsiteX44" fmla="*/ 32979 w 700404"/>
                <a:gd name="connsiteY44" fmla="*/ 297817 h 667350"/>
                <a:gd name="connsiteX45" fmla="*/ 12982 w 700404"/>
                <a:gd name="connsiteY45" fmla="*/ 280936 h 667350"/>
                <a:gd name="connsiteX46" fmla="*/ 12054 w 700404"/>
                <a:gd name="connsiteY46" fmla="*/ 258737 h 667350"/>
                <a:gd name="connsiteX47" fmla="*/ 15092 w 700404"/>
                <a:gd name="connsiteY47" fmla="*/ 243713 h 667350"/>
                <a:gd name="connsiteX48" fmla="*/ 15092 w 700404"/>
                <a:gd name="connsiteY48" fmla="*/ 154580 h 667350"/>
                <a:gd name="connsiteX49" fmla="*/ 59977 w 700404"/>
                <a:gd name="connsiteY49" fmla="*/ 70933 h 667350"/>
                <a:gd name="connsiteX50" fmla="*/ 110601 w 700404"/>
                <a:gd name="connsiteY50" fmla="*/ 67219 h 6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00404" h="667350">
                  <a:moveTo>
                    <a:pt x="110601" y="67219"/>
                  </a:moveTo>
                  <a:cubicBezTo>
                    <a:pt x="147556" y="57006"/>
                    <a:pt x="178942" y="78023"/>
                    <a:pt x="211257" y="87814"/>
                  </a:cubicBezTo>
                  <a:cubicBezTo>
                    <a:pt x="227709" y="92710"/>
                    <a:pt x="242221" y="104696"/>
                    <a:pt x="261880" y="103514"/>
                  </a:cubicBezTo>
                  <a:cubicBezTo>
                    <a:pt x="273945" y="102585"/>
                    <a:pt x="278248" y="97859"/>
                    <a:pt x="278754" y="86042"/>
                  </a:cubicBezTo>
                  <a:cubicBezTo>
                    <a:pt x="278678" y="71921"/>
                    <a:pt x="276603" y="57884"/>
                    <a:pt x="272595" y="44345"/>
                  </a:cubicBezTo>
                  <a:cubicBezTo>
                    <a:pt x="270056" y="35179"/>
                    <a:pt x="271692" y="25354"/>
                    <a:pt x="277067" y="17504"/>
                  </a:cubicBezTo>
                  <a:cubicBezTo>
                    <a:pt x="282129" y="9486"/>
                    <a:pt x="288204" y="-643"/>
                    <a:pt x="297654" y="32"/>
                  </a:cubicBezTo>
                  <a:cubicBezTo>
                    <a:pt x="307103" y="707"/>
                    <a:pt x="306935" y="13031"/>
                    <a:pt x="311237" y="20121"/>
                  </a:cubicBezTo>
                  <a:cubicBezTo>
                    <a:pt x="325243" y="43501"/>
                    <a:pt x="331487" y="72537"/>
                    <a:pt x="359667" y="85536"/>
                  </a:cubicBezTo>
                  <a:cubicBezTo>
                    <a:pt x="365404" y="88152"/>
                    <a:pt x="367092" y="94483"/>
                    <a:pt x="369201" y="100391"/>
                  </a:cubicBezTo>
                  <a:cubicBezTo>
                    <a:pt x="378229" y="125713"/>
                    <a:pt x="396622" y="132381"/>
                    <a:pt x="422693" y="121661"/>
                  </a:cubicBezTo>
                  <a:cubicBezTo>
                    <a:pt x="436868" y="115837"/>
                    <a:pt x="451211" y="113221"/>
                    <a:pt x="465554" y="125628"/>
                  </a:cubicBezTo>
                  <a:cubicBezTo>
                    <a:pt x="485111" y="142467"/>
                    <a:pt x="506120" y="157551"/>
                    <a:pt x="528327" y="170701"/>
                  </a:cubicBezTo>
                  <a:cubicBezTo>
                    <a:pt x="541995" y="178551"/>
                    <a:pt x="539042" y="193069"/>
                    <a:pt x="537776" y="205392"/>
                  </a:cubicBezTo>
                  <a:cubicBezTo>
                    <a:pt x="535920" y="223793"/>
                    <a:pt x="542501" y="233415"/>
                    <a:pt x="561063" y="228520"/>
                  </a:cubicBezTo>
                  <a:cubicBezTo>
                    <a:pt x="603924" y="217209"/>
                    <a:pt x="623498" y="249199"/>
                    <a:pt x="646785" y="273592"/>
                  </a:cubicBezTo>
                  <a:cubicBezTo>
                    <a:pt x="657332" y="284650"/>
                    <a:pt x="666106" y="295285"/>
                    <a:pt x="683318" y="294863"/>
                  </a:cubicBezTo>
                  <a:cubicBezTo>
                    <a:pt x="689477" y="294863"/>
                    <a:pt x="698590" y="295707"/>
                    <a:pt x="700193" y="306004"/>
                  </a:cubicBezTo>
                  <a:cubicBezTo>
                    <a:pt x="701964" y="318497"/>
                    <a:pt x="692262" y="317652"/>
                    <a:pt x="685006" y="320016"/>
                  </a:cubicBezTo>
                  <a:cubicBezTo>
                    <a:pt x="670241" y="324768"/>
                    <a:pt x="658184" y="335564"/>
                    <a:pt x="651848" y="349727"/>
                  </a:cubicBezTo>
                  <a:cubicBezTo>
                    <a:pt x="641807" y="370406"/>
                    <a:pt x="626030" y="382308"/>
                    <a:pt x="601899" y="378931"/>
                  </a:cubicBezTo>
                  <a:cubicBezTo>
                    <a:pt x="590205" y="376728"/>
                    <a:pt x="578731" y="383675"/>
                    <a:pt x="575238" y="395053"/>
                  </a:cubicBezTo>
                  <a:cubicBezTo>
                    <a:pt x="572344" y="401848"/>
                    <a:pt x="568817" y="408347"/>
                    <a:pt x="564691" y="414466"/>
                  </a:cubicBezTo>
                  <a:cubicBezTo>
                    <a:pt x="553892" y="429153"/>
                    <a:pt x="550264" y="443502"/>
                    <a:pt x="566126" y="456669"/>
                  </a:cubicBezTo>
                  <a:cubicBezTo>
                    <a:pt x="578950" y="467305"/>
                    <a:pt x="570175" y="474057"/>
                    <a:pt x="562329" y="480388"/>
                  </a:cubicBezTo>
                  <a:cubicBezTo>
                    <a:pt x="546973" y="492711"/>
                    <a:pt x="534233" y="505709"/>
                    <a:pt x="538198" y="527824"/>
                  </a:cubicBezTo>
                  <a:cubicBezTo>
                    <a:pt x="538789" y="531116"/>
                    <a:pt x="538789" y="536771"/>
                    <a:pt x="540223" y="537193"/>
                  </a:cubicBezTo>
                  <a:cubicBezTo>
                    <a:pt x="565029" y="544114"/>
                    <a:pt x="546383" y="554496"/>
                    <a:pt x="541657" y="561924"/>
                  </a:cubicBezTo>
                  <a:cubicBezTo>
                    <a:pt x="525138" y="586106"/>
                    <a:pt x="515595" y="614374"/>
                    <a:pt x="514068" y="643629"/>
                  </a:cubicBezTo>
                  <a:cubicBezTo>
                    <a:pt x="513562" y="661354"/>
                    <a:pt x="493481" y="674522"/>
                    <a:pt x="482766" y="663042"/>
                  </a:cubicBezTo>
                  <a:cubicBezTo>
                    <a:pt x="457454" y="636286"/>
                    <a:pt x="427418" y="643460"/>
                    <a:pt x="398394" y="648524"/>
                  </a:cubicBezTo>
                  <a:cubicBezTo>
                    <a:pt x="375613" y="652492"/>
                    <a:pt x="359836" y="648524"/>
                    <a:pt x="346505" y="629280"/>
                  </a:cubicBezTo>
                  <a:cubicBezTo>
                    <a:pt x="335267" y="614171"/>
                    <a:pt x="323210" y="599687"/>
                    <a:pt x="310394" y="585895"/>
                  </a:cubicBezTo>
                  <a:cubicBezTo>
                    <a:pt x="301509" y="574332"/>
                    <a:pt x="285994" y="570154"/>
                    <a:pt x="272511" y="575682"/>
                  </a:cubicBezTo>
                  <a:cubicBezTo>
                    <a:pt x="252599" y="582350"/>
                    <a:pt x="250068" y="561418"/>
                    <a:pt x="241124" y="552639"/>
                  </a:cubicBezTo>
                  <a:cubicBezTo>
                    <a:pt x="230831" y="542342"/>
                    <a:pt x="246018" y="540485"/>
                    <a:pt x="251587" y="537193"/>
                  </a:cubicBezTo>
                  <a:cubicBezTo>
                    <a:pt x="267195" y="528161"/>
                    <a:pt x="271751" y="518286"/>
                    <a:pt x="259349" y="502586"/>
                  </a:cubicBezTo>
                  <a:cubicBezTo>
                    <a:pt x="246946" y="486887"/>
                    <a:pt x="238762" y="468402"/>
                    <a:pt x="215897" y="472707"/>
                  </a:cubicBezTo>
                  <a:cubicBezTo>
                    <a:pt x="183836" y="478868"/>
                    <a:pt x="170758" y="460130"/>
                    <a:pt x="163333" y="434892"/>
                  </a:cubicBezTo>
                  <a:cubicBezTo>
                    <a:pt x="157005" y="413454"/>
                    <a:pt x="146459" y="417252"/>
                    <a:pt x="132200" y="425692"/>
                  </a:cubicBezTo>
                  <a:cubicBezTo>
                    <a:pt x="109757" y="439113"/>
                    <a:pt x="86977" y="452027"/>
                    <a:pt x="64196" y="464857"/>
                  </a:cubicBezTo>
                  <a:cubicBezTo>
                    <a:pt x="50275" y="472622"/>
                    <a:pt x="22769" y="458526"/>
                    <a:pt x="18635" y="442827"/>
                  </a:cubicBezTo>
                  <a:cubicBezTo>
                    <a:pt x="13404" y="422822"/>
                    <a:pt x="16188" y="402565"/>
                    <a:pt x="15260" y="382476"/>
                  </a:cubicBezTo>
                  <a:cubicBezTo>
                    <a:pt x="14839" y="372094"/>
                    <a:pt x="22263" y="367368"/>
                    <a:pt x="29435" y="362303"/>
                  </a:cubicBezTo>
                  <a:cubicBezTo>
                    <a:pt x="71621" y="332424"/>
                    <a:pt x="71621" y="330820"/>
                    <a:pt x="32979" y="297817"/>
                  </a:cubicBezTo>
                  <a:cubicBezTo>
                    <a:pt x="25849" y="292761"/>
                    <a:pt x="19158" y="287114"/>
                    <a:pt x="12982" y="280936"/>
                  </a:cubicBezTo>
                  <a:cubicBezTo>
                    <a:pt x="7836" y="274774"/>
                    <a:pt x="-12920" y="267431"/>
                    <a:pt x="12054" y="258737"/>
                  </a:cubicBezTo>
                  <a:cubicBezTo>
                    <a:pt x="17370" y="256880"/>
                    <a:pt x="15007" y="248946"/>
                    <a:pt x="15092" y="243713"/>
                  </a:cubicBezTo>
                  <a:cubicBezTo>
                    <a:pt x="15092" y="214002"/>
                    <a:pt x="16104" y="184628"/>
                    <a:pt x="15092" y="154580"/>
                  </a:cubicBezTo>
                  <a:cubicBezTo>
                    <a:pt x="13573" y="117525"/>
                    <a:pt x="39053" y="94483"/>
                    <a:pt x="59977" y="70933"/>
                  </a:cubicBezTo>
                  <a:cubicBezTo>
                    <a:pt x="70946" y="58610"/>
                    <a:pt x="93558" y="69414"/>
                    <a:pt x="110601" y="6721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F2784FE-5C4B-BE9A-D617-4367FCC1D8BA}"/>
                </a:ext>
              </a:extLst>
            </p:cNvPr>
            <p:cNvSpPr/>
            <p:nvPr/>
          </p:nvSpPr>
          <p:spPr>
            <a:xfrm>
              <a:off x="8736868" y="2325461"/>
              <a:ext cx="521088" cy="522762"/>
            </a:xfrm>
            <a:custGeom>
              <a:avLst/>
              <a:gdLst>
                <a:gd name="connsiteX0" fmla="*/ 34019 w 683383"/>
                <a:gd name="connsiteY0" fmla="*/ 76642 h 685580"/>
                <a:gd name="connsiteX1" fmla="*/ 57981 w 683383"/>
                <a:gd name="connsiteY1" fmla="*/ 77486 h 685580"/>
                <a:gd name="connsiteX2" fmla="*/ 97383 w 683383"/>
                <a:gd name="connsiteY2" fmla="*/ 67610 h 685580"/>
                <a:gd name="connsiteX3" fmla="*/ 149525 w 683383"/>
                <a:gd name="connsiteY3" fmla="*/ 18908 h 685580"/>
                <a:gd name="connsiteX4" fmla="*/ 215757 w 683383"/>
                <a:gd name="connsiteY4" fmla="*/ 3799 h 685580"/>
                <a:gd name="connsiteX5" fmla="*/ 225713 w 683383"/>
                <a:gd name="connsiteY5" fmla="*/ 2449 h 685580"/>
                <a:gd name="connsiteX6" fmla="*/ 244696 w 683383"/>
                <a:gd name="connsiteY6" fmla="*/ 16967 h 685580"/>
                <a:gd name="connsiteX7" fmla="*/ 283507 w 683383"/>
                <a:gd name="connsiteY7" fmla="*/ 65163 h 685580"/>
                <a:gd name="connsiteX8" fmla="*/ 347208 w 683383"/>
                <a:gd name="connsiteY8" fmla="*/ 92088 h 685580"/>
                <a:gd name="connsiteX9" fmla="*/ 393191 w 683383"/>
                <a:gd name="connsiteY9" fmla="*/ 89387 h 685580"/>
                <a:gd name="connsiteX10" fmla="*/ 430905 w 683383"/>
                <a:gd name="connsiteY10" fmla="*/ 97828 h 685580"/>
                <a:gd name="connsiteX11" fmla="*/ 458326 w 683383"/>
                <a:gd name="connsiteY11" fmla="*/ 131590 h 685580"/>
                <a:gd name="connsiteX12" fmla="*/ 485663 w 683383"/>
                <a:gd name="connsiteY12" fmla="*/ 139187 h 685580"/>
                <a:gd name="connsiteX13" fmla="*/ 572735 w 683383"/>
                <a:gd name="connsiteY13" fmla="*/ 163918 h 685580"/>
                <a:gd name="connsiteX14" fmla="*/ 591719 w 683383"/>
                <a:gd name="connsiteY14" fmla="*/ 184513 h 685580"/>
                <a:gd name="connsiteX15" fmla="*/ 598494 w 683383"/>
                <a:gd name="connsiteY15" fmla="*/ 207404 h 685580"/>
                <a:gd name="connsiteX16" fmla="*/ 597456 w 683383"/>
                <a:gd name="connsiteY16" fmla="*/ 209075 h 685580"/>
                <a:gd name="connsiteX17" fmla="*/ 604375 w 683383"/>
                <a:gd name="connsiteY17" fmla="*/ 255414 h 685580"/>
                <a:gd name="connsiteX18" fmla="*/ 608593 w 683383"/>
                <a:gd name="connsiteY18" fmla="*/ 259803 h 685580"/>
                <a:gd name="connsiteX19" fmla="*/ 641835 w 683383"/>
                <a:gd name="connsiteY19" fmla="*/ 345138 h 685580"/>
                <a:gd name="connsiteX20" fmla="*/ 661157 w 683383"/>
                <a:gd name="connsiteY20" fmla="*/ 385231 h 685580"/>
                <a:gd name="connsiteX21" fmla="*/ 665038 w 683383"/>
                <a:gd name="connsiteY21" fmla="*/ 393671 h 685580"/>
                <a:gd name="connsiteX22" fmla="*/ 654491 w 683383"/>
                <a:gd name="connsiteY22" fmla="*/ 400593 h 685580"/>
                <a:gd name="connsiteX23" fmla="*/ 641498 w 683383"/>
                <a:gd name="connsiteY23" fmla="*/ 411481 h 685580"/>
                <a:gd name="connsiteX24" fmla="*/ 649935 w 683383"/>
                <a:gd name="connsiteY24" fmla="*/ 436297 h 685580"/>
                <a:gd name="connsiteX25" fmla="*/ 679128 w 683383"/>
                <a:gd name="connsiteY25" fmla="*/ 503062 h 685580"/>
                <a:gd name="connsiteX26" fmla="*/ 632723 w 683383"/>
                <a:gd name="connsiteY26" fmla="*/ 486181 h 685580"/>
                <a:gd name="connsiteX27" fmla="*/ 607412 w 683383"/>
                <a:gd name="connsiteY27" fmla="*/ 480188 h 685580"/>
                <a:gd name="connsiteX28" fmla="*/ 484651 w 683383"/>
                <a:gd name="connsiteY28" fmla="*/ 470650 h 685580"/>
                <a:gd name="connsiteX29" fmla="*/ 466510 w 683383"/>
                <a:gd name="connsiteY29" fmla="*/ 485590 h 685580"/>
                <a:gd name="connsiteX30" fmla="*/ 426349 w 683383"/>
                <a:gd name="connsiteY30" fmla="*/ 543070 h 685580"/>
                <a:gd name="connsiteX31" fmla="*/ 422721 w 683383"/>
                <a:gd name="connsiteY31" fmla="*/ 562399 h 685580"/>
                <a:gd name="connsiteX32" fmla="*/ 422721 w 683383"/>
                <a:gd name="connsiteY32" fmla="*/ 653558 h 685580"/>
                <a:gd name="connsiteX33" fmla="*/ 401038 w 683383"/>
                <a:gd name="connsiteY33" fmla="*/ 681497 h 685580"/>
                <a:gd name="connsiteX34" fmla="*/ 328056 w 683383"/>
                <a:gd name="connsiteY34" fmla="*/ 669427 h 685580"/>
                <a:gd name="connsiteX35" fmla="*/ 320969 w 683383"/>
                <a:gd name="connsiteY35" fmla="*/ 658454 h 685580"/>
                <a:gd name="connsiteX36" fmla="*/ 320969 w 683383"/>
                <a:gd name="connsiteY36" fmla="*/ 640222 h 685580"/>
                <a:gd name="connsiteX37" fmla="*/ 276336 w 683383"/>
                <a:gd name="connsiteY37" fmla="*/ 588228 h 685580"/>
                <a:gd name="connsiteX38" fmla="*/ 237356 w 683383"/>
                <a:gd name="connsiteY38" fmla="*/ 571346 h 685580"/>
                <a:gd name="connsiteX39" fmla="*/ 221747 w 683383"/>
                <a:gd name="connsiteY39" fmla="*/ 562146 h 685580"/>
                <a:gd name="connsiteX40" fmla="*/ 201920 w 683383"/>
                <a:gd name="connsiteY40" fmla="*/ 510743 h 685580"/>
                <a:gd name="connsiteX41" fmla="*/ 187829 w 683383"/>
                <a:gd name="connsiteY41" fmla="*/ 461365 h 685580"/>
                <a:gd name="connsiteX42" fmla="*/ 145643 w 683383"/>
                <a:gd name="connsiteY42" fmla="*/ 424058 h 685580"/>
                <a:gd name="connsiteX43" fmla="*/ 124635 w 683383"/>
                <a:gd name="connsiteY43" fmla="*/ 425324 h 685580"/>
                <a:gd name="connsiteX44" fmla="*/ 109279 w 683383"/>
                <a:gd name="connsiteY44" fmla="*/ 422623 h 685580"/>
                <a:gd name="connsiteX45" fmla="*/ 85739 w 683383"/>
                <a:gd name="connsiteY45" fmla="*/ 388860 h 685580"/>
                <a:gd name="connsiteX46" fmla="*/ 70384 w 683383"/>
                <a:gd name="connsiteY46" fmla="*/ 338807 h 685580"/>
                <a:gd name="connsiteX47" fmla="*/ 48194 w 683383"/>
                <a:gd name="connsiteY47" fmla="*/ 297533 h 685580"/>
                <a:gd name="connsiteX48" fmla="*/ 6514 w 683383"/>
                <a:gd name="connsiteY48" fmla="*/ 274321 h 685580"/>
                <a:gd name="connsiteX49" fmla="*/ 11154 w 683383"/>
                <a:gd name="connsiteY49" fmla="*/ 236507 h 685580"/>
                <a:gd name="connsiteX50" fmla="*/ 45747 w 683383"/>
                <a:gd name="connsiteY50" fmla="*/ 226547 h 685580"/>
                <a:gd name="connsiteX51" fmla="*/ 58487 w 683383"/>
                <a:gd name="connsiteY51" fmla="*/ 199875 h 685580"/>
                <a:gd name="connsiteX52" fmla="*/ 60596 w 683383"/>
                <a:gd name="connsiteY52" fmla="*/ 143238 h 685580"/>
                <a:gd name="connsiteX53" fmla="*/ 70552 w 683383"/>
                <a:gd name="connsiteY53" fmla="*/ 128130 h 685580"/>
                <a:gd name="connsiteX54" fmla="*/ 61609 w 683383"/>
                <a:gd name="connsiteY54" fmla="*/ 98419 h 685580"/>
                <a:gd name="connsiteX55" fmla="*/ 34019 w 683383"/>
                <a:gd name="connsiteY55" fmla="*/ 76642 h 68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83383" h="685580">
                  <a:moveTo>
                    <a:pt x="34019" y="76642"/>
                  </a:moveTo>
                  <a:cubicBezTo>
                    <a:pt x="43891" y="70227"/>
                    <a:pt x="50303" y="74785"/>
                    <a:pt x="57981" y="77486"/>
                  </a:cubicBezTo>
                  <a:cubicBezTo>
                    <a:pt x="72408" y="82550"/>
                    <a:pt x="84980" y="85927"/>
                    <a:pt x="97383" y="67610"/>
                  </a:cubicBezTo>
                  <a:cubicBezTo>
                    <a:pt x="110629" y="48113"/>
                    <a:pt x="126575" y="24985"/>
                    <a:pt x="149525" y="18908"/>
                  </a:cubicBezTo>
                  <a:cubicBezTo>
                    <a:pt x="171174" y="12147"/>
                    <a:pt x="193322" y="7091"/>
                    <a:pt x="215757" y="3799"/>
                  </a:cubicBezTo>
                  <a:cubicBezTo>
                    <a:pt x="219123" y="3833"/>
                    <a:pt x="222473" y="3377"/>
                    <a:pt x="225713" y="2449"/>
                  </a:cubicBezTo>
                  <a:cubicBezTo>
                    <a:pt x="240815" y="-3882"/>
                    <a:pt x="244359" y="2449"/>
                    <a:pt x="244696" y="16967"/>
                  </a:cubicBezTo>
                  <a:cubicBezTo>
                    <a:pt x="245287" y="46509"/>
                    <a:pt x="255918" y="56722"/>
                    <a:pt x="283507" y="65163"/>
                  </a:cubicBezTo>
                  <a:cubicBezTo>
                    <a:pt x="305394" y="72515"/>
                    <a:pt x="326681" y="81521"/>
                    <a:pt x="347208" y="92088"/>
                  </a:cubicBezTo>
                  <a:cubicBezTo>
                    <a:pt x="361923" y="99449"/>
                    <a:pt x="379439" y="98419"/>
                    <a:pt x="393191" y="89387"/>
                  </a:cubicBezTo>
                  <a:cubicBezTo>
                    <a:pt x="416815" y="76136"/>
                    <a:pt x="416647" y="76726"/>
                    <a:pt x="430905" y="97828"/>
                  </a:cubicBezTo>
                  <a:cubicBezTo>
                    <a:pt x="439064" y="109847"/>
                    <a:pt x="448235" y="121141"/>
                    <a:pt x="458326" y="131590"/>
                  </a:cubicBezTo>
                  <a:cubicBezTo>
                    <a:pt x="464798" y="139828"/>
                    <a:pt x="475867" y="142901"/>
                    <a:pt x="485663" y="139187"/>
                  </a:cubicBezTo>
                  <a:cubicBezTo>
                    <a:pt x="528777" y="123150"/>
                    <a:pt x="543289" y="127201"/>
                    <a:pt x="572735" y="163918"/>
                  </a:cubicBezTo>
                  <a:cubicBezTo>
                    <a:pt x="578185" y="171548"/>
                    <a:pt x="584555" y="178470"/>
                    <a:pt x="591719" y="184513"/>
                  </a:cubicBezTo>
                  <a:cubicBezTo>
                    <a:pt x="599911" y="188961"/>
                    <a:pt x="602940" y="199208"/>
                    <a:pt x="598494" y="207404"/>
                  </a:cubicBezTo>
                  <a:cubicBezTo>
                    <a:pt x="598182" y="207978"/>
                    <a:pt x="597835" y="208535"/>
                    <a:pt x="597456" y="209075"/>
                  </a:cubicBezTo>
                  <a:cubicBezTo>
                    <a:pt x="587669" y="225957"/>
                    <a:pt x="592562" y="241403"/>
                    <a:pt x="604375" y="255414"/>
                  </a:cubicBezTo>
                  <a:cubicBezTo>
                    <a:pt x="605623" y="257018"/>
                    <a:pt x="607040" y="258487"/>
                    <a:pt x="608593" y="259803"/>
                  </a:cubicBezTo>
                  <a:cubicBezTo>
                    <a:pt x="636689" y="281580"/>
                    <a:pt x="645970" y="310447"/>
                    <a:pt x="641835" y="345138"/>
                  </a:cubicBezTo>
                  <a:cubicBezTo>
                    <a:pt x="639895" y="361344"/>
                    <a:pt x="637533" y="379998"/>
                    <a:pt x="661157" y="385231"/>
                  </a:cubicBezTo>
                  <a:cubicBezTo>
                    <a:pt x="665038" y="386075"/>
                    <a:pt x="665375" y="390126"/>
                    <a:pt x="665038" y="393671"/>
                  </a:cubicBezTo>
                  <a:cubicBezTo>
                    <a:pt x="664278" y="400002"/>
                    <a:pt x="659301" y="400593"/>
                    <a:pt x="654491" y="400593"/>
                  </a:cubicBezTo>
                  <a:cubicBezTo>
                    <a:pt x="646898" y="400593"/>
                    <a:pt x="640654" y="402028"/>
                    <a:pt x="641498" y="411481"/>
                  </a:cubicBezTo>
                  <a:cubicBezTo>
                    <a:pt x="642342" y="420935"/>
                    <a:pt x="638123" y="430051"/>
                    <a:pt x="649935" y="436297"/>
                  </a:cubicBezTo>
                  <a:cubicBezTo>
                    <a:pt x="686300" y="455963"/>
                    <a:pt x="687481" y="459171"/>
                    <a:pt x="679128" y="503062"/>
                  </a:cubicBezTo>
                  <a:cubicBezTo>
                    <a:pt x="667654" y="482129"/>
                    <a:pt x="649598" y="486181"/>
                    <a:pt x="632723" y="486181"/>
                  </a:cubicBezTo>
                  <a:cubicBezTo>
                    <a:pt x="623915" y="486324"/>
                    <a:pt x="615216" y="484265"/>
                    <a:pt x="607412" y="480188"/>
                  </a:cubicBezTo>
                  <a:cubicBezTo>
                    <a:pt x="568094" y="460184"/>
                    <a:pt x="525740" y="472507"/>
                    <a:pt x="484651" y="470650"/>
                  </a:cubicBezTo>
                  <a:cubicBezTo>
                    <a:pt x="476213" y="470650"/>
                    <a:pt x="470223" y="479090"/>
                    <a:pt x="466510" y="485590"/>
                  </a:cubicBezTo>
                  <a:cubicBezTo>
                    <a:pt x="454201" y="505476"/>
                    <a:pt x="440794" y="524670"/>
                    <a:pt x="426349" y="543070"/>
                  </a:cubicBezTo>
                  <a:cubicBezTo>
                    <a:pt x="423034" y="548937"/>
                    <a:pt x="421759" y="555731"/>
                    <a:pt x="422721" y="562399"/>
                  </a:cubicBezTo>
                  <a:cubicBezTo>
                    <a:pt x="422721" y="592786"/>
                    <a:pt x="422299" y="623172"/>
                    <a:pt x="422721" y="653558"/>
                  </a:cubicBezTo>
                  <a:cubicBezTo>
                    <a:pt x="422721" y="669427"/>
                    <a:pt x="415887" y="674913"/>
                    <a:pt x="401038" y="681497"/>
                  </a:cubicBezTo>
                  <a:cubicBezTo>
                    <a:pt x="372351" y="694157"/>
                    <a:pt x="352102" y="673731"/>
                    <a:pt x="328056" y="669427"/>
                  </a:cubicBezTo>
                  <a:cubicBezTo>
                    <a:pt x="322909" y="668498"/>
                    <a:pt x="320969" y="663687"/>
                    <a:pt x="320969" y="658454"/>
                  </a:cubicBezTo>
                  <a:cubicBezTo>
                    <a:pt x="320969" y="653220"/>
                    <a:pt x="320969" y="646299"/>
                    <a:pt x="320969" y="640222"/>
                  </a:cubicBezTo>
                  <a:cubicBezTo>
                    <a:pt x="320969" y="598610"/>
                    <a:pt x="317425" y="592701"/>
                    <a:pt x="276336" y="588228"/>
                  </a:cubicBezTo>
                  <a:cubicBezTo>
                    <a:pt x="261849" y="587012"/>
                    <a:pt x="248156" y="581087"/>
                    <a:pt x="237356" y="571346"/>
                  </a:cubicBezTo>
                  <a:cubicBezTo>
                    <a:pt x="232437" y="567827"/>
                    <a:pt x="227214" y="564746"/>
                    <a:pt x="221747" y="562146"/>
                  </a:cubicBezTo>
                  <a:cubicBezTo>
                    <a:pt x="192048" y="544590"/>
                    <a:pt x="193482" y="545265"/>
                    <a:pt x="201920" y="510743"/>
                  </a:cubicBezTo>
                  <a:cubicBezTo>
                    <a:pt x="206223" y="493862"/>
                    <a:pt x="208922" y="474533"/>
                    <a:pt x="187829" y="461365"/>
                  </a:cubicBezTo>
                  <a:cubicBezTo>
                    <a:pt x="172491" y="450452"/>
                    <a:pt x="158350" y="437942"/>
                    <a:pt x="145643" y="424058"/>
                  </a:cubicBezTo>
                  <a:cubicBezTo>
                    <a:pt x="137206" y="415617"/>
                    <a:pt x="131638" y="415617"/>
                    <a:pt x="124635" y="425324"/>
                  </a:cubicBezTo>
                  <a:cubicBezTo>
                    <a:pt x="118813" y="433764"/>
                    <a:pt x="114341" y="436803"/>
                    <a:pt x="109279" y="422623"/>
                  </a:cubicBezTo>
                  <a:cubicBezTo>
                    <a:pt x="103989" y="409785"/>
                    <a:pt x="95957" y="398263"/>
                    <a:pt x="85739" y="388860"/>
                  </a:cubicBezTo>
                  <a:cubicBezTo>
                    <a:pt x="72543" y="375811"/>
                    <a:pt x="66781" y="357014"/>
                    <a:pt x="70384" y="338807"/>
                  </a:cubicBezTo>
                  <a:cubicBezTo>
                    <a:pt x="72831" y="319563"/>
                    <a:pt x="73252" y="304032"/>
                    <a:pt x="48194" y="297533"/>
                  </a:cubicBezTo>
                  <a:cubicBezTo>
                    <a:pt x="33513" y="293735"/>
                    <a:pt x="21026" y="281411"/>
                    <a:pt x="6514" y="274321"/>
                  </a:cubicBezTo>
                  <a:cubicBezTo>
                    <a:pt x="-4286" y="269004"/>
                    <a:pt x="-911" y="241572"/>
                    <a:pt x="11154" y="236507"/>
                  </a:cubicBezTo>
                  <a:cubicBezTo>
                    <a:pt x="22342" y="232093"/>
                    <a:pt x="33926" y="228759"/>
                    <a:pt x="45747" y="226547"/>
                  </a:cubicBezTo>
                  <a:cubicBezTo>
                    <a:pt x="61440" y="223509"/>
                    <a:pt x="68105" y="212451"/>
                    <a:pt x="58487" y="199875"/>
                  </a:cubicBezTo>
                  <a:cubicBezTo>
                    <a:pt x="43131" y="179702"/>
                    <a:pt x="37900" y="161639"/>
                    <a:pt x="60596" y="143238"/>
                  </a:cubicBezTo>
                  <a:cubicBezTo>
                    <a:pt x="64688" y="138756"/>
                    <a:pt x="68046" y="133658"/>
                    <a:pt x="70552" y="128130"/>
                  </a:cubicBezTo>
                  <a:cubicBezTo>
                    <a:pt x="81521" y="111249"/>
                    <a:pt x="80339" y="104327"/>
                    <a:pt x="61609" y="98419"/>
                  </a:cubicBezTo>
                  <a:cubicBezTo>
                    <a:pt x="48447" y="94536"/>
                    <a:pt x="42625" y="85589"/>
                    <a:pt x="34019" y="7664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B62224C-ADC4-1ABE-7312-A4B78D2AAFB9}"/>
                </a:ext>
              </a:extLst>
            </p:cNvPr>
            <p:cNvSpPr/>
            <p:nvPr/>
          </p:nvSpPr>
          <p:spPr>
            <a:xfrm>
              <a:off x="8431821" y="2471951"/>
              <a:ext cx="458240" cy="517649"/>
            </a:xfrm>
            <a:custGeom>
              <a:avLst/>
              <a:gdLst>
                <a:gd name="connsiteX0" fmla="*/ 295956 w 600961"/>
                <a:gd name="connsiteY0" fmla="*/ 678873 h 678873"/>
                <a:gd name="connsiteX1" fmla="*/ 285157 w 600961"/>
                <a:gd name="connsiteY1" fmla="*/ 643845 h 678873"/>
                <a:gd name="connsiteX2" fmla="*/ 252674 w 600961"/>
                <a:gd name="connsiteY2" fmla="*/ 606199 h 678873"/>
                <a:gd name="connsiteX3" fmla="*/ 125019 w 600961"/>
                <a:gd name="connsiteY3" fmla="*/ 589825 h 678873"/>
                <a:gd name="connsiteX4" fmla="*/ 27906 w 600961"/>
                <a:gd name="connsiteY4" fmla="*/ 589825 h 678873"/>
                <a:gd name="connsiteX5" fmla="*/ 2595 w 600961"/>
                <a:gd name="connsiteY5" fmla="*/ 576320 h 678873"/>
                <a:gd name="connsiteX6" fmla="*/ 4957 w 600961"/>
                <a:gd name="connsiteY6" fmla="*/ 563743 h 678873"/>
                <a:gd name="connsiteX7" fmla="*/ 35078 w 600961"/>
                <a:gd name="connsiteY7" fmla="*/ 515716 h 678873"/>
                <a:gd name="connsiteX8" fmla="*/ 23435 w 600961"/>
                <a:gd name="connsiteY8" fmla="*/ 495965 h 678873"/>
                <a:gd name="connsiteX9" fmla="*/ 26557 w 600961"/>
                <a:gd name="connsiteY9" fmla="*/ 441776 h 678873"/>
                <a:gd name="connsiteX10" fmla="*/ 62752 w 600961"/>
                <a:gd name="connsiteY10" fmla="*/ 412994 h 678873"/>
                <a:gd name="connsiteX11" fmla="*/ 104094 w 600961"/>
                <a:gd name="connsiteY11" fmla="*/ 351884 h 678873"/>
                <a:gd name="connsiteX12" fmla="*/ 122150 w 600961"/>
                <a:gd name="connsiteY12" fmla="*/ 338210 h 678873"/>
                <a:gd name="connsiteX13" fmla="*/ 141724 w 600961"/>
                <a:gd name="connsiteY13" fmla="*/ 334243 h 678873"/>
                <a:gd name="connsiteX14" fmla="*/ 154633 w 600961"/>
                <a:gd name="connsiteY14" fmla="*/ 290942 h 678873"/>
                <a:gd name="connsiteX15" fmla="*/ 151174 w 600961"/>
                <a:gd name="connsiteY15" fmla="*/ 261569 h 678873"/>
                <a:gd name="connsiteX16" fmla="*/ 179692 w 600961"/>
                <a:gd name="connsiteY16" fmla="*/ 206789 h 678873"/>
                <a:gd name="connsiteX17" fmla="*/ 179692 w 600961"/>
                <a:gd name="connsiteY17" fmla="*/ 194129 h 678873"/>
                <a:gd name="connsiteX18" fmla="*/ 156236 w 600961"/>
                <a:gd name="connsiteY18" fmla="*/ 167034 h 678873"/>
                <a:gd name="connsiteX19" fmla="*/ 153115 w 600961"/>
                <a:gd name="connsiteY19" fmla="*/ 146270 h 678873"/>
                <a:gd name="connsiteX20" fmla="*/ 213441 w 600961"/>
                <a:gd name="connsiteY20" fmla="*/ 90562 h 678873"/>
                <a:gd name="connsiteX21" fmla="*/ 232002 w 600961"/>
                <a:gd name="connsiteY21" fmla="*/ 83557 h 678873"/>
                <a:gd name="connsiteX22" fmla="*/ 300766 w 600961"/>
                <a:gd name="connsiteY22" fmla="*/ 74187 h 678873"/>
                <a:gd name="connsiteX23" fmla="*/ 328271 w 600961"/>
                <a:gd name="connsiteY23" fmla="*/ 52157 h 678873"/>
                <a:gd name="connsiteX24" fmla="*/ 367166 w 600961"/>
                <a:gd name="connsiteY24" fmla="*/ 16200 h 678873"/>
                <a:gd name="connsiteX25" fmla="*/ 412896 w 600961"/>
                <a:gd name="connsiteY25" fmla="*/ 1936 h 678873"/>
                <a:gd name="connsiteX26" fmla="*/ 431374 w 600961"/>
                <a:gd name="connsiteY26" fmla="*/ 6831 h 678873"/>
                <a:gd name="connsiteX27" fmla="*/ 420236 w 600961"/>
                <a:gd name="connsiteY27" fmla="*/ 15863 h 678873"/>
                <a:gd name="connsiteX28" fmla="*/ 409774 w 600961"/>
                <a:gd name="connsiteY28" fmla="*/ 21940 h 678873"/>
                <a:gd name="connsiteX29" fmla="*/ 386235 w 600961"/>
                <a:gd name="connsiteY29" fmla="*/ 28608 h 678873"/>
                <a:gd name="connsiteX30" fmla="*/ 373494 w 600961"/>
                <a:gd name="connsiteY30" fmla="*/ 82375 h 678873"/>
                <a:gd name="connsiteX31" fmla="*/ 396781 w 600961"/>
                <a:gd name="connsiteY31" fmla="*/ 105502 h 678873"/>
                <a:gd name="connsiteX32" fmla="*/ 422093 w 600961"/>
                <a:gd name="connsiteY32" fmla="*/ 116475 h 678873"/>
                <a:gd name="connsiteX33" fmla="*/ 448248 w 600961"/>
                <a:gd name="connsiteY33" fmla="*/ 159860 h 678873"/>
                <a:gd name="connsiteX34" fmla="*/ 467822 w 600961"/>
                <a:gd name="connsiteY34" fmla="*/ 212445 h 678873"/>
                <a:gd name="connsiteX35" fmla="*/ 486637 w 600961"/>
                <a:gd name="connsiteY35" fmla="*/ 253551 h 678873"/>
                <a:gd name="connsiteX36" fmla="*/ 516758 w 600961"/>
                <a:gd name="connsiteY36" fmla="*/ 277184 h 678873"/>
                <a:gd name="connsiteX37" fmla="*/ 524014 w 600961"/>
                <a:gd name="connsiteY37" fmla="*/ 273808 h 678873"/>
                <a:gd name="connsiteX38" fmla="*/ 545698 w 600961"/>
                <a:gd name="connsiteY38" fmla="*/ 262920 h 678873"/>
                <a:gd name="connsiteX39" fmla="*/ 573878 w 600961"/>
                <a:gd name="connsiteY39" fmla="*/ 295500 h 678873"/>
                <a:gd name="connsiteX40" fmla="*/ 571431 w 600961"/>
                <a:gd name="connsiteY40" fmla="*/ 344878 h 678873"/>
                <a:gd name="connsiteX41" fmla="*/ 581387 w 600961"/>
                <a:gd name="connsiteY41" fmla="*/ 371466 h 678873"/>
                <a:gd name="connsiteX42" fmla="*/ 591343 w 600961"/>
                <a:gd name="connsiteY42" fmla="*/ 394762 h 678873"/>
                <a:gd name="connsiteX43" fmla="*/ 600962 w 600961"/>
                <a:gd name="connsiteY43" fmla="*/ 481363 h 678873"/>
                <a:gd name="connsiteX44" fmla="*/ 583243 w 600961"/>
                <a:gd name="connsiteY44" fmla="*/ 551420 h 678873"/>
                <a:gd name="connsiteX45" fmla="*/ 529836 w 600961"/>
                <a:gd name="connsiteY45" fmla="*/ 561211 h 678873"/>
                <a:gd name="connsiteX46" fmla="*/ 486469 w 600961"/>
                <a:gd name="connsiteY46" fmla="*/ 588981 h 678873"/>
                <a:gd name="connsiteX47" fmla="*/ 486469 w 600961"/>
                <a:gd name="connsiteY47" fmla="*/ 625444 h 678873"/>
                <a:gd name="connsiteX48" fmla="*/ 449767 w 600961"/>
                <a:gd name="connsiteY48" fmla="*/ 655830 h 678873"/>
                <a:gd name="connsiteX49" fmla="*/ 431205 w 600961"/>
                <a:gd name="connsiteY49" fmla="*/ 642916 h 678873"/>
                <a:gd name="connsiteX50" fmla="*/ 405893 w 600961"/>
                <a:gd name="connsiteY50" fmla="*/ 630339 h 678873"/>
                <a:gd name="connsiteX51" fmla="*/ 387669 w 600961"/>
                <a:gd name="connsiteY51" fmla="*/ 630339 h 678873"/>
                <a:gd name="connsiteX52" fmla="*/ 295956 w 600961"/>
                <a:gd name="connsiteY52" fmla="*/ 678873 h 67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0961" h="678873">
                  <a:moveTo>
                    <a:pt x="295956" y="678873"/>
                  </a:moveTo>
                  <a:cubicBezTo>
                    <a:pt x="286903" y="669631"/>
                    <a:pt x="282887" y="656581"/>
                    <a:pt x="285157" y="643845"/>
                  </a:cubicBezTo>
                  <a:cubicBezTo>
                    <a:pt x="288869" y="616497"/>
                    <a:pt x="269717" y="613965"/>
                    <a:pt x="252674" y="606199"/>
                  </a:cubicBezTo>
                  <a:cubicBezTo>
                    <a:pt x="211669" y="587630"/>
                    <a:pt x="168302" y="589318"/>
                    <a:pt x="125019" y="589825"/>
                  </a:cubicBezTo>
                  <a:cubicBezTo>
                    <a:pt x="92704" y="589825"/>
                    <a:pt x="60305" y="589825"/>
                    <a:pt x="27906" y="589825"/>
                  </a:cubicBezTo>
                  <a:cubicBezTo>
                    <a:pt x="17554" y="590652"/>
                    <a:pt x="7674" y="585385"/>
                    <a:pt x="2595" y="576320"/>
                  </a:cubicBezTo>
                  <a:cubicBezTo>
                    <a:pt x="-1792" y="569820"/>
                    <a:pt x="-358" y="569652"/>
                    <a:pt x="4957" y="563743"/>
                  </a:cubicBezTo>
                  <a:cubicBezTo>
                    <a:pt x="17208" y="549234"/>
                    <a:pt x="27350" y="533061"/>
                    <a:pt x="35078" y="515716"/>
                  </a:cubicBezTo>
                  <a:cubicBezTo>
                    <a:pt x="38369" y="508626"/>
                    <a:pt x="28750" y="501873"/>
                    <a:pt x="23435" y="495965"/>
                  </a:cubicBezTo>
                  <a:cubicBezTo>
                    <a:pt x="6560" y="476974"/>
                    <a:pt x="8079" y="458995"/>
                    <a:pt x="26557" y="441776"/>
                  </a:cubicBezTo>
                  <a:cubicBezTo>
                    <a:pt x="37651" y="431014"/>
                    <a:pt x="49776" y="421375"/>
                    <a:pt x="62752" y="412994"/>
                  </a:cubicBezTo>
                  <a:cubicBezTo>
                    <a:pt x="84453" y="399286"/>
                    <a:pt x="99437" y="377130"/>
                    <a:pt x="104094" y="351884"/>
                  </a:cubicBezTo>
                  <a:cubicBezTo>
                    <a:pt x="106710" y="340742"/>
                    <a:pt x="111857" y="338041"/>
                    <a:pt x="122150" y="338210"/>
                  </a:cubicBezTo>
                  <a:cubicBezTo>
                    <a:pt x="128875" y="338201"/>
                    <a:pt x="135532" y="336851"/>
                    <a:pt x="141724" y="334243"/>
                  </a:cubicBezTo>
                  <a:cubicBezTo>
                    <a:pt x="162480" y="325802"/>
                    <a:pt x="167458" y="308921"/>
                    <a:pt x="154633" y="290942"/>
                  </a:cubicBezTo>
                  <a:cubicBezTo>
                    <a:pt x="147293" y="282915"/>
                    <a:pt x="145901" y="271090"/>
                    <a:pt x="151174" y="261569"/>
                  </a:cubicBezTo>
                  <a:cubicBezTo>
                    <a:pt x="160708" y="243422"/>
                    <a:pt x="155899" y="218100"/>
                    <a:pt x="179692" y="206789"/>
                  </a:cubicBezTo>
                  <a:cubicBezTo>
                    <a:pt x="183826" y="204764"/>
                    <a:pt x="183067" y="197842"/>
                    <a:pt x="179692" y="194129"/>
                  </a:cubicBezTo>
                  <a:cubicBezTo>
                    <a:pt x="171255" y="185688"/>
                    <a:pt x="168555" y="172689"/>
                    <a:pt x="156236" y="167034"/>
                  </a:cubicBezTo>
                  <a:cubicBezTo>
                    <a:pt x="146534" y="162561"/>
                    <a:pt x="146534" y="156483"/>
                    <a:pt x="153115" y="146270"/>
                  </a:cubicBezTo>
                  <a:cubicBezTo>
                    <a:pt x="168723" y="122299"/>
                    <a:pt x="193360" y="109047"/>
                    <a:pt x="213441" y="90562"/>
                  </a:cubicBezTo>
                  <a:cubicBezTo>
                    <a:pt x="218258" y="85557"/>
                    <a:pt x="225076" y="82983"/>
                    <a:pt x="232002" y="83557"/>
                  </a:cubicBezTo>
                  <a:cubicBezTo>
                    <a:pt x="255964" y="87777"/>
                    <a:pt x="277310" y="74525"/>
                    <a:pt x="300766" y="74187"/>
                  </a:cubicBezTo>
                  <a:cubicBezTo>
                    <a:pt x="314375" y="75479"/>
                    <a:pt x="326558" y="65730"/>
                    <a:pt x="328271" y="52157"/>
                  </a:cubicBezTo>
                  <a:cubicBezTo>
                    <a:pt x="331646" y="29959"/>
                    <a:pt x="351136" y="22024"/>
                    <a:pt x="367166" y="16200"/>
                  </a:cubicBezTo>
                  <a:cubicBezTo>
                    <a:pt x="381763" y="10798"/>
                    <a:pt x="397793" y="7085"/>
                    <a:pt x="412896" y="1936"/>
                  </a:cubicBezTo>
                  <a:cubicBezTo>
                    <a:pt x="421333" y="-1018"/>
                    <a:pt x="428252" y="-1441"/>
                    <a:pt x="431374" y="6831"/>
                  </a:cubicBezTo>
                  <a:cubicBezTo>
                    <a:pt x="435424" y="17467"/>
                    <a:pt x="424286" y="13162"/>
                    <a:pt x="420236" y="15863"/>
                  </a:cubicBezTo>
                  <a:cubicBezTo>
                    <a:pt x="416912" y="18159"/>
                    <a:pt x="413419" y="20193"/>
                    <a:pt x="409774" y="21940"/>
                  </a:cubicBezTo>
                  <a:cubicBezTo>
                    <a:pt x="402265" y="25401"/>
                    <a:pt x="390791" y="17889"/>
                    <a:pt x="386235" y="28608"/>
                  </a:cubicBezTo>
                  <a:cubicBezTo>
                    <a:pt x="378894" y="45489"/>
                    <a:pt x="369360" y="62371"/>
                    <a:pt x="373494" y="82375"/>
                  </a:cubicBezTo>
                  <a:cubicBezTo>
                    <a:pt x="376110" y="94867"/>
                    <a:pt x="387331" y="101113"/>
                    <a:pt x="396781" y="105502"/>
                  </a:cubicBezTo>
                  <a:cubicBezTo>
                    <a:pt x="406231" y="109891"/>
                    <a:pt x="413655" y="113099"/>
                    <a:pt x="422093" y="116475"/>
                  </a:cubicBezTo>
                  <a:cubicBezTo>
                    <a:pt x="450104" y="127532"/>
                    <a:pt x="451454" y="130233"/>
                    <a:pt x="448248" y="159860"/>
                  </a:cubicBezTo>
                  <a:cubicBezTo>
                    <a:pt x="445970" y="180708"/>
                    <a:pt x="455673" y="196914"/>
                    <a:pt x="467822" y="212445"/>
                  </a:cubicBezTo>
                  <a:cubicBezTo>
                    <a:pt x="477272" y="224515"/>
                    <a:pt x="487143" y="236078"/>
                    <a:pt x="486637" y="253551"/>
                  </a:cubicBezTo>
                  <a:cubicBezTo>
                    <a:pt x="485878" y="277015"/>
                    <a:pt x="494315" y="283008"/>
                    <a:pt x="516758" y="277184"/>
                  </a:cubicBezTo>
                  <a:cubicBezTo>
                    <a:pt x="519272" y="276290"/>
                    <a:pt x="521702" y="275158"/>
                    <a:pt x="524014" y="273808"/>
                  </a:cubicBezTo>
                  <a:cubicBezTo>
                    <a:pt x="531608" y="270516"/>
                    <a:pt x="536923" y="256927"/>
                    <a:pt x="545698" y="262920"/>
                  </a:cubicBezTo>
                  <a:cubicBezTo>
                    <a:pt x="557510" y="270854"/>
                    <a:pt x="571009" y="279801"/>
                    <a:pt x="573878" y="295500"/>
                  </a:cubicBezTo>
                  <a:cubicBezTo>
                    <a:pt x="576747" y="311200"/>
                    <a:pt x="579193" y="329263"/>
                    <a:pt x="571431" y="344878"/>
                  </a:cubicBezTo>
                  <a:cubicBezTo>
                    <a:pt x="565188" y="357623"/>
                    <a:pt x="566960" y="366148"/>
                    <a:pt x="581387" y="371466"/>
                  </a:cubicBezTo>
                  <a:cubicBezTo>
                    <a:pt x="592102" y="375349"/>
                    <a:pt x="593705" y="381932"/>
                    <a:pt x="591343" y="394762"/>
                  </a:cubicBezTo>
                  <a:cubicBezTo>
                    <a:pt x="585943" y="423882"/>
                    <a:pt x="572781" y="455450"/>
                    <a:pt x="600962" y="481363"/>
                  </a:cubicBezTo>
                  <a:cubicBezTo>
                    <a:pt x="595477" y="504912"/>
                    <a:pt x="593452" y="530149"/>
                    <a:pt x="583243" y="551420"/>
                  </a:cubicBezTo>
                  <a:cubicBezTo>
                    <a:pt x="575481" y="567795"/>
                    <a:pt x="548313" y="569398"/>
                    <a:pt x="529836" y="561211"/>
                  </a:cubicBezTo>
                  <a:cubicBezTo>
                    <a:pt x="498618" y="547368"/>
                    <a:pt x="488156" y="553952"/>
                    <a:pt x="486469" y="588981"/>
                  </a:cubicBezTo>
                  <a:cubicBezTo>
                    <a:pt x="485878" y="601135"/>
                    <a:pt x="486469" y="613290"/>
                    <a:pt x="486469" y="625444"/>
                  </a:cubicBezTo>
                  <a:cubicBezTo>
                    <a:pt x="487565" y="651441"/>
                    <a:pt x="462507" y="646714"/>
                    <a:pt x="449767" y="655830"/>
                  </a:cubicBezTo>
                  <a:cubicBezTo>
                    <a:pt x="439726" y="663005"/>
                    <a:pt x="435339" y="649922"/>
                    <a:pt x="431205" y="642916"/>
                  </a:cubicBezTo>
                  <a:cubicBezTo>
                    <a:pt x="426607" y="633454"/>
                    <a:pt x="416212" y="628280"/>
                    <a:pt x="405893" y="630339"/>
                  </a:cubicBezTo>
                  <a:cubicBezTo>
                    <a:pt x="399827" y="630719"/>
                    <a:pt x="393735" y="630719"/>
                    <a:pt x="387669" y="630339"/>
                  </a:cubicBezTo>
                  <a:cubicBezTo>
                    <a:pt x="331140" y="630593"/>
                    <a:pt x="331140" y="630593"/>
                    <a:pt x="295956" y="678873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680A3F3-40D0-5A5C-F8DC-088F5F246719}"/>
                </a:ext>
              </a:extLst>
            </p:cNvPr>
            <p:cNvSpPr/>
            <p:nvPr/>
          </p:nvSpPr>
          <p:spPr>
            <a:xfrm>
              <a:off x="8527456" y="2792687"/>
              <a:ext cx="491123" cy="560780"/>
            </a:xfrm>
            <a:custGeom>
              <a:avLst/>
              <a:gdLst>
                <a:gd name="connsiteX0" fmla="*/ 538819 w 644086"/>
                <a:gd name="connsiteY0" fmla="*/ 52375 h 735438"/>
                <a:gd name="connsiteX1" fmla="*/ 538819 w 644086"/>
                <a:gd name="connsiteY1" fmla="*/ 15912 h 735438"/>
                <a:gd name="connsiteX2" fmla="*/ 547678 w 644086"/>
                <a:gd name="connsiteY2" fmla="*/ 297 h 735438"/>
                <a:gd name="connsiteX3" fmla="*/ 571387 w 644086"/>
                <a:gd name="connsiteY3" fmla="*/ 16418 h 735438"/>
                <a:gd name="connsiteX4" fmla="*/ 571387 w 644086"/>
                <a:gd name="connsiteY4" fmla="*/ 54823 h 735438"/>
                <a:gd name="connsiteX5" fmla="*/ 590117 w 644086"/>
                <a:gd name="connsiteY5" fmla="*/ 76262 h 735438"/>
                <a:gd name="connsiteX6" fmla="*/ 630869 w 644086"/>
                <a:gd name="connsiteY6" fmla="*/ 89683 h 735438"/>
                <a:gd name="connsiteX7" fmla="*/ 638547 w 644086"/>
                <a:gd name="connsiteY7" fmla="*/ 116777 h 735438"/>
                <a:gd name="connsiteX8" fmla="*/ 628591 w 644086"/>
                <a:gd name="connsiteY8" fmla="*/ 133658 h 735438"/>
                <a:gd name="connsiteX9" fmla="*/ 595264 w 644086"/>
                <a:gd name="connsiteY9" fmla="*/ 161512 h 735438"/>
                <a:gd name="connsiteX10" fmla="*/ 571049 w 644086"/>
                <a:gd name="connsiteY10" fmla="*/ 186412 h 735438"/>
                <a:gd name="connsiteX11" fmla="*/ 552741 w 644086"/>
                <a:gd name="connsiteY11" fmla="*/ 256722 h 735438"/>
                <a:gd name="connsiteX12" fmla="*/ 529623 w 644086"/>
                <a:gd name="connsiteY12" fmla="*/ 311840 h 735438"/>
                <a:gd name="connsiteX13" fmla="*/ 543882 w 644086"/>
                <a:gd name="connsiteY13" fmla="*/ 330409 h 735438"/>
                <a:gd name="connsiteX14" fmla="*/ 560756 w 644086"/>
                <a:gd name="connsiteY14" fmla="*/ 361302 h 735438"/>
                <a:gd name="connsiteX15" fmla="*/ 574340 w 644086"/>
                <a:gd name="connsiteY15" fmla="*/ 418107 h 735438"/>
                <a:gd name="connsiteX16" fmla="*/ 578052 w 644086"/>
                <a:gd name="connsiteY16" fmla="*/ 434988 h 735438"/>
                <a:gd name="connsiteX17" fmla="*/ 564046 w 644086"/>
                <a:gd name="connsiteY17" fmla="*/ 441065 h 735438"/>
                <a:gd name="connsiteX18" fmla="*/ 529707 w 644086"/>
                <a:gd name="connsiteY18" fmla="*/ 441741 h 735438"/>
                <a:gd name="connsiteX19" fmla="*/ 503467 w 644086"/>
                <a:gd name="connsiteY19" fmla="*/ 492385 h 735438"/>
                <a:gd name="connsiteX20" fmla="*/ 552656 w 644086"/>
                <a:gd name="connsiteY20" fmla="*/ 573752 h 735438"/>
                <a:gd name="connsiteX21" fmla="*/ 564722 w 644086"/>
                <a:gd name="connsiteY21" fmla="*/ 580758 h 735438"/>
                <a:gd name="connsiteX22" fmla="*/ 598470 w 644086"/>
                <a:gd name="connsiteY22" fmla="*/ 575609 h 735438"/>
                <a:gd name="connsiteX23" fmla="*/ 618382 w 644086"/>
                <a:gd name="connsiteY23" fmla="*/ 568012 h 735438"/>
                <a:gd name="connsiteX24" fmla="*/ 639391 w 644086"/>
                <a:gd name="connsiteY24" fmla="*/ 592406 h 735438"/>
                <a:gd name="connsiteX25" fmla="*/ 632472 w 644086"/>
                <a:gd name="connsiteY25" fmla="*/ 623467 h 735438"/>
                <a:gd name="connsiteX26" fmla="*/ 632472 w 644086"/>
                <a:gd name="connsiteY26" fmla="*/ 659593 h 735438"/>
                <a:gd name="connsiteX27" fmla="*/ 601339 w 644086"/>
                <a:gd name="connsiteY27" fmla="*/ 715892 h 735438"/>
                <a:gd name="connsiteX28" fmla="*/ 528948 w 644086"/>
                <a:gd name="connsiteY28" fmla="*/ 732773 h 735438"/>
                <a:gd name="connsiteX29" fmla="*/ 518401 w 644086"/>
                <a:gd name="connsiteY29" fmla="*/ 725177 h 735438"/>
                <a:gd name="connsiteX30" fmla="*/ 538903 w 644086"/>
                <a:gd name="connsiteY30" fmla="*/ 657652 h 735438"/>
                <a:gd name="connsiteX31" fmla="*/ 531901 w 644086"/>
                <a:gd name="connsiteY31" fmla="*/ 622792 h 735438"/>
                <a:gd name="connsiteX32" fmla="*/ 503552 w 644086"/>
                <a:gd name="connsiteY32" fmla="*/ 604054 h 735438"/>
                <a:gd name="connsiteX33" fmla="*/ 470731 w 644086"/>
                <a:gd name="connsiteY33" fmla="*/ 612494 h 735438"/>
                <a:gd name="connsiteX34" fmla="*/ 443985 w 644086"/>
                <a:gd name="connsiteY34" fmla="*/ 659509 h 735438"/>
                <a:gd name="connsiteX35" fmla="*/ 433438 w 644086"/>
                <a:gd name="connsiteY35" fmla="*/ 666683 h 735438"/>
                <a:gd name="connsiteX36" fmla="*/ 425761 w 644086"/>
                <a:gd name="connsiteY36" fmla="*/ 656132 h 735438"/>
                <a:gd name="connsiteX37" fmla="*/ 425339 w 644086"/>
                <a:gd name="connsiteY37" fmla="*/ 639926 h 735438"/>
                <a:gd name="connsiteX38" fmla="*/ 419770 w 644086"/>
                <a:gd name="connsiteY38" fmla="*/ 616799 h 735438"/>
                <a:gd name="connsiteX39" fmla="*/ 384840 w 644086"/>
                <a:gd name="connsiteY39" fmla="*/ 619416 h 735438"/>
                <a:gd name="connsiteX40" fmla="*/ 337423 w 644086"/>
                <a:gd name="connsiteY40" fmla="*/ 678500 h 735438"/>
                <a:gd name="connsiteX41" fmla="*/ 312786 w 644086"/>
                <a:gd name="connsiteY41" fmla="*/ 690486 h 735438"/>
                <a:gd name="connsiteX42" fmla="*/ 305784 w 644086"/>
                <a:gd name="connsiteY42" fmla="*/ 668625 h 735438"/>
                <a:gd name="connsiteX43" fmla="*/ 324430 w 644086"/>
                <a:gd name="connsiteY43" fmla="*/ 607261 h 735438"/>
                <a:gd name="connsiteX44" fmla="*/ 315064 w 644086"/>
                <a:gd name="connsiteY44" fmla="*/ 577297 h 735438"/>
                <a:gd name="connsiteX45" fmla="*/ 224280 w 644086"/>
                <a:gd name="connsiteY45" fmla="*/ 507324 h 735438"/>
                <a:gd name="connsiteX46" fmla="*/ 214831 w 644086"/>
                <a:gd name="connsiteY46" fmla="*/ 487742 h 735438"/>
                <a:gd name="connsiteX47" fmla="*/ 214831 w 644086"/>
                <a:gd name="connsiteY47" fmla="*/ 368307 h 735438"/>
                <a:gd name="connsiteX48" fmla="*/ 190109 w 644086"/>
                <a:gd name="connsiteY48" fmla="*/ 346615 h 735438"/>
                <a:gd name="connsiteX49" fmla="*/ 151973 w 644086"/>
                <a:gd name="connsiteY49" fmla="*/ 339778 h 735438"/>
                <a:gd name="connsiteX50" fmla="*/ 51908 w 644086"/>
                <a:gd name="connsiteY50" fmla="*/ 310996 h 735438"/>
                <a:gd name="connsiteX51" fmla="*/ 36890 w 644086"/>
                <a:gd name="connsiteY51" fmla="*/ 292426 h 735438"/>
                <a:gd name="connsiteX52" fmla="*/ 39083 w 644086"/>
                <a:gd name="connsiteY52" fmla="*/ 284661 h 735438"/>
                <a:gd name="connsiteX53" fmla="*/ 14869 w 644086"/>
                <a:gd name="connsiteY53" fmla="*/ 227265 h 735438"/>
                <a:gd name="connsiteX54" fmla="*/ 526 w 644086"/>
                <a:gd name="connsiteY54" fmla="*/ 211903 h 735438"/>
                <a:gd name="connsiteX55" fmla="*/ 22968 w 644086"/>
                <a:gd name="connsiteY55" fmla="*/ 190633 h 735438"/>
                <a:gd name="connsiteX56" fmla="*/ 83379 w 644086"/>
                <a:gd name="connsiteY56" fmla="*/ 195444 h 735438"/>
                <a:gd name="connsiteX57" fmla="*/ 123287 w 644086"/>
                <a:gd name="connsiteY57" fmla="*/ 208611 h 735438"/>
                <a:gd name="connsiteX58" fmla="*/ 138507 w 644086"/>
                <a:gd name="connsiteY58" fmla="*/ 226058 h 735438"/>
                <a:gd name="connsiteX59" fmla="*/ 138221 w 644086"/>
                <a:gd name="connsiteY59" fmla="*/ 228193 h 735438"/>
                <a:gd name="connsiteX60" fmla="*/ 138221 w 644086"/>
                <a:gd name="connsiteY60" fmla="*/ 252502 h 735438"/>
                <a:gd name="connsiteX61" fmla="*/ 142608 w 644086"/>
                <a:gd name="connsiteY61" fmla="*/ 278415 h 735438"/>
                <a:gd name="connsiteX62" fmla="*/ 184794 w 644086"/>
                <a:gd name="connsiteY62" fmla="*/ 276558 h 735438"/>
                <a:gd name="connsiteX63" fmla="*/ 210106 w 644086"/>
                <a:gd name="connsiteY63" fmla="*/ 247269 h 735438"/>
                <a:gd name="connsiteX64" fmla="*/ 284100 w 644086"/>
                <a:gd name="connsiteY64" fmla="*/ 236381 h 735438"/>
                <a:gd name="connsiteX65" fmla="*/ 298950 w 644086"/>
                <a:gd name="connsiteY65" fmla="*/ 261702 h 735438"/>
                <a:gd name="connsiteX66" fmla="*/ 312618 w 644086"/>
                <a:gd name="connsiteY66" fmla="*/ 268371 h 735438"/>
                <a:gd name="connsiteX67" fmla="*/ 371678 w 644086"/>
                <a:gd name="connsiteY67" fmla="*/ 240854 h 735438"/>
                <a:gd name="connsiteX68" fmla="*/ 384334 w 644086"/>
                <a:gd name="connsiteY68" fmla="*/ 219162 h 735438"/>
                <a:gd name="connsiteX69" fmla="*/ 384334 w 644086"/>
                <a:gd name="connsiteY69" fmla="*/ 176959 h 735438"/>
                <a:gd name="connsiteX70" fmla="*/ 406440 w 644086"/>
                <a:gd name="connsiteY70" fmla="*/ 163285 h 735438"/>
                <a:gd name="connsiteX71" fmla="*/ 482881 w 644086"/>
                <a:gd name="connsiteY71" fmla="*/ 150793 h 735438"/>
                <a:gd name="connsiteX72" fmla="*/ 485665 w 644086"/>
                <a:gd name="connsiteY72" fmla="*/ 133321 h 735438"/>
                <a:gd name="connsiteX73" fmla="*/ 485665 w 644086"/>
                <a:gd name="connsiteY73" fmla="*/ 109096 h 735438"/>
                <a:gd name="connsiteX74" fmla="*/ 504902 w 644086"/>
                <a:gd name="connsiteY74" fmla="*/ 99221 h 735438"/>
                <a:gd name="connsiteX75" fmla="*/ 506589 w 644086"/>
                <a:gd name="connsiteY75" fmla="*/ 100318 h 735438"/>
                <a:gd name="connsiteX76" fmla="*/ 537891 w 644086"/>
                <a:gd name="connsiteY76" fmla="*/ 82930 h 735438"/>
                <a:gd name="connsiteX77" fmla="*/ 538819 w 644086"/>
                <a:gd name="connsiteY77" fmla="*/ 52375 h 73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44086" h="735438">
                  <a:moveTo>
                    <a:pt x="538819" y="52375"/>
                  </a:moveTo>
                  <a:cubicBezTo>
                    <a:pt x="538819" y="40221"/>
                    <a:pt x="538819" y="28066"/>
                    <a:pt x="538819" y="15912"/>
                  </a:cubicBezTo>
                  <a:cubicBezTo>
                    <a:pt x="538819" y="9413"/>
                    <a:pt x="535529" y="-1982"/>
                    <a:pt x="547678" y="297"/>
                  </a:cubicBezTo>
                  <a:cubicBezTo>
                    <a:pt x="556791" y="2069"/>
                    <a:pt x="571303" y="-125"/>
                    <a:pt x="571387" y="16418"/>
                  </a:cubicBezTo>
                  <a:cubicBezTo>
                    <a:pt x="571387" y="29248"/>
                    <a:pt x="571387" y="41740"/>
                    <a:pt x="571387" y="54823"/>
                  </a:cubicBezTo>
                  <a:cubicBezTo>
                    <a:pt x="571387" y="67906"/>
                    <a:pt x="577040" y="73983"/>
                    <a:pt x="590117" y="76262"/>
                  </a:cubicBezTo>
                  <a:cubicBezTo>
                    <a:pt x="603988" y="79816"/>
                    <a:pt x="617598" y="84298"/>
                    <a:pt x="630869" y="89683"/>
                  </a:cubicBezTo>
                  <a:cubicBezTo>
                    <a:pt x="650106" y="95760"/>
                    <a:pt x="644284" y="105129"/>
                    <a:pt x="638547" y="116777"/>
                  </a:cubicBezTo>
                  <a:cubicBezTo>
                    <a:pt x="635594" y="122770"/>
                    <a:pt x="627241" y="126146"/>
                    <a:pt x="628591" y="133658"/>
                  </a:cubicBezTo>
                  <a:cubicBezTo>
                    <a:pt x="633653" y="162863"/>
                    <a:pt x="615682" y="162272"/>
                    <a:pt x="595264" y="161512"/>
                  </a:cubicBezTo>
                  <a:cubicBezTo>
                    <a:pt x="569362" y="160584"/>
                    <a:pt x="569953" y="161512"/>
                    <a:pt x="571049" y="186412"/>
                  </a:cubicBezTo>
                  <a:cubicBezTo>
                    <a:pt x="572146" y="211312"/>
                    <a:pt x="569615" y="235621"/>
                    <a:pt x="552741" y="256722"/>
                  </a:cubicBezTo>
                  <a:cubicBezTo>
                    <a:pt x="540085" y="272591"/>
                    <a:pt x="535866" y="292933"/>
                    <a:pt x="529623" y="311840"/>
                  </a:cubicBezTo>
                  <a:cubicBezTo>
                    <a:pt x="525995" y="322728"/>
                    <a:pt x="536288" y="327033"/>
                    <a:pt x="543882" y="330409"/>
                  </a:cubicBezTo>
                  <a:cubicBezTo>
                    <a:pt x="557972" y="336571"/>
                    <a:pt x="565143" y="343830"/>
                    <a:pt x="560756" y="361302"/>
                  </a:cubicBezTo>
                  <a:cubicBezTo>
                    <a:pt x="555356" y="381644"/>
                    <a:pt x="556959" y="401985"/>
                    <a:pt x="574340" y="418107"/>
                  </a:cubicBezTo>
                  <a:cubicBezTo>
                    <a:pt x="579208" y="422277"/>
                    <a:pt x="580718" y="429164"/>
                    <a:pt x="578052" y="434988"/>
                  </a:cubicBezTo>
                  <a:cubicBezTo>
                    <a:pt x="575184" y="440812"/>
                    <a:pt x="569615" y="440559"/>
                    <a:pt x="564046" y="441065"/>
                  </a:cubicBezTo>
                  <a:cubicBezTo>
                    <a:pt x="552572" y="442078"/>
                    <a:pt x="539916" y="430008"/>
                    <a:pt x="529707" y="441741"/>
                  </a:cubicBezTo>
                  <a:cubicBezTo>
                    <a:pt x="517169" y="456368"/>
                    <a:pt x="508192" y="473705"/>
                    <a:pt x="503467" y="492385"/>
                  </a:cubicBezTo>
                  <a:cubicBezTo>
                    <a:pt x="495452" y="523530"/>
                    <a:pt x="513255" y="551469"/>
                    <a:pt x="552656" y="573752"/>
                  </a:cubicBezTo>
                  <a:cubicBezTo>
                    <a:pt x="556875" y="575736"/>
                    <a:pt x="560908" y="578074"/>
                    <a:pt x="564722" y="580758"/>
                  </a:cubicBezTo>
                  <a:cubicBezTo>
                    <a:pt x="578221" y="592321"/>
                    <a:pt x="588936" y="591984"/>
                    <a:pt x="598470" y="575609"/>
                  </a:cubicBezTo>
                  <a:cubicBezTo>
                    <a:pt x="602351" y="569025"/>
                    <a:pt x="610114" y="561260"/>
                    <a:pt x="618382" y="568012"/>
                  </a:cubicBezTo>
                  <a:cubicBezTo>
                    <a:pt x="626651" y="574765"/>
                    <a:pt x="641247" y="579407"/>
                    <a:pt x="639391" y="592406"/>
                  </a:cubicBezTo>
                  <a:cubicBezTo>
                    <a:pt x="639264" y="603125"/>
                    <a:pt x="636910" y="613710"/>
                    <a:pt x="632472" y="623467"/>
                  </a:cubicBezTo>
                  <a:cubicBezTo>
                    <a:pt x="625900" y="634609"/>
                    <a:pt x="625900" y="648451"/>
                    <a:pt x="632472" y="659593"/>
                  </a:cubicBezTo>
                  <a:cubicBezTo>
                    <a:pt x="642681" y="680357"/>
                    <a:pt x="624541" y="714288"/>
                    <a:pt x="601339" y="715892"/>
                  </a:cubicBezTo>
                  <a:cubicBezTo>
                    <a:pt x="576027" y="717665"/>
                    <a:pt x="550125" y="712600"/>
                    <a:pt x="528948" y="732773"/>
                  </a:cubicBezTo>
                  <a:cubicBezTo>
                    <a:pt x="522114" y="739273"/>
                    <a:pt x="519414" y="732773"/>
                    <a:pt x="518401" y="725177"/>
                  </a:cubicBezTo>
                  <a:cubicBezTo>
                    <a:pt x="514942" y="699348"/>
                    <a:pt x="524982" y="677656"/>
                    <a:pt x="538903" y="657652"/>
                  </a:cubicBezTo>
                  <a:cubicBezTo>
                    <a:pt x="551138" y="639758"/>
                    <a:pt x="550210" y="634187"/>
                    <a:pt x="531901" y="622792"/>
                  </a:cubicBezTo>
                  <a:cubicBezTo>
                    <a:pt x="522282" y="616884"/>
                    <a:pt x="512664" y="610891"/>
                    <a:pt x="503552" y="604054"/>
                  </a:cubicBezTo>
                  <a:cubicBezTo>
                    <a:pt x="488702" y="592997"/>
                    <a:pt x="478662" y="599327"/>
                    <a:pt x="470731" y="612494"/>
                  </a:cubicBezTo>
                  <a:cubicBezTo>
                    <a:pt x="461534" y="627941"/>
                    <a:pt x="452844" y="643809"/>
                    <a:pt x="443985" y="659509"/>
                  </a:cubicBezTo>
                  <a:cubicBezTo>
                    <a:pt x="441623" y="663729"/>
                    <a:pt x="439429" y="667949"/>
                    <a:pt x="433438" y="666683"/>
                  </a:cubicBezTo>
                  <a:cubicBezTo>
                    <a:pt x="428629" y="665535"/>
                    <a:pt x="425372" y="661062"/>
                    <a:pt x="425761" y="656132"/>
                  </a:cubicBezTo>
                  <a:cubicBezTo>
                    <a:pt x="425761" y="650730"/>
                    <a:pt x="425761" y="645244"/>
                    <a:pt x="425339" y="639926"/>
                  </a:cubicBezTo>
                  <a:cubicBezTo>
                    <a:pt x="424158" y="631486"/>
                    <a:pt x="430232" y="619585"/>
                    <a:pt x="419770" y="616799"/>
                  </a:cubicBezTo>
                  <a:cubicBezTo>
                    <a:pt x="408321" y="612402"/>
                    <a:pt x="395505" y="613364"/>
                    <a:pt x="384840" y="619416"/>
                  </a:cubicBezTo>
                  <a:cubicBezTo>
                    <a:pt x="362650" y="634187"/>
                    <a:pt x="341726" y="649549"/>
                    <a:pt x="337423" y="678500"/>
                  </a:cubicBezTo>
                  <a:cubicBezTo>
                    <a:pt x="335145" y="694031"/>
                    <a:pt x="323249" y="693947"/>
                    <a:pt x="312786" y="690486"/>
                  </a:cubicBezTo>
                  <a:cubicBezTo>
                    <a:pt x="302324" y="687025"/>
                    <a:pt x="300384" y="680863"/>
                    <a:pt x="305784" y="668625"/>
                  </a:cubicBezTo>
                  <a:cubicBezTo>
                    <a:pt x="314221" y="649211"/>
                    <a:pt x="317764" y="627603"/>
                    <a:pt x="324430" y="607261"/>
                  </a:cubicBezTo>
                  <a:cubicBezTo>
                    <a:pt x="328969" y="596322"/>
                    <a:pt x="325021" y="583704"/>
                    <a:pt x="315064" y="577297"/>
                  </a:cubicBezTo>
                  <a:cubicBezTo>
                    <a:pt x="284944" y="553832"/>
                    <a:pt x="255414" y="529439"/>
                    <a:pt x="224280" y="507324"/>
                  </a:cubicBezTo>
                  <a:cubicBezTo>
                    <a:pt x="217547" y="503231"/>
                    <a:pt x="213852" y="495558"/>
                    <a:pt x="214831" y="487742"/>
                  </a:cubicBezTo>
                  <a:cubicBezTo>
                    <a:pt x="214831" y="448012"/>
                    <a:pt x="214831" y="408206"/>
                    <a:pt x="214831" y="368307"/>
                  </a:cubicBezTo>
                  <a:cubicBezTo>
                    <a:pt x="214831" y="342986"/>
                    <a:pt x="214831" y="343492"/>
                    <a:pt x="190109" y="346615"/>
                  </a:cubicBezTo>
                  <a:cubicBezTo>
                    <a:pt x="176990" y="348649"/>
                    <a:pt x="163566" y="346244"/>
                    <a:pt x="151973" y="339778"/>
                  </a:cubicBezTo>
                  <a:cubicBezTo>
                    <a:pt x="121178" y="322897"/>
                    <a:pt x="90129" y="303990"/>
                    <a:pt x="51908" y="310996"/>
                  </a:cubicBezTo>
                  <a:cubicBezTo>
                    <a:pt x="37143" y="313697"/>
                    <a:pt x="35034" y="304243"/>
                    <a:pt x="36890" y="292426"/>
                  </a:cubicBezTo>
                  <a:cubicBezTo>
                    <a:pt x="37396" y="289810"/>
                    <a:pt x="38577" y="287362"/>
                    <a:pt x="39083" y="284661"/>
                  </a:cubicBezTo>
                  <a:cubicBezTo>
                    <a:pt x="46508" y="248113"/>
                    <a:pt x="46171" y="247775"/>
                    <a:pt x="14869" y="227265"/>
                  </a:cubicBezTo>
                  <a:cubicBezTo>
                    <a:pt x="8963" y="223382"/>
                    <a:pt x="-2596" y="221778"/>
                    <a:pt x="526" y="211903"/>
                  </a:cubicBezTo>
                  <a:cubicBezTo>
                    <a:pt x="2939" y="200879"/>
                    <a:pt x="11831" y="192447"/>
                    <a:pt x="22968" y="190633"/>
                  </a:cubicBezTo>
                  <a:cubicBezTo>
                    <a:pt x="43133" y="189704"/>
                    <a:pt x="64311" y="187678"/>
                    <a:pt x="83379" y="195444"/>
                  </a:cubicBezTo>
                  <a:cubicBezTo>
                    <a:pt x="96347" y="200795"/>
                    <a:pt x="109686" y="205193"/>
                    <a:pt x="123287" y="208611"/>
                  </a:cubicBezTo>
                  <a:cubicBezTo>
                    <a:pt x="132306" y="209227"/>
                    <a:pt x="139124" y="217035"/>
                    <a:pt x="138507" y="226058"/>
                  </a:cubicBezTo>
                  <a:cubicBezTo>
                    <a:pt x="138457" y="226775"/>
                    <a:pt x="138364" y="227493"/>
                    <a:pt x="138221" y="228193"/>
                  </a:cubicBezTo>
                  <a:cubicBezTo>
                    <a:pt x="137672" y="236288"/>
                    <a:pt x="137672" y="244408"/>
                    <a:pt x="138221" y="252502"/>
                  </a:cubicBezTo>
                  <a:cubicBezTo>
                    <a:pt x="138980" y="261534"/>
                    <a:pt x="133496" y="276136"/>
                    <a:pt x="142608" y="278415"/>
                  </a:cubicBezTo>
                  <a:cubicBezTo>
                    <a:pt x="155939" y="281791"/>
                    <a:pt x="173404" y="285421"/>
                    <a:pt x="184794" y="276558"/>
                  </a:cubicBezTo>
                  <a:cubicBezTo>
                    <a:pt x="194497" y="269046"/>
                    <a:pt x="200234" y="256047"/>
                    <a:pt x="210106" y="247269"/>
                  </a:cubicBezTo>
                  <a:cubicBezTo>
                    <a:pt x="223605" y="235621"/>
                    <a:pt x="269166" y="228024"/>
                    <a:pt x="284100" y="236381"/>
                  </a:cubicBezTo>
                  <a:cubicBezTo>
                    <a:pt x="293971" y="241867"/>
                    <a:pt x="293803" y="253262"/>
                    <a:pt x="298950" y="261702"/>
                  </a:cubicBezTo>
                  <a:cubicBezTo>
                    <a:pt x="302831" y="268117"/>
                    <a:pt x="305615" y="271578"/>
                    <a:pt x="312618" y="268371"/>
                  </a:cubicBezTo>
                  <a:cubicBezTo>
                    <a:pt x="332445" y="259255"/>
                    <a:pt x="351851" y="249210"/>
                    <a:pt x="371678" y="240854"/>
                  </a:cubicBezTo>
                  <a:cubicBezTo>
                    <a:pt x="380883" y="238010"/>
                    <a:pt x="386384" y="228582"/>
                    <a:pt x="384334" y="219162"/>
                  </a:cubicBezTo>
                  <a:cubicBezTo>
                    <a:pt x="383490" y="205066"/>
                    <a:pt x="383659" y="190886"/>
                    <a:pt x="384334" y="176959"/>
                  </a:cubicBezTo>
                  <a:cubicBezTo>
                    <a:pt x="384334" y="161512"/>
                    <a:pt x="392096" y="157123"/>
                    <a:pt x="406440" y="163285"/>
                  </a:cubicBezTo>
                  <a:cubicBezTo>
                    <a:pt x="420783" y="169447"/>
                    <a:pt x="472672" y="161935"/>
                    <a:pt x="482881" y="150793"/>
                  </a:cubicBezTo>
                  <a:cubicBezTo>
                    <a:pt x="487437" y="145897"/>
                    <a:pt x="485496" y="139229"/>
                    <a:pt x="485665" y="133321"/>
                  </a:cubicBezTo>
                  <a:cubicBezTo>
                    <a:pt x="485074" y="125260"/>
                    <a:pt x="485074" y="117157"/>
                    <a:pt x="485665" y="109096"/>
                  </a:cubicBezTo>
                  <a:cubicBezTo>
                    <a:pt x="487605" y="98714"/>
                    <a:pt x="490980" y="87657"/>
                    <a:pt x="504902" y="99221"/>
                  </a:cubicBezTo>
                  <a:cubicBezTo>
                    <a:pt x="505433" y="99634"/>
                    <a:pt x="505998" y="100006"/>
                    <a:pt x="506589" y="100318"/>
                  </a:cubicBezTo>
                  <a:cubicBezTo>
                    <a:pt x="532407" y="114414"/>
                    <a:pt x="537891" y="111375"/>
                    <a:pt x="537891" y="82930"/>
                  </a:cubicBezTo>
                  <a:cubicBezTo>
                    <a:pt x="538903" y="72548"/>
                    <a:pt x="538903" y="62420"/>
                    <a:pt x="538819" y="5237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3B1B074-027A-D0D8-388C-01F10D63DAAA}"/>
                </a:ext>
              </a:extLst>
            </p:cNvPr>
            <p:cNvSpPr/>
            <p:nvPr/>
          </p:nvSpPr>
          <p:spPr>
            <a:xfrm>
              <a:off x="8493892" y="6199846"/>
              <a:ext cx="435565" cy="846488"/>
            </a:xfrm>
            <a:custGeom>
              <a:avLst/>
              <a:gdLst>
                <a:gd name="connsiteX0" fmla="*/ 136508 w 571224"/>
                <a:gd name="connsiteY0" fmla="*/ 220976 h 1110131"/>
                <a:gd name="connsiteX1" fmla="*/ 84535 w 571224"/>
                <a:gd name="connsiteY1" fmla="*/ 192446 h 1110131"/>
                <a:gd name="connsiteX2" fmla="*/ 54414 w 571224"/>
                <a:gd name="connsiteY2" fmla="*/ 150243 h 1110131"/>
                <a:gd name="connsiteX3" fmla="*/ 24546 w 571224"/>
                <a:gd name="connsiteY3" fmla="*/ 70226 h 1110131"/>
                <a:gd name="connsiteX4" fmla="*/ 3706 w 571224"/>
                <a:gd name="connsiteY4" fmla="*/ 17051 h 1110131"/>
                <a:gd name="connsiteX5" fmla="*/ 1766 w 571224"/>
                <a:gd name="connsiteY5" fmla="*/ 2195 h 1110131"/>
                <a:gd name="connsiteX6" fmla="*/ 14759 w 571224"/>
                <a:gd name="connsiteY6" fmla="*/ 2702 h 1110131"/>
                <a:gd name="connsiteX7" fmla="*/ 54667 w 571224"/>
                <a:gd name="connsiteY7" fmla="*/ 34269 h 1110131"/>
                <a:gd name="connsiteX8" fmla="*/ 161735 w 571224"/>
                <a:gd name="connsiteY8" fmla="*/ 140790 h 1110131"/>
                <a:gd name="connsiteX9" fmla="*/ 225520 w 571224"/>
                <a:gd name="connsiteY9" fmla="*/ 180461 h 1110131"/>
                <a:gd name="connsiteX10" fmla="*/ 329804 w 571224"/>
                <a:gd name="connsiteY10" fmla="*/ 234228 h 1110131"/>
                <a:gd name="connsiteX11" fmla="*/ 348957 w 571224"/>
                <a:gd name="connsiteY11" fmla="*/ 255160 h 1110131"/>
                <a:gd name="connsiteX12" fmla="*/ 318414 w 571224"/>
                <a:gd name="connsiteY12" fmla="*/ 274320 h 1110131"/>
                <a:gd name="connsiteX13" fmla="*/ 312339 w 571224"/>
                <a:gd name="connsiteY13" fmla="*/ 274320 h 1110131"/>
                <a:gd name="connsiteX14" fmla="*/ 281881 w 571224"/>
                <a:gd name="connsiteY14" fmla="*/ 278456 h 1110131"/>
                <a:gd name="connsiteX15" fmla="*/ 275890 w 571224"/>
                <a:gd name="connsiteY15" fmla="*/ 323782 h 1110131"/>
                <a:gd name="connsiteX16" fmla="*/ 290149 w 571224"/>
                <a:gd name="connsiteY16" fmla="*/ 334502 h 1110131"/>
                <a:gd name="connsiteX17" fmla="*/ 325670 w 571224"/>
                <a:gd name="connsiteY17" fmla="*/ 341170 h 1110131"/>
                <a:gd name="connsiteX18" fmla="*/ 341701 w 571224"/>
                <a:gd name="connsiteY18" fmla="*/ 373413 h 1110131"/>
                <a:gd name="connsiteX19" fmla="*/ 353006 w 571224"/>
                <a:gd name="connsiteY19" fmla="*/ 391476 h 1110131"/>
                <a:gd name="connsiteX20" fmla="*/ 370387 w 571224"/>
                <a:gd name="connsiteY20" fmla="*/ 387593 h 1110131"/>
                <a:gd name="connsiteX21" fmla="*/ 404136 w 571224"/>
                <a:gd name="connsiteY21" fmla="*/ 394937 h 1110131"/>
                <a:gd name="connsiteX22" fmla="*/ 396121 w 571224"/>
                <a:gd name="connsiteY22" fmla="*/ 415870 h 1110131"/>
                <a:gd name="connsiteX23" fmla="*/ 377812 w 571224"/>
                <a:gd name="connsiteY23" fmla="*/ 432751 h 1110131"/>
                <a:gd name="connsiteX24" fmla="*/ 400592 w 571224"/>
                <a:gd name="connsiteY24" fmla="*/ 472759 h 1110131"/>
                <a:gd name="connsiteX25" fmla="*/ 422529 w 571224"/>
                <a:gd name="connsiteY25" fmla="*/ 475039 h 1110131"/>
                <a:gd name="connsiteX26" fmla="*/ 432823 w 571224"/>
                <a:gd name="connsiteY26" fmla="*/ 510067 h 1110131"/>
                <a:gd name="connsiteX27" fmla="*/ 433413 w 571224"/>
                <a:gd name="connsiteY27" fmla="*/ 600044 h 1110131"/>
                <a:gd name="connsiteX28" fmla="*/ 447925 w 571224"/>
                <a:gd name="connsiteY28" fmla="*/ 616925 h 1110131"/>
                <a:gd name="connsiteX29" fmla="*/ 474333 w 571224"/>
                <a:gd name="connsiteY29" fmla="*/ 622243 h 1110131"/>
                <a:gd name="connsiteX30" fmla="*/ 524197 w 571224"/>
                <a:gd name="connsiteY30" fmla="*/ 611101 h 1110131"/>
                <a:gd name="connsiteX31" fmla="*/ 539047 w 571224"/>
                <a:gd name="connsiteY31" fmla="*/ 624437 h 1110131"/>
                <a:gd name="connsiteX32" fmla="*/ 525379 w 571224"/>
                <a:gd name="connsiteY32" fmla="*/ 706143 h 1110131"/>
                <a:gd name="connsiteX33" fmla="*/ 511288 w 571224"/>
                <a:gd name="connsiteY33" fmla="*/ 772148 h 1110131"/>
                <a:gd name="connsiteX34" fmla="*/ 552040 w 571224"/>
                <a:gd name="connsiteY34" fmla="*/ 813254 h 1110131"/>
                <a:gd name="connsiteX35" fmla="*/ 563852 w 571224"/>
                <a:gd name="connsiteY35" fmla="*/ 836550 h 1110131"/>
                <a:gd name="connsiteX36" fmla="*/ 509938 w 571224"/>
                <a:gd name="connsiteY36" fmla="*/ 920365 h 1110131"/>
                <a:gd name="connsiteX37" fmla="*/ 509179 w 571224"/>
                <a:gd name="connsiteY37" fmla="*/ 963243 h 1110131"/>
                <a:gd name="connsiteX38" fmla="*/ 511288 w 571224"/>
                <a:gd name="connsiteY38" fmla="*/ 1027476 h 1110131"/>
                <a:gd name="connsiteX39" fmla="*/ 515338 w 571224"/>
                <a:gd name="connsiteY39" fmla="*/ 1054487 h 1110131"/>
                <a:gd name="connsiteX40" fmla="*/ 509264 w 571224"/>
                <a:gd name="connsiteY40" fmla="*/ 1100825 h 1110131"/>
                <a:gd name="connsiteX41" fmla="*/ 478046 w 571224"/>
                <a:gd name="connsiteY41" fmla="*/ 1103864 h 1110131"/>
                <a:gd name="connsiteX42" fmla="*/ 414767 w 571224"/>
                <a:gd name="connsiteY42" fmla="*/ 1042248 h 1110131"/>
                <a:gd name="connsiteX43" fmla="*/ 362540 w 571224"/>
                <a:gd name="connsiteY43" fmla="*/ 981644 h 1110131"/>
                <a:gd name="connsiteX44" fmla="*/ 352416 w 571224"/>
                <a:gd name="connsiteY44" fmla="*/ 960880 h 1110131"/>
                <a:gd name="connsiteX45" fmla="*/ 330564 w 571224"/>
                <a:gd name="connsiteY45" fmla="*/ 885928 h 1110131"/>
                <a:gd name="connsiteX46" fmla="*/ 306180 w 571224"/>
                <a:gd name="connsiteY46" fmla="*/ 833427 h 1110131"/>
                <a:gd name="connsiteX47" fmla="*/ 319680 w 571224"/>
                <a:gd name="connsiteY47" fmla="*/ 813423 h 1110131"/>
                <a:gd name="connsiteX48" fmla="*/ 342966 w 571224"/>
                <a:gd name="connsiteY48" fmla="*/ 779660 h 1110131"/>
                <a:gd name="connsiteX49" fmla="*/ 328032 w 571224"/>
                <a:gd name="connsiteY49" fmla="*/ 710194 h 1110131"/>
                <a:gd name="connsiteX50" fmla="*/ 315883 w 571224"/>
                <a:gd name="connsiteY50" fmla="*/ 687742 h 1110131"/>
                <a:gd name="connsiteX51" fmla="*/ 278590 w 571224"/>
                <a:gd name="connsiteY51" fmla="*/ 629755 h 1110131"/>
                <a:gd name="connsiteX52" fmla="*/ 268213 w 571224"/>
                <a:gd name="connsiteY52" fmla="*/ 608231 h 1110131"/>
                <a:gd name="connsiteX53" fmla="*/ 234970 w 571224"/>
                <a:gd name="connsiteY53" fmla="*/ 490063 h 1110131"/>
                <a:gd name="connsiteX54" fmla="*/ 222989 w 571224"/>
                <a:gd name="connsiteY54" fmla="*/ 460183 h 1110131"/>
                <a:gd name="connsiteX55" fmla="*/ 203837 w 571224"/>
                <a:gd name="connsiteY55" fmla="*/ 414941 h 1110131"/>
                <a:gd name="connsiteX56" fmla="*/ 161651 w 571224"/>
                <a:gd name="connsiteY56" fmla="*/ 300486 h 1110131"/>
                <a:gd name="connsiteX57" fmla="*/ 161651 w 571224"/>
                <a:gd name="connsiteY57" fmla="*/ 277612 h 1110131"/>
                <a:gd name="connsiteX58" fmla="*/ 165447 w 571224"/>
                <a:gd name="connsiteY58" fmla="*/ 230261 h 1110131"/>
                <a:gd name="connsiteX59" fmla="*/ 136508 w 571224"/>
                <a:gd name="connsiteY59" fmla="*/ 220976 h 111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71224" h="1110131">
                  <a:moveTo>
                    <a:pt x="136508" y="220976"/>
                  </a:moveTo>
                  <a:cubicBezTo>
                    <a:pt x="110353" y="227222"/>
                    <a:pt x="96769" y="211776"/>
                    <a:pt x="84535" y="192446"/>
                  </a:cubicBezTo>
                  <a:cubicBezTo>
                    <a:pt x="75490" y="177692"/>
                    <a:pt x="65433" y="163588"/>
                    <a:pt x="54414" y="150243"/>
                  </a:cubicBezTo>
                  <a:cubicBezTo>
                    <a:pt x="35683" y="127724"/>
                    <a:pt x="25154" y="99515"/>
                    <a:pt x="24546" y="70226"/>
                  </a:cubicBezTo>
                  <a:cubicBezTo>
                    <a:pt x="23534" y="49716"/>
                    <a:pt x="12481" y="34016"/>
                    <a:pt x="3706" y="17051"/>
                  </a:cubicBezTo>
                  <a:cubicBezTo>
                    <a:pt x="1091" y="12070"/>
                    <a:pt x="-2031" y="7175"/>
                    <a:pt x="1766" y="2195"/>
                  </a:cubicBezTo>
                  <a:cubicBezTo>
                    <a:pt x="5562" y="-2785"/>
                    <a:pt x="10203" y="2195"/>
                    <a:pt x="14759" y="2702"/>
                  </a:cubicBezTo>
                  <a:cubicBezTo>
                    <a:pt x="35008" y="3968"/>
                    <a:pt x="43361" y="22537"/>
                    <a:pt x="54667" y="34269"/>
                  </a:cubicBezTo>
                  <a:cubicBezTo>
                    <a:pt x="89513" y="70648"/>
                    <a:pt x="128324" y="103145"/>
                    <a:pt x="161735" y="140790"/>
                  </a:cubicBezTo>
                  <a:cubicBezTo>
                    <a:pt x="179538" y="160879"/>
                    <a:pt x="203921" y="168475"/>
                    <a:pt x="225520" y="180461"/>
                  </a:cubicBezTo>
                  <a:cubicBezTo>
                    <a:pt x="259860" y="199199"/>
                    <a:pt x="295465" y="215490"/>
                    <a:pt x="329804" y="234228"/>
                  </a:cubicBezTo>
                  <a:cubicBezTo>
                    <a:pt x="338241" y="238617"/>
                    <a:pt x="351404" y="245200"/>
                    <a:pt x="348957" y="255160"/>
                  </a:cubicBezTo>
                  <a:cubicBezTo>
                    <a:pt x="345751" y="268075"/>
                    <a:pt x="329382" y="268834"/>
                    <a:pt x="318414" y="274320"/>
                  </a:cubicBezTo>
                  <a:cubicBezTo>
                    <a:pt x="316726" y="275164"/>
                    <a:pt x="314364" y="274320"/>
                    <a:pt x="312339" y="274320"/>
                  </a:cubicBezTo>
                  <a:cubicBezTo>
                    <a:pt x="301961" y="275502"/>
                    <a:pt x="288040" y="268918"/>
                    <a:pt x="281881" y="278456"/>
                  </a:cubicBezTo>
                  <a:cubicBezTo>
                    <a:pt x="273444" y="291455"/>
                    <a:pt x="274794" y="308167"/>
                    <a:pt x="275890" y="323782"/>
                  </a:cubicBezTo>
                  <a:cubicBezTo>
                    <a:pt x="276565" y="332223"/>
                    <a:pt x="282725" y="335009"/>
                    <a:pt x="290149" y="334502"/>
                  </a:cubicBezTo>
                  <a:cubicBezTo>
                    <a:pt x="302290" y="334604"/>
                    <a:pt x="314322" y="336857"/>
                    <a:pt x="325670" y="341170"/>
                  </a:cubicBezTo>
                  <a:cubicBezTo>
                    <a:pt x="344485" y="346657"/>
                    <a:pt x="351404" y="357292"/>
                    <a:pt x="341701" y="373413"/>
                  </a:cubicBezTo>
                  <a:cubicBezTo>
                    <a:pt x="331998" y="389535"/>
                    <a:pt x="339085" y="391814"/>
                    <a:pt x="353006" y="391476"/>
                  </a:cubicBezTo>
                  <a:cubicBezTo>
                    <a:pt x="359056" y="391966"/>
                    <a:pt x="365114" y="390607"/>
                    <a:pt x="370387" y="387593"/>
                  </a:cubicBezTo>
                  <a:cubicBezTo>
                    <a:pt x="383971" y="378309"/>
                    <a:pt x="395108" y="385146"/>
                    <a:pt x="404136" y="394937"/>
                  </a:cubicBezTo>
                  <a:cubicBezTo>
                    <a:pt x="413164" y="404728"/>
                    <a:pt x="409367" y="414772"/>
                    <a:pt x="396121" y="415870"/>
                  </a:cubicBezTo>
                  <a:cubicBezTo>
                    <a:pt x="384730" y="416883"/>
                    <a:pt x="373340" y="418739"/>
                    <a:pt x="377812" y="432751"/>
                  </a:cubicBezTo>
                  <a:cubicBezTo>
                    <a:pt x="382283" y="446762"/>
                    <a:pt x="372328" y="471578"/>
                    <a:pt x="400592" y="472759"/>
                  </a:cubicBezTo>
                  <a:cubicBezTo>
                    <a:pt x="407975" y="472599"/>
                    <a:pt x="415340" y="473367"/>
                    <a:pt x="422529" y="475039"/>
                  </a:cubicBezTo>
                  <a:cubicBezTo>
                    <a:pt x="447841" y="482297"/>
                    <a:pt x="450794" y="491244"/>
                    <a:pt x="432823" y="510067"/>
                  </a:cubicBezTo>
                  <a:cubicBezTo>
                    <a:pt x="411814" y="532013"/>
                    <a:pt x="411898" y="571852"/>
                    <a:pt x="433413" y="600044"/>
                  </a:cubicBezTo>
                  <a:cubicBezTo>
                    <a:pt x="437640" y="606163"/>
                    <a:pt x="442508" y="611827"/>
                    <a:pt x="447925" y="616925"/>
                  </a:cubicBezTo>
                  <a:cubicBezTo>
                    <a:pt x="455350" y="623340"/>
                    <a:pt x="461678" y="628320"/>
                    <a:pt x="474333" y="622243"/>
                  </a:cubicBezTo>
                  <a:cubicBezTo>
                    <a:pt x="489352" y="615068"/>
                    <a:pt x="507323" y="613802"/>
                    <a:pt x="524197" y="611101"/>
                  </a:cubicBezTo>
                  <a:cubicBezTo>
                    <a:pt x="533900" y="609329"/>
                    <a:pt x="538372" y="613549"/>
                    <a:pt x="539047" y="624437"/>
                  </a:cubicBezTo>
                  <a:cubicBezTo>
                    <a:pt x="540903" y="652882"/>
                    <a:pt x="532719" y="679301"/>
                    <a:pt x="525379" y="706143"/>
                  </a:cubicBezTo>
                  <a:cubicBezTo>
                    <a:pt x="519017" y="727759"/>
                    <a:pt x="514300" y="749823"/>
                    <a:pt x="511288" y="772148"/>
                  </a:cubicBezTo>
                  <a:cubicBezTo>
                    <a:pt x="509095" y="790464"/>
                    <a:pt x="532466" y="811988"/>
                    <a:pt x="552040" y="813254"/>
                  </a:cubicBezTo>
                  <a:cubicBezTo>
                    <a:pt x="574230" y="814604"/>
                    <a:pt x="575749" y="817643"/>
                    <a:pt x="563852" y="836550"/>
                  </a:cubicBezTo>
                  <a:cubicBezTo>
                    <a:pt x="546050" y="864573"/>
                    <a:pt x="530104" y="893862"/>
                    <a:pt x="509938" y="920365"/>
                  </a:cubicBezTo>
                  <a:cubicBezTo>
                    <a:pt x="498810" y="932376"/>
                    <a:pt x="498481" y="950844"/>
                    <a:pt x="509179" y="963243"/>
                  </a:cubicBezTo>
                  <a:cubicBezTo>
                    <a:pt x="524113" y="984514"/>
                    <a:pt x="529091" y="1004771"/>
                    <a:pt x="511288" y="1027476"/>
                  </a:cubicBezTo>
                  <a:cubicBezTo>
                    <a:pt x="504961" y="1035917"/>
                    <a:pt x="501501" y="1045455"/>
                    <a:pt x="515338" y="1054487"/>
                  </a:cubicBezTo>
                  <a:cubicBezTo>
                    <a:pt x="529175" y="1063518"/>
                    <a:pt x="524366" y="1079808"/>
                    <a:pt x="509264" y="1100825"/>
                  </a:cubicBezTo>
                  <a:cubicBezTo>
                    <a:pt x="499645" y="1114162"/>
                    <a:pt x="488930" y="1111292"/>
                    <a:pt x="478046" y="1103864"/>
                  </a:cubicBezTo>
                  <a:cubicBezTo>
                    <a:pt x="453409" y="1086983"/>
                    <a:pt x="434426" y="1064109"/>
                    <a:pt x="414767" y="1042248"/>
                  </a:cubicBezTo>
                  <a:cubicBezTo>
                    <a:pt x="397049" y="1022412"/>
                    <a:pt x="382030" y="1000044"/>
                    <a:pt x="362540" y="981644"/>
                  </a:cubicBezTo>
                  <a:cubicBezTo>
                    <a:pt x="356635" y="976073"/>
                    <a:pt x="350560" y="970165"/>
                    <a:pt x="352416" y="960880"/>
                  </a:cubicBezTo>
                  <a:cubicBezTo>
                    <a:pt x="357985" y="932098"/>
                    <a:pt x="342207" y="909646"/>
                    <a:pt x="330564" y="885928"/>
                  </a:cubicBezTo>
                  <a:cubicBezTo>
                    <a:pt x="322126" y="868540"/>
                    <a:pt x="313689" y="851068"/>
                    <a:pt x="306180" y="833427"/>
                  </a:cubicBezTo>
                  <a:cubicBezTo>
                    <a:pt x="300527" y="820513"/>
                    <a:pt x="303480" y="813338"/>
                    <a:pt x="319680" y="813423"/>
                  </a:cubicBezTo>
                  <a:cubicBezTo>
                    <a:pt x="344063" y="813423"/>
                    <a:pt x="350728" y="803210"/>
                    <a:pt x="342966" y="779660"/>
                  </a:cubicBezTo>
                  <a:cubicBezTo>
                    <a:pt x="334436" y="757411"/>
                    <a:pt x="329399" y="733980"/>
                    <a:pt x="328032" y="710194"/>
                  </a:cubicBezTo>
                  <a:cubicBezTo>
                    <a:pt x="327214" y="701365"/>
                    <a:pt x="322827" y="693254"/>
                    <a:pt x="315883" y="687742"/>
                  </a:cubicBezTo>
                  <a:cubicBezTo>
                    <a:pt x="299683" y="670860"/>
                    <a:pt x="283821" y="653979"/>
                    <a:pt x="278590" y="629755"/>
                  </a:cubicBezTo>
                  <a:cubicBezTo>
                    <a:pt x="276540" y="621981"/>
                    <a:pt x="273022" y="614671"/>
                    <a:pt x="268213" y="608231"/>
                  </a:cubicBezTo>
                  <a:cubicBezTo>
                    <a:pt x="244538" y="573532"/>
                    <a:pt x="232861" y="532029"/>
                    <a:pt x="234970" y="490063"/>
                  </a:cubicBezTo>
                  <a:cubicBezTo>
                    <a:pt x="234970" y="478162"/>
                    <a:pt x="234295" y="468286"/>
                    <a:pt x="222989" y="460183"/>
                  </a:cubicBezTo>
                  <a:cubicBezTo>
                    <a:pt x="208224" y="449632"/>
                    <a:pt x="209068" y="430219"/>
                    <a:pt x="203837" y="414941"/>
                  </a:cubicBezTo>
                  <a:cubicBezTo>
                    <a:pt x="190506" y="376452"/>
                    <a:pt x="178525" y="337625"/>
                    <a:pt x="161651" y="300486"/>
                  </a:cubicBezTo>
                  <a:cubicBezTo>
                    <a:pt x="157567" y="293405"/>
                    <a:pt x="157567" y="284686"/>
                    <a:pt x="161651" y="277612"/>
                  </a:cubicBezTo>
                  <a:cubicBezTo>
                    <a:pt x="170088" y="262503"/>
                    <a:pt x="167894" y="245454"/>
                    <a:pt x="165447" y="230261"/>
                  </a:cubicBezTo>
                  <a:cubicBezTo>
                    <a:pt x="162663" y="213295"/>
                    <a:pt x="145789" y="226040"/>
                    <a:pt x="136508" y="22097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9CB1C4C-5B5D-DCE5-591B-15655C55FAD6}"/>
                </a:ext>
              </a:extLst>
            </p:cNvPr>
            <p:cNvSpPr/>
            <p:nvPr/>
          </p:nvSpPr>
          <p:spPr>
            <a:xfrm>
              <a:off x="11107423" y="3583582"/>
              <a:ext cx="501429" cy="193850"/>
            </a:xfrm>
            <a:custGeom>
              <a:avLst/>
              <a:gdLst>
                <a:gd name="connsiteX0" fmla="*/ 128073 w 657601"/>
                <a:gd name="connsiteY0" fmla="*/ 58749 h 254226"/>
                <a:gd name="connsiteX1" fmla="*/ 263574 w 657601"/>
                <a:gd name="connsiteY1" fmla="*/ 68202 h 254226"/>
                <a:gd name="connsiteX2" fmla="*/ 288886 w 657601"/>
                <a:gd name="connsiteY2" fmla="*/ 89726 h 254226"/>
                <a:gd name="connsiteX3" fmla="*/ 317066 w 657601"/>
                <a:gd name="connsiteY3" fmla="*/ 89726 h 254226"/>
                <a:gd name="connsiteX4" fmla="*/ 391820 w 657601"/>
                <a:gd name="connsiteY4" fmla="*/ 33680 h 254226"/>
                <a:gd name="connsiteX5" fmla="*/ 417638 w 657601"/>
                <a:gd name="connsiteY5" fmla="*/ 24142 h 254226"/>
                <a:gd name="connsiteX6" fmla="*/ 499732 w 657601"/>
                <a:gd name="connsiteY6" fmla="*/ 3294 h 254226"/>
                <a:gd name="connsiteX7" fmla="*/ 514244 w 657601"/>
                <a:gd name="connsiteY7" fmla="*/ 3294 h 254226"/>
                <a:gd name="connsiteX8" fmla="*/ 512919 w 657601"/>
                <a:gd name="connsiteY8" fmla="*/ 17196 h 254226"/>
                <a:gd name="connsiteX9" fmla="*/ 512219 w 657601"/>
                <a:gd name="connsiteY9" fmla="*/ 17728 h 254226"/>
                <a:gd name="connsiteX10" fmla="*/ 505722 w 657601"/>
                <a:gd name="connsiteY10" fmla="*/ 84155 h 254226"/>
                <a:gd name="connsiteX11" fmla="*/ 536687 w 657601"/>
                <a:gd name="connsiteY11" fmla="*/ 89473 h 254226"/>
                <a:gd name="connsiteX12" fmla="*/ 601062 w 657601"/>
                <a:gd name="connsiteY12" fmla="*/ 94621 h 254226"/>
                <a:gd name="connsiteX13" fmla="*/ 613803 w 657601"/>
                <a:gd name="connsiteY13" fmla="*/ 122982 h 254226"/>
                <a:gd name="connsiteX14" fmla="*/ 635908 w 657601"/>
                <a:gd name="connsiteY14" fmla="*/ 161133 h 254226"/>
                <a:gd name="connsiteX15" fmla="*/ 657592 w 657601"/>
                <a:gd name="connsiteY15" fmla="*/ 181475 h 254226"/>
                <a:gd name="connsiteX16" fmla="*/ 633462 w 657601"/>
                <a:gd name="connsiteY16" fmla="*/ 209667 h 254226"/>
                <a:gd name="connsiteX17" fmla="*/ 567314 w 657601"/>
                <a:gd name="connsiteY17" fmla="*/ 241657 h 254226"/>
                <a:gd name="connsiteX18" fmla="*/ 529684 w 657601"/>
                <a:gd name="connsiteY18" fmla="*/ 230009 h 254226"/>
                <a:gd name="connsiteX19" fmla="*/ 513822 w 657601"/>
                <a:gd name="connsiteY19" fmla="*/ 221568 h 254226"/>
                <a:gd name="connsiteX20" fmla="*/ 439575 w 657601"/>
                <a:gd name="connsiteY20" fmla="*/ 239294 h 254226"/>
                <a:gd name="connsiteX21" fmla="*/ 371318 w 657601"/>
                <a:gd name="connsiteY21" fmla="*/ 243429 h 254226"/>
                <a:gd name="connsiteX22" fmla="*/ 280618 w 657601"/>
                <a:gd name="connsiteY22" fmla="*/ 235917 h 254226"/>
                <a:gd name="connsiteX23" fmla="*/ 204261 w 657601"/>
                <a:gd name="connsiteY23" fmla="*/ 246215 h 254226"/>
                <a:gd name="connsiteX24" fmla="*/ 129170 w 657601"/>
                <a:gd name="connsiteY24" fmla="*/ 254149 h 254226"/>
                <a:gd name="connsiteX25" fmla="*/ 109764 w 657601"/>
                <a:gd name="connsiteY25" fmla="*/ 250182 h 254226"/>
                <a:gd name="connsiteX26" fmla="*/ 25392 w 657601"/>
                <a:gd name="connsiteY26" fmla="*/ 230515 h 254226"/>
                <a:gd name="connsiteX27" fmla="*/ 2780 w 657601"/>
                <a:gd name="connsiteY27" fmla="*/ 206797 h 254226"/>
                <a:gd name="connsiteX28" fmla="*/ 2780 w 657601"/>
                <a:gd name="connsiteY28" fmla="*/ 198357 h 254226"/>
                <a:gd name="connsiteX29" fmla="*/ 27586 w 657601"/>
                <a:gd name="connsiteY29" fmla="*/ 168899 h 254226"/>
                <a:gd name="connsiteX30" fmla="*/ 38217 w 657601"/>
                <a:gd name="connsiteY30" fmla="*/ 154719 h 254226"/>
                <a:gd name="connsiteX31" fmla="*/ 54416 w 657601"/>
                <a:gd name="connsiteY31" fmla="*/ 90739 h 254226"/>
                <a:gd name="connsiteX32" fmla="*/ 128073 w 657601"/>
                <a:gd name="connsiteY32" fmla="*/ 58749 h 25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57601" h="254226">
                  <a:moveTo>
                    <a:pt x="128073" y="58749"/>
                  </a:moveTo>
                  <a:cubicBezTo>
                    <a:pt x="172706" y="70903"/>
                    <a:pt x="218266" y="67189"/>
                    <a:pt x="263574" y="68202"/>
                  </a:cubicBezTo>
                  <a:cubicBezTo>
                    <a:pt x="276821" y="68202"/>
                    <a:pt x="281462" y="81707"/>
                    <a:pt x="288886" y="89726"/>
                  </a:cubicBezTo>
                  <a:cubicBezTo>
                    <a:pt x="299517" y="101712"/>
                    <a:pt x="307617" y="99686"/>
                    <a:pt x="317066" y="89726"/>
                  </a:cubicBezTo>
                  <a:cubicBezTo>
                    <a:pt x="339003" y="67021"/>
                    <a:pt x="365665" y="50730"/>
                    <a:pt x="391820" y="33680"/>
                  </a:cubicBezTo>
                  <a:cubicBezTo>
                    <a:pt x="399160" y="27772"/>
                    <a:pt x="408222" y="24429"/>
                    <a:pt x="417638" y="24142"/>
                  </a:cubicBezTo>
                  <a:cubicBezTo>
                    <a:pt x="447843" y="27096"/>
                    <a:pt x="473745" y="15702"/>
                    <a:pt x="499732" y="3294"/>
                  </a:cubicBezTo>
                  <a:cubicBezTo>
                    <a:pt x="504457" y="1099"/>
                    <a:pt x="509435" y="-2868"/>
                    <a:pt x="514244" y="3294"/>
                  </a:cubicBezTo>
                  <a:cubicBezTo>
                    <a:pt x="517720" y="7497"/>
                    <a:pt x="517121" y="13727"/>
                    <a:pt x="512919" y="17196"/>
                  </a:cubicBezTo>
                  <a:cubicBezTo>
                    <a:pt x="512700" y="17381"/>
                    <a:pt x="512464" y="17559"/>
                    <a:pt x="512219" y="17728"/>
                  </a:cubicBezTo>
                  <a:cubicBezTo>
                    <a:pt x="489101" y="37900"/>
                    <a:pt x="498213" y="61956"/>
                    <a:pt x="505722" y="84155"/>
                  </a:cubicBezTo>
                  <a:cubicBezTo>
                    <a:pt x="510953" y="99855"/>
                    <a:pt x="526393" y="92596"/>
                    <a:pt x="536687" y="89473"/>
                  </a:cubicBezTo>
                  <a:cubicBezTo>
                    <a:pt x="559299" y="81960"/>
                    <a:pt x="579463" y="79513"/>
                    <a:pt x="601062" y="94621"/>
                  </a:cubicBezTo>
                  <a:cubicBezTo>
                    <a:pt x="611297" y="100049"/>
                    <a:pt x="616537" y="111722"/>
                    <a:pt x="613803" y="122982"/>
                  </a:cubicBezTo>
                  <a:cubicBezTo>
                    <a:pt x="610175" y="142649"/>
                    <a:pt x="618359" y="153621"/>
                    <a:pt x="635908" y="161133"/>
                  </a:cubicBezTo>
                  <a:cubicBezTo>
                    <a:pt x="644936" y="165016"/>
                    <a:pt x="658014" y="167380"/>
                    <a:pt x="657592" y="181475"/>
                  </a:cubicBezTo>
                  <a:cubicBezTo>
                    <a:pt x="657162" y="195377"/>
                    <a:pt x="647122" y="207101"/>
                    <a:pt x="633462" y="209667"/>
                  </a:cubicBezTo>
                  <a:cubicBezTo>
                    <a:pt x="609753" y="216926"/>
                    <a:pt x="589082" y="230262"/>
                    <a:pt x="567314" y="241657"/>
                  </a:cubicBezTo>
                  <a:cubicBezTo>
                    <a:pt x="549765" y="250857"/>
                    <a:pt x="537952" y="247650"/>
                    <a:pt x="529684" y="230009"/>
                  </a:cubicBezTo>
                  <a:cubicBezTo>
                    <a:pt x="525718" y="221568"/>
                    <a:pt x="520403" y="222159"/>
                    <a:pt x="513822" y="221568"/>
                  </a:cubicBezTo>
                  <a:cubicBezTo>
                    <a:pt x="487760" y="218580"/>
                    <a:pt x="461478" y="224852"/>
                    <a:pt x="439575" y="239294"/>
                  </a:cubicBezTo>
                  <a:cubicBezTo>
                    <a:pt x="417469" y="252630"/>
                    <a:pt x="394267" y="245540"/>
                    <a:pt x="371318" y="243429"/>
                  </a:cubicBezTo>
                  <a:cubicBezTo>
                    <a:pt x="341281" y="240644"/>
                    <a:pt x="313523" y="226548"/>
                    <a:pt x="280618" y="235917"/>
                  </a:cubicBezTo>
                  <a:cubicBezTo>
                    <a:pt x="256740" y="242754"/>
                    <a:pt x="230838" y="251870"/>
                    <a:pt x="204261" y="246215"/>
                  </a:cubicBezTo>
                  <a:cubicBezTo>
                    <a:pt x="177684" y="240560"/>
                    <a:pt x="154566" y="255415"/>
                    <a:pt x="129170" y="254149"/>
                  </a:cubicBezTo>
                  <a:cubicBezTo>
                    <a:pt x="122470" y="254504"/>
                    <a:pt x="115788" y="253136"/>
                    <a:pt x="109764" y="250182"/>
                  </a:cubicBezTo>
                  <a:cubicBezTo>
                    <a:pt x="83693" y="235411"/>
                    <a:pt x="54332" y="232204"/>
                    <a:pt x="25392" y="230515"/>
                  </a:cubicBezTo>
                  <a:cubicBezTo>
                    <a:pt x="7505" y="229503"/>
                    <a:pt x="587" y="224101"/>
                    <a:pt x="2780" y="206797"/>
                  </a:cubicBezTo>
                  <a:cubicBezTo>
                    <a:pt x="3379" y="204012"/>
                    <a:pt x="3379" y="201142"/>
                    <a:pt x="2780" y="198357"/>
                  </a:cubicBezTo>
                  <a:cubicBezTo>
                    <a:pt x="-4475" y="175314"/>
                    <a:pt x="2021" y="164594"/>
                    <a:pt x="27586" y="168899"/>
                  </a:cubicBezTo>
                  <a:cubicBezTo>
                    <a:pt x="37795" y="170587"/>
                    <a:pt x="39060" y="163835"/>
                    <a:pt x="38217" y="154719"/>
                  </a:cubicBezTo>
                  <a:cubicBezTo>
                    <a:pt x="34850" y="132081"/>
                    <a:pt x="40680" y="109038"/>
                    <a:pt x="54416" y="90739"/>
                  </a:cubicBezTo>
                  <a:cubicBezTo>
                    <a:pt x="71839" y="68118"/>
                    <a:pt x="99656" y="56031"/>
                    <a:pt x="128073" y="5874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3031DBD-EDB2-B6A3-B907-6693B83CFA42}"/>
                </a:ext>
              </a:extLst>
            </p:cNvPr>
            <p:cNvSpPr/>
            <p:nvPr/>
          </p:nvSpPr>
          <p:spPr>
            <a:xfrm>
              <a:off x="11670565" y="3638831"/>
              <a:ext cx="285265" cy="329697"/>
            </a:xfrm>
            <a:custGeom>
              <a:avLst/>
              <a:gdLst>
                <a:gd name="connsiteX0" fmla="*/ 8915 w 374112"/>
                <a:gd name="connsiteY0" fmla="*/ 359790 h 432383"/>
                <a:gd name="connsiteX1" fmla="*/ 8915 w 374112"/>
                <a:gd name="connsiteY1" fmla="*/ 349746 h 432383"/>
                <a:gd name="connsiteX2" fmla="*/ 1574 w 374112"/>
                <a:gd name="connsiteY2" fmla="*/ 252341 h 432383"/>
                <a:gd name="connsiteX3" fmla="*/ 6215 w 374112"/>
                <a:gd name="connsiteY3" fmla="*/ 234616 h 432383"/>
                <a:gd name="connsiteX4" fmla="*/ 48401 w 374112"/>
                <a:gd name="connsiteY4" fmla="*/ 157468 h 432383"/>
                <a:gd name="connsiteX5" fmla="*/ 68059 w 374112"/>
                <a:gd name="connsiteY5" fmla="*/ 126998 h 432383"/>
                <a:gd name="connsiteX6" fmla="*/ 100121 w 374112"/>
                <a:gd name="connsiteY6" fmla="*/ 125901 h 432383"/>
                <a:gd name="connsiteX7" fmla="*/ 119104 w 374112"/>
                <a:gd name="connsiteY7" fmla="*/ 117460 h 432383"/>
                <a:gd name="connsiteX8" fmla="*/ 149900 w 374112"/>
                <a:gd name="connsiteY8" fmla="*/ 46221 h 432383"/>
                <a:gd name="connsiteX9" fmla="*/ 169905 w 374112"/>
                <a:gd name="connsiteY9" fmla="*/ 33206 h 432383"/>
                <a:gd name="connsiteX10" fmla="*/ 173862 w 374112"/>
                <a:gd name="connsiteY10" fmla="*/ 34573 h 432383"/>
                <a:gd name="connsiteX11" fmla="*/ 256125 w 374112"/>
                <a:gd name="connsiteY11" fmla="*/ 39131 h 432383"/>
                <a:gd name="connsiteX12" fmla="*/ 287595 w 374112"/>
                <a:gd name="connsiteY12" fmla="*/ 10771 h 432383"/>
                <a:gd name="connsiteX13" fmla="*/ 302783 w 374112"/>
                <a:gd name="connsiteY13" fmla="*/ 220 h 432383"/>
                <a:gd name="connsiteX14" fmla="*/ 304807 w 374112"/>
                <a:gd name="connsiteY14" fmla="*/ 15160 h 432383"/>
                <a:gd name="connsiteX15" fmla="*/ 317042 w 374112"/>
                <a:gd name="connsiteY15" fmla="*/ 34826 h 432383"/>
                <a:gd name="connsiteX16" fmla="*/ 322694 w 374112"/>
                <a:gd name="connsiteY16" fmla="*/ 65635 h 432383"/>
                <a:gd name="connsiteX17" fmla="*/ 330161 w 374112"/>
                <a:gd name="connsiteY17" fmla="*/ 100655 h 432383"/>
                <a:gd name="connsiteX18" fmla="*/ 340244 w 374112"/>
                <a:gd name="connsiteY18" fmla="*/ 104461 h 432383"/>
                <a:gd name="connsiteX19" fmla="*/ 367918 w 374112"/>
                <a:gd name="connsiteY19" fmla="*/ 156793 h 432383"/>
                <a:gd name="connsiteX20" fmla="*/ 293417 w 374112"/>
                <a:gd name="connsiteY20" fmla="*/ 298933 h 432383"/>
                <a:gd name="connsiteX21" fmla="*/ 280508 w 374112"/>
                <a:gd name="connsiteY21" fmla="*/ 366458 h 432383"/>
                <a:gd name="connsiteX22" fmla="*/ 264225 w 374112"/>
                <a:gd name="connsiteY22" fmla="*/ 420647 h 432383"/>
                <a:gd name="connsiteX23" fmla="*/ 234610 w 374112"/>
                <a:gd name="connsiteY23" fmla="*/ 425796 h 432383"/>
                <a:gd name="connsiteX24" fmla="*/ 201452 w 374112"/>
                <a:gd name="connsiteY24" fmla="*/ 418959 h 432383"/>
                <a:gd name="connsiteX25" fmla="*/ 181287 w 374112"/>
                <a:gd name="connsiteY25" fmla="*/ 413810 h 432383"/>
                <a:gd name="connsiteX26" fmla="*/ 150238 w 374112"/>
                <a:gd name="connsiteY26" fmla="*/ 411700 h 432383"/>
                <a:gd name="connsiteX27" fmla="*/ 110752 w 374112"/>
                <a:gd name="connsiteY27" fmla="*/ 405623 h 432383"/>
                <a:gd name="connsiteX28" fmla="*/ 85440 w 374112"/>
                <a:gd name="connsiteY28" fmla="*/ 403344 h 432383"/>
                <a:gd name="connsiteX29" fmla="*/ 51691 w 374112"/>
                <a:gd name="connsiteY29" fmla="*/ 397520 h 432383"/>
                <a:gd name="connsiteX30" fmla="*/ 37348 w 374112"/>
                <a:gd name="connsiteY30" fmla="*/ 392202 h 432383"/>
                <a:gd name="connsiteX31" fmla="*/ 8915 w 374112"/>
                <a:gd name="connsiteY31" fmla="*/ 359790 h 43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4112" h="432383">
                  <a:moveTo>
                    <a:pt x="8915" y="359790"/>
                  </a:moveTo>
                  <a:cubicBezTo>
                    <a:pt x="8915" y="356414"/>
                    <a:pt x="7733" y="352531"/>
                    <a:pt x="8915" y="349746"/>
                  </a:cubicBezTo>
                  <a:cubicBezTo>
                    <a:pt x="24945" y="315983"/>
                    <a:pt x="11277" y="284331"/>
                    <a:pt x="1574" y="252341"/>
                  </a:cubicBezTo>
                  <a:cubicBezTo>
                    <a:pt x="-198" y="246602"/>
                    <a:pt x="-2223" y="238245"/>
                    <a:pt x="6215" y="234616"/>
                  </a:cubicBezTo>
                  <a:cubicBezTo>
                    <a:pt x="40470" y="219845"/>
                    <a:pt x="48991" y="190134"/>
                    <a:pt x="48401" y="157468"/>
                  </a:cubicBezTo>
                  <a:cubicBezTo>
                    <a:pt x="48401" y="140587"/>
                    <a:pt x="62322" y="137380"/>
                    <a:pt x="68059" y="126998"/>
                  </a:cubicBezTo>
                  <a:cubicBezTo>
                    <a:pt x="78522" y="107753"/>
                    <a:pt x="89574" y="121849"/>
                    <a:pt x="100121" y="125901"/>
                  </a:cubicBezTo>
                  <a:cubicBezTo>
                    <a:pt x="110667" y="129952"/>
                    <a:pt x="115729" y="130796"/>
                    <a:pt x="119104" y="117460"/>
                  </a:cubicBezTo>
                  <a:cubicBezTo>
                    <a:pt x="125432" y="92138"/>
                    <a:pt x="142307" y="71290"/>
                    <a:pt x="149900" y="46221"/>
                  </a:cubicBezTo>
                  <a:cubicBezTo>
                    <a:pt x="151832" y="37097"/>
                    <a:pt x="160784" y="31273"/>
                    <a:pt x="169905" y="33206"/>
                  </a:cubicBezTo>
                  <a:cubicBezTo>
                    <a:pt x="171272" y="33493"/>
                    <a:pt x="172605" y="33957"/>
                    <a:pt x="173862" y="34573"/>
                  </a:cubicBezTo>
                  <a:cubicBezTo>
                    <a:pt x="200777" y="43774"/>
                    <a:pt x="228704" y="39216"/>
                    <a:pt x="256125" y="39131"/>
                  </a:cubicBezTo>
                  <a:cubicBezTo>
                    <a:pt x="272999" y="39131"/>
                    <a:pt x="279411" y="22250"/>
                    <a:pt x="287595" y="10771"/>
                  </a:cubicBezTo>
                  <a:cubicBezTo>
                    <a:pt x="291814" y="4609"/>
                    <a:pt x="296032" y="-1215"/>
                    <a:pt x="302783" y="220"/>
                  </a:cubicBezTo>
                  <a:cubicBezTo>
                    <a:pt x="312991" y="2414"/>
                    <a:pt x="303373" y="10011"/>
                    <a:pt x="304807" y="15160"/>
                  </a:cubicBezTo>
                  <a:cubicBezTo>
                    <a:pt x="307001" y="23009"/>
                    <a:pt x="306579" y="30522"/>
                    <a:pt x="317042" y="34826"/>
                  </a:cubicBezTo>
                  <a:cubicBezTo>
                    <a:pt x="332397" y="41073"/>
                    <a:pt x="332566" y="52552"/>
                    <a:pt x="322694" y="65635"/>
                  </a:cubicBezTo>
                  <a:cubicBezTo>
                    <a:pt x="315092" y="77367"/>
                    <a:pt x="318433" y="93050"/>
                    <a:pt x="330161" y="100655"/>
                  </a:cubicBezTo>
                  <a:cubicBezTo>
                    <a:pt x="333216" y="102638"/>
                    <a:pt x="336649" y="103930"/>
                    <a:pt x="340244" y="104461"/>
                  </a:cubicBezTo>
                  <a:cubicBezTo>
                    <a:pt x="376608" y="109357"/>
                    <a:pt x="379814" y="119570"/>
                    <a:pt x="367918" y="156793"/>
                  </a:cubicBezTo>
                  <a:cubicBezTo>
                    <a:pt x="351043" y="208366"/>
                    <a:pt x="317294" y="250991"/>
                    <a:pt x="293417" y="298933"/>
                  </a:cubicBezTo>
                  <a:cubicBezTo>
                    <a:pt x="282668" y="319714"/>
                    <a:pt x="278180" y="343170"/>
                    <a:pt x="280508" y="366458"/>
                  </a:cubicBezTo>
                  <a:cubicBezTo>
                    <a:pt x="282381" y="385956"/>
                    <a:pt x="276534" y="405412"/>
                    <a:pt x="264225" y="420647"/>
                  </a:cubicBezTo>
                  <a:cubicBezTo>
                    <a:pt x="255197" y="432970"/>
                    <a:pt x="246422" y="437022"/>
                    <a:pt x="234610" y="425796"/>
                  </a:cubicBezTo>
                  <a:cubicBezTo>
                    <a:pt x="226206" y="416562"/>
                    <a:pt x="212816" y="413802"/>
                    <a:pt x="201452" y="418959"/>
                  </a:cubicBezTo>
                  <a:cubicBezTo>
                    <a:pt x="194364" y="422327"/>
                    <a:pt x="185894" y="420157"/>
                    <a:pt x="181287" y="413810"/>
                  </a:cubicBezTo>
                  <a:cubicBezTo>
                    <a:pt x="171331" y="398364"/>
                    <a:pt x="159518" y="405370"/>
                    <a:pt x="150238" y="411700"/>
                  </a:cubicBezTo>
                  <a:cubicBezTo>
                    <a:pt x="134038" y="423517"/>
                    <a:pt x="121889" y="420816"/>
                    <a:pt x="110752" y="405623"/>
                  </a:cubicBezTo>
                  <a:cubicBezTo>
                    <a:pt x="103074" y="395156"/>
                    <a:pt x="97336" y="388742"/>
                    <a:pt x="85440" y="403344"/>
                  </a:cubicBezTo>
                  <a:cubicBezTo>
                    <a:pt x="74472" y="416680"/>
                    <a:pt x="63925" y="396760"/>
                    <a:pt x="51691" y="397520"/>
                  </a:cubicBezTo>
                  <a:cubicBezTo>
                    <a:pt x="48063" y="397520"/>
                    <a:pt x="43254" y="392793"/>
                    <a:pt x="37348" y="392202"/>
                  </a:cubicBezTo>
                  <a:cubicBezTo>
                    <a:pt x="10939" y="389923"/>
                    <a:pt x="8746" y="387222"/>
                    <a:pt x="8915" y="35979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8B32DE8-4539-50A6-EC07-6B423A6824EB}"/>
                </a:ext>
              </a:extLst>
            </p:cNvPr>
            <p:cNvSpPr/>
            <p:nvPr/>
          </p:nvSpPr>
          <p:spPr>
            <a:xfrm>
              <a:off x="11557755" y="3879862"/>
              <a:ext cx="202130" cy="471328"/>
            </a:xfrm>
            <a:custGeom>
              <a:avLst/>
              <a:gdLst>
                <a:gd name="connsiteX0" fmla="*/ 15619 w 265084"/>
                <a:gd name="connsiteY0" fmla="*/ 334299 h 618126"/>
                <a:gd name="connsiteX1" fmla="*/ 25491 w 265084"/>
                <a:gd name="connsiteY1" fmla="*/ 295219 h 618126"/>
                <a:gd name="connsiteX2" fmla="*/ 21525 w 265084"/>
                <a:gd name="connsiteY2" fmla="*/ 264326 h 618126"/>
                <a:gd name="connsiteX3" fmla="*/ 18403 w 265084"/>
                <a:gd name="connsiteY3" fmla="*/ 259262 h 618126"/>
                <a:gd name="connsiteX4" fmla="*/ 4904 w 265084"/>
                <a:gd name="connsiteY4" fmla="*/ 187770 h 618126"/>
                <a:gd name="connsiteX5" fmla="*/ 6844 w 265084"/>
                <a:gd name="connsiteY5" fmla="*/ 105727 h 618126"/>
                <a:gd name="connsiteX6" fmla="*/ 23044 w 265084"/>
                <a:gd name="connsiteY6" fmla="*/ 93826 h 618126"/>
                <a:gd name="connsiteX7" fmla="*/ 41859 w 265084"/>
                <a:gd name="connsiteY7" fmla="*/ 88677 h 618126"/>
                <a:gd name="connsiteX8" fmla="*/ 79826 w 265084"/>
                <a:gd name="connsiteY8" fmla="*/ 37020 h 618126"/>
                <a:gd name="connsiteX9" fmla="*/ 83791 w 265084"/>
                <a:gd name="connsiteY9" fmla="*/ 11698 h 618126"/>
                <a:gd name="connsiteX10" fmla="*/ 89107 w 265084"/>
                <a:gd name="connsiteY10" fmla="*/ 135 h 618126"/>
                <a:gd name="connsiteX11" fmla="*/ 96785 w 265084"/>
                <a:gd name="connsiteY11" fmla="*/ 9419 h 618126"/>
                <a:gd name="connsiteX12" fmla="*/ 117203 w 265084"/>
                <a:gd name="connsiteY12" fmla="*/ 23262 h 618126"/>
                <a:gd name="connsiteX13" fmla="*/ 132643 w 265084"/>
                <a:gd name="connsiteY13" fmla="*/ 40143 h 618126"/>
                <a:gd name="connsiteX14" fmla="*/ 141080 w 265084"/>
                <a:gd name="connsiteY14" fmla="*/ 84963 h 618126"/>
                <a:gd name="connsiteX15" fmla="*/ 155170 w 265084"/>
                <a:gd name="connsiteY15" fmla="*/ 92813 h 618126"/>
                <a:gd name="connsiteX16" fmla="*/ 242749 w 265084"/>
                <a:gd name="connsiteY16" fmla="*/ 132990 h 618126"/>
                <a:gd name="connsiteX17" fmla="*/ 255404 w 265084"/>
                <a:gd name="connsiteY17" fmla="*/ 219338 h 618126"/>
                <a:gd name="connsiteX18" fmla="*/ 250511 w 265084"/>
                <a:gd name="connsiteY18" fmla="*/ 282727 h 618126"/>
                <a:gd name="connsiteX19" fmla="*/ 231780 w 265084"/>
                <a:gd name="connsiteY19" fmla="*/ 346453 h 618126"/>
                <a:gd name="connsiteX20" fmla="*/ 201828 w 265084"/>
                <a:gd name="connsiteY20" fmla="*/ 419380 h 618126"/>
                <a:gd name="connsiteX21" fmla="*/ 221740 w 265084"/>
                <a:gd name="connsiteY21" fmla="*/ 475004 h 618126"/>
                <a:gd name="connsiteX22" fmla="*/ 234311 w 265084"/>
                <a:gd name="connsiteY22" fmla="*/ 534594 h 618126"/>
                <a:gd name="connsiteX23" fmla="*/ 221402 w 265084"/>
                <a:gd name="connsiteY23" fmla="*/ 550125 h 618126"/>
                <a:gd name="connsiteX24" fmla="*/ 209591 w 265084"/>
                <a:gd name="connsiteY24" fmla="*/ 564643 h 618126"/>
                <a:gd name="connsiteX25" fmla="*/ 154918 w 265084"/>
                <a:gd name="connsiteY25" fmla="*/ 590809 h 618126"/>
                <a:gd name="connsiteX26" fmla="*/ 131799 w 265084"/>
                <a:gd name="connsiteY26" fmla="*/ 599250 h 618126"/>
                <a:gd name="connsiteX27" fmla="*/ 122265 w 265084"/>
                <a:gd name="connsiteY27" fmla="*/ 613936 h 618126"/>
                <a:gd name="connsiteX28" fmla="*/ 108597 w 265084"/>
                <a:gd name="connsiteY28" fmla="*/ 609547 h 618126"/>
                <a:gd name="connsiteX29" fmla="*/ 70967 w 265084"/>
                <a:gd name="connsiteY29" fmla="*/ 452721 h 618126"/>
                <a:gd name="connsiteX30" fmla="*/ 28781 w 265084"/>
                <a:gd name="connsiteY30" fmla="*/ 382579 h 618126"/>
                <a:gd name="connsiteX31" fmla="*/ 15619 w 265084"/>
                <a:gd name="connsiteY31" fmla="*/ 334299 h 6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5084" h="618126">
                  <a:moveTo>
                    <a:pt x="15619" y="334299"/>
                  </a:moveTo>
                  <a:cubicBezTo>
                    <a:pt x="15619" y="320709"/>
                    <a:pt x="13425" y="307457"/>
                    <a:pt x="25491" y="295219"/>
                  </a:cubicBezTo>
                  <a:cubicBezTo>
                    <a:pt x="32746" y="287875"/>
                    <a:pt x="21103" y="275215"/>
                    <a:pt x="21525" y="264326"/>
                  </a:cubicBezTo>
                  <a:cubicBezTo>
                    <a:pt x="21525" y="262722"/>
                    <a:pt x="18909" y="261119"/>
                    <a:pt x="18403" y="259262"/>
                  </a:cubicBezTo>
                  <a:cubicBezTo>
                    <a:pt x="11316" y="236303"/>
                    <a:pt x="-9355" y="219253"/>
                    <a:pt x="4904" y="187770"/>
                  </a:cubicBezTo>
                  <a:cubicBezTo>
                    <a:pt x="15281" y="164811"/>
                    <a:pt x="7266" y="133412"/>
                    <a:pt x="6844" y="105727"/>
                  </a:cubicBezTo>
                  <a:cubicBezTo>
                    <a:pt x="6844" y="93235"/>
                    <a:pt x="7857" y="84878"/>
                    <a:pt x="23044" y="93826"/>
                  </a:cubicBezTo>
                  <a:cubicBezTo>
                    <a:pt x="30553" y="98299"/>
                    <a:pt x="36206" y="96105"/>
                    <a:pt x="41859" y="88677"/>
                  </a:cubicBezTo>
                  <a:cubicBezTo>
                    <a:pt x="54684" y="71796"/>
                    <a:pt x="64808" y="52551"/>
                    <a:pt x="79826" y="37020"/>
                  </a:cubicBezTo>
                  <a:cubicBezTo>
                    <a:pt x="86745" y="29930"/>
                    <a:pt x="82864" y="20139"/>
                    <a:pt x="83791" y="11698"/>
                  </a:cubicBezTo>
                  <a:cubicBezTo>
                    <a:pt x="84214" y="7140"/>
                    <a:pt x="82779" y="1232"/>
                    <a:pt x="89107" y="135"/>
                  </a:cubicBezTo>
                  <a:cubicBezTo>
                    <a:pt x="95435" y="-962"/>
                    <a:pt x="96110" y="4862"/>
                    <a:pt x="96785" y="9419"/>
                  </a:cubicBezTo>
                  <a:cubicBezTo>
                    <a:pt x="98557" y="21574"/>
                    <a:pt x="106572" y="24528"/>
                    <a:pt x="117203" y="23262"/>
                  </a:cubicBezTo>
                  <a:cubicBezTo>
                    <a:pt x="130112" y="21827"/>
                    <a:pt x="134753" y="28242"/>
                    <a:pt x="132643" y="40143"/>
                  </a:cubicBezTo>
                  <a:cubicBezTo>
                    <a:pt x="129774" y="56349"/>
                    <a:pt x="138465" y="70023"/>
                    <a:pt x="141080" y="84963"/>
                  </a:cubicBezTo>
                  <a:cubicBezTo>
                    <a:pt x="142684" y="93404"/>
                    <a:pt x="149518" y="91293"/>
                    <a:pt x="155170" y="92813"/>
                  </a:cubicBezTo>
                  <a:cubicBezTo>
                    <a:pt x="186473" y="101253"/>
                    <a:pt x="218365" y="108006"/>
                    <a:pt x="242749" y="132990"/>
                  </a:cubicBezTo>
                  <a:cubicBezTo>
                    <a:pt x="266803" y="155180"/>
                    <a:pt x="272077" y="191171"/>
                    <a:pt x="255404" y="219338"/>
                  </a:cubicBezTo>
                  <a:cubicBezTo>
                    <a:pt x="244132" y="238599"/>
                    <a:pt x="242327" y="261963"/>
                    <a:pt x="250511" y="282727"/>
                  </a:cubicBezTo>
                  <a:cubicBezTo>
                    <a:pt x="258948" y="308639"/>
                    <a:pt x="246377" y="327377"/>
                    <a:pt x="231780" y="346453"/>
                  </a:cubicBezTo>
                  <a:cubicBezTo>
                    <a:pt x="215328" y="367892"/>
                    <a:pt x="193813" y="388656"/>
                    <a:pt x="201828" y="419380"/>
                  </a:cubicBezTo>
                  <a:cubicBezTo>
                    <a:pt x="207304" y="438321"/>
                    <a:pt x="213952" y="456890"/>
                    <a:pt x="221740" y="475004"/>
                  </a:cubicBezTo>
                  <a:cubicBezTo>
                    <a:pt x="229418" y="494248"/>
                    <a:pt x="236505" y="513155"/>
                    <a:pt x="234311" y="534594"/>
                  </a:cubicBezTo>
                  <a:cubicBezTo>
                    <a:pt x="233383" y="543457"/>
                    <a:pt x="233215" y="550885"/>
                    <a:pt x="221402" y="550125"/>
                  </a:cubicBezTo>
                  <a:cubicBezTo>
                    <a:pt x="210940" y="549535"/>
                    <a:pt x="210097" y="556371"/>
                    <a:pt x="209591" y="564643"/>
                  </a:cubicBezTo>
                  <a:cubicBezTo>
                    <a:pt x="207566" y="597224"/>
                    <a:pt x="182676" y="609632"/>
                    <a:pt x="154918" y="590809"/>
                  </a:cubicBezTo>
                  <a:cubicBezTo>
                    <a:pt x="140827" y="581271"/>
                    <a:pt x="132812" y="576882"/>
                    <a:pt x="131799" y="599250"/>
                  </a:cubicBezTo>
                  <a:cubicBezTo>
                    <a:pt x="130340" y="605065"/>
                    <a:pt x="126982" y="610239"/>
                    <a:pt x="122265" y="613936"/>
                  </a:cubicBezTo>
                  <a:cubicBezTo>
                    <a:pt x="115853" y="620182"/>
                    <a:pt x="111044" y="620013"/>
                    <a:pt x="108597" y="609547"/>
                  </a:cubicBezTo>
                  <a:cubicBezTo>
                    <a:pt x="96532" y="557131"/>
                    <a:pt x="85563" y="504462"/>
                    <a:pt x="70967" y="452721"/>
                  </a:cubicBezTo>
                  <a:cubicBezTo>
                    <a:pt x="63542" y="426555"/>
                    <a:pt x="44981" y="404525"/>
                    <a:pt x="28781" y="382579"/>
                  </a:cubicBezTo>
                  <a:cubicBezTo>
                    <a:pt x="18116" y="368888"/>
                    <a:pt x="13383" y="351509"/>
                    <a:pt x="15619" y="33429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15C0B7F-4855-3834-DB9B-0F32DF022811}"/>
                </a:ext>
              </a:extLst>
            </p:cNvPr>
            <p:cNvSpPr/>
            <p:nvPr/>
          </p:nvSpPr>
          <p:spPr>
            <a:xfrm>
              <a:off x="11710531" y="3372403"/>
              <a:ext cx="297435" cy="340014"/>
            </a:xfrm>
            <a:custGeom>
              <a:avLst/>
              <a:gdLst>
                <a:gd name="connsiteX0" fmla="*/ 369416 w 390073"/>
                <a:gd name="connsiteY0" fmla="*/ 3479 h 445913"/>
                <a:gd name="connsiteX1" fmla="*/ 366210 w 390073"/>
                <a:gd name="connsiteY1" fmla="*/ 60031 h 445913"/>
                <a:gd name="connsiteX2" fmla="*/ 364185 w 390073"/>
                <a:gd name="connsiteY2" fmla="*/ 85944 h 445913"/>
                <a:gd name="connsiteX3" fmla="*/ 351276 w 390073"/>
                <a:gd name="connsiteY3" fmla="*/ 105948 h 445913"/>
                <a:gd name="connsiteX4" fmla="*/ 356338 w 390073"/>
                <a:gd name="connsiteY4" fmla="*/ 119369 h 445913"/>
                <a:gd name="connsiteX5" fmla="*/ 388569 w 390073"/>
                <a:gd name="connsiteY5" fmla="*/ 159293 h 445913"/>
                <a:gd name="connsiteX6" fmla="*/ 381903 w 390073"/>
                <a:gd name="connsiteY6" fmla="*/ 176680 h 445913"/>
                <a:gd name="connsiteX7" fmla="*/ 375997 w 390073"/>
                <a:gd name="connsiteY7" fmla="*/ 202002 h 445913"/>
                <a:gd name="connsiteX8" fmla="*/ 369416 w 390073"/>
                <a:gd name="connsiteY8" fmla="*/ 230869 h 445913"/>
                <a:gd name="connsiteX9" fmla="*/ 353385 w 390073"/>
                <a:gd name="connsiteY9" fmla="*/ 271215 h 445913"/>
                <a:gd name="connsiteX10" fmla="*/ 320480 w 390073"/>
                <a:gd name="connsiteY10" fmla="*/ 355622 h 445913"/>
                <a:gd name="connsiteX11" fmla="*/ 288335 w 390073"/>
                <a:gd name="connsiteY11" fmla="*/ 368873 h 445913"/>
                <a:gd name="connsiteX12" fmla="*/ 272304 w 390073"/>
                <a:gd name="connsiteY12" fmla="*/ 348194 h 445913"/>
                <a:gd name="connsiteX13" fmla="*/ 261335 w 390073"/>
                <a:gd name="connsiteY13" fmla="*/ 320930 h 445913"/>
                <a:gd name="connsiteX14" fmla="*/ 232142 w 390073"/>
                <a:gd name="connsiteY14" fmla="*/ 334436 h 445913"/>
                <a:gd name="connsiteX15" fmla="*/ 220331 w 390073"/>
                <a:gd name="connsiteY15" fmla="*/ 348109 h 445913"/>
                <a:gd name="connsiteX16" fmla="*/ 158486 w 390073"/>
                <a:gd name="connsiteY16" fmla="*/ 363724 h 445913"/>
                <a:gd name="connsiteX17" fmla="*/ 92422 w 390073"/>
                <a:gd name="connsiteY17" fmla="*/ 361868 h 445913"/>
                <a:gd name="connsiteX18" fmla="*/ 75548 w 390073"/>
                <a:gd name="connsiteY18" fmla="*/ 392760 h 445913"/>
                <a:gd name="connsiteX19" fmla="*/ 56901 w 390073"/>
                <a:gd name="connsiteY19" fmla="*/ 440534 h 445913"/>
                <a:gd name="connsiteX20" fmla="*/ 43487 w 390073"/>
                <a:gd name="connsiteY20" fmla="*/ 445767 h 445913"/>
                <a:gd name="connsiteX21" fmla="*/ 34206 w 390073"/>
                <a:gd name="connsiteY21" fmla="*/ 437327 h 445913"/>
                <a:gd name="connsiteX22" fmla="*/ 6278 w 390073"/>
                <a:gd name="connsiteY22" fmla="*/ 395124 h 445913"/>
                <a:gd name="connsiteX23" fmla="*/ 5435 w 390073"/>
                <a:gd name="connsiteY23" fmla="*/ 369127 h 445913"/>
                <a:gd name="connsiteX24" fmla="*/ 25853 w 390073"/>
                <a:gd name="connsiteY24" fmla="*/ 346759 h 445913"/>
                <a:gd name="connsiteX25" fmla="*/ 51164 w 390073"/>
                <a:gd name="connsiteY25" fmla="*/ 316626 h 445913"/>
                <a:gd name="connsiteX26" fmla="*/ 67111 w 390073"/>
                <a:gd name="connsiteY26" fmla="*/ 315697 h 445913"/>
                <a:gd name="connsiteX27" fmla="*/ 74518 w 390073"/>
                <a:gd name="connsiteY27" fmla="*/ 319816 h 445913"/>
                <a:gd name="connsiteX28" fmla="*/ 75548 w 390073"/>
                <a:gd name="connsiteY28" fmla="*/ 319411 h 445913"/>
                <a:gd name="connsiteX29" fmla="*/ 119843 w 390073"/>
                <a:gd name="connsiteY29" fmla="*/ 303374 h 445913"/>
                <a:gd name="connsiteX30" fmla="*/ 134018 w 390073"/>
                <a:gd name="connsiteY30" fmla="*/ 255853 h 445913"/>
                <a:gd name="connsiteX31" fmla="*/ 134018 w 390073"/>
                <a:gd name="connsiteY31" fmla="*/ 170941 h 445913"/>
                <a:gd name="connsiteX32" fmla="*/ 159329 w 390073"/>
                <a:gd name="connsiteY32" fmla="*/ 130004 h 445913"/>
                <a:gd name="connsiteX33" fmla="*/ 170129 w 390073"/>
                <a:gd name="connsiteY33" fmla="*/ 134055 h 445913"/>
                <a:gd name="connsiteX34" fmla="*/ 210712 w 390073"/>
                <a:gd name="connsiteY34" fmla="*/ 128485 h 445913"/>
                <a:gd name="connsiteX35" fmla="*/ 311959 w 390073"/>
                <a:gd name="connsiteY35" fmla="*/ 20276 h 445913"/>
                <a:gd name="connsiteX36" fmla="*/ 369416 w 390073"/>
                <a:gd name="connsiteY36" fmla="*/ 3479 h 44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0073" h="445913">
                  <a:moveTo>
                    <a:pt x="369416" y="3479"/>
                  </a:moveTo>
                  <a:cubicBezTo>
                    <a:pt x="353217" y="22639"/>
                    <a:pt x="351866" y="40871"/>
                    <a:pt x="366210" y="60031"/>
                  </a:cubicBezTo>
                  <a:cubicBezTo>
                    <a:pt x="372192" y="67940"/>
                    <a:pt x="371323" y="79065"/>
                    <a:pt x="364185" y="85944"/>
                  </a:cubicBezTo>
                  <a:cubicBezTo>
                    <a:pt x="359451" y="92325"/>
                    <a:pt x="355140" y="99010"/>
                    <a:pt x="351276" y="105948"/>
                  </a:cubicBezTo>
                  <a:cubicBezTo>
                    <a:pt x="346045" y="114979"/>
                    <a:pt x="348492" y="115486"/>
                    <a:pt x="356338" y="119369"/>
                  </a:cubicBezTo>
                  <a:cubicBezTo>
                    <a:pt x="372453" y="127809"/>
                    <a:pt x="377431" y="146125"/>
                    <a:pt x="388569" y="159293"/>
                  </a:cubicBezTo>
                  <a:cubicBezTo>
                    <a:pt x="393124" y="164610"/>
                    <a:pt x="386290" y="171363"/>
                    <a:pt x="381903" y="176680"/>
                  </a:cubicBezTo>
                  <a:cubicBezTo>
                    <a:pt x="375828" y="184108"/>
                    <a:pt x="368994" y="193562"/>
                    <a:pt x="375997" y="202002"/>
                  </a:cubicBezTo>
                  <a:cubicBezTo>
                    <a:pt x="387893" y="216098"/>
                    <a:pt x="378612" y="223695"/>
                    <a:pt x="369416" y="230869"/>
                  </a:cubicBezTo>
                  <a:cubicBezTo>
                    <a:pt x="356077" y="239572"/>
                    <a:pt x="349656" y="255727"/>
                    <a:pt x="353385" y="271215"/>
                  </a:cubicBezTo>
                  <a:cubicBezTo>
                    <a:pt x="361822" y="307257"/>
                    <a:pt x="339126" y="331144"/>
                    <a:pt x="320480" y="355622"/>
                  </a:cubicBezTo>
                  <a:cubicBezTo>
                    <a:pt x="312111" y="364374"/>
                    <a:pt x="300442" y="369186"/>
                    <a:pt x="288335" y="368873"/>
                  </a:cubicBezTo>
                  <a:cubicBezTo>
                    <a:pt x="274076" y="368873"/>
                    <a:pt x="272894" y="358913"/>
                    <a:pt x="272304" y="348194"/>
                  </a:cubicBezTo>
                  <a:cubicBezTo>
                    <a:pt x="271713" y="337474"/>
                    <a:pt x="275341" y="325151"/>
                    <a:pt x="261335" y="320930"/>
                  </a:cubicBezTo>
                  <a:cubicBezTo>
                    <a:pt x="247329" y="316710"/>
                    <a:pt x="239821" y="325320"/>
                    <a:pt x="232142" y="334436"/>
                  </a:cubicBezTo>
                  <a:cubicBezTo>
                    <a:pt x="228262" y="339078"/>
                    <a:pt x="223705" y="343298"/>
                    <a:pt x="220331" y="348109"/>
                  </a:cubicBezTo>
                  <a:cubicBezTo>
                    <a:pt x="203456" y="370055"/>
                    <a:pt x="184473" y="373431"/>
                    <a:pt x="158486" y="363724"/>
                  </a:cubicBezTo>
                  <a:cubicBezTo>
                    <a:pt x="137815" y="356043"/>
                    <a:pt x="114190" y="359251"/>
                    <a:pt x="92422" y="361868"/>
                  </a:cubicBezTo>
                  <a:cubicBezTo>
                    <a:pt x="77911" y="363724"/>
                    <a:pt x="78163" y="381956"/>
                    <a:pt x="75548" y="392760"/>
                  </a:cubicBezTo>
                  <a:cubicBezTo>
                    <a:pt x="70992" y="409641"/>
                    <a:pt x="57155" y="422134"/>
                    <a:pt x="56901" y="440534"/>
                  </a:cubicBezTo>
                  <a:cubicBezTo>
                    <a:pt x="56901" y="447286"/>
                    <a:pt x="48464" y="445767"/>
                    <a:pt x="43487" y="445767"/>
                  </a:cubicBezTo>
                  <a:cubicBezTo>
                    <a:pt x="38508" y="445767"/>
                    <a:pt x="33615" y="443151"/>
                    <a:pt x="34206" y="437327"/>
                  </a:cubicBezTo>
                  <a:cubicBezTo>
                    <a:pt x="36484" y="415297"/>
                    <a:pt x="31421" y="400526"/>
                    <a:pt x="6278" y="395124"/>
                  </a:cubicBezTo>
                  <a:cubicBezTo>
                    <a:pt x="-2749" y="393013"/>
                    <a:pt x="-1146" y="377820"/>
                    <a:pt x="5435" y="369127"/>
                  </a:cubicBezTo>
                  <a:cubicBezTo>
                    <a:pt x="11703" y="361192"/>
                    <a:pt x="18529" y="353722"/>
                    <a:pt x="25853" y="346759"/>
                  </a:cubicBezTo>
                  <a:cubicBezTo>
                    <a:pt x="35218" y="337474"/>
                    <a:pt x="47115" y="330637"/>
                    <a:pt x="51164" y="316626"/>
                  </a:cubicBezTo>
                  <a:cubicBezTo>
                    <a:pt x="51839" y="314600"/>
                    <a:pt x="60530" y="294849"/>
                    <a:pt x="67111" y="315697"/>
                  </a:cubicBezTo>
                  <a:cubicBezTo>
                    <a:pt x="68022" y="318880"/>
                    <a:pt x="71338" y="320720"/>
                    <a:pt x="74518" y="319816"/>
                  </a:cubicBezTo>
                  <a:cubicBezTo>
                    <a:pt x="74873" y="319707"/>
                    <a:pt x="75219" y="319580"/>
                    <a:pt x="75548" y="319411"/>
                  </a:cubicBezTo>
                  <a:cubicBezTo>
                    <a:pt x="89301" y="310971"/>
                    <a:pt x="109297" y="315613"/>
                    <a:pt x="119843" y="303374"/>
                  </a:cubicBezTo>
                  <a:cubicBezTo>
                    <a:pt x="130390" y="291135"/>
                    <a:pt x="132921" y="272228"/>
                    <a:pt x="134018" y="255853"/>
                  </a:cubicBezTo>
                  <a:cubicBezTo>
                    <a:pt x="136000" y="227586"/>
                    <a:pt x="136000" y="199208"/>
                    <a:pt x="134018" y="170941"/>
                  </a:cubicBezTo>
                  <a:cubicBezTo>
                    <a:pt x="132584" y="149924"/>
                    <a:pt x="147770" y="141736"/>
                    <a:pt x="159329" y="130004"/>
                  </a:cubicBezTo>
                  <a:cubicBezTo>
                    <a:pt x="164814" y="124264"/>
                    <a:pt x="166923" y="131270"/>
                    <a:pt x="170129" y="134055"/>
                  </a:cubicBezTo>
                  <a:cubicBezTo>
                    <a:pt x="184135" y="146210"/>
                    <a:pt x="203878" y="144944"/>
                    <a:pt x="210712" y="128485"/>
                  </a:cubicBezTo>
                  <a:cubicBezTo>
                    <a:pt x="231805" y="79951"/>
                    <a:pt x="276016" y="54291"/>
                    <a:pt x="311959" y="20276"/>
                  </a:cubicBezTo>
                  <a:cubicBezTo>
                    <a:pt x="328327" y="4998"/>
                    <a:pt x="343598" y="-5890"/>
                    <a:pt x="369416" y="347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C0556D3-1B03-CFC9-D56C-51A86BF0171A}"/>
                </a:ext>
              </a:extLst>
            </p:cNvPr>
            <p:cNvSpPr/>
            <p:nvPr/>
          </p:nvSpPr>
          <p:spPr>
            <a:xfrm>
              <a:off x="11361726" y="3886325"/>
              <a:ext cx="186325" cy="296116"/>
            </a:xfrm>
            <a:custGeom>
              <a:avLst/>
              <a:gdLst>
                <a:gd name="connsiteX0" fmla="*/ 1278 w 244356"/>
                <a:gd name="connsiteY0" fmla="*/ 211706 h 388343"/>
                <a:gd name="connsiteX1" fmla="*/ 24480 w 244356"/>
                <a:gd name="connsiteY1" fmla="*/ 150427 h 388343"/>
                <a:gd name="connsiteX2" fmla="*/ 42030 w 244356"/>
                <a:gd name="connsiteY2" fmla="*/ 109152 h 388343"/>
                <a:gd name="connsiteX3" fmla="*/ 68944 w 244356"/>
                <a:gd name="connsiteY3" fmla="*/ 84337 h 388343"/>
                <a:gd name="connsiteX4" fmla="*/ 101259 w 244356"/>
                <a:gd name="connsiteY4" fmla="*/ 67456 h 388343"/>
                <a:gd name="connsiteX5" fmla="*/ 135008 w 244356"/>
                <a:gd name="connsiteY5" fmla="*/ 62644 h 388343"/>
                <a:gd name="connsiteX6" fmla="*/ 155004 w 244356"/>
                <a:gd name="connsiteY6" fmla="*/ 50406 h 388343"/>
                <a:gd name="connsiteX7" fmla="*/ 182847 w 244356"/>
                <a:gd name="connsiteY7" fmla="*/ 16643 h 388343"/>
                <a:gd name="connsiteX8" fmla="*/ 201578 w 244356"/>
                <a:gd name="connsiteY8" fmla="*/ 6008 h 388343"/>
                <a:gd name="connsiteX9" fmla="*/ 212883 w 244356"/>
                <a:gd name="connsiteY9" fmla="*/ 1197 h 388343"/>
                <a:gd name="connsiteX10" fmla="*/ 220055 w 244356"/>
                <a:gd name="connsiteY10" fmla="*/ 12338 h 388343"/>
                <a:gd name="connsiteX11" fmla="*/ 220055 w 244356"/>
                <a:gd name="connsiteY11" fmla="*/ 34622 h 388343"/>
                <a:gd name="connsiteX12" fmla="*/ 233807 w 244356"/>
                <a:gd name="connsiteY12" fmla="*/ 64164 h 388343"/>
                <a:gd name="connsiteX13" fmla="*/ 244354 w 244356"/>
                <a:gd name="connsiteY13" fmla="*/ 88979 h 388343"/>
                <a:gd name="connsiteX14" fmla="*/ 244354 w 244356"/>
                <a:gd name="connsiteY14" fmla="*/ 155829 h 388343"/>
                <a:gd name="connsiteX15" fmla="*/ 202623 w 244356"/>
                <a:gd name="connsiteY15" fmla="*/ 195939 h 388343"/>
                <a:gd name="connsiteX16" fmla="*/ 196853 w 244356"/>
                <a:gd name="connsiteY16" fmla="*/ 195415 h 388343"/>
                <a:gd name="connsiteX17" fmla="*/ 179303 w 244356"/>
                <a:gd name="connsiteY17" fmla="*/ 198876 h 388343"/>
                <a:gd name="connsiteX18" fmla="*/ 176013 w 244356"/>
                <a:gd name="connsiteY18" fmla="*/ 221834 h 388343"/>
                <a:gd name="connsiteX19" fmla="*/ 168251 w 244356"/>
                <a:gd name="connsiteY19" fmla="*/ 267161 h 388343"/>
                <a:gd name="connsiteX20" fmla="*/ 167491 w 244356"/>
                <a:gd name="connsiteY20" fmla="*/ 341691 h 388343"/>
                <a:gd name="connsiteX21" fmla="*/ 167491 w 244356"/>
                <a:gd name="connsiteY21" fmla="*/ 362033 h 388343"/>
                <a:gd name="connsiteX22" fmla="*/ 115686 w 244356"/>
                <a:gd name="connsiteY22" fmla="*/ 388030 h 388343"/>
                <a:gd name="connsiteX23" fmla="*/ 94678 w 244356"/>
                <a:gd name="connsiteY23" fmla="*/ 368448 h 388343"/>
                <a:gd name="connsiteX24" fmla="*/ 87675 w 244356"/>
                <a:gd name="connsiteY24" fmla="*/ 343801 h 388343"/>
                <a:gd name="connsiteX25" fmla="*/ 67089 w 244356"/>
                <a:gd name="connsiteY25" fmla="*/ 336542 h 388343"/>
                <a:gd name="connsiteX26" fmla="*/ 41777 w 244356"/>
                <a:gd name="connsiteY26" fmla="*/ 316876 h 388343"/>
                <a:gd name="connsiteX27" fmla="*/ 8028 w 244356"/>
                <a:gd name="connsiteY27" fmla="*/ 249351 h 388343"/>
                <a:gd name="connsiteX28" fmla="*/ 1278 w 244356"/>
                <a:gd name="connsiteY28" fmla="*/ 211706 h 3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4356" h="388343">
                  <a:moveTo>
                    <a:pt x="1278" y="211706"/>
                  </a:moveTo>
                  <a:cubicBezTo>
                    <a:pt x="-4206" y="186384"/>
                    <a:pt x="8787" y="167477"/>
                    <a:pt x="24480" y="150427"/>
                  </a:cubicBezTo>
                  <a:cubicBezTo>
                    <a:pt x="35829" y="139716"/>
                    <a:pt x="42190" y="124759"/>
                    <a:pt x="42030" y="109152"/>
                  </a:cubicBezTo>
                  <a:cubicBezTo>
                    <a:pt x="41439" y="91596"/>
                    <a:pt x="51817" y="83324"/>
                    <a:pt x="68944" y="84337"/>
                  </a:cubicBezTo>
                  <a:cubicBezTo>
                    <a:pt x="83203" y="85265"/>
                    <a:pt x="94256" y="83577"/>
                    <a:pt x="101259" y="67456"/>
                  </a:cubicBezTo>
                  <a:cubicBezTo>
                    <a:pt x="108262" y="51334"/>
                    <a:pt x="124124" y="57411"/>
                    <a:pt x="135008" y="62644"/>
                  </a:cubicBezTo>
                  <a:cubicBezTo>
                    <a:pt x="150870" y="70410"/>
                    <a:pt x="153992" y="64586"/>
                    <a:pt x="155004" y="50406"/>
                  </a:cubicBezTo>
                  <a:cubicBezTo>
                    <a:pt x="156354" y="32933"/>
                    <a:pt x="161247" y="18162"/>
                    <a:pt x="182847" y="16643"/>
                  </a:cubicBezTo>
                  <a:cubicBezTo>
                    <a:pt x="190440" y="16331"/>
                    <a:pt x="197418" y="12372"/>
                    <a:pt x="201578" y="6008"/>
                  </a:cubicBezTo>
                  <a:cubicBezTo>
                    <a:pt x="204277" y="1788"/>
                    <a:pt x="206893" y="-2011"/>
                    <a:pt x="212883" y="1197"/>
                  </a:cubicBezTo>
                  <a:cubicBezTo>
                    <a:pt x="217338" y="3079"/>
                    <a:pt x="220190" y="7502"/>
                    <a:pt x="220055" y="12338"/>
                  </a:cubicBezTo>
                  <a:cubicBezTo>
                    <a:pt x="220055" y="19766"/>
                    <a:pt x="220477" y="27194"/>
                    <a:pt x="220055" y="34622"/>
                  </a:cubicBezTo>
                  <a:cubicBezTo>
                    <a:pt x="219464" y="46945"/>
                    <a:pt x="219296" y="57664"/>
                    <a:pt x="233807" y="64164"/>
                  </a:cubicBezTo>
                  <a:cubicBezTo>
                    <a:pt x="242244" y="67962"/>
                    <a:pt x="244438" y="78935"/>
                    <a:pt x="244354" y="88979"/>
                  </a:cubicBezTo>
                  <a:cubicBezTo>
                    <a:pt x="244354" y="111262"/>
                    <a:pt x="244354" y="133546"/>
                    <a:pt x="244354" y="155829"/>
                  </a:cubicBezTo>
                  <a:cubicBezTo>
                    <a:pt x="243907" y="178433"/>
                    <a:pt x="225219" y="196394"/>
                    <a:pt x="202623" y="195939"/>
                  </a:cubicBezTo>
                  <a:cubicBezTo>
                    <a:pt x="200691" y="195905"/>
                    <a:pt x="198759" y="195728"/>
                    <a:pt x="196853" y="195415"/>
                  </a:cubicBezTo>
                  <a:cubicBezTo>
                    <a:pt x="190356" y="194234"/>
                    <a:pt x="183944" y="190351"/>
                    <a:pt x="179303" y="198876"/>
                  </a:cubicBezTo>
                  <a:cubicBezTo>
                    <a:pt x="174663" y="207401"/>
                    <a:pt x="169094" y="211368"/>
                    <a:pt x="176013" y="221834"/>
                  </a:cubicBezTo>
                  <a:cubicBezTo>
                    <a:pt x="186644" y="237872"/>
                    <a:pt x="176013" y="254922"/>
                    <a:pt x="168251" y="267161"/>
                  </a:cubicBezTo>
                  <a:cubicBezTo>
                    <a:pt x="152633" y="289461"/>
                    <a:pt x="152329" y="319079"/>
                    <a:pt x="167491" y="341691"/>
                  </a:cubicBezTo>
                  <a:cubicBezTo>
                    <a:pt x="171541" y="348612"/>
                    <a:pt x="174157" y="356716"/>
                    <a:pt x="167491" y="362033"/>
                  </a:cubicBezTo>
                  <a:cubicBezTo>
                    <a:pt x="152389" y="374441"/>
                    <a:pt x="139227" y="390816"/>
                    <a:pt x="115686" y="388030"/>
                  </a:cubicBezTo>
                  <a:cubicBezTo>
                    <a:pt x="102778" y="386511"/>
                    <a:pt x="95268" y="381109"/>
                    <a:pt x="94678" y="368448"/>
                  </a:cubicBezTo>
                  <a:cubicBezTo>
                    <a:pt x="93522" y="359940"/>
                    <a:pt x="91160" y="351643"/>
                    <a:pt x="87675" y="343801"/>
                  </a:cubicBezTo>
                  <a:cubicBezTo>
                    <a:pt x="83203" y="330634"/>
                    <a:pt x="82191" y="319746"/>
                    <a:pt x="67089" y="336542"/>
                  </a:cubicBezTo>
                  <a:cubicBezTo>
                    <a:pt x="61351" y="342957"/>
                    <a:pt x="44645" y="329621"/>
                    <a:pt x="41777" y="316876"/>
                  </a:cubicBezTo>
                  <a:cubicBezTo>
                    <a:pt x="33340" y="276867"/>
                    <a:pt x="34183" y="276277"/>
                    <a:pt x="8028" y="249351"/>
                  </a:cubicBezTo>
                  <a:cubicBezTo>
                    <a:pt x="-3109" y="237618"/>
                    <a:pt x="3472" y="224113"/>
                    <a:pt x="1278" y="21170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518AEA1-0D4E-8457-90CD-76AD119ED073}"/>
                </a:ext>
              </a:extLst>
            </p:cNvPr>
            <p:cNvSpPr/>
            <p:nvPr/>
          </p:nvSpPr>
          <p:spPr>
            <a:xfrm>
              <a:off x="10770645" y="3242086"/>
              <a:ext cx="162845" cy="194242"/>
            </a:xfrm>
            <a:custGeom>
              <a:avLst/>
              <a:gdLst>
                <a:gd name="connsiteX0" fmla="*/ 131768 w 213563"/>
                <a:gd name="connsiteY0" fmla="*/ 0 h 254740"/>
                <a:gd name="connsiteX1" fmla="*/ 197072 w 213563"/>
                <a:gd name="connsiteY1" fmla="*/ 29627 h 254740"/>
                <a:gd name="connsiteX2" fmla="*/ 201459 w 213563"/>
                <a:gd name="connsiteY2" fmla="*/ 97912 h 254740"/>
                <a:gd name="connsiteX3" fmla="*/ 186779 w 213563"/>
                <a:gd name="connsiteY3" fmla="*/ 132940 h 254740"/>
                <a:gd name="connsiteX4" fmla="*/ 203653 w 213563"/>
                <a:gd name="connsiteY4" fmla="*/ 177338 h 254740"/>
                <a:gd name="connsiteX5" fmla="*/ 207450 w 213563"/>
                <a:gd name="connsiteY5" fmla="*/ 201140 h 254740"/>
                <a:gd name="connsiteX6" fmla="*/ 182138 w 213563"/>
                <a:gd name="connsiteY6" fmla="*/ 223255 h 254740"/>
                <a:gd name="connsiteX7" fmla="*/ 81567 w 213563"/>
                <a:gd name="connsiteY7" fmla="*/ 254485 h 254740"/>
                <a:gd name="connsiteX8" fmla="*/ 25206 w 213563"/>
                <a:gd name="connsiteY8" fmla="*/ 216671 h 254740"/>
                <a:gd name="connsiteX9" fmla="*/ 9175 w 213563"/>
                <a:gd name="connsiteY9" fmla="*/ 203251 h 254740"/>
                <a:gd name="connsiteX10" fmla="*/ 2004 w 213563"/>
                <a:gd name="connsiteY10" fmla="*/ 189577 h 254740"/>
                <a:gd name="connsiteX11" fmla="*/ 24531 w 213563"/>
                <a:gd name="connsiteY11" fmla="*/ 116481 h 254740"/>
                <a:gd name="connsiteX12" fmla="*/ 34403 w 213563"/>
                <a:gd name="connsiteY12" fmla="*/ 102892 h 254740"/>
                <a:gd name="connsiteX13" fmla="*/ 37609 w 213563"/>
                <a:gd name="connsiteY13" fmla="*/ 80102 h 254740"/>
                <a:gd name="connsiteX14" fmla="*/ 25206 w 213563"/>
                <a:gd name="connsiteY14" fmla="*/ 57481 h 254740"/>
                <a:gd name="connsiteX15" fmla="*/ 49927 w 213563"/>
                <a:gd name="connsiteY15" fmla="*/ 43048 h 254740"/>
                <a:gd name="connsiteX16" fmla="*/ 111350 w 213563"/>
                <a:gd name="connsiteY16" fmla="*/ 11058 h 254740"/>
                <a:gd name="connsiteX17" fmla="*/ 131768 w 213563"/>
                <a:gd name="connsiteY17" fmla="*/ 0 h 25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3563" h="254740">
                  <a:moveTo>
                    <a:pt x="131768" y="0"/>
                  </a:moveTo>
                  <a:cubicBezTo>
                    <a:pt x="154127" y="9370"/>
                    <a:pt x="182391" y="13252"/>
                    <a:pt x="197072" y="29627"/>
                  </a:cubicBezTo>
                  <a:cubicBezTo>
                    <a:pt x="211753" y="46002"/>
                    <a:pt x="213946" y="73940"/>
                    <a:pt x="201459" y="97912"/>
                  </a:cubicBezTo>
                  <a:cubicBezTo>
                    <a:pt x="195613" y="109163"/>
                    <a:pt x="190702" y="120879"/>
                    <a:pt x="186779" y="132940"/>
                  </a:cubicBezTo>
                  <a:cubicBezTo>
                    <a:pt x="180873" y="151594"/>
                    <a:pt x="185597" y="168053"/>
                    <a:pt x="203653" y="177338"/>
                  </a:cubicBezTo>
                  <a:cubicBezTo>
                    <a:pt x="217490" y="184512"/>
                    <a:pt x="214959" y="193037"/>
                    <a:pt x="207450" y="201140"/>
                  </a:cubicBezTo>
                  <a:cubicBezTo>
                    <a:pt x="199941" y="209243"/>
                    <a:pt x="193107" y="219541"/>
                    <a:pt x="182138" y="223255"/>
                  </a:cubicBezTo>
                  <a:cubicBezTo>
                    <a:pt x="148389" y="233974"/>
                    <a:pt x="115231" y="244694"/>
                    <a:pt x="81567" y="254485"/>
                  </a:cubicBezTo>
                  <a:cubicBezTo>
                    <a:pt x="70429" y="257692"/>
                    <a:pt x="28750" y="229923"/>
                    <a:pt x="25206" y="216671"/>
                  </a:cubicBezTo>
                  <a:cubicBezTo>
                    <a:pt x="22675" y="206964"/>
                    <a:pt x="18963" y="203166"/>
                    <a:pt x="9175" y="203251"/>
                  </a:cubicBezTo>
                  <a:cubicBezTo>
                    <a:pt x="-612" y="203335"/>
                    <a:pt x="-1793" y="197173"/>
                    <a:pt x="2004" y="189577"/>
                  </a:cubicBezTo>
                  <a:cubicBezTo>
                    <a:pt x="13816" y="166534"/>
                    <a:pt x="27315" y="144335"/>
                    <a:pt x="24531" y="116481"/>
                  </a:cubicBezTo>
                  <a:cubicBezTo>
                    <a:pt x="24059" y="110150"/>
                    <a:pt x="28235" y="104402"/>
                    <a:pt x="34403" y="102892"/>
                  </a:cubicBezTo>
                  <a:cubicBezTo>
                    <a:pt x="51784" y="97743"/>
                    <a:pt x="43684" y="87361"/>
                    <a:pt x="37609" y="80102"/>
                  </a:cubicBezTo>
                  <a:cubicBezTo>
                    <a:pt x="31534" y="72843"/>
                    <a:pt x="20735" y="68876"/>
                    <a:pt x="25206" y="57481"/>
                  </a:cubicBezTo>
                  <a:cubicBezTo>
                    <a:pt x="29484" y="47850"/>
                    <a:pt x="39440" y="42035"/>
                    <a:pt x="49927" y="43048"/>
                  </a:cubicBezTo>
                  <a:cubicBezTo>
                    <a:pt x="79795" y="48534"/>
                    <a:pt x="94813" y="29374"/>
                    <a:pt x="111350" y="11058"/>
                  </a:cubicBezTo>
                  <a:cubicBezTo>
                    <a:pt x="115822" y="4120"/>
                    <a:pt x="123516" y="-50"/>
                    <a:pt x="131768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981B539-C27C-75F8-05C2-D96097E230EC}"/>
                </a:ext>
              </a:extLst>
            </p:cNvPr>
            <p:cNvSpPr/>
            <p:nvPr/>
          </p:nvSpPr>
          <p:spPr>
            <a:xfrm>
              <a:off x="8273468" y="5594131"/>
              <a:ext cx="104759" cy="166300"/>
            </a:xfrm>
            <a:custGeom>
              <a:avLst/>
              <a:gdLst>
                <a:gd name="connsiteX0" fmla="*/ 134838 w 137387"/>
                <a:gd name="connsiteY0" fmla="*/ 99705 h 218095"/>
                <a:gd name="connsiteX1" fmla="*/ 117963 w 137387"/>
                <a:gd name="connsiteY1" fmla="*/ 204959 h 218095"/>
                <a:gd name="connsiteX2" fmla="*/ 97764 w 137387"/>
                <a:gd name="connsiteY2" fmla="*/ 217671 h 218095"/>
                <a:gd name="connsiteX3" fmla="*/ 90289 w 137387"/>
                <a:gd name="connsiteY3" fmla="*/ 213822 h 218095"/>
                <a:gd name="connsiteX4" fmla="*/ 50550 w 137387"/>
                <a:gd name="connsiteY4" fmla="*/ 183520 h 218095"/>
                <a:gd name="connsiteX5" fmla="*/ 42113 w 137387"/>
                <a:gd name="connsiteY5" fmla="*/ 166133 h 218095"/>
                <a:gd name="connsiteX6" fmla="*/ 42113 w 137387"/>
                <a:gd name="connsiteY6" fmla="*/ 135747 h 218095"/>
                <a:gd name="connsiteX7" fmla="*/ 15451 w 137387"/>
                <a:gd name="connsiteY7" fmla="*/ 80545 h 218095"/>
                <a:gd name="connsiteX8" fmla="*/ 1108 w 137387"/>
                <a:gd name="connsiteY8" fmla="*/ 52184 h 218095"/>
                <a:gd name="connsiteX9" fmla="*/ 1108 w 137387"/>
                <a:gd name="connsiteY9" fmla="*/ 21882 h 218095"/>
                <a:gd name="connsiteX10" fmla="*/ 8195 w 137387"/>
                <a:gd name="connsiteY10" fmla="*/ 190 h 218095"/>
                <a:gd name="connsiteX11" fmla="*/ 33507 w 137387"/>
                <a:gd name="connsiteY11" fmla="*/ 15552 h 218095"/>
                <a:gd name="connsiteX12" fmla="*/ 66412 w 137387"/>
                <a:gd name="connsiteY12" fmla="*/ 52269 h 218095"/>
                <a:gd name="connsiteX13" fmla="*/ 93495 w 137387"/>
                <a:gd name="connsiteY13" fmla="*/ 39523 h 218095"/>
                <a:gd name="connsiteX14" fmla="*/ 106320 w 137387"/>
                <a:gd name="connsiteY14" fmla="*/ 19097 h 218095"/>
                <a:gd name="connsiteX15" fmla="*/ 126569 w 137387"/>
                <a:gd name="connsiteY15" fmla="*/ 36822 h 218095"/>
                <a:gd name="connsiteX16" fmla="*/ 134838 w 137387"/>
                <a:gd name="connsiteY16" fmla="*/ 99705 h 21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87" h="218095">
                  <a:moveTo>
                    <a:pt x="134838" y="99705"/>
                  </a:moveTo>
                  <a:cubicBezTo>
                    <a:pt x="144456" y="137350"/>
                    <a:pt x="124207" y="170100"/>
                    <a:pt x="117963" y="204959"/>
                  </a:cubicBezTo>
                  <a:cubicBezTo>
                    <a:pt x="115896" y="214050"/>
                    <a:pt x="106851" y="219739"/>
                    <a:pt x="97764" y="217671"/>
                  </a:cubicBezTo>
                  <a:cubicBezTo>
                    <a:pt x="94989" y="217038"/>
                    <a:pt x="92415" y="215713"/>
                    <a:pt x="90289" y="213822"/>
                  </a:cubicBezTo>
                  <a:cubicBezTo>
                    <a:pt x="76705" y="204115"/>
                    <a:pt x="66243" y="190695"/>
                    <a:pt x="50550" y="183520"/>
                  </a:cubicBezTo>
                  <a:cubicBezTo>
                    <a:pt x="44374" y="180068"/>
                    <a:pt x="40999" y="173122"/>
                    <a:pt x="42113" y="166133"/>
                  </a:cubicBezTo>
                  <a:cubicBezTo>
                    <a:pt x="42535" y="156004"/>
                    <a:pt x="41522" y="145791"/>
                    <a:pt x="42113" y="135747"/>
                  </a:cubicBezTo>
                  <a:cubicBezTo>
                    <a:pt x="44306" y="111860"/>
                    <a:pt x="43125" y="90758"/>
                    <a:pt x="15451" y="80545"/>
                  </a:cubicBezTo>
                  <a:cubicBezTo>
                    <a:pt x="3977" y="76324"/>
                    <a:pt x="-158" y="65098"/>
                    <a:pt x="1108" y="52184"/>
                  </a:cubicBezTo>
                  <a:cubicBezTo>
                    <a:pt x="2036" y="42140"/>
                    <a:pt x="349" y="31843"/>
                    <a:pt x="1108" y="21882"/>
                  </a:cubicBezTo>
                  <a:cubicBezTo>
                    <a:pt x="1867" y="14202"/>
                    <a:pt x="-4967" y="1710"/>
                    <a:pt x="8195" y="190"/>
                  </a:cubicBezTo>
                  <a:cubicBezTo>
                    <a:pt x="19180" y="-1203"/>
                    <a:pt x="29668" y="5162"/>
                    <a:pt x="33507" y="15552"/>
                  </a:cubicBezTo>
                  <a:cubicBezTo>
                    <a:pt x="40088" y="31420"/>
                    <a:pt x="47513" y="45094"/>
                    <a:pt x="66412" y="52269"/>
                  </a:cubicBezTo>
                  <a:cubicBezTo>
                    <a:pt x="83286" y="58599"/>
                    <a:pt x="88602" y="51678"/>
                    <a:pt x="93495" y="39523"/>
                  </a:cubicBezTo>
                  <a:cubicBezTo>
                    <a:pt x="96701" y="31589"/>
                    <a:pt x="99908" y="19266"/>
                    <a:pt x="106320" y="19097"/>
                  </a:cubicBezTo>
                  <a:cubicBezTo>
                    <a:pt x="114757" y="19097"/>
                    <a:pt x="121254" y="29226"/>
                    <a:pt x="126569" y="36822"/>
                  </a:cubicBezTo>
                  <a:cubicBezTo>
                    <a:pt x="141503" y="56320"/>
                    <a:pt x="133066" y="78856"/>
                    <a:pt x="134838" y="9970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497E186-95F9-3E19-4AC3-F3BAD51CF7D7}"/>
                </a:ext>
              </a:extLst>
            </p:cNvPr>
            <p:cNvSpPr/>
            <p:nvPr/>
          </p:nvSpPr>
          <p:spPr>
            <a:xfrm>
              <a:off x="8923946" y="3146509"/>
              <a:ext cx="52730" cy="74705"/>
            </a:xfrm>
            <a:custGeom>
              <a:avLst/>
              <a:gdLst>
                <a:gd name="connsiteX0" fmla="*/ 37908 w 69154"/>
                <a:gd name="connsiteY0" fmla="*/ 1015 h 97973"/>
                <a:gd name="connsiteX1" fmla="*/ 60351 w 69154"/>
                <a:gd name="connsiteY1" fmla="*/ 19922 h 97973"/>
                <a:gd name="connsiteX2" fmla="*/ 68366 w 69154"/>
                <a:gd name="connsiteY2" fmla="*/ 86012 h 97973"/>
                <a:gd name="connsiteX3" fmla="*/ 50732 w 69154"/>
                <a:gd name="connsiteY3" fmla="*/ 95550 h 97973"/>
                <a:gd name="connsiteX4" fmla="*/ 2050 w 69154"/>
                <a:gd name="connsiteY4" fmla="*/ 49633 h 97973"/>
                <a:gd name="connsiteX5" fmla="*/ 13946 w 69154"/>
                <a:gd name="connsiteY5" fmla="*/ 15870 h 97973"/>
                <a:gd name="connsiteX6" fmla="*/ 34221 w 69154"/>
                <a:gd name="connsiteY6" fmla="*/ 145 h 97973"/>
                <a:gd name="connsiteX7" fmla="*/ 37908 w 69154"/>
                <a:gd name="connsiteY7" fmla="*/ 1015 h 9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54" h="97973">
                  <a:moveTo>
                    <a:pt x="37908" y="1015"/>
                  </a:moveTo>
                  <a:cubicBezTo>
                    <a:pt x="53095" y="-1433"/>
                    <a:pt x="57060" y="6501"/>
                    <a:pt x="60351" y="19922"/>
                  </a:cubicBezTo>
                  <a:cubicBezTo>
                    <a:pt x="65751" y="41783"/>
                    <a:pt x="71235" y="63053"/>
                    <a:pt x="68366" y="86012"/>
                  </a:cubicBezTo>
                  <a:cubicBezTo>
                    <a:pt x="66763" y="99095"/>
                    <a:pt x="60857" y="100023"/>
                    <a:pt x="50732" y="95550"/>
                  </a:cubicBezTo>
                  <a:cubicBezTo>
                    <a:pt x="29808" y="86147"/>
                    <a:pt x="12664" y="69975"/>
                    <a:pt x="2050" y="49633"/>
                  </a:cubicBezTo>
                  <a:cubicBezTo>
                    <a:pt x="-5628" y="35706"/>
                    <a:pt x="10487" y="27434"/>
                    <a:pt x="13946" y="15870"/>
                  </a:cubicBezTo>
                  <a:cubicBezTo>
                    <a:pt x="15203" y="5927"/>
                    <a:pt x="24282" y="-1112"/>
                    <a:pt x="34221" y="145"/>
                  </a:cubicBezTo>
                  <a:cubicBezTo>
                    <a:pt x="35478" y="306"/>
                    <a:pt x="36710" y="601"/>
                    <a:pt x="37908" y="101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BBC7DB2-82DA-7BE6-75FF-0691541E78DB}"/>
                </a:ext>
              </a:extLst>
            </p:cNvPr>
            <p:cNvSpPr/>
            <p:nvPr/>
          </p:nvSpPr>
          <p:spPr>
            <a:xfrm>
              <a:off x="8032473" y="6382582"/>
              <a:ext cx="64407" cy="26522"/>
            </a:xfrm>
            <a:custGeom>
              <a:avLst/>
              <a:gdLst>
                <a:gd name="connsiteX0" fmla="*/ 42701 w 84467"/>
                <a:gd name="connsiteY0" fmla="*/ 34754 h 34782"/>
                <a:gd name="connsiteX1" fmla="*/ 14605 w 84467"/>
                <a:gd name="connsiteY1" fmla="*/ 34754 h 34782"/>
                <a:gd name="connsiteX2" fmla="*/ 937 w 84467"/>
                <a:gd name="connsiteY2" fmla="*/ 21587 h 34782"/>
                <a:gd name="connsiteX3" fmla="*/ 9374 w 84467"/>
                <a:gd name="connsiteY3" fmla="*/ 6900 h 34782"/>
                <a:gd name="connsiteX4" fmla="*/ 64469 w 84467"/>
                <a:gd name="connsiteY4" fmla="*/ 148 h 34782"/>
                <a:gd name="connsiteX5" fmla="*/ 84465 w 84467"/>
                <a:gd name="connsiteY5" fmla="*/ 23612 h 34782"/>
                <a:gd name="connsiteX6" fmla="*/ 64554 w 84467"/>
                <a:gd name="connsiteY6" fmla="*/ 34501 h 34782"/>
                <a:gd name="connsiteX7" fmla="*/ 42448 w 84467"/>
                <a:gd name="connsiteY7" fmla="*/ 34501 h 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467" h="34782">
                  <a:moveTo>
                    <a:pt x="42701" y="34754"/>
                  </a:moveTo>
                  <a:cubicBezTo>
                    <a:pt x="33336" y="34754"/>
                    <a:pt x="23971" y="34248"/>
                    <a:pt x="14605" y="34754"/>
                  </a:cubicBezTo>
                  <a:cubicBezTo>
                    <a:pt x="5240" y="35261"/>
                    <a:pt x="3468" y="29015"/>
                    <a:pt x="937" y="21587"/>
                  </a:cubicBezTo>
                  <a:cubicBezTo>
                    <a:pt x="-2353" y="11880"/>
                    <a:pt x="3637" y="9685"/>
                    <a:pt x="9374" y="6900"/>
                  </a:cubicBezTo>
                  <a:cubicBezTo>
                    <a:pt x="26839" y="-1540"/>
                    <a:pt x="46160" y="2933"/>
                    <a:pt x="64469" y="148"/>
                  </a:cubicBezTo>
                  <a:cubicBezTo>
                    <a:pt x="75353" y="-1540"/>
                    <a:pt x="84634" y="11542"/>
                    <a:pt x="84465" y="23612"/>
                  </a:cubicBezTo>
                  <a:cubicBezTo>
                    <a:pt x="84297" y="35682"/>
                    <a:pt x="73497" y="34670"/>
                    <a:pt x="64554" y="34501"/>
                  </a:cubicBezTo>
                  <a:cubicBezTo>
                    <a:pt x="57213" y="34501"/>
                    <a:pt x="49788" y="34501"/>
                    <a:pt x="42448" y="3450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3A098DC-FADB-68A1-DC9D-262FFD73F500}"/>
                </a:ext>
              </a:extLst>
            </p:cNvPr>
            <p:cNvSpPr/>
            <p:nvPr/>
          </p:nvSpPr>
          <p:spPr>
            <a:xfrm>
              <a:off x="7873300" y="6408351"/>
              <a:ext cx="49167" cy="41309"/>
            </a:xfrm>
            <a:custGeom>
              <a:avLst/>
              <a:gdLst>
                <a:gd name="connsiteX0" fmla="*/ 64481 w 64480"/>
                <a:gd name="connsiteY0" fmla="*/ 24507 h 54176"/>
                <a:gd name="connsiteX1" fmla="*/ 45244 w 64480"/>
                <a:gd name="connsiteY1" fmla="*/ 45524 h 54176"/>
                <a:gd name="connsiteX2" fmla="*/ 18329 w 64480"/>
                <a:gd name="connsiteY2" fmla="*/ 51432 h 54176"/>
                <a:gd name="connsiteX3" fmla="*/ 2265 w 64480"/>
                <a:gd name="connsiteY3" fmla="*/ 50200 h 54176"/>
                <a:gd name="connsiteX4" fmla="*/ 1961 w 64480"/>
                <a:gd name="connsiteY4" fmla="*/ 49829 h 54176"/>
                <a:gd name="connsiteX5" fmla="*/ 3395 w 64480"/>
                <a:gd name="connsiteY5" fmla="*/ 34720 h 54176"/>
                <a:gd name="connsiteX6" fmla="*/ 29888 w 64480"/>
                <a:gd name="connsiteY6" fmla="*/ 4756 h 54176"/>
                <a:gd name="connsiteX7" fmla="*/ 55200 w 64480"/>
                <a:gd name="connsiteY7" fmla="*/ 2646 h 54176"/>
                <a:gd name="connsiteX8" fmla="*/ 64481 w 64480"/>
                <a:gd name="connsiteY8" fmla="*/ 24507 h 5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480" h="54176">
                  <a:moveTo>
                    <a:pt x="64481" y="24507"/>
                  </a:moveTo>
                  <a:cubicBezTo>
                    <a:pt x="62118" y="36155"/>
                    <a:pt x="61021" y="47297"/>
                    <a:pt x="45244" y="45524"/>
                  </a:cubicBezTo>
                  <a:cubicBezTo>
                    <a:pt x="35845" y="43937"/>
                    <a:pt x="26201" y="46056"/>
                    <a:pt x="18329" y="51432"/>
                  </a:cubicBezTo>
                  <a:cubicBezTo>
                    <a:pt x="13554" y="55526"/>
                    <a:pt x="6365" y="54978"/>
                    <a:pt x="2265" y="50200"/>
                  </a:cubicBezTo>
                  <a:cubicBezTo>
                    <a:pt x="2163" y="50082"/>
                    <a:pt x="2062" y="49955"/>
                    <a:pt x="1961" y="49829"/>
                  </a:cubicBezTo>
                  <a:cubicBezTo>
                    <a:pt x="-1119" y="45069"/>
                    <a:pt x="-519" y="38814"/>
                    <a:pt x="3395" y="34720"/>
                  </a:cubicBezTo>
                  <a:cubicBezTo>
                    <a:pt x="11832" y="24676"/>
                    <a:pt x="20270" y="13872"/>
                    <a:pt x="29888" y="4756"/>
                  </a:cubicBezTo>
                  <a:cubicBezTo>
                    <a:pt x="37237" y="-713"/>
                    <a:pt x="47049" y="-1532"/>
                    <a:pt x="55200" y="2646"/>
                  </a:cubicBezTo>
                  <a:cubicBezTo>
                    <a:pt x="64481" y="6106"/>
                    <a:pt x="60600" y="17839"/>
                    <a:pt x="64481" y="2450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9C63118-F179-359B-60A8-B8E65C6F19F7}"/>
                </a:ext>
              </a:extLst>
            </p:cNvPr>
            <p:cNvSpPr/>
            <p:nvPr/>
          </p:nvSpPr>
          <p:spPr>
            <a:xfrm>
              <a:off x="7990662" y="6481098"/>
              <a:ext cx="40476" cy="54532"/>
            </a:xfrm>
            <a:custGeom>
              <a:avLst/>
              <a:gdLst>
                <a:gd name="connsiteX0" fmla="*/ 0 w 53083"/>
                <a:gd name="connsiteY0" fmla="*/ 53349 h 71517"/>
                <a:gd name="connsiteX1" fmla="*/ 36111 w 53083"/>
                <a:gd name="connsiteY1" fmla="*/ 426 h 71517"/>
                <a:gd name="connsiteX2" fmla="*/ 44548 w 53083"/>
                <a:gd name="connsiteY2" fmla="*/ 4140 h 71517"/>
                <a:gd name="connsiteX3" fmla="*/ 50961 w 53083"/>
                <a:gd name="connsiteY3" fmla="*/ 32248 h 71517"/>
                <a:gd name="connsiteX4" fmla="*/ 14596 w 53083"/>
                <a:gd name="connsiteY4" fmla="*/ 69049 h 71517"/>
                <a:gd name="connsiteX5" fmla="*/ 0 w 53083"/>
                <a:gd name="connsiteY5" fmla="*/ 53349 h 7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83" h="71517">
                  <a:moveTo>
                    <a:pt x="0" y="53349"/>
                  </a:moveTo>
                  <a:cubicBezTo>
                    <a:pt x="0" y="39676"/>
                    <a:pt x="25312" y="3297"/>
                    <a:pt x="36111" y="426"/>
                  </a:cubicBezTo>
                  <a:cubicBezTo>
                    <a:pt x="39469" y="-840"/>
                    <a:pt x="43215" y="806"/>
                    <a:pt x="44548" y="4140"/>
                  </a:cubicBezTo>
                  <a:cubicBezTo>
                    <a:pt x="49526" y="12581"/>
                    <a:pt x="56698" y="22625"/>
                    <a:pt x="50961" y="32248"/>
                  </a:cubicBezTo>
                  <a:cubicBezTo>
                    <a:pt x="42279" y="47500"/>
                    <a:pt x="29741" y="60186"/>
                    <a:pt x="14596" y="69049"/>
                  </a:cubicBezTo>
                  <a:cubicBezTo>
                    <a:pt x="-2278" y="77911"/>
                    <a:pt x="1350" y="60608"/>
                    <a:pt x="0" y="5334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83657A5-DE01-2A4B-4260-020E9FBD3D5A}"/>
                </a:ext>
              </a:extLst>
            </p:cNvPr>
            <p:cNvSpPr/>
            <p:nvPr/>
          </p:nvSpPr>
          <p:spPr>
            <a:xfrm>
              <a:off x="7901713" y="6617660"/>
              <a:ext cx="57967" cy="54500"/>
            </a:xfrm>
            <a:custGeom>
              <a:avLst/>
              <a:gdLst>
                <a:gd name="connsiteX0" fmla="*/ 18780 w 76021"/>
                <a:gd name="connsiteY0" fmla="*/ 70499 h 71475"/>
                <a:gd name="connsiteX1" fmla="*/ 894 w 76021"/>
                <a:gd name="connsiteY1" fmla="*/ 66026 h 71475"/>
                <a:gd name="connsiteX2" fmla="*/ 10512 w 76021"/>
                <a:gd name="connsiteY2" fmla="*/ 48216 h 71475"/>
                <a:gd name="connsiteX3" fmla="*/ 63835 w 76021"/>
                <a:gd name="connsiteY3" fmla="*/ 4494 h 71475"/>
                <a:gd name="connsiteX4" fmla="*/ 73875 w 76021"/>
                <a:gd name="connsiteY4" fmla="*/ 1624 h 71475"/>
                <a:gd name="connsiteX5" fmla="*/ 73200 w 76021"/>
                <a:gd name="connsiteY5" fmla="*/ 12681 h 71475"/>
                <a:gd name="connsiteX6" fmla="*/ 47129 w 76021"/>
                <a:gd name="connsiteY6" fmla="*/ 56826 h 71475"/>
                <a:gd name="connsiteX7" fmla="*/ 18780 w 76021"/>
                <a:gd name="connsiteY7" fmla="*/ 70499 h 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21" h="71475">
                  <a:moveTo>
                    <a:pt x="18780" y="70499"/>
                  </a:moveTo>
                  <a:cubicBezTo>
                    <a:pt x="12790" y="69402"/>
                    <a:pt x="4521" y="74044"/>
                    <a:pt x="894" y="66026"/>
                  </a:cubicBezTo>
                  <a:cubicBezTo>
                    <a:pt x="-2735" y="58007"/>
                    <a:pt x="5534" y="52521"/>
                    <a:pt x="10512" y="48216"/>
                  </a:cubicBezTo>
                  <a:cubicBezTo>
                    <a:pt x="27808" y="33108"/>
                    <a:pt x="45948" y="18843"/>
                    <a:pt x="63835" y="4494"/>
                  </a:cubicBezTo>
                  <a:cubicBezTo>
                    <a:pt x="66619" y="2299"/>
                    <a:pt x="69825" y="-2512"/>
                    <a:pt x="73875" y="1624"/>
                  </a:cubicBezTo>
                  <a:cubicBezTo>
                    <a:pt x="77925" y="5760"/>
                    <a:pt x="75394" y="8967"/>
                    <a:pt x="73200" y="12681"/>
                  </a:cubicBezTo>
                  <a:cubicBezTo>
                    <a:pt x="64763" y="27368"/>
                    <a:pt x="56326" y="42223"/>
                    <a:pt x="47129" y="56826"/>
                  </a:cubicBezTo>
                  <a:cubicBezTo>
                    <a:pt x="40717" y="67207"/>
                    <a:pt x="32280" y="74129"/>
                    <a:pt x="18780" y="70499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1A37BB1-F5DC-A8E5-E68F-12574736AF03}"/>
                </a:ext>
              </a:extLst>
            </p:cNvPr>
            <p:cNvSpPr/>
            <p:nvPr/>
          </p:nvSpPr>
          <p:spPr>
            <a:xfrm>
              <a:off x="7771454" y="6369295"/>
              <a:ext cx="45753" cy="51328"/>
            </a:xfrm>
            <a:custGeom>
              <a:avLst/>
              <a:gdLst>
                <a:gd name="connsiteX0" fmla="*/ 193 w 60004"/>
                <a:gd name="connsiteY0" fmla="*/ 49816 h 67315"/>
                <a:gd name="connsiteX1" fmla="*/ 44995 w 60004"/>
                <a:gd name="connsiteY1" fmla="*/ 185 h 67315"/>
                <a:gd name="connsiteX2" fmla="*/ 59423 w 60004"/>
                <a:gd name="connsiteY2" fmla="*/ 9217 h 67315"/>
                <a:gd name="connsiteX3" fmla="*/ 53179 w 60004"/>
                <a:gd name="connsiteY3" fmla="*/ 22891 h 67315"/>
                <a:gd name="connsiteX4" fmla="*/ 20105 w 60004"/>
                <a:gd name="connsiteY4" fmla="*/ 58173 h 67315"/>
                <a:gd name="connsiteX5" fmla="*/ 8377 w 60004"/>
                <a:gd name="connsiteY5" fmla="*/ 66614 h 67315"/>
                <a:gd name="connsiteX6" fmla="*/ 193 w 60004"/>
                <a:gd name="connsiteY6" fmla="*/ 49816 h 6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4" h="67315">
                  <a:moveTo>
                    <a:pt x="193" y="49816"/>
                  </a:moveTo>
                  <a:cubicBezTo>
                    <a:pt x="193" y="28377"/>
                    <a:pt x="27699" y="-2684"/>
                    <a:pt x="44995" y="185"/>
                  </a:cubicBezTo>
                  <a:cubicBezTo>
                    <a:pt x="50985" y="1114"/>
                    <a:pt x="57145" y="2465"/>
                    <a:pt x="59423" y="9217"/>
                  </a:cubicBezTo>
                  <a:cubicBezTo>
                    <a:pt x="61701" y="15970"/>
                    <a:pt x="56807" y="19008"/>
                    <a:pt x="53179" y="22891"/>
                  </a:cubicBezTo>
                  <a:cubicBezTo>
                    <a:pt x="42126" y="34708"/>
                    <a:pt x="31327" y="46609"/>
                    <a:pt x="20105" y="58173"/>
                  </a:cubicBezTo>
                  <a:cubicBezTo>
                    <a:pt x="16730" y="61633"/>
                    <a:pt x="15296" y="69737"/>
                    <a:pt x="8377" y="66614"/>
                  </a:cubicBezTo>
                  <a:cubicBezTo>
                    <a:pt x="2412" y="63271"/>
                    <a:pt x="-853" y="56577"/>
                    <a:pt x="193" y="49816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645200D-4B19-5152-1F67-8A4B500737F3}"/>
                </a:ext>
              </a:extLst>
            </p:cNvPr>
            <p:cNvSpPr/>
            <p:nvPr/>
          </p:nvSpPr>
          <p:spPr>
            <a:xfrm>
              <a:off x="8892018" y="2773704"/>
              <a:ext cx="27700" cy="63540"/>
            </a:xfrm>
            <a:custGeom>
              <a:avLst/>
              <a:gdLst>
                <a:gd name="connsiteX0" fmla="*/ 808 w 36328"/>
                <a:gd name="connsiteY0" fmla="*/ 42325 h 83330"/>
                <a:gd name="connsiteX1" fmla="*/ 9245 w 36328"/>
                <a:gd name="connsiteY1" fmla="*/ 3920 h 83330"/>
                <a:gd name="connsiteX2" fmla="*/ 17683 w 36328"/>
                <a:gd name="connsiteY2" fmla="*/ 291 h 83330"/>
                <a:gd name="connsiteX3" fmla="*/ 31688 w 36328"/>
                <a:gd name="connsiteY3" fmla="*/ 13374 h 83330"/>
                <a:gd name="connsiteX4" fmla="*/ 36160 w 36328"/>
                <a:gd name="connsiteY4" fmla="*/ 73471 h 83330"/>
                <a:gd name="connsiteX5" fmla="*/ 26795 w 36328"/>
                <a:gd name="connsiteY5" fmla="*/ 81912 h 83330"/>
                <a:gd name="connsiteX6" fmla="*/ 808 w 36328"/>
                <a:gd name="connsiteY6" fmla="*/ 42325 h 8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28" h="83330">
                  <a:moveTo>
                    <a:pt x="808" y="42325"/>
                  </a:moveTo>
                  <a:cubicBezTo>
                    <a:pt x="-3242" y="28061"/>
                    <a:pt x="9245" y="17594"/>
                    <a:pt x="9245" y="3920"/>
                  </a:cubicBezTo>
                  <a:cubicBezTo>
                    <a:pt x="9245" y="375"/>
                    <a:pt x="14139" y="-553"/>
                    <a:pt x="17683" y="291"/>
                  </a:cubicBezTo>
                  <a:cubicBezTo>
                    <a:pt x="24551" y="1447"/>
                    <a:pt x="30060" y="6596"/>
                    <a:pt x="31688" y="13374"/>
                  </a:cubicBezTo>
                  <a:cubicBezTo>
                    <a:pt x="34473" y="33209"/>
                    <a:pt x="31688" y="53551"/>
                    <a:pt x="36160" y="73471"/>
                  </a:cubicBezTo>
                  <a:cubicBezTo>
                    <a:pt x="37341" y="78451"/>
                    <a:pt x="32110" y="86638"/>
                    <a:pt x="26795" y="81912"/>
                  </a:cubicBezTo>
                  <a:cubicBezTo>
                    <a:pt x="15573" y="70686"/>
                    <a:pt x="-4170" y="64440"/>
                    <a:pt x="808" y="4232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3A919AD-4085-AA66-84F6-C3D6EC4151BB}"/>
                </a:ext>
              </a:extLst>
            </p:cNvPr>
            <p:cNvSpPr/>
            <p:nvPr/>
          </p:nvSpPr>
          <p:spPr>
            <a:xfrm>
              <a:off x="9362079" y="6335969"/>
              <a:ext cx="45232" cy="35861"/>
            </a:xfrm>
            <a:custGeom>
              <a:avLst/>
              <a:gdLst>
                <a:gd name="connsiteX0" fmla="*/ 27512 w 59320"/>
                <a:gd name="connsiteY0" fmla="*/ 47014 h 47029"/>
                <a:gd name="connsiteX1" fmla="*/ 260 w 59320"/>
                <a:gd name="connsiteY1" fmla="*/ 29204 h 47029"/>
                <a:gd name="connsiteX2" fmla="*/ 50883 w 59320"/>
                <a:gd name="connsiteY2" fmla="*/ 0 h 47029"/>
                <a:gd name="connsiteX3" fmla="*/ 59320 w 59320"/>
                <a:gd name="connsiteY3" fmla="*/ 10128 h 47029"/>
                <a:gd name="connsiteX4" fmla="*/ 27512 w 59320"/>
                <a:gd name="connsiteY4" fmla="*/ 47014 h 4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20" h="47029">
                  <a:moveTo>
                    <a:pt x="27512" y="47014"/>
                  </a:moveTo>
                  <a:cubicBezTo>
                    <a:pt x="19075" y="44735"/>
                    <a:pt x="3550" y="44144"/>
                    <a:pt x="260" y="29204"/>
                  </a:cubicBezTo>
                  <a:cubicBezTo>
                    <a:pt x="-3031" y="14265"/>
                    <a:pt x="25571" y="168"/>
                    <a:pt x="50883" y="0"/>
                  </a:cubicBezTo>
                  <a:cubicBezTo>
                    <a:pt x="58898" y="0"/>
                    <a:pt x="59320" y="4389"/>
                    <a:pt x="59320" y="10128"/>
                  </a:cubicBezTo>
                  <a:cubicBezTo>
                    <a:pt x="59151" y="31483"/>
                    <a:pt x="46917" y="47605"/>
                    <a:pt x="27512" y="47014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E52C730-E19D-4215-8A06-D917279F004A}"/>
                </a:ext>
              </a:extLst>
            </p:cNvPr>
            <p:cNvSpPr/>
            <p:nvPr/>
          </p:nvSpPr>
          <p:spPr>
            <a:xfrm>
              <a:off x="8157353" y="4697844"/>
              <a:ext cx="33493" cy="31230"/>
            </a:xfrm>
            <a:custGeom>
              <a:avLst/>
              <a:gdLst>
                <a:gd name="connsiteX0" fmla="*/ 24637 w 43924"/>
                <a:gd name="connsiteY0" fmla="*/ 22 h 40958"/>
                <a:gd name="connsiteX1" fmla="*/ 43790 w 43924"/>
                <a:gd name="connsiteY1" fmla="*/ 15637 h 40958"/>
                <a:gd name="connsiteX2" fmla="*/ 11644 w 43924"/>
                <a:gd name="connsiteY2" fmla="*/ 40959 h 40958"/>
                <a:gd name="connsiteX3" fmla="*/ 85 w 43924"/>
                <a:gd name="connsiteY3" fmla="*/ 22643 h 40958"/>
                <a:gd name="connsiteX4" fmla="*/ 24637 w 43924"/>
                <a:gd name="connsiteY4" fmla="*/ 22 h 4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24" h="40958">
                  <a:moveTo>
                    <a:pt x="24637" y="22"/>
                  </a:moveTo>
                  <a:cubicBezTo>
                    <a:pt x="33775" y="418"/>
                    <a:pt x="41562" y="6766"/>
                    <a:pt x="43790" y="15637"/>
                  </a:cubicBezTo>
                  <a:cubicBezTo>
                    <a:pt x="45899" y="24077"/>
                    <a:pt x="22697" y="40959"/>
                    <a:pt x="11644" y="40959"/>
                  </a:cubicBezTo>
                  <a:cubicBezTo>
                    <a:pt x="-2783" y="40959"/>
                    <a:pt x="423" y="30914"/>
                    <a:pt x="85" y="22643"/>
                  </a:cubicBezTo>
                  <a:cubicBezTo>
                    <a:pt x="-590" y="7871"/>
                    <a:pt x="5654" y="-485"/>
                    <a:pt x="24637" y="2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EDB96B2-93A8-DE41-6E42-5768C347D458}"/>
                </a:ext>
              </a:extLst>
            </p:cNvPr>
            <p:cNvSpPr/>
            <p:nvPr/>
          </p:nvSpPr>
          <p:spPr>
            <a:xfrm>
              <a:off x="9386402" y="6527581"/>
              <a:ext cx="27793" cy="34495"/>
            </a:xfrm>
            <a:custGeom>
              <a:avLst/>
              <a:gdLst>
                <a:gd name="connsiteX0" fmla="*/ 36450 w 36449"/>
                <a:gd name="connsiteY0" fmla="*/ 22185 h 45238"/>
                <a:gd name="connsiteX1" fmla="*/ 26747 w 36449"/>
                <a:gd name="connsiteY1" fmla="*/ 45144 h 45238"/>
                <a:gd name="connsiteX2" fmla="*/ 1 w 36449"/>
                <a:gd name="connsiteY2" fmla="*/ 25477 h 45238"/>
                <a:gd name="connsiteX3" fmla="*/ 28097 w 36449"/>
                <a:gd name="connsiteY3" fmla="*/ 155 h 45238"/>
                <a:gd name="connsiteX4" fmla="*/ 36450 w 36449"/>
                <a:gd name="connsiteY4" fmla="*/ 22185 h 4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49" h="45238">
                  <a:moveTo>
                    <a:pt x="36450" y="22185"/>
                  </a:moveTo>
                  <a:cubicBezTo>
                    <a:pt x="34509" y="31470"/>
                    <a:pt x="39825" y="46578"/>
                    <a:pt x="26747" y="45144"/>
                  </a:cubicBezTo>
                  <a:cubicBezTo>
                    <a:pt x="17719" y="44215"/>
                    <a:pt x="-167" y="44215"/>
                    <a:pt x="1" y="25477"/>
                  </a:cubicBezTo>
                  <a:cubicBezTo>
                    <a:pt x="1" y="13491"/>
                    <a:pt x="15357" y="-1702"/>
                    <a:pt x="28097" y="155"/>
                  </a:cubicBezTo>
                  <a:cubicBezTo>
                    <a:pt x="43368" y="2434"/>
                    <a:pt x="31894" y="15770"/>
                    <a:pt x="36450" y="22185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96DBA1C9-0ED7-3D2A-3AD4-373977ECD30E}"/>
                </a:ext>
              </a:extLst>
            </p:cNvPr>
            <p:cNvSpPr/>
            <p:nvPr/>
          </p:nvSpPr>
          <p:spPr>
            <a:xfrm>
              <a:off x="8197420" y="4726179"/>
              <a:ext cx="33080" cy="32511"/>
            </a:xfrm>
            <a:custGeom>
              <a:avLst/>
              <a:gdLst>
                <a:gd name="connsiteX0" fmla="*/ 19088 w 43383"/>
                <a:gd name="connsiteY0" fmla="*/ 0 h 42636"/>
                <a:gd name="connsiteX1" fmla="*/ 43134 w 43383"/>
                <a:gd name="connsiteY1" fmla="*/ 19160 h 42636"/>
                <a:gd name="connsiteX2" fmla="*/ 27441 w 43383"/>
                <a:gd name="connsiteY2" fmla="*/ 42625 h 42636"/>
                <a:gd name="connsiteX3" fmla="*/ 20 w 43383"/>
                <a:gd name="connsiteY3" fmla="*/ 14096 h 42636"/>
                <a:gd name="connsiteX4" fmla="*/ 19088 w 43383"/>
                <a:gd name="connsiteY4" fmla="*/ 0 h 4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83" h="42636">
                  <a:moveTo>
                    <a:pt x="19088" y="0"/>
                  </a:moveTo>
                  <a:cubicBezTo>
                    <a:pt x="28875" y="4220"/>
                    <a:pt x="41953" y="7765"/>
                    <a:pt x="43134" y="19160"/>
                  </a:cubicBezTo>
                  <a:cubicBezTo>
                    <a:pt x="44062" y="27600"/>
                    <a:pt x="43134" y="41950"/>
                    <a:pt x="27441" y="42625"/>
                  </a:cubicBezTo>
                  <a:cubicBezTo>
                    <a:pt x="15122" y="43131"/>
                    <a:pt x="610" y="27263"/>
                    <a:pt x="20" y="14096"/>
                  </a:cubicBezTo>
                  <a:cubicBezTo>
                    <a:pt x="-571" y="-338"/>
                    <a:pt x="12338" y="5149"/>
                    <a:pt x="19088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CA588EB-E761-9946-9636-75F1CA179495}"/>
                </a:ext>
              </a:extLst>
            </p:cNvPr>
            <p:cNvSpPr/>
            <p:nvPr/>
          </p:nvSpPr>
          <p:spPr>
            <a:xfrm>
              <a:off x="9118605" y="6146726"/>
              <a:ext cx="50879" cy="55694"/>
            </a:xfrm>
            <a:custGeom>
              <a:avLst/>
              <a:gdLst>
                <a:gd name="connsiteX0" fmla="*/ 13126 w 66725"/>
                <a:gd name="connsiteY0" fmla="*/ 73041 h 73040"/>
                <a:gd name="connsiteX1" fmla="*/ 893 w 66725"/>
                <a:gd name="connsiteY1" fmla="*/ 67639 h 73040"/>
                <a:gd name="connsiteX2" fmla="*/ 4521 w 66725"/>
                <a:gd name="connsiteY2" fmla="*/ 59198 h 73040"/>
                <a:gd name="connsiteX3" fmla="*/ 54722 w 66725"/>
                <a:gd name="connsiteY3" fmla="*/ 5009 h 73040"/>
                <a:gd name="connsiteX4" fmla="*/ 64509 w 66725"/>
                <a:gd name="connsiteY4" fmla="*/ 873 h 73040"/>
                <a:gd name="connsiteX5" fmla="*/ 66112 w 66725"/>
                <a:gd name="connsiteY5" fmla="*/ 6993 h 73040"/>
                <a:gd name="connsiteX6" fmla="*/ 65437 w 66725"/>
                <a:gd name="connsiteY6" fmla="*/ 7879 h 73040"/>
                <a:gd name="connsiteX7" fmla="*/ 23842 w 66725"/>
                <a:gd name="connsiteY7" fmla="*/ 68229 h 73040"/>
                <a:gd name="connsiteX8" fmla="*/ 13126 w 66725"/>
                <a:gd name="connsiteY8" fmla="*/ 73041 h 7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725" h="73040">
                  <a:moveTo>
                    <a:pt x="13126" y="73041"/>
                  </a:moveTo>
                  <a:cubicBezTo>
                    <a:pt x="8233" y="73041"/>
                    <a:pt x="3424" y="73041"/>
                    <a:pt x="893" y="67639"/>
                  </a:cubicBezTo>
                  <a:cubicBezTo>
                    <a:pt x="-1639" y="62236"/>
                    <a:pt x="1736" y="61730"/>
                    <a:pt x="4521" y="59198"/>
                  </a:cubicBezTo>
                  <a:cubicBezTo>
                    <a:pt x="23260" y="43102"/>
                    <a:pt x="40100" y="24920"/>
                    <a:pt x="54722" y="5009"/>
                  </a:cubicBezTo>
                  <a:cubicBezTo>
                    <a:pt x="57422" y="1548"/>
                    <a:pt x="59953" y="-1575"/>
                    <a:pt x="64509" y="873"/>
                  </a:cubicBezTo>
                  <a:cubicBezTo>
                    <a:pt x="66644" y="2122"/>
                    <a:pt x="67361" y="4857"/>
                    <a:pt x="66112" y="6993"/>
                  </a:cubicBezTo>
                  <a:cubicBezTo>
                    <a:pt x="65926" y="7313"/>
                    <a:pt x="65699" y="7609"/>
                    <a:pt x="65437" y="7879"/>
                  </a:cubicBezTo>
                  <a:cubicBezTo>
                    <a:pt x="50588" y="27292"/>
                    <a:pt x="41813" y="50926"/>
                    <a:pt x="23842" y="68229"/>
                  </a:cubicBezTo>
                  <a:cubicBezTo>
                    <a:pt x="21116" y="71293"/>
                    <a:pt x="17219" y="73041"/>
                    <a:pt x="13126" y="73041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2A3F8EF-2E87-ACC5-9361-19B040C548EE}"/>
                </a:ext>
              </a:extLst>
            </p:cNvPr>
            <p:cNvSpPr/>
            <p:nvPr/>
          </p:nvSpPr>
          <p:spPr>
            <a:xfrm>
              <a:off x="7828237" y="4614355"/>
              <a:ext cx="35991" cy="18824"/>
            </a:xfrm>
            <a:custGeom>
              <a:avLst/>
              <a:gdLst>
                <a:gd name="connsiteX0" fmla="*/ 25116 w 47200"/>
                <a:gd name="connsiteY0" fmla="*/ 24687 h 24686"/>
                <a:gd name="connsiteX1" fmla="*/ 3432 w 47200"/>
                <a:gd name="connsiteY1" fmla="*/ 20551 h 24686"/>
                <a:gd name="connsiteX2" fmla="*/ 3289 w 47200"/>
                <a:gd name="connsiteY2" fmla="*/ 4319 h 24686"/>
                <a:gd name="connsiteX3" fmla="*/ 3432 w 47200"/>
                <a:gd name="connsiteY3" fmla="*/ 4176 h 24686"/>
                <a:gd name="connsiteX4" fmla="*/ 43846 w 47200"/>
                <a:gd name="connsiteY4" fmla="*/ 3079 h 24686"/>
                <a:gd name="connsiteX5" fmla="*/ 43846 w 47200"/>
                <a:gd name="connsiteY5" fmla="*/ 21648 h 24686"/>
                <a:gd name="connsiteX6" fmla="*/ 25116 w 47200"/>
                <a:gd name="connsiteY6" fmla="*/ 24687 h 2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00" h="24686">
                  <a:moveTo>
                    <a:pt x="25116" y="24687"/>
                  </a:moveTo>
                  <a:cubicBezTo>
                    <a:pt x="17438" y="22914"/>
                    <a:pt x="9338" y="27219"/>
                    <a:pt x="3432" y="20551"/>
                  </a:cubicBezTo>
                  <a:cubicBezTo>
                    <a:pt x="-1090" y="16111"/>
                    <a:pt x="-1149" y="8843"/>
                    <a:pt x="3289" y="4319"/>
                  </a:cubicBezTo>
                  <a:cubicBezTo>
                    <a:pt x="3339" y="4269"/>
                    <a:pt x="3382" y="4226"/>
                    <a:pt x="3432" y="4176"/>
                  </a:cubicBezTo>
                  <a:cubicBezTo>
                    <a:pt x="7482" y="-551"/>
                    <a:pt x="40303" y="-1733"/>
                    <a:pt x="43846" y="3079"/>
                  </a:cubicBezTo>
                  <a:cubicBezTo>
                    <a:pt x="48318" y="8455"/>
                    <a:pt x="48318" y="16271"/>
                    <a:pt x="43846" y="21648"/>
                  </a:cubicBezTo>
                  <a:cubicBezTo>
                    <a:pt x="38869" y="27219"/>
                    <a:pt x="30938" y="22914"/>
                    <a:pt x="25116" y="24687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4E23001-AC4D-DD1C-02B6-8329C4CE0A3C}"/>
                </a:ext>
              </a:extLst>
            </p:cNvPr>
            <p:cNvSpPr/>
            <p:nvPr/>
          </p:nvSpPr>
          <p:spPr>
            <a:xfrm>
              <a:off x="8585681" y="6378539"/>
              <a:ext cx="24676" cy="28957"/>
            </a:xfrm>
            <a:custGeom>
              <a:avLst/>
              <a:gdLst>
                <a:gd name="connsiteX0" fmla="*/ 17314 w 32361"/>
                <a:gd name="connsiteY0" fmla="*/ 132 h 37976"/>
                <a:gd name="connsiteX1" fmla="*/ 31911 w 32361"/>
                <a:gd name="connsiteY1" fmla="*/ 14059 h 37976"/>
                <a:gd name="connsiteX2" fmla="*/ 21533 w 32361"/>
                <a:gd name="connsiteY2" fmla="*/ 37777 h 37976"/>
                <a:gd name="connsiteX3" fmla="*/ 271 w 32361"/>
                <a:gd name="connsiteY3" fmla="*/ 10092 h 37976"/>
                <a:gd name="connsiteX4" fmla="*/ 17314 w 32361"/>
                <a:gd name="connsiteY4" fmla="*/ 132 h 3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61" h="37976">
                  <a:moveTo>
                    <a:pt x="17314" y="132"/>
                  </a:moveTo>
                  <a:cubicBezTo>
                    <a:pt x="27608" y="-1050"/>
                    <a:pt x="34189" y="5872"/>
                    <a:pt x="31911" y="14059"/>
                  </a:cubicBezTo>
                  <a:cubicBezTo>
                    <a:pt x="29633" y="22246"/>
                    <a:pt x="34526" y="40056"/>
                    <a:pt x="21533" y="37777"/>
                  </a:cubicBezTo>
                  <a:cubicBezTo>
                    <a:pt x="13096" y="36258"/>
                    <a:pt x="4152" y="20896"/>
                    <a:pt x="271" y="10092"/>
                  </a:cubicBezTo>
                  <a:cubicBezTo>
                    <a:pt x="-1838" y="3930"/>
                    <a:pt x="8793" y="-374"/>
                    <a:pt x="17314" y="13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9AB24F8-A7EB-D14F-D8FA-98DAB0C5B42E}"/>
                </a:ext>
              </a:extLst>
            </p:cNvPr>
            <p:cNvGrpSpPr/>
            <p:nvPr/>
          </p:nvGrpSpPr>
          <p:grpSpPr>
            <a:xfrm>
              <a:off x="11430565" y="5577884"/>
              <a:ext cx="373856" cy="1289196"/>
              <a:chOff x="12615699" y="5768608"/>
              <a:chExt cx="493738" cy="1702610"/>
            </a:xfrm>
            <a:grpFill/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CA6ABA3E-6930-543D-037A-C46EDFCE2BA6}"/>
                  </a:ext>
                </a:extLst>
              </p:cNvPr>
              <p:cNvSpPr/>
              <p:nvPr/>
            </p:nvSpPr>
            <p:spPr>
              <a:xfrm>
                <a:off x="13008438" y="7348547"/>
                <a:ext cx="100999" cy="122671"/>
              </a:xfrm>
              <a:custGeom>
                <a:avLst/>
                <a:gdLst>
                  <a:gd name="connsiteX0" fmla="*/ 37276 w 100295"/>
                  <a:gd name="connsiteY0" fmla="*/ 142 h 121815"/>
                  <a:gd name="connsiteX1" fmla="*/ 66722 w 100295"/>
                  <a:gd name="connsiteY1" fmla="*/ 23523 h 121815"/>
                  <a:gd name="connsiteX2" fmla="*/ 99289 w 100295"/>
                  <a:gd name="connsiteY2" fmla="*/ 94424 h 121815"/>
                  <a:gd name="connsiteX3" fmla="*/ 100217 w 100295"/>
                  <a:gd name="connsiteY3" fmla="*/ 98222 h 121815"/>
                  <a:gd name="connsiteX4" fmla="*/ 68409 w 100295"/>
                  <a:gd name="connsiteY4" fmla="*/ 119408 h 121815"/>
                  <a:gd name="connsiteX5" fmla="*/ 48194 w 100295"/>
                  <a:gd name="connsiteY5" fmla="*/ 115247 h 121815"/>
                  <a:gd name="connsiteX6" fmla="*/ 46556 w 100295"/>
                  <a:gd name="connsiteY6" fmla="*/ 111896 h 121815"/>
                  <a:gd name="connsiteX7" fmla="*/ 35504 w 100295"/>
                  <a:gd name="connsiteY7" fmla="*/ 84211 h 121815"/>
                  <a:gd name="connsiteX8" fmla="*/ 11627 w 100295"/>
                  <a:gd name="connsiteY8" fmla="*/ 57623 h 121815"/>
                  <a:gd name="connsiteX9" fmla="*/ 12639 w 100295"/>
                  <a:gd name="connsiteY9" fmla="*/ 11875 h 121815"/>
                  <a:gd name="connsiteX10" fmla="*/ 37276 w 100295"/>
                  <a:gd name="connsiteY10" fmla="*/ 142 h 121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0295" h="121815">
                    <a:moveTo>
                      <a:pt x="37276" y="142"/>
                    </a:moveTo>
                    <a:cubicBezTo>
                      <a:pt x="56935" y="-1715"/>
                      <a:pt x="58791" y="15082"/>
                      <a:pt x="66722" y="23523"/>
                    </a:cubicBezTo>
                    <a:cubicBezTo>
                      <a:pt x="85199" y="43021"/>
                      <a:pt x="80980" y="74167"/>
                      <a:pt x="99289" y="94424"/>
                    </a:cubicBezTo>
                    <a:cubicBezTo>
                      <a:pt x="100124" y="95504"/>
                      <a:pt x="100462" y="96880"/>
                      <a:pt x="100217" y="98222"/>
                    </a:cubicBezTo>
                    <a:cubicBezTo>
                      <a:pt x="95830" y="114175"/>
                      <a:pt x="79377" y="113162"/>
                      <a:pt x="68409" y="119408"/>
                    </a:cubicBezTo>
                    <a:cubicBezTo>
                      <a:pt x="61676" y="123839"/>
                      <a:pt x="52623" y="121982"/>
                      <a:pt x="48194" y="115247"/>
                    </a:cubicBezTo>
                    <a:cubicBezTo>
                      <a:pt x="47501" y="114200"/>
                      <a:pt x="46953" y="113078"/>
                      <a:pt x="46556" y="111896"/>
                    </a:cubicBezTo>
                    <a:cubicBezTo>
                      <a:pt x="42929" y="102696"/>
                      <a:pt x="38119" y="93748"/>
                      <a:pt x="35504" y="84211"/>
                    </a:cubicBezTo>
                    <a:cubicBezTo>
                      <a:pt x="32686" y="71811"/>
                      <a:pt x="23650" y="61750"/>
                      <a:pt x="11627" y="57623"/>
                    </a:cubicBezTo>
                    <a:cubicBezTo>
                      <a:pt x="-4657" y="50955"/>
                      <a:pt x="-3392" y="27068"/>
                      <a:pt x="12639" y="11875"/>
                    </a:cubicBezTo>
                    <a:cubicBezTo>
                      <a:pt x="19710" y="5916"/>
                      <a:pt x="28197" y="1873"/>
                      <a:pt x="37276" y="14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6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4C5FA316-A3CE-3291-BB77-342BBA4BC0FD}"/>
                  </a:ext>
                </a:extLst>
              </p:cNvPr>
              <p:cNvSpPr/>
              <p:nvPr/>
            </p:nvSpPr>
            <p:spPr>
              <a:xfrm>
                <a:off x="12641597" y="5948773"/>
                <a:ext cx="61143" cy="135924"/>
              </a:xfrm>
              <a:custGeom>
                <a:avLst/>
                <a:gdLst>
                  <a:gd name="connsiteX0" fmla="*/ 24329 w 60716"/>
                  <a:gd name="connsiteY0" fmla="*/ 1754 h 134975"/>
                  <a:gd name="connsiteX1" fmla="*/ 52341 w 60716"/>
                  <a:gd name="connsiteY1" fmla="*/ 22011 h 134975"/>
                  <a:gd name="connsiteX2" fmla="*/ 58331 w 60716"/>
                  <a:gd name="connsiteY2" fmla="*/ 54930 h 134975"/>
                  <a:gd name="connsiteX3" fmla="*/ 60019 w 60716"/>
                  <a:gd name="connsiteY3" fmla="*/ 68603 h 134975"/>
                  <a:gd name="connsiteX4" fmla="*/ 19604 w 60716"/>
                  <a:gd name="connsiteY4" fmla="*/ 131739 h 134975"/>
                  <a:gd name="connsiteX5" fmla="*/ 536 w 60716"/>
                  <a:gd name="connsiteY5" fmla="*/ 117897 h 134975"/>
                  <a:gd name="connsiteX6" fmla="*/ 8130 w 60716"/>
                  <a:gd name="connsiteY6" fmla="*/ 10279 h 134975"/>
                  <a:gd name="connsiteX7" fmla="*/ 24329 w 60716"/>
                  <a:gd name="connsiteY7" fmla="*/ 1754 h 13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716" h="134975">
                    <a:moveTo>
                      <a:pt x="24329" y="1754"/>
                    </a:moveTo>
                    <a:cubicBezTo>
                      <a:pt x="48375" y="-3902"/>
                      <a:pt x="54028" y="4455"/>
                      <a:pt x="52341" y="22011"/>
                    </a:cubicBezTo>
                    <a:cubicBezTo>
                      <a:pt x="49835" y="33347"/>
                      <a:pt x="51995" y="45206"/>
                      <a:pt x="58331" y="54930"/>
                    </a:cubicBezTo>
                    <a:cubicBezTo>
                      <a:pt x="60753" y="59057"/>
                      <a:pt x="61360" y="64012"/>
                      <a:pt x="60019" y="68603"/>
                    </a:cubicBezTo>
                    <a:cubicBezTo>
                      <a:pt x="51573" y="92473"/>
                      <a:pt x="37744" y="114081"/>
                      <a:pt x="19604" y="131739"/>
                    </a:cubicBezTo>
                    <a:cubicBezTo>
                      <a:pt x="11167" y="140180"/>
                      <a:pt x="-2923" y="130895"/>
                      <a:pt x="536" y="117897"/>
                    </a:cubicBezTo>
                    <a:cubicBezTo>
                      <a:pt x="10239" y="82277"/>
                      <a:pt x="6780" y="46235"/>
                      <a:pt x="8130" y="10279"/>
                    </a:cubicBezTo>
                    <a:cubicBezTo>
                      <a:pt x="8720" y="-5758"/>
                      <a:pt x="22304" y="2682"/>
                      <a:pt x="24329" y="175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6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59A8C8D2-7511-ACD2-E706-CA0EACEAAAD6}"/>
                  </a:ext>
                </a:extLst>
              </p:cNvPr>
              <p:cNvSpPr/>
              <p:nvPr/>
            </p:nvSpPr>
            <p:spPr>
              <a:xfrm>
                <a:off x="12656411" y="5768608"/>
                <a:ext cx="55175" cy="139343"/>
              </a:xfrm>
              <a:custGeom>
                <a:avLst/>
                <a:gdLst>
                  <a:gd name="connsiteX0" fmla="*/ 0 w 54790"/>
                  <a:gd name="connsiteY0" fmla="*/ 112040 h 138371"/>
                  <a:gd name="connsiteX1" fmla="*/ 16115 w 54790"/>
                  <a:gd name="connsiteY1" fmla="*/ 40463 h 138371"/>
                  <a:gd name="connsiteX2" fmla="*/ 17718 w 54790"/>
                  <a:gd name="connsiteY2" fmla="*/ 16576 h 138371"/>
                  <a:gd name="connsiteX3" fmla="*/ 25396 w 54790"/>
                  <a:gd name="connsiteY3" fmla="*/ 1805 h 138371"/>
                  <a:gd name="connsiteX4" fmla="*/ 42692 w 54790"/>
                  <a:gd name="connsiteY4" fmla="*/ 3071 h 138371"/>
                  <a:gd name="connsiteX5" fmla="*/ 41174 w 54790"/>
                  <a:gd name="connsiteY5" fmla="*/ 19362 h 138371"/>
                  <a:gd name="connsiteX6" fmla="*/ 49611 w 54790"/>
                  <a:gd name="connsiteY6" fmla="*/ 52364 h 138371"/>
                  <a:gd name="connsiteX7" fmla="*/ 51129 w 54790"/>
                  <a:gd name="connsiteY7" fmla="*/ 68739 h 138371"/>
                  <a:gd name="connsiteX8" fmla="*/ 51129 w 54790"/>
                  <a:gd name="connsiteY8" fmla="*/ 86718 h 138371"/>
                  <a:gd name="connsiteX9" fmla="*/ 33411 w 54790"/>
                  <a:gd name="connsiteY9" fmla="*/ 121915 h 138371"/>
                  <a:gd name="connsiteX10" fmla="*/ 24974 w 54790"/>
                  <a:gd name="connsiteY10" fmla="*/ 125882 h 138371"/>
                  <a:gd name="connsiteX11" fmla="*/ 7340 w 54790"/>
                  <a:gd name="connsiteY11" fmla="*/ 137192 h 138371"/>
                  <a:gd name="connsiteX12" fmla="*/ 0 w 54790"/>
                  <a:gd name="connsiteY12" fmla="*/ 112040 h 13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4790" h="138371">
                    <a:moveTo>
                      <a:pt x="0" y="112040"/>
                    </a:moveTo>
                    <a:cubicBezTo>
                      <a:pt x="16874" y="92795"/>
                      <a:pt x="2362" y="64097"/>
                      <a:pt x="16115" y="40463"/>
                    </a:cubicBezTo>
                    <a:cubicBezTo>
                      <a:pt x="19743" y="34301"/>
                      <a:pt x="17465" y="24679"/>
                      <a:pt x="17718" y="16576"/>
                    </a:cubicBezTo>
                    <a:cubicBezTo>
                      <a:pt x="17718" y="10330"/>
                      <a:pt x="18309" y="3915"/>
                      <a:pt x="25396" y="1805"/>
                    </a:cubicBezTo>
                    <a:cubicBezTo>
                      <a:pt x="30956" y="-997"/>
                      <a:pt x="37604" y="-507"/>
                      <a:pt x="42692" y="3071"/>
                    </a:cubicBezTo>
                    <a:cubicBezTo>
                      <a:pt x="48008" y="8220"/>
                      <a:pt x="43451" y="13622"/>
                      <a:pt x="41174" y="19362"/>
                    </a:cubicBezTo>
                    <a:cubicBezTo>
                      <a:pt x="36195" y="31685"/>
                      <a:pt x="46657" y="41307"/>
                      <a:pt x="49611" y="52364"/>
                    </a:cubicBezTo>
                    <a:cubicBezTo>
                      <a:pt x="51045" y="58104"/>
                      <a:pt x="55264" y="63337"/>
                      <a:pt x="51129" y="68739"/>
                    </a:cubicBezTo>
                    <a:cubicBezTo>
                      <a:pt x="46995" y="74141"/>
                      <a:pt x="48345" y="79965"/>
                      <a:pt x="51129" y="86718"/>
                    </a:cubicBezTo>
                    <a:cubicBezTo>
                      <a:pt x="59567" y="106553"/>
                      <a:pt x="53323" y="117442"/>
                      <a:pt x="33411" y="121915"/>
                    </a:cubicBezTo>
                    <a:cubicBezTo>
                      <a:pt x="30289" y="122590"/>
                      <a:pt x="25986" y="123603"/>
                      <a:pt x="24974" y="125882"/>
                    </a:cubicBezTo>
                    <a:cubicBezTo>
                      <a:pt x="20755" y="132803"/>
                      <a:pt x="17718" y="141582"/>
                      <a:pt x="7340" y="137192"/>
                    </a:cubicBezTo>
                    <a:cubicBezTo>
                      <a:pt x="-3038" y="132803"/>
                      <a:pt x="3290" y="122506"/>
                      <a:pt x="0" y="11204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6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2ECBA77F-D9DF-B55A-7AC1-1E7170A2F980}"/>
                  </a:ext>
                </a:extLst>
              </p:cNvPr>
              <p:cNvSpPr/>
              <p:nvPr/>
            </p:nvSpPr>
            <p:spPr>
              <a:xfrm>
                <a:off x="12616992" y="6128377"/>
                <a:ext cx="57712" cy="133707"/>
              </a:xfrm>
              <a:custGeom>
                <a:avLst/>
                <a:gdLst>
                  <a:gd name="connsiteX0" fmla="*/ 81 w 57310"/>
                  <a:gd name="connsiteY0" fmla="*/ 66660 h 132774"/>
                  <a:gd name="connsiteX1" fmla="*/ 3118 w 57310"/>
                  <a:gd name="connsiteY1" fmla="*/ 49779 h 132774"/>
                  <a:gd name="connsiteX2" fmla="*/ 16364 w 57310"/>
                  <a:gd name="connsiteY2" fmla="*/ 11796 h 132774"/>
                  <a:gd name="connsiteX3" fmla="*/ 22017 w 57310"/>
                  <a:gd name="connsiteY3" fmla="*/ 316 h 132774"/>
                  <a:gd name="connsiteX4" fmla="*/ 34082 w 57310"/>
                  <a:gd name="connsiteY4" fmla="*/ 8757 h 132774"/>
                  <a:gd name="connsiteX5" fmla="*/ 47582 w 57310"/>
                  <a:gd name="connsiteY5" fmla="*/ 56784 h 132774"/>
                  <a:gd name="connsiteX6" fmla="*/ 53994 w 57310"/>
                  <a:gd name="connsiteY6" fmla="*/ 82106 h 132774"/>
                  <a:gd name="connsiteX7" fmla="*/ 43870 w 57310"/>
                  <a:gd name="connsiteY7" fmla="*/ 110635 h 132774"/>
                  <a:gd name="connsiteX8" fmla="*/ 36613 w 57310"/>
                  <a:gd name="connsiteY8" fmla="*/ 119836 h 132774"/>
                  <a:gd name="connsiteX9" fmla="*/ 23198 w 57310"/>
                  <a:gd name="connsiteY9" fmla="*/ 132666 h 132774"/>
                  <a:gd name="connsiteX10" fmla="*/ 9277 w 57310"/>
                  <a:gd name="connsiteY10" fmla="*/ 117050 h 132774"/>
                  <a:gd name="connsiteX11" fmla="*/ 81 w 57310"/>
                  <a:gd name="connsiteY11" fmla="*/ 66660 h 13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310" h="132774">
                    <a:moveTo>
                      <a:pt x="81" y="66660"/>
                    </a:moveTo>
                    <a:cubicBezTo>
                      <a:pt x="587" y="60161"/>
                      <a:pt x="-1607" y="53577"/>
                      <a:pt x="3118" y="49779"/>
                    </a:cubicBezTo>
                    <a:cubicBezTo>
                      <a:pt x="16449" y="39903"/>
                      <a:pt x="17208" y="26314"/>
                      <a:pt x="16364" y="11796"/>
                    </a:cubicBezTo>
                    <a:cubicBezTo>
                      <a:pt x="16364" y="7153"/>
                      <a:pt x="15943" y="1836"/>
                      <a:pt x="22017" y="316"/>
                    </a:cubicBezTo>
                    <a:cubicBezTo>
                      <a:pt x="28092" y="-1203"/>
                      <a:pt x="32395" y="2933"/>
                      <a:pt x="34082" y="8757"/>
                    </a:cubicBezTo>
                    <a:cubicBezTo>
                      <a:pt x="39407" y="24525"/>
                      <a:pt x="43912" y="40553"/>
                      <a:pt x="47582" y="56784"/>
                    </a:cubicBezTo>
                    <a:cubicBezTo>
                      <a:pt x="49354" y="65225"/>
                      <a:pt x="51801" y="73665"/>
                      <a:pt x="53994" y="82106"/>
                    </a:cubicBezTo>
                    <a:cubicBezTo>
                      <a:pt x="56778" y="92826"/>
                      <a:pt x="63275" y="106500"/>
                      <a:pt x="43870" y="110635"/>
                    </a:cubicBezTo>
                    <a:cubicBezTo>
                      <a:pt x="40916" y="111226"/>
                      <a:pt x="38807" y="116544"/>
                      <a:pt x="36613" y="119836"/>
                    </a:cubicBezTo>
                    <a:cubicBezTo>
                      <a:pt x="33070" y="125154"/>
                      <a:pt x="32311" y="133847"/>
                      <a:pt x="23198" y="132666"/>
                    </a:cubicBezTo>
                    <a:cubicBezTo>
                      <a:pt x="15723" y="130927"/>
                      <a:pt x="10146" y="124681"/>
                      <a:pt x="9277" y="117050"/>
                    </a:cubicBezTo>
                    <a:cubicBezTo>
                      <a:pt x="5058" y="100000"/>
                      <a:pt x="2865" y="82697"/>
                      <a:pt x="81" y="6666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6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AB8456F8-D8BA-E0F9-29FC-BC39C6802072}"/>
                  </a:ext>
                </a:extLst>
              </p:cNvPr>
              <p:cNvSpPr/>
              <p:nvPr/>
            </p:nvSpPr>
            <p:spPr>
              <a:xfrm>
                <a:off x="12615699" y="6456349"/>
                <a:ext cx="41878" cy="88258"/>
              </a:xfrm>
              <a:custGeom>
                <a:avLst/>
                <a:gdLst>
                  <a:gd name="connsiteX0" fmla="*/ 41104 w 41586"/>
                  <a:gd name="connsiteY0" fmla="*/ 57162 h 87642"/>
                  <a:gd name="connsiteX1" fmla="*/ 23048 w 41586"/>
                  <a:gd name="connsiteY1" fmla="*/ 87633 h 87642"/>
                  <a:gd name="connsiteX2" fmla="*/ 859 w 41586"/>
                  <a:gd name="connsiteY2" fmla="*/ 64337 h 87642"/>
                  <a:gd name="connsiteX3" fmla="*/ 14 w 41586"/>
                  <a:gd name="connsiteY3" fmla="*/ 16478 h 87642"/>
                  <a:gd name="connsiteX4" fmla="*/ 18324 w 41586"/>
                  <a:gd name="connsiteY4" fmla="*/ 188 h 87642"/>
                  <a:gd name="connsiteX5" fmla="*/ 34354 w 41586"/>
                  <a:gd name="connsiteY5" fmla="*/ 13693 h 87642"/>
                  <a:gd name="connsiteX6" fmla="*/ 41104 w 41586"/>
                  <a:gd name="connsiteY6" fmla="*/ 57162 h 8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586" h="87642">
                    <a:moveTo>
                      <a:pt x="41104" y="57162"/>
                    </a:moveTo>
                    <a:cubicBezTo>
                      <a:pt x="38488" y="68979"/>
                      <a:pt x="50638" y="88139"/>
                      <a:pt x="23048" y="87633"/>
                    </a:cubicBezTo>
                    <a:cubicBezTo>
                      <a:pt x="4824" y="87633"/>
                      <a:pt x="-492" y="81809"/>
                      <a:pt x="859" y="64337"/>
                    </a:cubicBezTo>
                    <a:cubicBezTo>
                      <a:pt x="1415" y="48384"/>
                      <a:pt x="1137" y="32406"/>
                      <a:pt x="14" y="16478"/>
                    </a:cubicBezTo>
                    <a:cubicBezTo>
                      <a:pt x="-407" y="3564"/>
                      <a:pt x="8452" y="1539"/>
                      <a:pt x="18324" y="188"/>
                    </a:cubicBezTo>
                    <a:cubicBezTo>
                      <a:pt x="28195" y="-1162"/>
                      <a:pt x="31148" y="4915"/>
                      <a:pt x="34354" y="13693"/>
                    </a:cubicBezTo>
                    <a:cubicBezTo>
                      <a:pt x="40024" y="27443"/>
                      <a:pt x="42335" y="42340"/>
                      <a:pt x="41104" y="57162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6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0014A559-BFB6-D9A0-0E5E-E3D6938AB0C3}"/>
                  </a:ext>
                </a:extLst>
              </p:cNvPr>
              <p:cNvSpPr/>
              <p:nvPr/>
            </p:nvSpPr>
            <p:spPr>
              <a:xfrm>
                <a:off x="12726133" y="6842918"/>
                <a:ext cx="41337" cy="43381"/>
              </a:xfrm>
              <a:custGeom>
                <a:avLst/>
                <a:gdLst>
                  <a:gd name="connsiteX0" fmla="*/ 1214 w 41049"/>
                  <a:gd name="connsiteY0" fmla="*/ 18427 h 43079"/>
                  <a:gd name="connsiteX1" fmla="*/ 11592 w 41049"/>
                  <a:gd name="connsiteY1" fmla="*/ 27 h 43079"/>
                  <a:gd name="connsiteX2" fmla="*/ 40953 w 41049"/>
                  <a:gd name="connsiteY2" fmla="*/ 27881 h 43079"/>
                  <a:gd name="connsiteX3" fmla="*/ 29074 w 41049"/>
                  <a:gd name="connsiteY3" fmla="*/ 42981 h 43079"/>
                  <a:gd name="connsiteX4" fmla="*/ 24079 w 41049"/>
                  <a:gd name="connsiteY4" fmla="*/ 42652 h 43079"/>
                  <a:gd name="connsiteX5" fmla="*/ 1214 w 41049"/>
                  <a:gd name="connsiteY5" fmla="*/ 18427 h 43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049" h="43079">
                    <a:moveTo>
                      <a:pt x="1214" y="18427"/>
                    </a:moveTo>
                    <a:cubicBezTo>
                      <a:pt x="2902" y="11590"/>
                      <a:pt x="-3764" y="-649"/>
                      <a:pt x="11592" y="27"/>
                    </a:cubicBezTo>
                    <a:cubicBezTo>
                      <a:pt x="26737" y="1183"/>
                      <a:pt x="38996" y="12806"/>
                      <a:pt x="40953" y="27881"/>
                    </a:cubicBezTo>
                    <a:cubicBezTo>
                      <a:pt x="41839" y="35334"/>
                      <a:pt x="36524" y="42095"/>
                      <a:pt x="29074" y="42981"/>
                    </a:cubicBezTo>
                    <a:cubicBezTo>
                      <a:pt x="27403" y="43183"/>
                      <a:pt x="25707" y="43074"/>
                      <a:pt x="24079" y="42652"/>
                    </a:cubicBezTo>
                    <a:cubicBezTo>
                      <a:pt x="10748" y="41133"/>
                      <a:pt x="-4439" y="39360"/>
                      <a:pt x="1214" y="18427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6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8CF2DF7F-AB3E-21B2-A188-45CC859E71AC}"/>
                  </a:ext>
                </a:extLst>
              </p:cNvPr>
              <p:cNvSpPr/>
              <p:nvPr/>
            </p:nvSpPr>
            <p:spPr>
              <a:xfrm>
                <a:off x="12902976" y="7155052"/>
                <a:ext cx="36131" cy="38854"/>
              </a:xfrm>
              <a:custGeom>
                <a:avLst/>
                <a:gdLst>
                  <a:gd name="connsiteX0" fmla="*/ 34172 w 35879"/>
                  <a:gd name="connsiteY0" fmla="*/ 24404 h 38583"/>
                  <a:gd name="connsiteX1" fmla="*/ 27592 w 35879"/>
                  <a:gd name="connsiteY1" fmla="*/ 38331 h 38583"/>
                  <a:gd name="connsiteX2" fmla="*/ 86 w 35879"/>
                  <a:gd name="connsiteY2" fmla="*/ 20437 h 38583"/>
                  <a:gd name="connsiteX3" fmla="*/ 11730 w 35879"/>
                  <a:gd name="connsiteY3" fmla="*/ 10 h 38583"/>
                  <a:gd name="connsiteX4" fmla="*/ 34172 w 35879"/>
                  <a:gd name="connsiteY4" fmla="*/ 24404 h 3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879" h="38583">
                    <a:moveTo>
                      <a:pt x="34172" y="24404"/>
                    </a:moveTo>
                    <a:cubicBezTo>
                      <a:pt x="32232" y="26767"/>
                      <a:pt x="42103" y="40609"/>
                      <a:pt x="27592" y="38331"/>
                    </a:cubicBezTo>
                    <a:cubicBezTo>
                      <a:pt x="17045" y="36643"/>
                      <a:pt x="-842" y="40356"/>
                      <a:pt x="86" y="20437"/>
                    </a:cubicBezTo>
                    <a:cubicBezTo>
                      <a:pt x="86" y="12503"/>
                      <a:pt x="-1770" y="-412"/>
                      <a:pt x="11730" y="10"/>
                    </a:cubicBezTo>
                    <a:cubicBezTo>
                      <a:pt x="25229" y="433"/>
                      <a:pt x="41175" y="-918"/>
                      <a:pt x="34172" y="24404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6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88D887FA-D2A1-D56B-5A3C-F35246F0A116}"/>
                  </a:ext>
                </a:extLst>
              </p:cNvPr>
              <p:cNvSpPr/>
              <p:nvPr/>
            </p:nvSpPr>
            <p:spPr>
              <a:xfrm>
                <a:off x="12828780" y="7070559"/>
                <a:ext cx="36388" cy="40599"/>
              </a:xfrm>
              <a:custGeom>
                <a:avLst/>
                <a:gdLst>
                  <a:gd name="connsiteX0" fmla="*/ 36135 w 36134"/>
                  <a:gd name="connsiteY0" fmla="*/ 26940 h 40316"/>
                  <a:gd name="connsiteX1" fmla="*/ 26179 w 36134"/>
                  <a:gd name="connsiteY1" fmla="*/ 39854 h 40316"/>
                  <a:gd name="connsiteX2" fmla="*/ 193 w 36134"/>
                  <a:gd name="connsiteY2" fmla="*/ 13941 h 40316"/>
                  <a:gd name="connsiteX3" fmla="*/ 11836 w 36134"/>
                  <a:gd name="connsiteY3" fmla="*/ 14 h 40316"/>
                  <a:gd name="connsiteX4" fmla="*/ 36135 w 36134"/>
                  <a:gd name="connsiteY4" fmla="*/ 26940 h 40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34" h="40316">
                    <a:moveTo>
                      <a:pt x="36135" y="26940"/>
                    </a:moveTo>
                    <a:cubicBezTo>
                      <a:pt x="36135" y="34030"/>
                      <a:pt x="35376" y="42386"/>
                      <a:pt x="26179" y="39854"/>
                    </a:cubicBezTo>
                    <a:cubicBezTo>
                      <a:pt x="13523" y="36225"/>
                      <a:pt x="1964" y="29219"/>
                      <a:pt x="193" y="13941"/>
                    </a:cubicBezTo>
                    <a:cubicBezTo>
                      <a:pt x="-736" y="5501"/>
                      <a:pt x="1458" y="-324"/>
                      <a:pt x="11836" y="14"/>
                    </a:cubicBezTo>
                    <a:cubicBezTo>
                      <a:pt x="25049" y="2538"/>
                      <a:pt x="34979" y="13536"/>
                      <a:pt x="36135" y="26940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6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8CE0D4F0-D733-1122-AED2-FE8826756056}"/>
                  </a:ext>
                </a:extLst>
              </p:cNvPr>
              <p:cNvSpPr/>
              <p:nvPr/>
            </p:nvSpPr>
            <p:spPr>
              <a:xfrm>
                <a:off x="13001005" y="7298904"/>
                <a:ext cx="31545" cy="33897"/>
              </a:xfrm>
              <a:custGeom>
                <a:avLst/>
                <a:gdLst>
                  <a:gd name="connsiteX0" fmla="*/ 17825 w 31325"/>
                  <a:gd name="connsiteY0" fmla="*/ 145 h 33661"/>
                  <a:gd name="connsiteX1" fmla="*/ 31240 w 31325"/>
                  <a:gd name="connsiteY1" fmla="*/ 12975 h 33661"/>
                  <a:gd name="connsiteX2" fmla="*/ 17065 w 31325"/>
                  <a:gd name="connsiteY2" fmla="*/ 33654 h 33661"/>
                  <a:gd name="connsiteX3" fmla="*/ 191 w 31325"/>
                  <a:gd name="connsiteY3" fmla="*/ 10949 h 33661"/>
                  <a:gd name="connsiteX4" fmla="*/ 17825 w 31325"/>
                  <a:gd name="connsiteY4" fmla="*/ 145 h 3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25" h="33661">
                    <a:moveTo>
                      <a:pt x="17825" y="145"/>
                    </a:moveTo>
                    <a:cubicBezTo>
                      <a:pt x="25418" y="-615"/>
                      <a:pt x="32168" y="1326"/>
                      <a:pt x="31240" y="12975"/>
                    </a:cubicBezTo>
                    <a:cubicBezTo>
                      <a:pt x="30396" y="22850"/>
                      <a:pt x="27359" y="33992"/>
                      <a:pt x="17065" y="33654"/>
                    </a:cubicBezTo>
                    <a:cubicBezTo>
                      <a:pt x="6772" y="33316"/>
                      <a:pt x="1879" y="20655"/>
                      <a:pt x="191" y="10949"/>
                    </a:cubicBezTo>
                    <a:cubicBezTo>
                      <a:pt x="-1496" y="1242"/>
                      <a:pt x="8291" y="229"/>
                      <a:pt x="17825" y="145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>
                    <a:lumMod val="6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30622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60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3" panose="020B0303030403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8222B99-2015-93E6-EE10-D1A2FF4F2875}"/>
                </a:ext>
              </a:extLst>
            </p:cNvPr>
            <p:cNvSpPr/>
            <p:nvPr/>
          </p:nvSpPr>
          <p:spPr>
            <a:xfrm>
              <a:off x="9006080" y="3514467"/>
              <a:ext cx="26289" cy="24221"/>
            </a:xfrm>
            <a:custGeom>
              <a:avLst/>
              <a:gdLst>
                <a:gd name="connsiteX0" fmla="*/ 34476 w 34476"/>
                <a:gd name="connsiteY0" fmla="*/ 2692 h 31765"/>
                <a:gd name="connsiteX1" fmla="*/ 12202 w 34476"/>
                <a:gd name="connsiteY1" fmla="*/ 31390 h 31765"/>
                <a:gd name="connsiteX2" fmla="*/ 255 w 34476"/>
                <a:gd name="connsiteY2" fmla="*/ 13968 h 31765"/>
                <a:gd name="connsiteX3" fmla="*/ 1149 w 34476"/>
                <a:gd name="connsiteY3" fmla="*/ 10963 h 31765"/>
                <a:gd name="connsiteX4" fmla="*/ 34476 w 34476"/>
                <a:gd name="connsiteY4" fmla="*/ 2692 h 3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76" h="31765">
                  <a:moveTo>
                    <a:pt x="34476" y="2692"/>
                  </a:moveTo>
                  <a:cubicBezTo>
                    <a:pt x="23761" y="10288"/>
                    <a:pt x="34476" y="35103"/>
                    <a:pt x="12202" y="31390"/>
                  </a:cubicBezTo>
                  <a:cubicBezTo>
                    <a:pt x="4094" y="29879"/>
                    <a:pt x="-1255" y="22080"/>
                    <a:pt x="255" y="13968"/>
                  </a:cubicBezTo>
                  <a:cubicBezTo>
                    <a:pt x="449" y="12938"/>
                    <a:pt x="744" y="11934"/>
                    <a:pt x="1149" y="10963"/>
                  </a:cubicBezTo>
                  <a:cubicBezTo>
                    <a:pt x="6802" y="-7437"/>
                    <a:pt x="21821" y="2945"/>
                    <a:pt x="34476" y="2692"/>
                  </a:cubicBez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3062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3" panose="020B030303040302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F29F84A-5C46-333D-F7BE-4BEC03C5E9CD}"/>
              </a:ext>
            </a:extLst>
          </p:cNvPr>
          <p:cNvCxnSpPr>
            <a:cxnSpLocks/>
          </p:cNvCxnSpPr>
          <p:nvPr/>
        </p:nvCxnSpPr>
        <p:spPr>
          <a:xfrm>
            <a:off x="5039976" y="4904320"/>
            <a:ext cx="1713947" cy="0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7C25309-937C-45DC-DDD1-5D9DFDCF5C91}"/>
              </a:ext>
            </a:extLst>
          </p:cNvPr>
          <p:cNvCxnSpPr>
            <a:cxnSpLocks/>
          </p:cNvCxnSpPr>
          <p:nvPr/>
        </p:nvCxnSpPr>
        <p:spPr>
          <a:xfrm>
            <a:off x="5520220" y="6154454"/>
            <a:ext cx="1713947" cy="0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FAFCA13-AAF4-5CD8-33E1-A0C98933752A}"/>
              </a:ext>
            </a:extLst>
          </p:cNvPr>
          <p:cNvSpPr txBox="1"/>
          <p:nvPr/>
        </p:nvSpPr>
        <p:spPr>
          <a:xfrm>
            <a:off x="3397304" y="5984820"/>
            <a:ext cx="205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ource Sans 3" panose="020B0303030403020204" pitchFamily="34" charset="0"/>
              </a:rPr>
              <a:t>Bengaluru, India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DA1C215-2E15-C494-FB28-5ECCDC7AF573}"/>
              </a:ext>
            </a:extLst>
          </p:cNvPr>
          <p:cNvSpPr txBox="1"/>
          <p:nvPr/>
        </p:nvSpPr>
        <p:spPr>
          <a:xfrm>
            <a:off x="8214590" y="6807470"/>
            <a:ext cx="2055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ource Sans 3" panose="020B0303030403020204" pitchFamily="34" charset="0"/>
              </a:rPr>
              <a:t>Chennai, India</a:t>
            </a:r>
          </a:p>
        </p:txBody>
      </p: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B7C9A243-97B3-DC84-C421-E153D36D1B45}"/>
              </a:ext>
            </a:extLst>
          </p:cNvPr>
          <p:cNvCxnSpPr>
            <a:cxnSpLocks/>
          </p:cNvCxnSpPr>
          <p:nvPr/>
        </p:nvCxnSpPr>
        <p:spPr>
          <a:xfrm rot="10800000">
            <a:off x="7782414" y="6238075"/>
            <a:ext cx="1373500" cy="438444"/>
          </a:xfrm>
          <a:prstGeom prst="bentConnector3">
            <a:avLst>
              <a:gd name="adj1" fmla="val -910"/>
            </a:avLst>
          </a:prstGeom>
          <a:ln w="25400">
            <a:solidFill>
              <a:schemeClr val="accent3"/>
            </a:solidFill>
            <a:prstDash val="sysDot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45944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C6394-78CE-53D5-237E-A2E295CC9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388009F8-599E-3C98-58C0-26F18C5EA3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8E395-6AAD-6D84-EB06-CFE25BDF1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 layout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87AC73A-BE22-C51F-3F98-ED179974EEC1}"/>
              </a:ext>
            </a:extLst>
          </p:cNvPr>
          <p:cNvGrpSpPr/>
          <p:nvPr/>
        </p:nvGrpSpPr>
        <p:grpSpPr>
          <a:xfrm>
            <a:off x="4585001" y="1947140"/>
            <a:ext cx="8416334" cy="5212078"/>
            <a:chOff x="548640" y="2153501"/>
            <a:chExt cx="8416334" cy="5212078"/>
          </a:xfrm>
          <a:solidFill>
            <a:schemeClr val="bg2"/>
          </a:solidFill>
        </p:grpSpPr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47878F6-34D2-5909-6A6F-AF69C6161C82}"/>
                </a:ext>
              </a:extLst>
            </p:cNvPr>
            <p:cNvSpPr/>
            <p:nvPr/>
          </p:nvSpPr>
          <p:spPr>
            <a:xfrm>
              <a:off x="8071523" y="3015027"/>
              <a:ext cx="273478" cy="510194"/>
            </a:xfrm>
            <a:custGeom>
              <a:avLst/>
              <a:gdLst>
                <a:gd name="connsiteX0" fmla="*/ 2569 w 304490"/>
                <a:gd name="connsiteY0" fmla="*/ 109764 h 568050"/>
                <a:gd name="connsiteX1" fmla="*/ 14178 w 304490"/>
                <a:gd name="connsiteY1" fmla="*/ 120046 h 568050"/>
                <a:gd name="connsiteX2" fmla="*/ 10371 w 304490"/>
                <a:gd name="connsiteY2" fmla="*/ 134230 h 568050"/>
                <a:gd name="connsiteX3" fmla="*/ 15415 w 304490"/>
                <a:gd name="connsiteY3" fmla="*/ 145844 h 568050"/>
                <a:gd name="connsiteX4" fmla="*/ 14178 w 304490"/>
                <a:gd name="connsiteY4" fmla="*/ 160124 h 568050"/>
                <a:gd name="connsiteX5" fmla="*/ 19316 w 304490"/>
                <a:gd name="connsiteY5" fmla="*/ 170406 h 568050"/>
                <a:gd name="connsiteX6" fmla="*/ 29688 w 304490"/>
                <a:gd name="connsiteY6" fmla="*/ 180782 h 568050"/>
                <a:gd name="connsiteX7" fmla="*/ 38727 w 304490"/>
                <a:gd name="connsiteY7" fmla="*/ 198775 h 568050"/>
                <a:gd name="connsiteX8" fmla="*/ 36158 w 304490"/>
                <a:gd name="connsiteY8" fmla="*/ 213055 h 568050"/>
                <a:gd name="connsiteX9" fmla="*/ 45103 w 304490"/>
                <a:gd name="connsiteY9" fmla="*/ 236283 h 568050"/>
                <a:gd name="connsiteX10" fmla="*/ 37395 w 304490"/>
                <a:gd name="connsiteY10" fmla="*/ 251705 h 568050"/>
                <a:gd name="connsiteX11" fmla="*/ 36158 w 304490"/>
                <a:gd name="connsiteY11" fmla="*/ 286643 h 568050"/>
                <a:gd name="connsiteX12" fmla="*/ 42533 w 304490"/>
                <a:gd name="connsiteY12" fmla="*/ 293022 h 568050"/>
                <a:gd name="connsiteX13" fmla="*/ 49004 w 304490"/>
                <a:gd name="connsiteY13" fmla="*/ 316250 h 568050"/>
                <a:gd name="connsiteX14" fmla="*/ 54142 w 304490"/>
                <a:gd name="connsiteY14" fmla="*/ 321486 h 568050"/>
                <a:gd name="connsiteX15" fmla="*/ 56711 w 304490"/>
                <a:gd name="connsiteY15" fmla="*/ 336908 h 568050"/>
                <a:gd name="connsiteX16" fmla="*/ 64514 w 304490"/>
                <a:gd name="connsiteY16" fmla="*/ 348522 h 568050"/>
                <a:gd name="connsiteX17" fmla="*/ 60613 w 304490"/>
                <a:gd name="connsiteY17" fmla="*/ 379557 h 568050"/>
                <a:gd name="connsiteX18" fmla="*/ 64514 w 304490"/>
                <a:gd name="connsiteY18" fmla="*/ 389839 h 568050"/>
                <a:gd name="connsiteX19" fmla="*/ 68320 w 304490"/>
                <a:gd name="connsiteY19" fmla="*/ 391172 h 568050"/>
                <a:gd name="connsiteX20" fmla="*/ 70984 w 304490"/>
                <a:gd name="connsiteY20" fmla="*/ 380890 h 568050"/>
                <a:gd name="connsiteX21" fmla="*/ 81261 w 304490"/>
                <a:gd name="connsiteY21" fmla="*/ 375654 h 568050"/>
                <a:gd name="connsiteX22" fmla="*/ 85162 w 304490"/>
                <a:gd name="connsiteY22" fmla="*/ 386031 h 568050"/>
                <a:gd name="connsiteX23" fmla="*/ 90300 w 304490"/>
                <a:gd name="connsiteY23" fmla="*/ 388601 h 568050"/>
                <a:gd name="connsiteX24" fmla="*/ 96771 w 304490"/>
                <a:gd name="connsiteY24" fmla="*/ 397645 h 568050"/>
                <a:gd name="connsiteX25" fmla="*/ 126459 w 304490"/>
                <a:gd name="connsiteY25" fmla="*/ 548630 h 568050"/>
                <a:gd name="connsiteX26" fmla="*/ 125126 w 304490"/>
                <a:gd name="connsiteY26" fmla="*/ 556437 h 568050"/>
                <a:gd name="connsiteX27" fmla="*/ 134166 w 304490"/>
                <a:gd name="connsiteY27" fmla="*/ 568051 h 568050"/>
                <a:gd name="connsiteX28" fmla="*/ 264526 w 304490"/>
                <a:gd name="connsiteY28" fmla="*/ 540919 h 568050"/>
                <a:gd name="connsiteX29" fmla="*/ 246447 w 304490"/>
                <a:gd name="connsiteY29" fmla="*/ 525402 h 568050"/>
                <a:gd name="connsiteX30" fmla="*/ 241309 w 304490"/>
                <a:gd name="connsiteY30" fmla="*/ 515120 h 568050"/>
                <a:gd name="connsiteX31" fmla="*/ 241309 w 304490"/>
                <a:gd name="connsiteY31" fmla="*/ 493129 h 568050"/>
                <a:gd name="connsiteX32" fmla="*/ 249016 w 304490"/>
                <a:gd name="connsiteY32" fmla="*/ 480278 h 568050"/>
                <a:gd name="connsiteX33" fmla="*/ 245115 w 304490"/>
                <a:gd name="connsiteY33" fmla="*/ 469996 h 568050"/>
                <a:gd name="connsiteX34" fmla="*/ 245115 w 304490"/>
                <a:gd name="connsiteY34" fmla="*/ 453146 h 568050"/>
                <a:gd name="connsiteX35" fmla="*/ 241309 w 304490"/>
                <a:gd name="connsiteY35" fmla="*/ 445435 h 568050"/>
                <a:gd name="connsiteX36" fmla="*/ 239976 w 304490"/>
                <a:gd name="connsiteY36" fmla="*/ 410497 h 568050"/>
                <a:gd name="connsiteX37" fmla="*/ 234838 w 304490"/>
                <a:gd name="connsiteY37" fmla="*/ 395075 h 568050"/>
                <a:gd name="connsiteX38" fmla="*/ 230937 w 304490"/>
                <a:gd name="connsiteY38" fmla="*/ 351188 h 568050"/>
                <a:gd name="connsiteX39" fmla="*/ 234838 w 304490"/>
                <a:gd name="connsiteY39" fmla="*/ 345952 h 568050"/>
                <a:gd name="connsiteX40" fmla="*/ 234838 w 304490"/>
                <a:gd name="connsiteY40" fmla="*/ 320153 h 568050"/>
                <a:gd name="connsiteX41" fmla="*/ 246447 w 304490"/>
                <a:gd name="connsiteY41" fmla="*/ 300828 h 568050"/>
                <a:gd name="connsiteX42" fmla="*/ 245115 w 304490"/>
                <a:gd name="connsiteY42" fmla="*/ 275029 h 568050"/>
                <a:gd name="connsiteX43" fmla="*/ 251585 w 304490"/>
                <a:gd name="connsiteY43" fmla="*/ 265890 h 568050"/>
                <a:gd name="connsiteX44" fmla="*/ 252918 w 304490"/>
                <a:gd name="connsiteY44" fmla="*/ 254276 h 568050"/>
                <a:gd name="connsiteX45" fmla="*/ 249016 w 304490"/>
                <a:gd name="connsiteY45" fmla="*/ 247897 h 568050"/>
                <a:gd name="connsiteX46" fmla="*/ 255486 w 304490"/>
                <a:gd name="connsiteY46" fmla="*/ 224669 h 568050"/>
                <a:gd name="connsiteX47" fmla="*/ 245115 w 304490"/>
                <a:gd name="connsiteY47" fmla="*/ 204011 h 568050"/>
                <a:gd name="connsiteX48" fmla="*/ 242546 w 304490"/>
                <a:gd name="connsiteY48" fmla="*/ 179450 h 568050"/>
                <a:gd name="connsiteX49" fmla="*/ 247779 w 304490"/>
                <a:gd name="connsiteY49" fmla="*/ 169168 h 568050"/>
                <a:gd name="connsiteX50" fmla="*/ 272233 w 304490"/>
                <a:gd name="connsiteY50" fmla="*/ 158791 h 568050"/>
                <a:gd name="connsiteX51" fmla="*/ 277372 w 304490"/>
                <a:gd name="connsiteY51" fmla="*/ 145844 h 568050"/>
                <a:gd name="connsiteX52" fmla="*/ 291550 w 304490"/>
                <a:gd name="connsiteY52" fmla="*/ 135563 h 568050"/>
                <a:gd name="connsiteX53" fmla="*/ 294214 w 304490"/>
                <a:gd name="connsiteY53" fmla="*/ 123949 h 568050"/>
                <a:gd name="connsiteX54" fmla="*/ 301921 w 304490"/>
                <a:gd name="connsiteY54" fmla="*/ 116238 h 568050"/>
                <a:gd name="connsiteX55" fmla="*/ 301921 w 304490"/>
                <a:gd name="connsiteY55" fmla="*/ 108431 h 568050"/>
                <a:gd name="connsiteX56" fmla="*/ 298020 w 304490"/>
                <a:gd name="connsiteY56" fmla="*/ 104528 h 568050"/>
                <a:gd name="connsiteX57" fmla="*/ 304491 w 304490"/>
                <a:gd name="connsiteY57" fmla="*/ 95580 h 568050"/>
                <a:gd name="connsiteX58" fmla="*/ 281273 w 304490"/>
                <a:gd name="connsiteY58" fmla="*/ 64545 h 568050"/>
                <a:gd name="connsiteX59" fmla="*/ 286411 w 304490"/>
                <a:gd name="connsiteY59" fmla="*/ 54263 h 568050"/>
                <a:gd name="connsiteX60" fmla="*/ 285174 w 304490"/>
                <a:gd name="connsiteY60" fmla="*/ 45219 h 568050"/>
                <a:gd name="connsiteX61" fmla="*/ 290313 w 304490"/>
                <a:gd name="connsiteY61" fmla="*/ 24561 h 568050"/>
                <a:gd name="connsiteX62" fmla="*/ 281273 w 304490"/>
                <a:gd name="connsiteY62" fmla="*/ 9044 h 568050"/>
                <a:gd name="connsiteX63" fmla="*/ 285174 w 304490"/>
                <a:gd name="connsiteY63" fmla="*/ 0 h 568050"/>
                <a:gd name="connsiteX64" fmla="*/ 167755 w 304490"/>
                <a:gd name="connsiteY64" fmla="*/ 32272 h 568050"/>
                <a:gd name="connsiteX65" fmla="*/ 0 w 304490"/>
                <a:gd name="connsiteY65" fmla="*/ 73589 h 568050"/>
                <a:gd name="connsiteX66" fmla="*/ 5138 w 304490"/>
                <a:gd name="connsiteY66" fmla="*/ 89106 h 568050"/>
                <a:gd name="connsiteX67" fmla="*/ 2569 w 304490"/>
                <a:gd name="connsiteY67" fmla="*/ 109764 h 56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04490" h="568050">
                  <a:moveTo>
                    <a:pt x="2569" y="109764"/>
                  </a:moveTo>
                  <a:lnTo>
                    <a:pt x="14178" y="120046"/>
                  </a:lnTo>
                  <a:lnTo>
                    <a:pt x="10371" y="134230"/>
                  </a:lnTo>
                  <a:lnTo>
                    <a:pt x="15415" y="145844"/>
                  </a:lnTo>
                  <a:lnTo>
                    <a:pt x="14178" y="160124"/>
                  </a:lnTo>
                  <a:lnTo>
                    <a:pt x="19316" y="170406"/>
                  </a:lnTo>
                  <a:lnTo>
                    <a:pt x="29688" y="180782"/>
                  </a:lnTo>
                  <a:lnTo>
                    <a:pt x="38727" y="198775"/>
                  </a:lnTo>
                  <a:lnTo>
                    <a:pt x="36158" y="213055"/>
                  </a:lnTo>
                  <a:lnTo>
                    <a:pt x="45103" y="236283"/>
                  </a:lnTo>
                  <a:lnTo>
                    <a:pt x="37395" y="251705"/>
                  </a:lnTo>
                  <a:lnTo>
                    <a:pt x="36158" y="286643"/>
                  </a:lnTo>
                  <a:lnTo>
                    <a:pt x="42533" y="293022"/>
                  </a:lnTo>
                  <a:lnTo>
                    <a:pt x="49004" y="316250"/>
                  </a:lnTo>
                  <a:lnTo>
                    <a:pt x="54142" y="321486"/>
                  </a:lnTo>
                  <a:lnTo>
                    <a:pt x="56711" y="336908"/>
                  </a:lnTo>
                  <a:lnTo>
                    <a:pt x="64514" y="348522"/>
                  </a:lnTo>
                  <a:lnTo>
                    <a:pt x="60613" y="379557"/>
                  </a:lnTo>
                  <a:lnTo>
                    <a:pt x="64514" y="389839"/>
                  </a:lnTo>
                  <a:lnTo>
                    <a:pt x="68320" y="391172"/>
                  </a:lnTo>
                  <a:lnTo>
                    <a:pt x="70984" y="380890"/>
                  </a:lnTo>
                  <a:lnTo>
                    <a:pt x="81261" y="375654"/>
                  </a:lnTo>
                  <a:lnTo>
                    <a:pt x="85162" y="386031"/>
                  </a:lnTo>
                  <a:lnTo>
                    <a:pt x="90300" y="388601"/>
                  </a:lnTo>
                  <a:lnTo>
                    <a:pt x="96771" y="397645"/>
                  </a:lnTo>
                  <a:lnTo>
                    <a:pt x="126459" y="548630"/>
                  </a:lnTo>
                  <a:lnTo>
                    <a:pt x="125126" y="556437"/>
                  </a:lnTo>
                  <a:lnTo>
                    <a:pt x="134166" y="568051"/>
                  </a:lnTo>
                  <a:lnTo>
                    <a:pt x="264526" y="540919"/>
                  </a:lnTo>
                  <a:lnTo>
                    <a:pt x="246447" y="525402"/>
                  </a:lnTo>
                  <a:lnTo>
                    <a:pt x="241309" y="515120"/>
                  </a:lnTo>
                  <a:lnTo>
                    <a:pt x="241309" y="493129"/>
                  </a:lnTo>
                  <a:lnTo>
                    <a:pt x="249016" y="480278"/>
                  </a:lnTo>
                  <a:lnTo>
                    <a:pt x="245115" y="469996"/>
                  </a:lnTo>
                  <a:lnTo>
                    <a:pt x="245115" y="453146"/>
                  </a:lnTo>
                  <a:lnTo>
                    <a:pt x="241309" y="445435"/>
                  </a:lnTo>
                  <a:lnTo>
                    <a:pt x="239976" y="410497"/>
                  </a:lnTo>
                  <a:lnTo>
                    <a:pt x="234838" y="395075"/>
                  </a:lnTo>
                  <a:lnTo>
                    <a:pt x="230937" y="351188"/>
                  </a:lnTo>
                  <a:lnTo>
                    <a:pt x="234838" y="345952"/>
                  </a:lnTo>
                  <a:lnTo>
                    <a:pt x="234838" y="320153"/>
                  </a:lnTo>
                  <a:lnTo>
                    <a:pt x="246447" y="300828"/>
                  </a:lnTo>
                  <a:lnTo>
                    <a:pt x="245115" y="275029"/>
                  </a:lnTo>
                  <a:lnTo>
                    <a:pt x="251585" y="265890"/>
                  </a:lnTo>
                  <a:lnTo>
                    <a:pt x="252918" y="254276"/>
                  </a:lnTo>
                  <a:lnTo>
                    <a:pt x="249016" y="247897"/>
                  </a:lnTo>
                  <a:lnTo>
                    <a:pt x="255486" y="224669"/>
                  </a:lnTo>
                  <a:lnTo>
                    <a:pt x="245115" y="204011"/>
                  </a:lnTo>
                  <a:lnTo>
                    <a:pt x="242546" y="179450"/>
                  </a:lnTo>
                  <a:lnTo>
                    <a:pt x="247779" y="169168"/>
                  </a:lnTo>
                  <a:lnTo>
                    <a:pt x="272233" y="158791"/>
                  </a:lnTo>
                  <a:lnTo>
                    <a:pt x="277372" y="145844"/>
                  </a:lnTo>
                  <a:lnTo>
                    <a:pt x="291550" y="135563"/>
                  </a:lnTo>
                  <a:lnTo>
                    <a:pt x="294214" y="123949"/>
                  </a:lnTo>
                  <a:lnTo>
                    <a:pt x="301921" y="116238"/>
                  </a:lnTo>
                  <a:lnTo>
                    <a:pt x="301921" y="108431"/>
                  </a:lnTo>
                  <a:lnTo>
                    <a:pt x="298020" y="104528"/>
                  </a:lnTo>
                  <a:lnTo>
                    <a:pt x="304491" y="95580"/>
                  </a:lnTo>
                  <a:lnTo>
                    <a:pt x="281273" y="64545"/>
                  </a:lnTo>
                  <a:lnTo>
                    <a:pt x="286411" y="54263"/>
                  </a:lnTo>
                  <a:lnTo>
                    <a:pt x="285174" y="45219"/>
                  </a:lnTo>
                  <a:lnTo>
                    <a:pt x="290313" y="24561"/>
                  </a:lnTo>
                  <a:lnTo>
                    <a:pt x="281273" y="9044"/>
                  </a:lnTo>
                  <a:lnTo>
                    <a:pt x="285174" y="0"/>
                  </a:lnTo>
                  <a:lnTo>
                    <a:pt x="167755" y="32272"/>
                  </a:lnTo>
                  <a:lnTo>
                    <a:pt x="0" y="73589"/>
                  </a:lnTo>
                  <a:lnTo>
                    <a:pt x="5138" y="89106"/>
                  </a:lnTo>
                  <a:lnTo>
                    <a:pt x="2569" y="109764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427E4AF-29A9-A732-14A6-DD0010ECE2ED}"/>
                </a:ext>
              </a:extLst>
            </p:cNvPr>
            <p:cNvSpPr/>
            <p:nvPr/>
          </p:nvSpPr>
          <p:spPr>
            <a:xfrm>
              <a:off x="5536804" y="3927598"/>
              <a:ext cx="642076" cy="1138640"/>
            </a:xfrm>
            <a:custGeom>
              <a:avLst/>
              <a:gdLst>
                <a:gd name="connsiteX0" fmla="*/ 121320 w 714886"/>
                <a:gd name="connsiteY0" fmla="*/ 28369 h 1267761"/>
                <a:gd name="connsiteX1" fmla="*/ 118752 w 714886"/>
                <a:gd name="connsiteY1" fmla="*/ 36080 h 1267761"/>
                <a:gd name="connsiteX2" fmla="*/ 156147 w 714886"/>
                <a:gd name="connsiteY2" fmla="*/ 60642 h 1267761"/>
                <a:gd name="connsiteX3" fmla="*/ 162617 w 714886"/>
                <a:gd name="connsiteY3" fmla="*/ 86440 h 1267761"/>
                <a:gd name="connsiteX4" fmla="*/ 170420 w 714886"/>
                <a:gd name="connsiteY4" fmla="*/ 94247 h 1267761"/>
                <a:gd name="connsiteX5" fmla="*/ 192305 w 714886"/>
                <a:gd name="connsiteY5" fmla="*/ 104528 h 1267761"/>
                <a:gd name="connsiteX6" fmla="*/ 203913 w 714886"/>
                <a:gd name="connsiteY6" fmla="*/ 113572 h 1267761"/>
                <a:gd name="connsiteX7" fmla="*/ 210384 w 714886"/>
                <a:gd name="connsiteY7" fmla="*/ 145844 h 1267761"/>
                <a:gd name="connsiteX8" fmla="*/ 203913 w 714886"/>
                <a:gd name="connsiteY8" fmla="*/ 183258 h 1267761"/>
                <a:gd name="connsiteX9" fmla="*/ 185835 w 714886"/>
                <a:gd name="connsiteY9" fmla="*/ 197442 h 1267761"/>
                <a:gd name="connsiteX10" fmla="*/ 181933 w 714886"/>
                <a:gd name="connsiteY10" fmla="*/ 234950 h 1267761"/>
                <a:gd name="connsiteX11" fmla="*/ 169088 w 714886"/>
                <a:gd name="connsiteY11" fmla="*/ 240091 h 1267761"/>
                <a:gd name="connsiteX12" fmla="*/ 163950 w 714886"/>
                <a:gd name="connsiteY12" fmla="*/ 249135 h 1267761"/>
                <a:gd name="connsiteX13" fmla="*/ 143301 w 714886"/>
                <a:gd name="connsiteY13" fmla="*/ 253038 h 1267761"/>
                <a:gd name="connsiteX14" fmla="*/ 123890 w 714886"/>
                <a:gd name="connsiteY14" fmla="*/ 269793 h 1267761"/>
                <a:gd name="connsiteX15" fmla="*/ 102005 w 714886"/>
                <a:gd name="connsiteY15" fmla="*/ 272364 h 1267761"/>
                <a:gd name="connsiteX16" fmla="*/ 82593 w 714886"/>
                <a:gd name="connsiteY16" fmla="*/ 278837 h 1267761"/>
                <a:gd name="connsiteX17" fmla="*/ 73554 w 714886"/>
                <a:gd name="connsiteY17" fmla="*/ 276267 h 1267761"/>
                <a:gd name="connsiteX18" fmla="*/ 64514 w 714886"/>
                <a:gd name="connsiteY18" fmla="*/ 283978 h 1267761"/>
                <a:gd name="connsiteX19" fmla="*/ 58139 w 714886"/>
                <a:gd name="connsiteY19" fmla="*/ 320153 h 1267761"/>
                <a:gd name="connsiteX20" fmla="*/ 67178 w 714886"/>
                <a:gd name="connsiteY20" fmla="*/ 335671 h 1267761"/>
                <a:gd name="connsiteX21" fmla="*/ 76123 w 714886"/>
                <a:gd name="connsiteY21" fmla="*/ 338241 h 1267761"/>
                <a:gd name="connsiteX22" fmla="*/ 83925 w 714886"/>
                <a:gd name="connsiteY22" fmla="*/ 351093 h 1267761"/>
                <a:gd name="connsiteX23" fmla="*/ 86495 w 714886"/>
                <a:gd name="connsiteY23" fmla="*/ 385936 h 1267761"/>
                <a:gd name="connsiteX24" fmla="*/ 64514 w 714886"/>
                <a:gd name="connsiteY24" fmla="*/ 414400 h 1267761"/>
                <a:gd name="connsiteX25" fmla="*/ 65847 w 714886"/>
                <a:gd name="connsiteY25" fmla="*/ 431155 h 1267761"/>
                <a:gd name="connsiteX26" fmla="*/ 58139 w 714886"/>
                <a:gd name="connsiteY26" fmla="*/ 450480 h 1267761"/>
                <a:gd name="connsiteX27" fmla="*/ 19412 w 714886"/>
                <a:gd name="connsiteY27" fmla="*/ 468568 h 1267761"/>
                <a:gd name="connsiteX28" fmla="*/ 12941 w 714886"/>
                <a:gd name="connsiteY28" fmla="*/ 476374 h 1267761"/>
                <a:gd name="connsiteX29" fmla="*/ 20649 w 714886"/>
                <a:gd name="connsiteY29" fmla="*/ 490559 h 1267761"/>
                <a:gd name="connsiteX30" fmla="*/ 21980 w 714886"/>
                <a:gd name="connsiteY30" fmla="*/ 513787 h 1267761"/>
                <a:gd name="connsiteX31" fmla="*/ 9040 w 714886"/>
                <a:gd name="connsiteY31" fmla="*/ 521498 h 1267761"/>
                <a:gd name="connsiteX32" fmla="*/ 2569 w 714886"/>
                <a:gd name="connsiteY32" fmla="*/ 540919 h 1267761"/>
                <a:gd name="connsiteX33" fmla="*/ 0 w 714886"/>
                <a:gd name="connsiteY33" fmla="*/ 575762 h 1267761"/>
                <a:gd name="connsiteX34" fmla="*/ 6470 w 714886"/>
                <a:gd name="connsiteY34" fmla="*/ 605464 h 1267761"/>
                <a:gd name="connsiteX35" fmla="*/ 16842 w 714886"/>
                <a:gd name="connsiteY35" fmla="*/ 622219 h 1267761"/>
                <a:gd name="connsiteX36" fmla="*/ 15510 w 714886"/>
                <a:gd name="connsiteY36" fmla="*/ 637736 h 1267761"/>
                <a:gd name="connsiteX37" fmla="*/ 28451 w 714886"/>
                <a:gd name="connsiteY37" fmla="*/ 651921 h 1267761"/>
                <a:gd name="connsiteX38" fmla="*/ 31020 w 714886"/>
                <a:gd name="connsiteY38" fmla="*/ 668676 h 1267761"/>
                <a:gd name="connsiteX39" fmla="*/ 68415 w 714886"/>
                <a:gd name="connsiteY39" fmla="*/ 704851 h 1267761"/>
                <a:gd name="connsiteX40" fmla="*/ 80024 w 714886"/>
                <a:gd name="connsiteY40" fmla="*/ 709992 h 1267761"/>
                <a:gd name="connsiteX41" fmla="*/ 91633 w 714886"/>
                <a:gd name="connsiteY41" fmla="*/ 729412 h 1267761"/>
                <a:gd name="connsiteX42" fmla="*/ 109712 w 714886"/>
                <a:gd name="connsiteY42" fmla="*/ 738456 h 1267761"/>
                <a:gd name="connsiteX43" fmla="*/ 138068 w 714886"/>
                <a:gd name="connsiteY43" fmla="*/ 760352 h 1267761"/>
                <a:gd name="connsiteX44" fmla="*/ 145870 w 714886"/>
                <a:gd name="connsiteY44" fmla="*/ 773299 h 1267761"/>
                <a:gd name="connsiteX45" fmla="*/ 149677 w 714886"/>
                <a:gd name="connsiteY45" fmla="*/ 795195 h 1267761"/>
                <a:gd name="connsiteX46" fmla="*/ 154910 w 714886"/>
                <a:gd name="connsiteY46" fmla="*/ 803001 h 1267761"/>
                <a:gd name="connsiteX47" fmla="*/ 152245 w 714886"/>
                <a:gd name="connsiteY47" fmla="*/ 815853 h 1267761"/>
                <a:gd name="connsiteX48" fmla="*/ 158716 w 714886"/>
                <a:gd name="connsiteY48" fmla="*/ 837844 h 1267761"/>
                <a:gd name="connsiteX49" fmla="*/ 169088 w 714886"/>
                <a:gd name="connsiteY49" fmla="*/ 853361 h 1267761"/>
                <a:gd name="connsiteX50" fmla="*/ 180696 w 714886"/>
                <a:gd name="connsiteY50" fmla="*/ 854599 h 1267761"/>
                <a:gd name="connsiteX51" fmla="*/ 194874 w 714886"/>
                <a:gd name="connsiteY51" fmla="*/ 833941 h 1267761"/>
                <a:gd name="connsiteX52" fmla="*/ 205246 w 714886"/>
                <a:gd name="connsiteY52" fmla="*/ 832703 h 1267761"/>
                <a:gd name="connsiteX53" fmla="*/ 223230 w 714886"/>
                <a:gd name="connsiteY53" fmla="*/ 840414 h 1267761"/>
                <a:gd name="connsiteX54" fmla="*/ 232270 w 714886"/>
                <a:gd name="connsiteY54" fmla="*/ 840414 h 1267761"/>
                <a:gd name="connsiteX55" fmla="*/ 259388 w 714886"/>
                <a:gd name="connsiteY55" fmla="*/ 859835 h 1267761"/>
                <a:gd name="connsiteX56" fmla="*/ 245210 w 714886"/>
                <a:gd name="connsiteY56" fmla="*/ 886871 h 1267761"/>
                <a:gd name="connsiteX57" fmla="*/ 250348 w 714886"/>
                <a:gd name="connsiteY57" fmla="*/ 910100 h 1267761"/>
                <a:gd name="connsiteX58" fmla="*/ 238740 w 714886"/>
                <a:gd name="connsiteY58" fmla="*/ 926950 h 1267761"/>
                <a:gd name="connsiteX59" fmla="*/ 232270 w 714886"/>
                <a:gd name="connsiteY59" fmla="*/ 952749 h 1267761"/>
                <a:gd name="connsiteX60" fmla="*/ 223230 w 714886"/>
                <a:gd name="connsiteY60" fmla="*/ 968266 h 1267761"/>
                <a:gd name="connsiteX61" fmla="*/ 223230 w 714886"/>
                <a:gd name="connsiteY61" fmla="*/ 996635 h 1267761"/>
                <a:gd name="connsiteX62" fmla="*/ 228463 w 714886"/>
                <a:gd name="connsiteY62" fmla="*/ 1008249 h 1267761"/>
                <a:gd name="connsiteX63" fmla="*/ 237503 w 714886"/>
                <a:gd name="connsiteY63" fmla="*/ 1012153 h 1267761"/>
                <a:gd name="connsiteX64" fmla="*/ 252918 w 714886"/>
                <a:gd name="connsiteY64" fmla="*/ 1028908 h 1267761"/>
                <a:gd name="connsiteX65" fmla="*/ 291645 w 714886"/>
                <a:gd name="connsiteY65" fmla="*/ 1054706 h 1267761"/>
                <a:gd name="connsiteX66" fmla="*/ 299448 w 714886"/>
                <a:gd name="connsiteY66" fmla="*/ 1054706 h 1267761"/>
                <a:gd name="connsiteX67" fmla="*/ 296783 w 714886"/>
                <a:gd name="connsiteY67" fmla="*/ 1061180 h 1267761"/>
                <a:gd name="connsiteX68" fmla="*/ 296783 w 714886"/>
                <a:gd name="connsiteY68" fmla="*/ 1067654 h 1267761"/>
                <a:gd name="connsiteX69" fmla="*/ 303254 w 714886"/>
                <a:gd name="connsiteY69" fmla="*/ 1074032 h 1267761"/>
                <a:gd name="connsiteX70" fmla="*/ 309724 w 714886"/>
                <a:gd name="connsiteY70" fmla="*/ 1074032 h 1267761"/>
                <a:gd name="connsiteX71" fmla="*/ 318764 w 714886"/>
                <a:gd name="connsiteY71" fmla="*/ 1067654 h 1267761"/>
                <a:gd name="connsiteX72" fmla="*/ 340744 w 714886"/>
                <a:gd name="connsiteY72" fmla="*/ 1079268 h 1267761"/>
                <a:gd name="connsiteX73" fmla="*/ 349688 w 714886"/>
                <a:gd name="connsiteY73" fmla="*/ 1089549 h 1267761"/>
                <a:gd name="connsiteX74" fmla="*/ 354922 w 714886"/>
                <a:gd name="connsiteY74" fmla="*/ 1101259 h 1267761"/>
                <a:gd name="connsiteX75" fmla="*/ 380708 w 714886"/>
                <a:gd name="connsiteY75" fmla="*/ 1110207 h 1267761"/>
                <a:gd name="connsiteX76" fmla="*/ 383278 w 714886"/>
                <a:gd name="connsiteY76" fmla="*/ 1146383 h 1267761"/>
                <a:gd name="connsiteX77" fmla="*/ 400025 w 714886"/>
                <a:gd name="connsiteY77" fmla="*/ 1172182 h 1267761"/>
                <a:gd name="connsiteX78" fmla="*/ 401357 w 714886"/>
                <a:gd name="connsiteY78" fmla="*/ 1178655 h 1267761"/>
                <a:gd name="connsiteX79" fmla="*/ 400025 w 714886"/>
                <a:gd name="connsiteY79" fmla="*/ 1187699 h 1267761"/>
                <a:gd name="connsiteX80" fmla="*/ 388416 w 714886"/>
                <a:gd name="connsiteY80" fmla="*/ 1195410 h 1267761"/>
                <a:gd name="connsiteX81" fmla="*/ 388416 w 714886"/>
                <a:gd name="connsiteY81" fmla="*/ 1207120 h 1267761"/>
                <a:gd name="connsiteX82" fmla="*/ 397456 w 714886"/>
                <a:gd name="connsiteY82" fmla="*/ 1210928 h 1267761"/>
                <a:gd name="connsiteX83" fmla="*/ 397456 w 714886"/>
                <a:gd name="connsiteY83" fmla="*/ 1217401 h 1267761"/>
                <a:gd name="connsiteX84" fmla="*/ 403926 w 714886"/>
                <a:gd name="connsiteY84" fmla="*/ 1231586 h 1267761"/>
                <a:gd name="connsiteX85" fmla="*/ 414298 w 714886"/>
                <a:gd name="connsiteY85" fmla="*/ 1244533 h 1267761"/>
                <a:gd name="connsiteX86" fmla="*/ 415535 w 714886"/>
                <a:gd name="connsiteY86" fmla="*/ 1256147 h 1267761"/>
                <a:gd name="connsiteX87" fmla="*/ 434946 w 714886"/>
                <a:gd name="connsiteY87" fmla="*/ 1265191 h 1267761"/>
                <a:gd name="connsiteX88" fmla="*/ 436183 w 714886"/>
                <a:gd name="connsiteY88" fmla="*/ 1258717 h 1267761"/>
                <a:gd name="connsiteX89" fmla="*/ 427143 w 714886"/>
                <a:gd name="connsiteY89" fmla="*/ 1252244 h 1267761"/>
                <a:gd name="connsiteX90" fmla="*/ 428476 w 714886"/>
                <a:gd name="connsiteY90" fmla="*/ 1245770 h 1267761"/>
                <a:gd name="connsiteX91" fmla="*/ 434946 w 714886"/>
                <a:gd name="connsiteY91" fmla="*/ 1245770 h 1267761"/>
                <a:gd name="connsiteX92" fmla="*/ 441321 w 714886"/>
                <a:gd name="connsiteY92" fmla="*/ 1256147 h 1267761"/>
                <a:gd name="connsiteX93" fmla="*/ 446460 w 714886"/>
                <a:gd name="connsiteY93" fmla="*/ 1258717 h 1267761"/>
                <a:gd name="connsiteX94" fmla="*/ 450361 w 714886"/>
                <a:gd name="connsiteY94" fmla="*/ 1267761 h 1267761"/>
                <a:gd name="connsiteX95" fmla="*/ 460733 w 714886"/>
                <a:gd name="connsiteY95" fmla="*/ 1266428 h 1267761"/>
                <a:gd name="connsiteX96" fmla="*/ 451693 w 714886"/>
                <a:gd name="connsiteY96" fmla="*/ 1257385 h 1267761"/>
                <a:gd name="connsiteX97" fmla="*/ 452930 w 714886"/>
                <a:gd name="connsiteY97" fmla="*/ 1248341 h 1267761"/>
                <a:gd name="connsiteX98" fmla="*/ 469772 w 714886"/>
                <a:gd name="connsiteY98" fmla="*/ 1221304 h 1267761"/>
                <a:gd name="connsiteX99" fmla="*/ 482618 w 714886"/>
                <a:gd name="connsiteY99" fmla="*/ 1212260 h 1267761"/>
                <a:gd name="connsiteX100" fmla="*/ 504598 w 714886"/>
                <a:gd name="connsiteY100" fmla="*/ 1214831 h 1267761"/>
                <a:gd name="connsiteX101" fmla="*/ 527816 w 714886"/>
                <a:gd name="connsiteY101" fmla="*/ 1226445 h 1267761"/>
                <a:gd name="connsiteX102" fmla="*/ 552365 w 714886"/>
                <a:gd name="connsiteY102" fmla="*/ 1232918 h 1267761"/>
                <a:gd name="connsiteX103" fmla="*/ 565211 w 714886"/>
                <a:gd name="connsiteY103" fmla="*/ 1240630 h 1267761"/>
                <a:gd name="connsiteX104" fmla="*/ 574251 w 714886"/>
                <a:gd name="connsiteY104" fmla="*/ 1239392 h 1267761"/>
                <a:gd name="connsiteX105" fmla="*/ 578152 w 714886"/>
                <a:gd name="connsiteY105" fmla="*/ 1235489 h 1267761"/>
                <a:gd name="connsiteX106" fmla="*/ 584527 w 714886"/>
                <a:gd name="connsiteY106" fmla="*/ 1218734 h 1267761"/>
                <a:gd name="connsiteX107" fmla="*/ 566543 w 714886"/>
                <a:gd name="connsiteY107" fmla="*/ 1191602 h 1267761"/>
                <a:gd name="connsiteX108" fmla="*/ 571681 w 714886"/>
                <a:gd name="connsiteY108" fmla="*/ 1165803 h 1267761"/>
                <a:gd name="connsiteX109" fmla="*/ 579389 w 714886"/>
                <a:gd name="connsiteY109" fmla="*/ 1159330 h 1267761"/>
                <a:gd name="connsiteX110" fmla="*/ 590998 w 714886"/>
                <a:gd name="connsiteY110" fmla="*/ 1160567 h 1267761"/>
                <a:gd name="connsiteX111" fmla="*/ 598800 w 714886"/>
                <a:gd name="connsiteY111" fmla="*/ 1152856 h 1267761"/>
                <a:gd name="connsiteX112" fmla="*/ 640096 w 714886"/>
                <a:gd name="connsiteY112" fmla="*/ 1138672 h 1267761"/>
                <a:gd name="connsiteX113" fmla="*/ 640096 w 714886"/>
                <a:gd name="connsiteY113" fmla="*/ 1130961 h 1267761"/>
                <a:gd name="connsiteX114" fmla="*/ 628487 w 714886"/>
                <a:gd name="connsiteY114" fmla="*/ 1118014 h 1267761"/>
                <a:gd name="connsiteX115" fmla="*/ 622017 w 714886"/>
                <a:gd name="connsiteY115" fmla="*/ 1102496 h 1267761"/>
                <a:gd name="connsiteX116" fmla="*/ 625823 w 714886"/>
                <a:gd name="connsiteY116" fmla="*/ 1090882 h 1267761"/>
                <a:gd name="connsiteX117" fmla="*/ 636195 w 714886"/>
                <a:gd name="connsiteY117" fmla="*/ 1081838 h 1267761"/>
                <a:gd name="connsiteX118" fmla="*/ 641334 w 714886"/>
                <a:gd name="connsiteY118" fmla="*/ 1065083 h 1267761"/>
                <a:gd name="connsiteX119" fmla="*/ 631057 w 714886"/>
                <a:gd name="connsiteY119" fmla="*/ 1063750 h 1267761"/>
                <a:gd name="connsiteX120" fmla="*/ 631057 w 714886"/>
                <a:gd name="connsiteY120" fmla="*/ 1059847 h 1267761"/>
                <a:gd name="connsiteX121" fmla="*/ 640096 w 714886"/>
                <a:gd name="connsiteY121" fmla="*/ 1061180 h 1267761"/>
                <a:gd name="connsiteX122" fmla="*/ 640096 w 714886"/>
                <a:gd name="connsiteY122" fmla="*/ 1058610 h 1267761"/>
                <a:gd name="connsiteX123" fmla="*/ 628487 w 714886"/>
                <a:gd name="connsiteY123" fmla="*/ 1045662 h 1267761"/>
                <a:gd name="connsiteX124" fmla="*/ 640096 w 714886"/>
                <a:gd name="connsiteY124" fmla="*/ 1043092 h 1267761"/>
                <a:gd name="connsiteX125" fmla="*/ 640096 w 714886"/>
                <a:gd name="connsiteY125" fmla="*/ 1040522 h 1267761"/>
                <a:gd name="connsiteX126" fmla="*/ 629724 w 714886"/>
                <a:gd name="connsiteY126" fmla="*/ 1037951 h 1267761"/>
                <a:gd name="connsiteX127" fmla="*/ 637527 w 714886"/>
                <a:gd name="connsiteY127" fmla="*/ 1036619 h 1267761"/>
                <a:gd name="connsiteX128" fmla="*/ 640096 w 714886"/>
                <a:gd name="connsiteY128" fmla="*/ 1027575 h 1267761"/>
                <a:gd name="connsiteX129" fmla="*/ 638764 w 714886"/>
                <a:gd name="connsiteY129" fmla="*/ 1013390 h 1267761"/>
                <a:gd name="connsiteX130" fmla="*/ 634863 w 714886"/>
                <a:gd name="connsiteY130" fmla="*/ 1010820 h 1267761"/>
                <a:gd name="connsiteX131" fmla="*/ 646567 w 714886"/>
                <a:gd name="connsiteY131" fmla="*/ 1003109 h 1267761"/>
                <a:gd name="connsiteX132" fmla="*/ 647804 w 714886"/>
                <a:gd name="connsiteY132" fmla="*/ 997873 h 1267761"/>
                <a:gd name="connsiteX133" fmla="*/ 638764 w 714886"/>
                <a:gd name="connsiteY133" fmla="*/ 1000538 h 1267761"/>
                <a:gd name="connsiteX134" fmla="*/ 638764 w 714886"/>
                <a:gd name="connsiteY134" fmla="*/ 997873 h 1267761"/>
                <a:gd name="connsiteX135" fmla="*/ 652942 w 714886"/>
                <a:gd name="connsiteY135" fmla="*/ 983688 h 1267761"/>
                <a:gd name="connsiteX136" fmla="*/ 643997 w 714886"/>
                <a:gd name="connsiteY136" fmla="*/ 974644 h 1267761"/>
                <a:gd name="connsiteX137" fmla="*/ 641334 w 714886"/>
                <a:gd name="connsiteY137" fmla="*/ 966933 h 1267761"/>
                <a:gd name="connsiteX138" fmla="*/ 650373 w 714886"/>
                <a:gd name="connsiteY138" fmla="*/ 951416 h 1267761"/>
                <a:gd name="connsiteX139" fmla="*/ 654274 w 714886"/>
                <a:gd name="connsiteY139" fmla="*/ 955319 h 1267761"/>
                <a:gd name="connsiteX140" fmla="*/ 659412 w 714886"/>
                <a:gd name="connsiteY140" fmla="*/ 947608 h 1267761"/>
                <a:gd name="connsiteX141" fmla="*/ 661982 w 714886"/>
                <a:gd name="connsiteY141" fmla="*/ 953986 h 1267761"/>
                <a:gd name="connsiteX142" fmla="*/ 664551 w 714886"/>
                <a:gd name="connsiteY142" fmla="*/ 952749 h 1267761"/>
                <a:gd name="connsiteX143" fmla="*/ 665883 w 714886"/>
                <a:gd name="connsiteY143" fmla="*/ 938564 h 1267761"/>
                <a:gd name="connsiteX144" fmla="*/ 674922 w 714886"/>
                <a:gd name="connsiteY144" fmla="*/ 930758 h 1267761"/>
                <a:gd name="connsiteX145" fmla="*/ 680061 w 714886"/>
                <a:gd name="connsiteY145" fmla="*/ 921714 h 1267761"/>
                <a:gd name="connsiteX146" fmla="*/ 677492 w 714886"/>
                <a:gd name="connsiteY146" fmla="*/ 911433 h 1267761"/>
                <a:gd name="connsiteX147" fmla="*/ 687768 w 714886"/>
                <a:gd name="connsiteY147" fmla="*/ 907529 h 1267761"/>
                <a:gd name="connsiteX148" fmla="*/ 690432 w 714886"/>
                <a:gd name="connsiteY148" fmla="*/ 901056 h 1267761"/>
                <a:gd name="connsiteX149" fmla="*/ 694239 w 714886"/>
                <a:gd name="connsiteY149" fmla="*/ 901056 h 1267761"/>
                <a:gd name="connsiteX150" fmla="*/ 690432 w 714886"/>
                <a:gd name="connsiteY150" fmla="*/ 890774 h 1267761"/>
                <a:gd name="connsiteX151" fmla="*/ 698140 w 714886"/>
                <a:gd name="connsiteY151" fmla="*/ 879160 h 1267761"/>
                <a:gd name="connsiteX152" fmla="*/ 696808 w 714886"/>
                <a:gd name="connsiteY152" fmla="*/ 868783 h 1267761"/>
                <a:gd name="connsiteX153" fmla="*/ 709749 w 714886"/>
                <a:gd name="connsiteY153" fmla="*/ 858502 h 1267761"/>
                <a:gd name="connsiteX154" fmla="*/ 714887 w 714886"/>
                <a:gd name="connsiteY154" fmla="*/ 845555 h 1267761"/>
                <a:gd name="connsiteX155" fmla="*/ 713650 w 714886"/>
                <a:gd name="connsiteY155" fmla="*/ 833941 h 1267761"/>
                <a:gd name="connsiteX156" fmla="*/ 703278 w 714886"/>
                <a:gd name="connsiteY156" fmla="*/ 817186 h 1267761"/>
                <a:gd name="connsiteX157" fmla="*/ 707179 w 714886"/>
                <a:gd name="connsiteY157" fmla="*/ 796528 h 1267761"/>
                <a:gd name="connsiteX158" fmla="*/ 695571 w 714886"/>
                <a:gd name="connsiteY158" fmla="*/ 788817 h 1267761"/>
                <a:gd name="connsiteX159" fmla="*/ 695571 w 714886"/>
                <a:gd name="connsiteY159" fmla="*/ 773299 h 1267761"/>
                <a:gd name="connsiteX160" fmla="*/ 681393 w 714886"/>
                <a:gd name="connsiteY160" fmla="*/ 764255 h 1267761"/>
                <a:gd name="connsiteX161" fmla="*/ 678824 w 714886"/>
                <a:gd name="connsiteY161" fmla="*/ 756449 h 1267761"/>
                <a:gd name="connsiteX162" fmla="*/ 690432 w 714886"/>
                <a:gd name="connsiteY162" fmla="*/ 742264 h 1267761"/>
                <a:gd name="connsiteX163" fmla="*/ 691669 w 714886"/>
                <a:gd name="connsiteY163" fmla="*/ 737124 h 1267761"/>
                <a:gd name="connsiteX164" fmla="*/ 683962 w 714886"/>
                <a:gd name="connsiteY164" fmla="*/ 719036 h 1267761"/>
                <a:gd name="connsiteX165" fmla="*/ 687768 w 714886"/>
                <a:gd name="connsiteY165" fmla="*/ 711325 h 1267761"/>
                <a:gd name="connsiteX166" fmla="*/ 696808 w 714886"/>
                <a:gd name="connsiteY166" fmla="*/ 707421 h 1267761"/>
                <a:gd name="connsiteX167" fmla="*/ 650373 w 714886"/>
                <a:gd name="connsiteY167" fmla="*/ 169073 h 1267761"/>
                <a:gd name="connsiteX168" fmla="*/ 634863 w 714886"/>
                <a:gd name="connsiteY168" fmla="*/ 141941 h 1267761"/>
                <a:gd name="connsiteX169" fmla="*/ 620685 w 714886"/>
                <a:gd name="connsiteY169" fmla="*/ 95484 h 1267761"/>
                <a:gd name="connsiteX170" fmla="*/ 610409 w 714886"/>
                <a:gd name="connsiteY170" fmla="*/ 83870 h 1267761"/>
                <a:gd name="connsiteX171" fmla="*/ 592329 w 714886"/>
                <a:gd name="connsiteY171" fmla="*/ 54168 h 1267761"/>
                <a:gd name="connsiteX172" fmla="*/ 588428 w 714886"/>
                <a:gd name="connsiteY172" fmla="*/ 39983 h 1267761"/>
                <a:gd name="connsiteX173" fmla="*/ 590998 w 714886"/>
                <a:gd name="connsiteY173" fmla="*/ 0 h 1267761"/>
                <a:gd name="connsiteX174" fmla="*/ 401357 w 714886"/>
                <a:gd name="connsiteY174" fmla="*/ 14185 h 1267761"/>
                <a:gd name="connsiteX175" fmla="*/ 121320 w 714886"/>
                <a:gd name="connsiteY175" fmla="*/ 28369 h 126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714886" h="1267761">
                  <a:moveTo>
                    <a:pt x="121320" y="28369"/>
                  </a:moveTo>
                  <a:lnTo>
                    <a:pt x="118752" y="36080"/>
                  </a:lnTo>
                  <a:lnTo>
                    <a:pt x="156147" y="60642"/>
                  </a:lnTo>
                  <a:lnTo>
                    <a:pt x="162617" y="86440"/>
                  </a:lnTo>
                  <a:lnTo>
                    <a:pt x="170420" y="94247"/>
                  </a:lnTo>
                  <a:lnTo>
                    <a:pt x="192305" y="104528"/>
                  </a:lnTo>
                  <a:lnTo>
                    <a:pt x="203913" y="113572"/>
                  </a:lnTo>
                  <a:lnTo>
                    <a:pt x="210384" y="145844"/>
                  </a:lnTo>
                  <a:lnTo>
                    <a:pt x="203913" y="183258"/>
                  </a:lnTo>
                  <a:lnTo>
                    <a:pt x="185835" y="197442"/>
                  </a:lnTo>
                  <a:lnTo>
                    <a:pt x="181933" y="234950"/>
                  </a:lnTo>
                  <a:lnTo>
                    <a:pt x="169088" y="240091"/>
                  </a:lnTo>
                  <a:lnTo>
                    <a:pt x="163950" y="249135"/>
                  </a:lnTo>
                  <a:lnTo>
                    <a:pt x="143301" y="253038"/>
                  </a:lnTo>
                  <a:lnTo>
                    <a:pt x="123890" y="269793"/>
                  </a:lnTo>
                  <a:lnTo>
                    <a:pt x="102005" y="272364"/>
                  </a:lnTo>
                  <a:lnTo>
                    <a:pt x="82593" y="278837"/>
                  </a:lnTo>
                  <a:lnTo>
                    <a:pt x="73554" y="276267"/>
                  </a:lnTo>
                  <a:lnTo>
                    <a:pt x="64514" y="283978"/>
                  </a:lnTo>
                  <a:lnTo>
                    <a:pt x="58139" y="320153"/>
                  </a:lnTo>
                  <a:lnTo>
                    <a:pt x="67178" y="335671"/>
                  </a:lnTo>
                  <a:lnTo>
                    <a:pt x="76123" y="338241"/>
                  </a:lnTo>
                  <a:lnTo>
                    <a:pt x="83925" y="351093"/>
                  </a:lnTo>
                  <a:lnTo>
                    <a:pt x="86495" y="385936"/>
                  </a:lnTo>
                  <a:lnTo>
                    <a:pt x="64514" y="414400"/>
                  </a:lnTo>
                  <a:lnTo>
                    <a:pt x="65847" y="431155"/>
                  </a:lnTo>
                  <a:lnTo>
                    <a:pt x="58139" y="450480"/>
                  </a:lnTo>
                  <a:lnTo>
                    <a:pt x="19412" y="468568"/>
                  </a:lnTo>
                  <a:lnTo>
                    <a:pt x="12941" y="476374"/>
                  </a:lnTo>
                  <a:lnTo>
                    <a:pt x="20649" y="490559"/>
                  </a:lnTo>
                  <a:lnTo>
                    <a:pt x="21980" y="513787"/>
                  </a:lnTo>
                  <a:lnTo>
                    <a:pt x="9040" y="521498"/>
                  </a:lnTo>
                  <a:lnTo>
                    <a:pt x="2569" y="540919"/>
                  </a:lnTo>
                  <a:lnTo>
                    <a:pt x="0" y="575762"/>
                  </a:lnTo>
                  <a:lnTo>
                    <a:pt x="6470" y="605464"/>
                  </a:lnTo>
                  <a:lnTo>
                    <a:pt x="16842" y="622219"/>
                  </a:lnTo>
                  <a:lnTo>
                    <a:pt x="15510" y="637736"/>
                  </a:lnTo>
                  <a:lnTo>
                    <a:pt x="28451" y="651921"/>
                  </a:lnTo>
                  <a:lnTo>
                    <a:pt x="31020" y="668676"/>
                  </a:lnTo>
                  <a:lnTo>
                    <a:pt x="68415" y="704851"/>
                  </a:lnTo>
                  <a:lnTo>
                    <a:pt x="80024" y="709992"/>
                  </a:lnTo>
                  <a:lnTo>
                    <a:pt x="91633" y="729412"/>
                  </a:lnTo>
                  <a:lnTo>
                    <a:pt x="109712" y="738456"/>
                  </a:lnTo>
                  <a:lnTo>
                    <a:pt x="138068" y="760352"/>
                  </a:lnTo>
                  <a:lnTo>
                    <a:pt x="145870" y="773299"/>
                  </a:lnTo>
                  <a:lnTo>
                    <a:pt x="149677" y="795195"/>
                  </a:lnTo>
                  <a:lnTo>
                    <a:pt x="154910" y="803001"/>
                  </a:lnTo>
                  <a:lnTo>
                    <a:pt x="152245" y="815853"/>
                  </a:lnTo>
                  <a:lnTo>
                    <a:pt x="158716" y="837844"/>
                  </a:lnTo>
                  <a:lnTo>
                    <a:pt x="169088" y="853361"/>
                  </a:lnTo>
                  <a:lnTo>
                    <a:pt x="180696" y="854599"/>
                  </a:lnTo>
                  <a:lnTo>
                    <a:pt x="194874" y="833941"/>
                  </a:lnTo>
                  <a:lnTo>
                    <a:pt x="205246" y="832703"/>
                  </a:lnTo>
                  <a:lnTo>
                    <a:pt x="223230" y="840414"/>
                  </a:lnTo>
                  <a:lnTo>
                    <a:pt x="232270" y="840414"/>
                  </a:lnTo>
                  <a:lnTo>
                    <a:pt x="259388" y="859835"/>
                  </a:lnTo>
                  <a:lnTo>
                    <a:pt x="245210" y="886871"/>
                  </a:lnTo>
                  <a:lnTo>
                    <a:pt x="250348" y="910100"/>
                  </a:lnTo>
                  <a:lnTo>
                    <a:pt x="238740" y="926950"/>
                  </a:lnTo>
                  <a:lnTo>
                    <a:pt x="232270" y="952749"/>
                  </a:lnTo>
                  <a:lnTo>
                    <a:pt x="223230" y="968266"/>
                  </a:lnTo>
                  <a:lnTo>
                    <a:pt x="223230" y="996635"/>
                  </a:lnTo>
                  <a:lnTo>
                    <a:pt x="228463" y="1008249"/>
                  </a:lnTo>
                  <a:lnTo>
                    <a:pt x="237503" y="1012153"/>
                  </a:lnTo>
                  <a:lnTo>
                    <a:pt x="252918" y="1028908"/>
                  </a:lnTo>
                  <a:lnTo>
                    <a:pt x="291645" y="1054706"/>
                  </a:lnTo>
                  <a:lnTo>
                    <a:pt x="299448" y="1054706"/>
                  </a:lnTo>
                  <a:lnTo>
                    <a:pt x="296783" y="1061180"/>
                  </a:lnTo>
                  <a:lnTo>
                    <a:pt x="296783" y="1067654"/>
                  </a:lnTo>
                  <a:lnTo>
                    <a:pt x="303254" y="1074032"/>
                  </a:lnTo>
                  <a:lnTo>
                    <a:pt x="309724" y="1074032"/>
                  </a:lnTo>
                  <a:lnTo>
                    <a:pt x="318764" y="1067654"/>
                  </a:lnTo>
                  <a:lnTo>
                    <a:pt x="340744" y="1079268"/>
                  </a:lnTo>
                  <a:lnTo>
                    <a:pt x="349688" y="1089549"/>
                  </a:lnTo>
                  <a:lnTo>
                    <a:pt x="354922" y="1101259"/>
                  </a:lnTo>
                  <a:lnTo>
                    <a:pt x="380708" y="1110207"/>
                  </a:lnTo>
                  <a:lnTo>
                    <a:pt x="383278" y="1146383"/>
                  </a:lnTo>
                  <a:lnTo>
                    <a:pt x="400025" y="1172182"/>
                  </a:lnTo>
                  <a:lnTo>
                    <a:pt x="401357" y="1178655"/>
                  </a:lnTo>
                  <a:lnTo>
                    <a:pt x="400025" y="1187699"/>
                  </a:lnTo>
                  <a:lnTo>
                    <a:pt x="388416" y="1195410"/>
                  </a:lnTo>
                  <a:lnTo>
                    <a:pt x="388416" y="1207120"/>
                  </a:lnTo>
                  <a:lnTo>
                    <a:pt x="397456" y="1210928"/>
                  </a:lnTo>
                  <a:lnTo>
                    <a:pt x="397456" y="1217401"/>
                  </a:lnTo>
                  <a:lnTo>
                    <a:pt x="403926" y="1231586"/>
                  </a:lnTo>
                  <a:lnTo>
                    <a:pt x="414298" y="1244533"/>
                  </a:lnTo>
                  <a:lnTo>
                    <a:pt x="415535" y="1256147"/>
                  </a:lnTo>
                  <a:lnTo>
                    <a:pt x="434946" y="1265191"/>
                  </a:lnTo>
                  <a:lnTo>
                    <a:pt x="436183" y="1258717"/>
                  </a:lnTo>
                  <a:lnTo>
                    <a:pt x="427143" y="1252244"/>
                  </a:lnTo>
                  <a:lnTo>
                    <a:pt x="428476" y="1245770"/>
                  </a:lnTo>
                  <a:lnTo>
                    <a:pt x="434946" y="1245770"/>
                  </a:lnTo>
                  <a:lnTo>
                    <a:pt x="441321" y="1256147"/>
                  </a:lnTo>
                  <a:lnTo>
                    <a:pt x="446460" y="1258717"/>
                  </a:lnTo>
                  <a:lnTo>
                    <a:pt x="450361" y="1267761"/>
                  </a:lnTo>
                  <a:lnTo>
                    <a:pt x="460733" y="1266428"/>
                  </a:lnTo>
                  <a:lnTo>
                    <a:pt x="451693" y="1257385"/>
                  </a:lnTo>
                  <a:lnTo>
                    <a:pt x="452930" y="1248341"/>
                  </a:lnTo>
                  <a:lnTo>
                    <a:pt x="469772" y="1221304"/>
                  </a:lnTo>
                  <a:lnTo>
                    <a:pt x="482618" y="1212260"/>
                  </a:lnTo>
                  <a:lnTo>
                    <a:pt x="504598" y="1214831"/>
                  </a:lnTo>
                  <a:lnTo>
                    <a:pt x="527816" y="1226445"/>
                  </a:lnTo>
                  <a:lnTo>
                    <a:pt x="552365" y="1232918"/>
                  </a:lnTo>
                  <a:lnTo>
                    <a:pt x="565211" y="1240630"/>
                  </a:lnTo>
                  <a:lnTo>
                    <a:pt x="574251" y="1239392"/>
                  </a:lnTo>
                  <a:lnTo>
                    <a:pt x="578152" y="1235489"/>
                  </a:lnTo>
                  <a:lnTo>
                    <a:pt x="584527" y="1218734"/>
                  </a:lnTo>
                  <a:lnTo>
                    <a:pt x="566543" y="1191602"/>
                  </a:lnTo>
                  <a:lnTo>
                    <a:pt x="571681" y="1165803"/>
                  </a:lnTo>
                  <a:lnTo>
                    <a:pt x="579389" y="1159330"/>
                  </a:lnTo>
                  <a:lnTo>
                    <a:pt x="590998" y="1160567"/>
                  </a:lnTo>
                  <a:lnTo>
                    <a:pt x="598800" y="1152856"/>
                  </a:lnTo>
                  <a:lnTo>
                    <a:pt x="640096" y="1138672"/>
                  </a:lnTo>
                  <a:lnTo>
                    <a:pt x="640096" y="1130961"/>
                  </a:lnTo>
                  <a:lnTo>
                    <a:pt x="628487" y="1118014"/>
                  </a:lnTo>
                  <a:lnTo>
                    <a:pt x="622017" y="1102496"/>
                  </a:lnTo>
                  <a:lnTo>
                    <a:pt x="625823" y="1090882"/>
                  </a:lnTo>
                  <a:lnTo>
                    <a:pt x="636195" y="1081838"/>
                  </a:lnTo>
                  <a:lnTo>
                    <a:pt x="641334" y="1065083"/>
                  </a:lnTo>
                  <a:lnTo>
                    <a:pt x="631057" y="1063750"/>
                  </a:lnTo>
                  <a:lnTo>
                    <a:pt x="631057" y="1059847"/>
                  </a:lnTo>
                  <a:lnTo>
                    <a:pt x="640096" y="1061180"/>
                  </a:lnTo>
                  <a:lnTo>
                    <a:pt x="640096" y="1058610"/>
                  </a:lnTo>
                  <a:lnTo>
                    <a:pt x="628487" y="1045662"/>
                  </a:lnTo>
                  <a:lnTo>
                    <a:pt x="640096" y="1043092"/>
                  </a:lnTo>
                  <a:lnTo>
                    <a:pt x="640096" y="1040522"/>
                  </a:lnTo>
                  <a:lnTo>
                    <a:pt x="629724" y="1037951"/>
                  </a:lnTo>
                  <a:lnTo>
                    <a:pt x="637527" y="1036619"/>
                  </a:lnTo>
                  <a:lnTo>
                    <a:pt x="640096" y="1027575"/>
                  </a:lnTo>
                  <a:lnTo>
                    <a:pt x="638764" y="1013390"/>
                  </a:lnTo>
                  <a:lnTo>
                    <a:pt x="634863" y="1010820"/>
                  </a:lnTo>
                  <a:lnTo>
                    <a:pt x="646567" y="1003109"/>
                  </a:lnTo>
                  <a:lnTo>
                    <a:pt x="647804" y="997873"/>
                  </a:lnTo>
                  <a:lnTo>
                    <a:pt x="638764" y="1000538"/>
                  </a:lnTo>
                  <a:lnTo>
                    <a:pt x="638764" y="997873"/>
                  </a:lnTo>
                  <a:lnTo>
                    <a:pt x="652942" y="983688"/>
                  </a:lnTo>
                  <a:lnTo>
                    <a:pt x="643997" y="974644"/>
                  </a:lnTo>
                  <a:lnTo>
                    <a:pt x="641334" y="966933"/>
                  </a:lnTo>
                  <a:lnTo>
                    <a:pt x="650373" y="951416"/>
                  </a:lnTo>
                  <a:lnTo>
                    <a:pt x="654274" y="955319"/>
                  </a:lnTo>
                  <a:lnTo>
                    <a:pt x="659412" y="947608"/>
                  </a:lnTo>
                  <a:lnTo>
                    <a:pt x="661982" y="953986"/>
                  </a:lnTo>
                  <a:lnTo>
                    <a:pt x="664551" y="952749"/>
                  </a:lnTo>
                  <a:lnTo>
                    <a:pt x="665883" y="938564"/>
                  </a:lnTo>
                  <a:lnTo>
                    <a:pt x="674922" y="930758"/>
                  </a:lnTo>
                  <a:lnTo>
                    <a:pt x="680061" y="921714"/>
                  </a:lnTo>
                  <a:lnTo>
                    <a:pt x="677492" y="911433"/>
                  </a:lnTo>
                  <a:lnTo>
                    <a:pt x="687768" y="907529"/>
                  </a:lnTo>
                  <a:lnTo>
                    <a:pt x="690432" y="901056"/>
                  </a:lnTo>
                  <a:lnTo>
                    <a:pt x="694239" y="901056"/>
                  </a:lnTo>
                  <a:lnTo>
                    <a:pt x="690432" y="890774"/>
                  </a:lnTo>
                  <a:lnTo>
                    <a:pt x="698140" y="879160"/>
                  </a:lnTo>
                  <a:lnTo>
                    <a:pt x="696808" y="868783"/>
                  </a:lnTo>
                  <a:lnTo>
                    <a:pt x="709749" y="858502"/>
                  </a:lnTo>
                  <a:lnTo>
                    <a:pt x="714887" y="845555"/>
                  </a:lnTo>
                  <a:lnTo>
                    <a:pt x="713650" y="833941"/>
                  </a:lnTo>
                  <a:lnTo>
                    <a:pt x="703278" y="817186"/>
                  </a:lnTo>
                  <a:lnTo>
                    <a:pt x="707179" y="796528"/>
                  </a:lnTo>
                  <a:lnTo>
                    <a:pt x="695571" y="788817"/>
                  </a:lnTo>
                  <a:lnTo>
                    <a:pt x="695571" y="773299"/>
                  </a:lnTo>
                  <a:lnTo>
                    <a:pt x="681393" y="764255"/>
                  </a:lnTo>
                  <a:lnTo>
                    <a:pt x="678824" y="756449"/>
                  </a:lnTo>
                  <a:lnTo>
                    <a:pt x="690432" y="742264"/>
                  </a:lnTo>
                  <a:lnTo>
                    <a:pt x="691669" y="737124"/>
                  </a:lnTo>
                  <a:lnTo>
                    <a:pt x="683962" y="719036"/>
                  </a:lnTo>
                  <a:lnTo>
                    <a:pt x="687768" y="711325"/>
                  </a:lnTo>
                  <a:lnTo>
                    <a:pt x="696808" y="707421"/>
                  </a:lnTo>
                  <a:lnTo>
                    <a:pt x="650373" y="169073"/>
                  </a:lnTo>
                  <a:lnTo>
                    <a:pt x="634863" y="141941"/>
                  </a:lnTo>
                  <a:lnTo>
                    <a:pt x="620685" y="95484"/>
                  </a:lnTo>
                  <a:lnTo>
                    <a:pt x="610409" y="83870"/>
                  </a:lnTo>
                  <a:lnTo>
                    <a:pt x="592329" y="54168"/>
                  </a:lnTo>
                  <a:lnTo>
                    <a:pt x="588428" y="39983"/>
                  </a:lnTo>
                  <a:lnTo>
                    <a:pt x="590998" y="0"/>
                  </a:lnTo>
                  <a:lnTo>
                    <a:pt x="401357" y="14185"/>
                  </a:lnTo>
                  <a:lnTo>
                    <a:pt x="121320" y="2836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BA38AE3C-43C7-1F73-55CE-20F84B19471C}"/>
                </a:ext>
              </a:extLst>
            </p:cNvPr>
            <p:cNvSpPr/>
            <p:nvPr/>
          </p:nvSpPr>
          <p:spPr>
            <a:xfrm>
              <a:off x="5634416" y="2979330"/>
              <a:ext cx="923675" cy="415115"/>
            </a:xfrm>
            <a:custGeom>
              <a:avLst/>
              <a:gdLst>
                <a:gd name="connsiteX0" fmla="*/ 15415 w 1028417"/>
                <a:gd name="connsiteY0" fmla="*/ 169168 h 462189"/>
                <a:gd name="connsiteX1" fmla="*/ 18079 w 1028417"/>
                <a:gd name="connsiteY1" fmla="*/ 175546 h 462189"/>
                <a:gd name="connsiteX2" fmla="*/ 32257 w 1028417"/>
                <a:gd name="connsiteY2" fmla="*/ 178212 h 462189"/>
                <a:gd name="connsiteX3" fmla="*/ 49004 w 1028417"/>
                <a:gd name="connsiteY3" fmla="*/ 214292 h 462189"/>
                <a:gd name="connsiteX4" fmla="*/ 211621 w 1028417"/>
                <a:gd name="connsiteY4" fmla="*/ 247897 h 462189"/>
                <a:gd name="connsiteX5" fmla="*/ 254155 w 1028417"/>
                <a:gd name="connsiteY5" fmla="*/ 269888 h 462189"/>
                <a:gd name="connsiteX6" fmla="*/ 280037 w 1028417"/>
                <a:gd name="connsiteY6" fmla="*/ 271126 h 462189"/>
                <a:gd name="connsiteX7" fmla="*/ 283842 w 1028417"/>
                <a:gd name="connsiteY7" fmla="*/ 276267 h 462189"/>
                <a:gd name="connsiteX8" fmla="*/ 288981 w 1028417"/>
                <a:gd name="connsiteY8" fmla="*/ 276267 h 462189"/>
                <a:gd name="connsiteX9" fmla="*/ 291645 w 1028417"/>
                <a:gd name="connsiteY9" fmla="*/ 271126 h 462189"/>
                <a:gd name="connsiteX10" fmla="*/ 304491 w 1028417"/>
                <a:gd name="connsiteY10" fmla="*/ 269888 h 462189"/>
                <a:gd name="connsiteX11" fmla="*/ 322570 w 1028417"/>
                <a:gd name="connsiteY11" fmla="*/ 276267 h 462189"/>
                <a:gd name="connsiteX12" fmla="*/ 329040 w 1028417"/>
                <a:gd name="connsiteY12" fmla="*/ 273696 h 462189"/>
                <a:gd name="connsiteX13" fmla="*/ 339317 w 1028417"/>
                <a:gd name="connsiteY13" fmla="*/ 280170 h 462189"/>
                <a:gd name="connsiteX14" fmla="*/ 358728 w 1028417"/>
                <a:gd name="connsiteY14" fmla="*/ 280170 h 462189"/>
                <a:gd name="connsiteX15" fmla="*/ 371669 w 1028417"/>
                <a:gd name="connsiteY15" fmla="*/ 285311 h 462189"/>
                <a:gd name="connsiteX16" fmla="*/ 372906 w 1028417"/>
                <a:gd name="connsiteY16" fmla="*/ 293022 h 462189"/>
                <a:gd name="connsiteX17" fmla="*/ 378044 w 1028417"/>
                <a:gd name="connsiteY17" fmla="*/ 295592 h 462189"/>
                <a:gd name="connsiteX18" fmla="*/ 370337 w 1028417"/>
                <a:gd name="connsiteY18" fmla="*/ 305969 h 462189"/>
                <a:gd name="connsiteX19" fmla="*/ 370337 w 1028417"/>
                <a:gd name="connsiteY19" fmla="*/ 311109 h 462189"/>
                <a:gd name="connsiteX20" fmla="*/ 378044 w 1028417"/>
                <a:gd name="connsiteY20" fmla="*/ 316345 h 462189"/>
                <a:gd name="connsiteX21" fmla="*/ 392222 w 1028417"/>
                <a:gd name="connsiteY21" fmla="*/ 313775 h 462189"/>
                <a:gd name="connsiteX22" fmla="*/ 396123 w 1028417"/>
                <a:gd name="connsiteY22" fmla="*/ 318916 h 462189"/>
                <a:gd name="connsiteX23" fmla="*/ 410302 w 1028417"/>
                <a:gd name="connsiteY23" fmla="*/ 321486 h 462189"/>
                <a:gd name="connsiteX24" fmla="*/ 416772 w 1028417"/>
                <a:gd name="connsiteY24" fmla="*/ 327960 h 462189"/>
                <a:gd name="connsiteX25" fmla="*/ 423242 w 1028417"/>
                <a:gd name="connsiteY25" fmla="*/ 329197 h 462189"/>
                <a:gd name="connsiteX26" fmla="*/ 427048 w 1028417"/>
                <a:gd name="connsiteY26" fmla="*/ 335671 h 462189"/>
                <a:gd name="connsiteX27" fmla="*/ 420673 w 1028417"/>
                <a:gd name="connsiteY27" fmla="*/ 342144 h 462189"/>
                <a:gd name="connsiteX28" fmla="*/ 429713 w 1028417"/>
                <a:gd name="connsiteY28" fmla="*/ 353758 h 462189"/>
                <a:gd name="connsiteX29" fmla="*/ 428380 w 1028417"/>
                <a:gd name="connsiteY29" fmla="*/ 361470 h 462189"/>
                <a:gd name="connsiteX30" fmla="*/ 421910 w 1028417"/>
                <a:gd name="connsiteY30" fmla="*/ 361470 h 462189"/>
                <a:gd name="connsiteX31" fmla="*/ 429713 w 1028417"/>
                <a:gd name="connsiteY31" fmla="*/ 376987 h 462189"/>
                <a:gd name="connsiteX32" fmla="*/ 425811 w 1028417"/>
                <a:gd name="connsiteY32" fmla="*/ 384698 h 462189"/>
                <a:gd name="connsiteX33" fmla="*/ 419341 w 1028417"/>
                <a:gd name="connsiteY33" fmla="*/ 389839 h 462189"/>
                <a:gd name="connsiteX34" fmla="*/ 421910 w 1028417"/>
                <a:gd name="connsiteY34" fmla="*/ 398978 h 462189"/>
                <a:gd name="connsiteX35" fmla="*/ 416772 w 1028417"/>
                <a:gd name="connsiteY35" fmla="*/ 407927 h 462189"/>
                <a:gd name="connsiteX36" fmla="*/ 420673 w 1028417"/>
                <a:gd name="connsiteY36" fmla="*/ 406689 h 462189"/>
                <a:gd name="connsiteX37" fmla="*/ 423242 w 1028417"/>
                <a:gd name="connsiteY37" fmla="*/ 411830 h 462189"/>
                <a:gd name="connsiteX38" fmla="*/ 425811 w 1028417"/>
                <a:gd name="connsiteY38" fmla="*/ 409259 h 462189"/>
                <a:gd name="connsiteX39" fmla="*/ 436183 w 1028417"/>
                <a:gd name="connsiteY39" fmla="*/ 409259 h 462189"/>
                <a:gd name="connsiteX40" fmla="*/ 446460 w 1028417"/>
                <a:gd name="connsiteY40" fmla="*/ 400215 h 462189"/>
                <a:gd name="connsiteX41" fmla="*/ 455499 w 1028417"/>
                <a:gd name="connsiteY41" fmla="*/ 405356 h 462189"/>
                <a:gd name="connsiteX42" fmla="*/ 443890 w 1028417"/>
                <a:gd name="connsiteY42" fmla="*/ 444102 h 462189"/>
                <a:gd name="connsiteX43" fmla="*/ 445127 w 1028417"/>
                <a:gd name="connsiteY43" fmla="*/ 449243 h 462189"/>
                <a:gd name="connsiteX44" fmla="*/ 454167 w 1028417"/>
                <a:gd name="connsiteY44" fmla="*/ 455716 h 462189"/>
                <a:gd name="connsiteX45" fmla="*/ 459305 w 1028417"/>
                <a:gd name="connsiteY45" fmla="*/ 460857 h 462189"/>
                <a:gd name="connsiteX46" fmla="*/ 468440 w 1028417"/>
                <a:gd name="connsiteY46" fmla="*/ 462190 h 462189"/>
                <a:gd name="connsiteX47" fmla="*/ 468440 w 1028417"/>
                <a:gd name="connsiteY47" fmla="*/ 450576 h 462189"/>
                <a:gd name="connsiteX48" fmla="*/ 488993 w 1028417"/>
                <a:gd name="connsiteY48" fmla="*/ 416970 h 462189"/>
                <a:gd name="connsiteX49" fmla="*/ 492895 w 1028417"/>
                <a:gd name="connsiteY49" fmla="*/ 404119 h 462189"/>
                <a:gd name="connsiteX50" fmla="*/ 503266 w 1028417"/>
                <a:gd name="connsiteY50" fmla="*/ 387268 h 462189"/>
                <a:gd name="connsiteX51" fmla="*/ 501934 w 1028417"/>
                <a:gd name="connsiteY51" fmla="*/ 380890 h 462189"/>
                <a:gd name="connsiteX52" fmla="*/ 521250 w 1028417"/>
                <a:gd name="connsiteY52" fmla="*/ 335671 h 462189"/>
                <a:gd name="connsiteX53" fmla="*/ 539424 w 1028417"/>
                <a:gd name="connsiteY53" fmla="*/ 320153 h 462189"/>
                <a:gd name="connsiteX54" fmla="*/ 541993 w 1028417"/>
                <a:gd name="connsiteY54" fmla="*/ 311109 h 462189"/>
                <a:gd name="connsiteX55" fmla="*/ 538092 w 1028417"/>
                <a:gd name="connsiteY55" fmla="*/ 302065 h 462189"/>
                <a:gd name="connsiteX56" fmla="*/ 540661 w 1028417"/>
                <a:gd name="connsiteY56" fmla="*/ 293022 h 462189"/>
                <a:gd name="connsiteX57" fmla="*/ 547132 w 1028417"/>
                <a:gd name="connsiteY57" fmla="*/ 286643 h 462189"/>
                <a:gd name="connsiteX58" fmla="*/ 544563 w 1028417"/>
                <a:gd name="connsiteY58" fmla="*/ 283978 h 462189"/>
                <a:gd name="connsiteX59" fmla="*/ 548369 w 1028417"/>
                <a:gd name="connsiteY59" fmla="*/ 272364 h 462189"/>
                <a:gd name="connsiteX60" fmla="*/ 554839 w 1028417"/>
                <a:gd name="connsiteY60" fmla="*/ 271126 h 462189"/>
                <a:gd name="connsiteX61" fmla="*/ 550938 w 1028417"/>
                <a:gd name="connsiteY61" fmla="*/ 275029 h 462189"/>
                <a:gd name="connsiteX62" fmla="*/ 553602 w 1028417"/>
                <a:gd name="connsiteY62" fmla="*/ 278837 h 462189"/>
                <a:gd name="connsiteX63" fmla="*/ 552270 w 1028417"/>
                <a:gd name="connsiteY63" fmla="*/ 283978 h 462189"/>
                <a:gd name="connsiteX64" fmla="*/ 547132 w 1028417"/>
                <a:gd name="connsiteY64" fmla="*/ 291784 h 462189"/>
                <a:gd name="connsiteX65" fmla="*/ 552270 w 1028417"/>
                <a:gd name="connsiteY65" fmla="*/ 315013 h 462189"/>
                <a:gd name="connsiteX66" fmla="*/ 556171 w 1028417"/>
                <a:gd name="connsiteY66" fmla="*/ 326627 h 462189"/>
                <a:gd name="connsiteX67" fmla="*/ 559978 w 1028417"/>
                <a:gd name="connsiteY67" fmla="*/ 317583 h 462189"/>
                <a:gd name="connsiteX68" fmla="*/ 563879 w 1028417"/>
                <a:gd name="connsiteY68" fmla="*/ 320153 h 462189"/>
                <a:gd name="connsiteX69" fmla="*/ 574251 w 1028417"/>
                <a:gd name="connsiteY69" fmla="*/ 313775 h 462189"/>
                <a:gd name="connsiteX70" fmla="*/ 572918 w 1028417"/>
                <a:gd name="connsiteY70" fmla="*/ 308539 h 462189"/>
                <a:gd name="connsiteX71" fmla="*/ 583195 w 1028417"/>
                <a:gd name="connsiteY71" fmla="*/ 291784 h 462189"/>
                <a:gd name="connsiteX72" fmla="*/ 579389 w 1028417"/>
                <a:gd name="connsiteY72" fmla="*/ 286643 h 462189"/>
                <a:gd name="connsiteX73" fmla="*/ 580626 w 1028417"/>
                <a:gd name="connsiteY73" fmla="*/ 281407 h 462189"/>
                <a:gd name="connsiteX74" fmla="*/ 587096 w 1028417"/>
                <a:gd name="connsiteY74" fmla="*/ 278837 h 462189"/>
                <a:gd name="connsiteX75" fmla="*/ 590998 w 1028417"/>
                <a:gd name="connsiteY75" fmla="*/ 283978 h 462189"/>
                <a:gd name="connsiteX76" fmla="*/ 602606 w 1028417"/>
                <a:gd name="connsiteY76" fmla="*/ 285311 h 462189"/>
                <a:gd name="connsiteX77" fmla="*/ 606412 w 1028417"/>
                <a:gd name="connsiteY77" fmla="*/ 275029 h 462189"/>
                <a:gd name="connsiteX78" fmla="*/ 615547 w 1028417"/>
                <a:gd name="connsiteY78" fmla="*/ 269888 h 462189"/>
                <a:gd name="connsiteX79" fmla="*/ 619353 w 1028417"/>
                <a:gd name="connsiteY79" fmla="*/ 275029 h 462189"/>
                <a:gd name="connsiteX80" fmla="*/ 614215 w 1028417"/>
                <a:gd name="connsiteY80" fmla="*/ 291784 h 462189"/>
                <a:gd name="connsiteX81" fmla="*/ 618116 w 1028417"/>
                <a:gd name="connsiteY81" fmla="*/ 296925 h 462189"/>
                <a:gd name="connsiteX82" fmla="*/ 607745 w 1028417"/>
                <a:gd name="connsiteY82" fmla="*/ 298258 h 462189"/>
                <a:gd name="connsiteX83" fmla="*/ 607745 w 1028417"/>
                <a:gd name="connsiteY83" fmla="*/ 302065 h 462189"/>
                <a:gd name="connsiteX84" fmla="*/ 606412 w 1028417"/>
                <a:gd name="connsiteY84" fmla="*/ 303398 h 462189"/>
                <a:gd name="connsiteX85" fmla="*/ 600037 w 1028417"/>
                <a:gd name="connsiteY85" fmla="*/ 309872 h 462189"/>
                <a:gd name="connsiteX86" fmla="*/ 601274 w 1028417"/>
                <a:gd name="connsiteY86" fmla="*/ 315013 h 462189"/>
                <a:gd name="connsiteX87" fmla="*/ 594803 w 1028417"/>
                <a:gd name="connsiteY87" fmla="*/ 321486 h 462189"/>
                <a:gd name="connsiteX88" fmla="*/ 597468 w 1028417"/>
                <a:gd name="connsiteY88" fmla="*/ 326627 h 462189"/>
                <a:gd name="connsiteX89" fmla="*/ 612883 w 1028417"/>
                <a:gd name="connsiteY89" fmla="*/ 335671 h 462189"/>
                <a:gd name="connsiteX90" fmla="*/ 610313 w 1028417"/>
                <a:gd name="connsiteY90" fmla="*/ 322724 h 462189"/>
                <a:gd name="connsiteX91" fmla="*/ 614215 w 1028417"/>
                <a:gd name="connsiteY91" fmla="*/ 318916 h 462189"/>
                <a:gd name="connsiteX92" fmla="*/ 616784 w 1028417"/>
                <a:gd name="connsiteY92" fmla="*/ 311109 h 462189"/>
                <a:gd name="connsiteX93" fmla="*/ 621922 w 1028417"/>
                <a:gd name="connsiteY93" fmla="*/ 307206 h 462189"/>
                <a:gd name="connsiteX94" fmla="*/ 623254 w 1028417"/>
                <a:gd name="connsiteY94" fmla="*/ 302065 h 462189"/>
                <a:gd name="connsiteX95" fmla="*/ 633531 w 1028417"/>
                <a:gd name="connsiteY95" fmla="*/ 298258 h 462189"/>
                <a:gd name="connsiteX96" fmla="*/ 641334 w 1028417"/>
                <a:gd name="connsiteY96" fmla="*/ 289214 h 462189"/>
                <a:gd name="connsiteX97" fmla="*/ 649041 w 1028417"/>
                <a:gd name="connsiteY97" fmla="*/ 285311 h 462189"/>
                <a:gd name="connsiteX98" fmla="*/ 652943 w 1028417"/>
                <a:gd name="connsiteY98" fmla="*/ 263415 h 462189"/>
                <a:gd name="connsiteX99" fmla="*/ 660650 w 1028417"/>
                <a:gd name="connsiteY99" fmla="*/ 253038 h 462189"/>
                <a:gd name="connsiteX100" fmla="*/ 671021 w 1028417"/>
                <a:gd name="connsiteY100" fmla="*/ 249135 h 462189"/>
                <a:gd name="connsiteX101" fmla="*/ 676159 w 1028417"/>
                <a:gd name="connsiteY101" fmla="*/ 250468 h 462189"/>
                <a:gd name="connsiteX102" fmla="*/ 690338 w 1028417"/>
                <a:gd name="connsiteY102" fmla="*/ 246565 h 462189"/>
                <a:gd name="connsiteX103" fmla="*/ 712318 w 1028417"/>
                <a:gd name="connsiteY103" fmla="*/ 249135 h 462189"/>
                <a:gd name="connsiteX104" fmla="*/ 713555 w 1028417"/>
                <a:gd name="connsiteY104" fmla="*/ 247897 h 462189"/>
                <a:gd name="connsiteX105" fmla="*/ 718693 w 1028417"/>
                <a:gd name="connsiteY105" fmla="*/ 242757 h 462189"/>
                <a:gd name="connsiteX106" fmla="*/ 726496 w 1028417"/>
                <a:gd name="connsiteY106" fmla="*/ 242757 h 462189"/>
                <a:gd name="connsiteX107" fmla="*/ 730302 w 1028417"/>
                <a:gd name="connsiteY107" fmla="*/ 238854 h 462189"/>
                <a:gd name="connsiteX108" fmla="*/ 743243 w 1028417"/>
                <a:gd name="connsiteY108" fmla="*/ 240091 h 462189"/>
                <a:gd name="connsiteX109" fmla="*/ 754851 w 1028417"/>
                <a:gd name="connsiteY109" fmla="*/ 237616 h 462189"/>
                <a:gd name="connsiteX110" fmla="*/ 767792 w 1028417"/>
                <a:gd name="connsiteY110" fmla="*/ 212960 h 462189"/>
                <a:gd name="connsiteX111" fmla="*/ 772931 w 1028417"/>
                <a:gd name="connsiteY111" fmla="*/ 206581 h 462189"/>
                <a:gd name="connsiteX112" fmla="*/ 784539 w 1028417"/>
                <a:gd name="connsiteY112" fmla="*/ 207819 h 462189"/>
                <a:gd name="connsiteX113" fmla="*/ 788441 w 1028417"/>
                <a:gd name="connsiteY113" fmla="*/ 205248 h 462189"/>
                <a:gd name="connsiteX114" fmla="*/ 794816 w 1028417"/>
                <a:gd name="connsiteY114" fmla="*/ 207819 h 462189"/>
                <a:gd name="connsiteX115" fmla="*/ 801286 w 1028417"/>
                <a:gd name="connsiteY115" fmla="*/ 205248 h 462189"/>
                <a:gd name="connsiteX116" fmla="*/ 814227 w 1028417"/>
                <a:gd name="connsiteY116" fmla="*/ 209152 h 462189"/>
                <a:gd name="connsiteX117" fmla="*/ 825836 w 1028417"/>
                <a:gd name="connsiteY117" fmla="*/ 211722 h 462189"/>
                <a:gd name="connsiteX118" fmla="*/ 825836 w 1028417"/>
                <a:gd name="connsiteY118" fmla="*/ 209152 h 462189"/>
                <a:gd name="connsiteX119" fmla="*/ 852954 w 1028417"/>
                <a:gd name="connsiteY119" fmla="*/ 218195 h 462189"/>
                <a:gd name="connsiteX120" fmla="*/ 872271 w 1028417"/>
                <a:gd name="connsiteY120" fmla="*/ 236283 h 462189"/>
                <a:gd name="connsiteX121" fmla="*/ 874839 w 1028417"/>
                <a:gd name="connsiteY121" fmla="*/ 234950 h 462189"/>
                <a:gd name="connsiteX122" fmla="*/ 883879 w 1028417"/>
                <a:gd name="connsiteY122" fmla="*/ 240091 h 462189"/>
                <a:gd name="connsiteX123" fmla="*/ 886448 w 1028417"/>
                <a:gd name="connsiteY123" fmla="*/ 246565 h 462189"/>
                <a:gd name="connsiteX124" fmla="*/ 899389 w 1028417"/>
                <a:gd name="connsiteY124" fmla="*/ 250468 h 462189"/>
                <a:gd name="connsiteX125" fmla="*/ 905860 w 1028417"/>
                <a:gd name="connsiteY125" fmla="*/ 247897 h 462189"/>
                <a:gd name="connsiteX126" fmla="*/ 899389 w 1028417"/>
                <a:gd name="connsiteY126" fmla="*/ 227239 h 462189"/>
                <a:gd name="connsiteX127" fmla="*/ 900721 w 1028417"/>
                <a:gd name="connsiteY127" fmla="*/ 222099 h 462189"/>
                <a:gd name="connsiteX128" fmla="*/ 905860 w 1028417"/>
                <a:gd name="connsiteY128" fmla="*/ 219433 h 462189"/>
                <a:gd name="connsiteX129" fmla="*/ 904527 w 1028417"/>
                <a:gd name="connsiteY129" fmla="*/ 207819 h 462189"/>
                <a:gd name="connsiteX130" fmla="*/ 908429 w 1028417"/>
                <a:gd name="connsiteY130" fmla="*/ 201441 h 462189"/>
                <a:gd name="connsiteX131" fmla="*/ 917469 w 1028417"/>
                <a:gd name="connsiteY131" fmla="*/ 206581 h 462189"/>
                <a:gd name="connsiteX132" fmla="*/ 926508 w 1028417"/>
                <a:gd name="connsiteY132" fmla="*/ 205248 h 462189"/>
                <a:gd name="connsiteX133" fmla="*/ 929077 w 1028417"/>
                <a:gd name="connsiteY133" fmla="*/ 212960 h 462189"/>
                <a:gd name="connsiteX134" fmla="*/ 930314 w 1028417"/>
                <a:gd name="connsiteY134" fmla="*/ 215625 h 462189"/>
                <a:gd name="connsiteX135" fmla="*/ 934216 w 1028417"/>
                <a:gd name="connsiteY135" fmla="*/ 211722 h 462189"/>
                <a:gd name="connsiteX136" fmla="*/ 941923 w 1028417"/>
                <a:gd name="connsiteY136" fmla="*/ 216863 h 462189"/>
                <a:gd name="connsiteX137" fmla="*/ 940686 w 1028417"/>
                <a:gd name="connsiteY137" fmla="*/ 207819 h 462189"/>
                <a:gd name="connsiteX138" fmla="*/ 951057 w 1028417"/>
                <a:gd name="connsiteY138" fmla="*/ 209152 h 462189"/>
                <a:gd name="connsiteX139" fmla="*/ 956196 w 1028417"/>
                <a:gd name="connsiteY139" fmla="*/ 211722 h 462189"/>
                <a:gd name="connsiteX140" fmla="*/ 957433 w 1028417"/>
                <a:gd name="connsiteY140" fmla="*/ 209152 h 462189"/>
                <a:gd name="connsiteX141" fmla="*/ 962666 w 1028417"/>
                <a:gd name="connsiteY141" fmla="*/ 207819 h 462189"/>
                <a:gd name="connsiteX142" fmla="*/ 978081 w 1028417"/>
                <a:gd name="connsiteY142" fmla="*/ 210484 h 462189"/>
                <a:gd name="connsiteX143" fmla="*/ 980650 w 1028417"/>
                <a:gd name="connsiteY143" fmla="*/ 209152 h 462189"/>
                <a:gd name="connsiteX144" fmla="*/ 985884 w 1028417"/>
                <a:gd name="connsiteY144" fmla="*/ 209152 h 462189"/>
                <a:gd name="connsiteX145" fmla="*/ 988453 w 1028417"/>
                <a:gd name="connsiteY145" fmla="*/ 207819 h 462189"/>
                <a:gd name="connsiteX146" fmla="*/ 996160 w 1028417"/>
                <a:gd name="connsiteY146" fmla="*/ 207819 h 462189"/>
                <a:gd name="connsiteX147" fmla="*/ 1012907 w 1028417"/>
                <a:gd name="connsiteY147" fmla="*/ 211722 h 462189"/>
                <a:gd name="connsiteX148" fmla="*/ 1018046 w 1028417"/>
                <a:gd name="connsiteY148" fmla="*/ 207819 h 462189"/>
                <a:gd name="connsiteX149" fmla="*/ 1025848 w 1028417"/>
                <a:gd name="connsiteY149" fmla="*/ 205248 h 462189"/>
                <a:gd name="connsiteX150" fmla="*/ 1028417 w 1028417"/>
                <a:gd name="connsiteY150" fmla="*/ 207819 h 462189"/>
                <a:gd name="connsiteX151" fmla="*/ 1028417 w 1028417"/>
                <a:gd name="connsiteY151" fmla="*/ 197537 h 462189"/>
                <a:gd name="connsiteX152" fmla="*/ 1022042 w 1028417"/>
                <a:gd name="connsiteY152" fmla="*/ 192397 h 462189"/>
                <a:gd name="connsiteX153" fmla="*/ 1014239 w 1028417"/>
                <a:gd name="connsiteY153" fmla="*/ 194967 h 462189"/>
                <a:gd name="connsiteX154" fmla="*/ 1001299 w 1028417"/>
                <a:gd name="connsiteY154" fmla="*/ 180782 h 462189"/>
                <a:gd name="connsiteX155" fmla="*/ 1005200 w 1028417"/>
                <a:gd name="connsiteY155" fmla="*/ 172976 h 462189"/>
                <a:gd name="connsiteX156" fmla="*/ 992259 w 1028417"/>
                <a:gd name="connsiteY156" fmla="*/ 167835 h 462189"/>
                <a:gd name="connsiteX157" fmla="*/ 987121 w 1028417"/>
                <a:gd name="connsiteY157" fmla="*/ 166503 h 462189"/>
                <a:gd name="connsiteX158" fmla="*/ 979413 w 1028417"/>
                <a:gd name="connsiteY158" fmla="*/ 162695 h 462189"/>
                <a:gd name="connsiteX159" fmla="*/ 976844 w 1028417"/>
                <a:gd name="connsiteY159" fmla="*/ 169168 h 462189"/>
                <a:gd name="connsiteX160" fmla="*/ 970374 w 1028417"/>
                <a:gd name="connsiteY160" fmla="*/ 167835 h 462189"/>
                <a:gd name="connsiteX161" fmla="*/ 970374 w 1028417"/>
                <a:gd name="connsiteY161" fmla="*/ 162695 h 462189"/>
                <a:gd name="connsiteX162" fmla="*/ 967804 w 1028417"/>
                <a:gd name="connsiteY162" fmla="*/ 160124 h 462189"/>
                <a:gd name="connsiteX163" fmla="*/ 969041 w 1028417"/>
                <a:gd name="connsiteY163" fmla="*/ 157554 h 462189"/>
                <a:gd name="connsiteX164" fmla="*/ 971611 w 1028417"/>
                <a:gd name="connsiteY164" fmla="*/ 157554 h 462189"/>
                <a:gd name="connsiteX165" fmla="*/ 972943 w 1028417"/>
                <a:gd name="connsiteY165" fmla="*/ 149748 h 462189"/>
                <a:gd name="connsiteX166" fmla="*/ 976844 w 1028417"/>
                <a:gd name="connsiteY166" fmla="*/ 151080 h 462189"/>
                <a:gd name="connsiteX167" fmla="*/ 978081 w 1028417"/>
                <a:gd name="connsiteY167" fmla="*/ 148510 h 462189"/>
                <a:gd name="connsiteX168" fmla="*/ 971611 w 1028417"/>
                <a:gd name="connsiteY168" fmla="*/ 142036 h 462189"/>
                <a:gd name="connsiteX169" fmla="*/ 966472 w 1028417"/>
                <a:gd name="connsiteY169" fmla="*/ 122616 h 462189"/>
                <a:gd name="connsiteX170" fmla="*/ 951057 w 1028417"/>
                <a:gd name="connsiteY170" fmla="*/ 98150 h 462189"/>
                <a:gd name="connsiteX171" fmla="*/ 944587 w 1028417"/>
                <a:gd name="connsiteY171" fmla="*/ 96817 h 462189"/>
                <a:gd name="connsiteX172" fmla="*/ 935547 w 1028417"/>
                <a:gd name="connsiteY172" fmla="*/ 101958 h 462189"/>
                <a:gd name="connsiteX173" fmla="*/ 929077 w 1028417"/>
                <a:gd name="connsiteY173" fmla="*/ 112335 h 462189"/>
                <a:gd name="connsiteX174" fmla="*/ 923939 w 1028417"/>
                <a:gd name="connsiteY174" fmla="*/ 112335 h 462189"/>
                <a:gd name="connsiteX175" fmla="*/ 912330 w 1028417"/>
                <a:gd name="connsiteY175" fmla="*/ 120046 h 462189"/>
                <a:gd name="connsiteX176" fmla="*/ 908429 w 1028417"/>
                <a:gd name="connsiteY176" fmla="*/ 116238 h 462189"/>
                <a:gd name="connsiteX177" fmla="*/ 912330 w 1028417"/>
                <a:gd name="connsiteY177" fmla="*/ 114905 h 462189"/>
                <a:gd name="connsiteX178" fmla="*/ 901959 w 1028417"/>
                <a:gd name="connsiteY178" fmla="*/ 104623 h 462189"/>
                <a:gd name="connsiteX179" fmla="*/ 892919 w 1028417"/>
                <a:gd name="connsiteY179" fmla="*/ 104623 h 462189"/>
                <a:gd name="connsiteX180" fmla="*/ 876172 w 1028417"/>
                <a:gd name="connsiteY180" fmla="*/ 117475 h 462189"/>
                <a:gd name="connsiteX181" fmla="*/ 865800 w 1028417"/>
                <a:gd name="connsiteY181" fmla="*/ 112335 h 462189"/>
                <a:gd name="connsiteX182" fmla="*/ 858093 w 1028417"/>
                <a:gd name="connsiteY182" fmla="*/ 113572 h 462189"/>
                <a:gd name="connsiteX183" fmla="*/ 854191 w 1028417"/>
                <a:gd name="connsiteY183" fmla="*/ 109764 h 462189"/>
                <a:gd name="connsiteX184" fmla="*/ 841346 w 1028417"/>
                <a:gd name="connsiteY184" fmla="*/ 113572 h 462189"/>
                <a:gd name="connsiteX185" fmla="*/ 836113 w 1028417"/>
                <a:gd name="connsiteY185" fmla="*/ 107194 h 462189"/>
                <a:gd name="connsiteX186" fmla="*/ 834876 w 1028417"/>
                <a:gd name="connsiteY186" fmla="*/ 100720 h 462189"/>
                <a:gd name="connsiteX187" fmla="*/ 837444 w 1028417"/>
                <a:gd name="connsiteY187" fmla="*/ 95580 h 462189"/>
                <a:gd name="connsiteX188" fmla="*/ 834876 w 1028417"/>
                <a:gd name="connsiteY188" fmla="*/ 89106 h 462189"/>
                <a:gd name="connsiteX189" fmla="*/ 834876 w 1028417"/>
                <a:gd name="connsiteY189" fmla="*/ 64545 h 462189"/>
                <a:gd name="connsiteX190" fmla="*/ 843915 w 1028417"/>
                <a:gd name="connsiteY190" fmla="*/ 49027 h 462189"/>
                <a:gd name="connsiteX191" fmla="*/ 843915 w 1028417"/>
                <a:gd name="connsiteY191" fmla="*/ 46457 h 462189"/>
                <a:gd name="connsiteX192" fmla="*/ 841346 w 1028417"/>
                <a:gd name="connsiteY192" fmla="*/ 45219 h 462189"/>
                <a:gd name="connsiteX193" fmla="*/ 801286 w 1028417"/>
                <a:gd name="connsiteY193" fmla="*/ 54168 h 462189"/>
                <a:gd name="connsiteX194" fmla="*/ 761322 w 1028417"/>
                <a:gd name="connsiteY194" fmla="*/ 77492 h 462189"/>
                <a:gd name="connsiteX195" fmla="*/ 704515 w 1028417"/>
                <a:gd name="connsiteY195" fmla="*/ 78729 h 462189"/>
                <a:gd name="connsiteX196" fmla="*/ 669689 w 1028417"/>
                <a:gd name="connsiteY196" fmla="*/ 91676 h 462189"/>
                <a:gd name="connsiteX197" fmla="*/ 660650 w 1028417"/>
                <a:gd name="connsiteY197" fmla="*/ 89106 h 462189"/>
                <a:gd name="connsiteX198" fmla="*/ 632294 w 1028417"/>
                <a:gd name="connsiteY198" fmla="*/ 112335 h 462189"/>
                <a:gd name="connsiteX199" fmla="*/ 619353 w 1028417"/>
                <a:gd name="connsiteY199" fmla="*/ 120046 h 462189"/>
                <a:gd name="connsiteX200" fmla="*/ 615547 w 1028417"/>
                <a:gd name="connsiteY200" fmla="*/ 118808 h 462189"/>
                <a:gd name="connsiteX201" fmla="*/ 589665 w 1028417"/>
                <a:gd name="connsiteY201" fmla="*/ 152318 h 462189"/>
                <a:gd name="connsiteX202" fmla="*/ 588428 w 1028417"/>
                <a:gd name="connsiteY202" fmla="*/ 147177 h 462189"/>
                <a:gd name="connsiteX203" fmla="*/ 579389 w 1028417"/>
                <a:gd name="connsiteY203" fmla="*/ 147177 h 462189"/>
                <a:gd name="connsiteX204" fmla="*/ 570349 w 1028417"/>
                <a:gd name="connsiteY204" fmla="*/ 140704 h 462189"/>
                <a:gd name="connsiteX205" fmla="*/ 565211 w 1028417"/>
                <a:gd name="connsiteY205" fmla="*/ 142036 h 462189"/>
                <a:gd name="connsiteX206" fmla="*/ 561310 w 1028417"/>
                <a:gd name="connsiteY206" fmla="*/ 149748 h 462189"/>
                <a:gd name="connsiteX207" fmla="*/ 553602 w 1028417"/>
                <a:gd name="connsiteY207" fmla="*/ 151080 h 462189"/>
                <a:gd name="connsiteX208" fmla="*/ 541993 w 1028417"/>
                <a:gd name="connsiteY208" fmla="*/ 143274 h 462189"/>
                <a:gd name="connsiteX209" fmla="*/ 536760 w 1028417"/>
                <a:gd name="connsiteY209" fmla="*/ 134325 h 462189"/>
                <a:gd name="connsiteX210" fmla="*/ 530290 w 1028417"/>
                <a:gd name="connsiteY210" fmla="*/ 132993 h 462189"/>
                <a:gd name="connsiteX211" fmla="*/ 512306 w 1028417"/>
                <a:gd name="connsiteY211" fmla="*/ 143274 h 462189"/>
                <a:gd name="connsiteX212" fmla="*/ 476147 w 1028417"/>
                <a:gd name="connsiteY212" fmla="*/ 145844 h 462189"/>
                <a:gd name="connsiteX213" fmla="*/ 471009 w 1028417"/>
                <a:gd name="connsiteY213" fmla="*/ 138133 h 462189"/>
                <a:gd name="connsiteX214" fmla="*/ 471009 w 1028417"/>
                <a:gd name="connsiteY214" fmla="*/ 127852 h 462189"/>
                <a:gd name="connsiteX215" fmla="*/ 468440 w 1028417"/>
                <a:gd name="connsiteY215" fmla="*/ 127852 h 462189"/>
                <a:gd name="connsiteX216" fmla="*/ 456736 w 1028417"/>
                <a:gd name="connsiteY216" fmla="*/ 121378 h 462189"/>
                <a:gd name="connsiteX217" fmla="*/ 456736 w 1028417"/>
                <a:gd name="connsiteY217" fmla="*/ 116238 h 462189"/>
                <a:gd name="connsiteX218" fmla="*/ 437420 w 1028417"/>
                <a:gd name="connsiteY218" fmla="*/ 96817 h 462189"/>
                <a:gd name="connsiteX219" fmla="*/ 436183 w 1028417"/>
                <a:gd name="connsiteY219" fmla="*/ 85203 h 462189"/>
                <a:gd name="connsiteX220" fmla="*/ 424479 w 1028417"/>
                <a:gd name="connsiteY220" fmla="*/ 80062 h 462189"/>
                <a:gd name="connsiteX221" fmla="*/ 421910 w 1028417"/>
                <a:gd name="connsiteY221" fmla="*/ 77492 h 462189"/>
                <a:gd name="connsiteX222" fmla="*/ 418104 w 1028417"/>
                <a:gd name="connsiteY222" fmla="*/ 77492 h 462189"/>
                <a:gd name="connsiteX223" fmla="*/ 412870 w 1028417"/>
                <a:gd name="connsiteY223" fmla="*/ 76159 h 462189"/>
                <a:gd name="connsiteX224" fmla="*/ 410302 w 1028417"/>
                <a:gd name="connsiteY224" fmla="*/ 69685 h 462189"/>
                <a:gd name="connsiteX225" fmla="*/ 397456 w 1028417"/>
                <a:gd name="connsiteY225" fmla="*/ 64545 h 462189"/>
                <a:gd name="connsiteX226" fmla="*/ 363867 w 1028417"/>
                <a:gd name="connsiteY226" fmla="*/ 63307 h 462189"/>
                <a:gd name="connsiteX227" fmla="*/ 357396 w 1028417"/>
                <a:gd name="connsiteY227" fmla="*/ 60737 h 462189"/>
                <a:gd name="connsiteX228" fmla="*/ 340649 w 1028417"/>
                <a:gd name="connsiteY228" fmla="*/ 65877 h 462189"/>
                <a:gd name="connsiteX229" fmla="*/ 330373 w 1028417"/>
                <a:gd name="connsiteY229" fmla="*/ 78729 h 462189"/>
                <a:gd name="connsiteX230" fmla="*/ 332847 w 1028417"/>
                <a:gd name="connsiteY230" fmla="*/ 68448 h 462189"/>
                <a:gd name="connsiteX231" fmla="*/ 347120 w 1028417"/>
                <a:gd name="connsiteY231" fmla="*/ 54168 h 462189"/>
                <a:gd name="connsiteX232" fmla="*/ 339317 w 1028417"/>
                <a:gd name="connsiteY232" fmla="*/ 55501 h 462189"/>
                <a:gd name="connsiteX233" fmla="*/ 317432 w 1028417"/>
                <a:gd name="connsiteY233" fmla="*/ 76159 h 462189"/>
                <a:gd name="connsiteX234" fmla="*/ 310962 w 1028417"/>
                <a:gd name="connsiteY234" fmla="*/ 77492 h 462189"/>
                <a:gd name="connsiteX235" fmla="*/ 310962 w 1028417"/>
                <a:gd name="connsiteY235" fmla="*/ 83870 h 462189"/>
                <a:gd name="connsiteX236" fmla="*/ 304491 w 1028417"/>
                <a:gd name="connsiteY236" fmla="*/ 96817 h 462189"/>
                <a:gd name="connsiteX237" fmla="*/ 301922 w 1028417"/>
                <a:gd name="connsiteY237" fmla="*/ 98150 h 462189"/>
                <a:gd name="connsiteX238" fmla="*/ 300590 w 1028417"/>
                <a:gd name="connsiteY238" fmla="*/ 95580 h 462189"/>
                <a:gd name="connsiteX239" fmla="*/ 296783 w 1028417"/>
                <a:gd name="connsiteY239" fmla="*/ 81300 h 462189"/>
                <a:gd name="connsiteX240" fmla="*/ 300590 w 1028417"/>
                <a:gd name="connsiteY240" fmla="*/ 58071 h 462189"/>
                <a:gd name="connsiteX241" fmla="*/ 299353 w 1028417"/>
                <a:gd name="connsiteY241" fmla="*/ 50360 h 462189"/>
                <a:gd name="connsiteX242" fmla="*/ 291645 w 1028417"/>
                <a:gd name="connsiteY242" fmla="*/ 41316 h 462189"/>
                <a:gd name="connsiteX243" fmla="*/ 287744 w 1028417"/>
                <a:gd name="connsiteY243" fmla="*/ 42554 h 462189"/>
                <a:gd name="connsiteX244" fmla="*/ 286412 w 1028417"/>
                <a:gd name="connsiteY244" fmla="*/ 24561 h 462189"/>
                <a:gd name="connsiteX245" fmla="*/ 269665 w 1028417"/>
                <a:gd name="connsiteY245" fmla="*/ 20658 h 462189"/>
                <a:gd name="connsiteX246" fmla="*/ 265858 w 1028417"/>
                <a:gd name="connsiteY246" fmla="*/ 14185 h 462189"/>
                <a:gd name="connsiteX247" fmla="*/ 265858 w 1028417"/>
                <a:gd name="connsiteY247" fmla="*/ 3903 h 462189"/>
                <a:gd name="connsiteX248" fmla="*/ 261957 w 1028417"/>
                <a:gd name="connsiteY248" fmla="*/ 0 h 462189"/>
                <a:gd name="connsiteX249" fmla="*/ 247780 w 1028417"/>
                <a:gd name="connsiteY249" fmla="*/ 16755 h 462189"/>
                <a:gd name="connsiteX250" fmla="*/ 241309 w 1028417"/>
                <a:gd name="connsiteY250" fmla="*/ 20658 h 462189"/>
                <a:gd name="connsiteX251" fmla="*/ 237408 w 1028417"/>
                <a:gd name="connsiteY251" fmla="*/ 25799 h 462189"/>
                <a:gd name="connsiteX252" fmla="*/ 229700 w 1028417"/>
                <a:gd name="connsiteY252" fmla="*/ 31035 h 462189"/>
                <a:gd name="connsiteX253" fmla="*/ 224467 w 1028417"/>
                <a:gd name="connsiteY253" fmla="*/ 43887 h 462189"/>
                <a:gd name="connsiteX254" fmla="*/ 219329 w 1028417"/>
                <a:gd name="connsiteY254" fmla="*/ 51693 h 462189"/>
                <a:gd name="connsiteX255" fmla="*/ 200012 w 1028417"/>
                <a:gd name="connsiteY255" fmla="*/ 59404 h 462189"/>
                <a:gd name="connsiteX256" fmla="*/ 193542 w 1028417"/>
                <a:gd name="connsiteY256" fmla="*/ 59404 h 462189"/>
                <a:gd name="connsiteX257" fmla="*/ 180601 w 1028417"/>
                <a:gd name="connsiteY257" fmla="*/ 74921 h 462189"/>
                <a:gd name="connsiteX258" fmla="*/ 154815 w 1028417"/>
                <a:gd name="connsiteY258" fmla="*/ 93009 h 462189"/>
                <a:gd name="connsiteX259" fmla="*/ 121320 w 1028417"/>
                <a:gd name="connsiteY259" fmla="*/ 100720 h 462189"/>
                <a:gd name="connsiteX260" fmla="*/ 110949 w 1028417"/>
                <a:gd name="connsiteY260" fmla="*/ 99387 h 462189"/>
                <a:gd name="connsiteX261" fmla="*/ 90301 w 1028417"/>
                <a:gd name="connsiteY261" fmla="*/ 103291 h 462189"/>
                <a:gd name="connsiteX262" fmla="*/ 59376 w 1028417"/>
                <a:gd name="connsiteY262" fmla="*/ 138133 h 462189"/>
                <a:gd name="connsiteX263" fmla="*/ 19316 w 1028417"/>
                <a:gd name="connsiteY263" fmla="*/ 156221 h 462189"/>
                <a:gd name="connsiteX264" fmla="*/ 12846 w 1028417"/>
                <a:gd name="connsiteY264" fmla="*/ 154888 h 462189"/>
                <a:gd name="connsiteX265" fmla="*/ 0 w 1028417"/>
                <a:gd name="connsiteY265" fmla="*/ 166503 h 462189"/>
                <a:gd name="connsiteX266" fmla="*/ 3902 w 1028417"/>
                <a:gd name="connsiteY266" fmla="*/ 172976 h 462189"/>
                <a:gd name="connsiteX267" fmla="*/ 15415 w 1028417"/>
                <a:gd name="connsiteY267" fmla="*/ 169168 h 46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</a:cxnLst>
              <a:rect l="l" t="t" r="r" b="b"/>
              <a:pathLst>
                <a:path w="1028417" h="462189">
                  <a:moveTo>
                    <a:pt x="15415" y="169168"/>
                  </a:moveTo>
                  <a:lnTo>
                    <a:pt x="18079" y="175546"/>
                  </a:lnTo>
                  <a:lnTo>
                    <a:pt x="32257" y="178212"/>
                  </a:lnTo>
                  <a:lnTo>
                    <a:pt x="49004" y="214292"/>
                  </a:lnTo>
                  <a:lnTo>
                    <a:pt x="211621" y="247897"/>
                  </a:lnTo>
                  <a:lnTo>
                    <a:pt x="254155" y="269888"/>
                  </a:lnTo>
                  <a:lnTo>
                    <a:pt x="280037" y="271126"/>
                  </a:lnTo>
                  <a:lnTo>
                    <a:pt x="283842" y="276267"/>
                  </a:lnTo>
                  <a:lnTo>
                    <a:pt x="288981" y="276267"/>
                  </a:lnTo>
                  <a:lnTo>
                    <a:pt x="291645" y="271126"/>
                  </a:lnTo>
                  <a:lnTo>
                    <a:pt x="304491" y="269888"/>
                  </a:lnTo>
                  <a:lnTo>
                    <a:pt x="322570" y="276267"/>
                  </a:lnTo>
                  <a:lnTo>
                    <a:pt x="329040" y="273696"/>
                  </a:lnTo>
                  <a:lnTo>
                    <a:pt x="339317" y="280170"/>
                  </a:lnTo>
                  <a:lnTo>
                    <a:pt x="358728" y="280170"/>
                  </a:lnTo>
                  <a:lnTo>
                    <a:pt x="371669" y="285311"/>
                  </a:lnTo>
                  <a:lnTo>
                    <a:pt x="372906" y="293022"/>
                  </a:lnTo>
                  <a:lnTo>
                    <a:pt x="378044" y="295592"/>
                  </a:lnTo>
                  <a:lnTo>
                    <a:pt x="370337" y="305969"/>
                  </a:lnTo>
                  <a:lnTo>
                    <a:pt x="370337" y="311109"/>
                  </a:lnTo>
                  <a:lnTo>
                    <a:pt x="378044" y="316345"/>
                  </a:lnTo>
                  <a:lnTo>
                    <a:pt x="392222" y="313775"/>
                  </a:lnTo>
                  <a:lnTo>
                    <a:pt x="396123" y="318916"/>
                  </a:lnTo>
                  <a:lnTo>
                    <a:pt x="410302" y="321486"/>
                  </a:lnTo>
                  <a:lnTo>
                    <a:pt x="416772" y="327960"/>
                  </a:lnTo>
                  <a:lnTo>
                    <a:pt x="423242" y="329197"/>
                  </a:lnTo>
                  <a:lnTo>
                    <a:pt x="427048" y="335671"/>
                  </a:lnTo>
                  <a:lnTo>
                    <a:pt x="420673" y="342144"/>
                  </a:lnTo>
                  <a:lnTo>
                    <a:pt x="429713" y="353758"/>
                  </a:lnTo>
                  <a:lnTo>
                    <a:pt x="428380" y="361470"/>
                  </a:lnTo>
                  <a:lnTo>
                    <a:pt x="421910" y="361470"/>
                  </a:lnTo>
                  <a:lnTo>
                    <a:pt x="429713" y="376987"/>
                  </a:lnTo>
                  <a:lnTo>
                    <a:pt x="425811" y="384698"/>
                  </a:lnTo>
                  <a:lnTo>
                    <a:pt x="419341" y="389839"/>
                  </a:lnTo>
                  <a:lnTo>
                    <a:pt x="421910" y="398978"/>
                  </a:lnTo>
                  <a:lnTo>
                    <a:pt x="416772" y="407927"/>
                  </a:lnTo>
                  <a:lnTo>
                    <a:pt x="420673" y="406689"/>
                  </a:lnTo>
                  <a:lnTo>
                    <a:pt x="423242" y="411830"/>
                  </a:lnTo>
                  <a:lnTo>
                    <a:pt x="425811" y="409259"/>
                  </a:lnTo>
                  <a:lnTo>
                    <a:pt x="436183" y="409259"/>
                  </a:lnTo>
                  <a:lnTo>
                    <a:pt x="446460" y="400215"/>
                  </a:lnTo>
                  <a:lnTo>
                    <a:pt x="455499" y="405356"/>
                  </a:lnTo>
                  <a:lnTo>
                    <a:pt x="443890" y="444102"/>
                  </a:lnTo>
                  <a:lnTo>
                    <a:pt x="445127" y="449243"/>
                  </a:lnTo>
                  <a:lnTo>
                    <a:pt x="454167" y="455716"/>
                  </a:lnTo>
                  <a:lnTo>
                    <a:pt x="459305" y="460857"/>
                  </a:lnTo>
                  <a:lnTo>
                    <a:pt x="468440" y="462190"/>
                  </a:lnTo>
                  <a:lnTo>
                    <a:pt x="468440" y="450576"/>
                  </a:lnTo>
                  <a:lnTo>
                    <a:pt x="488993" y="416970"/>
                  </a:lnTo>
                  <a:lnTo>
                    <a:pt x="492895" y="404119"/>
                  </a:lnTo>
                  <a:lnTo>
                    <a:pt x="503266" y="387268"/>
                  </a:lnTo>
                  <a:lnTo>
                    <a:pt x="501934" y="380890"/>
                  </a:lnTo>
                  <a:lnTo>
                    <a:pt x="521250" y="335671"/>
                  </a:lnTo>
                  <a:lnTo>
                    <a:pt x="539424" y="320153"/>
                  </a:lnTo>
                  <a:lnTo>
                    <a:pt x="541993" y="311109"/>
                  </a:lnTo>
                  <a:lnTo>
                    <a:pt x="538092" y="302065"/>
                  </a:lnTo>
                  <a:lnTo>
                    <a:pt x="540661" y="293022"/>
                  </a:lnTo>
                  <a:lnTo>
                    <a:pt x="547132" y="286643"/>
                  </a:lnTo>
                  <a:lnTo>
                    <a:pt x="544563" y="283978"/>
                  </a:lnTo>
                  <a:lnTo>
                    <a:pt x="548369" y="272364"/>
                  </a:lnTo>
                  <a:lnTo>
                    <a:pt x="554839" y="271126"/>
                  </a:lnTo>
                  <a:lnTo>
                    <a:pt x="550938" y="275029"/>
                  </a:lnTo>
                  <a:lnTo>
                    <a:pt x="553602" y="278837"/>
                  </a:lnTo>
                  <a:lnTo>
                    <a:pt x="552270" y="283978"/>
                  </a:lnTo>
                  <a:lnTo>
                    <a:pt x="547132" y="291784"/>
                  </a:lnTo>
                  <a:lnTo>
                    <a:pt x="552270" y="315013"/>
                  </a:lnTo>
                  <a:lnTo>
                    <a:pt x="556171" y="326627"/>
                  </a:lnTo>
                  <a:lnTo>
                    <a:pt x="559978" y="317583"/>
                  </a:lnTo>
                  <a:lnTo>
                    <a:pt x="563879" y="320153"/>
                  </a:lnTo>
                  <a:lnTo>
                    <a:pt x="574251" y="313775"/>
                  </a:lnTo>
                  <a:lnTo>
                    <a:pt x="572918" y="308539"/>
                  </a:lnTo>
                  <a:lnTo>
                    <a:pt x="583195" y="291784"/>
                  </a:lnTo>
                  <a:lnTo>
                    <a:pt x="579389" y="286643"/>
                  </a:lnTo>
                  <a:lnTo>
                    <a:pt x="580626" y="281407"/>
                  </a:lnTo>
                  <a:lnTo>
                    <a:pt x="587096" y="278837"/>
                  </a:lnTo>
                  <a:lnTo>
                    <a:pt x="590998" y="283978"/>
                  </a:lnTo>
                  <a:lnTo>
                    <a:pt x="602606" y="285311"/>
                  </a:lnTo>
                  <a:lnTo>
                    <a:pt x="606412" y="275029"/>
                  </a:lnTo>
                  <a:lnTo>
                    <a:pt x="615547" y="269888"/>
                  </a:lnTo>
                  <a:lnTo>
                    <a:pt x="619353" y="275029"/>
                  </a:lnTo>
                  <a:lnTo>
                    <a:pt x="614215" y="291784"/>
                  </a:lnTo>
                  <a:lnTo>
                    <a:pt x="618116" y="296925"/>
                  </a:lnTo>
                  <a:lnTo>
                    <a:pt x="607745" y="298258"/>
                  </a:lnTo>
                  <a:lnTo>
                    <a:pt x="607745" y="302065"/>
                  </a:lnTo>
                  <a:lnTo>
                    <a:pt x="606412" y="303398"/>
                  </a:lnTo>
                  <a:lnTo>
                    <a:pt x="600037" y="309872"/>
                  </a:lnTo>
                  <a:lnTo>
                    <a:pt x="601274" y="315013"/>
                  </a:lnTo>
                  <a:lnTo>
                    <a:pt x="594803" y="321486"/>
                  </a:lnTo>
                  <a:lnTo>
                    <a:pt x="597468" y="326627"/>
                  </a:lnTo>
                  <a:lnTo>
                    <a:pt x="612883" y="335671"/>
                  </a:lnTo>
                  <a:lnTo>
                    <a:pt x="610313" y="322724"/>
                  </a:lnTo>
                  <a:lnTo>
                    <a:pt x="614215" y="318916"/>
                  </a:lnTo>
                  <a:lnTo>
                    <a:pt x="616784" y="311109"/>
                  </a:lnTo>
                  <a:lnTo>
                    <a:pt x="621922" y="307206"/>
                  </a:lnTo>
                  <a:lnTo>
                    <a:pt x="623254" y="302065"/>
                  </a:lnTo>
                  <a:lnTo>
                    <a:pt x="633531" y="298258"/>
                  </a:lnTo>
                  <a:lnTo>
                    <a:pt x="641334" y="289214"/>
                  </a:lnTo>
                  <a:lnTo>
                    <a:pt x="649041" y="285311"/>
                  </a:lnTo>
                  <a:lnTo>
                    <a:pt x="652943" y="263415"/>
                  </a:lnTo>
                  <a:lnTo>
                    <a:pt x="660650" y="253038"/>
                  </a:lnTo>
                  <a:lnTo>
                    <a:pt x="671021" y="249135"/>
                  </a:lnTo>
                  <a:lnTo>
                    <a:pt x="676159" y="250468"/>
                  </a:lnTo>
                  <a:lnTo>
                    <a:pt x="690338" y="246565"/>
                  </a:lnTo>
                  <a:lnTo>
                    <a:pt x="712318" y="249135"/>
                  </a:lnTo>
                  <a:lnTo>
                    <a:pt x="713555" y="247897"/>
                  </a:lnTo>
                  <a:lnTo>
                    <a:pt x="718693" y="242757"/>
                  </a:lnTo>
                  <a:lnTo>
                    <a:pt x="726496" y="242757"/>
                  </a:lnTo>
                  <a:lnTo>
                    <a:pt x="730302" y="238854"/>
                  </a:lnTo>
                  <a:lnTo>
                    <a:pt x="743243" y="240091"/>
                  </a:lnTo>
                  <a:lnTo>
                    <a:pt x="754851" y="237616"/>
                  </a:lnTo>
                  <a:lnTo>
                    <a:pt x="767792" y="212960"/>
                  </a:lnTo>
                  <a:lnTo>
                    <a:pt x="772931" y="206581"/>
                  </a:lnTo>
                  <a:lnTo>
                    <a:pt x="784539" y="207819"/>
                  </a:lnTo>
                  <a:lnTo>
                    <a:pt x="788441" y="205248"/>
                  </a:lnTo>
                  <a:lnTo>
                    <a:pt x="794816" y="207819"/>
                  </a:lnTo>
                  <a:lnTo>
                    <a:pt x="801286" y="205248"/>
                  </a:lnTo>
                  <a:lnTo>
                    <a:pt x="814227" y="209152"/>
                  </a:lnTo>
                  <a:lnTo>
                    <a:pt x="825836" y="211722"/>
                  </a:lnTo>
                  <a:lnTo>
                    <a:pt x="825836" y="209152"/>
                  </a:lnTo>
                  <a:lnTo>
                    <a:pt x="852954" y="218195"/>
                  </a:lnTo>
                  <a:lnTo>
                    <a:pt x="872271" y="236283"/>
                  </a:lnTo>
                  <a:lnTo>
                    <a:pt x="874839" y="234950"/>
                  </a:lnTo>
                  <a:lnTo>
                    <a:pt x="883879" y="240091"/>
                  </a:lnTo>
                  <a:lnTo>
                    <a:pt x="886448" y="246565"/>
                  </a:lnTo>
                  <a:lnTo>
                    <a:pt x="899389" y="250468"/>
                  </a:lnTo>
                  <a:lnTo>
                    <a:pt x="905860" y="247897"/>
                  </a:lnTo>
                  <a:lnTo>
                    <a:pt x="899389" y="227239"/>
                  </a:lnTo>
                  <a:lnTo>
                    <a:pt x="900721" y="222099"/>
                  </a:lnTo>
                  <a:lnTo>
                    <a:pt x="905860" y="219433"/>
                  </a:lnTo>
                  <a:lnTo>
                    <a:pt x="904527" y="207819"/>
                  </a:lnTo>
                  <a:lnTo>
                    <a:pt x="908429" y="201441"/>
                  </a:lnTo>
                  <a:lnTo>
                    <a:pt x="917469" y="206581"/>
                  </a:lnTo>
                  <a:lnTo>
                    <a:pt x="926508" y="205248"/>
                  </a:lnTo>
                  <a:lnTo>
                    <a:pt x="929077" y="212960"/>
                  </a:lnTo>
                  <a:lnTo>
                    <a:pt x="930314" y="215625"/>
                  </a:lnTo>
                  <a:lnTo>
                    <a:pt x="934216" y="211722"/>
                  </a:lnTo>
                  <a:lnTo>
                    <a:pt x="941923" y="216863"/>
                  </a:lnTo>
                  <a:lnTo>
                    <a:pt x="940686" y="207819"/>
                  </a:lnTo>
                  <a:lnTo>
                    <a:pt x="951057" y="209152"/>
                  </a:lnTo>
                  <a:lnTo>
                    <a:pt x="956196" y="211722"/>
                  </a:lnTo>
                  <a:lnTo>
                    <a:pt x="957433" y="209152"/>
                  </a:lnTo>
                  <a:lnTo>
                    <a:pt x="962666" y="207819"/>
                  </a:lnTo>
                  <a:lnTo>
                    <a:pt x="978081" y="210484"/>
                  </a:lnTo>
                  <a:lnTo>
                    <a:pt x="980650" y="209152"/>
                  </a:lnTo>
                  <a:lnTo>
                    <a:pt x="985884" y="209152"/>
                  </a:lnTo>
                  <a:lnTo>
                    <a:pt x="988453" y="207819"/>
                  </a:lnTo>
                  <a:lnTo>
                    <a:pt x="996160" y="207819"/>
                  </a:lnTo>
                  <a:lnTo>
                    <a:pt x="1012907" y="211722"/>
                  </a:lnTo>
                  <a:lnTo>
                    <a:pt x="1018046" y="207819"/>
                  </a:lnTo>
                  <a:lnTo>
                    <a:pt x="1025848" y="205248"/>
                  </a:lnTo>
                  <a:lnTo>
                    <a:pt x="1028417" y="207819"/>
                  </a:lnTo>
                  <a:lnTo>
                    <a:pt x="1028417" y="197537"/>
                  </a:lnTo>
                  <a:lnTo>
                    <a:pt x="1022042" y="192397"/>
                  </a:lnTo>
                  <a:lnTo>
                    <a:pt x="1014239" y="194967"/>
                  </a:lnTo>
                  <a:lnTo>
                    <a:pt x="1001299" y="180782"/>
                  </a:lnTo>
                  <a:lnTo>
                    <a:pt x="1005200" y="172976"/>
                  </a:lnTo>
                  <a:lnTo>
                    <a:pt x="992259" y="167835"/>
                  </a:lnTo>
                  <a:lnTo>
                    <a:pt x="987121" y="166503"/>
                  </a:lnTo>
                  <a:lnTo>
                    <a:pt x="979413" y="162695"/>
                  </a:lnTo>
                  <a:lnTo>
                    <a:pt x="976844" y="169168"/>
                  </a:lnTo>
                  <a:lnTo>
                    <a:pt x="970374" y="167835"/>
                  </a:lnTo>
                  <a:lnTo>
                    <a:pt x="970374" y="162695"/>
                  </a:lnTo>
                  <a:lnTo>
                    <a:pt x="967804" y="160124"/>
                  </a:lnTo>
                  <a:lnTo>
                    <a:pt x="969041" y="157554"/>
                  </a:lnTo>
                  <a:lnTo>
                    <a:pt x="971611" y="157554"/>
                  </a:lnTo>
                  <a:lnTo>
                    <a:pt x="972943" y="149748"/>
                  </a:lnTo>
                  <a:lnTo>
                    <a:pt x="976844" y="151080"/>
                  </a:lnTo>
                  <a:lnTo>
                    <a:pt x="978081" y="148510"/>
                  </a:lnTo>
                  <a:lnTo>
                    <a:pt x="971611" y="142036"/>
                  </a:lnTo>
                  <a:lnTo>
                    <a:pt x="966472" y="122616"/>
                  </a:lnTo>
                  <a:lnTo>
                    <a:pt x="951057" y="98150"/>
                  </a:lnTo>
                  <a:lnTo>
                    <a:pt x="944587" y="96817"/>
                  </a:lnTo>
                  <a:lnTo>
                    <a:pt x="935547" y="101958"/>
                  </a:lnTo>
                  <a:lnTo>
                    <a:pt x="929077" y="112335"/>
                  </a:lnTo>
                  <a:lnTo>
                    <a:pt x="923939" y="112335"/>
                  </a:lnTo>
                  <a:lnTo>
                    <a:pt x="912330" y="120046"/>
                  </a:lnTo>
                  <a:lnTo>
                    <a:pt x="908429" y="116238"/>
                  </a:lnTo>
                  <a:lnTo>
                    <a:pt x="912330" y="114905"/>
                  </a:lnTo>
                  <a:lnTo>
                    <a:pt x="901959" y="104623"/>
                  </a:lnTo>
                  <a:lnTo>
                    <a:pt x="892919" y="104623"/>
                  </a:lnTo>
                  <a:lnTo>
                    <a:pt x="876172" y="117475"/>
                  </a:lnTo>
                  <a:lnTo>
                    <a:pt x="865800" y="112335"/>
                  </a:lnTo>
                  <a:lnTo>
                    <a:pt x="858093" y="113572"/>
                  </a:lnTo>
                  <a:lnTo>
                    <a:pt x="854191" y="109764"/>
                  </a:lnTo>
                  <a:lnTo>
                    <a:pt x="841346" y="113572"/>
                  </a:lnTo>
                  <a:lnTo>
                    <a:pt x="836113" y="107194"/>
                  </a:lnTo>
                  <a:lnTo>
                    <a:pt x="834876" y="100720"/>
                  </a:lnTo>
                  <a:lnTo>
                    <a:pt x="837444" y="95580"/>
                  </a:lnTo>
                  <a:lnTo>
                    <a:pt x="834876" y="89106"/>
                  </a:lnTo>
                  <a:lnTo>
                    <a:pt x="834876" y="64545"/>
                  </a:lnTo>
                  <a:lnTo>
                    <a:pt x="843915" y="49027"/>
                  </a:lnTo>
                  <a:lnTo>
                    <a:pt x="843915" y="46457"/>
                  </a:lnTo>
                  <a:lnTo>
                    <a:pt x="841346" y="45219"/>
                  </a:lnTo>
                  <a:lnTo>
                    <a:pt x="801286" y="54168"/>
                  </a:lnTo>
                  <a:lnTo>
                    <a:pt x="761322" y="77492"/>
                  </a:lnTo>
                  <a:lnTo>
                    <a:pt x="704515" y="78729"/>
                  </a:lnTo>
                  <a:lnTo>
                    <a:pt x="669689" y="91676"/>
                  </a:lnTo>
                  <a:lnTo>
                    <a:pt x="660650" y="89106"/>
                  </a:lnTo>
                  <a:lnTo>
                    <a:pt x="632294" y="112335"/>
                  </a:lnTo>
                  <a:lnTo>
                    <a:pt x="619353" y="120046"/>
                  </a:lnTo>
                  <a:lnTo>
                    <a:pt x="615547" y="118808"/>
                  </a:lnTo>
                  <a:lnTo>
                    <a:pt x="589665" y="152318"/>
                  </a:lnTo>
                  <a:lnTo>
                    <a:pt x="588428" y="147177"/>
                  </a:lnTo>
                  <a:lnTo>
                    <a:pt x="579389" y="147177"/>
                  </a:lnTo>
                  <a:lnTo>
                    <a:pt x="570349" y="140704"/>
                  </a:lnTo>
                  <a:lnTo>
                    <a:pt x="565211" y="142036"/>
                  </a:lnTo>
                  <a:lnTo>
                    <a:pt x="561310" y="149748"/>
                  </a:lnTo>
                  <a:lnTo>
                    <a:pt x="553602" y="151080"/>
                  </a:lnTo>
                  <a:lnTo>
                    <a:pt x="541993" y="143274"/>
                  </a:lnTo>
                  <a:lnTo>
                    <a:pt x="536760" y="134325"/>
                  </a:lnTo>
                  <a:lnTo>
                    <a:pt x="530290" y="132993"/>
                  </a:lnTo>
                  <a:lnTo>
                    <a:pt x="512306" y="143274"/>
                  </a:lnTo>
                  <a:lnTo>
                    <a:pt x="476147" y="145844"/>
                  </a:lnTo>
                  <a:lnTo>
                    <a:pt x="471009" y="138133"/>
                  </a:lnTo>
                  <a:lnTo>
                    <a:pt x="471009" y="127852"/>
                  </a:lnTo>
                  <a:lnTo>
                    <a:pt x="468440" y="127852"/>
                  </a:lnTo>
                  <a:lnTo>
                    <a:pt x="456736" y="121378"/>
                  </a:lnTo>
                  <a:lnTo>
                    <a:pt x="456736" y="116238"/>
                  </a:lnTo>
                  <a:lnTo>
                    <a:pt x="437420" y="96817"/>
                  </a:lnTo>
                  <a:lnTo>
                    <a:pt x="436183" y="85203"/>
                  </a:lnTo>
                  <a:lnTo>
                    <a:pt x="424479" y="80062"/>
                  </a:lnTo>
                  <a:lnTo>
                    <a:pt x="421910" y="77492"/>
                  </a:lnTo>
                  <a:lnTo>
                    <a:pt x="418104" y="77492"/>
                  </a:lnTo>
                  <a:lnTo>
                    <a:pt x="412870" y="76159"/>
                  </a:lnTo>
                  <a:lnTo>
                    <a:pt x="410302" y="69685"/>
                  </a:lnTo>
                  <a:lnTo>
                    <a:pt x="397456" y="64545"/>
                  </a:lnTo>
                  <a:lnTo>
                    <a:pt x="363867" y="63307"/>
                  </a:lnTo>
                  <a:lnTo>
                    <a:pt x="357396" y="60737"/>
                  </a:lnTo>
                  <a:lnTo>
                    <a:pt x="340649" y="65877"/>
                  </a:lnTo>
                  <a:lnTo>
                    <a:pt x="330373" y="78729"/>
                  </a:lnTo>
                  <a:lnTo>
                    <a:pt x="332847" y="68448"/>
                  </a:lnTo>
                  <a:lnTo>
                    <a:pt x="347120" y="54168"/>
                  </a:lnTo>
                  <a:lnTo>
                    <a:pt x="339317" y="55501"/>
                  </a:lnTo>
                  <a:lnTo>
                    <a:pt x="317432" y="76159"/>
                  </a:lnTo>
                  <a:lnTo>
                    <a:pt x="310962" y="77492"/>
                  </a:lnTo>
                  <a:lnTo>
                    <a:pt x="310962" y="83870"/>
                  </a:lnTo>
                  <a:lnTo>
                    <a:pt x="304491" y="96817"/>
                  </a:lnTo>
                  <a:lnTo>
                    <a:pt x="301922" y="98150"/>
                  </a:lnTo>
                  <a:lnTo>
                    <a:pt x="300590" y="95580"/>
                  </a:lnTo>
                  <a:lnTo>
                    <a:pt x="296783" y="81300"/>
                  </a:lnTo>
                  <a:lnTo>
                    <a:pt x="300590" y="58071"/>
                  </a:lnTo>
                  <a:lnTo>
                    <a:pt x="299353" y="50360"/>
                  </a:lnTo>
                  <a:lnTo>
                    <a:pt x="291645" y="41316"/>
                  </a:lnTo>
                  <a:lnTo>
                    <a:pt x="287744" y="42554"/>
                  </a:lnTo>
                  <a:lnTo>
                    <a:pt x="286412" y="24561"/>
                  </a:lnTo>
                  <a:lnTo>
                    <a:pt x="269665" y="20658"/>
                  </a:lnTo>
                  <a:lnTo>
                    <a:pt x="265858" y="14185"/>
                  </a:lnTo>
                  <a:lnTo>
                    <a:pt x="265858" y="3903"/>
                  </a:lnTo>
                  <a:lnTo>
                    <a:pt x="261957" y="0"/>
                  </a:lnTo>
                  <a:lnTo>
                    <a:pt x="247780" y="16755"/>
                  </a:lnTo>
                  <a:lnTo>
                    <a:pt x="241309" y="20658"/>
                  </a:lnTo>
                  <a:lnTo>
                    <a:pt x="237408" y="25799"/>
                  </a:lnTo>
                  <a:lnTo>
                    <a:pt x="229700" y="31035"/>
                  </a:lnTo>
                  <a:lnTo>
                    <a:pt x="224467" y="43887"/>
                  </a:lnTo>
                  <a:lnTo>
                    <a:pt x="219329" y="51693"/>
                  </a:lnTo>
                  <a:lnTo>
                    <a:pt x="200012" y="59404"/>
                  </a:lnTo>
                  <a:lnTo>
                    <a:pt x="193542" y="59404"/>
                  </a:lnTo>
                  <a:lnTo>
                    <a:pt x="180601" y="74921"/>
                  </a:lnTo>
                  <a:lnTo>
                    <a:pt x="154815" y="93009"/>
                  </a:lnTo>
                  <a:lnTo>
                    <a:pt x="121320" y="100720"/>
                  </a:lnTo>
                  <a:lnTo>
                    <a:pt x="110949" y="99387"/>
                  </a:lnTo>
                  <a:lnTo>
                    <a:pt x="90301" y="103291"/>
                  </a:lnTo>
                  <a:lnTo>
                    <a:pt x="59376" y="138133"/>
                  </a:lnTo>
                  <a:lnTo>
                    <a:pt x="19316" y="156221"/>
                  </a:lnTo>
                  <a:lnTo>
                    <a:pt x="12846" y="154888"/>
                  </a:lnTo>
                  <a:lnTo>
                    <a:pt x="0" y="166503"/>
                  </a:lnTo>
                  <a:lnTo>
                    <a:pt x="3902" y="172976"/>
                  </a:lnTo>
                  <a:lnTo>
                    <a:pt x="15415" y="16916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89DE6EEA-2270-4EB6-9CC9-70829A943AF7}"/>
                </a:ext>
              </a:extLst>
            </p:cNvPr>
            <p:cNvSpPr/>
            <p:nvPr/>
          </p:nvSpPr>
          <p:spPr>
            <a:xfrm>
              <a:off x="6954277" y="4165295"/>
              <a:ext cx="723180" cy="722327"/>
            </a:xfrm>
            <a:custGeom>
              <a:avLst/>
              <a:gdLst>
                <a:gd name="connsiteX0" fmla="*/ 279941 w 805187"/>
                <a:gd name="connsiteY0" fmla="*/ 0 h 804238"/>
                <a:gd name="connsiteX1" fmla="*/ 270901 w 805187"/>
                <a:gd name="connsiteY1" fmla="*/ 6474 h 804238"/>
                <a:gd name="connsiteX2" fmla="*/ 260624 w 805187"/>
                <a:gd name="connsiteY2" fmla="*/ 9044 h 804238"/>
                <a:gd name="connsiteX3" fmla="*/ 256723 w 805187"/>
                <a:gd name="connsiteY3" fmla="*/ 16755 h 804238"/>
                <a:gd name="connsiteX4" fmla="*/ 272233 w 805187"/>
                <a:gd name="connsiteY4" fmla="*/ 37413 h 804238"/>
                <a:gd name="connsiteX5" fmla="*/ 270901 w 805187"/>
                <a:gd name="connsiteY5" fmla="*/ 59404 h 804238"/>
                <a:gd name="connsiteX6" fmla="*/ 274802 w 805187"/>
                <a:gd name="connsiteY6" fmla="*/ 61974 h 804238"/>
                <a:gd name="connsiteX7" fmla="*/ 277372 w 805187"/>
                <a:gd name="connsiteY7" fmla="*/ 77397 h 804238"/>
                <a:gd name="connsiteX8" fmla="*/ 265763 w 805187"/>
                <a:gd name="connsiteY8" fmla="*/ 111002 h 804238"/>
                <a:gd name="connsiteX9" fmla="*/ 265763 w 805187"/>
                <a:gd name="connsiteY9" fmla="*/ 167835 h 804238"/>
                <a:gd name="connsiteX10" fmla="*/ 256723 w 805187"/>
                <a:gd name="connsiteY10" fmla="*/ 171643 h 804238"/>
                <a:gd name="connsiteX11" fmla="*/ 261957 w 805187"/>
                <a:gd name="connsiteY11" fmla="*/ 179450 h 804238"/>
                <a:gd name="connsiteX12" fmla="*/ 256723 w 805187"/>
                <a:gd name="connsiteY12" fmla="*/ 188493 h 804238"/>
                <a:gd name="connsiteX13" fmla="*/ 259387 w 805187"/>
                <a:gd name="connsiteY13" fmla="*/ 194967 h 804238"/>
                <a:gd name="connsiteX14" fmla="*/ 252917 w 805187"/>
                <a:gd name="connsiteY14" fmla="*/ 207819 h 804238"/>
                <a:gd name="connsiteX15" fmla="*/ 260624 w 805187"/>
                <a:gd name="connsiteY15" fmla="*/ 216863 h 804238"/>
                <a:gd name="connsiteX16" fmla="*/ 256723 w 805187"/>
                <a:gd name="connsiteY16" fmla="*/ 224574 h 804238"/>
                <a:gd name="connsiteX17" fmla="*/ 255486 w 805187"/>
                <a:gd name="connsiteY17" fmla="*/ 238854 h 804238"/>
                <a:gd name="connsiteX18" fmla="*/ 239976 w 805187"/>
                <a:gd name="connsiteY18" fmla="*/ 250468 h 804238"/>
                <a:gd name="connsiteX19" fmla="*/ 220660 w 805187"/>
                <a:gd name="connsiteY19" fmla="*/ 280170 h 804238"/>
                <a:gd name="connsiteX20" fmla="*/ 210289 w 805187"/>
                <a:gd name="connsiteY20" fmla="*/ 287881 h 804238"/>
                <a:gd name="connsiteX21" fmla="*/ 202581 w 805187"/>
                <a:gd name="connsiteY21" fmla="*/ 300733 h 804238"/>
                <a:gd name="connsiteX22" fmla="*/ 194779 w 805187"/>
                <a:gd name="connsiteY22" fmla="*/ 302065 h 804238"/>
                <a:gd name="connsiteX23" fmla="*/ 180601 w 805187"/>
                <a:gd name="connsiteY23" fmla="*/ 313680 h 804238"/>
                <a:gd name="connsiteX24" fmla="*/ 168992 w 805187"/>
                <a:gd name="connsiteY24" fmla="*/ 302065 h 804238"/>
                <a:gd name="connsiteX25" fmla="*/ 163854 w 805187"/>
                <a:gd name="connsiteY25" fmla="*/ 303303 h 804238"/>
                <a:gd name="connsiteX26" fmla="*/ 149676 w 805187"/>
                <a:gd name="connsiteY26" fmla="*/ 321486 h 804238"/>
                <a:gd name="connsiteX27" fmla="*/ 149676 w 805187"/>
                <a:gd name="connsiteY27" fmla="*/ 336908 h 804238"/>
                <a:gd name="connsiteX28" fmla="*/ 135403 w 805187"/>
                <a:gd name="connsiteY28" fmla="*/ 338241 h 804238"/>
                <a:gd name="connsiteX29" fmla="*/ 130264 w 805187"/>
                <a:gd name="connsiteY29" fmla="*/ 342144 h 804238"/>
                <a:gd name="connsiteX30" fmla="*/ 130264 w 805187"/>
                <a:gd name="connsiteY30" fmla="*/ 351093 h 804238"/>
                <a:gd name="connsiteX31" fmla="*/ 125126 w 805187"/>
                <a:gd name="connsiteY31" fmla="*/ 353759 h 804238"/>
                <a:gd name="connsiteX32" fmla="*/ 121320 w 805187"/>
                <a:gd name="connsiteY32" fmla="*/ 362707 h 804238"/>
                <a:gd name="connsiteX33" fmla="*/ 125126 w 805187"/>
                <a:gd name="connsiteY33" fmla="*/ 375654 h 804238"/>
                <a:gd name="connsiteX34" fmla="*/ 123889 w 805187"/>
                <a:gd name="connsiteY34" fmla="*/ 380795 h 804238"/>
                <a:gd name="connsiteX35" fmla="*/ 113518 w 805187"/>
                <a:gd name="connsiteY35" fmla="*/ 388601 h 804238"/>
                <a:gd name="connsiteX36" fmla="*/ 123889 w 805187"/>
                <a:gd name="connsiteY36" fmla="*/ 398883 h 804238"/>
                <a:gd name="connsiteX37" fmla="*/ 123889 w 805187"/>
                <a:gd name="connsiteY37" fmla="*/ 410497 h 804238"/>
                <a:gd name="connsiteX38" fmla="*/ 129028 w 805187"/>
                <a:gd name="connsiteY38" fmla="*/ 418303 h 804238"/>
                <a:gd name="connsiteX39" fmla="*/ 125126 w 805187"/>
                <a:gd name="connsiteY39" fmla="*/ 419541 h 804238"/>
                <a:gd name="connsiteX40" fmla="*/ 117419 w 805187"/>
                <a:gd name="connsiteY40" fmla="*/ 415638 h 804238"/>
                <a:gd name="connsiteX41" fmla="*/ 108379 w 805187"/>
                <a:gd name="connsiteY41" fmla="*/ 433725 h 804238"/>
                <a:gd name="connsiteX42" fmla="*/ 100577 w 805187"/>
                <a:gd name="connsiteY42" fmla="*/ 431155 h 804238"/>
                <a:gd name="connsiteX43" fmla="*/ 104478 w 805187"/>
                <a:gd name="connsiteY43" fmla="*/ 420874 h 804238"/>
                <a:gd name="connsiteX44" fmla="*/ 96771 w 805187"/>
                <a:gd name="connsiteY44" fmla="*/ 409259 h 804238"/>
                <a:gd name="connsiteX45" fmla="*/ 80024 w 805187"/>
                <a:gd name="connsiteY45" fmla="*/ 405356 h 804238"/>
                <a:gd name="connsiteX46" fmla="*/ 70984 w 805187"/>
                <a:gd name="connsiteY46" fmla="*/ 415638 h 804238"/>
                <a:gd name="connsiteX47" fmla="*/ 64514 w 805187"/>
                <a:gd name="connsiteY47" fmla="*/ 435058 h 804238"/>
                <a:gd name="connsiteX48" fmla="*/ 65751 w 805187"/>
                <a:gd name="connsiteY48" fmla="*/ 448005 h 804238"/>
                <a:gd name="connsiteX49" fmla="*/ 55474 w 805187"/>
                <a:gd name="connsiteY49" fmla="*/ 463427 h 804238"/>
                <a:gd name="connsiteX50" fmla="*/ 63181 w 805187"/>
                <a:gd name="connsiteY50" fmla="*/ 478945 h 804238"/>
                <a:gd name="connsiteX51" fmla="*/ 68415 w 805187"/>
                <a:gd name="connsiteY51" fmla="*/ 500840 h 804238"/>
                <a:gd name="connsiteX52" fmla="*/ 63181 w 805187"/>
                <a:gd name="connsiteY52" fmla="*/ 507314 h 804238"/>
                <a:gd name="connsiteX53" fmla="*/ 51573 w 805187"/>
                <a:gd name="connsiteY53" fmla="*/ 506077 h 804238"/>
                <a:gd name="connsiteX54" fmla="*/ 49004 w 805187"/>
                <a:gd name="connsiteY54" fmla="*/ 509884 h 804238"/>
                <a:gd name="connsiteX55" fmla="*/ 46434 w 805187"/>
                <a:gd name="connsiteY55" fmla="*/ 542157 h 804238"/>
                <a:gd name="connsiteX56" fmla="*/ 16746 w 805187"/>
                <a:gd name="connsiteY56" fmla="*/ 556436 h 804238"/>
                <a:gd name="connsiteX57" fmla="*/ 2569 w 805187"/>
                <a:gd name="connsiteY57" fmla="*/ 555104 h 804238"/>
                <a:gd name="connsiteX58" fmla="*/ 2569 w 805187"/>
                <a:gd name="connsiteY58" fmla="*/ 565480 h 804238"/>
                <a:gd name="connsiteX59" fmla="*/ 9039 w 805187"/>
                <a:gd name="connsiteY59" fmla="*/ 578332 h 804238"/>
                <a:gd name="connsiteX60" fmla="*/ 10276 w 805187"/>
                <a:gd name="connsiteY60" fmla="*/ 591279 h 804238"/>
                <a:gd name="connsiteX61" fmla="*/ 3806 w 805187"/>
                <a:gd name="connsiteY61" fmla="*/ 595182 h 804238"/>
                <a:gd name="connsiteX62" fmla="*/ 6375 w 805187"/>
                <a:gd name="connsiteY62" fmla="*/ 605464 h 804238"/>
                <a:gd name="connsiteX63" fmla="*/ 5138 w 805187"/>
                <a:gd name="connsiteY63" fmla="*/ 609367 h 804238"/>
                <a:gd name="connsiteX64" fmla="*/ 0 w 805187"/>
                <a:gd name="connsiteY64" fmla="*/ 611937 h 804238"/>
                <a:gd name="connsiteX65" fmla="*/ 1236 w 805187"/>
                <a:gd name="connsiteY65" fmla="*/ 617078 h 804238"/>
                <a:gd name="connsiteX66" fmla="*/ 11608 w 805187"/>
                <a:gd name="connsiteY66" fmla="*/ 623552 h 804238"/>
                <a:gd name="connsiteX67" fmla="*/ 25786 w 805187"/>
                <a:gd name="connsiteY67" fmla="*/ 644210 h 804238"/>
                <a:gd name="connsiteX68" fmla="*/ 36158 w 805187"/>
                <a:gd name="connsiteY68" fmla="*/ 651921 h 804238"/>
                <a:gd name="connsiteX69" fmla="*/ 33494 w 805187"/>
                <a:gd name="connsiteY69" fmla="*/ 663535 h 804238"/>
                <a:gd name="connsiteX70" fmla="*/ 46434 w 805187"/>
                <a:gd name="connsiteY70" fmla="*/ 670009 h 804238"/>
                <a:gd name="connsiteX71" fmla="*/ 54142 w 805187"/>
                <a:gd name="connsiteY71" fmla="*/ 686764 h 804238"/>
                <a:gd name="connsiteX72" fmla="*/ 69652 w 805187"/>
                <a:gd name="connsiteY72" fmla="*/ 694570 h 804238"/>
                <a:gd name="connsiteX73" fmla="*/ 69652 w 805187"/>
                <a:gd name="connsiteY73" fmla="*/ 702281 h 804238"/>
                <a:gd name="connsiteX74" fmla="*/ 77359 w 805187"/>
                <a:gd name="connsiteY74" fmla="*/ 716465 h 804238"/>
                <a:gd name="connsiteX75" fmla="*/ 87731 w 805187"/>
                <a:gd name="connsiteY75" fmla="*/ 717798 h 804238"/>
                <a:gd name="connsiteX76" fmla="*/ 94201 w 805187"/>
                <a:gd name="connsiteY76" fmla="*/ 724272 h 804238"/>
                <a:gd name="connsiteX77" fmla="*/ 99339 w 805187"/>
                <a:gd name="connsiteY77" fmla="*/ 720369 h 804238"/>
                <a:gd name="connsiteX78" fmla="*/ 104478 w 805187"/>
                <a:gd name="connsiteY78" fmla="*/ 729413 h 804238"/>
                <a:gd name="connsiteX79" fmla="*/ 109616 w 805187"/>
                <a:gd name="connsiteY79" fmla="*/ 729413 h 804238"/>
                <a:gd name="connsiteX80" fmla="*/ 108379 w 805187"/>
                <a:gd name="connsiteY80" fmla="*/ 737124 h 804238"/>
                <a:gd name="connsiteX81" fmla="*/ 118656 w 805187"/>
                <a:gd name="connsiteY81" fmla="*/ 738456 h 804238"/>
                <a:gd name="connsiteX82" fmla="*/ 125126 w 805187"/>
                <a:gd name="connsiteY82" fmla="*/ 742265 h 804238"/>
                <a:gd name="connsiteX83" fmla="*/ 125126 w 805187"/>
                <a:gd name="connsiteY83" fmla="*/ 735886 h 804238"/>
                <a:gd name="connsiteX84" fmla="*/ 130264 w 805187"/>
                <a:gd name="connsiteY84" fmla="*/ 739694 h 804238"/>
                <a:gd name="connsiteX85" fmla="*/ 138067 w 805187"/>
                <a:gd name="connsiteY85" fmla="*/ 735886 h 804238"/>
                <a:gd name="connsiteX86" fmla="*/ 141873 w 805187"/>
                <a:gd name="connsiteY86" fmla="*/ 738456 h 804238"/>
                <a:gd name="connsiteX87" fmla="*/ 147107 w 805187"/>
                <a:gd name="connsiteY87" fmla="*/ 743597 h 804238"/>
                <a:gd name="connsiteX88" fmla="*/ 138067 w 805187"/>
                <a:gd name="connsiteY88" fmla="*/ 753879 h 804238"/>
                <a:gd name="connsiteX89" fmla="*/ 152245 w 805187"/>
                <a:gd name="connsiteY89" fmla="*/ 762922 h 804238"/>
                <a:gd name="connsiteX90" fmla="*/ 152245 w 805187"/>
                <a:gd name="connsiteY90" fmla="*/ 773299 h 804238"/>
                <a:gd name="connsiteX91" fmla="*/ 165186 w 805187"/>
                <a:gd name="connsiteY91" fmla="*/ 782343 h 804238"/>
                <a:gd name="connsiteX92" fmla="*/ 171561 w 805187"/>
                <a:gd name="connsiteY92" fmla="*/ 790054 h 804238"/>
                <a:gd name="connsiteX93" fmla="*/ 187071 w 805187"/>
                <a:gd name="connsiteY93" fmla="*/ 791387 h 804238"/>
                <a:gd name="connsiteX94" fmla="*/ 203818 w 805187"/>
                <a:gd name="connsiteY94" fmla="*/ 804239 h 804238"/>
                <a:gd name="connsiteX95" fmla="*/ 224466 w 805187"/>
                <a:gd name="connsiteY95" fmla="*/ 800431 h 804238"/>
                <a:gd name="connsiteX96" fmla="*/ 232269 w 805187"/>
                <a:gd name="connsiteY96" fmla="*/ 788817 h 804238"/>
                <a:gd name="connsiteX97" fmla="*/ 247684 w 805187"/>
                <a:gd name="connsiteY97" fmla="*/ 779773 h 804238"/>
                <a:gd name="connsiteX98" fmla="*/ 254154 w 805187"/>
                <a:gd name="connsiteY98" fmla="*/ 765588 h 804238"/>
                <a:gd name="connsiteX99" fmla="*/ 281273 w 805187"/>
                <a:gd name="connsiteY99" fmla="*/ 783676 h 804238"/>
                <a:gd name="connsiteX100" fmla="*/ 294214 w 805187"/>
                <a:gd name="connsiteY100" fmla="*/ 774537 h 804238"/>
                <a:gd name="connsiteX101" fmla="*/ 314862 w 805187"/>
                <a:gd name="connsiteY101" fmla="*/ 768159 h 804238"/>
                <a:gd name="connsiteX102" fmla="*/ 321237 w 805187"/>
                <a:gd name="connsiteY102" fmla="*/ 762922 h 804238"/>
                <a:gd name="connsiteX103" fmla="*/ 323902 w 805187"/>
                <a:gd name="connsiteY103" fmla="*/ 765588 h 804238"/>
                <a:gd name="connsiteX104" fmla="*/ 327803 w 805187"/>
                <a:gd name="connsiteY104" fmla="*/ 764255 h 804238"/>
                <a:gd name="connsiteX105" fmla="*/ 343217 w 805187"/>
                <a:gd name="connsiteY105" fmla="*/ 750071 h 804238"/>
                <a:gd name="connsiteX106" fmla="*/ 336747 w 805187"/>
                <a:gd name="connsiteY106" fmla="*/ 741027 h 804238"/>
                <a:gd name="connsiteX107" fmla="*/ 339316 w 805187"/>
                <a:gd name="connsiteY107" fmla="*/ 731983 h 804238"/>
                <a:gd name="connsiteX108" fmla="*/ 349688 w 805187"/>
                <a:gd name="connsiteY108" fmla="*/ 733221 h 804238"/>
                <a:gd name="connsiteX109" fmla="*/ 350925 w 805187"/>
                <a:gd name="connsiteY109" fmla="*/ 738456 h 804238"/>
                <a:gd name="connsiteX110" fmla="*/ 357396 w 805187"/>
                <a:gd name="connsiteY110" fmla="*/ 742265 h 804238"/>
                <a:gd name="connsiteX111" fmla="*/ 394791 w 805187"/>
                <a:gd name="connsiteY111" fmla="*/ 712563 h 804238"/>
                <a:gd name="connsiteX112" fmla="*/ 401261 w 805187"/>
                <a:gd name="connsiteY112" fmla="*/ 712563 h 804238"/>
                <a:gd name="connsiteX113" fmla="*/ 406495 w 805187"/>
                <a:gd name="connsiteY113" fmla="*/ 721606 h 804238"/>
                <a:gd name="connsiteX114" fmla="*/ 414202 w 805187"/>
                <a:gd name="connsiteY114" fmla="*/ 717798 h 804238"/>
                <a:gd name="connsiteX115" fmla="*/ 425811 w 805187"/>
                <a:gd name="connsiteY115" fmla="*/ 702281 h 804238"/>
                <a:gd name="connsiteX116" fmla="*/ 436087 w 805187"/>
                <a:gd name="connsiteY116" fmla="*/ 697140 h 804238"/>
                <a:gd name="connsiteX117" fmla="*/ 436087 w 805187"/>
                <a:gd name="connsiteY117" fmla="*/ 690667 h 804238"/>
                <a:gd name="connsiteX118" fmla="*/ 428380 w 805187"/>
                <a:gd name="connsiteY118" fmla="*/ 693237 h 804238"/>
                <a:gd name="connsiteX119" fmla="*/ 428380 w 805187"/>
                <a:gd name="connsiteY119" fmla="*/ 685526 h 804238"/>
                <a:gd name="connsiteX120" fmla="*/ 439989 w 805187"/>
                <a:gd name="connsiteY120" fmla="*/ 676482 h 804238"/>
                <a:gd name="connsiteX121" fmla="*/ 443890 w 805187"/>
                <a:gd name="connsiteY121" fmla="*/ 668676 h 804238"/>
                <a:gd name="connsiteX122" fmla="*/ 437419 w 805187"/>
                <a:gd name="connsiteY122" fmla="*/ 666106 h 804238"/>
                <a:gd name="connsiteX123" fmla="*/ 428380 w 805187"/>
                <a:gd name="connsiteY123" fmla="*/ 667438 h 804238"/>
                <a:gd name="connsiteX124" fmla="*/ 427047 w 805187"/>
                <a:gd name="connsiteY124" fmla="*/ 658394 h 804238"/>
                <a:gd name="connsiteX125" fmla="*/ 434850 w 805187"/>
                <a:gd name="connsiteY125" fmla="*/ 646780 h 804238"/>
                <a:gd name="connsiteX126" fmla="*/ 432281 w 805187"/>
                <a:gd name="connsiteY126" fmla="*/ 640306 h 804238"/>
                <a:gd name="connsiteX127" fmla="*/ 437419 w 805187"/>
                <a:gd name="connsiteY127" fmla="*/ 633833 h 804238"/>
                <a:gd name="connsiteX128" fmla="*/ 436087 w 805187"/>
                <a:gd name="connsiteY128" fmla="*/ 628692 h 804238"/>
                <a:gd name="connsiteX129" fmla="*/ 443890 w 805187"/>
                <a:gd name="connsiteY129" fmla="*/ 618411 h 804238"/>
                <a:gd name="connsiteX130" fmla="*/ 443890 w 805187"/>
                <a:gd name="connsiteY130" fmla="*/ 610605 h 804238"/>
                <a:gd name="connsiteX131" fmla="*/ 451597 w 805187"/>
                <a:gd name="connsiteY131" fmla="*/ 606701 h 804238"/>
                <a:gd name="connsiteX132" fmla="*/ 458068 w 805187"/>
                <a:gd name="connsiteY132" fmla="*/ 592517 h 804238"/>
                <a:gd name="connsiteX133" fmla="*/ 468344 w 805187"/>
                <a:gd name="connsiteY133" fmla="*/ 580903 h 804238"/>
                <a:gd name="connsiteX134" fmla="*/ 476147 w 805187"/>
                <a:gd name="connsiteY134" fmla="*/ 552533 h 804238"/>
                <a:gd name="connsiteX135" fmla="*/ 474815 w 805187"/>
                <a:gd name="connsiteY135" fmla="*/ 535683 h 804238"/>
                <a:gd name="connsiteX136" fmla="*/ 494226 w 805187"/>
                <a:gd name="connsiteY136" fmla="*/ 511217 h 804238"/>
                <a:gd name="connsiteX137" fmla="*/ 490325 w 805187"/>
                <a:gd name="connsiteY137" fmla="*/ 503506 h 804238"/>
                <a:gd name="connsiteX138" fmla="*/ 495463 w 805187"/>
                <a:gd name="connsiteY138" fmla="*/ 491797 h 804238"/>
                <a:gd name="connsiteX139" fmla="*/ 500697 w 805187"/>
                <a:gd name="connsiteY139" fmla="*/ 491797 h 804238"/>
                <a:gd name="connsiteX140" fmla="*/ 500697 w 805187"/>
                <a:gd name="connsiteY140" fmla="*/ 481515 h 804238"/>
                <a:gd name="connsiteX141" fmla="*/ 505835 w 805187"/>
                <a:gd name="connsiteY141" fmla="*/ 472471 h 804238"/>
                <a:gd name="connsiteX142" fmla="*/ 501934 w 805187"/>
                <a:gd name="connsiteY142" fmla="*/ 457049 h 804238"/>
                <a:gd name="connsiteX143" fmla="*/ 505835 w 805187"/>
                <a:gd name="connsiteY143" fmla="*/ 451813 h 804238"/>
                <a:gd name="connsiteX144" fmla="*/ 504502 w 805187"/>
                <a:gd name="connsiteY144" fmla="*/ 445340 h 804238"/>
                <a:gd name="connsiteX145" fmla="*/ 507072 w 805187"/>
                <a:gd name="connsiteY145" fmla="*/ 435058 h 804238"/>
                <a:gd name="connsiteX146" fmla="*/ 526483 w 805187"/>
                <a:gd name="connsiteY146" fmla="*/ 440199 h 804238"/>
                <a:gd name="connsiteX147" fmla="*/ 539329 w 805187"/>
                <a:gd name="connsiteY147" fmla="*/ 459524 h 804238"/>
                <a:gd name="connsiteX148" fmla="*/ 570348 w 805187"/>
                <a:gd name="connsiteY148" fmla="*/ 464760 h 804238"/>
                <a:gd name="connsiteX149" fmla="*/ 575487 w 805187"/>
                <a:gd name="connsiteY149" fmla="*/ 460857 h 804238"/>
                <a:gd name="connsiteX150" fmla="*/ 584527 w 805187"/>
                <a:gd name="connsiteY150" fmla="*/ 444102 h 804238"/>
                <a:gd name="connsiteX151" fmla="*/ 593566 w 805187"/>
                <a:gd name="connsiteY151" fmla="*/ 404023 h 804238"/>
                <a:gd name="connsiteX152" fmla="*/ 600037 w 805187"/>
                <a:gd name="connsiteY152" fmla="*/ 402786 h 804238"/>
                <a:gd name="connsiteX153" fmla="*/ 600037 w 805187"/>
                <a:gd name="connsiteY153" fmla="*/ 371751 h 804238"/>
                <a:gd name="connsiteX154" fmla="*/ 609076 w 805187"/>
                <a:gd name="connsiteY154" fmla="*/ 357566 h 804238"/>
                <a:gd name="connsiteX155" fmla="*/ 633530 w 805187"/>
                <a:gd name="connsiteY155" fmla="*/ 371751 h 804238"/>
                <a:gd name="connsiteX156" fmla="*/ 641333 w 805187"/>
                <a:gd name="connsiteY156" fmla="*/ 343382 h 804238"/>
                <a:gd name="connsiteX157" fmla="*/ 649040 w 805187"/>
                <a:gd name="connsiteY157" fmla="*/ 331768 h 804238"/>
                <a:gd name="connsiteX158" fmla="*/ 651610 w 805187"/>
                <a:gd name="connsiteY158" fmla="*/ 330435 h 804238"/>
                <a:gd name="connsiteX159" fmla="*/ 654179 w 805187"/>
                <a:gd name="connsiteY159" fmla="*/ 335671 h 804238"/>
                <a:gd name="connsiteX160" fmla="*/ 661981 w 805187"/>
                <a:gd name="connsiteY160" fmla="*/ 326627 h 804238"/>
                <a:gd name="connsiteX161" fmla="*/ 665787 w 805187"/>
                <a:gd name="connsiteY161" fmla="*/ 316250 h 804238"/>
                <a:gd name="connsiteX162" fmla="*/ 672258 w 805187"/>
                <a:gd name="connsiteY162" fmla="*/ 317583 h 804238"/>
                <a:gd name="connsiteX163" fmla="*/ 677396 w 805187"/>
                <a:gd name="connsiteY163" fmla="*/ 305969 h 804238"/>
                <a:gd name="connsiteX164" fmla="*/ 674827 w 805187"/>
                <a:gd name="connsiteY164" fmla="*/ 302065 h 804238"/>
                <a:gd name="connsiteX165" fmla="*/ 685198 w 805187"/>
                <a:gd name="connsiteY165" fmla="*/ 282740 h 804238"/>
                <a:gd name="connsiteX166" fmla="*/ 691574 w 805187"/>
                <a:gd name="connsiteY166" fmla="*/ 277504 h 804238"/>
                <a:gd name="connsiteX167" fmla="*/ 696807 w 805187"/>
                <a:gd name="connsiteY167" fmla="*/ 265985 h 804238"/>
                <a:gd name="connsiteX168" fmla="*/ 691574 w 805187"/>
                <a:gd name="connsiteY168" fmla="*/ 260749 h 804238"/>
                <a:gd name="connsiteX169" fmla="*/ 694238 w 805187"/>
                <a:gd name="connsiteY169" fmla="*/ 249135 h 804238"/>
                <a:gd name="connsiteX170" fmla="*/ 691574 w 805187"/>
                <a:gd name="connsiteY170" fmla="*/ 247802 h 804238"/>
                <a:gd name="connsiteX171" fmla="*/ 699377 w 805187"/>
                <a:gd name="connsiteY171" fmla="*/ 225907 h 804238"/>
                <a:gd name="connsiteX172" fmla="*/ 695475 w 805187"/>
                <a:gd name="connsiteY172" fmla="*/ 222003 h 804238"/>
                <a:gd name="connsiteX173" fmla="*/ 694238 w 805187"/>
                <a:gd name="connsiteY173" fmla="*/ 200108 h 804238"/>
                <a:gd name="connsiteX174" fmla="*/ 796148 w 805187"/>
                <a:gd name="connsiteY174" fmla="*/ 256846 h 804238"/>
                <a:gd name="connsiteX175" fmla="*/ 801286 w 805187"/>
                <a:gd name="connsiteY175" fmla="*/ 219433 h 804238"/>
                <a:gd name="connsiteX176" fmla="*/ 805187 w 805187"/>
                <a:gd name="connsiteY176" fmla="*/ 211722 h 804238"/>
                <a:gd name="connsiteX177" fmla="*/ 800049 w 805187"/>
                <a:gd name="connsiteY177" fmla="*/ 207819 h 804238"/>
                <a:gd name="connsiteX178" fmla="*/ 800049 w 805187"/>
                <a:gd name="connsiteY178" fmla="*/ 192302 h 804238"/>
                <a:gd name="connsiteX179" fmla="*/ 796148 w 805187"/>
                <a:gd name="connsiteY179" fmla="*/ 188493 h 804238"/>
                <a:gd name="connsiteX180" fmla="*/ 787108 w 805187"/>
                <a:gd name="connsiteY180" fmla="*/ 187161 h 804238"/>
                <a:gd name="connsiteX181" fmla="*/ 785776 w 805187"/>
                <a:gd name="connsiteY181" fmla="*/ 182020 h 804238"/>
                <a:gd name="connsiteX182" fmla="*/ 789677 w 805187"/>
                <a:gd name="connsiteY182" fmla="*/ 182020 h 804238"/>
                <a:gd name="connsiteX183" fmla="*/ 785776 w 805187"/>
                <a:gd name="connsiteY183" fmla="*/ 176879 h 804238"/>
                <a:gd name="connsiteX184" fmla="*/ 789677 w 805187"/>
                <a:gd name="connsiteY184" fmla="*/ 172976 h 804238"/>
                <a:gd name="connsiteX185" fmla="*/ 778068 w 805187"/>
                <a:gd name="connsiteY185" fmla="*/ 175546 h 804238"/>
                <a:gd name="connsiteX186" fmla="*/ 779400 w 805187"/>
                <a:gd name="connsiteY186" fmla="*/ 167835 h 804238"/>
                <a:gd name="connsiteX187" fmla="*/ 776831 w 805187"/>
                <a:gd name="connsiteY187" fmla="*/ 167835 h 804238"/>
                <a:gd name="connsiteX188" fmla="*/ 774262 w 805187"/>
                <a:gd name="connsiteY188" fmla="*/ 171643 h 804238"/>
                <a:gd name="connsiteX189" fmla="*/ 771598 w 805187"/>
                <a:gd name="connsiteY189" fmla="*/ 165265 h 804238"/>
                <a:gd name="connsiteX190" fmla="*/ 767791 w 805187"/>
                <a:gd name="connsiteY190" fmla="*/ 162695 h 804238"/>
                <a:gd name="connsiteX191" fmla="*/ 775499 w 805187"/>
                <a:gd name="connsiteY191" fmla="*/ 158792 h 804238"/>
                <a:gd name="connsiteX192" fmla="*/ 772930 w 805187"/>
                <a:gd name="connsiteY192" fmla="*/ 150985 h 804238"/>
                <a:gd name="connsiteX193" fmla="*/ 765223 w 805187"/>
                <a:gd name="connsiteY193" fmla="*/ 149748 h 804238"/>
                <a:gd name="connsiteX194" fmla="*/ 763890 w 805187"/>
                <a:gd name="connsiteY194" fmla="*/ 154888 h 804238"/>
                <a:gd name="connsiteX195" fmla="*/ 756183 w 805187"/>
                <a:gd name="connsiteY195" fmla="*/ 150985 h 804238"/>
                <a:gd name="connsiteX196" fmla="*/ 757420 w 805187"/>
                <a:gd name="connsiteY196" fmla="*/ 158792 h 804238"/>
                <a:gd name="connsiteX197" fmla="*/ 752282 w 805187"/>
                <a:gd name="connsiteY197" fmla="*/ 153651 h 804238"/>
                <a:gd name="connsiteX198" fmla="*/ 747143 w 805187"/>
                <a:gd name="connsiteY198" fmla="*/ 157459 h 804238"/>
                <a:gd name="connsiteX199" fmla="*/ 723926 w 805187"/>
                <a:gd name="connsiteY199" fmla="*/ 142037 h 804238"/>
                <a:gd name="connsiteX200" fmla="*/ 710985 w 805187"/>
                <a:gd name="connsiteY200" fmla="*/ 142037 h 804238"/>
                <a:gd name="connsiteX201" fmla="*/ 705847 w 805187"/>
                <a:gd name="connsiteY201" fmla="*/ 148415 h 804238"/>
                <a:gd name="connsiteX202" fmla="*/ 699377 w 805187"/>
                <a:gd name="connsiteY202" fmla="*/ 161362 h 804238"/>
                <a:gd name="connsiteX203" fmla="*/ 686435 w 805187"/>
                <a:gd name="connsiteY203" fmla="*/ 158792 h 804238"/>
                <a:gd name="connsiteX204" fmla="*/ 681297 w 805187"/>
                <a:gd name="connsiteY204" fmla="*/ 166503 h 804238"/>
                <a:gd name="connsiteX205" fmla="*/ 672258 w 805187"/>
                <a:gd name="connsiteY205" fmla="*/ 166503 h 804238"/>
                <a:gd name="connsiteX206" fmla="*/ 678728 w 805187"/>
                <a:gd name="connsiteY206" fmla="*/ 172976 h 804238"/>
                <a:gd name="connsiteX207" fmla="*/ 671021 w 805187"/>
                <a:gd name="connsiteY207" fmla="*/ 172976 h 804238"/>
                <a:gd name="connsiteX208" fmla="*/ 669688 w 805187"/>
                <a:gd name="connsiteY208" fmla="*/ 176879 h 804238"/>
                <a:gd name="connsiteX209" fmla="*/ 677396 w 805187"/>
                <a:gd name="connsiteY209" fmla="*/ 182020 h 804238"/>
                <a:gd name="connsiteX210" fmla="*/ 673590 w 805187"/>
                <a:gd name="connsiteY210" fmla="*/ 183258 h 804238"/>
                <a:gd name="connsiteX211" fmla="*/ 668357 w 805187"/>
                <a:gd name="connsiteY211" fmla="*/ 191064 h 804238"/>
                <a:gd name="connsiteX212" fmla="*/ 636195 w 805187"/>
                <a:gd name="connsiteY212" fmla="*/ 192302 h 804238"/>
                <a:gd name="connsiteX213" fmla="*/ 618020 w 805187"/>
                <a:gd name="connsiteY213" fmla="*/ 185828 h 804238"/>
                <a:gd name="connsiteX214" fmla="*/ 615452 w 805187"/>
                <a:gd name="connsiteY214" fmla="*/ 182020 h 804238"/>
                <a:gd name="connsiteX215" fmla="*/ 621922 w 805187"/>
                <a:gd name="connsiteY215" fmla="*/ 179450 h 804238"/>
                <a:gd name="connsiteX216" fmla="*/ 621922 w 805187"/>
                <a:gd name="connsiteY216" fmla="*/ 175546 h 804238"/>
                <a:gd name="connsiteX217" fmla="*/ 611645 w 805187"/>
                <a:gd name="connsiteY217" fmla="*/ 172976 h 804238"/>
                <a:gd name="connsiteX218" fmla="*/ 607744 w 805187"/>
                <a:gd name="connsiteY218" fmla="*/ 187161 h 804238"/>
                <a:gd name="connsiteX219" fmla="*/ 611645 w 805187"/>
                <a:gd name="connsiteY219" fmla="*/ 189731 h 804238"/>
                <a:gd name="connsiteX220" fmla="*/ 606412 w 805187"/>
                <a:gd name="connsiteY220" fmla="*/ 192302 h 804238"/>
                <a:gd name="connsiteX221" fmla="*/ 589665 w 805187"/>
                <a:gd name="connsiteY221" fmla="*/ 223336 h 804238"/>
                <a:gd name="connsiteX222" fmla="*/ 572918 w 805187"/>
                <a:gd name="connsiteY222" fmla="*/ 216863 h 804238"/>
                <a:gd name="connsiteX223" fmla="*/ 563878 w 805187"/>
                <a:gd name="connsiteY223" fmla="*/ 220766 h 804238"/>
                <a:gd name="connsiteX224" fmla="*/ 565210 w 805187"/>
                <a:gd name="connsiteY224" fmla="*/ 225907 h 804238"/>
                <a:gd name="connsiteX225" fmla="*/ 561309 w 805187"/>
                <a:gd name="connsiteY225" fmla="*/ 234950 h 804238"/>
                <a:gd name="connsiteX226" fmla="*/ 557408 w 805187"/>
                <a:gd name="connsiteY226" fmla="*/ 234950 h 804238"/>
                <a:gd name="connsiteX227" fmla="*/ 557408 w 805187"/>
                <a:gd name="connsiteY227" fmla="*/ 240091 h 804238"/>
                <a:gd name="connsiteX228" fmla="*/ 541898 w 805187"/>
                <a:gd name="connsiteY228" fmla="*/ 254276 h 804238"/>
                <a:gd name="connsiteX229" fmla="*/ 538092 w 805187"/>
                <a:gd name="connsiteY229" fmla="*/ 264652 h 804238"/>
                <a:gd name="connsiteX230" fmla="*/ 530289 w 805187"/>
                <a:gd name="connsiteY230" fmla="*/ 268460 h 804238"/>
                <a:gd name="connsiteX231" fmla="*/ 516111 w 805187"/>
                <a:gd name="connsiteY231" fmla="*/ 289214 h 804238"/>
                <a:gd name="connsiteX232" fmla="*/ 509641 w 805187"/>
                <a:gd name="connsiteY232" fmla="*/ 294354 h 804238"/>
                <a:gd name="connsiteX233" fmla="*/ 490325 w 805187"/>
                <a:gd name="connsiteY233" fmla="*/ 176879 h 804238"/>
                <a:gd name="connsiteX234" fmla="*/ 312293 w 805187"/>
                <a:gd name="connsiteY234" fmla="*/ 206581 h 804238"/>
                <a:gd name="connsiteX235" fmla="*/ 279941 w 805187"/>
                <a:gd name="connsiteY235" fmla="*/ 0 h 80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805187" h="804238">
                  <a:moveTo>
                    <a:pt x="279941" y="0"/>
                  </a:moveTo>
                  <a:lnTo>
                    <a:pt x="270901" y="6474"/>
                  </a:lnTo>
                  <a:lnTo>
                    <a:pt x="260624" y="9044"/>
                  </a:lnTo>
                  <a:lnTo>
                    <a:pt x="256723" y="16755"/>
                  </a:lnTo>
                  <a:lnTo>
                    <a:pt x="272233" y="37413"/>
                  </a:lnTo>
                  <a:lnTo>
                    <a:pt x="270901" y="59404"/>
                  </a:lnTo>
                  <a:lnTo>
                    <a:pt x="274802" y="61974"/>
                  </a:lnTo>
                  <a:lnTo>
                    <a:pt x="277372" y="77397"/>
                  </a:lnTo>
                  <a:lnTo>
                    <a:pt x="265763" y="111002"/>
                  </a:lnTo>
                  <a:lnTo>
                    <a:pt x="265763" y="167835"/>
                  </a:lnTo>
                  <a:lnTo>
                    <a:pt x="256723" y="171643"/>
                  </a:lnTo>
                  <a:lnTo>
                    <a:pt x="261957" y="179450"/>
                  </a:lnTo>
                  <a:lnTo>
                    <a:pt x="256723" y="188493"/>
                  </a:lnTo>
                  <a:lnTo>
                    <a:pt x="259387" y="194967"/>
                  </a:lnTo>
                  <a:lnTo>
                    <a:pt x="252917" y="207819"/>
                  </a:lnTo>
                  <a:lnTo>
                    <a:pt x="260624" y="216863"/>
                  </a:lnTo>
                  <a:lnTo>
                    <a:pt x="256723" y="224574"/>
                  </a:lnTo>
                  <a:lnTo>
                    <a:pt x="255486" y="238854"/>
                  </a:lnTo>
                  <a:lnTo>
                    <a:pt x="239976" y="250468"/>
                  </a:lnTo>
                  <a:lnTo>
                    <a:pt x="220660" y="280170"/>
                  </a:lnTo>
                  <a:lnTo>
                    <a:pt x="210289" y="287881"/>
                  </a:lnTo>
                  <a:lnTo>
                    <a:pt x="202581" y="300733"/>
                  </a:lnTo>
                  <a:lnTo>
                    <a:pt x="194779" y="302065"/>
                  </a:lnTo>
                  <a:lnTo>
                    <a:pt x="180601" y="313680"/>
                  </a:lnTo>
                  <a:lnTo>
                    <a:pt x="168992" y="302065"/>
                  </a:lnTo>
                  <a:lnTo>
                    <a:pt x="163854" y="303303"/>
                  </a:lnTo>
                  <a:lnTo>
                    <a:pt x="149676" y="321486"/>
                  </a:lnTo>
                  <a:lnTo>
                    <a:pt x="149676" y="336908"/>
                  </a:lnTo>
                  <a:lnTo>
                    <a:pt x="135403" y="338241"/>
                  </a:lnTo>
                  <a:lnTo>
                    <a:pt x="130264" y="342144"/>
                  </a:lnTo>
                  <a:lnTo>
                    <a:pt x="130264" y="351093"/>
                  </a:lnTo>
                  <a:lnTo>
                    <a:pt x="125126" y="353759"/>
                  </a:lnTo>
                  <a:lnTo>
                    <a:pt x="121320" y="362707"/>
                  </a:lnTo>
                  <a:lnTo>
                    <a:pt x="125126" y="375654"/>
                  </a:lnTo>
                  <a:lnTo>
                    <a:pt x="123889" y="380795"/>
                  </a:lnTo>
                  <a:lnTo>
                    <a:pt x="113518" y="388601"/>
                  </a:lnTo>
                  <a:lnTo>
                    <a:pt x="123889" y="398883"/>
                  </a:lnTo>
                  <a:lnTo>
                    <a:pt x="123889" y="410497"/>
                  </a:lnTo>
                  <a:lnTo>
                    <a:pt x="129028" y="418303"/>
                  </a:lnTo>
                  <a:lnTo>
                    <a:pt x="125126" y="419541"/>
                  </a:lnTo>
                  <a:lnTo>
                    <a:pt x="117419" y="415638"/>
                  </a:lnTo>
                  <a:lnTo>
                    <a:pt x="108379" y="433725"/>
                  </a:lnTo>
                  <a:lnTo>
                    <a:pt x="100577" y="431155"/>
                  </a:lnTo>
                  <a:lnTo>
                    <a:pt x="104478" y="420874"/>
                  </a:lnTo>
                  <a:lnTo>
                    <a:pt x="96771" y="409259"/>
                  </a:lnTo>
                  <a:lnTo>
                    <a:pt x="80024" y="405356"/>
                  </a:lnTo>
                  <a:lnTo>
                    <a:pt x="70984" y="415638"/>
                  </a:lnTo>
                  <a:lnTo>
                    <a:pt x="64514" y="435058"/>
                  </a:lnTo>
                  <a:lnTo>
                    <a:pt x="65751" y="448005"/>
                  </a:lnTo>
                  <a:lnTo>
                    <a:pt x="55474" y="463427"/>
                  </a:lnTo>
                  <a:lnTo>
                    <a:pt x="63181" y="478945"/>
                  </a:lnTo>
                  <a:lnTo>
                    <a:pt x="68415" y="500840"/>
                  </a:lnTo>
                  <a:lnTo>
                    <a:pt x="63181" y="507314"/>
                  </a:lnTo>
                  <a:lnTo>
                    <a:pt x="51573" y="506077"/>
                  </a:lnTo>
                  <a:lnTo>
                    <a:pt x="49004" y="509884"/>
                  </a:lnTo>
                  <a:lnTo>
                    <a:pt x="46434" y="542157"/>
                  </a:lnTo>
                  <a:lnTo>
                    <a:pt x="16746" y="556436"/>
                  </a:lnTo>
                  <a:lnTo>
                    <a:pt x="2569" y="555104"/>
                  </a:lnTo>
                  <a:lnTo>
                    <a:pt x="2569" y="565480"/>
                  </a:lnTo>
                  <a:lnTo>
                    <a:pt x="9039" y="578332"/>
                  </a:lnTo>
                  <a:lnTo>
                    <a:pt x="10276" y="591279"/>
                  </a:lnTo>
                  <a:lnTo>
                    <a:pt x="3806" y="595182"/>
                  </a:lnTo>
                  <a:lnTo>
                    <a:pt x="6375" y="605464"/>
                  </a:lnTo>
                  <a:lnTo>
                    <a:pt x="5138" y="609367"/>
                  </a:lnTo>
                  <a:lnTo>
                    <a:pt x="0" y="611937"/>
                  </a:lnTo>
                  <a:lnTo>
                    <a:pt x="1236" y="617078"/>
                  </a:lnTo>
                  <a:lnTo>
                    <a:pt x="11608" y="623552"/>
                  </a:lnTo>
                  <a:lnTo>
                    <a:pt x="25786" y="644210"/>
                  </a:lnTo>
                  <a:lnTo>
                    <a:pt x="36158" y="651921"/>
                  </a:lnTo>
                  <a:lnTo>
                    <a:pt x="33494" y="663535"/>
                  </a:lnTo>
                  <a:lnTo>
                    <a:pt x="46434" y="670009"/>
                  </a:lnTo>
                  <a:lnTo>
                    <a:pt x="54142" y="686764"/>
                  </a:lnTo>
                  <a:lnTo>
                    <a:pt x="69652" y="694570"/>
                  </a:lnTo>
                  <a:lnTo>
                    <a:pt x="69652" y="702281"/>
                  </a:lnTo>
                  <a:lnTo>
                    <a:pt x="77359" y="716465"/>
                  </a:lnTo>
                  <a:lnTo>
                    <a:pt x="87731" y="717798"/>
                  </a:lnTo>
                  <a:lnTo>
                    <a:pt x="94201" y="724272"/>
                  </a:lnTo>
                  <a:lnTo>
                    <a:pt x="99339" y="720369"/>
                  </a:lnTo>
                  <a:lnTo>
                    <a:pt x="104478" y="729413"/>
                  </a:lnTo>
                  <a:lnTo>
                    <a:pt x="109616" y="729413"/>
                  </a:lnTo>
                  <a:lnTo>
                    <a:pt x="108379" y="737124"/>
                  </a:lnTo>
                  <a:lnTo>
                    <a:pt x="118656" y="738456"/>
                  </a:lnTo>
                  <a:lnTo>
                    <a:pt x="125126" y="742265"/>
                  </a:lnTo>
                  <a:lnTo>
                    <a:pt x="125126" y="735886"/>
                  </a:lnTo>
                  <a:lnTo>
                    <a:pt x="130264" y="739694"/>
                  </a:lnTo>
                  <a:lnTo>
                    <a:pt x="138067" y="735886"/>
                  </a:lnTo>
                  <a:lnTo>
                    <a:pt x="141873" y="738456"/>
                  </a:lnTo>
                  <a:lnTo>
                    <a:pt x="147107" y="743597"/>
                  </a:lnTo>
                  <a:lnTo>
                    <a:pt x="138067" y="753879"/>
                  </a:lnTo>
                  <a:lnTo>
                    <a:pt x="152245" y="762922"/>
                  </a:lnTo>
                  <a:lnTo>
                    <a:pt x="152245" y="773299"/>
                  </a:lnTo>
                  <a:lnTo>
                    <a:pt x="165186" y="782343"/>
                  </a:lnTo>
                  <a:lnTo>
                    <a:pt x="171561" y="790054"/>
                  </a:lnTo>
                  <a:lnTo>
                    <a:pt x="187071" y="791387"/>
                  </a:lnTo>
                  <a:lnTo>
                    <a:pt x="203818" y="804239"/>
                  </a:lnTo>
                  <a:lnTo>
                    <a:pt x="224466" y="800431"/>
                  </a:lnTo>
                  <a:lnTo>
                    <a:pt x="232269" y="788817"/>
                  </a:lnTo>
                  <a:lnTo>
                    <a:pt x="247684" y="779773"/>
                  </a:lnTo>
                  <a:lnTo>
                    <a:pt x="254154" y="765588"/>
                  </a:lnTo>
                  <a:lnTo>
                    <a:pt x="281273" y="783676"/>
                  </a:lnTo>
                  <a:lnTo>
                    <a:pt x="294214" y="774537"/>
                  </a:lnTo>
                  <a:lnTo>
                    <a:pt x="314862" y="768159"/>
                  </a:lnTo>
                  <a:lnTo>
                    <a:pt x="321237" y="762922"/>
                  </a:lnTo>
                  <a:lnTo>
                    <a:pt x="323902" y="765588"/>
                  </a:lnTo>
                  <a:lnTo>
                    <a:pt x="327803" y="764255"/>
                  </a:lnTo>
                  <a:lnTo>
                    <a:pt x="343217" y="750071"/>
                  </a:lnTo>
                  <a:lnTo>
                    <a:pt x="336747" y="741027"/>
                  </a:lnTo>
                  <a:lnTo>
                    <a:pt x="339316" y="731983"/>
                  </a:lnTo>
                  <a:lnTo>
                    <a:pt x="349688" y="733221"/>
                  </a:lnTo>
                  <a:lnTo>
                    <a:pt x="350925" y="738456"/>
                  </a:lnTo>
                  <a:lnTo>
                    <a:pt x="357396" y="742265"/>
                  </a:lnTo>
                  <a:lnTo>
                    <a:pt x="394791" y="712563"/>
                  </a:lnTo>
                  <a:lnTo>
                    <a:pt x="401261" y="712563"/>
                  </a:lnTo>
                  <a:lnTo>
                    <a:pt x="406495" y="721606"/>
                  </a:lnTo>
                  <a:lnTo>
                    <a:pt x="414202" y="717798"/>
                  </a:lnTo>
                  <a:lnTo>
                    <a:pt x="425811" y="702281"/>
                  </a:lnTo>
                  <a:lnTo>
                    <a:pt x="436087" y="697140"/>
                  </a:lnTo>
                  <a:lnTo>
                    <a:pt x="436087" y="690667"/>
                  </a:lnTo>
                  <a:lnTo>
                    <a:pt x="428380" y="693237"/>
                  </a:lnTo>
                  <a:lnTo>
                    <a:pt x="428380" y="685526"/>
                  </a:lnTo>
                  <a:lnTo>
                    <a:pt x="439989" y="676482"/>
                  </a:lnTo>
                  <a:lnTo>
                    <a:pt x="443890" y="668676"/>
                  </a:lnTo>
                  <a:lnTo>
                    <a:pt x="437419" y="666106"/>
                  </a:lnTo>
                  <a:lnTo>
                    <a:pt x="428380" y="667438"/>
                  </a:lnTo>
                  <a:lnTo>
                    <a:pt x="427047" y="658394"/>
                  </a:lnTo>
                  <a:lnTo>
                    <a:pt x="434850" y="646780"/>
                  </a:lnTo>
                  <a:lnTo>
                    <a:pt x="432281" y="640306"/>
                  </a:lnTo>
                  <a:lnTo>
                    <a:pt x="437419" y="633833"/>
                  </a:lnTo>
                  <a:lnTo>
                    <a:pt x="436087" y="628692"/>
                  </a:lnTo>
                  <a:lnTo>
                    <a:pt x="443890" y="618411"/>
                  </a:lnTo>
                  <a:lnTo>
                    <a:pt x="443890" y="610605"/>
                  </a:lnTo>
                  <a:lnTo>
                    <a:pt x="451597" y="606701"/>
                  </a:lnTo>
                  <a:lnTo>
                    <a:pt x="458068" y="592517"/>
                  </a:lnTo>
                  <a:lnTo>
                    <a:pt x="468344" y="580903"/>
                  </a:lnTo>
                  <a:lnTo>
                    <a:pt x="476147" y="552533"/>
                  </a:lnTo>
                  <a:lnTo>
                    <a:pt x="474815" y="535683"/>
                  </a:lnTo>
                  <a:lnTo>
                    <a:pt x="494226" y="511217"/>
                  </a:lnTo>
                  <a:lnTo>
                    <a:pt x="490325" y="503506"/>
                  </a:lnTo>
                  <a:lnTo>
                    <a:pt x="495463" y="491797"/>
                  </a:lnTo>
                  <a:lnTo>
                    <a:pt x="500697" y="491797"/>
                  </a:lnTo>
                  <a:lnTo>
                    <a:pt x="500697" y="481515"/>
                  </a:lnTo>
                  <a:lnTo>
                    <a:pt x="505835" y="472471"/>
                  </a:lnTo>
                  <a:lnTo>
                    <a:pt x="501934" y="457049"/>
                  </a:lnTo>
                  <a:lnTo>
                    <a:pt x="505835" y="451813"/>
                  </a:lnTo>
                  <a:lnTo>
                    <a:pt x="504502" y="445340"/>
                  </a:lnTo>
                  <a:lnTo>
                    <a:pt x="507072" y="435058"/>
                  </a:lnTo>
                  <a:lnTo>
                    <a:pt x="526483" y="440199"/>
                  </a:lnTo>
                  <a:lnTo>
                    <a:pt x="539329" y="459524"/>
                  </a:lnTo>
                  <a:lnTo>
                    <a:pt x="570348" y="464760"/>
                  </a:lnTo>
                  <a:lnTo>
                    <a:pt x="575487" y="460857"/>
                  </a:lnTo>
                  <a:lnTo>
                    <a:pt x="584527" y="444102"/>
                  </a:lnTo>
                  <a:lnTo>
                    <a:pt x="593566" y="404023"/>
                  </a:lnTo>
                  <a:lnTo>
                    <a:pt x="600037" y="402786"/>
                  </a:lnTo>
                  <a:lnTo>
                    <a:pt x="600037" y="371751"/>
                  </a:lnTo>
                  <a:lnTo>
                    <a:pt x="609076" y="357566"/>
                  </a:lnTo>
                  <a:lnTo>
                    <a:pt x="633530" y="371751"/>
                  </a:lnTo>
                  <a:lnTo>
                    <a:pt x="641333" y="343382"/>
                  </a:lnTo>
                  <a:lnTo>
                    <a:pt x="649040" y="331768"/>
                  </a:lnTo>
                  <a:lnTo>
                    <a:pt x="651610" y="330435"/>
                  </a:lnTo>
                  <a:lnTo>
                    <a:pt x="654179" y="335671"/>
                  </a:lnTo>
                  <a:lnTo>
                    <a:pt x="661981" y="326627"/>
                  </a:lnTo>
                  <a:lnTo>
                    <a:pt x="665787" y="316250"/>
                  </a:lnTo>
                  <a:lnTo>
                    <a:pt x="672258" y="317583"/>
                  </a:lnTo>
                  <a:lnTo>
                    <a:pt x="677396" y="305969"/>
                  </a:lnTo>
                  <a:lnTo>
                    <a:pt x="674827" y="302065"/>
                  </a:lnTo>
                  <a:lnTo>
                    <a:pt x="685198" y="282740"/>
                  </a:lnTo>
                  <a:lnTo>
                    <a:pt x="691574" y="277504"/>
                  </a:lnTo>
                  <a:lnTo>
                    <a:pt x="696807" y="265985"/>
                  </a:lnTo>
                  <a:lnTo>
                    <a:pt x="691574" y="260749"/>
                  </a:lnTo>
                  <a:lnTo>
                    <a:pt x="694238" y="249135"/>
                  </a:lnTo>
                  <a:lnTo>
                    <a:pt x="691574" y="247802"/>
                  </a:lnTo>
                  <a:lnTo>
                    <a:pt x="699377" y="225907"/>
                  </a:lnTo>
                  <a:lnTo>
                    <a:pt x="695475" y="222003"/>
                  </a:lnTo>
                  <a:lnTo>
                    <a:pt x="694238" y="200108"/>
                  </a:lnTo>
                  <a:lnTo>
                    <a:pt x="796148" y="256846"/>
                  </a:lnTo>
                  <a:lnTo>
                    <a:pt x="801286" y="219433"/>
                  </a:lnTo>
                  <a:lnTo>
                    <a:pt x="805187" y="211722"/>
                  </a:lnTo>
                  <a:lnTo>
                    <a:pt x="800049" y="207819"/>
                  </a:lnTo>
                  <a:lnTo>
                    <a:pt x="800049" y="192302"/>
                  </a:lnTo>
                  <a:lnTo>
                    <a:pt x="796148" y="188493"/>
                  </a:lnTo>
                  <a:lnTo>
                    <a:pt x="787108" y="187161"/>
                  </a:lnTo>
                  <a:lnTo>
                    <a:pt x="785776" y="182020"/>
                  </a:lnTo>
                  <a:lnTo>
                    <a:pt x="789677" y="182020"/>
                  </a:lnTo>
                  <a:lnTo>
                    <a:pt x="785776" y="176879"/>
                  </a:lnTo>
                  <a:lnTo>
                    <a:pt x="789677" y="172976"/>
                  </a:lnTo>
                  <a:lnTo>
                    <a:pt x="778068" y="175546"/>
                  </a:lnTo>
                  <a:lnTo>
                    <a:pt x="779400" y="167835"/>
                  </a:lnTo>
                  <a:lnTo>
                    <a:pt x="776831" y="167835"/>
                  </a:lnTo>
                  <a:lnTo>
                    <a:pt x="774262" y="171643"/>
                  </a:lnTo>
                  <a:lnTo>
                    <a:pt x="771598" y="165265"/>
                  </a:lnTo>
                  <a:lnTo>
                    <a:pt x="767791" y="162695"/>
                  </a:lnTo>
                  <a:lnTo>
                    <a:pt x="775499" y="158792"/>
                  </a:lnTo>
                  <a:lnTo>
                    <a:pt x="772930" y="150985"/>
                  </a:lnTo>
                  <a:lnTo>
                    <a:pt x="765223" y="149748"/>
                  </a:lnTo>
                  <a:lnTo>
                    <a:pt x="763890" y="154888"/>
                  </a:lnTo>
                  <a:lnTo>
                    <a:pt x="756183" y="150985"/>
                  </a:lnTo>
                  <a:lnTo>
                    <a:pt x="757420" y="158792"/>
                  </a:lnTo>
                  <a:lnTo>
                    <a:pt x="752282" y="153651"/>
                  </a:lnTo>
                  <a:lnTo>
                    <a:pt x="747143" y="157459"/>
                  </a:lnTo>
                  <a:lnTo>
                    <a:pt x="723926" y="142037"/>
                  </a:lnTo>
                  <a:lnTo>
                    <a:pt x="710985" y="142037"/>
                  </a:lnTo>
                  <a:lnTo>
                    <a:pt x="705847" y="148415"/>
                  </a:lnTo>
                  <a:lnTo>
                    <a:pt x="699377" y="161362"/>
                  </a:lnTo>
                  <a:lnTo>
                    <a:pt x="686435" y="158792"/>
                  </a:lnTo>
                  <a:lnTo>
                    <a:pt x="681297" y="166503"/>
                  </a:lnTo>
                  <a:lnTo>
                    <a:pt x="672258" y="166503"/>
                  </a:lnTo>
                  <a:lnTo>
                    <a:pt x="678728" y="172976"/>
                  </a:lnTo>
                  <a:lnTo>
                    <a:pt x="671021" y="172976"/>
                  </a:lnTo>
                  <a:lnTo>
                    <a:pt x="669688" y="176879"/>
                  </a:lnTo>
                  <a:lnTo>
                    <a:pt x="677396" y="182020"/>
                  </a:lnTo>
                  <a:lnTo>
                    <a:pt x="673590" y="183258"/>
                  </a:lnTo>
                  <a:lnTo>
                    <a:pt x="668357" y="191064"/>
                  </a:lnTo>
                  <a:lnTo>
                    <a:pt x="636195" y="192302"/>
                  </a:lnTo>
                  <a:lnTo>
                    <a:pt x="618020" y="185828"/>
                  </a:lnTo>
                  <a:lnTo>
                    <a:pt x="615452" y="182020"/>
                  </a:lnTo>
                  <a:lnTo>
                    <a:pt x="621922" y="179450"/>
                  </a:lnTo>
                  <a:lnTo>
                    <a:pt x="621922" y="175546"/>
                  </a:lnTo>
                  <a:lnTo>
                    <a:pt x="611645" y="172976"/>
                  </a:lnTo>
                  <a:lnTo>
                    <a:pt x="607744" y="187161"/>
                  </a:lnTo>
                  <a:lnTo>
                    <a:pt x="611645" y="189731"/>
                  </a:lnTo>
                  <a:lnTo>
                    <a:pt x="606412" y="192302"/>
                  </a:lnTo>
                  <a:lnTo>
                    <a:pt x="589665" y="223336"/>
                  </a:lnTo>
                  <a:lnTo>
                    <a:pt x="572918" y="216863"/>
                  </a:lnTo>
                  <a:lnTo>
                    <a:pt x="563878" y="220766"/>
                  </a:lnTo>
                  <a:lnTo>
                    <a:pt x="565210" y="225907"/>
                  </a:lnTo>
                  <a:lnTo>
                    <a:pt x="561309" y="234950"/>
                  </a:lnTo>
                  <a:lnTo>
                    <a:pt x="557408" y="234950"/>
                  </a:lnTo>
                  <a:lnTo>
                    <a:pt x="557408" y="240091"/>
                  </a:lnTo>
                  <a:lnTo>
                    <a:pt x="541898" y="254276"/>
                  </a:lnTo>
                  <a:lnTo>
                    <a:pt x="538092" y="264652"/>
                  </a:lnTo>
                  <a:lnTo>
                    <a:pt x="530289" y="268460"/>
                  </a:lnTo>
                  <a:lnTo>
                    <a:pt x="516111" y="289214"/>
                  </a:lnTo>
                  <a:lnTo>
                    <a:pt x="509641" y="294354"/>
                  </a:lnTo>
                  <a:lnTo>
                    <a:pt x="490325" y="176879"/>
                  </a:lnTo>
                  <a:lnTo>
                    <a:pt x="312293" y="206581"/>
                  </a:lnTo>
                  <a:lnTo>
                    <a:pt x="279941" y="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F37E0F50-6C8F-CD9F-9661-39707E5E8E6B}"/>
                </a:ext>
              </a:extLst>
            </p:cNvPr>
            <p:cNvSpPr/>
            <p:nvPr/>
          </p:nvSpPr>
          <p:spPr>
            <a:xfrm>
              <a:off x="6101280" y="4029603"/>
              <a:ext cx="500636" cy="859217"/>
            </a:xfrm>
            <a:custGeom>
              <a:avLst/>
              <a:gdLst>
                <a:gd name="connsiteX0" fmla="*/ 59281 w 557408"/>
                <a:gd name="connsiteY0" fmla="*/ 597753 h 956651"/>
                <a:gd name="connsiteX1" fmla="*/ 55475 w 557408"/>
                <a:gd name="connsiteY1" fmla="*/ 605464 h 956651"/>
                <a:gd name="connsiteX2" fmla="*/ 63182 w 557408"/>
                <a:gd name="connsiteY2" fmla="*/ 623552 h 956651"/>
                <a:gd name="connsiteX3" fmla="*/ 61945 w 557408"/>
                <a:gd name="connsiteY3" fmla="*/ 628692 h 956651"/>
                <a:gd name="connsiteX4" fmla="*/ 50336 w 557408"/>
                <a:gd name="connsiteY4" fmla="*/ 642877 h 956651"/>
                <a:gd name="connsiteX5" fmla="*/ 52906 w 557408"/>
                <a:gd name="connsiteY5" fmla="*/ 650683 h 956651"/>
                <a:gd name="connsiteX6" fmla="*/ 67084 w 557408"/>
                <a:gd name="connsiteY6" fmla="*/ 659727 h 956651"/>
                <a:gd name="connsiteX7" fmla="*/ 67084 w 557408"/>
                <a:gd name="connsiteY7" fmla="*/ 675245 h 956651"/>
                <a:gd name="connsiteX8" fmla="*/ 78692 w 557408"/>
                <a:gd name="connsiteY8" fmla="*/ 682956 h 956651"/>
                <a:gd name="connsiteX9" fmla="*/ 74791 w 557408"/>
                <a:gd name="connsiteY9" fmla="*/ 703614 h 956651"/>
                <a:gd name="connsiteX10" fmla="*/ 85162 w 557408"/>
                <a:gd name="connsiteY10" fmla="*/ 720369 h 956651"/>
                <a:gd name="connsiteX11" fmla="*/ 86399 w 557408"/>
                <a:gd name="connsiteY11" fmla="*/ 731983 h 956651"/>
                <a:gd name="connsiteX12" fmla="*/ 81261 w 557408"/>
                <a:gd name="connsiteY12" fmla="*/ 744930 h 956651"/>
                <a:gd name="connsiteX13" fmla="*/ 68321 w 557408"/>
                <a:gd name="connsiteY13" fmla="*/ 755211 h 956651"/>
                <a:gd name="connsiteX14" fmla="*/ 69652 w 557408"/>
                <a:gd name="connsiteY14" fmla="*/ 765588 h 956651"/>
                <a:gd name="connsiteX15" fmla="*/ 61945 w 557408"/>
                <a:gd name="connsiteY15" fmla="*/ 777202 h 956651"/>
                <a:gd name="connsiteX16" fmla="*/ 65751 w 557408"/>
                <a:gd name="connsiteY16" fmla="*/ 787484 h 956651"/>
                <a:gd name="connsiteX17" fmla="*/ 61945 w 557408"/>
                <a:gd name="connsiteY17" fmla="*/ 787484 h 956651"/>
                <a:gd name="connsiteX18" fmla="*/ 59281 w 557408"/>
                <a:gd name="connsiteY18" fmla="*/ 793957 h 956651"/>
                <a:gd name="connsiteX19" fmla="*/ 49004 w 557408"/>
                <a:gd name="connsiteY19" fmla="*/ 797861 h 956651"/>
                <a:gd name="connsiteX20" fmla="*/ 51574 w 557408"/>
                <a:gd name="connsiteY20" fmla="*/ 808142 h 956651"/>
                <a:gd name="connsiteX21" fmla="*/ 46435 w 557408"/>
                <a:gd name="connsiteY21" fmla="*/ 817186 h 956651"/>
                <a:gd name="connsiteX22" fmla="*/ 37396 w 557408"/>
                <a:gd name="connsiteY22" fmla="*/ 824992 h 956651"/>
                <a:gd name="connsiteX23" fmla="*/ 36063 w 557408"/>
                <a:gd name="connsiteY23" fmla="*/ 839177 h 956651"/>
                <a:gd name="connsiteX24" fmla="*/ 33494 w 557408"/>
                <a:gd name="connsiteY24" fmla="*/ 840414 h 956651"/>
                <a:gd name="connsiteX25" fmla="*/ 30925 w 557408"/>
                <a:gd name="connsiteY25" fmla="*/ 834036 h 956651"/>
                <a:gd name="connsiteX26" fmla="*/ 25787 w 557408"/>
                <a:gd name="connsiteY26" fmla="*/ 841747 h 956651"/>
                <a:gd name="connsiteX27" fmla="*/ 21886 w 557408"/>
                <a:gd name="connsiteY27" fmla="*/ 837844 h 956651"/>
                <a:gd name="connsiteX28" fmla="*/ 12846 w 557408"/>
                <a:gd name="connsiteY28" fmla="*/ 853361 h 956651"/>
                <a:gd name="connsiteX29" fmla="*/ 15510 w 557408"/>
                <a:gd name="connsiteY29" fmla="*/ 861072 h 956651"/>
                <a:gd name="connsiteX30" fmla="*/ 24454 w 557408"/>
                <a:gd name="connsiteY30" fmla="*/ 870116 h 956651"/>
                <a:gd name="connsiteX31" fmla="*/ 10277 w 557408"/>
                <a:gd name="connsiteY31" fmla="*/ 884301 h 956651"/>
                <a:gd name="connsiteX32" fmla="*/ 10277 w 557408"/>
                <a:gd name="connsiteY32" fmla="*/ 886966 h 956651"/>
                <a:gd name="connsiteX33" fmla="*/ 19316 w 557408"/>
                <a:gd name="connsiteY33" fmla="*/ 884301 h 956651"/>
                <a:gd name="connsiteX34" fmla="*/ 18079 w 557408"/>
                <a:gd name="connsiteY34" fmla="*/ 889537 h 956651"/>
                <a:gd name="connsiteX35" fmla="*/ 6376 w 557408"/>
                <a:gd name="connsiteY35" fmla="*/ 897248 h 956651"/>
                <a:gd name="connsiteX36" fmla="*/ 10277 w 557408"/>
                <a:gd name="connsiteY36" fmla="*/ 899818 h 956651"/>
                <a:gd name="connsiteX37" fmla="*/ 11609 w 557408"/>
                <a:gd name="connsiteY37" fmla="*/ 914003 h 956651"/>
                <a:gd name="connsiteX38" fmla="*/ 9040 w 557408"/>
                <a:gd name="connsiteY38" fmla="*/ 923047 h 956651"/>
                <a:gd name="connsiteX39" fmla="*/ 1237 w 557408"/>
                <a:gd name="connsiteY39" fmla="*/ 924379 h 956651"/>
                <a:gd name="connsiteX40" fmla="*/ 11609 w 557408"/>
                <a:gd name="connsiteY40" fmla="*/ 926950 h 956651"/>
                <a:gd name="connsiteX41" fmla="*/ 11609 w 557408"/>
                <a:gd name="connsiteY41" fmla="*/ 929520 h 956651"/>
                <a:gd name="connsiteX42" fmla="*/ 0 w 557408"/>
                <a:gd name="connsiteY42" fmla="*/ 932090 h 956651"/>
                <a:gd name="connsiteX43" fmla="*/ 11609 w 557408"/>
                <a:gd name="connsiteY43" fmla="*/ 945038 h 956651"/>
                <a:gd name="connsiteX44" fmla="*/ 11609 w 557408"/>
                <a:gd name="connsiteY44" fmla="*/ 947608 h 956651"/>
                <a:gd name="connsiteX45" fmla="*/ 2569 w 557408"/>
                <a:gd name="connsiteY45" fmla="*/ 946275 h 956651"/>
                <a:gd name="connsiteX46" fmla="*/ 2569 w 557408"/>
                <a:gd name="connsiteY46" fmla="*/ 950178 h 956651"/>
                <a:gd name="connsiteX47" fmla="*/ 12846 w 557408"/>
                <a:gd name="connsiteY47" fmla="*/ 951511 h 956651"/>
                <a:gd name="connsiteX48" fmla="*/ 27024 w 557408"/>
                <a:gd name="connsiteY48" fmla="*/ 956652 h 956651"/>
                <a:gd name="connsiteX49" fmla="*/ 33494 w 557408"/>
                <a:gd name="connsiteY49" fmla="*/ 948941 h 956651"/>
                <a:gd name="connsiteX50" fmla="*/ 33494 w 557408"/>
                <a:gd name="connsiteY50" fmla="*/ 942467 h 956651"/>
                <a:gd name="connsiteX51" fmla="*/ 28356 w 557408"/>
                <a:gd name="connsiteY51" fmla="*/ 930853 h 956651"/>
                <a:gd name="connsiteX52" fmla="*/ 33494 w 557408"/>
                <a:gd name="connsiteY52" fmla="*/ 923047 h 956651"/>
                <a:gd name="connsiteX53" fmla="*/ 47767 w 557408"/>
                <a:gd name="connsiteY53" fmla="*/ 932090 h 956651"/>
                <a:gd name="connsiteX54" fmla="*/ 72222 w 557408"/>
                <a:gd name="connsiteY54" fmla="*/ 925617 h 956651"/>
                <a:gd name="connsiteX55" fmla="*/ 73554 w 557408"/>
                <a:gd name="connsiteY55" fmla="*/ 939897 h 956651"/>
                <a:gd name="connsiteX56" fmla="*/ 82498 w 557408"/>
                <a:gd name="connsiteY56" fmla="*/ 939897 h 956651"/>
                <a:gd name="connsiteX57" fmla="*/ 88969 w 557408"/>
                <a:gd name="connsiteY57" fmla="*/ 930853 h 956651"/>
                <a:gd name="connsiteX58" fmla="*/ 82498 w 557408"/>
                <a:gd name="connsiteY58" fmla="*/ 919239 h 956651"/>
                <a:gd name="connsiteX59" fmla="*/ 85162 w 557408"/>
                <a:gd name="connsiteY59" fmla="*/ 907625 h 956651"/>
                <a:gd name="connsiteX60" fmla="*/ 103146 w 557408"/>
                <a:gd name="connsiteY60" fmla="*/ 919239 h 956651"/>
                <a:gd name="connsiteX61" fmla="*/ 119989 w 557408"/>
                <a:gd name="connsiteY61" fmla="*/ 912765 h 956651"/>
                <a:gd name="connsiteX62" fmla="*/ 145775 w 557408"/>
                <a:gd name="connsiteY62" fmla="*/ 923047 h 956651"/>
                <a:gd name="connsiteX63" fmla="*/ 147107 w 557408"/>
                <a:gd name="connsiteY63" fmla="*/ 926950 h 956651"/>
                <a:gd name="connsiteX64" fmla="*/ 163854 w 557408"/>
                <a:gd name="connsiteY64" fmla="*/ 932090 h 956651"/>
                <a:gd name="connsiteX65" fmla="*/ 172894 w 557408"/>
                <a:gd name="connsiteY65" fmla="*/ 941134 h 956651"/>
                <a:gd name="connsiteX66" fmla="*/ 178032 w 557408"/>
                <a:gd name="connsiteY66" fmla="*/ 942467 h 956651"/>
                <a:gd name="connsiteX67" fmla="*/ 183170 w 557408"/>
                <a:gd name="connsiteY67" fmla="*/ 935994 h 956651"/>
                <a:gd name="connsiteX68" fmla="*/ 187072 w 557408"/>
                <a:gd name="connsiteY68" fmla="*/ 911433 h 956651"/>
                <a:gd name="connsiteX69" fmla="*/ 206388 w 557408"/>
                <a:gd name="connsiteY69" fmla="*/ 903721 h 956651"/>
                <a:gd name="connsiteX70" fmla="*/ 220661 w 557408"/>
                <a:gd name="connsiteY70" fmla="*/ 890774 h 956651"/>
                <a:gd name="connsiteX71" fmla="*/ 225799 w 557408"/>
                <a:gd name="connsiteY71" fmla="*/ 893345 h 956651"/>
                <a:gd name="connsiteX72" fmla="*/ 236076 w 557408"/>
                <a:gd name="connsiteY72" fmla="*/ 910195 h 956651"/>
                <a:gd name="connsiteX73" fmla="*/ 252918 w 557408"/>
                <a:gd name="connsiteY73" fmla="*/ 906292 h 956651"/>
                <a:gd name="connsiteX74" fmla="*/ 252918 w 557408"/>
                <a:gd name="connsiteY74" fmla="*/ 919239 h 956651"/>
                <a:gd name="connsiteX75" fmla="*/ 258056 w 557408"/>
                <a:gd name="connsiteY75" fmla="*/ 920476 h 956651"/>
                <a:gd name="connsiteX76" fmla="*/ 261957 w 557408"/>
                <a:gd name="connsiteY76" fmla="*/ 916668 h 956651"/>
                <a:gd name="connsiteX77" fmla="*/ 264527 w 557408"/>
                <a:gd name="connsiteY77" fmla="*/ 902389 h 956651"/>
                <a:gd name="connsiteX78" fmla="*/ 276135 w 557408"/>
                <a:gd name="connsiteY78" fmla="*/ 899818 h 956651"/>
                <a:gd name="connsiteX79" fmla="*/ 274803 w 557408"/>
                <a:gd name="connsiteY79" fmla="*/ 872687 h 956651"/>
                <a:gd name="connsiteX80" fmla="*/ 285175 w 557408"/>
                <a:gd name="connsiteY80" fmla="*/ 868879 h 956651"/>
                <a:gd name="connsiteX81" fmla="*/ 287744 w 557408"/>
                <a:gd name="connsiteY81" fmla="*/ 864975 h 956651"/>
                <a:gd name="connsiteX82" fmla="*/ 281274 w 557408"/>
                <a:gd name="connsiteY82" fmla="*/ 857264 h 956651"/>
                <a:gd name="connsiteX83" fmla="*/ 282605 w 557408"/>
                <a:gd name="connsiteY83" fmla="*/ 853361 h 956651"/>
                <a:gd name="connsiteX84" fmla="*/ 292882 w 557408"/>
                <a:gd name="connsiteY84" fmla="*/ 857264 h 956651"/>
                <a:gd name="connsiteX85" fmla="*/ 304491 w 557408"/>
                <a:gd name="connsiteY85" fmla="*/ 849458 h 956651"/>
                <a:gd name="connsiteX86" fmla="*/ 303254 w 557408"/>
                <a:gd name="connsiteY86" fmla="*/ 845650 h 956651"/>
                <a:gd name="connsiteX87" fmla="*/ 295451 w 557408"/>
                <a:gd name="connsiteY87" fmla="*/ 843080 h 956651"/>
                <a:gd name="connsiteX88" fmla="*/ 295451 w 557408"/>
                <a:gd name="connsiteY88" fmla="*/ 836606 h 956651"/>
                <a:gd name="connsiteX89" fmla="*/ 310962 w 557408"/>
                <a:gd name="connsiteY89" fmla="*/ 845650 h 956651"/>
                <a:gd name="connsiteX90" fmla="*/ 314767 w 557408"/>
                <a:gd name="connsiteY90" fmla="*/ 863643 h 956651"/>
                <a:gd name="connsiteX91" fmla="*/ 323902 w 557408"/>
                <a:gd name="connsiteY91" fmla="*/ 870116 h 956651"/>
                <a:gd name="connsiteX92" fmla="*/ 348357 w 557408"/>
                <a:gd name="connsiteY92" fmla="*/ 874019 h 956651"/>
                <a:gd name="connsiteX93" fmla="*/ 357396 w 557408"/>
                <a:gd name="connsiteY93" fmla="*/ 881731 h 956651"/>
                <a:gd name="connsiteX94" fmla="*/ 361297 w 557408"/>
                <a:gd name="connsiteY94" fmla="*/ 876590 h 956651"/>
                <a:gd name="connsiteX95" fmla="*/ 375475 w 557408"/>
                <a:gd name="connsiteY95" fmla="*/ 870116 h 956651"/>
                <a:gd name="connsiteX96" fmla="*/ 380613 w 557408"/>
                <a:gd name="connsiteY96" fmla="*/ 854694 h 956651"/>
                <a:gd name="connsiteX97" fmla="*/ 378044 w 557408"/>
                <a:gd name="connsiteY97" fmla="*/ 830133 h 956651"/>
                <a:gd name="connsiteX98" fmla="*/ 387084 w 557408"/>
                <a:gd name="connsiteY98" fmla="*/ 817186 h 956651"/>
                <a:gd name="connsiteX99" fmla="*/ 388416 w 557408"/>
                <a:gd name="connsiteY99" fmla="*/ 809475 h 956651"/>
                <a:gd name="connsiteX100" fmla="*/ 397456 w 557408"/>
                <a:gd name="connsiteY100" fmla="*/ 804334 h 956651"/>
                <a:gd name="connsiteX101" fmla="*/ 403831 w 557408"/>
                <a:gd name="connsiteY101" fmla="*/ 808142 h 956651"/>
                <a:gd name="connsiteX102" fmla="*/ 415440 w 557408"/>
                <a:gd name="connsiteY102" fmla="*/ 799193 h 956651"/>
                <a:gd name="connsiteX103" fmla="*/ 424479 w 557408"/>
                <a:gd name="connsiteY103" fmla="*/ 765588 h 956651"/>
                <a:gd name="connsiteX104" fmla="*/ 441321 w 557408"/>
                <a:gd name="connsiteY104" fmla="*/ 757782 h 956651"/>
                <a:gd name="connsiteX105" fmla="*/ 455499 w 557408"/>
                <a:gd name="connsiteY105" fmla="*/ 737219 h 956651"/>
                <a:gd name="connsiteX106" fmla="*/ 445127 w 557408"/>
                <a:gd name="connsiteY106" fmla="*/ 706184 h 956651"/>
                <a:gd name="connsiteX107" fmla="*/ 447697 w 557408"/>
                <a:gd name="connsiteY107" fmla="*/ 697140 h 956651"/>
                <a:gd name="connsiteX108" fmla="*/ 474815 w 557408"/>
                <a:gd name="connsiteY108" fmla="*/ 690667 h 956651"/>
                <a:gd name="connsiteX109" fmla="*/ 490325 w 557408"/>
                <a:gd name="connsiteY109" fmla="*/ 702281 h 956651"/>
                <a:gd name="connsiteX110" fmla="*/ 495463 w 557408"/>
                <a:gd name="connsiteY110" fmla="*/ 701043 h 956651"/>
                <a:gd name="connsiteX111" fmla="*/ 523915 w 557408"/>
                <a:gd name="connsiteY111" fmla="*/ 679052 h 956651"/>
                <a:gd name="connsiteX112" fmla="*/ 553507 w 557408"/>
                <a:gd name="connsiteY112" fmla="*/ 671341 h 956651"/>
                <a:gd name="connsiteX113" fmla="*/ 550938 w 557408"/>
                <a:gd name="connsiteY113" fmla="*/ 660965 h 956651"/>
                <a:gd name="connsiteX114" fmla="*/ 557408 w 557408"/>
                <a:gd name="connsiteY114" fmla="*/ 651921 h 956651"/>
                <a:gd name="connsiteX115" fmla="*/ 552270 w 557408"/>
                <a:gd name="connsiteY115" fmla="*/ 646780 h 956651"/>
                <a:gd name="connsiteX116" fmla="*/ 540661 w 557408"/>
                <a:gd name="connsiteY116" fmla="*/ 646780 h 956651"/>
                <a:gd name="connsiteX117" fmla="*/ 545800 w 557408"/>
                <a:gd name="connsiteY117" fmla="*/ 628692 h 956651"/>
                <a:gd name="connsiteX118" fmla="*/ 534191 w 557408"/>
                <a:gd name="connsiteY118" fmla="*/ 613270 h 956651"/>
                <a:gd name="connsiteX119" fmla="*/ 545800 w 557408"/>
                <a:gd name="connsiteY119" fmla="*/ 596420 h 956651"/>
                <a:gd name="connsiteX120" fmla="*/ 479953 w 557408"/>
                <a:gd name="connsiteY120" fmla="*/ 14185 h 956651"/>
                <a:gd name="connsiteX121" fmla="*/ 477385 w 557408"/>
                <a:gd name="connsiteY121" fmla="*/ 0 h 956651"/>
                <a:gd name="connsiteX122" fmla="*/ 472246 w 557408"/>
                <a:gd name="connsiteY122" fmla="*/ 0 h 956651"/>
                <a:gd name="connsiteX123" fmla="*/ 139305 w 557408"/>
                <a:gd name="connsiteY123" fmla="*/ 36176 h 956651"/>
                <a:gd name="connsiteX124" fmla="*/ 96771 w 557408"/>
                <a:gd name="connsiteY124" fmla="*/ 63307 h 956651"/>
                <a:gd name="connsiteX125" fmla="*/ 68321 w 557408"/>
                <a:gd name="connsiteY125" fmla="*/ 74921 h 956651"/>
                <a:gd name="connsiteX126" fmla="*/ 43866 w 557408"/>
                <a:gd name="connsiteY126" fmla="*/ 72351 h 956651"/>
                <a:gd name="connsiteX127" fmla="*/ 38633 w 557408"/>
                <a:gd name="connsiteY127" fmla="*/ 68448 h 956651"/>
                <a:gd name="connsiteX128" fmla="*/ 42534 w 557408"/>
                <a:gd name="connsiteY128" fmla="*/ 64545 h 956651"/>
                <a:gd name="connsiteX129" fmla="*/ 34826 w 557408"/>
                <a:gd name="connsiteY129" fmla="*/ 65877 h 956651"/>
                <a:gd name="connsiteX130" fmla="*/ 21886 w 557408"/>
                <a:gd name="connsiteY130" fmla="*/ 55501 h 956651"/>
                <a:gd name="connsiteX131" fmla="*/ 68321 w 557408"/>
                <a:gd name="connsiteY131" fmla="*/ 593849 h 956651"/>
                <a:gd name="connsiteX132" fmla="*/ 59281 w 557408"/>
                <a:gd name="connsiteY132" fmla="*/ 597753 h 95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557408" h="956651">
                  <a:moveTo>
                    <a:pt x="59281" y="597753"/>
                  </a:moveTo>
                  <a:lnTo>
                    <a:pt x="55475" y="605464"/>
                  </a:lnTo>
                  <a:lnTo>
                    <a:pt x="63182" y="623552"/>
                  </a:lnTo>
                  <a:lnTo>
                    <a:pt x="61945" y="628692"/>
                  </a:lnTo>
                  <a:lnTo>
                    <a:pt x="50336" y="642877"/>
                  </a:lnTo>
                  <a:lnTo>
                    <a:pt x="52906" y="650683"/>
                  </a:lnTo>
                  <a:lnTo>
                    <a:pt x="67084" y="659727"/>
                  </a:lnTo>
                  <a:lnTo>
                    <a:pt x="67084" y="675245"/>
                  </a:lnTo>
                  <a:lnTo>
                    <a:pt x="78692" y="682956"/>
                  </a:lnTo>
                  <a:lnTo>
                    <a:pt x="74791" y="703614"/>
                  </a:lnTo>
                  <a:lnTo>
                    <a:pt x="85162" y="720369"/>
                  </a:lnTo>
                  <a:lnTo>
                    <a:pt x="86399" y="731983"/>
                  </a:lnTo>
                  <a:lnTo>
                    <a:pt x="81261" y="744930"/>
                  </a:lnTo>
                  <a:lnTo>
                    <a:pt x="68321" y="755211"/>
                  </a:lnTo>
                  <a:lnTo>
                    <a:pt x="69652" y="765588"/>
                  </a:lnTo>
                  <a:lnTo>
                    <a:pt x="61945" y="777202"/>
                  </a:lnTo>
                  <a:lnTo>
                    <a:pt x="65751" y="787484"/>
                  </a:lnTo>
                  <a:lnTo>
                    <a:pt x="61945" y="787484"/>
                  </a:lnTo>
                  <a:lnTo>
                    <a:pt x="59281" y="793957"/>
                  </a:lnTo>
                  <a:lnTo>
                    <a:pt x="49004" y="797861"/>
                  </a:lnTo>
                  <a:lnTo>
                    <a:pt x="51574" y="808142"/>
                  </a:lnTo>
                  <a:lnTo>
                    <a:pt x="46435" y="817186"/>
                  </a:lnTo>
                  <a:lnTo>
                    <a:pt x="37396" y="824992"/>
                  </a:lnTo>
                  <a:lnTo>
                    <a:pt x="36063" y="839177"/>
                  </a:lnTo>
                  <a:lnTo>
                    <a:pt x="33494" y="840414"/>
                  </a:lnTo>
                  <a:lnTo>
                    <a:pt x="30925" y="834036"/>
                  </a:lnTo>
                  <a:lnTo>
                    <a:pt x="25787" y="841747"/>
                  </a:lnTo>
                  <a:lnTo>
                    <a:pt x="21886" y="837844"/>
                  </a:lnTo>
                  <a:lnTo>
                    <a:pt x="12846" y="853361"/>
                  </a:lnTo>
                  <a:lnTo>
                    <a:pt x="15510" y="861072"/>
                  </a:lnTo>
                  <a:lnTo>
                    <a:pt x="24454" y="870116"/>
                  </a:lnTo>
                  <a:lnTo>
                    <a:pt x="10277" y="884301"/>
                  </a:lnTo>
                  <a:lnTo>
                    <a:pt x="10277" y="886966"/>
                  </a:lnTo>
                  <a:lnTo>
                    <a:pt x="19316" y="884301"/>
                  </a:lnTo>
                  <a:lnTo>
                    <a:pt x="18079" y="889537"/>
                  </a:lnTo>
                  <a:lnTo>
                    <a:pt x="6376" y="897248"/>
                  </a:lnTo>
                  <a:lnTo>
                    <a:pt x="10277" y="899818"/>
                  </a:lnTo>
                  <a:lnTo>
                    <a:pt x="11609" y="914003"/>
                  </a:lnTo>
                  <a:lnTo>
                    <a:pt x="9040" y="923047"/>
                  </a:lnTo>
                  <a:lnTo>
                    <a:pt x="1237" y="924379"/>
                  </a:lnTo>
                  <a:lnTo>
                    <a:pt x="11609" y="926950"/>
                  </a:lnTo>
                  <a:lnTo>
                    <a:pt x="11609" y="929520"/>
                  </a:lnTo>
                  <a:lnTo>
                    <a:pt x="0" y="932090"/>
                  </a:lnTo>
                  <a:lnTo>
                    <a:pt x="11609" y="945038"/>
                  </a:lnTo>
                  <a:lnTo>
                    <a:pt x="11609" y="947608"/>
                  </a:lnTo>
                  <a:lnTo>
                    <a:pt x="2569" y="946275"/>
                  </a:lnTo>
                  <a:lnTo>
                    <a:pt x="2569" y="950178"/>
                  </a:lnTo>
                  <a:lnTo>
                    <a:pt x="12846" y="951511"/>
                  </a:lnTo>
                  <a:lnTo>
                    <a:pt x="27024" y="956652"/>
                  </a:lnTo>
                  <a:lnTo>
                    <a:pt x="33494" y="948941"/>
                  </a:lnTo>
                  <a:lnTo>
                    <a:pt x="33494" y="942467"/>
                  </a:lnTo>
                  <a:lnTo>
                    <a:pt x="28356" y="930853"/>
                  </a:lnTo>
                  <a:lnTo>
                    <a:pt x="33494" y="923047"/>
                  </a:lnTo>
                  <a:lnTo>
                    <a:pt x="47767" y="932090"/>
                  </a:lnTo>
                  <a:lnTo>
                    <a:pt x="72222" y="925617"/>
                  </a:lnTo>
                  <a:lnTo>
                    <a:pt x="73554" y="939897"/>
                  </a:lnTo>
                  <a:lnTo>
                    <a:pt x="82498" y="939897"/>
                  </a:lnTo>
                  <a:lnTo>
                    <a:pt x="88969" y="930853"/>
                  </a:lnTo>
                  <a:lnTo>
                    <a:pt x="82498" y="919239"/>
                  </a:lnTo>
                  <a:lnTo>
                    <a:pt x="85162" y="907625"/>
                  </a:lnTo>
                  <a:lnTo>
                    <a:pt x="103146" y="919239"/>
                  </a:lnTo>
                  <a:lnTo>
                    <a:pt x="119989" y="912765"/>
                  </a:lnTo>
                  <a:lnTo>
                    <a:pt x="145775" y="923047"/>
                  </a:lnTo>
                  <a:lnTo>
                    <a:pt x="147107" y="926950"/>
                  </a:lnTo>
                  <a:lnTo>
                    <a:pt x="163854" y="932090"/>
                  </a:lnTo>
                  <a:lnTo>
                    <a:pt x="172894" y="941134"/>
                  </a:lnTo>
                  <a:lnTo>
                    <a:pt x="178032" y="942467"/>
                  </a:lnTo>
                  <a:lnTo>
                    <a:pt x="183170" y="935994"/>
                  </a:lnTo>
                  <a:lnTo>
                    <a:pt x="187072" y="911433"/>
                  </a:lnTo>
                  <a:lnTo>
                    <a:pt x="206388" y="903721"/>
                  </a:lnTo>
                  <a:lnTo>
                    <a:pt x="220661" y="890774"/>
                  </a:lnTo>
                  <a:lnTo>
                    <a:pt x="225799" y="893345"/>
                  </a:lnTo>
                  <a:lnTo>
                    <a:pt x="236076" y="910195"/>
                  </a:lnTo>
                  <a:lnTo>
                    <a:pt x="252918" y="906292"/>
                  </a:lnTo>
                  <a:lnTo>
                    <a:pt x="252918" y="919239"/>
                  </a:lnTo>
                  <a:lnTo>
                    <a:pt x="258056" y="920476"/>
                  </a:lnTo>
                  <a:lnTo>
                    <a:pt x="261957" y="916668"/>
                  </a:lnTo>
                  <a:lnTo>
                    <a:pt x="264527" y="902389"/>
                  </a:lnTo>
                  <a:lnTo>
                    <a:pt x="276135" y="899818"/>
                  </a:lnTo>
                  <a:lnTo>
                    <a:pt x="274803" y="872687"/>
                  </a:lnTo>
                  <a:lnTo>
                    <a:pt x="285175" y="868879"/>
                  </a:lnTo>
                  <a:lnTo>
                    <a:pt x="287744" y="864975"/>
                  </a:lnTo>
                  <a:lnTo>
                    <a:pt x="281274" y="857264"/>
                  </a:lnTo>
                  <a:lnTo>
                    <a:pt x="282605" y="853361"/>
                  </a:lnTo>
                  <a:lnTo>
                    <a:pt x="292882" y="857264"/>
                  </a:lnTo>
                  <a:lnTo>
                    <a:pt x="304491" y="849458"/>
                  </a:lnTo>
                  <a:lnTo>
                    <a:pt x="303254" y="845650"/>
                  </a:lnTo>
                  <a:lnTo>
                    <a:pt x="295451" y="843080"/>
                  </a:lnTo>
                  <a:lnTo>
                    <a:pt x="295451" y="836606"/>
                  </a:lnTo>
                  <a:lnTo>
                    <a:pt x="310962" y="845650"/>
                  </a:lnTo>
                  <a:lnTo>
                    <a:pt x="314767" y="863643"/>
                  </a:lnTo>
                  <a:lnTo>
                    <a:pt x="323902" y="870116"/>
                  </a:lnTo>
                  <a:lnTo>
                    <a:pt x="348357" y="874019"/>
                  </a:lnTo>
                  <a:lnTo>
                    <a:pt x="357396" y="881731"/>
                  </a:lnTo>
                  <a:lnTo>
                    <a:pt x="361297" y="876590"/>
                  </a:lnTo>
                  <a:lnTo>
                    <a:pt x="375475" y="870116"/>
                  </a:lnTo>
                  <a:lnTo>
                    <a:pt x="380613" y="854694"/>
                  </a:lnTo>
                  <a:lnTo>
                    <a:pt x="378044" y="830133"/>
                  </a:lnTo>
                  <a:lnTo>
                    <a:pt x="387084" y="817186"/>
                  </a:lnTo>
                  <a:lnTo>
                    <a:pt x="388416" y="809475"/>
                  </a:lnTo>
                  <a:lnTo>
                    <a:pt x="397456" y="804334"/>
                  </a:lnTo>
                  <a:lnTo>
                    <a:pt x="403831" y="808142"/>
                  </a:lnTo>
                  <a:lnTo>
                    <a:pt x="415440" y="799193"/>
                  </a:lnTo>
                  <a:lnTo>
                    <a:pt x="424479" y="765588"/>
                  </a:lnTo>
                  <a:lnTo>
                    <a:pt x="441321" y="757782"/>
                  </a:lnTo>
                  <a:lnTo>
                    <a:pt x="455499" y="737219"/>
                  </a:lnTo>
                  <a:lnTo>
                    <a:pt x="445127" y="706184"/>
                  </a:lnTo>
                  <a:lnTo>
                    <a:pt x="447697" y="697140"/>
                  </a:lnTo>
                  <a:lnTo>
                    <a:pt x="474815" y="690667"/>
                  </a:lnTo>
                  <a:lnTo>
                    <a:pt x="490325" y="702281"/>
                  </a:lnTo>
                  <a:lnTo>
                    <a:pt x="495463" y="701043"/>
                  </a:lnTo>
                  <a:lnTo>
                    <a:pt x="523915" y="679052"/>
                  </a:lnTo>
                  <a:lnTo>
                    <a:pt x="553507" y="671341"/>
                  </a:lnTo>
                  <a:lnTo>
                    <a:pt x="550938" y="660965"/>
                  </a:lnTo>
                  <a:lnTo>
                    <a:pt x="557408" y="651921"/>
                  </a:lnTo>
                  <a:lnTo>
                    <a:pt x="552270" y="646780"/>
                  </a:lnTo>
                  <a:lnTo>
                    <a:pt x="540661" y="646780"/>
                  </a:lnTo>
                  <a:lnTo>
                    <a:pt x="545800" y="628692"/>
                  </a:lnTo>
                  <a:lnTo>
                    <a:pt x="534191" y="613270"/>
                  </a:lnTo>
                  <a:lnTo>
                    <a:pt x="545800" y="596420"/>
                  </a:lnTo>
                  <a:lnTo>
                    <a:pt x="479953" y="14185"/>
                  </a:lnTo>
                  <a:lnTo>
                    <a:pt x="477385" y="0"/>
                  </a:lnTo>
                  <a:lnTo>
                    <a:pt x="472246" y="0"/>
                  </a:lnTo>
                  <a:lnTo>
                    <a:pt x="139305" y="36176"/>
                  </a:lnTo>
                  <a:lnTo>
                    <a:pt x="96771" y="63307"/>
                  </a:lnTo>
                  <a:lnTo>
                    <a:pt x="68321" y="74921"/>
                  </a:lnTo>
                  <a:lnTo>
                    <a:pt x="43866" y="72351"/>
                  </a:lnTo>
                  <a:lnTo>
                    <a:pt x="38633" y="68448"/>
                  </a:lnTo>
                  <a:lnTo>
                    <a:pt x="42534" y="64545"/>
                  </a:lnTo>
                  <a:lnTo>
                    <a:pt x="34826" y="65877"/>
                  </a:lnTo>
                  <a:lnTo>
                    <a:pt x="21886" y="55501"/>
                  </a:lnTo>
                  <a:lnTo>
                    <a:pt x="68321" y="593849"/>
                  </a:lnTo>
                  <a:lnTo>
                    <a:pt x="59281" y="59775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14B768C-A592-089A-9243-84E6D46390D9}"/>
                </a:ext>
              </a:extLst>
            </p:cNvPr>
            <p:cNvSpPr/>
            <p:nvPr/>
          </p:nvSpPr>
          <p:spPr>
            <a:xfrm>
              <a:off x="7160497" y="3745562"/>
              <a:ext cx="937690" cy="605274"/>
            </a:xfrm>
            <a:custGeom>
              <a:avLst/>
              <a:gdLst>
                <a:gd name="connsiteX0" fmla="*/ 49099 w 1044022"/>
                <a:gd name="connsiteY0" fmla="*/ 460857 h 673911"/>
                <a:gd name="connsiteX1" fmla="*/ 50336 w 1044022"/>
                <a:gd name="connsiteY1" fmla="*/ 467330 h 673911"/>
                <a:gd name="connsiteX2" fmla="*/ 82688 w 1044022"/>
                <a:gd name="connsiteY2" fmla="*/ 673912 h 673911"/>
                <a:gd name="connsiteX3" fmla="*/ 260720 w 1044022"/>
                <a:gd name="connsiteY3" fmla="*/ 644210 h 673911"/>
                <a:gd name="connsiteX4" fmla="*/ 601369 w 1044022"/>
                <a:gd name="connsiteY4" fmla="*/ 580903 h 673911"/>
                <a:gd name="connsiteX5" fmla="*/ 885307 w 1044022"/>
                <a:gd name="connsiteY5" fmla="*/ 520261 h 673911"/>
                <a:gd name="connsiteX6" fmla="*/ 887875 w 1044022"/>
                <a:gd name="connsiteY6" fmla="*/ 520261 h 673911"/>
                <a:gd name="connsiteX7" fmla="*/ 895583 w 1044022"/>
                <a:gd name="connsiteY7" fmla="*/ 498270 h 673911"/>
                <a:gd name="connsiteX8" fmla="*/ 904623 w 1044022"/>
                <a:gd name="connsiteY8" fmla="*/ 489226 h 673911"/>
                <a:gd name="connsiteX9" fmla="*/ 925271 w 1044022"/>
                <a:gd name="connsiteY9" fmla="*/ 485418 h 673911"/>
                <a:gd name="connsiteX10" fmla="*/ 944587 w 1044022"/>
                <a:gd name="connsiteY10" fmla="*/ 490559 h 673911"/>
                <a:gd name="connsiteX11" fmla="*/ 954959 w 1044022"/>
                <a:gd name="connsiteY11" fmla="*/ 476374 h 673911"/>
                <a:gd name="connsiteX12" fmla="*/ 971706 w 1044022"/>
                <a:gd name="connsiteY12" fmla="*/ 472471 h 673911"/>
                <a:gd name="connsiteX13" fmla="*/ 987216 w 1044022"/>
                <a:gd name="connsiteY13" fmla="*/ 462095 h 673911"/>
                <a:gd name="connsiteX14" fmla="*/ 983314 w 1044022"/>
                <a:gd name="connsiteY14" fmla="*/ 447910 h 673911"/>
                <a:gd name="connsiteX15" fmla="*/ 987216 w 1044022"/>
                <a:gd name="connsiteY15" fmla="*/ 438961 h 673911"/>
                <a:gd name="connsiteX16" fmla="*/ 993686 w 1044022"/>
                <a:gd name="connsiteY16" fmla="*/ 437628 h 673911"/>
                <a:gd name="connsiteX17" fmla="*/ 1009101 w 1044022"/>
                <a:gd name="connsiteY17" fmla="*/ 415638 h 673911"/>
                <a:gd name="connsiteX18" fmla="*/ 1022042 w 1044022"/>
                <a:gd name="connsiteY18" fmla="*/ 409259 h 673911"/>
                <a:gd name="connsiteX19" fmla="*/ 1028512 w 1044022"/>
                <a:gd name="connsiteY19" fmla="*/ 397550 h 673911"/>
                <a:gd name="connsiteX20" fmla="*/ 1041453 w 1044022"/>
                <a:gd name="connsiteY20" fmla="*/ 392409 h 673911"/>
                <a:gd name="connsiteX21" fmla="*/ 1044022 w 1044022"/>
                <a:gd name="connsiteY21" fmla="*/ 385936 h 673911"/>
                <a:gd name="connsiteX22" fmla="*/ 1040121 w 1044022"/>
                <a:gd name="connsiteY22" fmla="*/ 380795 h 673911"/>
                <a:gd name="connsiteX23" fmla="*/ 1019473 w 1044022"/>
                <a:gd name="connsiteY23" fmla="*/ 369181 h 673911"/>
                <a:gd name="connsiteX24" fmla="*/ 1010433 w 1044022"/>
                <a:gd name="connsiteY24" fmla="*/ 358804 h 673911"/>
                <a:gd name="connsiteX25" fmla="*/ 1001394 w 1044022"/>
                <a:gd name="connsiteY25" fmla="*/ 356329 h 673911"/>
                <a:gd name="connsiteX26" fmla="*/ 989785 w 1044022"/>
                <a:gd name="connsiteY26" fmla="*/ 339479 h 673911"/>
                <a:gd name="connsiteX27" fmla="*/ 982077 w 1044022"/>
                <a:gd name="connsiteY27" fmla="*/ 342049 h 673911"/>
                <a:gd name="connsiteX28" fmla="*/ 974275 w 1044022"/>
                <a:gd name="connsiteY28" fmla="*/ 338241 h 673911"/>
                <a:gd name="connsiteX29" fmla="*/ 967804 w 1044022"/>
                <a:gd name="connsiteY29" fmla="*/ 314917 h 673911"/>
                <a:gd name="connsiteX30" fmla="*/ 960097 w 1044022"/>
                <a:gd name="connsiteY30" fmla="*/ 309777 h 673911"/>
                <a:gd name="connsiteX31" fmla="*/ 944587 w 1044022"/>
                <a:gd name="connsiteY31" fmla="*/ 312347 h 673911"/>
                <a:gd name="connsiteX32" fmla="*/ 938117 w 1044022"/>
                <a:gd name="connsiteY32" fmla="*/ 294354 h 673911"/>
                <a:gd name="connsiteX33" fmla="*/ 940781 w 1044022"/>
                <a:gd name="connsiteY33" fmla="*/ 287881 h 673911"/>
                <a:gd name="connsiteX34" fmla="*/ 936880 w 1044022"/>
                <a:gd name="connsiteY34" fmla="*/ 285311 h 673911"/>
                <a:gd name="connsiteX35" fmla="*/ 935547 w 1044022"/>
                <a:gd name="connsiteY35" fmla="*/ 271031 h 673911"/>
                <a:gd name="connsiteX36" fmla="*/ 938117 w 1044022"/>
                <a:gd name="connsiteY36" fmla="*/ 264652 h 673911"/>
                <a:gd name="connsiteX37" fmla="*/ 944587 w 1044022"/>
                <a:gd name="connsiteY37" fmla="*/ 263320 h 673911"/>
                <a:gd name="connsiteX38" fmla="*/ 948489 w 1044022"/>
                <a:gd name="connsiteY38" fmla="*/ 258179 h 673911"/>
                <a:gd name="connsiteX39" fmla="*/ 947252 w 1044022"/>
                <a:gd name="connsiteY39" fmla="*/ 246565 h 673911"/>
                <a:gd name="connsiteX40" fmla="*/ 953627 w 1044022"/>
                <a:gd name="connsiteY40" fmla="*/ 241424 h 673911"/>
                <a:gd name="connsiteX41" fmla="*/ 932979 w 1044022"/>
                <a:gd name="connsiteY41" fmla="*/ 218195 h 673911"/>
                <a:gd name="connsiteX42" fmla="*/ 956196 w 1044022"/>
                <a:gd name="connsiteY42" fmla="*/ 189731 h 673911"/>
                <a:gd name="connsiteX43" fmla="*/ 956196 w 1044022"/>
                <a:gd name="connsiteY43" fmla="*/ 188398 h 673911"/>
                <a:gd name="connsiteX44" fmla="*/ 953627 w 1044022"/>
                <a:gd name="connsiteY44" fmla="*/ 189731 h 673911"/>
                <a:gd name="connsiteX45" fmla="*/ 952390 w 1044022"/>
                <a:gd name="connsiteY45" fmla="*/ 184590 h 673911"/>
                <a:gd name="connsiteX46" fmla="*/ 962666 w 1044022"/>
                <a:gd name="connsiteY46" fmla="*/ 172976 h 673911"/>
                <a:gd name="connsiteX47" fmla="*/ 970469 w 1044022"/>
                <a:gd name="connsiteY47" fmla="*/ 138133 h 673911"/>
                <a:gd name="connsiteX48" fmla="*/ 987216 w 1044022"/>
                <a:gd name="connsiteY48" fmla="*/ 118713 h 673911"/>
                <a:gd name="connsiteX49" fmla="*/ 978176 w 1044022"/>
                <a:gd name="connsiteY49" fmla="*/ 107099 h 673911"/>
                <a:gd name="connsiteX50" fmla="*/ 976844 w 1044022"/>
                <a:gd name="connsiteY50" fmla="*/ 103195 h 673911"/>
                <a:gd name="connsiteX51" fmla="*/ 951057 w 1044022"/>
                <a:gd name="connsiteY51" fmla="*/ 104528 h 673911"/>
                <a:gd name="connsiteX52" fmla="*/ 942018 w 1044022"/>
                <a:gd name="connsiteY52" fmla="*/ 98055 h 673911"/>
                <a:gd name="connsiteX53" fmla="*/ 934310 w 1044022"/>
                <a:gd name="connsiteY53" fmla="*/ 98055 h 673911"/>
                <a:gd name="connsiteX54" fmla="*/ 913662 w 1044022"/>
                <a:gd name="connsiteY54" fmla="*/ 76159 h 673911"/>
                <a:gd name="connsiteX55" fmla="*/ 914994 w 1044022"/>
                <a:gd name="connsiteY55" fmla="*/ 68353 h 673911"/>
                <a:gd name="connsiteX56" fmla="*/ 907192 w 1044022"/>
                <a:gd name="connsiteY56" fmla="*/ 41221 h 673911"/>
                <a:gd name="connsiteX57" fmla="*/ 899484 w 1044022"/>
                <a:gd name="connsiteY57" fmla="*/ 36080 h 673911"/>
                <a:gd name="connsiteX58" fmla="*/ 902054 w 1044022"/>
                <a:gd name="connsiteY58" fmla="*/ 29607 h 673911"/>
                <a:gd name="connsiteX59" fmla="*/ 886544 w 1044022"/>
                <a:gd name="connsiteY59" fmla="*/ 21896 h 673911"/>
                <a:gd name="connsiteX60" fmla="*/ 871034 w 1044022"/>
                <a:gd name="connsiteY60" fmla="*/ 24466 h 673911"/>
                <a:gd name="connsiteX61" fmla="*/ 861994 w 1044022"/>
                <a:gd name="connsiteY61" fmla="*/ 7711 h 673911"/>
                <a:gd name="connsiteX62" fmla="*/ 855619 w 1044022"/>
                <a:gd name="connsiteY62" fmla="*/ 6378 h 673911"/>
                <a:gd name="connsiteX63" fmla="*/ 854287 w 1044022"/>
                <a:gd name="connsiteY63" fmla="*/ 6378 h 673911"/>
                <a:gd name="connsiteX64" fmla="*/ 847912 w 1044022"/>
                <a:gd name="connsiteY64" fmla="*/ 0 h 673911"/>
                <a:gd name="connsiteX65" fmla="*/ 456831 w 1044022"/>
                <a:gd name="connsiteY65" fmla="*/ 79967 h 673911"/>
                <a:gd name="connsiteX66" fmla="*/ 125222 w 1044022"/>
                <a:gd name="connsiteY66" fmla="*/ 140704 h 673911"/>
                <a:gd name="connsiteX67" fmla="*/ 113613 w 1044022"/>
                <a:gd name="connsiteY67" fmla="*/ 81300 h 673911"/>
                <a:gd name="connsiteX68" fmla="*/ 58139 w 1044022"/>
                <a:gd name="connsiteY68" fmla="*/ 125186 h 673911"/>
                <a:gd name="connsiteX69" fmla="*/ 55570 w 1044022"/>
                <a:gd name="connsiteY69" fmla="*/ 125186 h 673911"/>
                <a:gd name="connsiteX70" fmla="*/ 58139 w 1044022"/>
                <a:gd name="connsiteY70" fmla="*/ 118713 h 673911"/>
                <a:gd name="connsiteX71" fmla="*/ 65847 w 1044022"/>
                <a:gd name="connsiteY71" fmla="*/ 116142 h 673911"/>
                <a:gd name="connsiteX72" fmla="*/ 65847 w 1044022"/>
                <a:gd name="connsiteY72" fmla="*/ 113572 h 673911"/>
                <a:gd name="connsiteX73" fmla="*/ 60708 w 1044022"/>
                <a:gd name="connsiteY73" fmla="*/ 113572 h 673911"/>
                <a:gd name="connsiteX74" fmla="*/ 55570 w 1044022"/>
                <a:gd name="connsiteY74" fmla="*/ 117475 h 673911"/>
                <a:gd name="connsiteX75" fmla="*/ 49099 w 1044022"/>
                <a:gd name="connsiteY75" fmla="*/ 132897 h 673911"/>
                <a:gd name="connsiteX76" fmla="*/ 0 w 1044022"/>
                <a:gd name="connsiteY76" fmla="*/ 165265 h 673911"/>
                <a:gd name="connsiteX77" fmla="*/ 43961 w 1044022"/>
                <a:gd name="connsiteY77" fmla="*/ 436296 h 673911"/>
                <a:gd name="connsiteX78" fmla="*/ 49099 w 1044022"/>
                <a:gd name="connsiteY78" fmla="*/ 460857 h 67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044022" h="673911">
                  <a:moveTo>
                    <a:pt x="49099" y="460857"/>
                  </a:moveTo>
                  <a:lnTo>
                    <a:pt x="50336" y="467330"/>
                  </a:lnTo>
                  <a:lnTo>
                    <a:pt x="82688" y="673912"/>
                  </a:lnTo>
                  <a:lnTo>
                    <a:pt x="260720" y="644210"/>
                  </a:lnTo>
                  <a:lnTo>
                    <a:pt x="601369" y="580903"/>
                  </a:lnTo>
                  <a:lnTo>
                    <a:pt x="885307" y="520261"/>
                  </a:lnTo>
                  <a:lnTo>
                    <a:pt x="887875" y="520261"/>
                  </a:lnTo>
                  <a:lnTo>
                    <a:pt x="895583" y="498270"/>
                  </a:lnTo>
                  <a:lnTo>
                    <a:pt x="904623" y="489226"/>
                  </a:lnTo>
                  <a:lnTo>
                    <a:pt x="925271" y="485418"/>
                  </a:lnTo>
                  <a:lnTo>
                    <a:pt x="944587" y="490559"/>
                  </a:lnTo>
                  <a:lnTo>
                    <a:pt x="954959" y="476374"/>
                  </a:lnTo>
                  <a:lnTo>
                    <a:pt x="971706" y="472471"/>
                  </a:lnTo>
                  <a:lnTo>
                    <a:pt x="987216" y="462095"/>
                  </a:lnTo>
                  <a:lnTo>
                    <a:pt x="983314" y="447910"/>
                  </a:lnTo>
                  <a:lnTo>
                    <a:pt x="987216" y="438961"/>
                  </a:lnTo>
                  <a:lnTo>
                    <a:pt x="993686" y="437628"/>
                  </a:lnTo>
                  <a:lnTo>
                    <a:pt x="1009101" y="415638"/>
                  </a:lnTo>
                  <a:lnTo>
                    <a:pt x="1022042" y="409259"/>
                  </a:lnTo>
                  <a:lnTo>
                    <a:pt x="1028512" y="397550"/>
                  </a:lnTo>
                  <a:lnTo>
                    <a:pt x="1041453" y="392409"/>
                  </a:lnTo>
                  <a:lnTo>
                    <a:pt x="1044022" y="385936"/>
                  </a:lnTo>
                  <a:lnTo>
                    <a:pt x="1040121" y="380795"/>
                  </a:lnTo>
                  <a:lnTo>
                    <a:pt x="1019473" y="369181"/>
                  </a:lnTo>
                  <a:lnTo>
                    <a:pt x="1010433" y="358804"/>
                  </a:lnTo>
                  <a:lnTo>
                    <a:pt x="1001394" y="356329"/>
                  </a:lnTo>
                  <a:lnTo>
                    <a:pt x="989785" y="339479"/>
                  </a:lnTo>
                  <a:lnTo>
                    <a:pt x="982077" y="342049"/>
                  </a:lnTo>
                  <a:lnTo>
                    <a:pt x="974275" y="338241"/>
                  </a:lnTo>
                  <a:lnTo>
                    <a:pt x="967804" y="314917"/>
                  </a:lnTo>
                  <a:lnTo>
                    <a:pt x="960097" y="309777"/>
                  </a:lnTo>
                  <a:lnTo>
                    <a:pt x="944587" y="312347"/>
                  </a:lnTo>
                  <a:lnTo>
                    <a:pt x="938117" y="294354"/>
                  </a:lnTo>
                  <a:lnTo>
                    <a:pt x="940781" y="287881"/>
                  </a:lnTo>
                  <a:lnTo>
                    <a:pt x="936880" y="285311"/>
                  </a:lnTo>
                  <a:lnTo>
                    <a:pt x="935547" y="271031"/>
                  </a:lnTo>
                  <a:lnTo>
                    <a:pt x="938117" y="264652"/>
                  </a:lnTo>
                  <a:lnTo>
                    <a:pt x="944587" y="263320"/>
                  </a:lnTo>
                  <a:lnTo>
                    <a:pt x="948489" y="258179"/>
                  </a:lnTo>
                  <a:lnTo>
                    <a:pt x="947252" y="246565"/>
                  </a:lnTo>
                  <a:lnTo>
                    <a:pt x="953627" y="241424"/>
                  </a:lnTo>
                  <a:lnTo>
                    <a:pt x="932979" y="218195"/>
                  </a:lnTo>
                  <a:lnTo>
                    <a:pt x="956196" y="189731"/>
                  </a:lnTo>
                  <a:lnTo>
                    <a:pt x="956196" y="188398"/>
                  </a:lnTo>
                  <a:lnTo>
                    <a:pt x="953627" y="189731"/>
                  </a:lnTo>
                  <a:lnTo>
                    <a:pt x="952390" y="184590"/>
                  </a:lnTo>
                  <a:lnTo>
                    <a:pt x="962666" y="172976"/>
                  </a:lnTo>
                  <a:lnTo>
                    <a:pt x="970469" y="138133"/>
                  </a:lnTo>
                  <a:lnTo>
                    <a:pt x="987216" y="118713"/>
                  </a:lnTo>
                  <a:lnTo>
                    <a:pt x="978176" y="107099"/>
                  </a:lnTo>
                  <a:lnTo>
                    <a:pt x="976844" y="103195"/>
                  </a:lnTo>
                  <a:lnTo>
                    <a:pt x="951057" y="104528"/>
                  </a:lnTo>
                  <a:lnTo>
                    <a:pt x="942018" y="98055"/>
                  </a:lnTo>
                  <a:lnTo>
                    <a:pt x="934310" y="98055"/>
                  </a:lnTo>
                  <a:lnTo>
                    <a:pt x="913662" y="76159"/>
                  </a:lnTo>
                  <a:lnTo>
                    <a:pt x="914994" y="68353"/>
                  </a:lnTo>
                  <a:lnTo>
                    <a:pt x="907192" y="41221"/>
                  </a:lnTo>
                  <a:lnTo>
                    <a:pt x="899484" y="36080"/>
                  </a:lnTo>
                  <a:lnTo>
                    <a:pt x="902054" y="29607"/>
                  </a:lnTo>
                  <a:lnTo>
                    <a:pt x="886544" y="21896"/>
                  </a:lnTo>
                  <a:lnTo>
                    <a:pt x="871034" y="24466"/>
                  </a:lnTo>
                  <a:lnTo>
                    <a:pt x="861994" y="7711"/>
                  </a:lnTo>
                  <a:lnTo>
                    <a:pt x="855619" y="6378"/>
                  </a:lnTo>
                  <a:lnTo>
                    <a:pt x="854287" y="6378"/>
                  </a:lnTo>
                  <a:lnTo>
                    <a:pt x="847912" y="0"/>
                  </a:lnTo>
                  <a:lnTo>
                    <a:pt x="456831" y="79967"/>
                  </a:lnTo>
                  <a:lnTo>
                    <a:pt x="125222" y="140704"/>
                  </a:lnTo>
                  <a:lnTo>
                    <a:pt x="113613" y="81300"/>
                  </a:lnTo>
                  <a:lnTo>
                    <a:pt x="58139" y="125186"/>
                  </a:lnTo>
                  <a:lnTo>
                    <a:pt x="55570" y="125186"/>
                  </a:lnTo>
                  <a:lnTo>
                    <a:pt x="58139" y="118713"/>
                  </a:lnTo>
                  <a:lnTo>
                    <a:pt x="65847" y="116142"/>
                  </a:lnTo>
                  <a:lnTo>
                    <a:pt x="65847" y="113572"/>
                  </a:lnTo>
                  <a:lnTo>
                    <a:pt x="60708" y="113572"/>
                  </a:lnTo>
                  <a:lnTo>
                    <a:pt x="55570" y="117475"/>
                  </a:lnTo>
                  <a:lnTo>
                    <a:pt x="49099" y="132897"/>
                  </a:lnTo>
                  <a:lnTo>
                    <a:pt x="0" y="165265"/>
                  </a:lnTo>
                  <a:lnTo>
                    <a:pt x="43961" y="436296"/>
                  </a:lnTo>
                  <a:lnTo>
                    <a:pt x="49099" y="460857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0A8AFFF0-3258-0F9C-B0C2-605E24688A8A}"/>
                </a:ext>
              </a:extLst>
            </p:cNvPr>
            <p:cNvSpPr/>
            <p:nvPr/>
          </p:nvSpPr>
          <p:spPr>
            <a:xfrm>
              <a:off x="6226397" y="3214505"/>
              <a:ext cx="622419" cy="847589"/>
            </a:xfrm>
            <a:custGeom>
              <a:avLst/>
              <a:gdLst>
                <a:gd name="connsiteX0" fmla="*/ 338080 w 693001"/>
                <a:gd name="connsiteY0" fmla="*/ 907529 h 943704"/>
                <a:gd name="connsiteX1" fmla="*/ 340649 w 693001"/>
                <a:gd name="connsiteY1" fmla="*/ 921714 h 943704"/>
                <a:gd name="connsiteX2" fmla="*/ 558741 w 693001"/>
                <a:gd name="connsiteY2" fmla="*/ 888204 h 943704"/>
                <a:gd name="connsiteX3" fmla="*/ 561309 w 693001"/>
                <a:gd name="connsiteY3" fmla="*/ 873924 h 943704"/>
                <a:gd name="connsiteX4" fmla="*/ 563974 w 693001"/>
                <a:gd name="connsiteY4" fmla="*/ 876590 h 943704"/>
                <a:gd name="connsiteX5" fmla="*/ 563974 w 693001"/>
                <a:gd name="connsiteY5" fmla="*/ 867546 h 943704"/>
                <a:gd name="connsiteX6" fmla="*/ 572918 w 693001"/>
                <a:gd name="connsiteY6" fmla="*/ 846888 h 943704"/>
                <a:gd name="connsiteX7" fmla="*/ 575582 w 693001"/>
                <a:gd name="connsiteY7" fmla="*/ 846888 h 943704"/>
                <a:gd name="connsiteX8" fmla="*/ 576819 w 693001"/>
                <a:gd name="connsiteY8" fmla="*/ 840414 h 943704"/>
                <a:gd name="connsiteX9" fmla="*/ 581958 w 693001"/>
                <a:gd name="connsiteY9" fmla="*/ 835274 h 943704"/>
                <a:gd name="connsiteX10" fmla="*/ 585859 w 693001"/>
                <a:gd name="connsiteY10" fmla="*/ 835274 h 943704"/>
                <a:gd name="connsiteX11" fmla="*/ 587191 w 693001"/>
                <a:gd name="connsiteY11" fmla="*/ 827467 h 943704"/>
                <a:gd name="connsiteX12" fmla="*/ 587191 w 693001"/>
                <a:gd name="connsiteY12" fmla="*/ 824897 h 943704"/>
                <a:gd name="connsiteX13" fmla="*/ 589761 w 693001"/>
                <a:gd name="connsiteY13" fmla="*/ 824897 h 943704"/>
                <a:gd name="connsiteX14" fmla="*/ 593566 w 693001"/>
                <a:gd name="connsiteY14" fmla="*/ 810712 h 943704"/>
                <a:gd name="connsiteX15" fmla="*/ 596231 w 693001"/>
                <a:gd name="connsiteY15" fmla="*/ 811950 h 943704"/>
                <a:gd name="connsiteX16" fmla="*/ 593566 w 693001"/>
                <a:gd name="connsiteY16" fmla="*/ 800431 h 943704"/>
                <a:gd name="connsiteX17" fmla="*/ 596231 w 693001"/>
                <a:gd name="connsiteY17" fmla="*/ 800431 h 943704"/>
                <a:gd name="connsiteX18" fmla="*/ 593566 w 693001"/>
                <a:gd name="connsiteY18" fmla="*/ 793957 h 943704"/>
                <a:gd name="connsiteX19" fmla="*/ 598800 w 693001"/>
                <a:gd name="connsiteY19" fmla="*/ 764255 h 943704"/>
                <a:gd name="connsiteX20" fmla="*/ 603938 w 693001"/>
                <a:gd name="connsiteY20" fmla="*/ 748738 h 943704"/>
                <a:gd name="connsiteX21" fmla="*/ 609076 w 693001"/>
                <a:gd name="connsiteY21" fmla="*/ 742264 h 943704"/>
                <a:gd name="connsiteX22" fmla="*/ 615547 w 693001"/>
                <a:gd name="connsiteY22" fmla="*/ 737124 h 943704"/>
                <a:gd name="connsiteX23" fmla="*/ 620685 w 693001"/>
                <a:gd name="connsiteY23" fmla="*/ 734553 h 943704"/>
                <a:gd name="connsiteX24" fmla="*/ 629724 w 693001"/>
                <a:gd name="connsiteY24" fmla="*/ 731983 h 943704"/>
                <a:gd name="connsiteX25" fmla="*/ 634863 w 693001"/>
                <a:gd name="connsiteY25" fmla="*/ 724177 h 943704"/>
                <a:gd name="connsiteX26" fmla="*/ 637432 w 693001"/>
                <a:gd name="connsiteY26" fmla="*/ 715133 h 943704"/>
                <a:gd name="connsiteX27" fmla="*/ 633626 w 693001"/>
                <a:gd name="connsiteY27" fmla="*/ 703519 h 943704"/>
                <a:gd name="connsiteX28" fmla="*/ 633626 w 693001"/>
                <a:gd name="connsiteY28" fmla="*/ 693237 h 943704"/>
                <a:gd name="connsiteX29" fmla="*/ 640096 w 693001"/>
                <a:gd name="connsiteY29" fmla="*/ 682860 h 943704"/>
                <a:gd name="connsiteX30" fmla="*/ 647804 w 693001"/>
                <a:gd name="connsiteY30" fmla="*/ 682860 h 943704"/>
                <a:gd name="connsiteX31" fmla="*/ 647804 w 693001"/>
                <a:gd name="connsiteY31" fmla="*/ 677720 h 943704"/>
                <a:gd name="connsiteX32" fmla="*/ 640096 w 693001"/>
                <a:gd name="connsiteY32" fmla="*/ 671246 h 943704"/>
                <a:gd name="connsiteX33" fmla="*/ 641334 w 693001"/>
                <a:gd name="connsiteY33" fmla="*/ 664868 h 943704"/>
                <a:gd name="connsiteX34" fmla="*/ 658081 w 693001"/>
                <a:gd name="connsiteY34" fmla="*/ 653254 h 943704"/>
                <a:gd name="connsiteX35" fmla="*/ 669784 w 693001"/>
                <a:gd name="connsiteY35" fmla="*/ 655824 h 943704"/>
                <a:gd name="connsiteX36" fmla="*/ 668452 w 693001"/>
                <a:gd name="connsiteY36" fmla="*/ 664868 h 943704"/>
                <a:gd name="connsiteX37" fmla="*/ 682630 w 693001"/>
                <a:gd name="connsiteY37" fmla="*/ 664868 h 943704"/>
                <a:gd name="connsiteX38" fmla="*/ 689101 w 693001"/>
                <a:gd name="connsiteY38" fmla="*/ 663535 h 943704"/>
                <a:gd name="connsiteX39" fmla="*/ 691669 w 693001"/>
                <a:gd name="connsiteY39" fmla="*/ 631263 h 943704"/>
                <a:gd name="connsiteX40" fmla="*/ 689101 w 693001"/>
                <a:gd name="connsiteY40" fmla="*/ 620886 h 943704"/>
                <a:gd name="connsiteX41" fmla="*/ 687768 w 693001"/>
                <a:gd name="connsiteY41" fmla="*/ 597658 h 943704"/>
                <a:gd name="connsiteX42" fmla="*/ 693002 w 693001"/>
                <a:gd name="connsiteY42" fmla="*/ 582235 h 943704"/>
                <a:gd name="connsiteX43" fmla="*/ 677492 w 693001"/>
                <a:gd name="connsiteY43" fmla="*/ 552533 h 943704"/>
                <a:gd name="connsiteX44" fmla="*/ 669784 w 693001"/>
                <a:gd name="connsiteY44" fmla="*/ 527972 h 943704"/>
                <a:gd name="connsiteX45" fmla="*/ 659412 w 693001"/>
                <a:gd name="connsiteY45" fmla="*/ 477612 h 943704"/>
                <a:gd name="connsiteX46" fmla="*/ 647804 w 693001"/>
                <a:gd name="connsiteY46" fmla="*/ 454384 h 943704"/>
                <a:gd name="connsiteX47" fmla="*/ 636195 w 693001"/>
                <a:gd name="connsiteY47" fmla="*/ 404023 h 943704"/>
                <a:gd name="connsiteX48" fmla="*/ 620685 w 693001"/>
                <a:gd name="connsiteY48" fmla="*/ 376987 h 943704"/>
                <a:gd name="connsiteX49" fmla="*/ 600037 w 693001"/>
                <a:gd name="connsiteY49" fmla="*/ 353663 h 943704"/>
                <a:gd name="connsiteX50" fmla="*/ 581958 w 693001"/>
                <a:gd name="connsiteY50" fmla="*/ 348522 h 943704"/>
                <a:gd name="connsiteX51" fmla="*/ 570349 w 693001"/>
                <a:gd name="connsiteY51" fmla="*/ 348522 h 943704"/>
                <a:gd name="connsiteX52" fmla="*/ 560072 w 693001"/>
                <a:gd name="connsiteY52" fmla="*/ 356234 h 943704"/>
                <a:gd name="connsiteX53" fmla="*/ 556171 w 693001"/>
                <a:gd name="connsiteY53" fmla="*/ 365278 h 943704"/>
                <a:gd name="connsiteX54" fmla="*/ 527816 w 693001"/>
                <a:gd name="connsiteY54" fmla="*/ 374321 h 943704"/>
                <a:gd name="connsiteX55" fmla="*/ 520013 w 693001"/>
                <a:gd name="connsiteY55" fmla="*/ 388506 h 943704"/>
                <a:gd name="connsiteX56" fmla="*/ 504598 w 693001"/>
                <a:gd name="connsiteY56" fmla="*/ 391171 h 943704"/>
                <a:gd name="connsiteX57" fmla="*/ 504598 w 693001"/>
                <a:gd name="connsiteY57" fmla="*/ 393742 h 943704"/>
                <a:gd name="connsiteX58" fmla="*/ 516207 w 693001"/>
                <a:gd name="connsiteY58" fmla="*/ 394980 h 943704"/>
                <a:gd name="connsiteX59" fmla="*/ 516207 w 693001"/>
                <a:gd name="connsiteY59" fmla="*/ 400215 h 943704"/>
                <a:gd name="connsiteX60" fmla="*/ 508404 w 693001"/>
                <a:gd name="connsiteY60" fmla="*/ 406594 h 943704"/>
                <a:gd name="connsiteX61" fmla="*/ 509736 w 693001"/>
                <a:gd name="connsiteY61" fmla="*/ 411830 h 943704"/>
                <a:gd name="connsiteX62" fmla="*/ 496796 w 693001"/>
                <a:gd name="connsiteY62" fmla="*/ 442769 h 943704"/>
                <a:gd name="connsiteX63" fmla="*/ 492989 w 693001"/>
                <a:gd name="connsiteY63" fmla="*/ 444102 h 943704"/>
                <a:gd name="connsiteX64" fmla="*/ 471009 w 693001"/>
                <a:gd name="connsiteY64" fmla="*/ 469901 h 943704"/>
                <a:gd name="connsiteX65" fmla="*/ 442653 w 693001"/>
                <a:gd name="connsiteY65" fmla="*/ 462095 h 943704"/>
                <a:gd name="connsiteX66" fmla="*/ 442653 w 693001"/>
                <a:gd name="connsiteY66" fmla="*/ 465998 h 943704"/>
                <a:gd name="connsiteX67" fmla="*/ 438752 w 693001"/>
                <a:gd name="connsiteY67" fmla="*/ 460857 h 943704"/>
                <a:gd name="connsiteX68" fmla="*/ 429713 w 693001"/>
                <a:gd name="connsiteY68" fmla="*/ 456954 h 943704"/>
                <a:gd name="connsiteX69" fmla="*/ 422005 w 693001"/>
                <a:gd name="connsiteY69" fmla="*/ 440199 h 943704"/>
                <a:gd name="connsiteX70" fmla="*/ 423337 w 693001"/>
                <a:gd name="connsiteY70" fmla="*/ 418208 h 943704"/>
                <a:gd name="connsiteX71" fmla="*/ 422005 w 693001"/>
                <a:gd name="connsiteY71" fmla="*/ 402786 h 943704"/>
                <a:gd name="connsiteX72" fmla="*/ 432281 w 693001"/>
                <a:gd name="connsiteY72" fmla="*/ 383365 h 943704"/>
                <a:gd name="connsiteX73" fmla="*/ 446460 w 693001"/>
                <a:gd name="connsiteY73" fmla="*/ 383365 h 943704"/>
                <a:gd name="connsiteX74" fmla="*/ 447791 w 693001"/>
                <a:gd name="connsiteY74" fmla="*/ 379557 h 943704"/>
                <a:gd name="connsiteX75" fmla="*/ 456831 w 693001"/>
                <a:gd name="connsiteY75" fmla="*/ 382128 h 943704"/>
                <a:gd name="connsiteX76" fmla="*/ 458068 w 693001"/>
                <a:gd name="connsiteY76" fmla="*/ 369181 h 943704"/>
                <a:gd name="connsiteX77" fmla="*/ 472341 w 693001"/>
                <a:gd name="connsiteY77" fmla="*/ 365278 h 943704"/>
                <a:gd name="connsiteX78" fmla="*/ 472341 w 693001"/>
                <a:gd name="connsiteY78" fmla="*/ 322724 h 943704"/>
                <a:gd name="connsiteX79" fmla="*/ 480049 w 693001"/>
                <a:gd name="connsiteY79" fmla="*/ 316250 h 943704"/>
                <a:gd name="connsiteX80" fmla="*/ 485187 w 693001"/>
                <a:gd name="connsiteY80" fmla="*/ 317488 h 943704"/>
                <a:gd name="connsiteX81" fmla="*/ 486519 w 693001"/>
                <a:gd name="connsiteY81" fmla="*/ 320153 h 943704"/>
                <a:gd name="connsiteX82" fmla="*/ 489088 w 693001"/>
                <a:gd name="connsiteY82" fmla="*/ 321391 h 943704"/>
                <a:gd name="connsiteX83" fmla="*/ 490420 w 693001"/>
                <a:gd name="connsiteY83" fmla="*/ 321391 h 943704"/>
                <a:gd name="connsiteX84" fmla="*/ 491658 w 693001"/>
                <a:gd name="connsiteY84" fmla="*/ 313680 h 943704"/>
                <a:gd name="connsiteX85" fmla="*/ 492989 w 693001"/>
                <a:gd name="connsiteY85" fmla="*/ 309777 h 943704"/>
                <a:gd name="connsiteX86" fmla="*/ 498128 w 693001"/>
                <a:gd name="connsiteY86" fmla="*/ 303303 h 943704"/>
                <a:gd name="connsiteX87" fmla="*/ 503266 w 693001"/>
                <a:gd name="connsiteY87" fmla="*/ 298162 h 943704"/>
                <a:gd name="connsiteX88" fmla="*/ 498128 w 693001"/>
                <a:gd name="connsiteY88" fmla="*/ 236188 h 943704"/>
                <a:gd name="connsiteX89" fmla="*/ 500697 w 693001"/>
                <a:gd name="connsiteY89" fmla="*/ 210389 h 943704"/>
                <a:gd name="connsiteX90" fmla="*/ 489088 w 693001"/>
                <a:gd name="connsiteY90" fmla="*/ 174214 h 943704"/>
                <a:gd name="connsiteX91" fmla="*/ 471009 w 693001"/>
                <a:gd name="connsiteY91" fmla="*/ 166503 h 943704"/>
                <a:gd name="connsiteX92" fmla="*/ 463301 w 693001"/>
                <a:gd name="connsiteY92" fmla="*/ 150985 h 943704"/>
                <a:gd name="connsiteX93" fmla="*/ 464538 w 693001"/>
                <a:gd name="connsiteY93" fmla="*/ 147082 h 943704"/>
                <a:gd name="connsiteX94" fmla="*/ 463301 w 693001"/>
                <a:gd name="connsiteY94" fmla="*/ 144512 h 943704"/>
                <a:gd name="connsiteX95" fmla="*/ 464538 w 693001"/>
                <a:gd name="connsiteY95" fmla="*/ 138038 h 943704"/>
                <a:gd name="connsiteX96" fmla="*/ 472341 w 693001"/>
                <a:gd name="connsiteY96" fmla="*/ 131660 h 943704"/>
                <a:gd name="connsiteX97" fmla="*/ 478716 w 693001"/>
                <a:gd name="connsiteY97" fmla="*/ 138038 h 943704"/>
                <a:gd name="connsiteX98" fmla="*/ 494226 w 693001"/>
                <a:gd name="connsiteY98" fmla="*/ 140704 h 943704"/>
                <a:gd name="connsiteX99" fmla="*/ 485187 w 693001"/>
                <a:gd name="connsiteY99" fmla="*/ 134230 h 943704"/>
                <a:gd name="connsiteX100" fmla="*/ 482618 w 693001"/>
                <a:gd name="connsiteY100" fmla="*/ 127757 h 943704"/>
                <a:gd name="connsiteX101" fmla="*/ 486519 w 693001"/>
                <a:gd name="connsiteY101" fmla="*/ 125186 h 943704"/>
                <a:gd name="connsiteX102" fmla="*/ 481381 w 693001"/>
                <a:gd name="connsiteY102" fmla="*/ 121283 h 943704"/>
                <a:gd name="connsiteX103" fmla="*/ 481381 w 693001"/>
                <a:gd name="connsiteY103" fmla="*/ 113572 h 943704"/>
                <a:gd name="connsiteX104" fmla="*/ 472341 w 693001"/>
                <a:gd name="connsiteY104" fmla="*/ 109669 h 943704"/>
                <a:gd name="connsiteX105" fmla="*/ 464538 w 693001"/>
                <a:gd name="connsiteY105" fmla="*/ 96817 h 943704"/>
                <a:gd name="connsiteX106" fmla="*/ 463301 w 693001"/>
                <a:gd name="connsiteY106" fmla="*/ 91581 h 943704"/>
                <a:gd name="connsiteX107" fmla="*/ 465871 w 693001"/>
                <a:gd name="connsiteY107" fmla="*/ 91581 h 943704"/>
                <a:gd name="connsiteX108" fmla="*/ 465871 w 693001"/>
                <a:gd name="connsiteY108" fmla="*/ 87773 h 943704"/>
                <a:gd name="connsiteX109" fmla="*/ 450361 w 693001"/>
                <a:gd name="connsiteY109" fmla="*/ 77397 h 943704"/>
                <a:gd name="connsiteX110" fmla="*/ 447791 w 693001"/>
                <a:gd name="connsiteY110" fmla="*/ 74826 h 943704"/>
                <a:gd name="connsiteX111" fmla="*/ 432281 w 693001"/>
                <a:gd name="connsiteY111" fmla="*/ 74826 h 943704"/>
                <a:gd name="connsiteX112" fmla="*/ 411633 w 693001"/>
                <a:gd name="connsiteY112" fmla="*/ 63212 h 943704"/>
                <a:gd name="connsiteX113" fmla="*/ 401357 w 693001"/>
                <a:gd name="connsiteY113" fmla="*/ 63212 h 943704"/>
                <a:gd name="connsiteX114" fmla="*/ 397456 w 693001"/>
                <a:gd name="connsiteY114" fmla="*/ 63212 h 943704"/>
                <a:gd name="connsiteX115" fmla="*/ 375475 w 693001"/>
                <a:gd name="connsiteY115" fmla="*/ 50360 h 943704"/>
                <a:gd name="connsiteX116" fmla="*/ 347120 w 693001"/>
                <a:gd name="connsiteY116" fmla="*/ 51598 h 943704"/>
                <a:gd name="connsiteX117" fmla="*/ 340649 w 693001"/>
                <a:gd name="connsiteY117" fmla="*/ 36080 h 943704"/>
                <a:gd name="connsiteX118" fmla="*/ 329040 w 693001"/>
                <a:gd name="connsiteY118" fmla="*/ 24466 h 943704"/>
                <a:gd name="connsiteX119" fmla="*/ 308392 w 693001"/>
                <a:gd name="connsiteY119" fmla="*/ 19325 h 943704"/>
                <a:gd name="connsiteX120" fmla="*/ 294214 w 693001"/>
                <a:gd name="connsiteY120" fmla="*/ 19325 h 943704"/>
                <a:gd name="connsiteX121" fmla="*/ 294214 w 693001"/>
                <a:gd name="connsiteY121" fmla="*/ 23229 h 943704"/>
                <a:gd name="connsiteX122" fmla="*/ 286506 w 693001"/>
                <a:gd name="connsiteY122" fmla="*/ 24466 h 943704"/>
                <a:gd name="connsiteX123" fmla="*/ 269665 w 693001"/>
                <a:gd name="connsiteY123" fmla="*/ 12852 h 943704"/>
                <a:gd name="connsiteX124" fmla="*/ 243878 w 693001"/>
                <a:gd name="connsiteY124" fmla="*/ 2570 h 943704"/>
                <a:gd name="connsiteX125" fmla="*/ 241309 w 693001"/>
                <a:gd name="connsiteY125" fmla="*/ 0 h 943704"/>
                <a:gd name="connsiteX126" fmla="*/ 232270 w 693001"/>
                <a:gd name="connsiteY126" fmla="*/ 0 h 943704"/>
                <a:gd name="connsiteX127" fmla="*/ 231032 w 693001"/>
                <a:gd name="connsiteY127" fmla="*/ 10281 h 943704"/>
                <a:gd name="connsiteX128" fmla="*/ 198775 w 693001"/>
                <a:gd name="connsiteY128" fmla="*/ 10281 h 943704"/>
                <a:gd name="connsiteX129" fmla="*/ 209052 w 693001"/>
                <a:gd name="connsiteY129" fmla="*/ 19325 h 943704"/>
                <a:gd name="connsiteX130" fmla="*/ 201345 w 693001"/>
                <a:gd name="connsiteY130" fmla="*/ 33510 h 943704"/>
                <a:gd name="connsiteX131" fmla="*/ 190973 w 693001"/>
                <a:gd name="connsiteY131" fmla="*/ 39983 h 943704"/>
                <a:gd name="connsiteX132" fmla="*/ 187167 w 693001"/>
                <a:gd name="connsiteY132" fmla="*/ 60642 h 943704"/>
                <a:gd name="connsiteX133" fmla="*/ 192305 w 693001"/>
                <a:gd name="connsiteY133" fmla="*/ 73493 h 943704"/>
                <a:gd name="connsiteX134" fmla="*/ 201345 w 693001"/>
                <a:gd name="connsiteY134" fmla="*/ 85108 h 943704"/>
                <a:gd name="connsiteX135" fmla="*/ 219423 w 693001"/>
                <a:gd name="connsiteY135" fmla="*/ 86440 h 943704"/>
                <a:gd name="connsiteX136" fmla="*/ 220661 w 693001"/>
                <a:gd name="connsiteY136" fmla="*/ 89011 h 943704"/>
                <a:gd name="connsiteX137" fmla="*/ 211621 w 693001"/>
                <a:gd name="connsiteY137" fmla="*/ 96817 h 943704"/>
                <a:gd name="connsiteX138" fmla="*/ 184598 w 693001"/>
                <a:gd name="connsiteY138" fmla="*/ 100625 h 943704"/>
                <a:gd name="connsiteX139" fmla="*/ 167755 w 693001"/>
                <a:gd name="connsiteY139" fmla="*/ 114810 h 943704"/>
                <a:gd name="connsiteX140" fmla="*/ 162617 w 693001"/>
                <a:gd name="connsiteY140" fmla="*/ 114810 h 943704"/>
                <a:gd name="connsiteX141" fmla="*/ 153578 w 693001"/>
                <a:gd name="connsiteY141" fmla="*/ 126424 h 943704"/>
                <a:gd name="connsiteX142" fmla="*/ 151008 w 693001"/>
                <a:gd name="connsiteY142" fmla="*/ 135563 h 943704"/>
                <a:gd name="connsiteX143" fmla="*/ 158716 w 693001"/>
                <a:gd name="connsiteY143" fmla="*/ 163932 h 943704"/>
                <a:gd name="connsiteX144" fmla="*/ 157479 w 693001"/>
                <a:gd name="connsiteY144" fmla="*/ 201345 h 943704"/>
                <a:gd name="connsiteX145" fmla="*/ 147107 w 693001"/>
                <a:gd name="connsiteY145" fmla="*/ 231047 h 943704"/>
                <a:gd name="connsiteX146" fmla="*/ 139400 w 693001"/>
                <a:gd name="connsiteY146" fmla="*/ 245232 h 943704"/>
                <a:gd name="connsiteX147" fmla="*/ 132929 w 693001"/>
                <a:gd name="connsiteY147" fmla="*/ 243994 h 943704"/>
                <a:gd name="connsiteX148" fmla="*/ 136830 w 693001"/>
                <a:gd name="connsiteY148" fmla="*/ 229715 h 943704"/>
                <a:gd name="connsiteX149" fmla="*/ 143301 w 693001"/>
                <a:gd name="connsiteY149" fmla="*/ 220671 h 943704"/>
                <a:gd name="connsiteX150" fmla="*/ 143301 w 693001"/>
                <a:gd name="connsiteY150" fmla="*/ 197442 h 943704"/>
                <a:gd name="connsiteX151" fmla="*/ 145870 w 693001"/>
                <a:gd name="connsiteY151" fmla="*/ 197442 h 943704"/>
                <a:gd name="connsiteX152" fmla="*/ 143301 w 693001"/>
                <a:gd name="connsiteY152" fmla="*/ 191064 h 943704"/>
                <a:gd name="connsiteX153" fmla="*/ 136830 w 693001"/>
                <a:gd name="connsiteY153" fmla="*/ 194872 h 943704"/>
                <a:gd name="connsiteX154" fmla="*/ 135498 w 693001"/>
                <a:gd name="connsiteY154" fmla="*/ 206486 h 943704"/>
                <a:gd name="connsiteX155" fmla="*/ 131597 w 693001"/>
                <a:gd name="connsiteY155" fmla="*/ 214292 h 943704"/>
                <a:gd name="connsiteX156" fmla="*/ 136830 w 693001"/>
                <a:gd name="connsiteY156" fmla="*/ 214292 h 943704"/>
                <a:gd name="connsiteX157" fmla="*/ 138068 w 693001"/>
                <a:gd name="connsiteY157" fmla="*/ 218100 h 943704"/>
                <a:gd name="connsiteX158" fmla="*/ 130360 w 693001"/>
                <a:gd name="connsiteY158" fmla="*/ 242662 h 943704"/>
                <a:gd name="connsiteX159" fmla="*/ 123890 w 693001"/>
                <a:gd name="connsiteY159" fmla="*/ 242662 h 943704"/>
                <a:gd name="connsiteX160" fmla="*/ 118752 w 693001"/>
                <a:gd name="connsiteY160" fmla="*/ 223336 h 943704"/>
                <a:gd name="connsiteX161" fmla="*/ 122653 w 693001"/>
                <a:gd name="connsiteY161" fmla="*/ 211722 h 943704"/>
                <a:gd name="connsiteX162" fmla="*/ 125222 w 693001"/>
                <a:gd name="connsiteY162" fmla="*/ 209152 h 943704"/>
                <a:gd name="connsiteX163" fmla="*/ 125222 w 693001"/>
                <a:gd name="connsiteY163" fmla="*/ 200013 h 943704"/>
                <a:gd name="connsiteX164" fmla="*/ 122653 w 693001"/>
                <a:gd name="connsiteY164" fmla="*/ 194872 h 943704"/>
                <a:gd name="connsiteX165" fmla="*/ 117419 w 693001"/>
                <a:gd name="connsiteY165" fmla="*/ 198775 h 943704"/>
                <a:gd name="connsiteX166" fmla="*/ 123890 w 693001"/>
                <a:gd name="connsiteY166" fmla="*/ 179450 h 943704"/>
                <a:gd name="connsiteX167" fmla="*/ 126459 w 693001"/>
                <a:gd name="connsiteY167" fmla="*/ 182020 h 943704"/>
                <a:gd name="connsiteX168" fmla="*/ 126459 w 693001"/>
                <a:gd name="connsiteY168" fmla="*/ 176784 h 943704"/>
                <a:gd name="connsiteX169" fmla="*/ 118752 w 693001"/>
                <a:gd name="connsiteY169" fmla="*/ 160029 h 943704"/>
                <a:gd name="connsiteX170" fmla="*/ 122653 w 693001"/>
                <a:gd name="connsiteY170" fmla="*/ 156126 h 943704"/>
                <a:gd name="connsiteX171" fmla="*/ 125222 w 693001"/>
                <a:gd name="connsiteY171" fmla="*/ 160029 h 943704"/>
                <a:gd name="connsiteX172" fmla="*/ 127791 w 693001"/>
                <a:gd name="connsiteY172" fmla="*/ 143274 h 943704"/>
                <a:gd name="connsiteX173" fmla="*/ 118752 w 693001"/>
                <a:gd name="connsiteY173" fmla="*/ 150985 h 943704"/>
                <a:gd name="connsiteX174" fmla="*/ 114850 w 693001"/>
                <a:gd name="connsiteY174" fmla="*/ 150985 h 943704"/>
                <a:gd name="connsiteX175" fmla="*/ 108380 w 693001"/>
                <a:gd name="connsiteY175" fmla="*/ 170406 h 943704"/>
                <a:gd name="connsiteX176" fmla="*/ 94202 w 693001"/>
                <a:gd name="connsiteY176" fmla="*/ 191064 h 943704"/>
                <a:gd name="connsiteX177" fmla="*/ 91633 w 693001"/>
                <a:gd name="connsiteY177" fmla="*/ 205248 h 943704"/>
                <a:gd name="connsiteX178" fmla="*/ 82593 w 693001"/>
                <a:gd name="connsiteY178" fmla="*/ 209152 h 943704"/>
                <a:gd name="connsiteX179" fmla="*/ 72317 w 693001"/>
                <a:gd name="connsiteY179" fmla="*/ 202678 h 943704"/>
                <a:gd name="connsiteX180" fmla="*/ 63277 w 693001"/>
                <a:gd name="connsiteY180" fmla="*/ 219433 h 943704"/>
                <a:gd name="connsiteX181" fmla="*/ 54237 w 693001"/>
                <a:gd name="connsiteY181" fmla="*/ 218100 h 943704"/>
                <a:gd name="connsiteX182" fmla="*/ 50336 w 693001"/>
                <a:gd name="connsiteY182" fmla="*/ 225907 h 943704"/>
                <a:gd name="connsiteX183" fmla="*/ 51668 w 693001"/>
                <a:gd name="connsiteY183" fmla="*/ 256846 h 943704"/>
                <a:gd name="connsiteX184" fmla="*/ 25882 w 693001"/>
                <a:gd name="connsiteY184" fmla="*/ 269793 h 943704"/>
                <a:gd name="connsiteX185" fmla="*/ 25882 w 693001"/>
                <a:gd name="connsiteY185" fmla="*/ 277504 h 943704"/>
                <a:gd name="connsiteX186" fmla="*/ 34826 w 693001"/>
                <a:gd name="connsiteY186" fmla="*/ 299495 h 943704"/>
                <a:gd name="connsiteX187" fmla="*/ 32257 w 693001"/>
                <a:gd name="connsiteY187" fmla="*/ 313680 h 943704"/>
                <a:gd name="connsiteX188" fmla="*/ 32257 w 693001"/>
                <a:gd name="connsiteY188" fmla="*/ 345952 h 943704"/>
                <a:gd name="connsiteX189" fmla="*/ 37395 w 693001"/>
                <a:gd name="connsiteY189" fmla="*/ 342049 h 943704"/>
                <a:gd name="connsiteX190" fmla="*/ 42629 w 693001"/>
                <a:gd name="connsiteY190" fmla="*/ 345952 h 943704"/>
                <a:gd name="connsiteX191" fmla="*/ 32257 w 693001"/>
                <a:gd name="connsiteY191" fmla="*/ 349855 h 943704"/>
                <a:gd name="connsiteX192" fmla="*/ 14178 w 693001"/>
                <a:gd name="connsiteY192" fmla="*/ 400215 h 943704"/>
                <a:gd name="connsiteX193" fmla="*/ 0 w 693001"/>
                <a:gd name="connsiteY193" fmla="*/ 418208 h 943704"/>
                <a:gd name="connsiteX194" fmla="*/ 1332 w 693001"/>
                <a:gd name="connsiteY194" fmla="*/ 424681 h 943704"/>
                <a:gd name="connsiteX195" fmla="*/ 14178 w 693001"/>
                <a:gd name="connsiteY195" fmla="*/ 444102 h 943704"/>
                <a:gd name="connsiteX196" fmla="*/ 11609 w 693001"/>
                <a:gd name="connsiteY196" fmla="*/ 442769 h 943704"/>
                <a:gd name="connsiteX197" fmla="*/ 19412 w 693001"/>
                <a:gd name="connsiteY197" fmla="*/ 480182 h 943704"/>
                <a:gd name="connsiteX198" fmla="*/ 16842 w 693001"/>
                <a:gd name="connsiteY198" fmla="*/ 482848 h 943704"/>
                <a:gd name="connsiteX199" fmla="*/ 6470 w 693001"/>
                <a:gd name="connsiteY199" fmla="*/ 500840 h 943704"/>
                <a:gd name="connsiteX200" fmla="*/ 5139 w 693001"/>
                <a:gd name="connsiteY200" fmla="*/ 512455 h 943704"/>
                <a:gd name="connsiteX201" fmla="*/ 28451 w 693001"/>
                <a:gd name="connsiteY201" fmla="*/ 569288 h 943704"/>
                <a:gd name="connsiteX202" fmla="*/ 36158 w 693001"/>
                <a:gd name="connsiteY202" fmla="*/ 566718 h 943704"/>
                <a:gd name="connsiteX203" fmla="*/ 40060 w 693001"/>
                <a:gd name="connsiteY203" fmla="*/ 561577 h 943704"/>
                <a:gd name="connsiteX204" fmla="*/ 40060 w 693001"/>
                <a:gd name="connsiteY204" fmla="*/ 567956 h 943704"/>
                <a:gd name="connsiteX205" fmla="*/ 33589 w 693001"/>
                <a:gd name="connsiteY205" fmla="*/ 573192 h 943704"/>
                <a:gd name="connsiteX206" fmla="*/ 29688 w 693001"/>
                <a:gd name="connsiteY206" fmla="*/ 573192 h 943704"/>
                <a:gd name="connsiteX207" fmla="*/ 42629 w 693001"/>
                <a:gd name="connsiteY207" fmla="*/ 595087 h 943704"/>
                <a:gd name="connsiteX208" fmla="*/ 46530 w 693001"/>
                <a:gd name="connsiteY208" fmla="*/ 601561 h 943704"/>
                <a:gd name="connsiteX209" fmla="*/ 47767 w 693001"/>
                <a:gd name="connsiteY209" fmla="*/ 597658 h 943704"/>
                <a:gd name="connsiteX210" fmla="*/ 55475 w 693001"/>
                <a:gd name="connsiteY210" fmla="*/ 598990 h 943704"/>
                <a:gd name="connsiteX211" fmla="*/ 59376 w 693001"/>
                <a:gd name="connsiteY211" fmla="*/ 593850 h 943704"/>
                <a:gd name="connsiteX212" fmla="*/ 61945 w 693001"/>
                <a:gd name="connsiteY212" fmla="*/ 596420 h 943704"/>
                <a:gd name="connsiteX213" fmla="*/ 52905 w 693001"/>
                <a:gd name="connsiteY213" fmla="*/ 605464 h 943704"/>
                <a:gd name="connsiteX214" fmla="*/ 47767 w 693001"/>
                <a:gd name="connsiteY214" fmla="*/ 604131 h 943704"/>
                <a:gd name="connsiteX215" fmla="*/ 64514 w 693001"/>
                <a:gd name="connsiteY215" fmla="*/ 637736 h 943704"/>
                <a:gd name="connsiteX216" fmla="*/ 76123 w 693001"/>
                <a:gd name="connsiteY216" fmla="*/ 624789 h 943704"/>
                <a:gd name="connsiteX217" fmla="*/ 77455 w 693001"/>
                <a:gd name="connsiteY217" fmla="*/ 632500 h 943704"/>
                <a:gd name="connsiteX218" fmla="*/ 70985 w 693001"/>
                <a:gd name="connsiteY218" fmla="*/ 633833 h 943704"/>
                <a:gd name="connsiteX219" fmla="*/ 82593 w 693001"/>
                <a:gd name="connsiteY219" fmla="*/ 644210 h 943704"/>
                <a:gd name="connsiteX220" fmla="*/ 80024 w 693001"/>
                <a:gd name="connsiteY220" fmla="*/ 645447 h 943704"/>
                <a:gd name="connsiteX221" fmla="*/ 69748 w 693001"/>
                <a:gd name="connsiteY221" fmla="*/ 636403 h 943704"/>
                <a:gd name="connsiteX222" fmla="*/ 65847 w 693001"/>
                <a:gd name="connsiteY222" fmla="*/ 640307 h 943704"/>
                <a:gd name="connsiteX223" fmla="*/ 73554 w 693001"/>
                <a:gd name="connsiteY223" fmla="*/ 672579 h 943704"/>
                <a:gd name="connsiteX224" fmla="*/ 80024 w 693001"/>
                <a:gd name="connsiteY224" fmla="*/ 719036 h 943704"/>
                <a:gd name="connsiteX225" fmla="*/ 77455 w 693001"/>
                <a:gd name="connsiteY225" fmla="*/ 775869 h 943704"/>
                <a:gd name="connsiteX226" fmla="*/ 72317 w 693001"/>
                <a:gd name="connsiteY226" fmla="*/ 803001 h 943704"/>
                <a:gd name="connsiteX227" fmla="*/ 61945 w 693001"/>
                <a:gd name="connsiteY227" fmla="*/ 831370 h 943704"/>
                <a:gd name="connsiteX228" fmla="*/ 46530 w 693001"/>
                <a:gd name="connsiteY228" fmla="*/ 855932 h 943704"/>
                <a:gd name="connsiteX229" fmla="*/ 33589 w 693001"/>
                <a:gd name="connsiteY229" fmla="*/ 904959 h 943704"/>
                <a:gd name="connsiteX230" fmla="*/ 0 w 693001"/>
                <a:gd name="connsiteY230" fmla="*/ 943705 h 943704"/>
                <a:gd name="connsiteX231" fmla="*/ 332941 w 693001"/>
                <a:gd name="connsiteY231" fmla="*/ 907529 h 943704"/>
                <a:gd name="connsiteX232" fmla="*/ 338080 w 693001"/>
                <a:gd name="connsiteY232" fmla="*/ 907529 h 94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</a:cxnLst>
              <a:rect l="l" t="t" r="r" b="b"/>
              <a:pathLst>
                <a:path w="693001" h="943704">
                  <a:moveTo>
                    <a:pt x="338080" y="907529"/>
                  </a:moveTo>
                  <a:lnTo>
                    <a:pt x="340649" y="921714"/>
                  </a:lnTo>
                  <a:lnTo>
                    <a:pt x="558741" y="888204"/>
                  </a:lnTo>
                  <a:lnTo>
                    <a:pt x="561309" y="873924"/>
                  </a:lnTo>
                  <a:lnTo>
                    <a:pt x="563974" y="876590"/>
                  </a:lnTo>
                  <a:lnTo>
                    <a:pt x="563974" y="867546"/>
                  </a:lnTo>
                  <a:lnTo>
                    <a:pt x="572918" y="846888"/>
                  </a:lnTo>
                  <a:lnTo>
                    <a:pt x="575582" y="846888"/>
                  </a:lnTo>
                  <a:lnTo>
                    <a:pt x="576819" y="840414"/>
                  </a:lnTo>
                  <a:lnTo>
                    <a:pt x="581958" y="835274"/>
                  </a:lnTo>
                  <a:lnTo>
                    <a:pt x="585859" y="835274"/>
                  </a:lnTo>
                  <a:lnTo>
                    <a:pt x="587191" y="827467"/>
                  </a:lnTo>
                  <a:lnTo>
                    <a:pt x="587191" y="824897"/>
                  </a:lnTo>
                  <a:lnTo>
                    <a:pt x="589761" y="824897"/>
                  </a:lnTo>
                  <a:lnTo>
                    <a:pt x="593566" y="810712"/>
                  </a:lnTo>
                  <a:lnTo>
                    <a:pt x="596231" y="811950"/>
                  </a:lnTo>
                  <a:lnTo>
                    <a:pt x="593566" y="800431"/>
                  </a:lnTo>
                  <a:lnTo>
                    <a:pt x="596231" y="800431"/>
                  </a:lnTo>
                  <a:lnTo>
                    <a:pt x="593566" y="793957"/>
                  </a:lnTo>
                  <a:lnTo>
                    <a:pt x="598800" y="764255"/>
                  </a:lnTo>
                  <a:lnTo>
                    <a:pt x="603938" y="748738"/>
                  </a:lnTo>
                  <a:lnTo>
                    <a:pt x="609076" y="742264"/>
                  </a:lnTo>
                  <a:lnTo>
                    <a:pt x="615547" y="737124"/>
                  </a:lnTo>
                  <a:lnTo>
                    <a:pt x="620685" y="734553"/>
                  </a:lnTo>
                  <a:lnTo>
                    <a:pt x="629724" y="731983"/>
                  </a:lnTo>
                  <a:lnTo>
                    <a:pt x="634863" y="724177"/>
                  </a:lnTo>
                  <a:lnTo>
                    <a:pt x="637432" y="715133"/>
                  </a:lnTo>
                  <a:lnTo>
                    <a:pt x="633626" y="703519"/>
                  </a:lnTo>
                  <a:lnTo>
                    <a:pt x="633626" y="693237"/>
                  </a:lnTo>
                  <a:lnTo>
                    <a:pt x="640096" y="682860"/>
                  </a:lnTo>
                  <a:lnTo>
                    <a:pt x="647804" y="682860"/>
                  </a:lnTo>
                  <a:lnTo>
                    <a:pt x="647804" y="677720"/>
                  </a:lnTo>
                  <a:lnTo>
                    <a:pt x="640096" y="671246"/>
                  </a:lnTo>
                  <a:lnTo>
                    <a:pt x="641334" y="664868"/>
                  </a:lnTo>
                  <a:lnTo>
                    <a:pt x="658081" y="653254"/>
                  </a:lnTo>
                  <a:lnTo>
                    <a:pt x="669784" y="655824"/>
                  </a:lnTo>
                  <a:lnTo>
                    <a:pt x="668452" y="664868"/>
                  </a:lnTo>
                  <a:lnTo>
                    <a:pt x="682630" y="664868"/>
                  </a:lnTo>
                  <a:lnTo>
                    <a:pt x="689101" y="663535"/>
                  </a:lnTo>
                  <a:lnTo>
                    <a:pt x="691669" y="631263"/>
                  </a:lnTo>
                  <a:lnTo>
                    <a:pt x="689101" y="620886"/>
                  </a:lnTo>
                  <a:lnTo>
                    <a:pt x="687768" y="597658"/>
                  </a:lnTo>
                  <a:lnTo>
                    <a:pt x="693002" y="582235"/>
                  </a:lnTo>
                  <a:lnTo>
                    <a:pt x="677492" y="552533"/>
                  </a:lnTo>
                  <a:lnTo>
                    <a:pt x="669784" y="527972"/>
                  </a:lnTo>
                  <a:lnTo>
                    <a:pt x="659412" y="477612"/>
                  </a:lnTo>
                  <a:lnTo>
                    <a:pt x="647804" y="454384"/>
                  </a:lnTo>
                  <a:lnTo>
                    <a:pt x="636195" y="404023"/>
                  </a:lnTo>
                  <a:lnTo>
                    <a:pt x="620685" y="376987"/>
                  </a:lnTo>
                  <a:lnTo>
                    <a:pt x="600037" y="353663"/>
                  </a:lnTo>
                  <a:lnTo>
                    <a:pt x="581958" y="348522"/>
                  </a:lnTo>
                  <a:lnTo>
                    <a:pt x="570349" y="348522"/>
                  </a:lnTo>
                  <a:lnTo>
                    <a:pt x="560072" y="356234"/>
                  </a:lnTo>
                  <a:lnTo>
                    <a:pt x="556171" y="365278"/>
                  </a:lnTo>
                  <a:lnTo>
                    <a:pt x="527816" y="374321"/>
                  </a:lnTo>
                  <a:lnTo>
                    <a:pt x="520013" y="388506"/>
                  </a:lnTo>
                  <a:lnTo>
                    <a:pt x="504598" y="391171"/>
                  </a:lnTo>
                  <a:lnTo>
                    <a:pt x="504598" y="393742"/>
                  </a:lnTo>
                  <a:lnTo>
                    <a:pt x="516207" y="394980"/>
                  </a:lnTo>
                  <a:lnTo>
                    <a:pt x="516207" y="400215"/>
                  </a:lnTo>
                  <a:lnTo>
                    <a:pt x="508404" y="406594"/>
                  </a:lnTo>
                  <a:lnTo>
                    <a:pt x="509736" y="411830"/>
                  </a:lnTo>
                  <a:lnTo>
                    <a:pt x="496796" y="442769"/>
                  </a:lnTo>
                  <a:lnTo>
                    <a:pt x="492989" y="444102"/>
                  </a:lnTo>
                  <a:lnTo>
                    <a:pt x="471009" y="469901"/>
                  </a:lnTo>
                  <a:lnTo>
                    <a:pt x="442653" y="462095"/>
                  </a:lnTo>
                  <a:lnTo>
                    <a:pt x="442653" y="465998"/>
                  </a:lnTo>
                  <a:lnTo>
                    <a:pt x="438752" y="460857"/>
                  </a:lnTo>
                  <a:lnTo>
                    <a:pt x="429713" y="456954"/>
                  </a:lnTo>
                  <a:lnTo>
                    <a:pt x="422005" y="440199"/>
                  </a:lnTo>
                  <a:lnTo>
                    <a:pt x="423337" y="418208"/>
                  </a:lnTo>
                  <a:lnTo>
                    <a:pt x="422005" y="402786"/>
                  </a:lnTo>
                  <a:lnTo>
                    <a:pt x="432281" y="383365"/>
                  </a:lnTo>
                  <a:lnTo>
                    <a:pt x="446460" y="383365"/>
                  </a:lnTo>
                  <a:lnTo>
                    <a:pt x="447791" y="379557"/>
                  </a:lnTo>
                  <a:lnTo>
                    <a:pt x="456831" y="382128"/>
                  </a:lnTo>
                  <a:lnTo>
                    <a:pt x="458068" y="369181"/>
                  </a:lnTo>
                  <a:lnTo>
                    <a:pt x="472341" y="365278"/>
                  </a:lnTo>
                  <a:lnTo>
                    <a:pt x="472341" y="322724"/>
                  </a:lnTo>
                  <a:lnTo>
                    <a:pt x="480049" y="316250"/>
                  </a:lnTo>
                  <a:lnTo>
                    <a:pt x="485187" y="317488"/>
                  </a:lnTo>
                  <a:lnTo>
                    <a:pt x="486519" y="320153"/>
                  </a:lnTo>
                  <a:lnTo>
                    <a:pt x="489088" y="321391"/>
                  </a:lnTo>
                  <a:lnTo>
                    <a:pt x="490420" y="321391"/>
                  </a:lnTo>
                  <a:lnTo>
                    <a:pt x="491658" y="313680"/>
                  </a:lnTo>
                  <a:lnTo>
                    <a:pt x="492989" y="309777"/>
                  </a:lnTo>
                  <a:lnTo>
                    <a:pt x="498128" y="303303"/>
                  </a:lnTo>
                  <a:lnTo>
                    <a:pt x="503266" y="298162"/>
                  </a:lnTo>
                  <a:lnTo>
                    <a:pt x="498128" y="236188"/>
                  </a:lnTo>
                  <a:lnTo>
                    <a:pt x="500697" y="210389"/>
                  </a:lnTo>
                  <a:lnTo>
                    <a:pt x="489088" y="174214"/>
                  </a:lnTo>
                  <a:lnTo>
                    <a:pt x="471009" y="166503"/>
                  </a:lnTo>
                  <a:lnTo>
                    <a:pt x="463301" y="150985"/>
                  </a:lnTo>
                  <a:lnTo>
                    <a:pt x="464538" y="147082"/>
                  </a:lnTo>
                  <a:lnTo>
                    <a:pt x="463301" y="144512"/>
                  </a:lnTo>
                  <a:lnTo>
                    <a:pt x="464538" y="138038"/>
                  </a:lnTo>
                  <a:lnTo>
                    <a:pt x="472341" y="131660"/>
                  </a:lnTo>
                  <a:lnTo>
                    <a:pt x="478716" y="138038"/>
                  </a:lnTo>
                  <a:lnTo>
                    <a:pt x="494226" y="140704"/>
                  </a:lnTo>
                  <a:lnTo>
                    <a:pt x="485187" y="134230"/>
                  </a:lnTo>
                  <a:lnTo>
                    <a:pt x="482618" y="127757"/>
                  </a:lnTo>
                  <a:lnTo>
                    <a:pt x="486519" y="125186"/>
                  </a:lnTo>
                  <a:lnTo>
                    <a:pt x="481381" y="121283"/>
                  </a:lnTo>
                  <a:lnTo>
                    <a:pt x="481381" y="113572"/>
                  </a:lnTo>
                  <a:lnTo>
                    <a:pt x="472341" y="109669"/>
                  </a:lnTo>
                  <a:lnTo>
                    <a:pt x="464538" y="96817"/>
                  </a:lnTo>
                  <a:lnTo>
                    <a:pt x="463301" y="91581"/>
                  </a:lnTo>
                  <a:lnTo>
                    <a:pt x="465871" y="91581"/>
                  </a:lnTo>
                  <a:lnTo>
                    <a:pt x="465871" y="87773"/>
                  </a:lnTo>
                  <a:lnTo>
                    <a:pt x="450361" y="77397"/>
                  </a:lnTo>
                  <a:lnTo>
                    <a:pt x="447791" y="74826"/>
                  </a:lnTo>
                  <a:lnTo>
                    <a:pt x="432281" y="74826"/>
                  </a:lnTo>
                  <a:lnTo>
                    <a:pt x="411633" y="63212"/>
                  </a:lnTo>
                  <a:lnTo>
                    <a:pt x="401357" y="63212"/>
                  </a:lnTo>
                  <a:lnTo>
                    <a:pt x="397456" y="63212"/>
                  </a:lnTo>
                  <a:lnTo>
                    <a:pt x="375475" y="50360"/>
                  </a:lnTo>
                  <a:lnTo>
                    <a:pt x="347120" y="51598"/>
                  </a:lnTo>
                  <a:lnTo>
                    <a:pt x="340649" y="36080"/>
                  </a:lnTo>
                  <a:lnTo>
                    <a:pt x="329040" y="24466"/>
                  </a:lnTo>
                  <a:lnTo>
                    <a:pt x="308392" y="19325"/>
                  </a:lnTo>
                  <a:lnTo>
                    <a:pt x="294214" y="19325"/>
                  </a:lnTo>
                  <a:lnTo>
                    <a:pt x="294214" y="23229"/>
                  </a:lnTo>
                  <a:lnTo>
                    <a:pt x="286506" y="24466"/>
                  </a:lnTo>
                  <a:lnTo>
                    <a:pt x="269665" y="12852"/>
                  </a:lnTo>
                  <a:lnTo>
                    <a:pt x="243878" y="2570"/>
                  </a:lnTo>
                  <a:lnTo>
                    <a:pt x="241309" y="0"/>
                  </a:lnTo>
                  <a:lnTo>
                    <a:pt x="232270" y="0"/>
                  </a:lnTo>
                  <a:lnTo>
                    <a:pt x="231032" y="10281"/>
                  </a:lnTo>
                  <a:lnTo>
                    <a:pt x="198775" y="10281"/>
                  </a:lnTo>
                  <a:lnTo>
                    <a:pt x="209052" y="19325"/>
                  </a:lnTo>
                  <a:lnTo>
                    <a:pt x="201345" y="33510"/>
                  </a:lnTo>
                  <a:lnTo>
                    <a:pt x="190973" y="39983"/>
                  </a:lnTo>
                  <a:lnTo>
                    <a:pt x="187167" y="60642"/>
                  </a:lnTo>
                  <a:lnTo>
                    <a:pt x="192305" y="73493"/>
                  </a:lnTo>
                  <a:lnTo>
                    <a:pt x="201345" y="85108"/>
                  </a:lnTo>
                  <a:lnTo>
                    <a:pt x="219423" y="86440"/>
                  </a:lnTo>
                  <a:lnTo>
                    <a:pt x="220661" y="89011"/>
                  </a:lnTo>
                  <a:lnTo>
                    <a:pt x="211621" y="96817"/>
                  </a:lnTo>
                  <a:lnTo>
                    <a:pt x="184598" y="100625"/>
                  </a:lnTo>
                  <a:lnTo>
                    <a:pt x="167755" y="114810"/>
                  </a:lnTo>
                  <a:lnTo>
                    <a:pt x="162617" y="114810"/>
                  </a:lnTo>
                  <a:lnTo>
                    <a:pt x="153578" y="126424"/>
                  </a:lnTo>
                  <a:lnTo>
                    <a:pt x="151008" y="135563"/>
                  </a:lnTo>
                  <a:lnTo>
                    <a:pt x="158716" y="163932"/>
                  </a:lnTo>
                  <a:lnTo>
                    <a:pt x="157479" y="201345"/>
                  </a:lnTo>
                  <a:lnTo>
                    <a:pt x="147107" y="231047"/>
                  </a:lnTo>
                  <a:lnTo>
                    <a:pt x="139400" y="245232"/>
                  </a:lnTo>
                  <a:lnTo>
                    <a:pt x="132929" y="243994"/>
                  </a:lnTo>
                  <a:lnTo>
                    <a:pt x="136830" y="229715"/>
                  </a:lnTo>
                  <a:lnTo>
                    <a:pt x="143301" y="220671"/>
                  </a:lnTo>
                  <a:lnTo>
                    <a:pt x="143301" y="197442"/>
                  </a:lnTo>
                  <a:lnTo>
                    <a:pt x="145870" y="197442"/>
                  </a:lnTo>
                  <a:lnTo>
                    <a:pt x="143301" y="191064"/>
                  </a:lnTo>
                  <a:lnTo>
                    <a:pt x="136830" y="194872"/>
                  </a:lnTo>
                  <a:lnTo>
                    <a:pt x="135498" y="206486"/>
                  </a:lnTo>
                  <a:lnTo>
                    <a:pt x="131597" y="214292"/>
                  </a:lnTo>
                  <a:lnTo>
                    <a:pt x="136830" y="214292"/>
                  </a:lnTo>
                  <a:lnTo>
                    <a:pt x="138068" y="218100"/>
                  </a:lnTo>
                  <a:lnTo>
                    <a:pt x="130360" y="242662"/>
                  </a:lnTo>
                  <a:lnTo>
                    <a:pt x="123890" y="242662"/>
                  </a:lnTo>
                  <a:lnTo>
                    <a:pt x="118752" y="223336"/>
                  </a:lnTo>
                  <a:lnTo>
                    <a:pt x="122653" y="211722"/>
                  </a:lnTo>
                  <a:lnTo>
                    <a:pt x="125222" y="209152"/>
                  </a:lnTo>
                  <a:lnTo>
                    <a:pt x="125222" y="200013"/>
                  </a:lnTo>
                  <a:lnTo>
                    <a:pt x="122653" y="194872"/>
                  </a:lnTo>
                  <a:lnTo>
                    <a:pt x="117419" y="198775"/>
                  </a:lnTo>
                  <a:lnTo>
                    <a:pt x="123890" y="179450"/>
                  </a:lnTo>
                  <a:lnTo>
                    <a:pt x="126459" y="182020"/>
                  </a:lnTo>
                  <a:lnTo>
                    <a:pt x="126459" y="176784"/>
                  </a:lnTo>
                  <a:lnTo>
                    <a:pt x="118752" y="160029"/>
                  </a:lnTo>
                  <a:lnTo>
                    <a:pt x="122653" y="156126"/>
                  </a:lnTo>
                  <a:lnTo>
                    <a:pt x="125222" y="160029"/>
                  </a:lnTo>
                  <a:lnTo>
                    <a:pt x="127791" y="143274"/>
                  </a:lnTo>
                  <a:lnTo>
                    <a:pt x="118752" y="150985"/>
                  </a:lnTo>
                  <a:lnTo>
                    <a:pt x="114850" y="150985"/>
                  </a:lnTo>
                  <a:lnTo>
                    <a:pt x="108380" y="170406"/>
                  </a:lnTo>
                  <a:lnTo>
                    <a:pt x="94202" y="191064"/>
                  </a:lnTo>
                  <a:lnTo>
                    <a:pt x="91633" y="205248"/>
                  </a:lnTo>
                  <a:lnTo>
                    <a:pt x="82593" y="209152"/>
                  </a:lnTo>
                  <a:lnTo>
                    <a:pt x="72317" y="202678"/>
                  </a:lnTo>
                  <a:lnTo>
                    <a:pt x="63277" y="219433"/>
                  </a:lnTo>
                  <a:lnTo>
                    <a:pt x="54237" y="218100"/>
                  </a:lnTo>
                  <a:lnTo>
                    <a:pt x="50336" y="225907"/>
                  </a:lnTo>
                  <a:lnTo>
                    <a:pt x="51668" y="256846"/>
                  </a:lnTo>
                  <a:lnTo>
                    <a:pt x="25882" y="269793"/>
                  </a:lnTo>
                  <a:lnTo>
                    <a:pt x="25882" y="277504"/>
                  </a:lnTo>
                  <a:lnTo>
                    <a:pt x="34826" y="299495"/>
                  </a:lnTo>
                  <a:lnTo>
                    <a:pt x="32257" y="313680"/>
                  </a:lnTo>
                  <a:lnTo>
                    <a:pt x="32257" y="345952"/>
                  </a:lnTo>
                  <a:lnTo>
                    <a:pt x="37395" y="342049"/>
                  </a:lnTo>
                  <a:lnTo>
                    <a:pt x="42629" y="345952"/>
                  </a:lnTo>
                  <a:lnTo>
                    <a:pt x="32257" y="349855"/>
                  </a:lnTo>
                  <a:lnTo>
                    <a:pt x="14178" y="400215"/>
                  </a:lnTo>
                  <a:lnTo>
                    <a:pt x="0" y="418208"/>
                  </a:lnTo>
                  <a:lnTo>
                    <a:pt x="1332" y="424681"/>
                  </a:lnTo>
                  <a:lnTo>
                    <a:pt x="14178" y="444102"/>
                  </a:lnTo>
                  <a:lnTo>
                    <a:pt x="11609" y="442769"/>
                  </a:lnTo>
                  <a:lnTo>
                    <a:pt x="19412" y="480182"/>
                  </a:lnTo>
                  <a:lnTo>
                    <a:pt x="16842" y="482848"/>
                  </a:lnTo>
                  <a:lnTo>
                    <a:pt x="6470" y="500840"/>
                  </a:lnTo>
                  <a:lnTo>
                    <a:pt x="5139" y="512455"/>
                  </a:lnTo>
                  <a:lnTo>
                    <a:pt x="28451" y="569288"/>
                  </a:lnTo>
                  <a:lnTo>
                    <a:pt x="36158" y="566718"/>
                  </a:lnTo>
                  <a:lnTo>
                    <a:pt x="40060" y="561577"/>
                  </a:lnTo>
                  <a:lnTo>
                    <a:pt x="40060" y="567956"/>
                  </a:lnTo>
                  <a:lnTo>
                    <a:pt x="33589" y="573192"/>
                  </a:lnTo>
                  <a:lnTo>
                    <a:pt x="29688" y="573192"/>
                  </a:lnTo>
                  <a:lnTo>
                    <a:pt x="42629" y="595087"/>
                  </a:lnTo>
                  <a:lnTo>
                    <a:pt x="46530" y="601561"/>
                  </a:lnTo>
                  <a:lnTo>
                    <a:pt x="47767" y="597658"/>
                  </a:lnTo>
                  <a:lnTo>
                    <a:pt x="55475" y="598990"/>
                  </a:lnTo>
                  <a:lnTo>
                    <a:pt x="59376" y="593850"/>
                  </a:lnTo>
                  <a:lnTo>
                    <a:pt x="61945" y="596420"/>
                  </a:lnTo>
                  <a:lnTo>
                    <a:pt x="52905" y="605464"/>
                  </a:lnTo>
                  <a:lnTo>
                    <a:pt x="47767" y="604131"/>
                  </a:lnTo>
                  <a:lnTo>
                    <a:pt x="64514" y="637736"/>
                  </a:lnTo>
                  <a:lnTo>
                    <a:pt x="76123" y="624789"/>
                  </a:lnTo>
                  <a:lnTo>
                    <a:pt x="77455" y="632500"/>
                  </a:lnTo>
                  <a:lnTo>
                    <a:pt x="70985" y="633833"/>
                  </a:lnTo>
                  <a:lnTo>
                    <a:pt x="82593" y="644210"/>
                  </a:lnTo>
                  <a:lnTo>
                    <a:pt x="80024" y="645447"/>
                  </a:lnTo>
                  <a:lnTo>
                    <a:pt x="69748" y="636403"/>
                  </a:lnTo>
                  <a:lnTo>
                    <a:pt x="65847" y="640307"/>
                  </a:lnTo>
                  <a:lnTo>
                    <a:pt x="73554" y="672579"/>
                  </a:lnTo>
                  <a:lnTo>
                    <a:pt x="80024" y="719036"/>
                  </a:lnTo>
                  <a:lnTo>
                    <a:pt x="77455" y="775869"/>
                  </a:lnTo>
                  <a:lnTo>
                    <a:pt x="72317" y="803001"/>
                  </a:lnTo>
                  <a:lnTo>
                    <a:pt x="61945" y="831370"/>
                  </a:lnTo>
                  <a:lnTo>
                    <a:pt x="46530" y="855932"/>
                  </a:lnTo>
                  <a:lnTo>
                    <a:pt x="33589" y="904959"/>
                  </a:lnTo>
                  <a:lnTo>
                    <a:pt x="0" y="943705"/>
                  </a:lnTo>
                  <a:lnTo>
                    <a:pt x="332941" y="907529"/>
                  </a:lnTo>
                  <a:lnTo>
                    <a:pt x="338080" y="90752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A6C1E03-5927-0B83-76CF-CC8A4FA8B9C5}"/>
                </a:ext>
              </a:extLst>
            </p:cNvPr>
            <p:cNvSpPr/>
            <p:nvPr/>
          </p:nvSpPr>
          <p:spPr>
            <a:xfrm>
              <a:off x="6532351" y="3893995"/>
              <a:ext cx="673357" cy="771064"/>
            </a:xfrm>
            <a:custGeom>
              <a:avLst/>
              <a:gdLst>
                <a:gd name="connsiteX0" fmla="*/ 65847 w 749713"/>
                <a:gd name="connsiteY0" fmla="*/ 747405 h 858501"/>
                <a:gd name="connsiteX1" fmla="*/ 67178 w 749713"/>
                <a:gd name="connsiteY1" fmla="*/ 752641 h 858501"/>
                <a:gd name="connsiteX2" fmla="*/ 78787 w 749713"/>
                <a:gd name="connsiteY2" fmla="*/ 742264 h 858501"/>
                <a:gd name="connsiteX3" fmla="*/ 91633 w 749713"/>
                <a:gd name="connsiteY3" fmla="*/ 752641 h 858501"/>
                <a:gd name="connsiteX4" fmla="*/ 103242 w 749713"/>
                <a:gd name="connsiteY4" fmla="*/ 755212 h 858501"/>
                <a:gd name="connsiteX5" fmla="*/ 129123 w 749713"/>
                <a:gd name="connsiteY5" fmla="*/ 742264 h 858501"/>
                <a:gd name="connsiteX6" fmla="*/ 135499 w 749713"/>
                <a:gd name="connsiteY6" fmla="*/ 756449 h 858501"/>
                <a:gd name="connsiteX7" fmla="*/ 148440 w 749713"/>
                <a:gd name="connsiteY7" fmla="*/ 756449 h 858501"/>
                <a:gd name="connsiteX8" fmla="*/ 154910 w 749713"/>
                <a:gd name="connsiteY8" fmla="*/ 761590 h 858501"/>
                <a:gd name="connsiteX9" fmla="*/ 161285 w 749713"/>
                <a:gd name="connsiteY9" fmla="*/ 777107 h 858501"/>
                <a:gd name="connsiteX10" fmla="*/ 172989 w 749713"/>
                <a:gd name="connsiteY10" fmla="*/ 791292 h 858501"/>
                <a:gd name="connsiteX11" fmla="*/ 176795 w 749713"/>
                <a:gd name="connsiteY11" fmla="*/ 806809 h 858501"/>
                <a:gd name="connsiteX12" fmla="*/ 201345 w 749713"/>
                <a:gd name="connsiteY12" fmla="*/ 813283 h 858501"/>
                <a:gd name="connsiteX13" fmla="*/ 221993 w 749713"/>
                <a:gd name="connsiteY13" fmla="*/ 808142 h 858501"/>
                <a:gd name="connsiteX14" fmla="*/ 238740 w 749713"/>
                <a:gd name="connsiteY14" fmla="*/ 811950 h 858501"/>
                <a:gd name="connsiteX15" fmla="*/ 246543 w 749713"/>
                <a:gd name="connsiteY15" fmla="*/ 819756 h 858501"/>
                <a:gd name="connsiteX16" fmla="*/ 254250 w 749713"/>
                <a:gd name="connsiteY16" fmla="*/ 822327 h 858501"/>
                <a:gd name="connsiteX17" fmla="*/ 259388 w 749713"/>
                <a:gd name="connsiteY17" fmla="*/ 831371 h 858501"/>
                <a:gd name="connsiteX18" fmla="*/ 276135 w 749713"/>
                <a:gd name="connsiteY18" fmla="*/ 836511 h 858501"/>
                <a:gd name="connsiteX19" fmla="*/ 281368 w 749713"/>
                <a:gd name="connsiteY19" fmla="*/ 833941 h 858501"/>
                <a:gd name="connsiteX20" fmla="*/ 285270 w 749713"/>
                <a:gd name="connsiteY20" fmla="*/ 822327 h 858501"/>
                <a:gd name="connsiteX21" fmla="*/ 300685 w 749713"/>
                <a:gd name="connsiteY21" fmla="*/ 815853 h 858501"/>
                <a:gd name="connsiteX22" fmla="*/ 313625 w 749713"/>
                <a:gd name="connsiteY22" fmla="*/ 822327 h 858501"/>
                <a:gd name="connsiteX23" fmla="*/ 329136 w 749713"/>
                <a:gd name="connsiteY23" fmla="*/ 822327 h 858501"/>
                <a:gd name="connsiteX24" fmla="*/ 336843 w 749713"/>
                <a:gd name="connsiteY24" fmla="*/ 826230 h 858501"/>
                <a:gd name="connsiteX25" fmla="*/ 341981 w 749713"/>
                <a:gd name="connsiteY25" fmla="*/ 833941 h 858501"/>
                <a:gd name="connsiteX26" fmla="*/ 351021 w 749713"/>
                <a:gd name="connsiteY26" fmla="*/ 826230 h 858501"/>
                <a:gd name="connsiteX27" fmla="*/ 362630 w 749713"/>
                <a:gd name="connsiteY27" fmla="*/ 827467 h 858501"/>
                <a:gd name="connsiteX28" fmla="*/ 369100 w 749713"/>
                <a:gd name="connsiteY28" fmla="*/ 824897 h 858501"/>
                <a:gd name="connsiteX29" fmla="*/ 373001 w 749713"/>
                <a:gd name="connsiteY29" fmla="*/ 813283 h 858501"/>
                <a:gd name="connsiteX30" fmla="*/ 387179 w 749713"/>
                <a:gd name="connsiteY30" fmla="*/ 799098 h 858501"/>
                <a:gd name="connsiteX31" fmla="*/ 396218 w 749713"/>
                <a:gd name="connsiteY31" fmla="*/ 797765 h 858501"/>
                <a:gd name="connsiteX32" fmla="*/ 405258 w 749713"/>
                <a:gd name="connsiteY32" fmla="*/ 790054 h 858501"/>
                <a:gd name="connsiteX33" fmla="*/ 412966 w 749713"/>
                <a:gd name="connsiteY33" fmla="*/ 793862 h 858501"/>
                <a:gd name="connsiteX34" fmla="*/ 419436 w 749713"/>
                <a:gd name="connsiteY34" fmla="*/ 818423 h 858501"/>
                <a:gd name="connsiteX35" fmla="*/ 425906 w 749713"/>
                <a:gd name="connsiteY35" fmla="*/ 827467 h 858501"/>
                <a:gd name="connsiteX36" fmla="*/ 449124 w 749713"/>
                <a:gd name="connsiteY36" fmla="*/ 831371 h 858501"/>
                <a:gd name="connsiteX37" fmla="*/ 455594 w 749713"/>
                <a:gd name="connsiteY37" fmla="*/ 840414 h 858501"/>
                <a:gd name="connsiteX38" fmla="*/ 465871 w 749713"/>
                <a:gd name="connsiteY38" fmla="*/ 844222 h 858501"/>
                <a:gd name="connsiteX39" fmla="*/ 472341 w 749713"/>
                <a:gd name="connsiteY39" fmla="*/ 857169 h 858501"/>
                <a:gd name="connsiteX40" fmla="*/ 486519 w 749713"/>
                <a:gd name="connsiteY40" fmla="*/ 858502 h 858501"/>
                <a:gd name="connsiteX41" fmla="*/ 516207 w 749713"/>
                <a:gd name="connsiteY41" fmla="*/ 844222 h 858501"/>
                <a:gd name="connsiteX42" fmla="*/ 518776 w 749713"/>
                <a:gd name="connsiteY42" fmla="*/ 811950 h 858501"/>
                <a:gd name="connsiteX43" fmla="*/ 521345 w 749713"/>
                <a:gd name="connsiteY43" fmla="*/ 808142 h 858501"/>
                <a:gd name="connsiteX44" fmla="*/ 532954 w 749713"/>
                <a:gd name="connsiteY44" fmla="*/ 809379 h 858501"/>
                <a:gd name="connsiteX45" fmla="*/ 538187 w 749713"/>
                <a:gd name="connsiteY45" fmla="*/ 802906 h 858501"/>
                <a:gd name="connsiteX46" fmla="*/ 532954 w 749713"/>
                <a:gd name="connsiteY46" fmla="*/ 781010 h 858501"/>
                <a:gd name="connsiteX47" fmla="*/ 525246 w 749713"/>
                <a:gd name="connsiteY47" fmla="*/ 765493 h 858501"/>
                <a:gd name="connsiteX48" fmla="*/ 535523 w 749713"/>
                <a:gd name="connsiteY48" fmla="*/ 750071 h 858501"/>
                <a:gd name="connsiteX49" fmla="*/ 534286 w 749713"/>
                <a:gd name="connsiteY49" fmla="*/ 737124 h 858501"/>
                <a:gd name="connsiteX50" fmla="*/ 540756 w 749713"/>
                <a:gd name="connsiteY50" fmla="*/ 717703 h 858501"/>
                <a:gd name="connsiteX51" fmla="*/ 549796 w 749713"/>
                <a:gd name="connsiteY51" fmla="*/ 707422 h 858501"/>
                <a:gd name="connsiteX52" fmla="*/ 566543 w 749713"/>
                <a:gd name="connsiteY52" fmla="*/ 711325 h 858501"/>
                <a:gd name="connsiteX53" fmla="*/ 574251 w 749713"/>
                <a:gd name="connsiteY53" fmla="*/ 722939 h 858501"/>
                <a:gd name="connsiteX54" fmla="*/ 570349 w 749713"/>
                <a:gd name="connsiteY54" fmla="*/ 733220 h 858501"/>
                <a:gd name="connsiteX55" fmla="*/ 578152 w 749713"/>
                <a:gd name="connsiteY55" fmla="*/ 735791 h 858501"/>
                <a:gd name="connsiteX56" fmla="*/ 587191 w 749713"/>
                <a:gd name="connsiteY56" fmla="*/ 717703 h 858501"/>
                <a:gd name="connsiteX57" fmla="*/ 594899 w 749713"/>
                <a:gd name="connsiteY57" fmla="*/ 721606 h 858501"/>
                <a:gd name="connsiteX58" fmla="*/ 598800 w 749713"/>
                <a:gd name="connsiteY58" fmla="*/ 720369 h 858501"/>
                <a:gd name="connsiteX59" fmla="*/ 593662 w 749713"/>
                <a:gd name="connsiteY59" fmla="*/ 712562 h 858501"/>
                <a:gd name="connsiteX60" fmla="*/ 593662 w 749713"/>
                <a:gd name="connsiteY60" fmla="*/ 700948 h 858501"/>
                <a:gd name="connsiteX61" fmla="*/ 583290 w 749713"/>
                <a:gd name="connsiteY61" fmla="*/ 690667 h 858501"/>
                <a:gd name="connsiteX62" fmla="*/ 593662 w 749713"/>
                <a:gd name="connsiteY62" fmla="*/ 682860 h 858501"/>
                <a:gd name="connsiteX63" fmla="*/ 594899 w 749713"/>
                <a:gd name="connsiteY63" fmla="*/ 677720 h 858501"/>
                <a:gd name="connsiteX64" fmla="*/ 591093 w 749713"/>
                <a:gd name="connsiteY64" fmla="*/ 664773 h 858501"/>
                <a:gd name="connsiteX65" fmla="*/ 594899 w 749713"/>
                <a:gd name="connsiteY65" fmla="*/ 655824 h 858501"/>
                <a:gd name="connsiteX66" fmla="*/ 600037 w 749713"/>
                <a:gd name="connsiteY66" fmla="*/ 653159 h 858501"/>
                <a:gd name="connsiteX67" fmla="*/ 600037 w 749713"/>
                <a:gd name="connsiteY67" fmla="*/ 644210 h 858501"/>
                <a:gd name="connsiteX68" fmla="*/ 605175 w 749713"/>
                <a:gd name="connsiteY68" fmla="*/ 640307 h 858501"/>
                <a:gd name="connsiteX69" fmla="*/ 619448 w 749713"/>
                <a:gd name="connsiteY69" fmla="*/ 638974 h 858501"/>
                <a:gd name="connsiteX70" fmla="*/ 619448 w 749713"/>
                <a:gd name="connsiteY70" fmla="*/ 623552 h 858501"/>
                <a:gd name="connsiteX71" fmla="*/ 633626 w 749713"/>
                <a:gd name="connsiteY71" fmla="*/ 605369 h 858501"/>
                <a:gd name="connsiteX72" fmla="*/ 638764 w 749713"/>
                <a:gd name="connsiteY72" fmla="*/ 604131 h 858501"/>
                <a:gd name="connsiteX73" fmla="*/ 650373 w 749713"/>
                <a:gd name="connsiteY73" fmla="*/ 615745 h 858501"/>
                <a:gd name="connsiteX74" fmla="*/ 664551 w 749713"/>
                <a:gd name="connsiteY74" fmla="*/ 604131 h 858501"/>
                <a:gd name="connsiteX75" fmla="*/ 672354 w 749713"/>
                <a:gd name="connsiteY75" fmla="*/ 602798 h 858501"/>
                <a:gd name="connsiteX76" fmla="*/ 680061 w 749713"/>
                <a:gd name="connsiteY76" fmla="*/ 589946 h 858501"/>
                <a:gd name="connsiteX77" fmla="*/ 690432 w 749713"/>
                <a:gd name="connsiteY77" fmla="*/ 582235 h 858501"/>
                <a:gd name="connsiteX78" fmla="*/ 709749 w 749713"/>
                <a:gd name="connsiteY78" fmla="*/ 552533 h 858501"/>
                <a:gd name="connsiteX79" fmla="*/ 725259 w 749713"/>
                <a:gd name="connsiteY79" fmla="*/ 540919 h 858501"/>
                <a:gd name="connsiteX80" fmla="*/ 726496 w 749713"/>
                <a:gd name="connsiteY80" fmla="*/ 526639 h 858501"/>
                <a:gd name="connsiteX81" fmla="*/ 730397 w 749713"/>
                <a:gd name="connsiteY81" fmla="*/ 518928 h 858501"/>
                <a:gd name="connsiteX82" fmla="*/ 722689 w 749713"/>
                <a:gd name="connsiteY82" fmla="*/ 509884 h 858501"/>
                <a:gd name="connsiteX83" fmla="*/ 729160 w 749713"/>
                <a:gd name="connsiteY83" fmla="*/ 497033 h 858501"/>
                <a:gd name="connsiteX84" fmla="*/ 726496 w 749713"/>
                <a:gd name="connsiteY84" fmla="*/ 490559 h 858501"/>
                <a:gd name="connsiteX85" fmla="*/ 731729 w 749713"/>
                <a:gd name="connsiteY85" fmla="*/ 481515 h 858501"/>
                <a:gd name="connsiteX86" fmla="*/ 726496 w 749713"/>
                <a:gd name="connsiteY86" fmla="*/ 473709 h 858501"/>
                <a:gd name="connsiteX87" fmla="*/ 735536 w 749713"/>
                <a:gd name="connsiteY87" fmla="*/ 469901 h 858501"/>
                <a:gd name="connsiteX88" fmla="*/ 735536 w 749713"/>
                <a:gd name="connsiteY88" fmla="*/ 413067 h 858501"/>
                <a:gd name="connsiteX89" fmla="*/ 747144 w 749713"/>
                <a:gd name="connsiteY89" fmla="*/ 379462 h 858501"/>
                <a:gd name="connsiteX90" fmla="*/ 744575 w 749713"/>
                <a:gd name="connsiteY90" fmla="*/ 364040 h 858501"/>
                <a:gd name="connsiteX91" fmla="*/ 740674 w 749713"/>
                <a:gd name="connsiteY91" fmla="*/ 361470 h 858501"/>
                <a:gd name="connsiteX92" fmla="*/ 742006 w 749713"/>
                <a:gd name="connsiteY92" fmla="*/ 339479 h 858501"/>
                <a:gd name="connsiteX93" fmla="*/ 726496 w 749713"/>
                <a:gd name="connsiteY93" fmla="*/ 318821 h 858501"/>
                <a:gd name="connsiteX94" fmla="*/ 730397 w 749713"/>
                <a:gd name="connsiteY94" fmla="*/ 311109 h 858501"/>
                <a:gd name="connsiteX95" fmla="*/ 740674 w 749713"/>
                <a:gd name="connsiteY95" fmla="*/ 308539 h 858501"/>
                <a:gd name="connsiteX96" fmla="*/ 749713 w 749713"/>
                <a:gd name="connsiteY96" fmla="*/ 302065 h 858501"/>
                <a:gd name="connsiteX97" fmla="*/ 748476 w 749713"/>
                <a:gd name="connsiteY97" fmla="*/ 295592 h 858501"/>
                <a:gd name="connsiteX98" fmla="*/ 743338 w 749713"/>
                <a:gd name="connsiteY98" fmla="*/ 271031 h 858501"/>
                <a:gd name="connsiteX99" fmla="*/ 699377 w 749713"/>
                <a:gd name="connsiteY99" fmla="*/ 0 h 858501"/>
                <a:gd name="connsiteX100" fmla="*/ 694239 w 749713"/>
                <a:gd name="connsiteY100" fmla="*/ 6378 h 858501"/>
                <a:gd name="connsiteX101" fmla="*/ 668452 w 749713"/>
                <a:gd name="connsiteY101" fmla="*/ 20563 h 858501"/>
                <a:gd name="connsiteX102" fmla="*/ 660745 w 749713"/>
                <a:gd name="connsiteY102" fmla="*/ 24466 h 858501"/>
                <a:gd name="connsiteX103" fmla="*/ 659413 w 749713"/>
                <a:gd name="connsiteY103" fmla="*/ 23133 h 858501"/>
                <a:gd name="connsiteX104" fmla="*/ 640096 w 749713"/>
                <a:gd name="connsiteY104" fmla="*/ 37413 h 858501"/>
                <a:gd name="connsiteX105" fmla="*/ 614310 w 749713"/>
                <a:gd name="connsiteY105" fmla="*/ 49027 h 858501"/>
                <a:gd name="connsiteX106" fmla="*/ 570349 w 749713"/>
                <a:gd name="connsiteY106" fmla="*/ 81300 h 858501"/>
                <a:gd name="connsiteX107" fmla="*/ 552365 w 749713"/>
                <a:gd name="connsiteY107" fmla="*/ 107099 h 858501"/>
                <a:gd name="connsiteX108" fmla="*/ 545895 w 749713"/>
                <a:gd name="connsiteY108" fmla="*/ 111002 h 858501"/>
                <a:gd name="connsiteX109" fmla="*/ 522678 w 749713"/>
                <a:gd name="connsiteY109" fmla="*/ 136801 h 858501"/>
                <a:gd name="connsiteX110" fmla="*/ 513638 w 749713"/>
                <a:gd name="connsiteY110" fmla="*/ 143274 h 858501"/>
                <a:gd name="connsiteX111" fmla="*/ 502029 w 749713"/>
                <a:gd name="connsiteY111" fmla="*/ 143274 h 858501"/>
                <a:gd name="connsiteX112" fmla="*/ 494226 w 749713"/>
                <a:gd name="connsiteY112" fmla="*/ 147082 h 858501"/>
                <a:gd name="connsiteX113" fmla="*/ 468440 w 749713"/>
                <a:gd name="connsiteY113" fmla="*/ 144512 h 858501"/>
                <a:gd name="connsiteX114" fmla="*/ 441321 w 749713"/>
                <a:gd name="connsiteY114" fmla="*/ 157459 h 858501"/>
                <a:gd name="connsiteX115" fmla="*/ 431045 w 749713"/>
                <a:gd name="connsiteY115" fmla="*/ 169073 h 858501"/>
                <a:gd name="connsiteX116" fmla="*/ 414203 w 749713"/>
                <a:gd name="connsiteY116" fmla="*/ 171643 h 858501"/>
                <a:gd name="connsiteX117" fmla="*/ 392317 w 749713"/>
                <a:gd name="connsiteY117" fmla="*/ 184590 h 858501"/>
                <a:gd name="connsiteX118" fmla="*/ 376807 w 749713"/>
                <a:gd name="connsiteY118" fmla="*/ 179354 h 858501"/>
                <a:gd name="connsiteX119" fmla="*/ 365198 w 749713"/>
                <a:gd name="connsiteY119" fmla="*/ 171643 h 858501"/>
                <a:gd name="connsiteX120" fmla="*/ 363961 w 749713"/>
                <a:gd name="connsiteY120" fmla="*/ 170406 h 858501"/>
                <a:gd name="connsiteX121" fmla="*/ 362630 w 749713"/>
                <a:gd name="connsiteY121" fmla="*/ 170406 h 858501"/>
                <a:gd name="connsiteX122" fmla="*/ 373001 w 749713"/>
                <a:gd name="connsiteY122" fmla="*/ 180687 h 858501"/>
                <a:gd name="connsiteX123" fmla="*/ 363961 w 749713"/>
                <a:gd name="connsiteY123" fmla="*/ 174214 h 858501"/>
                <a:gd name="connsiteX124" fmla="*/ 361393 w 749713"/>
                <a:gd name="connsiteY124" fmla="*/ 172976 h 858501"/>
                <a:gd name="connsiteX125" fmla="*/ 348452 w 749713"/>
                <a:gd name="connsiteY125" fmla="*/ 174214 h 858501"/>
                <a:gd name="connsiteX126" fmla="*/ 345883 w 749713"/>
                <a:gd name="connsiteY126" fmla="*/ 178117 h 858501"/>
                <a:gd name="connsiteX127" fmla="*/ 338080 w 749713"/>
                <a:gd name="connsiteY127" fmla="*/ 171643 h 858501"/>
                <a:gd name="connsiteX128" fmla="*/ 320096 w 749713"/>
                <a:gd name="connsiteY128" fmla="*/ 187161 h 858501"/>
                <a:gd name="connsiteX129" fmla="*/ 312293 w 749713"/>
                <a:gd name="connsiteY129" fmla="*/ 182020 h 858501"/>
                <a:gd name="connsiteX130" fmla="*/ 311056 w 749713"/>
                <a:gd name="connsiteY130" fmla="*/ 183258 h 858501"/>
                <a:gd name="connsiteX131" fmla="*/ 309724 w 749713"/>
                <a:gd name="connsiteY131" fmla="*/ 184590 h 858501"/>
                <a:gd name="connsiteX132" fmla="*/ 307155 w 749713"/>
                <a:gd name="connsiteY132" fmla="*/ 188398 h 858501"/>
                <a:gd name="connsiteX133" fmla="*/ 307155 w 749713"/>
                <a:gd name="connsiteY133" fmla="*/ 183258 h 858501"/>
                <a:gd name="connsiteX134" fmla="*/ 299448 w 749713"/>
                <a:gd name="connsiteY134" fmla="*/ 184590 h 858501"/>
                <a:gd name="connsiteX135" fmla="*/ 294214 w 749713"/>
                <a:gd name="connsiteY135" fmla="*/ 183258 h 858501"/>
                <a:gd name="connsiteX136" fmla="*/ 308392 w 749713"/>
                <a:gd name="connsiteY136" fmla="*/ 179354 h 858501"/>
                <a:gd name="connsiteX137" fmla="*/ 312293 w 749713"/>
                <a:gd name="connsiteY137" fmla="*/ 172976 h 858501"/>
                <a:gd name="connsiteX138" fmla="*/ 330373 w 749713"/>
                <a:gd name="connsiteY138" fmla="*/ 167835 h 858501"/>
                <a:gd name="connsiteX139" fmla="*/ 334274 w 749713"/>
                <a:gd name="connsiteY139" fmla="*/ 169073 h 858501"/>
                <a:gd name="connsiteX140" fmla="*/ 348452 w 749713"/>
                <a:gd name="connsiteY140" fmla="*/ 161362 h 858501"/>
                <a:gd name="connsiteX141" fmla="*/ 353590 w 749713"/>
                <a:gd name="connsiteY141" fmla="*/ 163932 h 858501"/>
                <a:gd name="connsiteX142" fmla="*/ 352353 w 749713"/>
                <a:gd name="connsiteY142" fmla="*/ 156221 h 858501"/>
                <a:gd name="connsiteX143" fmla="*/ 341981 w 749713"/>
                <a:gd name="connsiteY143" fmla="*/ 153556 h 858501"/>
                <a:gd name="connsiteX144" fmla="*/ 332942 w 749713"/>
                <a:gd name="connsiteY144" fmla="*/ 160029 h 858501"/>
                <a:gd name="connsiteX145" fmla="*/ 331705 w 749713"/>
                <a:gd name="connsiteY145" fmla="*/ 158696 h 858501"/>
                <a:gd name="connsiteX146" fmla="*/ 325235 w 749713"/>
                <a:gd name="connsiteY146" fmla="*/ 161362 h 858501"/>
                <a:gd name="connsiteX147" fmla="*/ 332942 w 749713"/>
                <a:gd name="connsiteY147" fmla="*/ 150985 h 858501"/>
                <a:gd name="connsiteX148" fmla="*/ 330373 w 749713"/>
                <a:gd name="connsiteY148" fmla="*/ 145844 h 858501"/>
                <a:gd name="connsiteX149" fmla="*/ 325235 w 749713"/>
                <a:gd name="connsiteY149" fmla="*/ 149652 h 858501"/>
                <a:gd name="connsiteX150" fmla="*/ 327803 w 749713"/>
                <a:gd name="connsiteY150" fmla="*/ 153556 h 858501"/>
                <a:gd name="connsiteX151" fmla="*/ 323902 w 749713"/>
                <a:gd name="connsiteY151" fmla="*/ 158696 h 858501"/>
                <a:gd name="connsiteX152" fmla="*/ 316195 w 749713"/>
                <a:gd name="connsiteY152" fmla="*/ 165170 h 858501"/>
                <a:gd name="connsiteX153" fmla="*/ 307155 w 749713"/>
                <a:gd name="connsiteY153" fmla="*/ 162599 h 858501"/>
                <a:gd name="connsiteX154" fmla="*/ 291645 w 749713"/>
                <a:gd name="connsiteY154" fmla="*/ 150985 h 858501"/>
                <a:gd name="connsiteX155" fmla="*/ 274898 w 749713"/>
                <a:gd name="connsiteY155" fmla="*/ 145844 h 858501"/>
                <a:gd name="connsiteX156" fmla="*/ 265858 w 749713"/>
                <a:gd name="connsiteY156" fmla="*/ 144512 h 858501"/>
                <a:gd name="connsiteX157" fmla="*/ 251681 w 749713"/>
                <a:gd name="connsiteY157" fmla="*/ 136801 h 858501"/>
                <a:gd name="connsiteX158" fmla="*/ 243878 w 749713"/>
                <a:gd name="connsiteY158" fmla="*/ 136801 h 858501"/>
                <a:gd name="connsiteX159" fmla="*/ 245210 w 749713"/>
                <a:gd name="connsiteY159" fmla="*/ 132897 h 858501"/>
                <a:gd name="connsiteX160" fmla="*/ 240072 w 749713"/>
                <a:gd name="connsiteY160" fmla="*/ 129089 h 858501"/>
                <a:gd name="connsiteX161" fmla="*/ 241309 w 749713"/>
                <a:gd name="connsiteY161" fmla="*/ 134230 h 858501"/>
                <a:gd name="connsiteX162" fmla="*/ 238740 w 749713"/>
                <a:gd name="connsiteY162" fmla="*/ 136801 h 858501"/>
                <a:gd name="connsiteX163" fmla="*/ 225894 w 749713"/>
                <a:gd name="connsiteY163" fmla="*/ 136801 h 858501"/>
                <a:gd name="connsiteX164" fmla="*/ 219423 w 749713"/>
                <a:gd name="connsiteY164" fmla="*/ 132897 h 858501"/>
                <a:gd name="connsiteX165" fmla="*/ 220661 w 749713"/>
                <a:gd name="connsiteY165" fmla="*/ 130327 h 858501"/>
                <a:gd name="connsiteX166" fmla="*/ 218092 w 749713"/>
                <a:gd name="connsiteY166" fmla="*/ 131660 h 858501"/>
                <a:gd name="connsiteX167" fmla="*/ 0 w 749713"/>
                <a:gd name="connsiteY167" fmla="*/ 165170 h 858501"/>
                <a:gd name="connsiteX168" fmla="*/ 65847 w 749713"/>
                <a:gd name="connsiteY168" fmla="*/ 747405 h 85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749713" h="858501">
                  <a:moveTo>
                    <a:pt x="65847" y="747405"/>
                  </a:moveTo>
                  <a:lnTo>
                    <a:pt x="67178" y="752641"/>
                  </a:lnTo>
                  <a:lnTo>
                    <a:pt x="78787" y="742264"/>
                  </a:lnTo>
                  <a:lnTo>
                    <a:pt x="91633" y="752641"/>
                  </a:lnTo>
                  <a:lnTo>
                    <a:pt x="103242" y="755212"/>
                  </a:lnTo>
                  <a:lnTo>
                    <a:pt x="129123" y="742264"/>
                  </a:lnTo>
                  <a:lnTo>
                    <a:pt x="135499" y="756449"/>
                  </a:lnTo>
                  <a:lnTo>
                    <a:pt x="148440" y="756449"/>
                  </a:lnTo>
                  <a:lnTo>
                    <a:pt x="154910" y="761590"/>
                  </a:lnTo>
                  <a:lnTo>
                    <a:pt x="161285" y="777107"/>
                  </a:lnTo>
                  <a:lnTo>
                    <a:pt x="172989" y="791292"/>
                  </a:lnTo>
                  <a:lnTo>
                    <a:pt x="176795" y="806809"/>
                  </a:lnTo>
                  <a:lnTo>
                    <a:pt x="201345" y="813283"/>
                  </a:lnTo>
                  <a:lnTo>
                    <a:pt x="221993" y="808142"/>
                  </a:lnTo>
                  <a:lnTo>
                    <a:pt x="238740" y="811950"/>
                  </a:lnTo>
                  <a:lnTo>
                    <a:pt x="246543" y="819756"/>
                  </a:lnTo>
                  <a:lnTo>
                    <a:pt x="254250" y="822327"/>
                  </a:lnTo>
                  <a:lnTo>
                    <a:pt x="259388" y="831371"/>
                  </a:lnTo>
                  <a:lnTo>
                    <a:pt x="276135" y="836511"/>
                  </a:lnTo>
                  <a:lnTo>
                    <a:pt x="281368" y="833941"/>
                  </a:lnTo>
                  <a:lnTo>
                    <a:pt x="285270" y="822327"/>
                  </a:lnTo>
                  <a:lnTo>
                    <a:pt x="300685" y="815853"/>
                  </a:lnTo>
                  <a:lnTo>
                    <a:pt x="313625" y="822327"/>
                  </a:lnTo>
                  <a:lnTo>
                    <a:pt x="329136" y="822327"/>
                  </a:lnTo>
                  <a:lnTo>
                    <a:pt x="336843" y="826230"/>
                  </a:lnTo>
                  <a:lnTo>
                    <a:pt x="341981" y="833941"/>
                  </a:lnTo>
                  <a:lnTo>
                    <a:pt x="351021" y="826230"/>
                  </a:lnTo>
                  <a:lnTo>
                    <a:pt x="362630" y="827467"/>
                  </a:lnTo>
                  <a:lnTo>
                    <a:pt x="369100" y="824897"/>
                  </a:lnTo>
                  <a:lnTo>
                    <a:pt x="373001" y="813283"/>
                  </a:lnTo>
                  <a:lnTo>
                    <a:pt x="387179" y="799098"/>
                  </a:lnTo>
                  <a:lnTo>
                    <a:pt x="396218" y="797765"/>
                  </a:lnTo>
                  <a:lnTo>
                    <a:pt x="405258" y="790054"/>
                  </a:lnTo>
                  <a:lnTo>
                    <a:pt x="412966" y="793862"/>
                  </a:lnTo>
                  <a:lnTo>
                    <a:pt x="419436" y="818423"/>
                  </a:lnTo>
                  <a:lnTo>
                    <a:pt x="425906" y="827467"/>
                  </a:lnTo>
                  <a:lnTo>
                    <a:pt x="449124" y="831371"/>
                  </a:lnTo>
                  <a:lnTo>
                    <a:pt x="455594" y="840414"/>
                  </a:lnTo>
                  <a:lnTo>
                    <a:pt x="465871" y="844222"/>
                  </a:lnTo>
                  <a:lnTo>
                    <a:pt x="472341" y="857169"/>
                  </a:lnTo>
                  <a:lnTo>
                    <a:pt x="486519" y="858502"/>
                  </a:lnTo>
                  <a:lnTo>
                    <a:pt x="516207" y="844222"/>
                  </a:lnTo>
                  <a:lnTo>
                    <a:pt x="518776" y="811950"/>
                  </a:lnTo>
                  <a:lnTo>
                    <a:pt x="521345" y="808142"/>
                  </a:lnTo>
                  <a:lnTo>
                    <a:pt x="532954" y="809379"/>
                  </a:lnTo>
                  <a:lnTo>
                    <a:pt x="538187" y="802906"/>
                  </a:lnTo>
                  <a:lnTo>
                    <a:pt x="532954" y="781010"/>
                  </a:lnTo>
                  <a:lnTo>
                    <a:pt x="525246" y="765493"/>
                  </a:lnTo>
                  <a:lnTo>
                    <a:pt x="535523" y="750071"/>
                  </a:lnTo>
                  <a:lnTo>
                    <a:pt x="534286" y="737124"/>
                  </a:lnTo>
                  <a:lnTo>
                    <a:pt x="540756" y="717703"/>
                  </a:lnTo>
                  <a:lnTo>
                    <a:pt x="549796" y="707422"/>
                  </a:lnTo>
                  <a:lnTo>
                    <a:pt x="566543" y="711325"/>
                  </a:lnTo>
                  <a:lnTo>
                    <a:pt x="574251" y="722939"/>
                  </a:lnTo>
                  <a:lnTo>
                    <a:pt x="570349" y="733220"/>
                  </a:lnTo>
                  <a:lnTo>
                    <a:pt x="578152" y="735791"/>
                  </a:lnTo>
                  <a:lnTo>
                    <a:pt x="587191" y="717703"/>
                  </a:lnTo>
                  <a:lnTo>
                    <a:pt x="594899" y="721606"/>
                  </a:lnTo>
                  <a:lnTo>
                    <a:pt x="598800" y="720369"/>
                  </a:lnTo>
                  <a:lnTo>
                    <a:pt x="593662" y="712562"/>
                  </a:lnTo>
                  <a:lnTo>
                    <a:pt x="593662" y="700948"/>
                  </a:lnTo>
                  <a:lnTo>
                    <a:pt x="583290" y="690667"/>
                  </a:lnTo>
                  <a:lnTo>
                    <a:pt x="593662" y="682860"/>
                  </a:lnTo>
                  <a:lnTo>
                    <a:pt x="594899" y="677720"/>
                  </a:lnTo>
                  <a:lnTo>
                    <a:pt x="591093" y="664773"/>
                  </a:lnTo>
                  <a:lnTo>
                    <a:pt x="594899" y="655824"/>
                  </a:lnTo>
                  <a:lnTo>
                    <a:pt x="600037" y="653159"/>
                  </a:lnTo>
                  <a:lnTo>
                    <a:pt x="600037" y="644210"/>
                  </a:lnTo>
                  <a:lnTo>
                    <a:pt x="605175" y="640307"/>
                  </a:lnTo>
                  <a:lnTo>
                    <a:pt x="619448" y="638974"/>
                  </a:lnTo>
                  <a:lnTo>
                    <a:pt x="619448" y="623552"/>
                  </a:lnTo>
                  <a:lnTo>
                    <a:pt x="633626" y="605369"/>
                  </a:lnTo>
                  <a:lnTo>
                    <a:pt x="638764" y="604131"/>
                  </a:lnTo>
                  <a:lnTo>
                    <a:pt x="650373" y="615745"/>
                  </a:lnTo>
                  <a:lnTo>
                    <a:pt x="664551" y="604131"/>
                  </a:lnTo>
                  <a:lnTo>
                    <a:pt x="672354" y="602798"/>
                  </a:lnTo>
                  <a:lnTo>
                    <a:pt x="680061" y="589946"/>
                  </a:lnTo>
                  <a:lnTo>
                    <a:pt x="690432" y="582235"/>
                  </a:lnTo>
                  <a:lnTo>
                    <a:pt x="709749" y="552533"/>
                  </a:lnTo>
                  <a:lnTo>
                    <a:pt x="725259" y="540919"/>
                  </a:lnTo>
                  <a:lnTo>
                    <a:pt x="726496" y="526639"/>
                  </a:lnTo>
                  <a:lnTo>
                    <a:pt x="730397" y="518928"/>
                  </a:lnTo>
                  <a:lnTo>
                    <a:pt x="722689" y="509884"/>
                  </a:lnTo>
                  <a:lnTo>
                    <a:pt x="729160" y="497033"/>
                  </a:lnTo>
                  <a:lnTo>
                    <a:pt x="726496" y="490559"/>
                  </a:lnTo>
                  <a:lnTo>
                    <a:pt x="731729" y="481515"/>
                  </a:lnTo>
                  <a:lnTo>
                    <a:pt x="726496" y="473709"/>
                  </a:lnTo>
                  <a:lnTo>
                    <a:pt x="735536" y="469901"/>
                  </a:lnTo>
                  <a:lnTo>
                    <a:pt x="735536" y="413067"/>
                  </a:lnTo>
                  <a:lnTo>
                    <a:pt x="747144" y="379462"/>
                  </a:lnTo>
                  <a:lnTo>
                    <a:pt x="744575" y="364040"/>
                  </a:lnTo>
                  <a:lnTo>
                    <a:pt x="740674" y="361470"/>
                  </a:lnTo>
                  <a:lnTo>
                    <a:pt x="742006" y="339479"/>
                  </a:lnTo>
                  <a:lnTo>
                    <a:pt x="726496" y="318821"/>
                  </a:lnTo>
                  <a:lnTo>
                    <a:pt x="730397" y="311109"/>
                  </a:lnTo>
                  <a:lnTo>
                    <a:pt x="740674" y="308539"/>
                  </a:lnTo>
                  <a:lnTo>
                    <a:pt x="749713" y="302065"/>
                  </a:lnTo>
                  <a:lnTo>
                    <a:pt x="748476" y="295592"/>
                  </a:lnTo>
                  <a:lnTo>
                    <a:pt x="743338" y="271031"/>
                  </a:lnTo>
                  <a:lnTo>
                    <a:pt x="699377" y="0"/>
                  </a:lnTo>
                  <a:lnTo>
                    <a:pt x="694239" y="6378"/>
                  </a:lnTo>
                  <a:lnTo>
                    <a:pt x="668452" y="20563"/>
                  </a:lnTo>
                  <a:lnTo>
                    <a:pt x="660745" y="24466"/>
                  </a:lnTo>
                  <a:lnTo>
                    <a:pt x="659413" y="23133"/>
                  </a:lnTo>
                  <a:lnTo>
                    <a:pt x="640096" y="37413"/>
                  </a:lnTo>
                  <a:lnTo>
                    <a:pt x="614310" y="49027"/>
                  </a:lnTo>
                  <a:lnTo>
                    <a:pt x="570349" y="81300"/>
                  </a:lnTo>
                  <a:lnTo>
                    <a:pt x="552365" y="107099"/>
                  </a:lnTo>
                  <a:lnTo>
                    <a:pt x="545895" y="111002"/>
                  </a:lnTo>
                  <a:lnTo>
                    <a:pt x="522678" y="136801"/>
                  </a:lnTo>
                  <a:lnTo>
                    <a:pt x="513638" y="143274"/>
                  </a:lnTo>
                  <a:lnTo>
                    <a:pt x="502029" y="143274"/>
                  </a:lnTo>
                  <a:lnTo>
                    <a:pt x="494226" y="147082"/>
                  </a:lnTo>
                  <a:lnTo>
                    <a:pt x="468440" y="144512"/>
                  </a:lnTo>
                  <a:lnTo>
                    <a:pt x="441321" y="157459"/>
                  </a:lnTo>
                  <a:lnTo>
                    <a:pt x="431045" y="169073"/>
                  </a:lnTo>
                  <a:lnTo>
                    <a:pt x="414203" y="171643"/>
                  </a:lnTo>
                  <a:lnTo>
                    <a:pt x="392317" y="184590"/>
                  </a:lnTo>
                  <a:lnTo>
                    <a:pt x="376807" y="179354"/>
                  </a:lnTo>
                  <a:lnTo>
                    <a:pt x="365198" y="171643"/>
                  </a:lnTo>
                  <a:lnTo>
                    <a:pt x="363961" y="170406"/>
                  </a:lnTo>
                  <a:lnTo>
                    <a:pt x="362630" y="170406"/>
                  </a:lnTo>
                  <a:lnTo>
                    <a:pt x="373001" y="180687"/>
                  </a:lnTo>
                  <a:lnTo>
                    <a:pt x="363961" y="174214"/>
                  </a:lnTo>
                  <a:lnTo>
                    <a:pt x="361393" y="172976"/>
                  </a:lnTo>
                  <a:lnTo>
                    <a:pt x="348452" y="174214"/>
                  </a:lnTo>
                  <a:lnTo>
                    <a:pt x="345883" y="178117"/>
                  </a:lnTo>
                  <a:lnTo>
                    <a:pt x="338080" y="171643"/>
                  </a:lnTo>
                  <a:lnTo>
                    <a:pt x="320096" y="187161"/>
                  </a:lnTo>
                  <a:lnTo>
                    <a:pt x="312293" y="182020"/>
                  </a:lnTo>
                  <a:lnTo>
                    <a:pt x="311056" y="183258"/>
                  </a:lnTo>
                  <a:lnTo>
                    <a:pt x="309724" y="184590"/>
                  </a:lnTo>
                  <a:lnTo>
                    <a:pt x="307155" y="188398"/>
                  </a:lnTo>
                  <a:lnTo>
                    <a:pt x="307155" y="183258"/>
                  </a:lnTo>
                  <a:lnTo>
                    <a:pt x="299448" y="184590"/>
                  </a:lnTo>
                  <a:lnTo>
                    <a:pt x="294214" y="183258"/>
                  </a:lnTo>
                  <a:lnTo>
                    <a:pt x="308392" y="179354"/>
                  </a:lnTo>
                  <a:lnTo>
                    <a:pt x="312293" y="172976"/>
                  </a:lnTo>
                  <a:lnTo>
                    <a:pt x="330373" y="167835"/>
                  </a:lnTo>
                  <a:lnTo>
                    <a:pt x="334274" y="169073"/>
                  </a:lnTo>
                  <a:lnTo>
                    <a:pt x="348452" y="161362"/>
                  </a:lnTo>
                  <a:lnTo>
                    <a:pt x="353590" y="163932"/>
                  </a:lnTo>
                  <a:lnTo>
                    <a:pt x="352353" y="156221"/>
                  </a:lnTo>
                  <a:lnTo>
                    <a:pt x="341981" y="153556"/>
                  </a:lnTo>
                  <a:lnTo>
                    <a:pt x="332942" y="160029"/>
                  </a:lnTo>
                  <a:lnTo>
                    <a:pt x="331705" y="158696"/>
                  </a:lnTo>
                  <a:lnTo>
                    <a:pt x="325235" y="161362"/>
                  </a:lnTo>
                  <a:lnTo>
                    <a:pt x="332942" y="150985"/>
                  </a:lnTo>
                  <a:lnTo>
                    <a:pt x="330373" y="145844"/>
                  </a:lnTo>
                  <a:lnTo>
                    <a:pt x="325235" y="149652"/>
                  </a:lnTo>
                  <a:lnTo>
                    <a:pt x="327803" y="153556"/>
                  </a:lnTo>
                  <a:lnTo>
                    <a:pt x="323902" y="158696"/>
                  </a:lnTo>
                  <a:lnTo>
                    <a:pt x="316195" y="165170"/>
                  </a:lnTo>
                  <a:lnTo>
                    <a:pt x="307155" y="162599"/>
                  </a:lnTo>
                  <a:lnTo>
                    <a:pt x="291645" y="150985"/>
                  </a:lnTo>
                  <a:lnTo>
                    <a:pt x="274898" y="145844"/>
                  </a:lnTo>
                  <a:lnTo>
                    <a:pt x="265858" y="144512"/>
                  </a:lnTo>
                  <a:lnTo>
                    <a:pt x="251681" y="136801"/>
                  </a:lnTo>
                  <a:lnTo>
                    <a:pt x="243878" y="136801"/>
                  </a:lnTo>
                  <a:lnTo>
                    <a:pt x="245210" y="132897"/>
                  </a:lnTo>
                  <a:lnTo>
                    <a:pt x="240072" y="129089"/>
                  </a:lnTo>
                  <a:lnTo>
                    <a:pt x="241309" y="134230"/>
                  </a:lnTo>
                  <a:lnTo>
                    <a:pt x="238740" y="136801"/>
                  </a:lnTo>
                  <a:lnTo>
                    <a:pt x="225894" y="136801"/>
                  </a:lnTo>
                  <a:lnTo>
                    <a:pt x="219423" y="132897"/>
                  </a:lnTo>
                  <a:lnTo>
                    <a:pt x="220661" y="130327"/>
                  </a:lnTo>
                  <a:lnTo>
                    <a:pt x="218092" y="131660"/>
                  </a:lnTo>
                  <a:lnTo>
                    <a:pt x="0" y="165170"/>
                  </a:lnTo>
                  <a:lnTo>
                    <a:pt x="65847" y="74740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07E3C1F-9327-505A-93B9-E240FEB553BA}"/>
                </a:ext>
              </a:extLst>
            </p:cNvPr>
            <p:cNvSpPr/>
            <p:nvPr/>
          </p:nvSpPr>
          <p:spPr>
            <a:xfrm>
              <a:off x="5289988" y="3052135"/>
              <a:ext cx="806591" cy="900942"/>
            </a:xfrm>
            <a:custGeom>
              <a:avLst/>
              <a:gdLst>
                <a:gd name="connsiteX0" fmla="*/ 85162 w 898056"/>
                <a:gd name="connsiteY0" fmla="*/ 211722 h 1003108"/>
                <a:gd name="connsiteX1" fmla="*/ 81261 w 898056"/>
                <a:gd name="connsiteY1" fmla="*/ 222099 h 1003108"/>
                <a:gd name="connsiteX2" fmla="*/ 69652 w 898056"/>
                <a:gd name="connsiteY2" fmla="*/ 220766 h 1003108"/>
                <a:gd name="connsiteX3" fmla="*/ 63182 w 898056"/>
                <a:gd name="connsiteY3" fmla="*/ 231143 h 1003108"/>
                <a:gd name="connsiteX4" fmla="*/ 54142 w 898056"/>
                <a:gd name="connsiteY4" fmla="*/ 231143 h 1003108"/>
                <a:gd name="connsiteX5" fmla="*/ 50336 w 898056"/>
                <a:gd name="connsiteY5" fmla="*/ 238854 h 1003108"/>
                <a:gd name="connsiteX6" fmla="*/ 25787 w 898056"/>
                <a:gd name="connsiteY6" fmla="*/ 253038 h 1003108"/>
                <a:gd name="connsiteX7" fmla="*/ 15415 w 898056"/>
                <a:gd name="connsiteY7" fmla="*/ 282740 h 1003108"/>
                <a:gd name="connsiteX8" fmla="*/ 3902 w 898056"/>
                <a:gd name="connsiteY8" fmla="*/ 293022 h 1003108"/>
                <a:gd name="connsiteX9" fmla="*/ 0 w 898056"/>
                <a:gd name="connsiteY9" fmla="*/ 308539 h 1003108"/>
                <a:gd name="connsiteX10" fmla="*/ 1237 w 898056"/>
                <a:gd name="connsiteY10" fmla="*/ 324056 h 1003108"/>
                <a:gd name="connsiteX11" fmla="*/ 7707 w 898056"/>
                <a:gd name="connsiteY11" fmla="*/ 327864 h 1003108"/>
                <a:gd name="connsiteX12" fmla="*/ 19316 w 898056"/>
                <a:gd name="connsiteY12" fmla="*/ 326627 h 1003108"/>
                <a:gd name="connsiteX13" fmla="*/ 25787 w 898056"/>
                <a:gd name="connsiteY13" fmla="*/ 330435 h 1003108"/>
                <a:gd name="connsiteX14" fmla="*/ 39965 w 898056"/>
                <a:gd name="connsiteY14" fmla="*/ 358899 h 1003108"/>
                <a:gd name="connsiteX15" fmla="*/ 29688 w 898056"/>
                <a:gd name="connsiteY15" fmla="*/ 382128 h 1003108"/>
                <a:gd name="connsiteX16" fmla="*/ 23217 w 898056"/>
                <a:gd name="connsiteY16" fmla="*/ 388601 h 1003108"/>
                <a:gd name="connsiteX17" fmla="*/ 21886 w 898056"/>
                <a:gd name="connsiteY17" fmla="*/ 410497 h 1003108"/>
                <a:gd name="connsiteX18" fmla="*/ 25787 w 898056"/>
                <a:gd name="connsiteY18" fmla="*/ 427347 h 1003108"/>
                <a:gd name="connsiteX19" fmla="*/ 17984 w 898056"/>
                <a:gd name="connsiteY19" fmla="*/ 440199 h 1003108"/>
                <a:gd name="connsiteX20" fmla="*/ 23217 w 898056"/>
                <a:gd name="connsiteY20" fmla="*/ 449243 h 1003108"/>
                <a:gd name="connsiteX21" fmla="*/ 27119 w 898056"/>
                <a:gd name="connsiteY21" fmla="*/ 471234 h 1003108"/>
                <a:gd name="connsiteX22" fmla="*/ 23217 w 898056"/>
                <a:gd name="connsiteY22" fmla="*/ 477707 h 1003108"/>
                <a:gd name="connsiteX23" fmla="*/ 25787 w 898056"/>
                <a:gd name="connsiteY23" fmla="*/ 491892 h 1003108"/>
                <a:gd name="connsiteX24" fmla="*/ 19316 w 898056"/>
                <a:gd name="connsiteY24" fmla="*/ 512550 h 1003108"/>
                <a:gd name="connsiteX25" fmla="*/ 47672 w 898056"/>
                <a:gd name="connsiteY25" fmla="*/ 534446 h 1003108"/>
                <a:gd name="connsiteX26" fmla="*/ 51574 w 898056"/>
                <a:gd name="connsiteY26" fmla="*/ 542252 h 1003108"/>
                <a:gd name="connsiteX27" fmla="*/ 68415 w 898056"/>
                <a:gd name="connsiteY27" fmla="*/ 549963 h 1003108"/>
                <a:gd name="connsiteX28" fmla="*/ 96771 w 898056"/>
                <a:gd name="connsiteY28" fmla="*/ 553866 h 1003108"/>
                <a:gd name="connsiteX29" fmla="*/ 103242 w 898056"/>
                <a:gd name="connsiteY29" fmla="*/ 566718 h 1003108"/>
                <a:gd name="connsiteX30" fmla="*/ 110949 w 898056"/>
                <a:gd name="connsiteY30" fmla="*/ 574524 h 1003108"/>
                <a:gd name="connsiteX31" fmla="*/ 135499 w 898056"/>
                <a:gd name="connsiteY31" fmla="*/ 582235 h 1003108"/>
                <a:gd name="connsiteX32" fmla="*/ 158716 w 898056"/>
                <a:gd name="connsiteY32" fmla="*/ 596420 h 1003108"/>
                <a:gd name="connsiteX33" fmla="*/ 181933 w 898056"/>
                <a:gd name="connsiteY33" fmla="*/ 635166 h 1003108"/>
                <a:gd name="connsiteX34" fmla="*/ 219329 w 898056"/>
                <a:gd name="connsiteY34" fmla="*/ 664868 h 1003108"/>
                <a:gd name="connsiteX35" fmla="*/ 233507 w 898056"/>
                <a:gd name="connsiteY35" fmla="*/ 666201 h 1003108"/>
                <a:gd name="connsiteX36" fmla="*/ 256724 w 898056"/>
                <a:gd name="connsiteY36" fmla="*/ 681623 h 1003108"/>
                <a:gd name="connsiteX37" fmla="*/ 277372 w 898056"/>
                <a:gd name="connsiteY37" fmla="*/ 715228 h 1003108"/>
                <a:gd name="connsiteX38" fmla="*/ 278704 w 898056"/>
                <a:gd name="connsiteY38" fmla="*/ 733316 h 1003108"/>
                <a:gd name="connsiteX39" fmla="*/ 286412 w 898056"/>
                <a:gd name="connsiteY39" fmla="*/ 783676 h 1003108"/>
                <a:gd name="connsiteX40" fmla="*/ 286412 w 898056"/>
                <a:gd name="connsiteY40" fmla="*/ 793957 h 1003108"/>
                <a:gd name="connsiteX41" fmla="*/ 291645 w 898056"/>
                <a:gd name="connsiteY41" fmla="*/ 804334 h 1003108"/>
                <a:gd name="connsiteX42" fmla="*/ 291645 w 898056"/>
                <a:gd name="connsiteY42" fmla="*/ 813283 h 1003108"/>
                <a:gd name="connsiteX43" fmla="*/ 308392 w 898056"/>
                <a:gd name="connsiteY43" fmla="*/ 822326 h 1003108"/>
                <a:gd name="connsiteX44" fmla="*/ 314863 w 898056"/>
                <a:gd name="connsiteY44" fmla="*/ 832703 h 1003108"/>
                <a:gd name="connsiteX45" fmla="*/ 313530 w 898056"/>
                <a:gd name="connsiteY45" fmla="*/ 840414 h 1003108"/>
                <a:gd name="connsiteX46" fmla="*/ 304491 w 898056"/>
                <a:gd name="connsiteY46" fmla="*/ 850791 h 1003108"/>
                <a:gd name="connsiteX47" fmla="*/ 299353 w 898056"/>
                <a:gd name="connsiteY47" fmla="*/ 862405 h 1003108"/>
                <a:gd name="connsiteX48" fmla="*/ 303254 w 898056"/>
                <a:gd name="connsiteY48" fmla="*/ 907625 h 1003108"/>
                <a:gd name="connsiteX49" fmla="*/ 314863 w 898056"/>
                <a:gd name="connsiteY49" fmla="*/ 924379 h 1003108"/>
                <a:gd name="connsiteX50" fmla="*/ 320001 w 898056"/>
                <a:gd name="connsiteY50" fmla="*/ 950178 h 1003108"/>
                <a:gd name="connsiteX51" fmla="*/ 325139 w 898056"/>
                <a:gd name="connsiteY51" fmla="*/ 956652 h 1003108"/>
                <a:gd name="connsiteX52" fmla="*/ 340649 w 898056"/>
                <a:gd name="connsiteY52" fmla="*/ 965696 h 1003108"/>
                <a:gd name="connsiteX53" fmla="*/ 380613 w 898056"/>
                <a:gd name="connsiteY53" fmla="*/ 973407 h 1003108"/>
                <a:gd name="connsiteX54" fmla="*/ 394792 w 898056"/>
                <a:gd name="connsiteY54" fmla="*/ 996635 h 1003108"/>
                <a:gd name="connsiteX55" fmla="*/ 396123 w 898056"/>
                <a:gd name="connsiteY55" fmla="*/ 1003109 h 1003108"/>
                <a:gd name="connsiteX56" fmla="*/ 676159 w 898056"/>
                <a:gd name="connsiteY56" fmla="*/ 988924 h 1003108"/>
                <a:gd name="connsiteX57" fmla="*/ 865800 w 898056"/>
                <a:gd name="connsiteY57" fmla="*/ 974740 h 1003108"/>
                <a:gd name="connsiteX58" fmla="*/ 861994 w 898056"/>
                <a:gd name="connsiteY58" fmla="*/ 945038 h 1003108"/>
                <a:gd name="connsiteX59" fmla="*/ 867132 w 898056"/>
                <a:gd name="connsiteY59" fmla="*/ 908862 h 1003108"/>
                <a:gd name="connsiteX60" fmla="*/ 851622 w 898056"/>
                <a:gd name="connsiteY60" fmla="*/ 889537 h 1003108"/>
                <a:gd name="connsiteX61" fmla="*/ 850385 w 898056"/>
                <a:gd name="connsiteY61" fmla="*/ 867546 h 1003108"/>
                <a:gd name="connsiteX62" fmla="*/ 840014 w 898056"/>
                <a:gd name="connsiteY62" fmla="*/ 854694 h 1003108"/>
                <a:gd name="connsiteX63" fmla="*/ 843915 w 898056"/>
                <a:gd name="connsiteY63" fmla="*/ 842985 h 1003108"/>
                <a:gd name="connsiteX64" fmla="*/ 837444 w 898056"/>
                <a:gd name="connsiteY64" fmla="*/ 831370 h 1003108"/>
                <a:gd name="connsiteX65" fmla="*/ 840014 w 898056"/>
                <a:gd name="connsiteY65" fmla="*/ 819756 h 1003108"/>
                <a:gd name="connsiteX66" fmla="*/ 833543 w 898056"/>
                <a:gd name="connsiteY66" fmla="*/ 797860 h 1003108"/>
                <a:gd name="connsiteX67" fmla="*/ 836112 w 898056"/>
                <a:gd name="connsiteY67" fmla="*/ 775870 h 1003108"/>
                <a:gd name="connsiteX68" fmla="*/ 846484 w 898056"/>
                <a:gd name="connsiteY68" fmla="*/ 751403 h 1003108"/>
                <a:gd name="connsiteX69" fmla="*/ 847816 w 898056"/>
                <a:gd name="connsiteY69" fmla="*/ 728175 h 1003108"/>
                <a:gd name="connsiteX70" fmla="*/ 858092 w 898056"/>
                <a:gd name="connsiteY70" fmla="*/ 704851 h 1003108"/>
                <a:gd name="connsiteX71" fmla="*/ 858092 w 898056"/>
                <a:gd name="connsiteY71" fmla="*/ 684193 h 1003108"/>
                <a:gd name="connsiteX72" fmla="*/ 851622 w 898056"/>
                <a:gd name="connsiteY72" fmla="*/ 670009 h 1003108"/>
                <a:gd name="connsiteX73" fmla="*/ 851622 w 898056"/>
                <a:gd name="connsiteY73" fmla="*/ 644210 h 1003108"/>
                <a:gd name="connsiteX74" fmla="*/ 859329 w 898056"/>
                <a:gd name="connsiteY74" fmla="*/ 608034 h 1003108"/>
                <a:gd name="connsiteX75" fmla="*/ 873602 w 898056"/>
                <a:gd name="connsiteY75" fmla="*/ 596420 h 1003108"/>
                <a:gd name="connsiteX76" fmla="*/ 878741 w 898056"/>
                <a:gd name="connsiteY76" fmla="*/ 588709 h 1003108"/>
                <a:gd name="connsiteX77" fmla="*/ 878741 w 898056"/>
                <a:gd name="connsiteY77" fmla="*/ 578332 h 1003108"/>
                <a:gd name="connsiteX78" fmla="*/ 872271 w 898056"/>
                <a:gd name="connsiteY78" fmla="*/ 559007 h 1003108"/>
                <a:gd name="connsiteX79" fmla="*/ 873602 w 898056"/>
                <a:gd name="connsiteY79" fmla="*/ 534446 h 1003108"/>
                <a:gd name="connsiteX80" fmla="*/ 882642 w 898056"/>
                <a:gd name="connsiteY80" fmla="*/ 490559 h 1003108"/>
                <a:gd name="connsiteX81" fmla="*/ 891682 w 898056"/>
                <a:gd name="connsiteY81" fmla="*/ 473804 h 1003108"/>
                <a:gd name="connsiteX82" fmla="*/ 898057 w 898056"/>
                <a:gd name="connsiteY82" fmla="*/ 446672 h 1003108"/>
                <a:gd name="connsiteX83" fmla="*/ 889112 w 898056"/>
                <a:gd name="connsiteY83" fmla="*/ 442769 h 1003108"/>
                <a:gd name="connsiteX84" fmla="*/ 878741 w 898056"/>
                <a:gd name="connsiteY84" fmla="*/ 429917 h 1003108"/>
                <a:gd name="connsiteX85" fmla="*/ 878741 w 898056"/>
                <a:gd name="connsiteY85" fmla="*/ 427347 h 1003108"/>
                <a:gd name="connsiteX86" fmla="*/ 877409 w 898056"/>
                <a:gd name="connsiteY86" fmla="*/ 426014 h 1003108"/>
                <a:gd name="connsiteX87" fmla="*/ 868369 w 898056"/>
                <a:gd name="connsiteY87" fmla="*/ 436391 h 1003108"/>
                <a:gd name="connsiteX88" fmla="*/ 864563 w 898056"/>
                <a:gd name="connsiteY88" fmla="*/ 433725 h 1003108"/>
                <a:gd name="connsiteX89" fmla="*/ 860662 w 898056"/>
                <a:gd name="connsiteY89" fmla="*/ 442769 h 1003108"/>
                <a:gd name="connsiteX90" fmla="*/ 856761 w 898056"/>
                <a:gd name="connsiteY90" fmla="*/ 442769 h 1003108"/>
                <a:gd name="connsiteX91" fmla="*/ 859329 w 898056"/>
                <a:gd name="connsiteY91" fmla="*/ 437629 h 1003108"/>
                <a:gd name="connsiteX92" fmla="*/ 849053 w 898056"/>
                <a:gd name="connsiteY92" fmla="*/ 441532 h 1003108"/>
                <a:gd name="connsiteX93" fmla="*/ 836112 w 898056"/>
                <a:gd name="connsiteY93" fmla="*/ 466093 h 1003108"/>
                <a:gd name="connsiteX94" fmla="*/ 829737 w 898056"/>
                <a:gd name="connsiteY94" fmla="*/ 485418 h 1003108"/>
                <a:gd name="connsiteX95" fmla="*/ 812990 w 898056"/>
                <a:gd name="connsiteY95" fmla="*/ 494462 h 1003108"/>
                <a:gd name="connsiteX96" fmla="*/ 807757 w 898056"/>
                <a:gd name="connsiteY96" fmla="*/ 503506 h 1003108"/>
                <a:gd name="connsiteX97" fmla="*/ 807757 w 898056"/>
                <a:gd name="connsiteY97" fmla="*/ 506076 h 1003108"/>
                <a:gd name="connsiteX98" fmla="*/ 805187 w 898056"/>
                <a:gd name="connsiteY98" fmla="*/ 512550 h 1003108"/>
                <a:gd name="connsiteX99" fmla="*/ 789678 w 898056"/>
                <a:gd name="connsiteY99" fmla="*/ 512550 h 1003108"/>
                <a:gd name="connsiteX100" fmla="*/ 789678 w 898056"/>
                <a:gd name="connsiteY100" fmla="*/ 507314 h 1003108"/>
                <a:gd name="connsiteX101" fmla="*/ 788441 w 898056"/>
                <a:gd name="connsiteY101" fmla="*/ 506076 h 1003108"/>
                <a:gd name="connsiteX102" fmla="*/ 789678 w 898056"/>
                <a:gd name="connsiteY102" fmla="*/ 504744 h 1003108"/>
                <a:gd name="connsiteX103" fmla="*/ 789678 w 898056"/>
                <a:gd name="connsiteY103" fmla="*/ 494462 h 1003108"/>
                <a:gd name="connsiteX104" fmla="*/ 791009 w 898056"/>
                <a:gd name="connsiteY104" fmla="*/ 494462 h 1003108"/>
                <a:gd name="connsiteX105" fmla="*/ 789678 w 898056"/>
                <a:gd name="connsiteY105" fmla="*/ 491892 h 1003108"/>
                <a:gd name="connsiteX106" fmla="*/ 791009 w 898056"/>
                <a:gd name="connsiteY106" fmla="*/ 482848 h 1003108"/>
                <a:gd name="connsiteX107" fmla="*/ 792246 w 898056"/>
                <a:gd name="connsiteY107" fmla="*/ 482848 h 1003108"/>
                <a:gd name="connsiteX108" fmla="*/ 791009 w 898056"/>
                <a:gd name="connsiteY108" fmla="*/ 475137 h 1003108"/>
                <a:gd name="connsiteX109" fmla="*/ 800049 w 898056"/>
                <a:gd name="connsiteY109" fmla="*/ 463427 h 1003108"/>
                <a:gd name="connsiteX110" fmla="*/ 802618 w 898056"/>
                <a:gd name="connsiteY110" fmla="*/ 450575 h 1003108"/>
                <a:gd name="connsiteX111" fmla="*/ 814227 w 898056"/>
                <a:gd name="connsiteY111" fmla="*/ 436391 h 1003108"/>
                <a:gd name="connsiteX112" fmla="*/ 811658 w 898056"/>
                <a:gd name="connsiteY112" fmla="*/ 423444 h 1003108"/>
                <a:gd name="connsiteX113" fmla="*/ 816796 w 898056"/>
                <a:gd name="connsiteY113" fmla="*/ 416970 h 1003108"/>
                <a:gd name="connsiteX114" fmla="*/ 845152 w 898056"/>
                <a:gd name="connsiteY114" fmla="*/ 407926 h 1003108"/>
                <a:gd name="connsiteX115" fmla="*/ 843915 w 898056"/>
                <a:gd name="connsiteY115" fmla="*/ 391172 h 1003108"/>
                <a:gd name="connsiteX116" fmla="*/ 849053 w 898056"/>
                <a:gd name="connsiteY116" fmla="*/ 382128 h 1003108"/>
                <a:gd name="connsiteX117" fmla="*/ 836112 w 898056"/>
                <a:gd name="connsiteY117" fmla="*/ 380795 h 1003108"/>
                <a:gd name="connsiteX118" fmla="*/ 833543 w 898056"/>
                <a:gd name="connsiteY118" fmla="*/ 373084 h 1003108"/>
                <a:gd name="connsiteX119" fmla="*/ 824504 w 898056"/>
                <a:gd name="connsiteY119" fmla="*/ 366610 h 1003108"/>
                <a:gd name="connsiteX120" fmla="*/ 823267 w 898056"/>
                <a:gd name="connsiteY120" fmla="*/ 361470 h 1003108"/>
                <a:gd name="connsiteX121" fmla="*/ 834876 w 898056"/>
                <a:gd name="connsiteY121" fmla="*/ 322724 h 1003108"/>
                <a:gd name="connsiteX122" fmla="*/ 825836 w 898056"/>
                <a:gd name="connsiteY122" fmla="*/ 317583 h 1003108"/>
                <a:gd name="connsiteX123" fmla="*/ 815559 w 898056"/>
                <a:gd name="connsiteY123" fmla="*/ 326627 h 1003108"/>
                <a:gd name="connsiteX124" fmla="*/ 805187 w 898056"/>
                <a:gd name="connsiteY124" fmla="*/ 326627 h 1003108"/>
                <a:gd name="connsiteX125" fmla="*/ 802618 w 898056"/>
                <a:gd name="connsiteY125" fmla="*/ 329197 h 1003108"/>
                <a:gd name="connsiteX126" fmla="*/ 800049 w 898056"/>
                <a:gd name="connsiteY126" fmla="*/ 324056 h 1003108"/>
                <a:gd name="connsiteX127" fmla="*/ 796148 w 898056"/>
                <a:gd name="connsiteY127" fmla="*/ 325294 h 1003108"/>
                <a:gd name="connsiteX128" fmla="*/ 801286 w 898056"/>
                <a:gd name="connsiteY128" fmla="*/ 316345 h 1003108"/>
                <a:gd name="connsiteX129" fmla="*/ 798717 w 898056"/>
                <a:gd name="connsiteY129" fmla="*/ 307206 h 1003108"/>
                <a:gd name="connsiteX130" fmla="*/ 805187 w 898056"/>
                <a:gd name="connsiteY130" fmla="*/ 302066 h 1003108"/>
                <a:gd name="connsiteX131" fmla="*/ 809089 w 898056"/>
                <a:gd name="connsiteY131" fmla="*/ 294354 h 1003108"/>
                <a:gd name="connsiteX132" fmla="*/ 801286 w 898056"/>
                <a:gd name="connsiteY132" fmla="*/ 278837 h 1003108"/>
                <a:gd name="connsiteX133" fmla="*/ 807757 w 898056"/>
                <a:gd name="connsiteY133" fmla="*/ 278837 h 1003108"/>
                <a:gd name="connsiteX134" fmla="*/ 809089 w 898056"/>
                <a:gd name="connsiteY134" fmla="*/ 271126 h 1003108"/>
                <a:gd name="connsiteX135" fmla="*/ 800049 w 898056"/>
                <a:gd name="connsiteY135" fmla="*/ 259512 h 1003108"/>
                <a:gd name="connsiteX136" fmla="*/ 806424 w 898056"/>
                <a:gd name="connsiteY136" fmla="*/ 253038 h 1003108"/>
                <a:gd name="connsiteX137" fmla="*/ 802618 w 898056"/>
                <a:gd name="connsiteY137" fmla="*/ 246565 h 1003108"/>
                <a:gd name="connsiteX138" fmla="*/ 796148 w 898056"/>
                <a:gd name="connsiteY138" fmla="*/ 245327 h 1003108"/>
                <a:gd name="connsiteX139" fmla="*/ 789678 w 898056"/>
                <a:gd name="connsiteY139" fmla="*/ 238854 h 1003108"/>
                <a:gd name="connsiteX140" fmla="*/ 775499 w 898056"/>
                <a:gd name="connsiteY140" fmla="*/ 236283 h 1003108"/>
                <a:gd name="connsiteX141" fmla="*/ 771598 w 898056"/>
                <a:gd name="connsiteY141" fmla="*/ 231143 h 1003108"/>
                <a:gd name="connsiteX142" fmla="*/ 757421 w 898056"/>
                <a:gd name="connsiteY142" fmla="*/ 233713 h 1003108"/>
                <a:gd name="connsiteX143" fmla="*/ 749713 w 898056"/>
                <a:gd name="connsiteY143" fmla="*/ 228477 h 1003108"/>
                <a:gd name="connsiteX144" fmla="*/ 749713 w 898056"/>
                <a:gd name="connsiteY144" fmla="*/ 223336 h 1003108"/>
                <a:gd name="connsiteX145" fmla="*/ 757421 w 898056"/>
                <a:gd name="connsiteY145" fmla="*/ 212960 h 1003108"/>
                <a:gd name="connsiteX146" fmla="*/ 752282 w 898056"/>
                <a:gd name="connsiteY146" fmla="*/ 210389 h 1003108"/>
                <a:gd name="connsiteX147" fmla="*/ 751045 w 898056"/>
                <a:gd name="connsiteY147" fmla="*/ 202678 h 1003108"/>
                <a:gd name="connsiteX148" fmla="*/ 738104 w 898056"/>
                <a:gd name="connsiteY148" fmla="*/ 197537 h 1003108"/>
                <a:gd name="connsiteX149" fmla="*/ 718693 w 898056"/>
                <a:gd name="connsiteY149" fmla="*/ 197537 h 1003108"/>
                <a:gd name="connsiteX150" fmla="*/ 708416 w 898056"/>
                <a:gd name="connsiteY150" fmla="*/ 191064 h 1003108"/>
                <a:gd name="connsiteX151" fmla="*/ 701946 w 898056"/>
                <a:gd name="connsiteY151" fmla="*/ 193634 h 1003108"/>
                <a:gd name="connsiteX152" fmla="*/ 683867 w 898056"/>
                <a:gd name="connsiteY152" fmla="*/ 187256 h 1003108"/>
                <a:gd name="connsiteX153" fmla="*/ 671021 w 898056"/>
                <a:gd name="connsiteY153" fmla="*/ 188493 h 1003108"/>
                <a:gd name="connsiteX154" fmla="*/ 668357 w 898056"/>
                <a:gd name="connsiteY154" fmla="*/ 193634 h 1003108"/>
                <a:gd name="connsiteX155" fmla="*/ 663219 w 898056"/>
                <a:gd name="connsiteY155" fmla="*/ 193634 h 1003108"/>
                <a:gd name="connsiteX156" fmla="*/ 659413 w 898056"/>
                <a:gd name="connsiteY156" fmla="*/ 188493 h 1003108"/>
                <a:gd name="connsiteX157" fmla="*/ 633531 w 898056"/>
                <a:gd name="connsiteY157" fmla="*/ 187256 h 1003108"/>
                <a:gd name="connsiteX158" fmla="*/ 590998 w 898056"/>
                <a:gd name="connsiteY158" fmla="*/ 165265 h 1003108"/>
                <a:gd name="connsiteX159" fmla="*/ 428380 w 898056"/>
                <a:gd name="connsiteY159" fmla="*/ 131660 h 1003108"/>
                <a:gd name="connsiteX160" fmla="*/ 411633 w 898056"/>
                <a:gd name="connsiteY160" fmla="*/ 95580 h 1003108"/>
                <a:gd name="connsiteX161" fmla="*/ 397456 w 898056"/>
                <a:gd name="connsiteY161" fmla="*/ 92914 h 1003108"/>
                <a:gd name="connsiteX162" fmla="*/ 394792 w 898056"/>
                <a:gd name="connsiteY162" fmla="*/ 86536 h 1003108"/>
                <a:gd name="connsiteX163" fmla="*/ 383278 w 898056"/>
                <a:gd name="connsiteY163" fmla="*/ 90344 h 1003108"/>
                <a:gd name="connsiteX164" fmla="*/ 379376 w 898056"/>
                <a:gd name="connsiteY164" fmla="*/ 83870 h 1003108"/>
                <a:gd name="connsiteX165" fmla="*/ 374238 w 898056"/>
                <a:gd name="connsiteY165" fmla="*/ 85203 h 1003108"/>
                <a:gd name="connsiteX166" fmla="*/ 365198 w 898056"/>
                <a:gd name="connsiteY166" fmla="*/ 80062 h 1003108"/>
                <a:gd name="connsiteX167" fmla="*/ 354827 w 898056"/>
                <a:gd name="connsiteY167" fmla="*/ 78729 h 1003108"/>
                <a:gd name="connsiteX168" fmla="*/ 343218 w 898056"/>
                <a:gd name="connsiteY168" fmla="*/ 71018 h 1003108"/>
                <a:gd name="connsiteX169" fmla="*/ 340649 w 898056"/>
                <a:gd name="connsiteY169" fmla="*/ 72256 h 1003108"/>
                <a:gd name="connsiteX170" fmla="*/ 340649 w 898056"/>
                <a:gd name="connsiteY170" fmla="*/ 68448 h 1003108"/>
                <a:gd name="connsiteX171" fmla="*/ 325139 w 898056"/>
                <a:gd name="connsiteY171" fmla="*/ 56834 h 1003108"/>
                <a:gd name="connsiteX172" fmla="*/ 332942 w 898056"/>
                <a:gd name="connsiteY172" fmla="*/ 64545 h 1003108"/>
                <a:gd name="connsiteX173" fmla="*/ 323902 w 898056"/>
                <a:gd name="connsiteY173" fmla="*/ 65877 h 1003108"/>
                <a:gd name="connsiteX174" fmla="*/ 334178 w 898056"/>
                <a:gd name="connsiteY174" fmla="*/ 68448 h 1003108"/>
                <a:gd name="connsiteX175" fmla="*/ 326471 w 898056"/>
                <a:gd name="connsiteY175" fmla="*/ 68448 h 1003108"/>
                <a:gd name="connsiteX176" fmla="*/ 320001 w 898056"/>
                <a:gd name="connsiteY176" fmla="*/ 74921 h 1003108"/>
                <a:gd name="connsiteX177" fmla="*/ 298115 w 898056"/>
                <a:gd name="connsiteY177" fmla="*/ 83870 h 1003108"/>
                <a:gd name="connsiteX178" fmla="*/ 300685 w 898056"/>
                <a:gd name="connsiteY178" fmla="*/ 69685 h 1003108"/>
                <a:gd name="connsiteX179" fmla="*/ 308392 w 898056"/>
                <a:gd name="connsiteY179" fmla="*/ 60642 h 1003108"/>
                <a:gd name="connsiteX180" fmla="*/ 304491 w 898056"/>
                <a:gd name="connsiteY180" fmla="*/ 46457 h 1003108"/>
                <a:gd name="connsiteX181" fmla="*/ 317432 w 898056"/>
                <a:gd name="connsiteY181" fmla="*/ 28369 h 1003108"/>
                <a:gd name="connsiteX182" fmla="*/ 318669 w 898056"/>
                <a:gd name="connsiteY182" fmla="*/ 16755 h 1003108"/>
                <a:gd name="connsiteX183" fmla="*/ 322570 w 898056"/>
                <a:gd name="connsiteY183" fmla="*/ 15517 h 1003108"/>
                <a:gd name="connsiteX184" fmla="*/ 316100 w 898056"/>
                <a:gd name="connsiteY184" fmla="*/ 5141 h 1003108"/>
                <a:gd name="connsiteX185" fmla="*/ 310961 w 898056"/>
                <a:gd name="connsiteY185" fmla="*/ 3903 h 1003108"/>
                <a:gd name="connsiteX186" fmla="*/ 309629 w 898056"/>
                <a:gd name="connsiteY186" fmla="*/ 0 h 1003108"/>
                <a:gd name="connsiteX187" fmla="*/ 303254 w 898056"/>
                <a:gd name="connsiteY187" fmla="*/ 0 h 1003108"/>
                <a:gd name="connsiteX188" fmla="*/ 295451 w 898056"/>
                <a:gd name="connsiteY188" fmla="*/ 6474 h 1003108"/>
                <a:gd name="connsiteX189" fmla="*/ 287744 w 898056"/>
                <a:gd name="connsiteY189" fmla="*/ 5141 h 1003108"/>
                <a:gd name="connsiteX190" fmla="*/ 267095 w 898056"/>
                <a:gd name="connsiteY190" fmla="*/ 24561 h 1003108"/>
                <a:gd name="connsiteX191" fmla="*/ 264527 w 898056"/>
                <a:gd name="connsiteY191" fmla="*/ 25799 h 1003108"/>
                <a:gd name="connsiteX192" fmla="*/ 261957 w 898056"/>
                <a:gd name="connsiteY192" fmla="*/ 25799 h 1003108"/>
                <a:gd name="connsiteX193" fmla="*/ 255487 w 898056"/>
                <a:gd name="connsiteY193" fmla="*/ 27132 h 1003108"/>
                <a:gd name="connsiteX194" fmla="*/ 252918 w 898056"/>
                <a:gd name="connsiteY194" fmla="*/ 24561 h 1003108"/>
                <a:gd name="connsiteX195" fmla="*/ 224467 w 898056"/>
                <a:gd name="connsiteY195" fmla="*/ 45219 h 1003108"/>
                <a:gd name="connsiteX196" fmla="*/ 221898 w 898056"/>
                <a:gd name="connsiteY196" fmla="*/ 43887 h 1003108"/>
                <a:gd name="connsiteX197" fmla="*/ 152245 w 898056"/>
                <a:gd name="connsiteY197" fmla="*/ 69685 h 1003108"/>
                <a:gd name="connsiteX198" fmla="*/ 138068 w 898056"/>
                <a:gd name="connsiteY198" fmla="*/ 71018 h 1003108"/>
                <a:gd name="connsiteX199" fmla="*/ 132929 w 898056"/>
                <a:gd name="connsiteY199" fmla="*/ 71018 h 1003108"/>
                <a:gd name="connsiteX200" fmla="*/ 130265 w 898056"/>
                <a:gd name="connsiteY200" fmla="*/ 71018 h 1003108"/>
                <a:gd name="connsiteX201" fmla="*/ 116087 w 898056"/>
                <a:gd name="connsiteY201" fmla="*/ 56834 h 1003108"/>
                <a:gd name="connsiteX202" fmla="*/ 110949 w 898056"/>
                <a:gd name="connsiteY202" fmla="*/ 60642 h 1003108"/>
                <a:gd name="connsiteX203" fmla="*/ 107047 w 898056"/>
                <a:gd name="connsiteY203" fmla="*/ 68448 h 1003108"/>
                <a:gd name="connsiteX204" fmla="*/ 103242 w 898056"/>
                <a:gd name="connsiteY204" fmla="*/ 69685 h 1003108"/>
                <a:gd name="connsiteX205" fmla="*/ 98103 w 898056"/>
                <a:gd name="connsiteY205" fmla="*/ 80062 h 1003108"/>
                <a:gd name="connsiteX206" fmla="*/ 85162 w 898056"/>
                <a:gd name="connsiteY206" fmla="*/ 77492 h 1003108"/>
                <a:gd name="connsiteX207" fmla="*/ 90301 w 898056"/>
                <a:gd name="connsiteY207" fmla="*/ 209152 h 1003108"/>
                <a:gd name="connsiteX208" fmla="*/ 85162 w 898056"/>
                <a:gd name="connsiteY208" fmla="*/ 211722 h 100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898056" h="1003108">
                  <a:moveTo>
                    <a:pt x="85162" y="211722"/>
                  </a:moveTo>
                  <a:lnTo>
                    <a:pt x="81261" y="222099"/>
                  </a:lnTo>
                  <a:lnTo>
                    <a:pt x="69652" y="220766"/>
                  </a:lnTo>
                  <a:lnTo>
                    <a:pt x="63182" y="231143"/>
                  </a:lnTo>
                  <a:lnTo>
                    <a:pt x="54142" y="231143"/>
                  </a:lnTo>
                  <a:lnTo>
                    <a:pt x="50336" y="238854"/>
                  </a:lnTo>
                  <a:lnTo>
                    <a:pt x="25787" y="253038"/>
                  </a:lnTo>
                  <a:lnTo>
                    <a:pt x="15415" y="282740"/>
                  </a:lnTo>
                  <a:lnTo>
                    <a:pt x="3902" y="293022"/>
                  </a:lnTo>
                  <a:lnTo>
                    <a:pt x="0" y="308539"/>
                  </a:lnTo>
                  <a:lnTo>
                    <a:pt x="1237" y="324056"/>
                  </a:lnTo>
                  <a:lnTo>
                    <a:pt x="7707" y="327864"/>
                  </a:lnTo>
                  <a:lnTo>
                    <a:pt x="19316" y="326627"/>
                  </a:lnTo>
                  <a:lnTo>
                    <a:pt x="25787" y="330435"/>
                  </a:lnTo>
                  <a:lnTo>
                    <a:pt x="39965" y="358899"/>
                  </a:lnTo>
                  <a:lnTo>
                    <a:pt x="29688" y="382128"/>
                  </a:lnTo>
                  <a:lnTo>
                    <a:pt x="23217" y="388601"/>
                  </a:lnTo>
                  <a:lnTo>
                    <a:pt x="21886" y="410497"/>
                  </a:lnTo>
                  <a:lnTo>
                    <a:pt x="25787" y="427347"/>
                  </a:lnTo>
                  <a:lnTo>
                    <a:pt x="17984" y="440199"/>
                  </a:lnTo>
                  <a:lnTo>
                    <a:pt x="23217" y="449243"/>
                  </a:lnTo>
                  <a:lnTo>
                    <a:pt x="27119" y="471234"/>
                  </a:lnTo>
                  <a:lnTo>
                    <a:pt x="23217" y="477707"/>
                  </a:lnTo>
                  <a:lnTo>
                    <a:pt x="25787" y="491892"/>
                  </a:lnTo>
                  <a:lnTo>
                    <a:pt x="19316" y="512550"/>
                  </a:lnTo>
                  <a:lnTo>
                    <a:pt x="47672" y="534446"/>
                  </a:lnTo>
                  <a:lnTo>
                    <a:pt x="51574" y="542252"/>
                  </a:lnTo>
                  <a:lnTo>
                    <a:pt x="68415" y="549963"/>
                  </a:lnTo>
                  <a:lnTo>
                    <a:pt x="96771" y="553866"/>
                  </a:lnTo>
                  <a:lnTo>
                    <a:pt x="103242" y="566718"/>
                  </a:lnTo>
                  <a:lnTo>
                    <a:pt x="110949" y="574524"/>
                  </a:lnTo>
                  <a:lnTo>
                    <a:pt x="135499" y="582235"/>
                  </a:lnTo>
                  <a:lnTo>
                    <a:pt x="158716" y="596420"/>
                  </a:lnTo>
                  <a:lnTo>
                    <a:pt x="181933" y="635166"/>
                  </a:lnTo>
                  <a:lnTo>
                    <a:pt x="219329" y="664868"/>
                  </a:lnTo>
                  <a:lnTo>
                    <a:pt x="233507" y="666201"/>
                  </a:lnTo>
                  <a:lnTo>
                    <a:pt x="256724" y="681623"/>
                  </a:lnTo>
                  <a:lnTo>
                    <a:pt x="277372" y="715228"/>
                  </a:lnTo>
                  <a:lnTo>
                    <a:pt x="278704" y="733316"/>
                  </a:lnTo>
                  <a:lnTo>
                    <a:pt x="286412" y="783676"/>
                  </a:lnTo>
                  <a:lnTo>
                    <a:pt x="286412" y="793957"/>
                  </a:lnTo>
                  <a:lnTo>
                    <a:pt x="291645" y="804334"/>
                  </a:lnTo>
                  <a:lnTo>
                    <a:pt x="291645" y="813283"/>
                  </a:lnTo>
                  <a:lnTo>
                    <a:pt x="308392" y="822326"/>
                  </a:lnTo>
                  <a:lnTo>
                    <a:pt x="314863" y="832703"/>
                  </a:lnTo>
                  <a:lnTo>
                    <a:pt x="313530" y="840414"/>
                  </a:lnTo>
                  <a:lnTo>
                    <a:pt x="304491" y="850791"/>
                  </a:lnTo>
                  <a:lnTo>
                    <a:pt x="299353" y="862405"/>
                  </a:lnTo>
                  <a:lnTo>
                    <a:pt x="303254" y="907625"/>
                  </a:lnTo>
                  <a:lnTo>
                    <a:pt x="314863" y="924379"/>
                  </a:lnTo>
                  <a:lnTo>
                    <a:pt x="320001" y="950178"/>
                  </a:lnTo>
                  <a:lnTo>
                    <a:pt x="325139" y="956652"/>
                  </a:lnTo>
                  <a:lnTo>
                    <a:pt x="340649" y="965696"/>
                  </a:lnTo>
                  <a:lnTo>
                    <a:pt x="380613" y="973407"/>
                  </a:lnTo>
                  <a:lnTo>
                    <a:pt x="394792" y="996635"/>
                  </a:lnTo>
                  <a:lnTo>
                    <a:pt x="396123" y="1003109"/>
                  </a:lnTo>
                  <a:lnTo>
                    <a:pt x="676159" y="988924"/>
                  </a:lnTo>
                  <a:lnTo>
                    <a:pt x="865800" y="974740"/>
                  </a:lnTo>
                  <a:lnTo>
                    <a:pt x="861994" y="945038"/>
                  </a:lnTo>
                  <a:lnTo>
                    <a:pt x="867132" y="908862"/>
                  </a:lnTo>
                  <a:lnTo>
                    <a:pt x="851622" y="889537"/>
                  </a:lnTo>
                  <a:lnTo>
                    <a:pt x="850385" y="867546"/>
                  </a:lnTo>
                  <a:lnTo>
                    <a:pt x="840014" y="854694"/>
                  </a:lnTo>
                  <a:lnTo>
                    <a:pt x="843915" y="842985"/>
                  </a:lnTo>
                  <a:lnTo>
                    <a:pt x="837444" y="831370"/>
                  </a:lnTo>
                  <a:lnTo>
                    <a:pt x="840014" y="819756"/>
                  </a:lnTo>
                  <a:lnTo>
                    <a:pt x="833543" y="797860"/>
                  </a:lnTo>
                  <a:lnTo>
                    <a:pt x="836112" y="775870"/>
                  </a:lnTo>
                  <a:lnTo>
                    <a:pt x="846484" y="751403"/>
                  </a:lnTo>
                  <a:lnTo>
                    <a:pt x="847816" y="728175"/>
                  </a:lnTo>
                  <a:lnTo>
                    <a:pt x="858092" y="704851"/>
                  </a:lnTo>
                  <a:lnTo>
                    <a:pt x="858092" y="684193"/>
                  </a:lnTo>
                  <a:lnTo>
                    <a:pt x="851622" y="670009"/>
                  </a:lnTo>
                  <a:lnTo>
                    <a:pt x="851622" y="644210"/>
                  </a:lnTo>
                  <a:lnTo>
                    <a:pt x="859329" y="608034"/>
                  </a:lnTo>
                  <a:lnTo>
                    <a:pt x="873602" y="596420"/>
                  </a:lnTo>
                  <a:lnTo>
                    <a:pt x="878741" y="588709"/>
                  </a:lnTo>
                  <a:lnTo>
                    <a:pt x="878741" y="578332"/>
                  </a:lnTo>
                  <a:lnTo>
                    <a:pt x="872271" y="559007"/>
                  </a:lnTo>
                  <a:lnTo>
                    <a:pt x="873602" y="534446"/>
                  </a:lnTo>
                  <a:lnTo>
                    <a:pt x="882642" y="490559"/>
                  </a:lnTo>
                  <a:lnTo>
                    <a:pt x="891682" y="473804"/>
                  </a:lnTo>
                  <a:lnTo>
                    <a:pt x="898057" y="446672"/>
                  </a:lnTo>
                  <a:lnTo>
                    <a:pt x="889112" y="442769"/>
                  </a:lnTo>
                  <a:lnTo>
                    <a:pt x="878741" y="429917"/>
                  </a:lnTo>
                  <a:lnTo>
                    <a:pt x="878741" y="427347"/>
                  </a:lnTo>
                  <a:lnTo>
                    <a:pt x="877409" y="426014"/>
                  </a:lnTo>
                  <a:lnTo>
                    <a:pt x="868369" y="436391"/>
                  </a:lnTo>
                  <a:lnTo>
                    <a:pt x="864563" y="433725"/>
                  </a:lnTo>
                  <a:lnTo>
                    <a:pt x="860662" y="442769"/>
                  </a:lnTo>
                  <a:lnTo>
                    <a:pt x="856761" y="442769"/>
                  </a:lnTo>
                  <a:lnTo>
                    <a:pt x="859329" y="437629"/>
                  </a:lnTo>
                  <a:lnTo>
                    <a:pt x="849053" y="441532"/>
                  </a:lnTo>
                  <a:lnTo>
                    <a:pt x="836112" y="466093"/>
                  </a:lnTo>
                  <a:lnTo>
                    <a:pt x="829737" y="485418"/>
                  </a:lnTo>
                  <a:lnTo>
                    <a:pt x="812990" y="494462"/>
                  </a:lnTo>
                  <a:lnTo>
                    <a:pt x="807757" y="503506"/>
                  </a:lnTo>
                  <a:lnTo>
                    <a:pt x="807757" y="506076"/>
                  </a:lnTo>
                  <a:lnTo>
                    <a:pt x="805187" y="512550"/>
                  </a:lnTo>
                  <a:lnTo>
                    <a:pt x="789678" y="512550"/>
                  </a:lnTo>
                  <a:lnTo>
                    <a:pt x="789678" y="507314"/>
                  </a:lnTo>
                  <a:lnTo>
                    <a:pt x="788441" y="506076"/>
                  </a:lnTo>
                  <a:lnTo>
                    <a:pt x="789678" y="504744"/>
                  </a:lnTo>
                  <a:lnTo>
                    <a:pt x="789678" y="494462"/>
                  </a:lnTo>
                  <a:lnTo>
                    <a:pt x="791009" y="494462"/>
                  </a:lnTo>
                  <a:lnTo>
                    <a:pt x="789678" y="491892"/>
                  </a:lnTo>
                  <a:lnTo>
                    <a:pt x="791009" y="482848"/>
                  </a:lnTo>
                  <a:lnTo>
                    <a:pt x="792246" y="482848"/>
                  </a:lnTo>
                  <a:lnTo>
                    <a:pt x="791009" y="475137"/>
                  </a:lnTo>
                  <a:lnTo>
                    <a:pt x="800049" y="463427"/>
                  </a:lnTo>
                  <a:lnTo>
                    <a:pt x="802618" y="450575"/>
                  </a:lnTo>
                  <a:lnTo>
                    <a:pt x="814227" y="436391"/>
                  </a:lnTo>
                  <a:lnTo>
                    <a:pt x="811658" y="423444"/>
                  </a:lnTo>
                  <a:lnTo>
                    <a:pt x="816796" y="416970"/>
                  </a:lnTo>
                  <a:lnTo>
                    <a:pt x="845152" y="407926"/>
                  </a:lnTo>
                  <a:lnTo>
                    <a:pt x="843915" y="391172"/>
                  </a:lnTo>
                  <a:lnTo>
                    <a:pt x="849053" y="382128"/>
                  </a:lnTo>
                  <a:lnTo>
                    <a:pt x="836112" y="380795"/>
                  </a:lnTo>
                  <a:lnTo>
                    <a:pt x="833543" y="373084"/>
                  </a:lnTo>
                  <a:lnTo>
                    <a:pt x="824504" y="366610"/>
                  </a:lnTo>
                  <a:lnTo>
                    <a:pt x="823267" y="361470"/>
                  </a:lnTo>
                  <a:lnTo>
                    <a:pt x="834876" y="322724"/>
                  </a:lnTo>
                  <a:lnTo>
                    <a:pt x="825836" y="317583"/>
                  </a:lnTo>
                  <a:lnTo>
                    <a:pt x="815559" y="326627"/>
                  </a:lnTo>
                  <a:lnTo>
                    <a:pt x="805187" y="326627"/>
                  </a:lnTo>
                  <a:lnTo>
                    <a:pt x="802618" y="329197"/>
                  </a:lnTo>
                  <a:lnTo>
                    <a:pt x="800049" y="324056"/>
                  </a:lnTo>
                  <a:lnTo>
                    <a:pt x="796148" y="325294"/>
                  </a:lnTo>
                  <a:lnTo>
                    <a:pt x="801286" y="316345"/>
                  </a:lnTo>
                  <a:lnTo>
                    <a:pt x="798717" y="307206"/>
                  </a:lnTo>
                  <a:lnTo>
                    <a:pt x="805187" y="302066"/>
                  </a:lnTo>
                  <a:lnTo>
                    <a:pt x="809089" y="294354"/>
                  </a:lnTo>
                  <a:lnTo>
                    <a:pt x="801286" y="278837"/>
                  </a:lnTo>
                  <a:lnTo>
                    <a:pt x="807757" y="278837"/>
                  </a:lnTo>
                  <a:lnTo>
                    <a:pt x="809089" y="271126"/>
                  </a:lnTo>
                  <a:lnTo>
                    <a:pt x="800049" y="259512"/>
                  </a:lnTo>
                  <a:lnTo>
                    <a:pt x="806424" y="253038"/>
                  </a:lnTo>
                  <a:lnTo>
                    <a:pt x="802618" y="246565"/>
                  </a:lnTo>
                  <a:lnTo>
                    <a:pt x="796148" y="245327"/>
                  </a:lnTo>
                  <a:lnTo>
                    <a:pt x="789678" y="238854"/>
                  </a:lnTo>
                  <a:lnTo>
                    <a:pt x="775499" y="236283"/>
                  </a:lnTo>
                  <a:lnTo>
                    <a:pt x="771598" y="231143"/>
                  </a:lnTo>
                  <a:lnTo>
                    <a:pt x="757421" y="233713"/>
                  </a:lnTo>
                  <a:lnTo>
                    <a:pt x="749713" y="228477"/>
                  </a:lnTo>
                  <a:lnTo>
                    <a:pt x="749713" y="223336"/>
                  </a:lnTo>
                  <a:lnTo>
                    <a:pt x="757421" y="212960"/>
                  </a:lnTo>
                  <a:lnTo>
                    <a:pt x="752282" y="210389"/>
                  </a:lnTo>
                  <a:lnTo>
                    <a:pt x="751045" y="202678"/>
                  </a:lnTo>
                  <a:lnTo>
                    <a:pt x="738104" y="197537"/>
                  </a:lnTo>
                  <a:lnTo>
                    <a:pt x="718693" y="197537"/>
                  </a:lnTo>
                  <a:lnTo>
                    <a:pt x="708416" y="191064"/>
                  </a:lnTo>
                  <a:lnTo>
                    <a:pt x="701946" y="193634"/>
                  </a:lnTo>
                  <a:lnTo>
                    <a:pt x="683867" y="187256"/>
                  </a:lnTo>
                  <a:lnTo>
                    <a:pt x="671021" y="188493"/>
                  </a:lnTo>
                  <a:lnTo>
                    <a:pt x="668357" y="193634"/>
                  </a:lnTo>
                  <a:lnTo>
                    <a:pt x="663219" y="193634"/>
                  </a:lnTo>
                  <a:lnTo>
                    <a:pt x="659413" y="188493"/>
                  </a:lnTo>
                  <a:lnTo>
                    <a:pt x="633531" y="187256"/>
                  </a:lnTo>
                  <a:lnTo>
                    <a:pt x="590998" y="165265"/>
                  </a:lnTo>
                  <a:lnTo>
                    <a:pt x="428380" y="131660"/>
                  </a:lnTo>
                  <a:lnTo>
                    <a:pt x="411633" y="95580"/>
                  </a:lnTo>
                  <a:lnTo>
                    <a:pt x="397456" y="92914"/>
                  </a:lnTo>
                  <a:lnTo>
                    <a:pt x="394792" y="86536"/>
                  </a:lnTo>
                  <a:lnTo>
                    <a:pt x="383278" y="90344"/>
                  </a:lnTo>
                  <a:lnTo>
                    <a:pt x="379376" y="83870"/>
                  </a:lnTo>
                  <a:lnTo>
                    <a:pt x="374238" y="85203"/>
                  </a:lnTo>
                  <a:lnTo>
                    <a:pt x="365198" y="80062"/>
                  </a:lnTo>
                  <a:lnTo>
                    <a:pt x="354827" y="78729"/>
                  </a:lnTo>
                  <a:lnTo>
                    <a:pt x="343218" y="71018"/>
                  </a:lnTo>
                  <a:lnTo>
                    <a:pt x="340649" y="72256"/>
                  </a:lnTo>
                  <a:lnTo>
                    <a:pt x="340649" y="68448"/>
                  </a:lnTo>
                  <a:lnTo>
                    <a:pt x="325139" y="56834"/>
                  </a:lnTo>
                  <a:lnTo>
                    <a:pt x="332942" y="64545"/>
                  </a:lnTo>
                  <a:lnTo>
                    <a:pt x="323902" y="65877"/>
                  </a:lnTo>
                  <a:lnTo>
                    <a:pt x="334178" y="68448"/>
                  </a:lnTo>
                  <a:lnTo>
                    <a:pt x="326471" y="68448"/>
                  </a:lnTo>
                  <a:lnTo>
                    <a:pt x="320001" y="74921"/>
                  </a:lnTo>
                  <a:lnTo>
                    <a:pt x="298115" y="83870"/>
                  </a:lnTo>
                  <a:lnTo>
                    <a:pt x="300685" y="69685"/>
                  </a:lnTo>
                  <a:lnTo>
                    <a:pt x="308392" y="60642"/>
                  </a:lnTo>
                  <a:lnTo>
                    <a:pt x="304491" y="46457"/>
                  </a:lnTo>
                  <a:lnTo>
                    <a:pt x="317432" y="28369"/>
                  </a:lnTo>
                  <a:lnTo>
                    <a:pt x="318669" y="16755"/>
                  </a:lnTo>
                  <a:lnTo>
                    <a:pt x="322570" y="15517"/>
                  </a:lnTo>
                  <a:lnTo>
                    <a:pt x="316100" y="5141"/>
                  </a:lnTo>
                  <a:lnTo>
                    <a:pt x="310961" y="3903"/>
                  </a:lnTo>
                  <a:lnTo>
                    <a:pt x="309629" y="0"/>
                  </a:lnTo>
                  <a:lnTo>
                    <a:pt x="303254" y="0"/>
                  </a:lnTo>
                  <a:lnTo>
                    <a:pt x="295451" y="6474"/>
                  </a:lnTo>
                  <a:lnTo>
                    <a:pt x="287744" y="5141"/>
                  </a:lnTo>
                  <a:lnTo>
                    <a:pt x="267095" y="24561"/>
                  </a:lnTo>
                  <a:lnTo>
                    <a:pt x="264527" y="25799"/>
                  </a:lnTo>
                  <a:lnTo>
                    <a:pt x="261957" y="25799"/>
                  </a:lnTo>
                  <a:lnTo>
                    <a:pt x="255487" y="27132"/>
                  </a:lnTo>
                  <a:lnTo>
                    <a:pt x="252918" y="24561"/>
                  </a:lnTo>
                  <a:lnTo>
                    <a:pt x="224467" y="45219"/>
                  </a:lnTo>
                  <a:lnTo>
                    <a:pt x="221898" y="43887"/>
                  </a:lnTo>
                  <a:lnTo>
                    <a:pt x="152245" y="69685"/>
                  </a:lnTo>
                  <a:lnTo>
                    <a:pt x="138068" y="71018"/>
                  </a:lnTo>
                  <a:lnTo>
                    <a:pt x="132929" y="71018"/>
                  </a:lnTo>
                  <a:lnTo>
                    <a:pt x="130265" y="71018"/>
                  </a:lnTo>
                  <a:lnTo>
                    <a:pt x="116087" y="56834"/>
                  </a:lnTo>
                  <a:lnTo>
                    <a:pt x="110949" y="60642"/>
                  </a:lnTo>
                  <a:lnTo>
                    <a:pt x="107047" y="68448"/>
                  </a:lnTo>
                  <a:lnTo>
                    <a:pt x="103242" y="69685"/>
                  </a:lnTo>
                  <a:lnTo>
                    <a:pt x="98103" y="80062"/>
                  </a:lnTo>
                  <a:lnTo>
                    <a:pt x="85162" y="77492"/>
                  </a:lnTo>
                  <a:lnTo>
                    <a:pt x="90301" y="209152"/>
                  </a:lnTo>
                  <a:lnTo>
                    <a:pt x="85162" y="211722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94DDD95-1176-425E-69DC-43EC26BE8DCC}"/>
                </a:ext>
              </a:extLst>
            </p:cNvPr>
            <p:cNvSpPr/>
            <p:nvPr/>
          </p:nvSpPr>
          <p:spPr>
            <a:xfrm>
              <a:off x="2112083" y="2376151"/>
              <a:ext cx="1645656" cy="1043561"/>
            </a:xfrm>
            <a:custGeom>
              <a:avLst/>
              <a:gdLst>
                <a:gd name="connsiteX0" fmla="*/ 11609 w 1832271"/>
                <a:gd name="connsiteY0" fmla="*/ 250468 h 1161900"/>
                <a:gd name="connsiteX1" fmla="*/ 20648 w 1832271"/>
                <a:gd name="connsiteY1" fmla="*/ 262082 h 1161900"/>
                <a:gd name="connsiteX2" fmla="*/ 21980 w 1832271"/>
                <a:gd name="connsiteY2" fmla="*/ 278837 h 1161900"/>
                <a:gd name="connsiteX3" fmla="*/ 28356 w 1832271"/>
                <a:gd name="connsiteY3" fmla="*/ 282645 h 1161900"/>
                <a:gd name="connsiteX4" fmla="*/ 28356 w 1832271"/>
                <a:gd name="connsiteY4" fmla="*/ 290451 h 1161900"/>
                <a:gd name="connsiteX5" fmla="*/ 34826 w 1832271"/>
                <a:gd name="connsiteY5" fmla="*/ 294354 h 1161900"/>
                <a:gd name="connsiteX6" fmla="*/ 32257 w 1832271"/>
                <a:gd name="connsiteY6" fmla="*/ 307206 h 1161900"/>
                <a:gd name="connsiteX7" fmla="*/ 36158 w 1832271"/>
                <a:gd name="connsiteY7" fmla="*/ 313680 h 1161900"/>
                <a:gd name="connsiteX8" fmla="*/ 36158 w 1832271"/>
                <a:gd name="connsiteY8" fmla="*/ 318820 h 1161900"/>
                <a:gd name="connsiteX9" fmla="*/ 25786 w 1832271"/>
                <a:gd name="connsiteY9" fmla="*/ 330530 h 1161900"/>
                <a:gd name="connsiteX10" fmla="*/ 30925 w 1832271"/>
                <a:gd name="connsiteY10" fmla="*/ 334338 h 1161900"/>
                <a:gd name="connsiteX11" fmla="*/ 30925 w 1832271"/>
                <a:gd name="connsiteY11" fmla="*/ 340811 h 1161900"/>
                <a:gd name="connsiteX12" fmla="*/ 38727 w 1832271"/>
                <a:gd name="connsiteY12" fmla="*/ 347285 h 1161900"/>
                <a:gd name="connsiteX13" fmla="*/ 34826 w 1832271"/>
                <a:gd name="connsiteY13" fmla="*/ 351093 h 1161900"/>
                <a:gd name="connsiteX14" fmla="*/ 21980 w 1832271"/>
                <a:gd name="connsiteY14" fmla="*/ 349855 h 1161900"/>
                <a:gd name="connsiteX15" fmla="*/ 19316 w 1832271"/>
                <a:gd name="connsiteY15" fmla="*/ 353663 h 1161900"/>
                <a:gd name="connsiteX16" fmla="*/ 40059 w 1832271"/>
                <a:gd name="connsiteY16" fmla="*/ 370513 h 1161900"/>
                <a:gd name="connsiteX17" fmla="*/ 50336 w 1832271"/>
                <a:gd name="connsiteY17" fmla="*/ 393742 h 1161900"/>
                <a:gd name="connsiteX18" fmla="*/ 74886 w 1832271"/>
                <a:gd name="connsiteY18" fmla="*/ 406689 h 1161900"/>
                <a:gd name="connsiteX19" fmla="*/ 77455 w 1832271"/>
                <a:gd name="connsiteY19" fmla="*/ 422111 h 1161900"/>
                <a:gd name="connsiteX20" fmla="*/ 95534 w 1832271"/>
                <a:gd name="connsiteY20" fmla="*/ 446672 h 1161900"/>
                <a:gd name="connsiteX21" fmla="*/ 103241 w 1832271"/>
                <a:gd name="connsiteY21" fmla="*/ 462190 h 1161900"/>
                <a:gd name="connsiteX22" fmla="*/ 104573 w 1832271"/>
                <a:gd name="connsiteY22" fmla="*/ 475042 h 1161900"/>
                <a:gd name="connsiteX23" fmla="*/ 112281 w 1832271"/>
                <a:gd name="connsiteY23" fmla="*/ 480182 h 1161900"/>
                <a:gd name="connsiteX24" fmla="*/ 121320 w 1832271"/>
                <a:gd name="connsiteY24" fmla="*/ 493129 h 1161900"/>
                <a:gd name="connsiteX25" fmla="*/ 114850 w 1832271"/>
                <a:gd name="connsiteY25" fmla="*/ 506076 h 1161900"/>
                <a:gd name="connsiteX26" fmla="*/ 119988 w 1832271"/>
                <a:gd name="connsiteY26" fmla="*/ 517691 h 1161900"/>
                <a:gd name="connsiteX27" fmla="*/ 136735 w 1832271"/>
                <a:gd name="connsiteY27" fmla="*/ 530542 h 1161900"/>
                <a:gd name="connsiteX28" fmla="*/ 134166 w 1832271"/>
                <a:gd name="connsiteY28" fmla="*/ 543489 h 1161900"/>
                <a:gd name="connsiteX29" fmla="*/ 138067 w 1832271"/>
                <a:gd name="connsiteY29" fmla="*/ 546060 h 1161900"/>
                <a:gd name="connsiteX30" fmla="*/ 148439 w 1832271"/>
                <a:gd name="connsiteY30" fmla="*/ 538349 h 1161900"/>
                <a:gd name="connsiteX31" fmla="*/ 152245 w 1832271"/>
                <a:gd name="connsiteY31" fmla="*/ 539586 h 1161900"/>
                <a:gd name="connsiteX32" fmla="*/ 157479 w 1832271"/>
                <a:gd name="connsiteY32" fmla="*/ 551201 h 1161900"/>
                <a:gd name="connsiteX33" fmla="*/ 153577 w 1832271"/>
                <a:gd name="connsiteY33" fmla="*/ 559007 h 1161900"/>
                <a:gd name="connsiteX34" fmla="*/ 158716 w 1832271"/>
                <a:gd name="connsiteY34" fmla="*/ 565480 h 1161900"/>
                <a:gd name="connsiteX35" fmla="*/ 167755 w 1832271"/>
                <a:gd name="connsiteY35" fmla="*/ 565480 h 1161900"/>
                <a:gd name="connsiteX36" fmla="*/ 175463 w 1832271"/>
                <a:gd name="connsiteY36" fmla="*/ 569288 h 1161900"/>
                <a:gd name="connsiteX37" fmla="*/ 193542 w 1832271"/>
                <a:gd name="connsiteY37" fmla="*/ 564148 h 1161900"/>
                <a:gd name="connsiteX38" fmla="*/ 200012 w 1832271"/>
                <a:gd name="connsiteY38" fmla="*/ 568051 h 1161900"/>
                <a:gd name="connsiteX39" fmla="*/ 200012 w 1832271"/>
                <a:gd name="connsiteY39" fmla="*/ 574524 h 1161900"/>
                <a:gd name="connsiteX40" fmla="*/ 192305 w 1832271"/>
                <a:gd name="connsiteY40" fmla="*/ 597753 h 1161900"/>
                <a:gd name="connsiteX41" fmla="*/ 181933 w 1832271"/>
                <a:gd name="connsiteY41" fmla="*/ 601561 h 1161900"/>
                <a:gd name="connsiteX42" fmla="*/ 183265 w 1832271"/>
                <a:gd name="connsiteY42" fmla="*/ 615745 h 1161900"/>
                <a:gd name="connsiteX43" fmla="*/ 176795 w 1832271"/>
                <a:gd name="connsiteY43" fmla="*/ 623552 h 1161900"/>
                <a:gd name="connsiteX44" fmla="*/ 169087 w 1832271"/>
                <a:gd name="connsiteY44" fmla="*/ 646780 h 1161900"/>
                <a:gd name="connsiteX45" fmla="*/ 161285 w 1832271"/>
                <a:gd name="connsiteY45" fmla="*/ 651921 h 1161900"/>
                <a:gd name="connsiteX46" fmla="*/ 165186 w 1832271"/>
                <a:gd name="connsiteY46" fmla="*/ 659632 h 1161900"/>
                <a:gd name="connsiteX47" fmla="*/ 162617 w 1832271"/>
                <a:gd name="connsiteY47" fmla="*/ 671341 h 1161900"/>
                <a:gd name="connsiteX48" fmla="*/ 158716 w 1832271"/>
                <a:gd name="connsiteY48" fmla="*/ 673912 h 1161900"/>
                <a:gd name="connsiteX49" fmla="*/ 152245 w 1832271"/>
                <a:gd name="connsiteY49" fmla="*/ 672579 h 1161900"/>
                <a:gd name="connsiteX50" fmla="*/ 149676 w 1832271"/>
                <a:gd name="connsiteY50" fmla="*/ 676482 h 1161900"/>
                <a:gd name="connsiteX51" fmla="*/ 156147 w 1832271"/>
                <a:gd name="connsiteY51" fmla="*/ 690667 h 1161900"/>
                <a:gd name="connsiteX52" fmla="*/ 148439 w 1832271"/>
                <a:gd name="connsiteY52" fmla="*/ 702281 h 1161900"/>
                <a:gd name="connsiteX53" fmla="*/ 151008 w 1832271"/>
                <a:gd name="connsiteY53" fmla="*/ 706184 h 1161900"/>
                <a:gd name="connsiteX54" fmla="*/ 148439 w 1832271"/>
                <a:gd name="connsiteY54" fmla="*/ 710087 h 1161900"/>
                <a:gd name="connsiteX55" fmla="*/ 158716 w 1832271"/>
                <a:gd name="connsiteY55" fmla="*/ 716466 h 1161900"/>
                <a:gd name="connsiteX56" fmla="*/ 153577 w 1832271"/>
                <a:gd name="connsiteY56" fmla="*/ 726842 h 1161900"/>
                <a:gd name="connsiteX57" fmla="*/ 157479 w 1832271"/>
                <a:gd name="connsiteY57" fmla="*/ 738456 h 1161900"/>
                <a:gd name="connsiteX58" fmla="*/ 153577 w 1832271"/>
                <a:gd name="connsiteY58" fmla="*/ 743597 h 1161900"/>
                <a:gd name="connsiteX59" fmla="*/ 139400 w 1832271"/>
                <a:gd name="connsiteY59" fmla="*/ 742360 h 1161900"/>
                <a:gd name="connsiteX60" fmla="*/ 126459 w 1832271"/>
                <a:gd name="connsiteY60" fmla="*/ 757782 h 1161900"/>
                <a:gd name="connsiteX61" fmla="*/ 132929 w 1832271"/>
                <a:gd name="connsiteY61" fmla="*/ 774632 h 1161900"/>
                <a:gd name="connsiteX62" fmla="*/ 130360 w 1832271"/>
                <a:gd name="connsiteY62" fmla="*/ 783581 h 1161900"/>
                <a:gd name="connsiteX63" fmla="*/ 119988 w 1832271"/>
                <a:gd name="connsiteY63" fmla="*/ 788817 h 1161900"/>
                <a:gd name="connsiteX64" fmla="*/ 122558 w 1832271"/>
                <a:gd name="connsiteY64" fmla="*/ 795195 h 1161900"/>
                <a:gd name="connsiteX65" fmla="*/ 117419 w 1832271"/>
                <a:gd name="connsiteY65" fmla="*/ 805572 h 1161900"/>
                <a:gd name="connsiteX66" fmla="*/ 122558 w 1832271"/>
                <a:gd name="connsiteY66" fmla="*/ 804334 h 1161900"/>
                <a:gd name="connsiteX67" fmla="*/ 132929 w 1832271"/>
                <a:gd name="connsiteY67" fmla="*/ 808142 h 1161900"/>
                <a:gd name="connsiteX68" fmla="*/ 136735 w 1832271"/>
                <a:gd name="connsiteY68" fmla="*/ 821089 h 1161900"/>
                <a:gd name="connsiteX69" fmla="*/ 149676 w 1832271"/>
                <a:gd name="connsiteY69" fmla="*/ 832703 h 1161900"/>
                <a:gd name="connsiteX70" fmla="*/ 161285 w 1832271"/>
                <a:gd name="connsiteY70" fmla="*/ 828800 h 1161900"/>
                <a:gd name="connsiteX71" fmla="*/ 166423 w 1832271"/>
                <a:gd name="connsiteY71" fmla="*/ 818518 h 1161900"/>
                <a:gd name="connsiteX72" fmla="*/ 172894 w 1832271"/>
                <a:gd name="connsiteY72" fmla="*/ 821089 h 1161900"/>
                <a:gd name="connsiteX73" fmla="*/ 184502 w 1832271"/>
                <a:gd name="connsiteY73" fmla="*/ 818518 h 1161900"/>
                <a:gd name="connsiteX74" fmla="*/ 198680 w 1832271"/>
                <a:gd name="connsiteY74" fmla="*/ 804334 h 1161900"/>
                <a:gd name="connsiteX75" fmla="*/ 205150 w 1832271"/>
                <a:gd name="connsiteY75" fmla="*/ 801668 h 1161900"/>
                <a:gd name="connsiteX76" fmla="*/ 209052 w 1832271"/>
                <a:gd name="connsiteY76" fmla="*/ 791387 h 1161900"/>
                <a:gd name="connsiteX77" fmla="*/ 215522 w 1832271"/>
                <a:gd name="connsiteY77" fmla="*/ 790054 h 1161900"/>
                <a:gd name="connsiteX78" fmla="*/ 215522 w 1832271"/>
                <a:gd name="connsiteY78" fmla="*/ 793957 h 1161900"/>
                <a:gd name="connsiteX79" fmla="*/ 220661 w 1832271"/>
                <a:gd name="connsiteY79" fmla="*/ 797860 h 1161900"/>
                <a:gd name="connsiteX80" fmla="*/ 221993 w 1832271"/>
                <a:gd name="connsiteY80" fmla="*/ 810712 h 1161900"/>
                <a:gd name="connsiteX81" fmla="*/ 229700 w 1832271"/>
                <a:gd name="connsiteY81" fmla="*/ 813283 h 1161900"/>
                <a:gd name="connsiteX82" fmla="*/ 236170 w 1832271"/>
                <a:gd name="connsiteY82" fmla="*/ 819756 h 1161900"/>
                <a:gd name="connsiteX83" fmla="*/ 229700 w 1832271"/>
                <a:gd name="connsiteY83" fmla="*/ 835273 h 1161900"/>
                <a:gd name="connsiteX84" fmla="*/ 238740 w 1832271"/>
                <a:gd name="connsiteY84" fmla="*/ 837844 h 1161900"/>
                <a:gd name="connsiteX85" fmla="*/ 233601 w 1832271"/>
                <a:gd name="connsiteY85" fmla="*/ 852028 h 1161900"/>
                <a:gd name="connsiteX86" fmla="*/ 237407 w 1832271"/>
                <a:gd name="connsiteY86" fmla="*/ 867546 h 1161900"/>
                <a:gd name="connsiteX87" fmla="*/ 236170 w 1832271"/>
                <a:gd name="connsiteY87" fmla="*/ 880493 h 1161900"/>
                <a:gd name="connsiteX88" fmla="*/ 245210 w 1832271"/>
                <a:gd name="connsiteY88" fmla="*/ 908862 h 1161900"/>
                <a:gd name="connsiteX89" fmla="*/ 251585 w 1832271"/>
                <a:gd name="connsiteY89" fmla="*/ 915336 h 1161900"/>
                <a:gd name="connsiteX90" fmla="*/ 252917 w 1832271"/>
                <a:gd name="connsiteY90" fmla="*/ 930758 h 1161900"/>
                <a:gd name="connsiteX91" fmla="*/ 263194 w 1832271"/>
                <a:gd name="connsiteY91" fmla="*/ 934661 h 1161900"/>
                <a:gd name="connsiteX92" fmla="*/ 259388 w 1832271"/>
                <a:gd name="connsiteY92" fmla="*/ 939897 h 1161900"/>
                <a:gd name="connsiteX93" fmla="*/ 268427 w 1832271"/>
                <a:gd name="connsiteY93" fmla="*/ 950178 h 1161900"/>
                <a:gd name="connsiteX94" fmla="*/ 265858 w 1832271"/>
                <a:gd name="connsiteY94" fmla="*/ 972074 h 1161900"/>
                <a:gd name="connsiteX95" fmla="*/ 258056 w 1832271"/>
                <a:gd name="connsiteY95" fmla="*/ 974740 h 1161900"/>
                <a:gd name="connsiteX96" fmla="*/ 261957 w 1832271"/>
                <a:gd name="connsiteY96" fmla="*/ 994065 h 1161900"/>
                <a:gd name="connsiteX97" fmla="*/ 276135 w 1832271"/>
                <a:gd name="connsiteY97" fmla="*/ 1005679 h 1161900"/>
                <a:gd name="connsiteX98" fmla="*/ 276135 w 1832271"/>
                <a:gd name="connsiteY98" fmla="*/ 1013390 h 1161900"/>
                <a:gd name="connsiteX99" fmla="*/ 292882 w 1832271"/>
                <a:gd name="connsiteY99" fmla="*/ 1008250 h 1161900"/>
                <a:gd name="connsiteX100" fmla="*/ 307155 w 1832271"/>
                <a:gd name="connsiteY100" fmla="*/ 1022434 h 1161900"/>
                <a:gd name="connsiteX101" fmla="*/ 314862 w 1832271"/>
                <a:gd name="connsiteY101" fmla="*/ 1056039 h 1161900"/>
                <a:gd name="connsiteX102" fmla="*/ 308392 w 1832271"/>
                <a:gd name="connsiteY102" fmla="*/ 1063750 h 1161900"/>
                <a:gd name="connsiteX103" fmla="*/ 314862 w 1832271"/>
                <a:gd name="connsiteY103" fmla="*/ 1071461 h 1161900"/>
                <a:gd name="connsiteX104" fmla="*/ 313625 w 1832271"/>
                <a:gd name="connsiteY104" fmla="*/ 1076697 h 1161900"/>
                <a:gd name="connsiteX105" fmla="*/ 317431 w 1832271"/>
                <a:gd name="connsiteY105" fmla="*/ 1081838 h 1161900"/>
                <a:gd name="connsiteX106" fmla="*/ 313625 w 1832271"/>
                <a:gd name="connsiteY106" fmla="*/ 1098593 h 1161900"/>
                <a:gd name="connsiteX107" fmla="*/ 331609 w 1832271"/>
                <a:gd name="connsiteY107" fmla="*/ 1111540 h 1161900"/>
                <a:gd name="connsiteX108" fmla="*/ 336843 w 1832271"/>
                <a:gd name="connsiteY108" fmla="*/ 1121822 h 1161900"/>
                <a:gd name="connsiteX109" fmla="*/ 341981 w 1832271"/>
                <a:gd name="connsiteY109" fmla="*/ 1120584 h 1161900"/>
                <a:gd name="connsiteX110" fmla="*/ 343218 w 1832271"/>
                <a:gd name="connsiteY110" fmla="*/ 1112873 h 1161900"/>
                <a:gd name="connsiteX111" fmla="*/ 343218 w 1832271"/>
                <a:gd name="connsiteY111" fmla="*/ 1107637 h 1161900"/>
                <a:gd name="connsiteX112" fmla="*/ 348451 w 1832271"/>
                <a:gd name="connsiteY112" fmla="*/ 1099926 h 1161900"/>
                <a:gd name="connsiteX113" fmla="*/ 363866 w 1832271"/>
                <a:gd name="connsiteY113" fmla="*/ 1093452 h 1161900"/>
                <a:gd name="connsiteX114" fmla="*/ 416771 w 1832271"/>
                <a:gd name="connsiteY114" fmla="*/ 1114111 h 1161900"/>
                <a:gd name="connsiteX115" fmla="*/ 423242 w 1832271"/>
                <a:gd name="connsiteY115" fmla="*/ 1097356 h 1161900"/>
                <a:gd name="connsiteX116" fmla="*/ 438752 w 1832271"/>
                <a:gd name="connsiteY116" fmla="*/ 1092215 h 1161900"/>
                <a:gd name="connsiteX117" fmla="*/ 442653 w 1832271"/>
                <a:gd name="connsiteY117" fmla="*/ 1093452 h 1161900"/>
                <a:gd name="connsiteX118" fmla="*/ 446459 w 1832271"/>
                <a:gd name="connsiteY118" fmla="*/ 1099926 h 1161900"/>
                <a:gd name="connsiteX119" fmla="*/ 461969 w 1832271"/>
                <a:gd name="connsiteY119" fmla="*/ 1106399 h 1161900"/>
                <a:gd name="connsiteX120" fmla="*/ 499364 w 1832271"/>
                <a:gd name="connsiteY120" fmla="*/ 1103829 h 1161900"/>
                <a:gd name="connsiteX121" fmla="*/ 508404 w 1832271"/>
                <a:gd name="connsiteY121" fmla="*/ 1116681 h 1161900"/>
                <a:gd name="connsiteX122" fmla="*/ 529052 w 1832271"/>
                <a:gd name="connsiteY122" fmla="*/ 1110207 h 1161900"/>
                <a:gd name="connsiteX123" fmla="*/ 541993 w 1832271"/>
                <a:gd name="connsiteY123" fmla="*/ 1114111 h 1161900"/>
                <a:gd name="connsiteX124" fmla="*/ 548464 w 1832271"/>
                <a:gd name="connsiteY124" fmla="*/ 1112873 h 1161900"/>
                <a:gd name="connsiteX125" fmla="*/ 558740 w 1832271"/>
                <a:gd name="connsiteY125" fmla="*/ 1119251 h 1161900"/>
                <a:gd name="connsiteX126" fmla="*/ 565211 w 1832271"/>
                <a:gd name="connsiteY126" fmla="*/ 1118014 h 1161900"/>
                <a:gd name="connsiteX127" fmla="*/ 560072 w 1832271"/>
                <a:gd name="connsiteY127" fmla="*/ 1114111 h 1161900"/>
                <a:gd name="connsiteX128" fmla="*/ 557503 w 1832271"/>
                <a:gd name="connsiteY128" fmla="*/ 1105067 h 1161900"/>
                <a:gd name="connsiteX129" fmla="*/ 560072 w 1832271"/>
                <a:gd name="connsiteY129" fmla="*/ 1094785 h 1161900"/>
                <a:gd name="connsiteX130" fmla="*/ 569112 w 1832271"/>
                <a:gd name="connsiteY130" fmla="*/ 1093452 h 1161900"/>
                <a:gd name="connsiteX131" fmla="*/ 567780 w 1832271"/>
                <a:gd name="connsiteY131" fmla="*/ 1081838 h 1161900"/>
                <a:gd name="connsiteX132" fmla="*/ 580721 w 1832271"/>
                <a:gd name="connsiteY132" fmla="*/ 1081838 h 1161900"/>
                <a:gd name="connsiteX133" fmla="*/ 585859 w 1832271"/>
                <a:gd name="connsiteY133" fmla="*/ 1074127 h 1161900"/>
                <a:gd name="connsiteX134" fmla="*/ 588428 w 1832271"/>
                <a:gd name="connsiteY134" fmla="*/ 1079268 h 1161900"/>
                <a:gd name="connsiteX135" fmla="*/ 593566 w 1832271"/>
                <a:gd name="connsiteY135" fmla="*/ 1079268 h 1161900"/>
                <a:gd name="connsiteX136" fmla="*/ 596135 w 1832271"/>
                <a:gd name="connsiteY136" fmla="*/ 1090882 h 1161900"/>
                <a:gd name="connsiteX137" fmla="*/ 600037 w 1832271"/>
                <a:gd name="connsiteY137" fmla="*/ 1093452 h 1161900"/>
                <a:gd name="connsiteX138" fmla="*/ 598705 w 1832271"/>
                <a:gd name="connsiteY138" fmla="*/ 1099926 h 1161900"/>
                <a:gd name="connsiteX139" fmla="*/ 605175 w 1832271"/>
                <a:gd name="connsiteY139" fmla="*/ 1105067 h 1161900"/>
                <a:gd name="connsiteX140" fmla="*/ 603938 w 1832271"/>
                <a:gd name="connsiteY140" fmla="*/ 1116681 h 1161900"/>
                <a:gd name="connsiteX141" fmla="*/ 610408 w 1832271"/>
                <a:gd name="connsiteY141" fmla="*/ 1119251 h 1161900"/>
                <a:gd name="connsiteX142" fmla="*/ 616784 w 1832271"/>
                <a:gd name="connsiteY142" fmla="*/ 1136101 h 1161900"/>
                <a:gd name="connsiteX143" fmla="*/ 627155 w 1832271"/>
                <a:gd name="connsiteY143" fmla="*/ 1143813 h 1161900"/>
                <a:gd name="connsiteX144" fmla="*/ 645235 w 1832271"/>
                <a:gd name="connsiteY144" fmla="*/ 1026337 h 1161900"/>
                <a:gd name="connsiteX145" fmla="*/ 1029654 w 1832271"/>
                <a:gd name="connsiteY145" fmla="*/ 1083076 h 1161900"/>
                <a:gd name="connsiteX146" fmla="*/ 1338046 w 1832271"/>
                <a:gd name="connsiteY146" fmla="*/ 1121822 h 1161900"/>
                <a:gd name="connsiteX147" fmla="*/ 1756149 w 1832271"/>
                <a:gd name="connsiteY147" fmla="*/ 1161900 h 1161900"/>
                <a:gd name="connsiteX148" fmla="*/ 1758718 w 1832271"/>
                <a:gd name="connsiteY148" fmla="*/ 1161900 h 1161900"/>
                <a:gd name="connsiteX149" fmla="*/ 1775561 w 1832271"/>
                <a:gd name="connsiteY149" fmla="*/ 948846 h 1161900"/>
                <a:gd name="connsiteX150" fmla="*/ 1832272 w 1832271"/>
                <a:gd name="connsiteY150" fmla="*/ 264652 h 1161900"/>
                <a:gd name="connsiteX151" fmla="*/ 1828751 w 1832271"/>
                <a:gd name="connsiteY151" fmla="*/ 264272 h 1161900"/>
                <a:gd name="connsiteX152" fmla="*/ 1523880 w 1832271"/>
                <a:gd name="connsiteY152" fmla="*/ 234950 h 1161900"/>
                <a:gd name="connsiteX153" fmla="*/ 1335477 w 1832271"/>
                <a:gd name="connsiteY153" fmla="*/ 214292 h 1161900"/>
                <a:gd name="connsiteX154" fmla="*/ 910998 w 1832271"/>
                <a:gd name="connsiteY154" fmla="*/ 156221 h 1161900"/>
                <a:gd name="connsiteX155" fmla="*/ 618116 w 1832271"/>
                <a:gd name="connsiteY155" fmla="*/ 111002 h 1161900"/>
                <a:gd name="connsiteX156" fmla="*/ 406495 w 1832271"/>
                <a:gd name="connsiteY156" fmla="*/ 72256 h 1161900"/>
                <a:gd name="connsiteX157" fmla="*/ 49765 w 1832271"/>
                <a:gd name="connsiteY157" fmla="*/ 666 h 1161900"/>
                <a:gd name="connsiteX158" fmla="*/ 46435 w 1832271"/>
                <a:gd name="connsiteY158" fmla="*/ 0 h 1161900"/>
                <a:gd name="connsiteX159" fmla="*/ 0 w 1832271"/>
                <a:gd name="connsiteY159" fmla="*/ 223336 h 1161900"/>
                <a:gd name="connsiteX160" fmla="*/ 11609 w 1832271"/>
                <a:gd name="connsiteY160" fmla="*/ 250468 h 116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1832271" h="1161900">
                  <a:moveTo>
                    <a:pt x="11609" y="250468"/>
                  </a:moveTo>
                  <a:lnTo>
                    <a:pt x="20648" y="262082"/>
                  </a:lnTo>
                  <a:lnTo>
                    <a:pt x="21980" y="278837"/>
                  </a:lnTo>
                  <a:lnTo>
                    <a:pt x="28356" y="282645"/>
                  </a:lnTo>
                  <a:lnTo>
                    <a:pt x="28356" y="290451"/>
                  </a:lnTo>
                  <a:lnTo>
                    <a:pt x="34826" y="294354"/>
                  </a:lnTo>
                  <a:lnTo>
                    <a:pt x="32257" y="307206"/>
                  </a:lnTo>
                  <a:lnTo>
                    <a:pt x="36158" y="313680"/>
                  </a:lnTo>
                  <a:lnTo>
                    <a:pt x="36158" y="318820"/>
                  </a:lnTo>
                  <a:lnTo>
                    <a:pt x="25786" y="330530"/>
                  </a:lnTo>
                  <a:lnTo>
                    <a:pt x="30925" y="334338"/>
                  </a:lnTo>
                  <a:lnTo>
                    <a:pt x="30925" y="340811"/>
                  </a:lnTo>
                  <a:lnTo>
                    <a:pt x="38727" y="347285"/>
                  </a:lnTo>
                  <a:lnTo>
                    <a:pt x="34826" y="351093"/>
                  </a:lnTo>
                  <a:lnTo>
                    <a:pt x="21980" y="349855"/>
                  </a:lnTo>
                  <a:lnTo>
                    <a:pt x="19316" y="353663"/>
                  </a:lnTo>
                  <a:lnTo>
                    <a:pt x="40059" y="370513"/>
                  </a:lnTo>
                  <a:lnTo>
                    <a:pt x="50336" y="393742"/>
                  </a:lnTo>
                  <a:lnTo>
                    <a:pt x="74886" y="406689"/>
                  </a:lnTo>
                  <a:lnTo>
                    <a:pt x="77455" y="422111"/>
                  </a:lnTo>
                  <a:lnTo>
                    <a:pt x="95534" y="446672"/>
                  </a:lnTo>
                  <a:lnTo>
                    <a:pt x="103241" y="462190"/>
                  </a:lnTo>
                  <a:lnTo>
                    <a:pt x="104573" y="475042"/>
                  </a:lnTo>
                  <a:lnTo>
                    <a:pt x="112281" y="480182"/>
                  </a:lnTo>
                  <a:lnTo>
                    <a:pt x="121320" y="493129"/>
                  </a:lnTo>
                  <a:lnTo>
                    <a:pt x="114850" y="506076"/>
                  </a:lnTo>
                  <a:lnTo>
                    <a:pt x="119988" y="517691"/>
                  </a:lnTo>
                  <a:lnTo>
                    <a:pt x="136735" y="530542"/>
                  </a:lnTo>
                  <a:lnTo>
                    <a:pt x="134166" y="543489"/>
                  </a:lnTo>
                  <a:lnTo>
                    <a:pt x="138067" y="546060"/>
                  </a:lnTo>
                  <a:lnTo>
                    <a:pt x="148439" y="538349"/>
                  </a:lnTo>
                  <a:lnTo>
                    <a:pt x="152245" y="539586"/>
                  </a:lnTo>
                  <a:lnTo>
                    <a:pt x="157479" y="551201"/>
                  </a:lnTo>
                  <a:lnTo>
                    <a:pt x="153577" y="559007"/>
                  </a:lnTo>
                  <a:lnTo>
                    <a:pt x="158716" y="565480"/>
                  </a:lnTo>
                  <a:lnTo>
                    <a:pt x="167755" y="565480"/>
                  </a:lnTo>
                  <a:lnTo>
                    <a:pt x="175463" y="569288"/>
                  </a:lnTo>
                  <a:lnTo>
                    <a:pt x="193542" y="564148"/>
                  </a:lnTo>
                  <a:lnTo>
                    <a:pt x="200012" y="568051"/>
                  </a:lnTo>
                  <a:lnTo>
                    <a:pt x="200012" y="574524"/>
                  </a:lnTo>
                  <a:lnTo>
                    <a:pt x="192305" y="597753"/>
                  </a:lnTo>
                  <a:lnTo>
                    <a:pt x="181933" y="601561"/>
                  </a:lnTo>
                  <a:lnTo>
                    <a:pt x="183265" y="615745"/>
                  </a:lnTo>
                  <a:lnTo>
                    <a:pt x="176795" y="623552"/>
                  </a:lnTo>
                  <a:lnTo>
                    <a:pt x="169087" y="646780"/>
                  </a:lnTo>
                  <a:lnTo>
                    <a:pt x="161285" y="651921"/>
                  </a:lnTo>
                  <a:lnTo>
                    <a:pt x="165186" y="659632"/>
                  </a:lnTo>
                  <a:lnTo>
                    <a:pt x="162617" y="671341"/>
                  </a:lnTo>
                  <a:lnTo>
                    <a:pt x="158716" y="673912"/>
                  </a:lnTo>
                  <a:lnTo>
                    <a:pt x="152245" y="672579"/>
                  </a:lnTo>
                  <a:lnTo>
                    <a:pt x="149676" y="676482"/>
                  </a:lnTo>
                  <a:lnTo>
                    <a:pt x="156147" y="690667"/>
                  </a:lnTo>
                  <a:lnTo>
                    <a:pt x="148439" y="702281"/>
                  </a:lnTo>
                  <a:lnTo>
                    <a:pt x="151008" y="706184"/>
                  </a:lnTo>
                  <a:lnTo>
                    <a:pt x="148439" y="710087"/>
                  </a:lnTo>
                  <a:lnTo>
                    <a:pt x="158716" y="716466"/>
                  </a:lnTo>
                  <a:lnTo>
                    <a:pt x="153577" y="726842"/>
                  </a:lnTo>
                  <a:lnTo>
                    <a:pt x="157479" y="738456"/>
                  </a:lnTo>
                  <a:lnTo>
                    <a:pt x="153577" y="743597"/>
                  </a:lnTo>
                  <a:lnTo>
                    <a:pt x="139400" y="742360"/>
                  </a:lnTo>
                  <a:lnTo>
                    <a:pt x="126459" y="757782"/>
                  </a:lnTo>
                  <a:lnTo>
                    <a:pt x="132929" y="774632"/>
                  </a:lnTo>
                  <a:lnTo>
                    <a:pt x="130360" y="783581"/>
                  </a:lnTo>
                  <a:lnTo>
                    <a:pt x="119988" y="788817"/>
                  </a:lnTo>
                  <a:lnTo>
                    <a:pt x="122558" y="795195"/>
                  </a:lnTo>
                  <a:lnTo>
                    <a:pt x="117419" y="805572"/>
                  </a:lnTo>
                  <a:lnTo>
                    <a:pt x="122558" y="804334"/>
                  </a:lnTo>
                  <a:lnTo>
                    <a:pt x="132929" y="808142"/>
                  </a:lnTo>
                  <a:lnTo>
                    <a:pt x="136735" y="821089"/>
                  </a:lnTo>
                  <a:lnTo>
                    <a:pt x="149676" y="832703"/>
                  </a:lnTo>
                  <a:lnTo>
                    <a:pt x="161285" y="828800"/>
                  </a:lnTo>
                  <a:lnTo>
                    <a:pt x="166423" y="818518"/>
                  </a:lnTo>
                  <a:lnTo>
                    <a:pt x="172894" y="821089"/>
                  </a:lnTo>
                  <a:lnTo>
                    <a:pt x="184502" y="818518"/>
                  </a:lnTo>
                  <a:lnTo>
                    <a:pt x="198680" y="804334"/>
                  </a:lnTo>
                  <a:lnTo>
                    <a:pt x="205150" y="801668"/>
                  </a:lnTo>
                  <a:lnTo>
                    <a:pt x="209052" y="791387"/>
                  </a:lnTo>
                  <a:lnTo>
                    <a:pt x="215522" y="790054"/>
                  </a:lnTo>
                  <a:lnTo>
                    <a:pt x="215522" y="793957"/>
                  </a:lnTo>
                  <a:lnTo>
                    <a:pt x="220661" y="797860"/>
                  </a:lnTo>
                  <a:lnTo>
                    <a:pt x="221993" y="810712"/>
                  </a:lnTo>
                  <a:lnTo>
                    <a:pt x="229700" y="813283"/>
                  </a:lnTo>
                  <a:lnTo>
                    <a:pt x="236170" y="819756"/>
                  </a:lnTo>
                  <a:lnTo>
                    <a:pt x="229700" y="835273"/>
                  </a:lnTo>
                  <a:lnTo>
                    <a:pt x="238740" y="837844"/>
                  </a:lnTo>
                  <a:lnTo>
                    <a:pt x="233601" y="852028"/>
                  </a:lnTo>
                  <a:lnTo>
                    <a:pt x="237407" y="867546"/>
                  </a:lnTo>
                  <a:lnTo>
                    <a:pt x="236170" y="880493"/>
                  </a:lnTo>
                  <a:lnTo>
                    <a:pt x="245210" y="908862"/>
                  </a:lnTo>
                  <a:lnTo>
                    <a:pt x="251585" y="915336"/>
                  </a:lnTo>
                  <a:lnTo>
                    <a:pt x="252917" y="930758"/>
                  </a:lnTo>
                  <a:lnTo>
                    <a:pt x="263194" y="934661"/>
                  </a:lnTo>
                  <a:lnTo>
                    <a:pt x="259388" y="939897"/>
                  </a:lnTo>
                  <a:lnTo>
                    <a:pt x="268427" y="950178"/>
                  </a:lnTo>
                  <a:lnTo>
                    <a:pt x="265858" y="972074"/>
                  </a:lnTo>
                  <a:lnTo>
                    <a:pt x="258056" y="974740"/>
                  </a:lnTo>
                  <a:lnTo>
                    <a:pt x="261957" y="994065"/>
                  </a:lnTo>
                  <a:lnTo>
                    <a:pt x="276135" y="1005679"/>
                  </a:lnTo>
                  <a:lnTo>
                    <a:pt x="276135" y="1013390"/>
                  </a:lnTo>
                  <a:lnTo>
                    <a:pt x="292882" y="1008250"/>
                  </a:lnTo>
                  <a:lnTo>
                    <a:pt x="307155" y="1022434"/>
                  </a:lnTo>
                  <a:lnTo>
                    <a:pt x="314862" y="1056039"/>
                  </a:lnTo>
                  <a:lnTo>
                    <a:pt x="308392" y="1063750"/>
                  </a:lnTo>
                  <a:lnTo>
                    <a:pt x="314862" y="1071461"/>
                  </a:lnTo>
                  <a:lnTo>
                    <a:pt x="313625" y="1076697"/>
                  </a:lnTo>
                  <a:lnTo>
                    <a:pt x="317431" y="1081838"/>
                  </a:lnTo>
                  <a:lnTo>
                    <a:pt x="313625" y="1098593"/>
                  </a:lnTo>
                  <a:lnTo>
                    <a:pt x="331609" y="1111540"/>
                  </a:lnTo>
                  <a:lnTo>
                    <a:pt x="336843" y="1121822"/>
                  </a:lnTo>
                  <a:lnTo>
                    <a:pt x="341981" y="1120584"/>
                  </a:lnTo>
                  <a:lnTo>
                    <a:pt x="343218" y="1112873"/>
                  </a:lnTo>
                  <a:lnTo>
                    <a:pt x="343218" y="1107637"/>
                  </a:lnTo>
                  <a:lnTo>
                    <a:pt x="348451" y="1099926"/>
                  </a:lnTo>
                  <a:lnTo>
                    <a:pt x="363866" y="1093452"/>
                  </a:lnTo>
                  <a:lnTo>
                    <a:pt x="416771" y="1114111"/>
                  </a:lnTo>
                  <a:lnTo>
                    <a:pt x="423242" y="1097356"/>
                  </a:lnTo>
                  <a:lnTo>
                    <a:pt x="438752" y="1092215"/>
                  </a:lnTo>
                  <a:lnTo>
                    <a:pt x="442653" y="1093452"/>
                  </a:lnTo>
                  <a:lnTo>
                    <a:pt x="446459" y="1099926"/>
                  </a:lnTo>
                  <a:lnTo>
                    <a:pt x="461969" y="1106399"/>
                  </a:lnTo>
                  <a:lnTo>
                    <a:pt x="499364" y="1103829"/>
                  </a:lnTo>
                  <a:lnTo>
                    <a:pt x="508404" y="1116681"/>
                  </a:lnTo>
                  <a:lnTo>
                    <a:pt x="529052" y="1110207"/>
                  </a:lnTo>
                  <a:lnTo>
                    <a:pt x="541993" y="1114111"/>
                  </a:lnTo>
                  <a:lnTo>
                    <a:pt x="548464" y="1112873"/>
                  </a:lnTo>
                  <a:lnTo>
                    <a:pt x="558740" y="1119251"/>
                  </a:lnTo>
                  <a:lnTo>
                    <a:pt x="565211" y="1118014"/>
                  </a:lnTo>
                  <a:lnTo>
                    <a:pt x="560072" y="1114111"/>
                  </a:lnTo>
                  <a:lnTo>
                    <a:pt x="557503" y="1105067"/>
                  </a:lnTo>
                  <a:lnTo>
                    <a:pt x="560072" y="1094785"/>
                  </a:lnTo>
                  <a:lnTo>
                    <a:pt x="569112" y="1093452"/>
                  </a:lnTo>
                  <a:lnTo>
                    <a:pt x="567780" y="1081838"/>
                  </a:lnTo>
                  <a:lnTo>
                    <a:pt x="580721" y="1081838"/>
                  </a:lnTo>
                  <a:lnTo>
                    <a:pt x="585859" y="1074127"/>
                  </a:lnTo>
                  <a:lnTo>
                    <a:pt x="588428" y="1079268"/>
                  </a:lnTo>
                  <a:lnTo>
                    <a:pt x="593566" y="1079268"/>
                  </a:lnTo>
                  <a:lnTo>
                    <a:pt x="596135" y="1090882"/>
                  </a:lnTo>
                  <a:lnTo>
                    <a:pt x="600037" y="1093452"/>
                  </a:lnTo>
                  <a:lnTo>
                    <a:pt x="598705" y="1099926"/>
                  </a:lnTo>
                  <a:lnTo>
                    <a:pt x="605175" y="1105067"/>
                  </a:lnTo>
                  <a:lnTo>
                    <a:pt x="603938" y="1116681"/>
                  </a:lnTo>
                  <a:lnTo>
                    <a:pt x="610408" y="1119251"/>
                  </a:lnTo>
                  <a:lnTo>
                    <a:pt x="616784" y="1136101"/>
                  </a:lnTo>
                  <a:lnTo>
                    <a:pt x="627155" y="1143813"/>
                  </a:lnTo>
                  <a:lnTo>
                    <a:pt x="645235" y="1026337"/>
                  </a:lnTo>
                  <a:lnTo>
                    <a:pt x="1029654" y="1083076"/>
                  </a:lnTo>
                  <a:lnTo>
                    <a:pt x="1338046" y="1121822"/>
                  </a:lnTo>
                  <a:lnTo>
                    <a:pt x="1756149" y="1161900"/>
                  </a:lnTo>
                  <a:lnTo>
                    <a:pt x="1758718" y="1161900"/>
                  </a:lnTo>
                  <a:lnTo>
                    <a:pt x="1775561" y="948846"/>
                  </a:lnTo>
                  <a:lnTo>
                    <a:pt x="1832272" y="264652"/>
                  </a:lnTo>
                  <a:lnTo>
                    <a:pt x="1828751" y="264272"/>
                  </a:lnTo>
                  <a:lnTo>
                    <a:pt x="1523880" y="234950"/>
                  </a:lnTo>
                  <a:lnTo>
                    <a:pt x="1335477" y="214292"/>
                  </a:lnTo>
                  <a:lnTo>
                    <a:pt x="910998" y="156221"/>
                  </a:lnTo>
                  <a:lnTo>
                    <a:pt x="618116" y="111002"/>
                  </a:lnTo>
                  <a:lnTo>
                    <a:pt x="406495" y="72256"/>
                  </a:lnTo>
                  <a:lnTo>
                    <a:pt x="49765" y="666"/>
                  </a:lnTo>
                  <a:lnTo>
                    <a:pt x="46435" y="0"/>
                  </a:lnTo>
                  <a:lnTo>
                    <a:pt x="0" y="223336"/>
                  </a:lnTo>
                  <a:lnTo>
                    <a:pt x="11609" y="25046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A2AAD92-0803-9003-06E7-70EAE8966844}"/>
                </a:ext>
              </a:extLst>
            </p:cNvPr>
            <p:cNvSpPr/>
            <p:nvPr/>
          </p:nvSpPr>
          <p:spPr>
            <a:xfrm>
              <a:off x="3706805" y="2613847"/>
              <a:ext cx="1061609" cy="664356"/>
            </a:xfrm>
            <a:custGeom>
              <a:avLst/>
              <a:gdLst>
                <a:gd name="connsiteX0" fmla="*/ 254154 w 1181994"/>
                <a:gd name="connsiteY0" fmla="*/ 704851 h 739693"/>
                <a:gd name="connsiteX1" fmla="*/ 556171 w 1181994"/>
                <a:gd name="connsiteY1" fmla="*/ 721701 h 739693"/>
                <a:gd name="connsiteX2" fmla="*/ 956195 w 1181994"/>
                <a:gd name="connsiteY2" fmla="*/ 738456 h 739693"/>
                <a:gd name="connsiteX3" fmla="*/ 1179425 w 1181994"/>
                <a:gd name="connsiteY3" fmla="*/ 739694 h 739693"/>
                <a:gd name="connsiteX4" fmla="*/ 1178188 w 1181994"/>
                <a:gd name="connsiteY4" fmla="*/ 716466 h 739693"/>
                <a:gd name="connsiteX5" fmla="*/ 1181994 w 1181994"/>
                <a:gd name="connsiteY5" fmla="*/ 703614 h 739693"/>
                <a:gd name="connsiteX6" fmla="*/ 1174287 w 1181994"/>
                <a:gd name="connsiteY6" fmla="*/ 671341 h 739693"/>
                <a:gd name="connsiteX7" fmla="*/ 1174287 w 1181994"/>
                <a:gd name="connsiteY7" fmla="*/ 649350 h 739693"/>
                <a:gd name="connsiteX8" fmla="*/ 1166484 w 1181994"/>
                <a:gd name="connsiteY8" fmla="*/ 644210 h 739693"/>
                <a:gd name="connsiteX9" fmla="*/ 1157540 w 1181994"/>
                <a:gd name="connsiteY9" fmla="*/ 628692 h 739693"/>
                <a:gd name="connsiteX10" fmla="*/ 1156208 w 1181994"/>
                <a:gd name="connsiteY10" fmla="*/ 619648 h 739693"/>
                <a:gd name="connsiteX11" fmla="*/ 1152307 w 1181994"/>
                <a:gd name="connsiteY11" fmla="*/ 614508 h 739693"/>
                <a:gd name="connsiteX12" fmla="*/ 1151070 w 1181994"/>
                <a:gd name="connsiteY12" fmla="*/ 592517 h 739693"/>
                <a:gd name="connsiteX13" fmla="*/ 1144599 w 1181994"/>
                <a:gd name="connsiteY13" fmla="*/ 582235 h 739693"/>
                <a:gd name="connsiteX14" fmla="*/ 1147168 w 1181994"/>
                <a:gd name="connsiteY14" fmla="*/ 553866 h 739693"/>
                <a:gd name="connsiteX15" fmla="*/ 1144599 w 1181994"/>
                <a:gd name="connsiteY15" fmla="*/ 542252 h 739693"/>
                <a:gd name="connsiteX16" fmla="*/ 1149737 w 1181994"/>
                <a:gd name="connsiteY16" fmla="*/ 534446 h 739693"/>
                <a:gd name="connsiteX17" fmla="*/ 1151070 w 1181994"/>
                <a:gd name="connsiteY17" fmla="*/ 517691 h 739693"/>
                <a:gd name="connsiteX18" fmla="*/ 1149737 w 1181994"/>
                <a:gd name="connsiteY18" fmla="*/ 513787 h 739693"/>
                <a:gd name="connsiteX19" fmla="*/ 1145931 w 1181994"/>
                <a:gd name="connsiteY19" fmla="*/ 515120 h 739693"/>
                <a:gd name="connsiteX20" fmla="*/ 1145931 w 1181994"/>
                <a:gd name="connsiteY20" fmla="*/ 506076 h 739693"/>
                <a:gd name="connsiteX21" fmla="*/ 1142030 w 1181994"/>
                <a:gd name="connsiteY21" fmla="*/ 506076 h 739693"/>
                <a:gd name="connsiteX22" fmla="*/ 1139461 w 1181994"/>
                <a:gd name="connsiteY22" fmla="*/ 497032 h 739693"/>
                <a:gd name="connsiteX23" fmla="*/ 1142030 w 1181994"/>
                <a:gd name="connsiteY23" fmla="*/ 478945 h 739693"/>
                <a:gd name="connsiteX24" fmla="*/ 1136891 w 1181994"/>
                <a:gd name="connsiteY24" fmla="*/ 441532 h 739693"/>
                <a:gd name="connsiteX25" fmla="*/ 1139461 w 1181994"/>
                <a:gd name="connsiteY25" fmla="*/ 413067 h 739693"/>
                <a:gd name="connsiteX26" fmla="*/ 1134227 w 1181994"/>
                <a:gd name="connsiteY26" fmla="*/ 406689 h 739693"/>
                <a:gd name="connsiteX27" fmla="*/ 1138129 w 1181994"/>
                <a:gd name="connsiteY27" fmla="*/ 387268 h 739693"/>
                <a:gd name="connsiteX28" fmla="*/ 1138129 w 1181994"/>
                <a:gd name="connsiteY28" fmla="*/ 364040 h 739693"/>
                <a:gd name="connsiteX29" fmla="*/ 1126520 w 1181994"/>
                <a:gd name="connsiteY29" fmla="*/ 339479 h 739693"/>
                <a:gd name="connsiteX30" fmla="*/ 1125283 w 1181994"/>
                <a:gd name="connsiteY30" fmla="*/ 327864 h 739693"/>
                <a:gd name="connsiteX31" fmla="*/ 1117480 w 1181994"/>
                <a:gd name="connsiteY31" fmla="*/ 317583 h 739693"/>
                <a:gd name="connsiteX32" fmla="*/ 1114911 w 1181994"/>
                <a:gd name="connsiteY32" fmla="*/ 303398 h 739693"/>
                <a:gd name="connsiteX33" fmla="*/ 1112342 w 1181994"/>
                <a:gd name="connsiteY33" fmla="*/ 303398 h 739693"/>
                <a:gd name="connsiteX34" fmla="*/ 1113579 w 1181994"/>
                <a:gd name="connsiteY34" fmla="*/ 293022 h 739693"/>
                <a:gd name="connsiteX35" fmla="*/ 1108441 w 1181994"/>
                <a:gd name="connsiteY35" fmla="*/ 285311 h 739693"/>
                <a:gd name="connsiteX36" fmla="*/ 1105872 w 1181994"/>
                <a:gd name="connsiteY36" fmla="*/ 263320 h 739693"/>
                <a:gd name="connsiteX37" fmla="*/ 1095595 w 1181994"/>
                <a:gd name="connsiteY37" fmla="*/ 241424 h 739693"/>
                <a:gd name="connsiteX38" fmla="*/ 1098164 w 1181994"/>
                <a:gd name="connsiteY38" fmla="*/ 238854 h 739693"/>
                <a:gd name="connsiteX39" fmla="*/ 1095595 w 1181994"/>
                <a:gd name="connsiteY39" fmla="*/ 237521 h 739693"/>
                <a:gd name="connsiteX40" fmla="*/ 1095595 w 1181994"/>
                <a:gd name="connsiteY40" fmla="*/ 231047 h 739693"/>
                <a:gd name="connsiteX41" fmla="*/ 1099401 w 1181994"/>
                <a:gd name="connsiteY41" fmla="*/ 228477 h 739693"/>
                <a:gd name="connsiteX42" fmla="*/ 1095595 w 1181994"/>
                <a:gd name="connsiteY42" fmla="*/ 224669 h 739693"/>
                <a:gd name="connsiteX43" fmla="*/ 1099401 w 1181994"/>
                <a:gd name="connsiteY43" fmla="*/ 223336 h 739693"/>
                <a:gd name="connsiteX44" fmla="*/ 1095595 w 1181994"/>
                <a:gd name="connsiteY44" fmla="*/ 215530 h 739693"/>
                <a:gd name="connsiteX45" fmla="*/ 1099401 w 1181994"/>
                <a:gd name="connsiteY45" fmla="*/ 212960 h 739693"/>
                <a:gd name="connsiteX46" fmla="*/ 1096832 w 1181994"/>
                <a:gd name="connsiteY46" fmla="*/ 205248 h 739693"/>
                <a:gd name="connsiteX47" fmla="*/ 1099401 w 1181994"/>
                <a:gd name="connsiteY47" fmla="*/ 202678 h 739693"/>
                <a:gd name="connsiteX48" fmla="*/ 1095595 w 1181994"/>
                <a:gd name="connsiteY48" fmla="*/ 201345 h 739693"/>
                <a:gd name="connsiteX49" fmla="*/ 1096832 w 1181994"/>
                <a:gd name="connsiteY49" fmla="*/ 193634 h 739693"/>
                <a:gd name="connsiteX50" fmla="*/ 1094263 w 1181994"/>
                <a:gd name="connsiteY50" fmla="*/ 193634 h 739693"/>
                <a:gd name="connsiteX51" fmla="*/ 1095595 w 1181994"/>
                <a:gd name="connsiteY51" fmla="*/ 188493 h 739693"/>
                <a:gd name="connsiteX52" fmla="*/ 1092931 w 1181994"/>
                <a:gd name="connsiteY52" fmla="*/ 187161 h 739693"/>
                <a:gd name="connsiteX53" fmla="*/ 1096832 w 1181994"/>
                <a:gd name="connsiteY53" fmla="*/ 183353 h 739693"/>
                <a:gd name="connsiteX54" fmla="*/ 1094263 w 1181994"/>
                <a:gd name="connsiteY54" fmla="*/ 180687 h 739693"/>
                <a:gd name="connsiteX55" fmla="*/ 1098164 w 1181994"/>
                <a:gd name="connsiteY55" fmla="*/ 180687 h 739693"/>
                <a:gd name="connsiteX56" fmla="*/ 1098164 w 1181994"/>
                <a:gd name="connsiteY56" fmla="*/ 176879 h 739693"/>
                <a:gd name="connsiteX57" fmla="*/ 1095595 w 1181994"/>
                <a:gd name="connsiteY57" fmla="*/ 176879 h 739693"/>
                <a:gd name="connsiteX58" fmla="*/ 1096832 w 1181994"/>
                <a:gd name="connsiteY58" fmla="*/ 158791 h 739693"/>
                <a:gd name="connsiteX59" fmla="*/ 1091694 w 1181994"/>
                <a:gd name="connsiteY59" fmla="*/ 148510 h 739693"/>
                <a:gd name="connsiteX60" fmla="*/ 1095595 w 1181994"/>
                <a:gd name="connsiteY60" fmla="*/ 143274 h 739693"/>
                <a:gd name="connsiteX61" fmla="*/ 1095595 w 1181994"/>
                <a:gd name="connsiteY61" fmla="*/ 136801 h 739693"/>
                <a:gd name="connsiteX62" fmla="*/ 1100733 w 1181994"/>
                <a:gd name="connsiteY62" fmla="*/ 134230 h 739693"/>
                <a:gd name="connsiteX63" fmla="*/ 1103302 w 1181994"/>
                <a:gd name="connsiteY63" fmla="*/ 123949 h 739693"/>
                <a:gd name="connsiteX64" fmla="*/ 1090362 w 1181994"/>
                <a:gd name="connsiteY64" fmla="*/ 91676 h 739693"/>
                <a:gd name="connsiteX65" fmla="*/ 1091694 w 1181994"/>
                <a:gd name="connsiteY65" fmla="*/ 78729 h 739693"/>
                <a:gd name="connsiteX66" fmla="*/ 1085223 w 1181994"/>
                <a:gd name="connsiteY66" fmla="*/ 65877 h 739693"/>
                <a:gd name="connsiteX67" fmla="*/ 1083986 w 1181994"/>
                <a:gd name="connsiteY67" fmla="*/ 50360 h 739693"/>
                <a:gd name="connsiteX68" fmla="*/ 1071426 w 1181994"/>
                <a:gd name="connsiteY68" fmla="*/ 49979 h 739693"/>
                <a:gd name="connsiteX69" fmla="*/ 699377 w 1181994"/>
                <a:gd name="connsiteY69" fmla="*/ 39983 h 739693"/>
                <a:gd name="connsiteX70" fmla="*/ 441321 w 1181994"/>
                <a:gd name="connsiteY70" fmla="*/ 28369 h 739693"/>
                <a:gd name="connsiteX71" fmla="*/ 56711 w 1181994"/>
                <a:gd name="connsiteY71" fmla="*/ 0 h 739693"/>
                <a:gd name="connsiteX72" fmla="*/ 0 w 1181994"/>
                <a:gd name="connsiteY72" fmla="*/ 684193 h 739693"/>
                <a:gd name="connsiteX73" fmla="*/ 254154 w 1181994"/>
                <a:gd name="connsiteY73" fmla="*/ 704851 h 739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181994" h="739693">
                  <a:moveTo>
                    <a:pt x="254154" y="704851"/>
                  </a:moveTo>
                  <a:lnTo>
                    <a:pt x="556171" y="721701"/>
                  </a:lnTo>
                  <a:lnTo>
                    <a:pt x="956195" y="738456"/>
                  </a:lnTo>
                  <a:lnTo>
                    <a:pt x="1179425" y="739694"/>
                  </a:lnTo>
                  <a:lnTo>
                    <a:pt x="1178188" y="716466"/>
                  </a:lnTo>
                  <a:lnTo>
                    <a:pt x="1181994" y="703614"/>
                  </a:lnTo>
                  <a:lnTo>
                    <a:pt x="1174287" y="671341"/>
                  </a:lnTo>
                  <a:lnTo>
                    <a:pt x="1174287" y="649350"/>
                  </a:lnTo>
                  <a:lnTo>
                    <a:pt x="1166484" y="644210"/>
                  </a:lnTo>
                  <a:lnTo>
                    <a:pt x="1157540" y="628692"/>
                  </a:lnTo>
                  <a:lnTo>
                    <a:pt x="1156208" y="619648"/>
                  </a:lnTo>
                  <a:lnTo>
                    <a:pt x="1152307" y="614508"/>
                  </a:lnTo>
                  <a:lnTo>
                    <a:pt x="1151070" y="592517"/>
                  </a:lnTo>
                  <a:lnTo>
                    <a:pt x="1144599" y="582235"/>
                  </a:lnTo>
                  <a:lnTo>
                    <a:pt x="1147168" y="553866"/>
                  </a:lnTo>
                  <a:lnTo>
                    <a:pt x="1144599" y="542252"/>
                  </a:lnTo>
                  <a:lnTo>
                    <a:pt x="1149737" y="534446"/>
                  </a:lnTo>
                  <a:lnTo>
                    <a:pt x="1151070" y="517691"/>
                  </a:lnTo>
                  <a:lnTo>
                    <a:pt x="1149737" y="513787"/>
                  </a:lnTo>
                  <a:lnTo>
                    <a:pt x="1145931" y="515120"/>
                  </a:lnTo>
                  <a:lnTo>
                    <a:pt x="1145931" y="506076"/>
                  </a:lnTo>
                  <a:lnTo>
                    <a:pt x="1142030" y="506076"/>
                  </a:lnTo>
                  <a:lnTo>
                    <a:pt x="1139461" y="497032"/>
                  </a:lnTo>
                  <a:lnTo>
                    <a:pt x="1142030" y="478945"/>
                  </a:lnTo>
                  <a:lnTo>
                    <a:pt x="1136891" y="441532"/>
                  </a:lnTo>
                  <a:lnTo>
                    <a:pt x="1139461" y="413067"/>
                  </a:lnTo>
                  <a:lnTo>
                    <a:pt x="1134227" y="406689"/>
                  </a:lnTo>
                  <a:lnTo>
                    <a:pt x="1138129" y="387268"/>
                  </a:lnTo>
                  <a:lnTo>
                    <a:pt x="1138129" y="364040"/>
                  </a:lnTo>
                  <a:lnTo>
                    <a:pt x="1126520" y="339479"/>
                  </a:lnTo>
                  <a:lnTo>
                    <a:pt x="1125283" y="327864"/>
                  </a:lnTo>
                  <a:lnTo>
                    <a:pt x="1117480" y="317583"/>
                  </a:lnTo>
                  <a:lnTo>
                    <a:pt x="1114911" y="303398"/>
                  </a:lnTo>
                  <a:lnTo>
                    <a:pt x="1112342" y="303398"/>
                  </a:lnTo>
                  <a:lnTo>
                    <a:pt x="1113579" y="293022"/>
                  </a:lnTo>
                  <a:lnTo>
                    <a:pt x="1108441" y="285311"/>
                  </a:lnTo>
                  <a:lnTo>
                    <a:pt x="1105872" y="263320"/>
                  </a:lnTo>
                  <a:lnTo>
                    <a:pt x="1095595" y="241424"/>
                  </a:lnTo>
                  <a:lnTo>
                    <a:pt x="1098164" y="238854"/>
                  </a:lnTo>
                  <a:lnTo>
                    <a:pt x="1095595" y="237521"/>
                  </a:lnTo>
                  <a:lnTo>
                    <a:pt x="1095595" y="231047"/>
                  </a:lnTo>
                  <a:lnTo>
                    <a:pt x="1099401" y="228477"/>
                  </a:lnTo>
                  <a:lnTo>
                    <a:pt x="1095595" y="224669"/>
                  </a:lnTo>
                  <a:lnTo>
                    <a:pt x="1099401" y="223336"/>
                  </a:lnTo>
                  <a:lnTo>
                    <a:pt x="1095595" y="215530"/>
                  </a:lnTo>
                  <a:lnTo>
                    <a:pt x="1099401" y="212960"/>
                  </a:lnTo>
                  <a:lnTo>
                    <a:pt x="1096832" y="205248"/>
                  </a:lnTo>
                  <a:lnTo>
                    <a:pt x="1099401" y="202678"/>
                  </a:lnTo>
                  <a:lnTo>
                    <a:pt x="1095595" y="201345"/>
                  </a:lnTo>
                  <a:lnTo>
                    <a:pt x="1096832" y="193634"/>
                  </a:lnTo>
                  <a:lnTo>
                    <a:pt x="1094263" y="193634"/>
                  </a:lnTo>
                  <a:lnTo>
                    <a:pt x="1095595" y="188493"/>
                  </a:lnTo>
                  <a:lnTo>
                    <a:pt x="1092931" y="187161"/>
                  </a:lnTo>
                  <a:lnTo>
                    <a:pt x="1096832" y="183353"/>
                  </a:lnTo>
                  <a:lnTo>
                    <a:pt x="1094263" y="180687"/>
                  </a:lnTo>
                  <a:lnTo>
                    <a:pt x="1098164" y="180687"/>
                  </a:lnTo>
                  <a:lnTo>
                    <a:pt x="1098164" y="176879"/>
                  </a:lnTo>
                  <a:lnTo>
                    <a:pt x="1095595" y="176879"/>
                  </a:lnTo>
                  <a:lnTo>
                    <a:pt x="1096832" y="158791"/>
                  </a:lnTo>
                  <a:lnTo>
                    <a:pt x="1091694" y="148510"/>
                  </a:lnTo>
                  <a:lnTo>
                    <a:pt x="1095595" y="143274"/>
                  </a:lnTo>
                  <a:lnTo>
                    <a:pt x="1095595" y="136801"/>
                  </a:lnTo>
                  <a:lnTo>
                    <a:pt x="1100733" y="134230"/>
                  </a:lnTo>
                  <a:lnTo>
                    <a:pt x="1103302" y="123949"/>
                  </a:lnTo>
                  <a:lnTo>
                    <a:pt x="1090362" y="91676"/>
                  </a:lnTo>
                  <a:lnTo>
                    <a:pt x="1091694" y="78729"/>
                  </a:lnTo>
                  <a:lnTo>
                    <a:pt x="1085223" y="65877"/>
                  </a:lnTo>
                  <a:lnTo>
                    <a:pt x="1083986" y="50360"/>
                  </a:lnTo>
                  <a:lnTo>
                    <a:pt x="1071426" y="49979"/>
                  </a:lnTo>
                  <a:lnTo>
                    <a:pt x="699377" y="39983"/>
                  </a:lnTo>
                  <a:lnTo>
                    <a:pt x="441321" y="28369"/>
                  </a:lnTo>
                  <a:lnTo>
                    <a:pt x="56711" y="0"/>
                  </a:lnTo>
                  <a:lnTo>
                    <a:pt x="0" y="684193"/>
                  </a:lnTo>
                  <a:lnTo>
                    <a:pt x="254154" y="704851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1F94D64D-9D28-8252-E8F2-6A4DD6A9BEBF}"/>
                </a:ext>
              </a:extLst>
            </p:cNvPr>
            <p:cNvSpPr/>
            <p:nvPr/>
          </p:nvSpPr>
          <p:spPr>
            <a:xfrm>
              <a:off x="4680389" y="2585974"/>
              <a:ext cx="1058106" cy="1188574"/>
            </a:xfrm>
            <a:custGeom>
              <a:avLst/>
              <a:gdLst>
                <a:gd name="connsiteX0" fmla="*/ 7707 w 1178093"/>
                <a:gd name="connsiteY0" fmla="*/ 109764 h 1323357"/>
                <a:gd name="connsiteX1" fmla="*/ 6375 w 1178093"/>
                <a:gd name="connsiteY1" fmla="*/ 122711 h 1323357"/>
                <a:gd name="connsiteX2" fmla="*/ 19316 w 1178093"/>
                <a:gd name="connsiteY2" fmla="*/ 154983 h 1323357"/>
                <a:gd name="connsiteX3" fmla="*/ 16747 w 1178093"/>
                <a:gd name="connsiteY3" fmla="*/ 165265 h 1323357"/>
                <a:gd name="connsiteX4" fmla="*/ 11609 w 1178093"/>
                <a:gd name="connsiteY4" fmla="*/ 167835 h 1323357"/>
                <a:gd name="connsiteX5" fmla="*/ 11609 w 1178093"/>
                <a:gd name="connsiteY5" fmla="*/ 174309 h 1323357"/>
                <a:gd name="connsiteX6" fmla="*/ 7707 w 1178093"/>
                <a:gd name="connsiteY6" fmla="*/ 179545 h 1323357"/>
                <a:gd name="connsiteX7" fmla="*/ 12846 w 1178093"/>
                <a:gd name="connsiteY7" fmla="*/ 189826 h 1323357"/>
                <a:gd name="connsiteX8" fmla="*/ 11609 w 1178093"/>
                <a:gd name="connsiteY8" fmla="*/ 207914 h 1323357"/>
                <a:gd name="connsiteX9" fmla="*/ 14178 w 1178093"/>
                <a:gd name="connsiteY9" fmla="*/ 207914 h 1323357"/>
                <a:gd name="connsiteX10" fmla="*/ 14178 w 1178093"/>
                <a:gd name="connsiteY10" fmla="*/ 211722 h 1323357"/>
                <a:gd name="connsiteX11" fmla="*/ 10277 w 1178093"/>
                <a:gd name="connsiteY11" fmla="*/ 211722 h 1323357"/>
                <a:gd name="connsiteX12" fmla="*/ 12846 w 1178093"/>
                <a:gd name="connsiteY12" fmla="*/ 214387 h 1323357"/>
                <a:gd name="connsiteX13" fmla="*/ 8944 w 1178093"/>
                <a:gd name="connsiteY13" fmla="*/ 218195 h 1323357"/>
                <a:gd name="connsiteX14" fmla="*/ 11609 w 1178093"/>
                <a:gd name="connsiteY14" fmla="*/ 219528 h 1323357"/>
                <a:gd name="connsiteX15" fmla="*/ 10277 w 1178093"/>
                <a:gd name="connsiteY15" fmla="*/ 224669 h 1323357"/>
                <a:gd name="connsiteX16" fmla="*/ 12846 w 1178093"/>
                <a:gd name="connsiteY16" fmla="*/ 224669 h 1323357"/>
                <a:gd name="connsiteX17" fmla="*/ 11609 w 1178093"/>
                <a:gd name="connsiteY17" fmla="*/ 232380 h 1323357"/>
                <a:gd name="connsiteX18" fmla="*/ 15415 w 1178093"/>
                <a:gd name="connsiteY18" fmla="*/ 233713 h 1323357"/>
                <a:gd name="connsiteX19" fmla="*/ 12846 w 1178093"/>
                <a:gd name="connsiteY19" fmla="*/ 236283 h 1323357"/>
                <a:gd name="connsiteX20" fmla="*/ 15415 w 1178093"/>
                <a:gd name="connsiteY20" fmla="*/ 243994 h 1323357"/>
                <a:gd name="connsiteX21" fmla="*/ 11609 w 1178093"/>
                <a:gd name="connsiteY21" fmla="*/ 246565 h 1323357"/>
                <a:gd name="connsiteX22" fmla="*/ 15415 w 1178093"/>
                <a:gd name="connsiteY22" fmla="*/ 254371 h 1323357"/>
                <a:gd name="connsiteX23" fmla="*/ 11609 w 1178093"/>
                <a:gd name="connsiteY23" fmla="*/ 255704 h 1323357"/>
                <a:gd name="connsiteX24" fmla="*/ 15415 w 1178093"/>
                <a:gd name="connsiteY24" fmla="*/ 259512 h 1323357"/>
                <a:gd name="connsiteX25" fmla="*/ 11609 w 1178093"/>
                <a:gd name="connsiteY25" fmla="*/ 262082 h 1323357"/>
                <a:gd name="connsiteX26" fmla="*/ 11609 w 1178093"/>
                <a:gd name="connsiteY26" fmla="*/ 268556 h 1323357"/>
                <a:gd name="connsiteX27" fmla="*/ 14178 w 1178093"/>
                <a:gd name="connsiteY27" fmla="*/ 269888 h 1323357"/>
                <a:gd name="connsiteX28" fmla="*/ 11609 w 1178093"/>
                <a:gd name="connsiteY28" fmla="*/ 272459 h 1323357"/>
                <a:gd name="connsiteX29" fmla="*/ 21885 w 1178093"/>
                <a:gd name="connsiteY29" fmla="*/ 294354 h 1323357"/>
                <a:gd name="connsiteX30" fmla="*/ 24454 w 1178093"/>
                <a:gd name="connsiteY30" fmla="*/ 316345 h 1323357"/>
                <a:gd name="connsiteX31" fmla="*/ 29593 w 1178093"/>
                <a:gd name="connsiteY31" fmla="*/ 324056 h 1323357"/>
                <a:gd name="connsiteX32" fmla="*/ 28356 w 1178093"/>
                <a:gd name="connsiteY32" fmla="*/ 334433 h 1323357"/>
                <a:gd name="connsiteX33" fmla="*/ 30925 w 1178093"/>
                <a:gd name="connsiteY33" fmla="*/ 334433 h 1323357"/>
                <a:gd name="connsiteX34" fmla="*/ 33494 w 1178093"/>
                <a:gd name="connsiteY34" fmla="*/ 348618 h 1323357"/>
                <a:gd name="connsiteX35" fmla="*/ 41296 w 1178093"/>
                <a:gd name="connsiteY35" fmla="*/ 358899 h 1323357"/>
                <a:gd name="connsiteX36" fmla="*/ 42534 w 1178093"/>
                <a:gd name="connsiteY36" fmla="*/ 370513 h 1323357"/>
                <a:gd name="connsiteX37" fmla="*/ 54142 w 1178093"/>
                <a:gd name="connsiteY37" fmla="*/ 395075 h 1323357"/>
                <a:gd name="connsiteX38" fmla="*/ 54142 w 1178093"/>
                <a:gd name="connsiteY38" fmla="*/ 418303 h 1323357"/>
                <a:gd name="connsiteX39" fmla="*/ 50241 w 1178093"/>
                <a:gd name="connsiteY39" fmla="*/ 437724 h 1323357"/>
                <a:gd name="connsiteX40" fmla="*/ 55475 w 1178093"/>
                <a:gd name="connsiteY40" fmla="*/ 444102 h 1323357"/>
                <a:gd name="connsiteX41" fmla="*/ 52905 w 1178093"/>
                <a:gd name="connsiteY41" fmla="*/ 472566 h 1323357"/>
                <a:gd name="connsiteX42" fmla="*/ 58044 w 1178093"/>
                <a:gd name="connsiteY42" fmla="*/ 509979 h 1323357"/>
                <a:gd name="connsiteX43" fmla="*/ 55475 w 1178093"/>
                <a:gd name="connsiteY43" fmla="*/ 528067 h 1323357"/>
                <a:gd name="connsiteX44" fmla="*/ 58044 w 1178093"/>
                <a:gd name="connsiteY44" fmla="*/ 537111 h 1323357"/>
                <a:gd name="connsiteX45" fmla="*/ 61945 w 1178093"/>
                <a:gd name="connsiteY45" fmla="*/ 537111 h 1323357"/>
                <a:gd name="connsiteX46" fmla="*/ 61945 w 1178093"/>
                <a:gd name="connsiteY46" fmla="*/ 546155 h 1323357"/>
                <a:gd name="connsiteX47" fmla="*/ 65751 w 1178093"/>
                <a:gd name="connsiteY47" fmla="*/ 544822 h 1323357"/>
                <a:gd name="connsiteX48" fmla="*/ 67083 w 1178093"/>
                <a:gd name="connsiteY48" fmla="*/ 548725 h 1323357"/>
                <a:gd name="connsiteX49" fmla="*/ 65751 w 1178093"/>
                <a:gd name="connsiteY49" fmla="*/ 565480 h 1323357"/>
                <a:gd name="connsiteX50" fmla="*/ 60613 w 1178093"/>
                <a:gd name="connsiteY50" fmla="*/ 573287 h 1323357"/>
                <a:gd name="connsiteX51" fmla="*/ 63182 w 1178093"/>
                <a:gd name="connsiteY51" fmla="*/ 584901 h 1323357"/>
                <a:gd name="connsiteX52" fmla="*/ 60613 w 1178093"/>
                <a:gd name="connsiteY52" fmla="*/ 613270 h 1323357"/>
                <a:gd name="connsiteX53" fmla="*/ 67083 w 1178093"/>
                <a:gd name="connsiteY53" fmla="*/ 623552 h 1323357"/>
                <a:gd name="connsiteX54" fmla="*/ 68320 w 1178093"/>
                <a:gd name="connsiteY54" fmla="*/ 645542 h 1323357"/>
                <a:gd name="connsiteX55" fmla="*/ 72221 w 1178093"/>
                <a:gd name="connsiteY55" fmla="*/ 650683 h 1323357"/>
                <a:gd name="connsiteX56" fmla="*/ 73554 w 1178093"/>
                <a:gd name="connsiteY56" fmla="*/ 659727 h 1323357"/>
                <a:gd name="connsiteX57" fmla="*/ 82498 w 1178093"/>
                <a:gd name="connsiteY57" fmla="*/ 675244 h 1323357"/>
                <a:gd name="connsiteX58" fmla="*/ 90301 w 1178093"/>
                <a:gd name="connsiteY58" fmla="*/ 680385 h 1323357"/>
                <a:gd name="connsiteX59" fmla="*/ 90301 w 1178093"/>
                <a:gd name="connsiteY59" fmla="*/ 702376 h 1323357"/>
                <a:gd name="connsiteX60" fmla="*/ 98008 w 1178093"/>
                <a:gd name="connsiteY60" fmla="*/ 734648 h 1323357"/>
                <a:gd name="connsiteX61" fmla="*/ 94202 w 1178093"/>
                <a:gd name="connsiteY61" fmla="*/ 747500 h 1323357"/>
                <a:gd name="connsiteX62" fmla="*/ 95439 w 1178093"/>
                <a:gd name="connsiteY62" fmla="*/ 770729 h 1323357"/>
                <a:gd name="connsiteX63" fmla="*/ 92870 w 1178093"/>
                <a:gd name="connsiteY63" fmla="*/ 793957 h 1323357"/>
                <a:gd name="connsiteX64" fmla="*/ 82498 w 1178093"/>
                <a:gd name="connsiteY64" fmla="*/ 813378 h 1323357"/>
                <a:gd name="connsiteX65" fmla="*/ 52905 w 1178093"/>
                <a:gd name="connsiteY65" fmla="*/ 835369 h 1323357"/>
                <a:gd name="connsiteX66" fmla="*/ 49004 w 1178093"/>
                <a:gd name="connsiteY66" fmla="*/ 846888 h 1323357"/>
                <a:gd name="connsiteX67" fmla="*/ 63182 w 1178093"/>
                <a:gd name="connsiteY67" fmla="*/ 864975 h 1323357"/>
                <a:gd name="connsiteX68" fmla="*/ 74791 w 1178093"/>
                <a:gd name="connsiteY68" fmla="*/ 889537 h 1323357"/>
                <a:gd name="connsiteX69" fmla="*/ 100577 w 1178093"/>
                <a:gd name="connsiteY69" fmla="*/ 897248 h 1323357"/>
                <a:gd name="connsiteX70" fmla="*/ 112186 w 1178093"/>
                <a:gd name="connsiteY70" fmla="*/ 916668 h 1323357"/>
                <a:gd name="connsiteX71" fmla="*/ 109617 w 1178093"/>
                <a:gd name="connsiteY71" fmla="*/ 1323357 h 1323357"/>
                <a:gd name="connsiteX72" fmla="*/ 516112 w 1178093"/>
                <a:gd name="connsiteY72" fmla="*/ 1319454 h 1323357"/>
                <a:gd name="connsiteX73" fmla="*/ 965140 w 1178093"/>
                <a:gd name="connsiteY73" fmla="*/ 1302699 h 1323357"/>
                <a:gd name="connsiteX74" fmla="*/ 957433 w 1178093"/>
                <a:gd name="connsiteY74" fmla="*/ 1252339 h 1323357"/>
                <a:gd name="connsiteX75" fmla="*/ 956100 w 1178093"/>
                <a:gd name="connsiteY75" fmla="*/ 1234251 h 1323357"/>
                <a:gd name="connsiteX76" fmla="*/ 935452 w 1178093"/>
                <a:gd name="connsiteY76" fmla="*/ 1200646 h 1323357"/>
                <a:gd name="connsiteX77" fmla="*/ 912235 w 1178093"/>
                <a:gd name="connsiteY77" fmla="*/ 1185224 h 1323357"/>
                <a:gd name="connsiteX78" fmla="*/ 898057 w 1178093"/>
                <a:gd name="connsiteY78" fmla="*/ 1183891 h 1323357"/>
                <a:gd name="connsiteX79" fmla="*/ 860661 w 1178093"/>
                <a:gd name="connsiteY79" fmla="*/ 1154189 h 1323357"/>
                <a:gd name="connsiteX80" fmla="*/ 837444 w 1178093"/>
                <a:gd name="connsiteY80" fmla="*/ 1115443 h 1323357"/>
                <a:gd name="connsiteX81" fmla="*/ 814227 w 1178093"/>
                <a:gd name="connsiteY81" fmla="*/ 1101259 h 1323357"/>
                <a:gd name="connsiteX82" fmla="*/ 789677 w 1178093"/>
                <a:gd name="connsiteY82" fmla="*/ 1093548 h 1323357"/>
                <a:gd name="connsiteX83" fmla="*/ 781970 w 1178093"/>
                <a:gd name="connsiteY83" fmla="*/ 1085741 h 1323357"/>
                <a:gd name="connsiteX84" fmla="*/ 775500 w 1178093"/>
                <a:gd name="connsiteY84" fmla="*/ 1072889 h 1323357"/>
                <a:gd name="connsiteX85" fmla="*/ 747144 w 1178093"/>
                <a:gd name="connsiteY85" fmla="*/ 1068986 h 1323357"/>
                <a:gd name="connsiteX86" fmla="*/ 730302 w 1178093"/>
                <a:gd name="connsiteY86" fmla="*/ 1061275 h 1323357"/>
                <a:gd name="connsiteX87" fmla="*/ 726400 w 1178093"/>
                <a:gd name="connsiteY87" fmla="*/ 1053469 h 1323357"/>
                <a:gd name="connsiteX88" fmla="*/ 698045 w 1178093"/>
                <a:gd name="connsiteY88" fmla="*/ 1031573 h 1323357"/>
                <a:gd name="connsiteX89" fmla="*/ 704515 w 1178093"/>
                <a:gd name="connsiteY89" fmla="*/ 1010915 h 1323357"/>
                <a:gd name="connsiteX90" fmla="*/ 701946 w 1178093"/>
                <a:gd name="connsiteY90" fmla="*/ 996730 h 1323357"/>
                <a:gd name="connsiteX91" fmla="*/ 705847 w 1178093"/>
                <a:gd name="connsiteY91" fmla="*/ 990257 h 1323357"/>
                <a:gd name="connsiteX92" fmla="*/ 701946 w 1178093"/>
                <a:gd name="connsiteY92" fmla="*/ 968266 h 1323357"/>
                <a:gd name="connsiteX93" fmla="*/ 696713 w 1178093"/>
                <a:gd name="connsiteY93" fmla="*/ 959222 h 1323357"/>
                <a:gd name="connsiteX94" fmla="*/ 704515 w 1178093"/>
                <a:gd name="connsiteY94" fmla="*/ 946370 h 1323357"/>
                <a:gd name="connsiteX95" fmla="*/ 700614 w 1178093"/>
                <a:gd name="connsiteY95" fmla="*/ 929520 h 1323357"/>
                <a:gd name="connsiteX96" fmla="*/ 701946 w 1178093"/>
                <a:gd name="connsiteY96" fmla="*/ 907624 h 1323357"/>
                <a:gd name="connsiteX97" fmla="*/ 708416 w 1178093"/>
                <a:gd name="connsiteY97" fmla="*/ 901151 h 1323357"/>
                <a:gd name="connsiteX98" fmla="*/ 718693 w 1178093"/>
                <a:gd name="connsiteY98" fmla="*/ 877923 h 1323357"/>
                <a:gd name="connsiteX99" fmla="*/ 704515 w 1178093"/>
                <a:gd name="connsiteY99" fmla="*/ 849458 h 1323357"/>
                <a:gd name="connsiteX100" fmla="*/ 698045 w 1178093"/>
                <a:gd name="connsiteY100" fmla="*/ 845650 h 1323357"/>
                <a:gd name="connsiteX101" fmla="*/ 686436 w 1178093"/>
                <a:gd name="connsiteY101" fmla="*/ 846888 h 1323357"/>
                <a:gd name="connsiteX102" fmla="*/ 679965 w 1178093"/>
                <a:gd name="connsiteY102" fmla="*/ 843080 h 1323357"/>
                <a:gd name="connsiteX103" fmla="*/ 678728 w 1178093"/>
                <a:gd name="connsiteY103" fmla="*/ 827562 h 1323357"/>
                <a:gd name="connsiteX104" fmla="*/ 682630 w 1178093"/>
                <a:gd name="connsiteY104" fmla="*/ 812045 h 1323357"/>
                <a:gd name="connsiteX105" fmla="*/ 694143 w 1178093"/>
                <a:gd name="connsiteY105" fmla="*/ 801764 h 1323357"/>
                <a:gd name="connsiteX106" fmla="*/ 704515 w 1178093"/>
                <a:gd name="connsiteY106" fmla="*/ 772061 h 1323357"/>
                <a:gd name="connsiteX107" fmla="*/ 729065 w 1178093"/>
                <a:gd name="connsiteY107" fmla="*/ 757877 h 1323357"/>
                <a:gd name="connsiteX108" fmla="*/ 732871 w 1178093"/>
                <a:gd name="connsiteY108" fmla="*/ 750166 h 1323357"/>
                <a:gd name="connsiteX109" fmla="*/ 741910 w 1178093"/>
                <a:gd name="connsiteY109" fmla="*/ 750166 h 1323357"/>
                <a:gd name="connsiteX110" fmla="*/ 748381 w 1178093"/>
                <a:gd name="connsiteY110" fmla="*/ 739789 h 1323357"/>
                <a:gd name="connsiteX111" fmla="*/ 759990 w 1178093"/>
                <a:gd name="connsiteY111" fmla="*/ 741122 h 1323357"/>
                <a:gd name="connsiteX112" fmla="*/ 763891 w 1178093"/>
                <a:gd name="connsiteY112" fmla="*/ 730745 h 1323357"/>
                <a:gd name="connsiteX113" fmla="*/ 769029 w 1178093"/>
                <a:gd name="connsiteY113" fmla="*/ 728175 h 1323357"/>
                <a:gd name="connsiteX114" fmla="*/ 763891 w 1178093"/>
                <a:gd name="connsiteY114" fmla="*/ 596515 h 1323357"/>
                <a:gd name="connsiteX115" fmla="*/ 759990 w 1178093"/>
                <a:gd name="connsiteY115" fmla="*/ 596515 h 1323357"/>
                <a:gd name="connsiteX116" fmla="*/ 763891 w 1178093"/>
                <a:gd name="connsiteY116" fmla="*/ 593945 h 1323357"/>
                <a:gd name="connsiteX117" fmla="*/ 775500 w 1178093"/>
                <a:gd name="connsiteY117" fmla="*/ 593945 h 1323357"/>
                <a:gd name="connsiteX118" fmla="*/ 776831 w 1178093"/>
                <a:gd name="connsiteY118" fmla="*/ 584901 h 1323357"/>
                <a:gd name="connsiteX119" fmla="*/ 780638 w 1178093"/>
                <a:gd name="connsiteY119" fmla="*/ 580998 h 1323357"/>
                <a:gd name="connsiteX120" fmla="*/ 785776 w 1178093"/>
                <a:gd name="connsiteY120" fmla="*/ 580998 h 1323357"/>
                <a:gd name="connsiteX121" fmla="*/ 789677 w 1178093"/>
                <a:gd name="connsiteY121" fmla="*/ 574524 h 1323357"/>
                <a:gd name="connsiteX122" fmla="*/ 793578 w 1178093"/>
                <a:gd name="connsiteY122" fmla="*/ 565480 h 1323357"/>
                <a:gd name="connsiteX123" fmla="*/ 836112 w 1178093"/>
                <a:gd name="connsiteY123" fmla="*/ 533208 h 1323357"/>
                <a:gd name="connsiteX124" fmla="*/ 852954 w 1178093"/>
                <a:gd name="connsiteY124" fmla="*/ 515120 h 1323357"/>
                <a:gd name="connsiteX125" fmla="*/ 863231 w 1178093"/>
                <a:gd name="connsiteY125" fmla="*/ 509979 h 1323357"/>
                <a:gd name="connsiteX126" fmla="*/ 872270 w 1178093"/>
                <a:gd name="connsiteY126" fmla="*/ 497128 h 1323357"/>
                <a:gd name="connsiteX127" fmla="*/ 886448 w 1178093"/>
                <a:gd name="connsiteY127" fmla="*/ 486751 h 1323357"/>
                <a:gd name="connsiteX128" fmla="*/ 913567 w 1178093"/>
                <a:gd name="connsiteY128" fmla="*/ 455716 h 1323357"/>
                <a:gd name="connsiteX129" fmla="*/ 938116 w 1178093"/>
                <a:gd name="connsiteY129" fmla="*/ 420873 h 1323357"/>
                <a:gd name="connsiteX130" fmla="*/ 991022 w 1178093"/>
                <a:gd name="connsiteY130" fmla="*/ 371846 h 1323357"/>
                <a:gd name="connsiteX131" fmla="*/ 1027085 w 1178093"/>
                <a:gd name="connsiteY131" fmla="*/ 347285 h 1323357"/>
                <a:gd name="connsiteX132" fmla="*/ 1095500 w 1178093"/>
                <a:gd name="connsiteY132" fmla="*/ 321486 h 1323357"/>
                <a:gd name="connsiteX133" fmla="*/ 1116148 w 1178093"/>
                <a:gd name="connsiteY133" fmla="*/ 307301 h 1323357"/>
                <a:gd name="connsiteX134" fmla="*/ 1131658 w 1178093"/>
                <a:gd name="connsiteY134" fmla="*/ 300828 h 1323357"/>
                <a:gd name="connsiteX135" fmla="*/ 1152307 w 1178093"/>
                <a:gd name="connsiteY135" fmla="*/ 285311 h 1323357"/>
                <a:gd name="connsiteX136" fmla="*/ 1150974 w 1178093"/>
                <a:gd name="connsiteY136" fmla="*/ 282740 h 1323357"/>
                <a:gd name="connsiteX137" fmla="*/ 1157445 w 1178093"/>
                <a:gd name="connsiteY137" fmla="*/ 282740 h 1323357"/>
                <a:gd name="connsiteX138" fmla="*/ 1158777 w 1178093"/>
                <a:gd name="connsiteY138" fmla="*/ 276267 h 1323357"/>
                <a:gd name="connsiteX139" fmla="*/ 1162583 w 1178093"/>
                <a:gd name="connsiteY139" fmla="*/ 277599 h 1323357"/>
                <a:gd name="connsiteX140" fmla="*/ 1178093 w 1178093"/>
                <a:gd name="connsiteY140" fmla="*/ 272459 h 1323357"/>
                <a:gd name="connsiteX141" fmla="*/ 1167721 w 1178093"/>
                <a:gd name="connsiteY141" fmla="*/ 273696 h 1323357"/>
                <a:gd name="connsiteX142" fmla="*/ 1139366 w 1178093"/>
                <a:gd name="connsiteY142" fmla="*/ 269888 h 1323357"/>
                <a:gd name="connsiteX143" fmla="*/ 1130326 w 1178093"/>
                <a:gd name="connsiteY143" fmla="*/ 272459 h 1323357"/>
                <a:gd name="connsiteX144" fmla="*/ 1122619 w 1178093"/>
                <a:gd name="connsiteY144" fmla="*/ 278932 h 1323357"/>
                <a:gd name="connsiteX145" fmla="*/ 1117481 w 1178093"/>
                <a:gd name="connsiteY145" fmla="*/ 278932 h 1323357"/>
                <a:gd name="connsiteX146" fmla="*/ 1112247 w 1178093"/>
                <a:gd name="connsiteY146" fmla="*/ 273696 h 1323357"/>
                <a:gd name="connsiteX147" fmla="*/ 1103208 w 1178093"/>
                <a:gd name="connsiteY147" fmla="*/ 272459 h 1323357"/>
                <a:gd name="connsiteX148" fmla="*/ 1096832 w 1178093"/>
                <a:gd name="connsiteY148" fmla="*/ 258274 h 1323357"/>
                <a:gd name="connsiteX149" fmla="*/ 1077421 w 1178093"/>
                <a:gd name="connsiteY149" fmla="*/ 254371 h 1323357"/>
                <a:gd name="connsiteX150" fmla="*/ 1015476 w 1178093"/>
                <a:gd name="connsiteY150" fmla="*/ 262082 h 1323357"/>
                <a:gd name="connsiteX151" fmla="*/ 1012907 w 1178093"/>
                <a:gd name="connsiteY151" fmla="*/ 262082 h 1323357"/>
                <a:gd name="connsiteX152" fmla="*/ 1012907 w 1178093"/>
                <a:gd name="connsiteY152" fmla="*/ 255704 h 1323357"/>
                <a:gd name="connsiteX153" fmla="*/ 987121 w 1178093"/>
                <a:gd name="connsiteY153" fmla="*/ 264652 h 1323357"/>
                <a:gd name="connsiteX154" fmla="*/ 979413 w 1178093"/>
                <a:gd name="connsiteY154" fmla="*/ 256941 h 1323357"/>
                <a:gd name="connsiteX155" fmla="*/ 980650 w 1178093"/>
                <a:gd name="connsiteY155" fmla="*/ 250468 h 1323357"/>
                <a:gd name="connsiteX156" fmla="*/ 971611 w 1178093"/>
                <a:gd name="connsiteY156" fmla="*/ 242757 h 1323357"/>
                <a:gd name="connsiteX157" fmla="*/ 966472 w 1178093"/>
                <a:gd name="connsiteY157" fmla="*/ 228572 h 1323357"/>
                <a:gd name="connsiteX158" fmla="*/ 941923 w 1178093"/>
                <a:gd name="connsiteY158" fmla="*/ 242757 h 1323357"/>
                <a:gd name="connsiteX159" fmla="*/ 930314 w 1178093"/>
                <a:gd name="connsiteY159" fmla="*/ 249230 h 1323357"/>
                <a:gd name="connsiteX160" fmla="*/ 910998 w 1178093"/>
                <a:gd name="connsiteY160" fmla="*/ 269888 h 1323357"/>
                <a:gd name="connsiteX161" fmla="*/ 891586 w 1178093"/>
                <a:gd name="connsiteY161" fmla="*/ 275029 h 1323357"/>
                <a:gd name="connsiteX162" fmla="*/ 886448 w 1178093"/>
                <a:gd name="connsiteY162" fmla="*/ 278932 h 1323357"/>
                <a:gd name="connsiteX163" fmla="*/ 877409 w 1178093"/>
                <a:gd name="connsiteY163" fmla="*/ 275029 h 1323357"/>
                <a:gd name="connsiteX164" fmla="*/ 860661 w 1178093"/>
                <a:gd name="connsiteY164" fmla="*/ 281503 h 1323357"/>
                <a:gd name="connsiteX165" fmla="*/ 860661 w 1178093"/>
                <a:gd name="connsiteY165" fmla="*/ 267318 h 1323357"/>
                <a:gd name="connsiteX166" fmla="*/ 840013 w 1178093"/>
                <a:gd name="connsiteY166" fmla="*/ 265985 h 1323357"/>
                <a:gd name="connsiteX167" fmla="*/ 842583 w 1178093"/>
                <a:gd name="connsiteY167" fmla="*/ 259512 h 1323357"/>
                <a:gd name="connsiteX168" fmla="*/ 837444 w 1178093"/>
                <a:gd name="connsiteY168" fmla="*/ 246565 h 1323357"/>
                <a:gd name="connsiteX169" fmla="*/ 816796 w 1178093"/>
                <a:gd name="connsiteY169" fmla="*/ 245327 h 1323357"/>
                <a:gd name="connsiteX170" fmla="*/ 794816 w 1178093"/>
                <a:gd name="connsiteY170" fmla="*/ 236283 h 1323357"/>
                <a:gd name="connsiteX171" fmla="*/ 792246 w 1178093"/>
                <a:gd name="connsiteY171" fmla="*/ 223431 h 1323357"/>
                <a:gd name="connsiteX172" fmla="*/ 785776 w 1178093"/>
                <a:gd name="connsiteY172" fmla="*/ 213055 h 1323357"/>
                <a:gd name="connsiteX173" fmla="*/ 750950 w 1178093"/>
                <a:gd name="connsiteY173" fmla="*/ 216958 h 1323357"/>
                <a:gd name="connsiteX174" fmla="*/ 747144 w 1178093"/>
                <a:gd name="connsiteY174" fmla="*/ 228572 h 1323357"/>
                <a:gd name="connsiteX175" fmla="*/ 752282 w 1178093"/>
                <a:gd name="connsiteY175" fmla="*/ 241424 h 1323357"/>
                <a:gd name="connsiteX176" fmla="*/ 738105 w 1178093"/>
                <a:gd name="connsiteY176" fmla="*/ 246565 h 1323357"/>
                <a:gd name="connsiteX177" fmla="*/ 721262 w 1178093"/>
                <a:gd name="connsiteY177" fmla="*/ 216958 h 1323357"/>
                <a:gd name="connsiteX178" fmla="*/ 722595 w 1178093"/>
                <a:gd name="connsiteY178" fmla="*/ 206581 h 1323357"/>
                <a:gd name="connsiteX179" fmla="*/ 716124 w 1178093"/>
                <a:gd name="connsiteY179" fmla="*/ 198870 h 1323357"/>
                <a:gd name="connsiteX180" fmla="*/ 689005 w 1178093"/>
                <a:gd name="connsiteY180" fmla="*/ 198870 h 1323357"/>
                <a:gd name="connsiteX181" fmla="*/ 683867 w 1178093"/>
                <a:gd name="connsiteY181" fmla="*/ 194967 h 1323357"/>
                <a:gd name="connsiteX182" fmla="*/ 685199 w 1178093"/>
                <a:gd name="connsiteY182" fmla="*/ 187256 h 1323357"/>
                <a:gd name="connsiteX183" fmla="*/ 695475 w 1178093"/>
                <a:gd name="connsiteY183" fmla="*/ 184590 h 1323357"/>
                <a:gd name="connsiteX184" fmla="*/ 694143 w 1178093"/>
                <a:gd name="connsiteY184" fmla="*/ 176879 h 1323357"/>
                <a:gd name="connsiteX185" fmla="*/ 681298 w 1178093"/>
                <a:gd name="connsiteY185" fmla="*/ 178212 h 1323357"/>
                <a:gd name="connsiteX186" fmla="*/ 647709 w 1178093"/>
                <a:gd name="connsiteY186" fmla="*/ 162695 h 1323357"/>
                <a:gd name="connsiteX187" fmla="*/ 646472 w 1178093"/>
                <a:gd name="connsiteY187" fmla="*/ 158791 h 1323357"/>
                <a:gd name="connsiteX188" fmla="*/ 616784 w 1178093"/>
                <a:gd name="connsiteY188" fmla="*/ 160124 h 1323357"/>
                <a:gd name="connsiteX189" fmla="*/ 616498 w 1178093"/>
                <a:gd name="connsiteY189" fmla="*/ 160029 h 1323357"/>
                <a:gd name="connsiteX190" fmla="*/ 615452 w 1178093"/>
                <a:gd name="connsiteY190" fmla="*/ 160124 h 1323357"/>
                <a:gd name="connsiteX191" fmla="*/ 597372 w 1178093"/>
                <a:gd name="connsiteY191" fmla="*/ 157554 h 1323357"/>
                <a:gd name="connsiteX192" fmla="*/ 570349 w 1178093"/>
                <a:gd name="connsiteY192" fmla="*/ 169168 h 1323357"/>
                <a:gd name="connsiteX193" fmla="*/ 569017 w 1178093"/>
                <a:gd name="connsiteY193" fmla="*/ 178212 h 1323357"/>
                <a:gd name="connsiteX194" fmla="*/ 561310 w 1178093"/>
                <a:gd name="connsiteY194" fmla="*/ 182020 h 1323357"/>
                <a:gd name="connsiteX195" fmla="*/ 521250 w 1178093"/>
                <a:gd name="connsiteY195" fmla="*/ 188493 h 1323357"/>
                <a:gd name="connsiteX196" fmla="*/ 516112 w 1178093"/>
                <a:gd name="connsiteY196" fmla="*/ 184590 h 1323357"/>
                <a:gd name="connsiteX197" fmla="*/ 517444 w 1178093"/>
                <a:gd name="connsiteY197" fmla="*/ 174309 h 1323357"/>
                <a:gd name="connsiteX198" fmla="*/ 510973 w 1178093"/>
                <a:gd name="connsiteY198" fmla="*/ 162695 h 1323357"/>
                <a:gd name="connsiteX199" fmla="*/ 452930 w 1178093"/>
                <a:gd name="connsiteY199" fmla="*/ 158791 h 1323357"/>
                <a:gd name="connsiteX200" fmla="*/ 447696 w 1178093"/>
                <a:gd name="connsiteY200" fmla="*/ 148510 h 1323357"/>
                <a:gd name="connsiteX201" fmla="*/ 441321 w 1178093"/>
                <a:gd name="connsiteY201" fmla="*/ 145940 h 1323357"/>
                <a:gd name="connsiteX202" fmla="*/ 424479 w 1178093"/>
                <a:gd name="connsiteY202" fmla="*/ 143369 h 1323357"/>
                <a:gd name="connsiteX203" fmla="*/ 418009 w 1178093"/>
                <a:gd name="connsiteY203" fmla="*/ 149748 h 1323357"/>
                <a:gd name="connsiteX204" fmla="*/ 401262 w 1178093"/>
                <a:gd name="connsiteY204" fmla="*/ 145940 h 1323357"/>
                <a:gd name="connsiteX205" fmla="*/ 381945 w 1178093"/>
                <a:gd name="connsiteY205" fmla="*/ 131755 h 1323357"/>
                <a:gd name="connsiteX206" fmla="*/ 380614 w 1178093"/>
                <a:gd name="connsiteY206" fmla="*/ 120046 h 1323357"/>
                <a:gd name="connsiteX207" fmla="*/ 382421 w 1178093"/>
                <a:gd name="connsiteY207" fmla="*/ 111954 h 1323357"/>
                <a:gd name="connsiteX208" fmla="*/ 380614 w 1178093"/>
                <a:gd name="connsiteY208" fmla="*/ 120046 h 1323357"/>
                <a:gd name="connsiteX209" fmla="*/ 383182 w 1178093"/>
                <a:gd name="connsiteY209" fmla="*/ 108527 h 1323357"/>
                <a:gd name="connsiteX210" fmla="*/ 374143 w 1178093"/>
                <a:gd name="connsiteY210" fmla="*/ 60737 h 1323357"/>
                <a:gd name="connsiteX211" fmla="*/ 367767 w 1178093"/>
                <a:gd name="connsiteY211" fmla="*/ 47790 h 1323357"/>
                <a:gd name="connsiteX212" fmla="*/ 361297 w 1178093"/>
                <a:gd name="connsiteY212" fmla="*/ 11614 h 1323357"/>
                <a:gd name="connsiteX213" fmla="*/ 359965 w 1178093"/>
                <a:gd name="connsiteY213" fmla="*/ 7806 h 1323357"/>
                <a:gd name="connsiteX214" fmla="*/ 344455 w 1178093"/>
                <a:gd name="connsiteY214" fmla="*/ 1333 h 1323357"/>
                <a:gd name="connsiteX215" fmla="*/ 330277 w 1178093"/>
                <a:gd name="connsiteY215" fmla="*/ 3903 h 1323357"/>
                <a:gd name="connsiteX216" fmla="*/ 312198 w 1178093"/>
                <a:gd name="connsiteY216" fmla="*/ 0 h 1323357"/>
                <a:gd name="connsiteX217" fmla="*/ 310961 w 1178093"/>
                <a:gd name="connsiteY217" fmla="*/ 81395 h 1323357"/>
                <a:gd name="connsiteX218" fmla="*/ 294214 w 1178093"/>
                <a:gd name="connsiteY218" fmla="*/ 81395 h 1323357"/>
                <a:gd name="connsiteX219" fmla="*/ 0 w 1178093"/>
                <a:gd name="connsiteY219" fmla="*/ 81395 h 1323357"/>
                <a:gd name="connsiteX220" fmla="*/ 1237 w 1178093"/>
                <a:gd name="connsiteY220" fmla="*/ 96912 h 1323357"/>
                <a:gd name="connsiteX221" fmla="*/ 7707 w 1178093"/>
                <a:gd name="connsiteY221" fmla="*/ 109764 h 132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1178093" h="1323357">
                  <a:moveTo>
                    <a:pt x="7707" y="109764"/>
                  </a:moveTo>
                  <a:lnTo>
                    <a:pt x="6375" y="122711"/>
                  </a:lnTo>
                  <a:lnTo>
                    <a:pt x="19316" y="154983"/>
                  </a:lnTo>
                  <a:lnTo>
                    <a:pt x="16747" y="165265"/>
                  </a:lnTo>
                  <a:lnTo>
                    <a:pt x="11609" y="167835"/>
                  </a:lnTo>
                  <a:lnTo>
                    <a:pt x="11609" y="174309"/>
                  </a:lnTo>
                  <a:lnTo>
                    <a:pt x="7707" y="179545"/>
                  </a:lnTo>
                  <a:lnTo>
                    <a:pt x="12846" y="189826"/>
                  </a:lnTo>
                  <a:lnTo>
                    <a:pt x="11609" y="207914"/>
                  </a:lnTo>
                  <a:lnTo>
                    <a:pt x="14178" y="207914"/>
                  </a:lnTo>
                  <a:lnTo>
                    <a:pt x="14178" y="211722"/>
                  </a:lnTo>
                  <a:lnTo>
                    <a:pt x="10277" y="211722"/>
                  </a:lnTo>
                  <a:lnTo>
                    <a:pt x="12846" y="214387"/>
                  </a:lnTo>
                  <a:lnTo>
                    <a:pt x="8944" y="218195"/>
                  </a:lnTo>
                  <a:lnTo>
                    <a:pt x="11609" y="219528"/>
                  </a:lnTo>
                  <a:lnTo>
                    <a:pt x="10277" y="224669"/>
                  </a:lnTo>
                  <a:lnTo>
                    <a:pt x="12846" y="224669"/>
                  </a:lnTo>
                  <a:lnTo>
                    <a:pt x="11609" y="232380"/>
                  </a:lnTo>
                  <a:lnTo>
                    <a:pt x="15415" y="233713"/>
                  </a:lnTo>
                  <a:lnTo>
                    <a:pt x="12846" y="236283"/>
                  </a:lnTo>
                  <a:lnTo>
                    <a:pt x="15415" y="243994"/>
                  </a:lnTo>
                  <a:lnTo>
                    <a:pt x="11609" y="246565"/>
                  </a:lnTo>
                  <a:lnTo>
                    <a:pt x="15415" y="254371"/>
                  </a:lnTo>
                  <a:lnTo>
                    <a:pt x="11609" y="255704"/>
                  </a:lnTo>
                  <a:lnTo>
                    <a:pt x="15415" y="259512"/>
                  </a:lnTo>
                  <a:lnTo>
                    <a:pt x="11609" y="262082"/>
                  </a:lnTo>
                  <a:lnTo>
                    <a:pt x="11609" y="268556"/>
                  </a:lnTo>
                  <a:lnTo>
                    <a:pt x="14178" y="269888"/>
                  </a:lnTo>
                  <a:lnTo>
                    <a:pt x="11609" y="272459"/>
                  </a:lnTo>
                  <a:lnTo>
                    <a:pt x="21885" y="294354"/>
                  </a:lnTo>
                  <a:lnTo>
                    <a:pt x="24454" y="316345"/>
                  </a:lnTo>
                  <a:lnTo>
                    <a:pt x="29593" y="324056"/>
                  </a:lnTo>
                  <a:lnTo>
                    <a:pt x="28356" y="334433"/>
                  </a:lnTo>
                  <a:lnTo>
                    <a:pt x="30925" y="334433"/>
                  </a:lnTo>
                  <a:lnTo>
                    <a:pt x="33494" y="348618"/>
                  </a:lnTo>
                  <a:lnTo>
                    <a:pt x="41296" y="358899"/>
                  </a:lnTo>
                  <a:lnTo>
                    <a:pt x="42534" y="370513"/>
                  </a:lnTo>
                  <a:lnTo>
                    <a:pt x="54142" y="395075"/>
                  </a:lnTo>
                  <a:lnTo>
                    <a:pt x="54142" y="418303"/>
                  </a:lnTo>
                  <a:lnTo>
                    <a:pt x="50241" y="437724"/>
                  </a:lnTo>
                  <a:lnTo>
                    <a:pt x="55475" y="444102"/>
                  </a:lnTo>
                  <a:lnTo>
                    <a:pt x="52905" y="472566"/>
                  </a:lnTo>
                  <a:lnTo>
                    <a:pt x="58044" y="509979"/>
                  </a:lnTo>
                  <a:lnTo>
                    <a:pt x="55475" y="528067"/>
                  </a:lnTo>
                  <a:lnTo>
                    <a:pt x="58044" y="537111"/>
                  </a:lnTo>
                  <a:lnTo>
                    <a:pt x="61945" y="537111"/>
                  </a:lnTo>
                  <a:lnTo>
                    <a:pt x="61945" y="546155"/>
                  </a:lnTo>
                  <a:lnTo>
                    <a:pt x="65751" y="544822"/>
                  </a:lnTo>
                  <a:lnTo>
                    <a:pt x="67083" y="548725"/>
                  </a:lnTo>
                  <a:lnTo>
                    <a:pt x="65751" y="565480"/>
                  </a:lnTo>
                  <a:lnTo>
                    <a:pt x="60613" y="573287"/>
                  </a:lnTo>
                  <a:lnTo>
                    <a:pt x="63182" y="584901"/>
                  </a:lnTo>
                  <a:lnTo>
                    <a:pt x="60613" y="613270"/>
                  </a:lnTo>
                  <a:lnTo>
                    <a:pt x="67083" y="623552"/>
                  </a:lnTo>
                  <a:lnTo>
                    <a:pt x="68320" y="645542"/>
                  </a:lnTo>
                  <a:lnTo>
                    <a:pt x="72221" y="650683"/>
                  </a:lnTo>
                  <a:lnTo>
                    <a:pt x="73554" y="659727"/>
                  </a:lnTo>
                  <a:lnTo>
                    <a:pt x="82498" y="675244"/>
                  </a:lnTo>
                  <a:lnTo>
                    <a:pt x="90301" y="680385"/>
                  </a:lnTo>
                  <a:lnTo>
                    <a:pt x="90301" y="702376"/>
                  </a:lnTo>
                  <a:lnTo>
                    <a:pt x="98008" y="734648"/>
                  </a:lnTo>
                  <a:lnTo>
                    <a:pt x="94202" y="747500"/>
                  </a:lnTo>
                  <a:lnTo>
                    <a:pt x="95439" y="770729"/>
                  </a:lnTo>
                  <a:lnTo>
                    <a:pt x="92870" y="793957"/>
                  </a:lnTo>
                  <a:lnTo>
                    <a:pt x="82498" y="813378"/>
                  </a:lnTo>
                  <a:lnTo>
                    <a:pt x="52905" y="835369"/>
                  </a:lnTo>
                  <a:lnTo>
                    <a:pt x="49004" y="846888"/>
                  </a:lnTo>
                  <a:lnTo>
                    <a:pt x="63182" y="864975"/>
                  </a:lnTo>
                  <a:lnTo>
                    <a:pt x="74791" y="889537"/>
                  </a:lnTo>
                  <a:lnTo>
                    <a:pt x="100577" y="897248"/>
                  </a:lnTo>
                  <a:lnTo>
                    <a:pt x="112186" y="916668"/>
                  </a:lnTo>
                  <a:lnTo>
                    <a:pt x="109617" y="1323357"/>
                  </a:lnTo>
                  <a:lnTo>
                    <a:pt x="516112" y="1319454"/>
                  </a:lnTo>
                  <a:lnTo>
                    <a:pt x="965140" y="1302699"/>
                  </a:lnTo>
                  <a:lnTo>
                    <a:pt x="957433" y="1252339"/>
                  </a:lnTo>
                  <a:lnTo>
                    <a:pt x="956100" y="1234251"/>
                  </a:lnTo>
                  <a:lnTo>
                    <a:pt x="935452" y="1200646"/>
                  </a:lnTo>
                  <a:lnTo>
                    <a:pt x="912235" y="1185224"/>
                  </a:lnTo>
                  <a:lnTo>
                    <a:pt x="898057" y="1183891"/>
                  </a:lnTo>
                  <a:lnTo>
                    <a:pt x="860661" y="1154189"/>
                  </a:lnTo>
                  <a:lnTo>
                    <a:pt x="837444" y="1115443"/>
                  </a:lnTo>
                  <a:lnTo>
                    <a:pt x="814227" y="1101259"/>
                  </a:lnTo>
                  <a:lnTo>
                    <a:pt x="789677" y="1093548"/>
                  </a:lnTo>
                  <a:lnTo>
                    <a:pt x="781970" y="1085741"/>
                  </a:lnTo>
                  <a:lnTo>
                    <a:pt x="775500" y="1072889"/>
                  </a:lnTo>
                  <a:lnTo>
                    <a:pt x="747144" y="1068986"/>
                  </a:lnTo>
                  <a:lnTo>
                    <a:pt x="730302" y="1061275"/>
                  </a:lnTo>
                  <a:lnTo>
                    <a:pt x="726400" y="1053469"/>
                  </a:lnTo>
                  <a:lnTo>
                    <a:pt x="698045" y="1031573"/>
                  </a:lnTo>
                  <a:lnTo>
                    <a:pt x="704515" y="1010915"/>
                  </a:lnTo>
                  <a:lnTo>
                    <a:pt x="701946" y="996730"/>
                  </a:lnTo>
                  <a:lnTo>
                    <a:pt x="705847" y="990257"/>
                  </a:lnTo>
                  <a:lnTo>
                    <a:pt x="701946" y="968266"/>
                  </a:lnTo>
                  <a:lnTo>
                    <a:pt x="696713" y="959222"/>
                  </a:lnTo>
                  <a:lnTo>
                    <a:pt x="704515" y="946370"/>
                  </a:lnTo>
                  <a:lnTo>
                    <a:pt x="700614" y="929520"/>
                  </a:lnTo>
                  <a:lnTo>
                    <a:pt x="701946" y="907624"/>
                  </a:lnTo>
                  <a:lnTo>
                    <a:pt x="708416" y="901151"/>
                  </a:lnTo>
                  <a:lnTo>
                    <a:pt x="718693" y="877923"/>
                  </a:lnTo>
                  <a:lnTo>
                    <a:pt x="704515" y="849458"/>
                  </a:lnTo>
                  <a:lnTo>
                    <a:pt x="698045" y="845650"/>
                  </a:lnTo>
                  <a:lnTo>
                    <a:pt x="686436" y="846888"/>
                  </a:lnTo>
                  <a:lnTo>
                    <a:pt x="679965" y="843080"/>
                  </a:lnTo>
                  <a:lnTo>
                    <a:pt x="678728" y="827562"/>
                  </a:lnTo>
                  <a:lnTo>
                    <a:pt x="682630" y="812045"/>
                  </a:lnTo>
                  <a:lnTo>
                    <a:pt x="694143" y="801764"/>
                  </a:lnTo>
                  <a:lnTo>
                    <a:pt x="704515" y="772061"/>
                  </a:lnTo>
                  <a:lnTo>
                    <a:pt x="729065" y="757877"/>
                  </a:lnTo>
                  <a:lnTo>
                    <a:pt x="732871" y="750166"/>
                  </a:lnTo>
                  <a:lnTo>
                    <a:pt x="741910" y="750166"/>
                  </a:lnTo>
                  <a:lnTo>
                    <a:pt x="748381" y="739789"/>
                  </a:lnTo>
                  <a:lnTo>
                    <a:pt x="759990" y="741122"/>
                  </a:lnTo>
                  <a:lnTo>
                    <a:pt x="763891" y="730745"/>
                  </a:lnTo>
                  <a:lnTo>
                    <a:pt x="769029" y="728175"/>
                  </a:lnTo>
                  <a:lnTo>
                    <a:pt x="763891" y="596515"/>
                  </a:lnTo>
                  <a:lnTo>
                    <a:pt x="759990" y="596515"/>
                  </a:lnTo>
                  <a:lnTo>
                    <a:pt x="763891" y="593945"/>
                  </a:lnTo>
                  <a:lnTo>
                    <a:pt x="775500" y="593945"/>
                  </a:lnTo>
                  <a:lnTo>
                    <a:pt x="776831" y="584901"/>
                  </a:lnTo>
                  <a:lnTo>
                    <a:pt x="780638" y="580998"/>
                  </a:lnTo>
                  <a:lnTo>
                    <a:pt x="785776" y="580998"/>
                  </a:lnTo>
                  <a:lnTo>
                    <a:pt x="789677" y="574524"/>
                  </a:lnTo>
                  <a:lnTo>
                    <a:pt x="793578" y="565480"/>
                  </a:lnTo>
                  <a:lnTo>
                    <a:pt x="836112" y="533208"/>
                  </a:lnTo>
                  <a:lnTo>
                    <a:pt x="852954" y="515120"/>
                  </a:lnTo>
                  <a:lnTo>
                    <a:pt x="863231" y="509979"/>
                  </a:lnTo>
                  <a:lnTo>
                    <a:pt x="872270" y="497128"/>
                  </a:lnTo>
                  <a:lnTo>
                    <a:pt x="886448" y="486751"/>
                  </a:lnTo>
                  <a:lnTo>
                    <a:pt x="913567" y="455716"/>
                  </a:lnTo>
                  <a:lnTo>
                    <a:pt x="938116" y="420873"/>
                  </a:lnTo>
                  <a:lnTo>
                    <a:pt x="991022" y="371846"/>
                  </a:lnTo>
                  <a:lnTo>
                    <a:pt x="1027085" y="347285"/>
                  </a:lnTo>
                  <a:lnTo>
                    <a:pt x="1095500" y="321486"/>
                  </a:lnTo>
                  <a:lnTo>
                    <a:pt x="1116148" y="307301"/>
                  </a:lnTo>
                  <a:lnTo>
                    <a:pt x="1131658" y="300828"/>
                  </a:lnTo>
                  <a:lnTo>
                    <a:pt x="1152307" y="285311"/>
                  </a:lnTo>
                  <a:lnTo>
                    <a:pt x="1150974" y="282740"/>
                  </a:lnTo>
                  <a:lnTo>
                    <a:pt x="1157445" y="282740"/>
                  </a:lnTo>
                  <a:lnTo>
                    <a:pt x="1158777" y="276267"/>
                  </a:lnTo>
                  <a:lnTo>
                    <a:pt x="1162583" y="277599"/>
                  </a:lnTo>
                  <a:lnTo>
                    <a:pt x="1178093" y="272459"/>
                  </a:lnTo>
                  <a:lnTo>
                    <a:pt x="1167721" y="273696"/>
                  </a:lnTo>
                  <a:lnTo>
                    <a:pt x="1139366" y="269888"/>
                  </a:lnTo>
                  <a:lnTo>
                    <a:pt x="1130326" y="272459"/>
                  </a:lnTo>
                  <a:lnTo>
                    <a:pt x="1122619" y="278932"/>
                  </a:lnTo>
                  <a:lnTo>
                    <a:pt x="1117481" y="278932"/>
                  </a:lnTo>
                  <a:lnTo>
                    <a:pt x="1112247" y="273696"/>
                  </a:lnTo>
                  <a:lnTo>
                    <a:pt x="1103208" y="272459"/>
                  </a:lnTo>
                  <a:lnTo>
                    <a:pt x="1096832" y="258274"/>
                  </a:lnTo>
                  <a:lnTo>
                    <a:pt x="1077421" y="254371"/>
                  </a:lnTo>
                  <a:lnTo>
                    <a:pt x="1015476" y="262082"/>
                  </a:lnTo>
                  <a:lnTo>
                    <a:pt x="1012907" y="262082"/>
                  </a:lnTo>
                  <a:lnTo>
                    <a:pt x="1012907" y="255704"/>
                  </a:lnTo>
                  <a:lnTo>
                    <a:pt x="987121" y="264652"/>
                  </a:lnTo>
                  <a:lnTo>
                    <a:pt x="979413" y="256941"/>
                  </a:lnTo>
                  <a:lnTo>
                    <a:pt x="980650" y="250468"/>
                  </a:lnTo>
                  <a:lnTo>
                    <a:pt x="971611" y="242757"/>
                  </a:lnTo>
                  <a:lnTo>
                    <a:pt x="966472" y="228572"/>
                  </a:lnTo>
                  <a:lnTo>
                    <a:pt x="941923" y="242757"/>
                  </a:lnTo>
                  <a:lnTo>
                    <a:pt x="930314" y="249230"/>
                  </a:lnTo>
                  <a:lnTo>
                    <a:pt x="910998" y="269888"/>
                  </a:lnTo>
                  <a:lnTo>
                    <a:pt x="891586" y="275029"/>
                  </a:lnTo>
                  <a:lnTo>
                    <a:pt x="886448" y="278932"/>
                  </a:lnTo>
                  <a:lnTo>
                    <a:pt x="877409" y="275029"/>
                  </a:lnTo>
                  <a:lnTo>
                    <a:pt x="860661" y="281503"/>
                  </a:lnTo>
                  <a:lnTo>
                    <a:pt x="860661" y="267318"/>
                  </a:lnTo>
                  <a:lnTo>
                    <a:pt x="840013" y="265985"/>
                  </a:lnTo>
                  <a:lnTo>
                    <a:pt x="842583" y="259512"/>
                  </a:lnTo>
                  <a:lnTo>
                    <a:pt x="837444" y="246565"/>
                  </a:lnTo>
                  <a:lnTo>
                    <a:pt x="816796" y="245327"/>
                  </a:lnTo>
                  <a:lnTo>
                    <a:pt x="794816" y="236283"/>
                  </a:lnTo>
                  <a:lnTo>
                    <a:pt x="792246" y="223431"/>
                  </a:lnTo>
                  <a:lnTo>
                    <a:pt x="785776" y="213055"/>
                  </a:lnTo>
                  <a:lnTo>
                    <a:pt x="750950" y="216958"/>
                  </a:lnTo>
                  <a:lnTo>
                    <a:pt x="747144" y="228572"/>
                  </a:lnTo>
                  <a:lnTo>
                    <a:pt x="752282" y="241424"/>
                  </a:lnTo>
                  <a:lnTo>
                    <a:pt x="738105" y="246565"/>
                  </a:lnTo>
                  <a:lnTo>
                    <a:pt x="721262" y="216958"/>
                  </a:lnTo>
                  <a:lnTo>
                    <a:pt x="722595" y="206581"/>
                  </a:lnTo>
                  <a:lnTo>
                    <a:pt x="716124" y="198870"/>
                  </a:lnTo>
                  <a:lnTo>
                    <a:pt x="689005" y="198870"/>
                  </a:lnTo>
                  <a:lnTo>
                    <a:pt x="683867" y="194967"/>
                  </a:lnTo>
                  <a:lnTo>
                    <a:pt x="685199" y="187256"/>
                  </a:lnTo>
                  <a:lnTo>
                    <a:pt x="695475" y="184590"/>
                  </a:lnTo>
                  <a:lnTo>
                    <a:pt x="694143" y="176879"/>
                  </a:lnTo>
                  <a:lnTo>
                    <a:pt x="681298" y="178212"/>
                  </a:lnTo>
                  <a:lnTo>
                    <a:pt x="647709" y="162695"/>
                  </a:lnTo>
                  <a:lnTo>
                    <a:pt x="646472" y="158791"/>
                  </a:lnTo>
                  <a:lnTo>
                    <a:pt x="616784" y="160124"/>
                  </a:lnTo>
                  <a:lnTo>
                    <a:pt x="616498" y="160029"/>
                  </a:lnTo>
                  <a:lnTo>
                    <a:pt x="615452" y="160124"/>
                  </a:lnTo>
                  <a:lnTo>
                    <a:pt x="597372" y="157554"/>
                  </a:lnTo>
                  <a:lnTo>
                    <a:pt x="570349" y="169168"/>
                  </a:lnTo>
                  <a:lnTo>
                    <a:pt x="569017" y="178212"/>
                  </a:lnTo>
                  <a:lnTo>
                    <a:pt x="561310" y="182020"/>
                  </a:lnTo>
                  <a:lnTo>
                    <a:pt x="521250" y="188493"/>
                  </a:lnTo>
                  <a:lnTo>
                    <a:pt x="516112" y="184590"/>
                  </a:lnTo>
                  <a:lnTo>
                    <a:pt x="517444" y="174309"/>
                  </a:lnTo>
                  <a:lnTo>
                    <a:pt x="510973" y="162695"/>
                  </a:lnTo>
                  <a:lnTo>
                    <a:pt x="452930" y="158791"/>
                  </a:lnTo>
                  <a:lnTo>
                    <a:pt x="447696" y="148510"/>
                  </a:lnTo>
                  <a:lnTo>
                    <a:pt x="441321" y="145940"/>
                  </a:lnTo>
                  <a:lnTo>
                    <a:pt x="424479" y="143369"/>
                  </a:lnTo>
                  <a:lnTo>
                    <a:pt x="418009" y="149748"/>
                  </a:lnTo>
                  <a:lnTo>
                    <a:pt x="401262" y="145940"/>
                  </a:lnTo>
                  <a:lnTo>
                    <a:pt x="381945" y="131755"/>
                  </a:lnTo>
                  <a:lnTo>
                    <a:pt x="380614" y="120046"/>
                  </a:lnTo>
                  <a:lnTo>
                    <a:pt x="382421" y="111954"/>
                  </a:lnTo>
                  <a:lnTo>
                    <a:pt x="380614" y="120046"/>
                  </a:lnTo>
                  <a:lnTo>
                    <a:pt x="383182" y="108527"/>
                  </a:lnTo>
                  <a:lnTo>
                    <a:pt x="374143" y="60737"/>
                  </a:lnTo>
                  <a:lnTo>
                    <a:pt x="367767" y="47790"/>
                  </a:lnTo>
                  <a:lnTo>
                    <a:pt x="361297" y="11614"/>
                  </a:lnTo>
                  <a:lnTo>
                    <a:pt x="359965" y="7806"/>
                  </a:lnTo>
                  <a:lnTo>
                    <a:pt x="344455" y="1333"/>
                  </a:lnTo>
                  <a:lnTo>
                    <a:pt x="330277" y="3903"/>
                  </a:lnTo>
                  <a:lnTo>
                    <a:pt x="312198" y="0"/>
                  </a:lnTo>
                  <a:lnTo>
                    <a:pt x="310961" y="81395"/>
                  </a:lnTo>
                  <a:lnTo>
                    <a:pt x="294214" y="81395"/>
                  </a:lnTo>
                  <a:lnTo>
                    <a:pt x="0" y="81395"/>
                  </a:lnTo>
                  <a:lnTo>
                    <a:pt x="1237" y="96912"/>
                  </a:lnTo>
                  <a:lnTo>
                    <a:pt x="7707" y="109764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0CEB572-C1BC-7986-890D-120CD152BADE}"/>
                </a:ext>
              </a:extLst>
            </p:cNvPr>
            <p:cNvSpPr/>
            <p:nvPr/>
          </p:nvSpPr>
          <p:spPr>
            <a:xfrm>
              <a:off x="1715710" y="2348276"/>
              <a:ext cx="959653" cy="1553755"/>
            </a:xfrm>
            <a:custGeom>
              <a:avLst/>
              <a:gdLst>
                <a:gd name="connsiteX0" fmla="*/ 209052 w 1068476"/>
                <a:gd name="connsiteY0" fmla="*/ 578427 h 1729950"/>
                <a:gd name="connsiteX1" fmla="*/ 214190 w 1068476"/>
                <a:gd name="connsiteY1" fmla="*/ 582235 h 1729950"/>
                <a:gd name="connsiteX2" fmla="*/ 216759 w 1068476"/>
                <a:gd name="connsiteY2" fmla="*/ 590042 h 1729950"/>
                <a:gd name="connsiteX3" fmla="*/ 216759 w 1068476"/>
                <a:gd name="connsiteY3" fmla="*/ 614508 h 1729950"/>
                <a:gd name="connsiteX4" fmla="*/ 220661 w 1068476"/>
                <a:gd name="connsiteY4" fmla="*/ 622314 h 1729950"/>
                <a:gd name="connsiteX5" fmla="*/ 207815 w 1068476"/>
                <a:gd name="connsiteY5" fmla="*/ 639069 h 1729950"/>
                <a:gd name="connsiteX6" fmla="*/ 211621 w 1068476"/>
                <a:gd name="connsiteY6" fmla="*/ 644210 h 1729950"/>
                <a:gd name="connsiteX7" fmla="*/ 214190 w 1068476"/>
                <a:gd name="connsiteY7" fmla="*/ 661060 h 1729950"/>
                <a:gd name="connsiteX8" fmla="*/ 228368 w 1068476"/>
                <a:gd name="connsiteY8" fmla="*/ 704946 h 1729950"/>
                <a:gd name="connsiteX9" fmla="*/ 238740 w 1068476"/>
                <a:gd name="connsiteY9" fmla="*/ 707517 h 1729950"/>
                <a:gd name="connsiteX10" fmla="*/ 245210 w 1068476"/>
                <a:gd name="connsiteY10" fmla="*/ 716561 h 1729950"/>
                <a:gd name="connsiteX11" fmla="*/ 258056 w 1068476"/>
                <a:gd name="connsiteY11" fmla="*/ 729413 h 1729950"/>
                <a:gd name="connsiteX12" fmla="*/ 263289 w 1068476"/>
                <a:gd name="connsiteY12" fmla="*/ 766921 h 1729950"/>
                <a:gd name="connsiteX13" fmla="*/ 225799 w 1068476"/>
                <a:gd name="connsiteY13" fmla="*/ 808237 h 1729950"/>
                <a:gd name="connsiteX14" fmla="*/ 220661 w 1068476"/>
                <a:gd name="connsiteY14" fmla="*/ 814615 h 1729950"/>
                <a:gd name="connsiteX15" fmla="*/ 200012 w 1068476"/>
                <a:gd name="connsiteY15" fmla="*/ 855932 h 1729950"/>
                <a:gd name="connsiteX16" fmla="*/ 185834 w 1068476"/>
                <a:gd name="connsiteY16" fmla="*/ 871449 h 1729950"/>
                <a:gd name="connsiteX17" fmla="*/ 175463 w 1068476"/>
                <a:gd name="connsiteY17" fmla="*/ 879255 h 1729950"/>
                <a:gd name="connsiteX18" fmla="*/ 174226 w 1068476"/>
                <a:gd name="connsiteY18" fmla="*/ 886966 h 1729950"/>
                <a:gd name="connsiteX19" fmla="*/ 178127 w 1068476"/>
                <a:gd name="connsiteY19" fmla="*/ 888204 h 1729950"/>
                <a:gd name="connsiteX20" fmla="*/ 174226 w 1068476"/>
                <a:gd name="connsiteY20" fmla="*/ 892107 h 1729950"/>
                <a:gd name="connsiteX21" fmla="*/ 172894 w 1068476"/>
                <a:gd name="connsiteY21" fmla="*/ 902484 h 1729950"/>
                <a:gd name="connsiteX22" fmla="*/ 151008 w 1068476"/>
                <a:gd name="connsiteY22" fmla="*/ 926950 h 1729950"/>
                <a:gd name="connsiteX23" fmla="*/ 134166 w 1068476"/>
                <a:gd name="connsiteY23" fmla="*/ 930853 h 1729950"/>
                <a:gd name="connsiteX24" fmla="*/ 107143 w 1068476"/>
                <a:gd name="connsiteY24" fmla="*/ 974740 h 1729950"/>
                <a:gd name="connsiteX25" fmla="*/ 90301 w 1068476"/>
                <a:gd name="connsiteY25" fmla="*/ 986354 h 1729950"/>
                <a:gd name="connsiteX26" fmla="*/ 90301 w 1068476"/>
                <a:gd name="connsiteY26" fmla="*/ 995398 h 1729950"/>
                <a:gd name="connsiteX27" fmla="*/ 85162 w 1068476"/>
                <a:gd name="connsiteY27" fmla="*/ 1003109 h 1729950"/>
                <a:gd name="connsiteX28" fmla="*/ 87731 w 1068476"/>
                <a:gd name="connsiteY28" fmla="*/ 1016056 h 1729950"/>
                <a:gd name="connsiteX29" fmla="*/ 83925 w 1068476"/>
                <a:gd name="connsiteY29" fmla="*/ 1027670 h 1729950"/>
                <a:gd name="connsiteX30" fmla="*/ 90301 w 1068476"/>
                <a:gd name="connsiteY30" fmla="*/ 1037952 h 1729950"/>
                <a:gd name="connsiteX31" fmla="*/ 100672 w 1068476"/>
                <a:gd name="connsiteY31" fmla="*/ 1035381 h 1729950"/>
                <a:gd name="connsiteX32" fmla="*/ 105810 w 1068476"/>
                <a:gd name="connsiteY32" fmla="*/ 1045758 h 1729950"/>
                <a:gd name="connsiteX33" fmla="*/ 110949 w 1068476"/>
                <a:gd name="connsiteY33" fmla="*/ 1041855 h 1729950"/>
                <a:gd name="connsiteX34" fmla="*/ 116182 w 1068476"/>
                <a:gd name="connsiteY34" fmla="*/ 1044425 h 1729950"/>
                <a:gd name="connsiteX35" fmla="*/ 116182 w 1068476"/>
                <a:gd name="connsiteY35" fmla="*/ 1054802 h 1729950"/>
                <a:gd name="connsiteX36" fmla="*/ 125222 w 1068476"/>
                <a:gd name="connsiteY36" fmla="*/ 1062513 h 1729950"/>
                <a:gd name="connsiteX37" fmla="*/ 126459 w 1068476"/>
                <a:gd name="connsiteY37" fmla="*/ 1066416 h 1729950"/>
                <a:gd name="connsiteX38" fmla="*/ 109712 w 1068476"/>
                <a:gd name="connsiteY38" fmla="*/ 1083171 h 1729950"/>
                <a:gd name="connsiteX39" fmla="*/ 113613 w 1068476"/>
                <a:gd name="connsiteY39" fmla="*/ 1100021 h 1729950"/>
                <a:gd name="connsiteX40" fmla="*/ 105810 w 1068476"/>
                <a:gd name="connsiteY40" fmla="*/ 1107732 h 1729950"/>
                <a:gd name="connsiteX41" fmla="*/ 99340 w 1068476"/>
                <a:gd name="connsiteY41" fmla="*/ 1128390 h 1729950"/>
                <a:gd name="connsiteX42" fmla="*/ 92870 w 1068476"/>
                <a:gd name="connsiteY42" fmla="*/ 1129628 h 1729950"/>
                <a:gd name="connsiteX43" fmla="*/ 87731 w 1068476"/>
                <a:gd name="connsiteY43" fmla="*/ 1141242 h 1729950"/>
                <a:gd name="connsiteX44" fmla="*/ 86494 w 1068476"/>
                <a:gd name="connsiteY44" fmla="*/ 1151619 h 1729950"/>
                <a:gd name="connsiteX45" fmla="*/ 0 w 1068476"/>
                <a:gd name="connsiteY45" fmla="*/ 1542790 h 1729950"/>
                <a:gd name="connsiteX46" fmla="*/ 487756 w 1068476"/>
                <a:gd name="connsiteY46" fmla="*/ 1643511 h 1729950"/>
                <a:gd name="connsiteX47" fmla="*/ 980745 w 1068476"/>
                <a:gd name="connsiteY47" fmla="*/ 1729951 h 1729950"/>
                <a:gd name="connsiteX48" fmla="*/ 1068477 w 1068476"/>
                <a:gd name="connsiteY48" fmla="*/ 1174847 h 1729950"/>
                <a:gd name="connsiteX49" fmla="*/ 1058105 w 1068476"/>
                <a:gd name="connsiteY49" fmla="*/ 1167136 h 1729950"/>
                <a:gd name="connsiteX50" fmla="*/ 1051729 w 1068476"/>
                <a:gd name="connsiteY50" fmla="*/ 1150286 h 1729950"/>
                <a:gd name="connsiteX51" fmla="*/ 1045259 w 1068476"/>
                <a:gd name="connsiteY51" fmla="*/ 1147716 h 1729950"/>
                <a:gd name="connsiteX52" fmla="*/ 1046496 w 1068476"/>
                <a:gd name="connsiteY52" fmla="*/ 1136101 h 1729950"/>
                <a:gd name="connsiteX53" fmla="*/ 1040026 w 1068476"/>
                <a:gd name="connsiteY53" fmla="*/ 1130961 h 1729950"/>
                <a:gd name="connsiteX54" fmla="*/ 1041358 w 1068476"/>
                <a:gd name="connsiteY54" fmla="*/ 1124487 h 1729950"/>
                <a:gd name="connsiteX55" fmla="*/ 1037456 w 1068476"/>
                <a:gd name="connsiteY55" fmla="*/ 1121917 h 1729950"/>
                <a:gd name="connsiteX56" fmla="*/ 1034887 w 1068476"/>
                <a:gd name="connsiteY56" fmla="*/ 1110303 h 1729950"/>
                <a:gd name="connsiteX57" fmla="*/ 1029749 w 1068476"/>
                <a:gd name="connsiteY57" fmla="*/ 1110303 h 1729950"/>
                <a:gd name="connsiteX58" fmla="*/ 1027180 w 1068476"/>
                <a:gd name="connsiteY58" fmla="*/ 1105162 h 1729950"/>
                <a:gd name="connsiteX59" fmla="*/ 1022042 w 1068476"/>
                <a:gd name="connsiteY59" fmla="*/ 1112873 h 1729950"/>
                <a:gd name="connsiteX60" fmla="*/ 1009101 w 1068476"/>
                <a:gd name="connsiteY60" fmla="*/ 1112873 h 1729950"/>
                <a:gd name="connsiteX61" fmla="*/ 1010433 w 1068476"/>
                <a:gd name="connsiteY61" fmla="*/ 1124487 h 1729950"/>
                <a:gd name="connsiteX62" fmla="*/ 1001393 w 1068476"/>
                <a:gd name="connsiteY62" fmla="*/ 1125820 h 1729950"/>
                <a:gd name="connsiteX63" fmla="*/ 998824 w 1068476"/>
                <a:gd name="connsiteY63" fmla="*/ 1136101 h 1729950"/>
                <a:gd name="connsiteX64" fmla="*/ 1001393 w 1068476"/>
                <a:gd name="connsiteY64" fmla="*/ 1145145 h 1729950"/>
                <a:gd name="connsiteX65" fmla="*/ 1006532 w 1068476"/>
                <a:gd name="connsiteY65" fmla="*/ 1149048 h 1729950"/>
                <a:gd name="connsiteX66" fmla="*/ 1000061 w 1068476"/>
                <a:gd name="connsiteY66" fmla="*/ 1150286 h 1729950"/>
                <a:gd name="connsiteX67" fmla="*/ 989785 w 1068476"/>
                <a:gd name="connsiteY67" fmla="*/ 1143908 h 1729950"/>
                <a:gd name="connsiteX68" fmla="*/ 983314 w 1068476"/>
                <a:gd name="connsiteY68" fmla="*/ 1145145 h 1729950"/>
                <a:gd name="connsiteX69" fmla="*/ 970373 w 1068476"/>
                <a:gd name="connsiteY69" fmla="*/ 1141242 h 1729950"/>
                <a:gd name="connsiteX70" fmla="*/ 949725 w 1068476"/>
                <a:gd name="connsiteY70" fmla="*/ 1147716 h 1729950"/>
                <a:gd name="connsiteX71" fmla="*/ 940686 w 1068476"/>
                <a:gd name="connsiteY71" fmla="*/ 1134864 h 1729950"/>
                <a:gd name="connsiteX72" fmla="*/ 903290 w 1068476"/>
                <a:gd name="connsiteY72" fmla="*/ 1137434 h 1729950"/>
                <a:gd name="connsiteX73" fmla="*/ 887780 w 1068476"/>
                <a:gd name="connsiteY73" fmla="*/ 1130961 h 1729950"/>
                <a:gd name="connsiteX74" fmla="*/ 883974 w 1068476"/>
                <a:gd name="connsiteY74" fmla="*/ 1124487 h 1729950"/>
                <a:gd name="connsiteX75" fmla="*/ 880073 w 1068476"/>
                <a:gd name="connsiteY75" fmla="*/ 1123250 h 1729950"/>
                <a:gd name="connsiteX76" fmla="*/ 864563 w 1068476"/>
                <a:gd name="connsiteY76" fmla="*/ 1128390 h 1729950"/>
                <a:gd name="connsiteX77" fmla="*/ 858093 w 1068476"/>
                <a:gd name="connsiteY77" fmla="*/ 1145145 h 1729950"/>
                <a:gd name="connsiteX78" fmla="*/ 805187 w 1068476"/>
                <a:gd name="connsiteY78" fmla="*/ 1124487 h 1729950"/>
                <a:gd name="connsiteX79" fmla="*/ 789772 w 1068476"/>
                <a:gd name="connsiteY79" fmla="*/ 1130961 h 1729950"/>
                <a:gd name="connsiteX80" fmla="*/ 784539 w 1068476"/>
                <a:gd name="connsiteY80" fmla="*/ 1138672 h 1729950"/>
                <a:gd name="connsiteX81" fmla="*/ 784539 w 1068476"/>
                <a:gd name="connsiteY81" fmla="*/ 1143908 h 1729950"/>
                <a:gd name="connsiteX82" fmla="*/ 783302 w 1068476"/>
                <a:gd name="connsiteY82" fmla="*/ 1151619 h 1729950"/>
                <a:gd name="connsiteX83" fmla="*/ 778164 w 1068476"/>
                <a:gd name="connsiteY83" fmla="*/ 1152856 h 1729950"/>
                <a:gd name="connsiteX84" fmla="*/ 772930 w 1068476"/>
                <a:gd name="connsiteY84" fmla="*/ 1142575 h 1729950"/>
                <a:gd name="connsiteX85" fmla="*/ 754946 w 1068476"/>
                <a:gd name="connsiteY85" fmla="*/ 1129628 h 1729950"/>
                <a:gd name="connsiteX86" fmla="*/ 758752 w 1068476"/>
                <a:gd name="connsiteY86" fmla="*/ 1112873 h 1729950"/>
                <a:gd name="connsiteX87" fmla="*/ 754946 w 1068476"/>
                <a:gd name="connsiteY87" fmla="*/ 1107732 h 1729950"/>
                <a:gd name="connsiteX88" fmla="*/ 756183 w 1068476"/>
                <a:gd name="connsiteY88" fmla="*/ 1102496 h 1729950"/>
                <a:gd name="connsiteX89" fmla="*/ 749713 w 1068476"/>
                <a:gd name="connsiteY89" fmla="*/ 1094785 h 1729950"/>
                <a:gd name="connsiteX90" fmla="*/ 756183 w 1068476"/>
                <a:gd name="connsiteY90" fmla="*/ 1087074 h 1729950"/>
                <a:gd name="connsiteX91" fmla="*/ 748476 w 1068476"/>
                <a:gd name="connsiteY91" fmla="*/ 1053469 h 1729950"/>
                <a:gd name="connsiteX92" fmla="*/ 734203 w 1068476"/>
                <a:gd name="connsiteY92" fmla="*/ 1039284 h 1729950"/>
                <a:gd name="connsiteX93" fmla="*/ 717456 w 1068476"/>
                <a:gd name="connsiteY93" fmla="*/ 1044425 h 1729950"/>
                <a:gd name="connsiteX94" fmla="*/ 717456 w 1068476"/>
                <a:gd name="connsiteY94" fmla="*/ 1036714 h 1729950"/>
                <a:gd name="connsiteX95" fmla="*/ 703278 w 1068476"/>
                <a:gd name="connsiteY95" fmla="*/ 1025100 h 1729950"/>
                <a:gd name="connsiteX96" fmla="*/ 699377 w 1068476"/>
                <a:gd name="connsiteY96" fmla="*/ 1005774 h 1729950"/>
                <a:gd name="connsiteX97" fmla="*/ 707179 w 1068476"/>
                <a:gd name="connsiteY97" fmla="*/ 1003109 h 1729950"/>
                <a:gd name="connsiteX98" fmla="*/ 709748 w 1068476"/>
                <a:gd name="connsiteY98" fmla="*/ 981213 h 1729950"/>
                <a:gd name="connsiteX99" fmla="*/ 700709 w 1068476"/>
                <a:gd name="connsiteY99" fmla="*/ 970932 h 1729950"/>
                <a:gd name="connsiteX100" fmla="*/ 704515 w 1068476"/>
                <a:gd name="connsiteY100" fmla="*/ 965696 h 1729950"/>
                <a:gd name="connsiteX101" fmla="*/ 694239 w 1068476"/>
                <a:gd name="connsiteY101" fmla="*/ 961793 h 1729950"/>
                <a:gd name="connsiteX102" fmla="*/ 692906 w 1068476"/>
                <a:gd name="connsiteY102" fmla="*/ 946370 h 1729950"/>
                <a:gd name="connsiteX103" fmla="*/ 686531 w 1068476"/>
                <a:gd name="connsiteY103" fmla="*/ 939897 h 1729950"/>
                <a:gd name="connsiteX104" fmla="*/ 677491 w 1068476"/>
                <a:gd name="connsiteY104" fmla="*/ 911528 h 1729950"/>
                <a:gd name="connsiteX105" fmla="*/ 678729 w 1068476"/>
                <a:gd name="connsiteY105" fmla="*/ 898581 h 1729950"/>
                <a:gd name="connsiteX106" fmla="*/ 674922 w 1068476"/>
                <a:gd name="connsiteY106" fmla="*/ 883063 h 1729950"/>
                <a:gd name="connsiteX107" fmla="*/ 680061 w 1068476"/>
                <a:gd name="connsiteY107" fmla="*/ 868879 h 1729950"/>
                <a:gd name="connsiteX108" fmla="*/ 671021 w 1068476"/>
                <a:gd name="connsiteY108" fmla="*/ 866308 h 1729950"/>
                <a:gd name="connsiteX109" fmla="*/ 677491 w 1068476"/>
                <a:gd name="connsiteY109" fmla="*/ 850791 h 1729950"/>
                <a:gd name="connsiteX110" fmla="*/ 671021 w 1068476"/>
                <a:gd name="connsiteY110" fmla="*/ 844317 h 1729950"/>
                <a:gd name="connsiteX111" fmla="*/ 663314 w 1068476"/>
                <a:gd name="connsiteY111" fmla="*/ 841747 h 1729950"/>
                <a:gd name="connsiteX112" fmla="*/ 661982 w 1068476"/>
                <a:gd name="connsiteY112" fmla="*/ 828895 h 1729950"/>
                <a:gd name="connsiteX113" fmla="*/ 656843 w 1068476"/>
                <a:gd name="connsiteY113" fmla="*/ 824992 h 1729950"/>
                <a:gd name="connsiteX114" fmla="*/ 656843 w 1068476"/>
                <a:gd name="connsiteY114" fmla="*/ 821089 h 1729950"/>
                <a:gd name="connsiteX115" fmla="*/ 650373 w 1068476"/>
                <a:gd name="connsiteY115" fmla="*/ 822422 h 1729950"/>
                <a:gd name="connsiteX116" fmla="*/ 646472 w 1068476"/>
                <a:gd name="connsiteY116" fmla="*/ 832703 h 1729950"/>
                <a:gd name="connsiteX117" fmla="*/ 640001 w 1068476"/>
                <a:gd name="connsiteY117" fmla="*/ 835369 h 1729950"/>
                <a:gd name="connsiteX118" fmla="*/ 625823 w 1068476"/>
                <a:gd name="connsiteY118" fmla="*/ 849553 h 1729950"/>
                <a:gd name="connsiteX119" fmla="*/ 614215 w 1068476"/>
                <a:gd name="connsiteY119" fmla="*/ 852124 h 1729950"/>
                <a:gd name="connsiteX120" fmla="*/ 607744 w 1068476"/>
                <a:gd name="connsiteY120" fmla="*/ 849553 h 1729950"/>
                <a:gd name="connsiteX121" fmla="*/ 602606 w 1068476"/>
                <a:gd name="connsiteY121" fmla="*/ 859835 h 1729950"/>
                <a:gd name="connsiteX122" fmla="*/ 590997 w 1068476"/>
                <a:gd name="connsiteY122" fmla="*/ 863738 h 1729950"/>
                <a:gd name="connsiteX123" fmla="*/ 578056 w 1068476"/>
                <a:gd name="connsiteY123" fmla="*/ 852124 h 1729950"/>
                <a:gd name="connsiteX124" fmla="*/ 574250 w 1068476"/>
                <a:gd name="connsiteY124" fmla="*/ 839177 h 1729950"/>
                <a:gd name="connsiteX125" fmla="*/ 563879 w 1068476"/>
                <a:gd name="connsiteY125" fmla="*/ 835369 h 1729950"/>
                <a:gd name="connsiteX126" fmla="*/ 558740 w 1068476"/>
                <a:gd name="connsiteY126" fmla="*/ 836606 h 1729950"/>
                <a:gd name="connsiteX127" fmla="*/ 563879 w 1068476"/>
                <a:gd name="connsiteY127" fmla="*/ 826230 h 1729950"/>
                <a:gd name="connsiteX128" fmla="*/ 561309 w 1068476"/>
                <a:gd name="connsiteY128" fmla="*/ 819851 h 1729950"/>
                <a:gd name="connsiteX129" fmla="*/ 571681 w 1068476"/>
                <a:gd name="connsiteY129" fmla="*/ 814615 h 1729950"/>
                <a:gd name="connsiteX130" fmla="*/ 574250 w 1068476"/>
                <a:gd name="connsiteY130" fmla="*/ 805667 h 1729950"/>
                <a:gd name="connsiteX131" fmla="*/ 567780 w 1068476"/>
                <a:gd name="connsiteY131" fmla="*/ 788817 h 1729950"/>
                <a:gd name="connsiteX132" fmla="*/ 580721 w 1068476"/>
                <a:gd name="connsiteY132" fmla="*/ 773394 h 1729950"/>
                <a:gd name="connsiteX133" fmla="*/ 594899 w 1068476"/>
                <a:gd name="connsiteY133" fmla="*/ 774632 h 1729950"/>
                <a:gd name="connsiteX134" fmla="*/ 598800 w 1068476"/>
                <a:gd name="connsiteY134" fmla="*/ 769491 h 1729950"/>
                <a:gd name="connsiteX135" fmla="*/ 594899 w 1068476"/>
                <a:gd name="connsiteY135" fmla="*/ 757877 h 1729950"/>
                <a:gd name="connsiteX136" fmla="*/ 600037 w 1068476"/>
                <a:gd name="connsiteY136" fmla="*/ 747500 h 1729950"/>
                <a:gd name="connsiteX137" fmla="*/ 589760 w 1068476"/>
                <a:gd name="connsiteY137" fmla="*/ 741122 h 1729950"/>
                <a:gd name="connsiteX138" fmla="*/ 592329 w 1068476"/>
                <a:gd name="connsiteY138" fmla="*/ 737219 h 1729950"/>
                <a:gd name="connsiteX139" fmla="*/ 589760 w 1068476"/>
                <a:gd name="connsiteY139" fmla="*/ 733316 h 1729950"/>
                <a:gd name="connsiteX140" fmla="*/ 597468 w 1068476"/>
                <a:gd name="connsiteY140" fmla="*/ 721701 h 1729950"/>
                <a:gd name="connsiteX141" fmla="*/ 590997 w 1068476"/>
                <a:gd name="connsiteY141" fmla="*/ 707517 h 1729950"/>
                <a:gd name="connsiteX142" fmla="*/ 593566 w 1068476"/>
                <a:gd name="connsiteY142" fmla="*/ 703614 h 1729950"/>
                <a:gd name="connsiteX143" fmla="*/ 600037 w 1068476"/>
                <a:gd name="connsiteY143" fmla="*/ 704946 h 1729950"/>
                <a:gd name="connsiteX144" fmla="*/ 603938 w 1068476"/>
                <a:gd name="connsiteY144" fmla="*/ 702376 h 1729950"/>
                <a:gd name="connsiteX145" fmla="*/ 606507 w 1068476"/>
                <a:gd name="connsiteY145" fmla="*/ 690667 h 1729950"/>
                <a:gd name="connsiteX146" fmla="*/ 602606 w 1068476"/>
                <a:gd name="connsiteY146" fmla="*/ 682956 h 1729950"/>
                <a:gd name="connsiteX147" fmla="*/ 610409 w 1068476"/>
                <a:gd name="connsiteY147" fmla="*/ 677815 h 1729950"/>
                <a:gd name="connsiteX148" fmla="*/ 618116 w 1068476"/>
                <a:gd name="connsiteY148" fmla="*/ 654586 h 1729950"/>
                <a:gd name="connsiteX149" fmla="*/ 624586 w 1068476"/>
                <a:gd name="connsiteY149" fmla="*/ 646780 h 1729950"/>
                <a:gd name="connsiteX150" fmla="*/ 623254 w 1068476"/>
                <a:gd name="connsiteY150" fmla="*/ 632595 h 1729950"/>
                <a:gd name="connsiteX151" fmla="*/ 633626 w 1068476"/>
                <a:gd name="connsiteY151" fmla="*/ 628788 h 1729950"/>
                <a:gd name="connsiteX152" fmla="*/ 641333 w 1068476"/>
                <a:gd name="connsiteY152" fmla="*/ 605559 h 1729950"/>
                <a:gd name="connsiteX153" fmla="*/ 641333 w 1068476"/>
                <a:gd name="connsiteY153" fmla="*/ 599085 h 1729950"/>
                <a:gd name="connsiteX154" fmla="*/ 634863 w 1068476"/>
                <a:gd name="connsiteY154" fmla="*/ 595182 h 1729950"/>
                <a:gd name="connsiteX155" fmla="*/ 616784 w 1068476"/>
                <a:gd name="connsiteY155" fmla="*/ 600323 h 1729950"/>
                <a:gd name="connsiteX156" fmla="*/ 609076 w 1068476"/>
                <a:gd name="connsiteY156" fmla="*/ 596515 h 1729950"/>
                <a:gd name="connsiteX157" fmla="*/ 600037 w 1068476"/>
                <a:gd name="connsiteY157" fmla="*/ 596515 h 1729950"/>
                <a:gd name="connsiteX158" fmla="*/ 594899 w 1068476"/>
                <a:gd name="connsiteY158" fmla="*/ 590042 h 1729950"/>
                <a:gd name="connsiteX159" fmla="*/ 598800 w 1068476"/>
                <a:gd name="connsiteY159" fmla="*/ 582235 h 1729950"/>
                <a:gd name="connsiteX160" fmla="*/ 593566 w 1068476"/>
                <a:gd name="connsiteY160" fmla="*/ 570621 h 1729950"/>
                <a:gd name="connsiteX161" fmla="*/ 589760 w 1068476"/>
                <a:gd name="connsiteY161" fmla="*/ 569383 h 1729950"/>
                <a:gd name="connsiteX162" fmla="*/ 579388 w 1068476"/>
                <a:gd name="connsiteY162" fmla="*/ 577095 h 1729950"/>
                <a:gd name="connsiteX163" fmla="*/ 575487 w 1068476"/>
                <a:gd name="connsiteY163" fmla="*/ 574524 h 1729950"/>
                <a:gd name="connsiteX164" fmla="*/ 578056 w 1068476"/>
                <a:gd name="connsiteY164" fmla="*/ 561577 h 1729950"/>
                <a:gd name="connsiteX165" fmla="*/ 561309 w 1068476"/>
                <a:gd name="connsiteY165" fmla="*/ 548725 h 1729950"/>
                <a:gd name="connsiteX166" fmla="*/ 556171 w 1068476"/>
                <a:gd name="connsiteY166" fmla="*/ 537111 h 1729950"/>
                <a:gd name="connsiteX167" fmla="*/ 562642 w 1068476"/>
                <a:gd name="connsiteY167" fmla="*/ 524164 h 1729950"/>
                <a:gd name="connsiteX168" fmla="*/ 553602 w 1068476"/>
                <a:gd name="connsiteY168" fmla="*/ 511217 h 1729950"/>
                <a:gd name="connsiteX169" fmla="*/ 545894 w 1068476"/>
                <a:gd name="connsiteY169" fmla="*/ 506076 h 1729950"/>
                <a:gd name="connsiteX170" fmla="*/ 544562 w 1068476"/>
                <a:gd name="connsiteY170" fmla="*/ 493224 h 1729950"/>
                <a:gd name="connsiteX171" fmla="*/ 536855 w 1068476"/>
                <a:gd name="connsiteY171" fmla="*/ 477707 h 1729950"/>
                <a:gd name="connsiteX172" fmla="*/ 518776 w 1068476"/>
                <a:gd name="connsiteY172" fmla="*/ 453146 h 1729950"/>
                <a:gd name="connsiteX173" fmla="*/ 516207 w 1068476"/>
                <a:gd name="connsiteY173" fmla="*/ 437724 h 1729950"/>
                <a:gd name="connsiteX174" fmla="*/ 491657 w 1068476"/>
                <a:gd name="connsiteY174" fmla="*/ 424777 h 1729950"/>
                <a:gd name="connsiteX175" fmla="*/ 481381 w 1068476"/>
                <a:gd name="connsiteY175" fmla="*/ 401548 h 1729950"/>
                <a:gd name="connsiteX176" fmla="*/ 460637 w 1068476"/>
                <a:gd name="connsiteY176" fmla="*/ 384698 h 1729950"/>
                <a:gd name="connsiteX177" fmla="*/ 463301 w 1068476"/>
                <a:gd name="connsiteY177" fmla="*/ 380890 h 1729950"/>
                <a:gd name="connsiteX178" fmla="*/ 476147 w 1068476"/>
                <a:gd name="connsiteY178" fmla="*/ 382128 h 1729950"/>
                <a:gd name="connsiteX179" fmla="*/ 480048 w 1068476"/>
                <a:gd name="connsiteY179" fmla="*/ 378320 h 1729950"/>
                <a:gd name="connsiteX180" fmla="*/ 472246 w 1068476"/>
                <a:gd name="connsiteY180" fmla="*/ 371846 h 1729950"/>
                <a:gd name="connsiteX181" fmla="*/ 472246 w 1068476"/>
                <a:gd name="connsiteY181" fmla="*/ 365373 h 1729950"/>
                <a:gd name="connsiteX182" fmla="*/ 467108 w 1068476"/>
                <a:gd name="connsiteY182" fmla="*/ 361565 h 1729950"/>
                <a:gd name="connsiteX183" fmla="*/ 477479 w 1068476"/>
                <a:gd name="connsiteY183" fmla="*/ 349855 h 1729950"/>
                <a:gd name="connsiteX184" fmla="*/ 477479 w 1068476"/>
                <a:gd name="connsiteY184" fmla="*/ 344715 h 1729950"/>
                <a:gd name="connsiteX185" fmla="*/ 473578 w 1068476"/>
                <a:gd name="connsiteY185" fmla="*/ 338241 h 1729950"/>
                <a:gd name="connsiteX186" fmla="*/ 476147 w 1068476"/>
                <a:gd name="connsiteY186" fmla="*/ 325389 h 1729950"/>
                <a:gd name="connsiteX187" fmla="*/ 469677 w 1068476"/>
                <a:gd name="connsiteY187" fmla="*/ 321486 h 1729950"/>
                <a:gd name="connsiteX188" fmla="*/ 469677 w 1068476"/>
                <a:gd name="connsiteY188" fmla="*/ 313680 h 1729950"/>
                <a:gd name="connsiteX189" fmla="*/ 463301 w 1068476"/>
                <a:gd name="connsiteY189" fmla="*/ 309872 h 1729950"/>
                <a:gd name="connsiteX190" fmla="*/ 461969 w 1068476"/>
                <a:gd name="connsiteY190" fmla="*/ 293117 h 1729950"/>
                <a:gd name="connsiteX191" fmla="*/ 452930 w 1068476"/>
                <a:gd name="connsiteY191" fmla="*/ 281503 h 1729950"/>
                <a:gd name="connsiteX192" fmla="*/ 441321 w 1068476"/>
                <a:gd name="connsiteY192" fmla="*/ 254371 h 1729950"/>
                <a:gd name="connsiteX193" fmla="*/ 487756 w 1068476"/>
                <a:gd name="connsiteY193" fmla="*/ 31035 h 1729950"/>
                <a:gd name="connsiteX194" fmla="*/ 344550 w 1068476"/>
                <a:gd name="connsiteY194" fmla="*/ 0 h 1729950"/>
                <a:gd name="connsiteX195" fmla="*/ 216759 w 1068476"/>
                <a:gd name="connsiteY195" fmla="*/ 562910 h 1729950"/>
                <a:gd name="connsiteX196" fmla="*/ 209052 w 1068476"/>
                <a:gd name="connsiteY196" fmla="*/ 578427 h 172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</a:cxnLst>
              <a:rect l="l" t="t" r="r" b="b"/>
              <a:pathLst>
                <a:path w="1068476" h="1729950">
                  <a:moveTo>
                    <a:pt x="209052" y="578427"/>
                  </a:moveTo>
                  <a:lnTo>
                    <a:pt x="214190" y="582235"/>
                  </a:lnTo>
                  <a:lnTo>
                    <a:pt x="216759" y="590042"/>
                  </a:lnTo>
                  <a:lnTo>
                    <a:pt x="216759" y="614508"/>
                  </a:lnTo>
                  <a:lnTo>
                    <a:pt x="220661" y="622314"/>
                  </a:lnTo>
                  <a:lnTo>
                    <a:pt x="207815" y="639069"/>
                  </a:lnTo>
                  <a:lnTo>
                    <a:pt x="211621" y="644210"/>
                  </a:lnTo>
                  <a:lnTo>
                    <a:pt x="214190" y="661060"/>
                  </a:lnTo>
                  <a:lnTo>
                    <a:pt x="228368" y="704946"/>
                  </a:lnTo>
                  <a:lnTo>
                    <a:pt x="238740" y="707517"/>
                  </a:lnTo>
                  <a:lnTo>
                    <a:pt x="245210" y="716561"/>
                  </a:lnTo>
                  <a:lnTo>
                    <a:pt x="258056" y="729413"/>
                  </a:lnTo>
                  <a:lnTo>
                    <a:pt x="263289" y="766921"/>
                  </a:lnTo>
                  <a:lnTo>
                    <a:pt x="225799" y="808237"/>
                  </a:lnTo>
                  <a:lnTo>
                    <a:pt x="220661" y="814615"/>
                  </a:lnTo>
                  <a:lnTo>
                    <a:pt x="200012" y="855932"/>
                  </a:lnTo>
                  <a:lnTo>
                    <a:pt x="185834" y="871449"/>
                  </a:lnTo>
                  <a:lnTo>
                    <a:pt x="175463" y="879255"/>
                  </a:lnTo>
                  <a:lnTo>
                    <a:pt x="174226" y="886966"/>
                  </a:lnTo>
                  <a:lnTo>
                    <a:pt x="178127" y="888204"/>
                  </a:lnTo>
                  <a:lnTo>
                    <a:pt x="174226" y="892107"/>
                  </a:lnTo>
                  <a:lnTo>
                    <a:pt x="172894" y="902484"/>
                  </a:lnTo>
                  <a:lnTo>
                    <a:pt x="151008" y="926950"/>
                  </a:lnTo>
                  <a:lnTo>
                    <a:pt x="134166" y="930853"/>
                  </a:lnTo>
                  <a:lnTo>
                    <a:pt x="107143" y="974740"/>
                  </a:lnTo>
                  <a:lnTo>
                    <a:pt x="90301" y="986354"/>
                  </a:lnTo>
                  <a:lnTo>
                    <a:pt x="90301" y="995398"/>
                  </a:lnTo>
                  <a:lnTo>
                    <a:pt x="85162" y="1003109"/>
                  </a:lnTo>
                  <a:lnTo>
                    <a:pt x="87731" y="1016056"/>
                  </a:lnTo>
                  <a:lnTo>
                    <a:pt x="83925" y="1027670"/>
                  </a:lnTo>
                  <a:lnTo>
                    <a:pt x="90301" y="1037952"/>
                  </a:lnTo>
                  <a:lnTo>
                    <a:pt x="100672" y="1035381"/>
                  </a:lnTo>
                  <a:lnTo>
                    <a:pt x="105810" y="1045758"/>
                  </a:lnTo>
                  <a:lnTo>
                    <a:pt x="110949" y="1041855"/>
                  </a:lnTo>
                  <a:lnTo>
                    <a:pt x="116182" y="1044425"/>
                  </a:lnTo>
                  <a:lnTo>
                    <a:pt x="116182" y="1054802"/>
                  </a:lnTo>
                  <a:lnTo>
                    <a:pt x="125222" y="1062513"/>
                  </a:lnTo>
                  <a:lnTo>
                    <a:pt x="126459" y="1066416"/>
                  </a:lnTo>
                  <a:lnTo>
                    <a:pt x="109712" y="1083171"/>
                  </a:lnTo>
                  <a:lnTo>
                    <a:pt x="113613" y="1100021"/>
                  </a:lnTo>
                  <a:lnTo>
                    <a:pt x="105810" y="1107732"/>
                  </a:lnTo>
                  <a:lnTo>
                    <a:pt x="99340" y="1128390"/>
                  </a:lnTo>
                  <a:lnTo>
                    <a:pt x="92870" y="1129628"/>
                  </a:lnTo>
                  <a:lnTo>
                    <a:pt x="87731" y="1141242"/>
                  </a:lnTo>
                  <a:lnTo>
                    <a:pt x="86494" y="1151619"/>
                  </a:lnTo>
                  <a:lnTo>
                    <a:pt x="0" y="1542790"/>
                  </a:lnTo>
                  <a:lnTo>
                    <a:pt x="487756" y="1643511"/>
                  </a:lnTo>
                  <a:lnTo>
                    <a:pt x="980745" y="1729951"/>
                  </a:lnTo>
                  <a:lnTo>
                    <a:pt x="1068477" y="1174847"/>
                  </a:lnTo>
                  <a:lnTo>
                    <a:pt x="1058105" y="1167136"/>
                  </a:lnTo>
                  <a:lnTo>
                    <a:pt x="1051729" y="1150286"/>
                  </a:lnTo>
                  <a:lnTo>
                    <a:pt x="1045259" y="1147716"/>
                  </a:lnTo>
                  <a:lnTo>
                    <a:pt x="1046496" y="1136101"/>
                  </a:lnTo>
                  <a:lnTo>
                    <a:pt x="1040026" y="1130961"/>
                  </a:lnTo>
                  <a:lnTo>
                    <a:pt x="1041358" y="1124487"/>
                  </a:lnTo>
                  <a:lnTo>
                    <a:pt x="1037456" y="1121917"/>
                  </a:lnTo>
                  <a:lnTo>
                    <a:pt x="1034887" y="1110303"/>
                  </a:lnTo>
                  <a:lnTo>
                    <a:pt x="1029749" y="1110303"/>
                  </a:lnTo>
                  <a:lnTo>
                    <a:pt x="1027180" y="1105162"/>
                  </a:lnTo>
                  <a:lnTo>
                    <a:pt x="1022042" y="1112873"/>
                  </a:lnTo>
                  <a:lnTo>
                    <a:pt x="1009101" y="1112873"/>
                  </a:lnTo>
                  <a:lnTo>
                    <a:pt x="1010433" y="1124487"/>
                  </a:lnTo>
                  <a:lnTo>
                    <a:pt x="1001393" y="1125820"/>
                  </a:lnTo>
                  <a:lnTo>
                    <a:pt x="998824" y="1136101"/>
                  </a:lnTo>
                  <a:lnTo>
                    <a:pt x="1001393" y="1145145"/>
                  </a:lnTo>
                  <a:lnTo>
                    <a:pt x="1006532" y="1149048"/>
                  </a:lnTo>
                  <a:lnTo>
                    <a:pt x="1000061" y="1150286"/>
                  </a:lnTo>
                  <a:lnTo>
                    <a:pt x="989785" y="1143908"/>
                  </a:lnTo>
                  <a:lnTo>
                    <a:pt x="983314" y="1145145"/>
                  </a:lnTo>
                  <a:lnTo>
                    <a:pt x="970373" y="1141242"/>
                  </a:lnTo>
                  <a:lnTo>
                    <a:pt x="949725" y="1147716"/>
                  </a:lnTo>
                  <a:lnTo>
                    <a:pt x="940686" y="1134864"/>
                  </a:lnTo>
                  <a:lnTo>
                    <a:pt x="903290" y="1137434"/>
                  </a:lnTo>
                  <a:lnTo>
                    <a:pt x="887780" y="1130961"/>
                  </a:lnTo>
                  <a:lnTo>
                    <a:pt x="883974" y="1124487"/>
                  </a:lnTo>
                  <a:lnTo>
                    <a:pt x="880073" y="1123250"/>
                  </a:lnTo>
                  <a:lnTo>
                    <a:pt x="864563" y="1128390"/>
                  </a:lnTo>
                  <a:lnTo>
                    <a:pt x="858093" y="1145145"/>
                  </a:lnTo>
                  <a:lnTo>
                    <a:pt x="805187" y="1124487"/>
                  </a:lnTo>
                  <a:lnTo>
                    <a:pt x="789772" y="1130961"/>
                  </a:lnTo>
                  <a:lnTo>
                    <a:pt x="784539" y="1138672"/>
                  </a:lnTo>
                  <a:lnTo>
                    <a:pt x="784539" y="1143908"/>
                  </a:lnTo>
                  <a:lnTo>
                    <a:pt x="783302" y="1151619"/>
                  </a:lnTo>
                  <a:lnTo>
                    <a:pt x="778164" y="1152856"/>
                  </a:lnTo>
                  <a:lnTo>
                    <a:pt x="772930" y="1142575"/>
                  </a:lnTo>
                  <a:lnTo>
                    <a:pt x="754946" y="1129628"/>
                  </a:lnTo>
                  <a:lnTo>
                    <a:pt x="758752" y="1112873"/>
                  </a:lnTo>
                  <a:lnTo>
                    <a:pt x="754946" y="1107732"/>
                  </a:lnTo>
                  <a:lnTo>
                    <a:pt x="756183" y="1102496"/>
                  </a:lnTo>
                  <a:lnTo>
                    <a:pt x="749713" y="1094785"/>
                  </a:lnTo>
                  <a:lnTo>
                    <a:pt x="756183" y="1087074"/>
                  </a:lnTo>
                  <a:lnTo>
                    <a:pt x="748476" y="1053469"/>
                  </a:lnTo>
                  <a:lnTo>
                    <a:pt x="734203" y="1039284"/>
                  </a:lnTo>
                  <a:lnTo>
                    <a:pt x="717456" y="1044425"/>
                  </a:lnTo>
                  <a:lnTo>
                    <a:pt x="717456" y="1036714"/>
                  </a:lnTo>
                  <a:lnTo>
                    <a:pt x="703278" y="1025100"/>
                  </a:lnTo>
                  <a:lnTo>
                    <a:pt x="699377" y="1005774"/>
                  </a:lnTo>
                  <a:lnTo>
                    <a:pt x="707179" y="1003109"/>
                  </a:lnTo>
                  <a:lnTo>
                    <a:pt x="709748" y="981213"/>
                  </a:lnTo>
                  <a:lnTo>
                    <a:pt x="700709" y="970932"/>
                  </a:lnTo>
                  <a:lnTo>
                    <a:pt x="704515" y="965696"/>
                  </a:lnTo>
                  <a:lnTo>
                    <a:pt x="694239" y="961793"/>
                  </a:lnTo>
                  <a:lnTo>
                    <a:pt x="692906" y="946370"/>
                  </a:lnTo>
                  <a:lnTo>
                    <a:pt x="686531" y="939897"/>
                  </a:lnTo>
                  <a:lnTo>
                    <a:pt x="677491" y="911528"/>
                  </a:lnTo>
                  <a:lnTo>
                    <a:pt x="678729" y="898581"/>
                  </a:lnTo>
                  <a:lnTo>
                    <a:pt x="674922" y="883063"/>
                  </a:lnTo>
                  <a:lnTo>
                    <a:pt x="680061" y="868879"/>
                  </a:lnTo>
                  <a:lnTo>
                    <a:pt x="671021" y="866308"/>
                  </a:lnTo>
                  <a:lnTo>
                    <a:pt x="677491" y="850791"/>
                  </a:lnTo>
                  <a:lnTo>
                    <a:pt x="671021" y="844317"/>
                  </a:lnTo>
                  <a:lnTo>
                    <a:pt x="663314" y="841747"/>
                  </a:lnTo>
                  <a:lnTo>
                    <a:pt x="661982" y="828895"/>
                  </a:lnTo>
                  <a:lnTo>
                    <a:pt x="656843" y="824992"/>
                  </a:lnTo>
                  <a:lnTo>
                    <a:pt x="656843" y="821089"/>
                  </a:lnTo>
                  <a:lnTo>
                    <a:pt x="650373" y="822422"/>
                  </a:lnTo>
                  <a:lnTo>
                    <a:pt x="646472" y="832703"/>
                  </a:lnTo>
                  <a:lnTo>
                    <a:pt x="640001" y="835369"/>
                  </a:lnTo>
                  <a:lnTo>
                    <a:pt x="625823" y="849553"/>
                  </a:lnTo>
                  <a:lnTo>
                    <a:pt x="614215" y="852124"/>
                  </a:lnTo>
                  <a:lnTo>
                    <a:pt x="607744" y="849553"/>
                  </a:lnTo>
                  <a:lnTo>
                    <a:pt x="602606" y="859835"/>
                  </a:lnTo>
                  <a:lnTo>
                    <a:pt x="590997" y="863738"/>
                  </a:lnTo>
                  <a:lnTo>
                    <a:pt x="578056" y="852124"/>
                  </a:lnTo>
                  <a:lnTo>
                    <a:pt x="574250" y="839177"/>
                  </a:lnTo>
                  <a:lnTo>
                    <a:pt x="563879" y="835369"/>
                  </a:lnTo>
                  <a:lnTo>
                    <a:pt x="558740" y="836606"/>
                  </a:lnTo>
                  <a:lnTo>
                    <a:pt x="563879" y="826230"/>
                  </a:lnTo>
                  <a:lnTo>
                    <a:pt x="561309" y="819851"/>
                  </a:lnTo>
                  <a:lnTo>
                    <a:pt x="571681" y="814615"/>
                  </a:lnTo>
                  <a:lnTo>
                    <a:pt x="574250" y="805667"/>
                  </a:lnTo>
                  <a:lnTo>
                    <a:pt x="567780" y="788817"/>
                  </a:lnTo>
                  <a:lnTo>
                    <a:pt x="580721" y="773394"/>
                  </a:lnTo>
                  <a:lnTo>
                    <a:pt x="594899" y="774632"/>
                  </a:lnTo>
                  <a:lnTo>
                    <a:pt x="598800" y="769491"/>
                  </a:lnTo>
                  <a:lnTo>
                    <a:pt x="594899" y="757877"/>
                  </a:lnTo>
                  <a:lnTo>
                    <a:pt x="600037" y="747500"/>
                  </a:lnTo>
                  <a:lnTo>
                    <a:pt x="589760" y="741122"/>
                  </a:lnTo>
                  <a:lnTo>
                    <a:pt x="592329" y="737219"/>
                  </a:lnTo>
                  <a:lnTo>
                    <a:pt x="589760" y="733316"/>
                  </a:lnTo>
                  <a:lnTo>
                    <a:pt x="597468" y="721701"/>
                  </a:lnTo>
                  <a:lnTo>
                    <a:pt x="590997" y="707517"/>
                  </a:lnTo>
                  <a:lnTo>
                    <a:pt x="593566" y="703614"/>
                  </a:lnTo>
                  <a:lnTo>
                    <a:pt x="600037" y="704946"/>
                  </a:lnTo>
                  <a:lnTo>
                    <a:pt x="603938" y="702376"/>
                  </a:lnTo>
                  <a:lnTo>
                    <a:pt x="606507" y="690667"/>
                  </a:lnTo>
                  <a:lnTo>
                    <a:pt x="602606" y="682956"/>
                  </a:lnTo>
                  <a:lnTo>
                    <a:pt x="610409" y="677815"/>
                  </a:lnTo>
                  <a:lnTo>
                    <a:pt x="618116" y="654586"/>
                  </a:lnTo>
                  <a:lnTo>
                    <a:pt x="624586" y="646780"/>
                  </a:lnTo>
                  <a:lnTo>
                    <a:pt x="623254" y="632595"/>
                  </a:lnTo>
                  <a:lnTo>
                    <a:pt x="633626" y="628788"/>
                  </a:lnTo>
                  <a:lnTo>
                    <a:pt x="641333" y="605559"/>
                  </a:lnTo>
                  <a:lnTo>
                    <a:pt x="641333" y="599085"/>
                  </a:lnTo>
                  <a:lnTo>
                    <a:pt x="634863" y="595182"/>
                  </a:lnTo>
                  <a:lnTo>
                    <a:pt x="616784" y="600323"/>
                  </a:lnTo>
                  <a:lnTo>
                    <a:pt x="609076" y="596515"/>
                  </a:lnTo>
                  <a:lnTo>
                    <a:pt x="600037" y="596515"/>
                  </a:lnTo>
                  <a:lnTo>
                    <a:pt x="594899" y="590042"/>
                  </a:lnTo>
                  <a:lnTo>
                    <a:pt x="598800" y="582235"/>
                  </a:lnTo>
                  <a:lnTo>
                    <a:pt x="593566" y="570621"/>
                  </a:lnTo>
                  <a:lnTo>
                    <a:pt x="589760" y="569383"/>
                  </a:lnTo>
                  <a:lnTo>
                    <a:pt x="579388" y="577095"/>
                  </a:lnTo>
                  <a:lnTo>
                    <a:pt x="575487" y="574524"/>
                  </a:lnTo>
                  <a:lnTo>
                    <a:pt x="578056" y="561577"/>
                  </a:lnTo>
                  <a:lnTo>
                    <a:pt x="561309" y="548725"/>
                  </a:lnTo>
                  <a:lnTo>
                    <a:pt x="556171" y="537111"/>
                  </a:lnTo>
                  <a:lnTo>
                    <a:pt x="562642" y="524164"/>
                  </a:lnTo>
                  <a:lnTo>
                    <a:pt x="553602" y="511217"/>
                  </a:lnTo>
                  <a:lnTo>
                    <a:pt x="545894" y="506076"/>
                  </a:lnTo>
                  <a:lnTo>
                    <a:pt x="544562" y="493224"/>
                  </a:lnTo>
                  <a:lnTo>
                    <a:pt x="536855" y="477707"/>
                  </a:lnTo>
                  <a:lnTo>
                    <a:pt x="518776" y="453146"/>
                  </a:lnTo>
                  <a:lnTo>
                    <a:pt x="516207" y="437724"/>
                  </a:lnTo>
                  <a:lnTo>
                    <a:pt x="491657" y="424777"/>
                  </a:lnTo>
                  <a:lnTo>
                    <a:pt x="481381" y="401548"/>
                  </a:lnTo>
                  <a:lnTo>
                    <a:pt x="460637" y="384698"/>
                  </a:lnTo>
                  <a:lnTo>
                    <a:pt x="463301" y="380890"/>
                  </a:lnTo>
                  <a:lnTo>
                    <a:pt x="476147" y="382128"/>
                  </a:lnTo>
                  <a:lnTo>
                    <a:pt x="480048" y="378320"/>
                  </a:lnTo>
                  <a:lnTo>
                    <a:pt x="472246" y="371846"/>
                  </a:lnTo>
                  <a:lnTo>
                    <a:pt x="472246" y="365373"/>
                  </a:lnTo>
                  <a:lnTo>
                    <a:pt x="467108" y="361565"/>
                  </a:lnTo>
                  <a:lnTo>
                    <a:pt x="477479" y="349855"/>
                  </a:lnTo>
                  <a:lnTo>
                    <a:pt x="477479" y="344715"/>
                  </a:lnTo>
                  <a:lnTo>
                    <a:pt x="473578" y="338241"/>
                  </a:lnTo>
                  <a:lnTo>
                    <a:pt x="476147" y="325389"/>
                  </a:lnTo>
                  <a:lnTo>
                    <a:pt x="469677" y="321486"/>
                  </a:lnTo>
                  <a:lnTo>
                    <a:pt x="469677" y="313680"/>
                  </a:lnTo>
                  <a:lnTo>
                    <a:pt x="463301" y="309872"/>
                  </a:lnTo>
                  <a:lnTo>
                    <a:pt x="461969" y="293117"/>
                  </a:lnTo>
                  <a:lnTo>
                    <a:pt x="452930" y="281503"/>
                  </a:lnTo>
                  <a:lnTo>
                    <a:pt x="441321" y="254371"/>
                  </a:lnTo>
                  <a:lnTo>
                    <a:pt x="487756" y="31035"/>
                  </a:lnTo>
                  <a:lnTo>
                    <a:pt x="344550" y="0"/>
                  </a:lnTo>
                  <a:lnTo>
                    <a:pt x="216759" y="562910"/>
                  </a:lnTo>
                  <a:lnTo>
                    <a:pt x="209052" y="578427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8F44305E-8760-09D9-BB8C-53A134B58D00}"/>
                </a:ext>
              </a:extLst>
            </p:cNvPr>
            <p:cNvSpPr/>
            <p:nvPr/>
          </p:nvSpPr>
          <p:spPr>
            <a:xfrm>
              <a:off x="5786011" y="5008268"/>
              <a:ext cx="1372264" cy="475309"/>
            </a:xfrm>
            <a:custGeom>
              <a:avLst/>
              <a:gdLst>
                <a:gd name="connsiteX0" fmla="*/ 987120 w 1527876"/>
                <a:gd name="connsiteY0" fmla="*/ 73588 h 529209"/>
                <a:gd name="connsiteX1" fmla="*/ 876171 w 1527876"/>
                <a:gd name="connsiteY1" fmla="*/ 81300 h 529209"/>
                <a:gd name="connsiteX2" fmla="*/ 843915 w 1527876"/>
                <a:gd name="connsiteY2" fmla="*/ 86440 h 529209"/>
                <a:gd name="connsiteX3" fmla="*/ 661982 w 1527876"/>
                <a:gd name="connsiteY3" fmla="*/ 96817 h 529209"/>
                <a:gd name="connsiteX4" fmla="*/ 649040 w 1527876"/>
                <a:gd name="connsiteY4" fmla="*/ 101958 h 529209"/>
                <a:gd name="connsiteX5" fmla="*/ 645235 w 1527876"/>
                <a:gd name="connsiteY5" fmla="*/ 99387 h 529209"/>
                <a:gd name="connsiteX6" fmla="*/ 418104 w 1527876"/>
                <a:gd name="connsiteY6" fmla="*/ 123854 h 529209"/>
                <a:gd name="connsiteX7" fmla="*/ 416771 w 1527876"/>
                <a:gd name="connsiteY7" fmla="*/ 117475 h 529209"/>
                <a:gd name="connsiteX8" fmla="*/ 378044 w 1527876"/>
                <a:gd name="connsiteY8" fmla="*/ 117475 h 529209"/>
                <a:gd name="connsiteX9" fmla="*/ 384514 w 1527876"/>
                <a:gd name="connsiteY9" fmla="*/ 139371 h 529209"/>
                <a:gd name="connsiteX10" fmla="*/ 387084 w 1527876"/>
                <a:gd name="connsiteY10" fmla="*/ 158791 h 529209"/>
                <a:gd name="connsiteX11" fmla="*/ 139399 w 1527876"/>
                <a:gd name="connsiteY11" fmla="*/ 175546 h 529209"/>
                <a:gd name="connsiteX12" fmla="*/ 130360 w 1527876"/>
                <a:gd name="connsiteY12" fmla="*/ 191064 h 529209"/>
                <a:gd name="connsiteX13" fmla="*/ 126459 w 1527876"/>
                <a:gd name="connsiteY13" fmla="*/ 188493 h 529209"/>
                <a:gd name="connsiteX14" fmla="*/ 127696 w 1527876"/>
                <a:gd name="connsiteY14" fmla="*/ 178117 h 529209"/>
                <a:gd name="connsiteX15" fmla="*/ 117419 w 1527876"/>
                <a:gd name="connsiteY15" fmla="*/ 179450 h 529209"/>
                <a:gd name="connsiteX16" fmla="*/ 121320 w 1527876"/>
                <a:gd name="connsiteY16" fmla="*/ 183258 h 529209"/>
                <a:gd name="connsiteX17" fmla="*/ 116087 w 1527876"/>
                <a:gd name="connsiteY17" fmla="*/ 192301 h 529209"/>
                <a:gd name="connsiteX18" fmla="*/ 121320 w 1527876"/>
                <a:gd name="connsiteY18" fmla="*/ 202678 h 529209"/>
                <a:gd name="connsiteX19" fmla="*/ 121320 w 1527876"/>
                <a:gd name="connsiteY19" fmla="*/ 210389 h 529209"/>
                <a:gd name="connsiteX20" fmla="*/ 118751 w 1527876"/>
                <a:gd name="connsiteY20" fmla="*/ 214292 h 529209"/>
                <a:gd name="connsiteX21" fmla="*/ 109711 w 1527876"/>
                <a:gd name="connsiteY21" fmla="*/ 212959 h 529209"/>
                <a:gd name="connsiteX22" fmla="*/ 105810 w 1527876"/>
                <a:gd name="connsiteY22" fmla="*/ 215530 h 529209"/>
                <a:gd name="connsiteX23" fmla="*/ 108379 w 1527876"/>
                <a:gd name="connsiteY23" fmla="*/ 223336 h 529209"/>
                <a:gd name="connsiteX24" fmla="*/ 118751 w 1527876"/>
                <a:gd name="connsiteY24" fmla="*/ 228477 h 529209"/>
                <a:gd name="connsiteX25" fmla="*/ 117419 w 1527876"/>
                <a:gd name="connsiteY25" fmla="*/ 233618 h 529209"/>
                <a:gd name="connsiteX26" fmla="*/ 110948 w 1527876"/>
                <a:gd name="connsiteY26" fmla="*/ 237521 h 529209"/>
                <a:gd name="connsiteX27" fmla="*/ 91633 w 1527876"/>
                <a:gd name="connsiteY27" fmla="*/ 238758 h 529209"/>
                <a:gd name="connsiteX28" fmla="*/ 109711 w 1527876"/>
                <a:gd name="connsiteY28" fmla="*/ 254276 h 529209"/>
                <a:gd name="connsiteX29" fmla="*/ 113518 w 1527876"/>
                <a:gd name="connsiteY29" fmla="*/ 262082 h 529209"/>
                <a:gd name="connsiteX30" fmla="*/ 100672 w 1527876"/>
                <a:gd name="connsiteY30" fmla="*/ 271126 h 529209"/>
                <a:gd name="connsiteX31" fmla="*/ 98103 w 1527876"/>
                <a:gd name="connsiteY31" fmla="*/ 287881 h 529209"/>
                <a:gd name="connsiteX32" fmla="*/ 91633 w 1527876"/>
                <a:gd name="connsiteY32" fmla="*/ 294354 h 529209"/>
                <a:gd name="connsiteX33" fmla="*/ 94201 w 1527876"/>
                <a:gd name="connsiteY33" fmla="*/ 303398 h 529209"/>
                <a:gd name="connsiteX34" fmla="*/ 108379 w 1527876"/>
                <a:gd name="connsiteY34" fmla="*/ 315013 h 529209"/>
                <a:gd name="connsiteX35" fmla="*/ 104573 w 1527876"/>
                <a:gd name="connsiteY35" fmla="*/ 320153 h 529209"/>
                <a:gd name="connsiteX36" fmla="*/ 91633 w 1527876"/>
                <a:gd name="connsiteY36" fmla="*/ 315013 h 529209"/>
                <a:gd name="connsiteX37" fmla="*/ 86494 w 1527876"/>
                <a:gd name="connsiteY37" fmla="*/ 320153 h 529209"/>
                <a:gd name="connsiteX38" fmla="*/ 99340 w 1527876"/>
                <a:gd name="connsiteY38" fmla="*/ 334338 h 529209"/>
                <a:gd name="connsiteX39" fmla="*/ 92964 w 1527876"/>
                <a:gd name="connsiteY39" fmla="*/ 339574 h 529209"/>
                <a:gd name="connsiteX40" fmla="*/ 89063 w 1527876"/>
                <a:gd name="connsiteY40" fmla="*/ 336908 h 529209"/>
                <a:gd name="connsiteX41" fmla="*/ 82593 w 1527876"/>
                <a:gd name="connsiteY41" fmla="*/ 340811 h 529209"/>
                <a:gd name="connsiteX42" fmla="*/ 81261 w 1527876"/>
                <a:gd name="connsiteY42" fmla="*/ 347285 h 529209"/>
                <a:gd name="connsiteX43" fmla="*/ 77454 w 1527876"/>
                <a:gd name="connsiteY43" fmla="*/ 351093 h 529209"/>
                <a:gd name="connsiteX44" fmla="*/ 61945 w 1527876"/>
                <a:gd name="connsiteY44" fmla="*/ 353663 h 529209"/>
                <a:gd name="connsiteX45" fmla="*/ 55474 w 1527876"/>
                <a:gd name="connsiteY45" fmla="*/ 358804 h 529209"/>
                <a:gd name="connsiteX46" fmla="*/ 59376 w 1527876"/>
                <a:gd name="connsiteY46" fmla="*/ 371751 h 529209"/>
                <a:gd name="connsiteX47" fmla="*/ 67083 w 1527876"/>
                <a:gd name="connsiteY47" fmla="*/ 375559 h 529209"/>
                <a:gd name="connsiteX48" fmla="*/ 73553 w 1527876"/>
                <a:gd name="connsiteY48" fmla="*/ 371751 h 529209"/>
                <a:gd name="connsiteX49" fmla="*/ 74886 w 1527876"/>
                <a:gd name="connsiteY49" fmla="*/ 376892 h 529209"/>
                <a:gd name="connsiteX50" fmla="*/ 55474 w 1527876"/>
                <a:gd name="connsiteY50" fmla="*/ 388506 h 529209"/>
                <a:gd name="connsiteX51" fmla="*/ 55474 w 1527876"/>
                <a:gd name="connsiteY51" fmla="*/ 393742 h 529209"/>
                <a:gd name="connsiteX52" fmla="*/ 63277 w 1527876"/>
                <a:gd name="connsiteY52" fmla="*/ 400120 h 529209"/>
                <a:gd name="connsiteX53" fmla="*/ 61945 w 1527876"/>
                <a:gd name="connsiteY53" fmla="*/ 404023 h 529209"/>
                <a:gd name="connsiteX54" fmla="*/ 55474 w 1527876"/>
                <a:gd name="connsiteY54" fmla="*/ 404023 h 529209"/>
                <a:gd name="connsiteX55" fmla="*/ 50336 w 1527876"/>
                <a:gd name="connsiteY55" fmla="*/ 397550 h 529209"/>
                <a:gd name="connsiteX56" fmla="*/ 41296 w 1527876"/>
                <a:gd name="connsiteY56" fmla="*/ 402690 h 529209"/>
                <a:gd name="connsiteX57" fmla="*/ 42533 w 1527876"/>
                <a:gd name="connsiteY57" fmla="*/ 411734 h 529209"/>
                <a:gd name="connsiteX58" fmla="*/ 50336 w 1527876"/>
                <a:gd name="connsiteY58" fmla="*/ 424681 h 529209"/>
                <a:gd name="connsiteX59" fmla="*/ 39965 w 1527876"/>
                <a:gd name="connsiteY59" fmla="*/ 432392 h 529209"/>
                <a:gd name="connsiteX60" fmla="*/ 33589 w 1527876"/>
                <a:gd name="connsiteY60" fmla="*/ 418208 h 529209"/>
                <a:gd name="connsiteX61" fmla="*/ 19316 w 1527876"/>
                <a:gd name="connsiteY61" fmla="*/ 432392 h 529209"/>
                <a:gd name="connsiteX62" fmla="*/ 21980 w 1527876"/>
                <a:gd name="connsiteY62" fmla="*/ 441436 h 529209"/>
                <a:gd name="connsiteX63" fmla="*/ 25786 w 1527876"/>
                <a:gd name="connsiteY63" fmla="*/ 440199 h 529209"/>
                <a:gd name="connsiteX64" fmla="*/ 28355 w 1527876"/>
                <a:gd name="connsiteY64" fmla="*/ 432392 h 529209"/>
                <a:gd name="connsiteX65" fmla="*/ 36158 w 1527876"/>
                <a:gd name="connsiteY65" fmla="*/ 433725 h 529209"/>
                <a:gd name="connsiteX66" fmla="*/ 32257 w 1527876"/>
                <a:gd name="connsiteY66" fmla="*/ 444007 h 529209"/>
                <a:gd name="connsiteX67" fmla="*/ 32257 w 1527876"/>
                <a:gd name="connsiteY67" fmla="*/ 455621 h 529209"/>
                <a:gd name="connsiteX68" fmla="*/ 23217 w 1527876"/>
                <a:gd name="connsiteY68" fmla="*/ 458191 h 529209"/>
                <a:gd name="connsiteX69" fmla="*/ 21980 w 1527876"/>
                <a:gd name="connsiteY69" fmla="*/ 463427 h 529209"/>
                <a:gd name="connsiteX70" fmla="*/ 24549 w 1527876"/>
                <a:gd name="connsiteY70" fmla="*/ 467235 h 529209"/>
                <a:gd name="connsiteX71" fmla="*/ 33589 w 1527876"/>
                <a:gd name="connsiteY71" fmla="*/ 467235 h 529209"/>
                <a:gd name="connsiteX72" fmla="*/ 37395 w 1527876"/>
                <a:gd name="connsiteY72" fmla="*/ 469806 h 529209"/>
                <a:gd name="connsiteX73" fmla="*/ 42533 w 1527876"/>
                <a:gd name="connsiteY73" fmla="*/ 495604 h 529209"/>
                <a:gd name="connsiteX74" fmla="*/ 38727 w 1527876"/>
                <a:gd name="connsiteY74" fmla="*/ 498270 h 529209"/>
                <a:gd name="connsiteX75" fmla="*/ 24549 w 1527876"/>
                <a:gd name="connsiteY75" fmla="*/ 498270 h 529209"/>
                <a:gd name="connsiteX76" fmla="*/ 21980 w 1527876"/>
                <a:gd name="connsiteY76" fmla="*/ 503411 h 529209"/>
                <a:gd name="connsiteX77" fmla="*/ 24549 w 1527876"/>
                <a:gd name="connsiteY77" fmla="*/ 509884 h 529209"/>
                <a:gd name="connsiteX78" fmla="*/ 20648 w 1527876"/>
                <a:gd name="connsiteY78" fmla="*/ 518928 h 529209"/>
                <a:gd name="connsiteX79" fmla="*/ 2569 w 1527876"/>
                <a:gd name="connsiteY79" fmla="*/ 517595 h 529209"/>
                <a:gd name="connsiteX80" fmla="*/ 0 w 1527876"/>
                <a:gd name="connsiteY80" fmla="*/ 529210 h 529209"/>
                <a:gd name="connsiteX81" fmla="*/ 388416 w 1527876"/>
                <a:gd name="connsiteY81" fmla="*/ 500840 h 529209"/>
                <a:gd name="connsiteX82" fmla="*/ 387084 w 1527876"/>
                <a:gd name="connsiteY82" fmla="*/ 498270 h 529209"/>
                <a:gd name="connsiteX83" fmla="*/ 425811 w 1527876"/>
                <a:gd name="connsiteY83" fmla="*/ 494367 h 529209"/>
                <a:gd name="connsiteX84" fmla="*/ 646472 w 1527876"/>
                <a:gd name="connsiteY84" fmla="*/ 478849 h 529209"/>
                <a:gd name="connsiteX85" fmla="*/ 860662 w 1527876"/>
                <a:gd name="connsiteY85" fmla="*/ 458191 h 529209"/>
                <a:gd name="connsiteX86" fmla="*/ 1096832 w 1527876"/>
                <a:gd name="connsiteY86" fmla="*/ 431155 h 529209"/>
                <a:gd name="connsiteX87" fmla="*/ 1095500 w 1527876"/>
                <a:gd name="connsiteY87" fmla="*/ 383365 h 529209"/>
                <a:gd name="connsiteX88" fmla="*/ 1098164 w 1527876"/>
                <a:gd name="connsiteY88" fmla="*/ 375559 h 529209"/>
                <a:gd name="connsiteX89" fmla="*/ 1107108 w 1527876"/>
                <a:gd name="connsiteY89" fmla="*/ 366610 h 529209"/>
                <a:gd name="connsiteX90" fmla="*/ 1113579 w 1527876"/>
                <a:gd name="connsiteY90" fmla="*/ 370513 h 529209"/>
                <a:gd name="connsiteX91" fmla="*/ 1121381 w 1527876"/>
                <a:gd name="connsiteY91" fmla="*/ 370513 h 529209"/>
                <a:gd name="connsiteX92" fmla="*/ 1130421 w 1527876"/>
                <a:gd name="connsiteY92" fmla="*/ 367848 h 529209"/>
                <a:gd name="connsiteX93" fmla="*/ 1139366 w 1527876"/>
                <a:gd name="connsiteY93" fmla="*/ 360137 h 529209"/>
                <a:gd name="connsiteX94" fmla="*/ 1143267 w 1527876"/>
                <a:gd name="connsiteY94" fmla="*/ 336908 h 529209"/>
                <a:gd name="connsiteX95" fmla="*/ 1140698 w 1527876"/>
                <a:gd name="connsiteY95" fmla="*/ 329197 h 529209"/>
                <a:gd name="connsiteX96" fmla="*/ 1163915 w 1527876"/>
                <a:gd name="connsiteY96" fmla="*/ 302065 h 529209"/>
                <a:gd name="connsiteX97" fmla="*/ 1171717 w 1527876"/>
                <a:gd name="connsiteY97" fmla="*/ 299495 h 529209"/>
                <a:gd name="connsiteX98" fmla="*/ 1185896 w 1527876"/>
                <a:gd name="connsiteY98" fmla="*/ 289118 h 529209"/>
                <a:gd name="connsiteX99" fmla="*/ 1209113 w 1527876"/>
                <a:gd name="connsiteY99" fmla="*/ 282645 h 529209"/>
                <a:gd name="connsiteX100" fmla="*/ 1219389 w 1527876"/>
                <a:gd name="connsiteY100" fmla="*/ 285311 h 529209"/>
                <a:gd name="connsiteX101" fmla="*/ 1228429 w 1527876"/>
                <a:gd name="connsiteY101" fmla="*/ 282645 h 529209"/>
                <a:gd name="connsiteX102" fmla="*/ 1255548 w 1527876"/>
                <a:gd name="connsiteY102" fmla="*/ 258179 h 529209"/>
                <a:gd name="connsiteX103" fmla="*/ 1263350 w 1527876"/>
                <a:gd name="connsiteY103" fmla="*/ 256941 h 529209"/>
                <a:gd name="connsiteX104" fmla="*/ 1271057 w 1527876"/>
                <a:gd name="connsiteY104" fmla="*/ 241329 h 529209"/>
                <a:gd name="connsiteX105" fmla="*/ 1281334 w 1527876"/>
                <a:gd name="connsiteY105" fmla="*/ 237521 h 529209"/>
                <a:gd name="connsiteX106" fmla="*/ 1287804 w 1527876"/>
                <a:gd name="connsiteY106" fmla="*/ 228477 h 529209"/>
                <a:gd name="connsiteX107" fmla="*/ 1300746 w 1527876"/>
                <a:gd name="connsiteY107" fmla="*/ 222003 h 529209"/>
                <a:gd name="connsiteX108" fmla="*/ 1317492 w 1527876"/>
                <a:gd name="connsiteY108" fmla="*/ 220766 h 529209"/>
                <a:gd name="connsiteX109" fmla="*/ 1327864 w 1527876"/>
                <a:gd name="connsiteY109" fmla="*/ 197537 h 529209"/>
                <a:gd name="connsiteX110" fmla="*/ 1323963 w 1527876"/>
                <a:gd name="connsiteY110" fmla="*/ 187161 h 529209"/>
                <a:gd name="connsiteX111" fmla="*/ 1325200 w 1527876"/>
                <a:gd name="connsiteY111" fmla="*/ 180687 h 529209"/>
                <a:gd name="connsiteX112" fmla="*/ 1334239 w 1527876"/>
                <a:gd name="connsiteY112" fmla="*/ 179450 h 529209"/>
                <a:gd name="connsiteX113" fmla="*/ 1344611 w 1527876"/>
                <a:gd name="connsiteY113" fmla="*/ 184590 h 529209"/>
                <a:gd name="connsiteX114" fmla="*/ 1348512 w 1527876"/>
                <a:gd name="connsiteY114" fmla="*/ 165265 h 529209"/>
                <a:gd name="connsiteX115" fmla="*/ 1365259 w 1527876"/>
                <a:gd name="connsiteY115" fmla="*/ 153651 h 529209"/>
                <a:gd name="connsiteX116" fmla="*/ 1375536 w 1527876"/>
                <a:gd name="connsiteY116" fmla="*/ 151080 h 529209"/>
                <a:gd name="connsiteX117" fmla="*/ 1379437 w 1527876"/>
                <a:gd name="connsiteY117" fmla="*/ 156221 h 529209"/>
                <a:gd name="connsiteX118" fmla="*/ 1379437 w 1527876"/>
                <a:gd name="connsiteY118" fmla="*/ 169073 h 529209"/>
                <a:gd name="connsiteX119" fmla="*/ 1388477 w 1527876"/>
                <a:gd name="connsiteY119" fmla="*/ 170406 h 529209"/>
                <a:gd name="connsiteX120" fmla="*/ 1400085 w 1527876"/>
                <a:gd name="connsiteY120" fmla="*/ 162695 h 529209"/>
                <a:gd name="connsiteX121" fmla="*/ 1413027 w 1527876"/>
                <a:gd name="connsiteY121" fmla="*/ 136801 h 529209"/>
                <a:gd name="connsiteX122" fmla="*/ 1425872 w 1527876"/>
                <a:gd name="connsiteY122" fmla="*/ 126519 h 529209"/>
                <a:gd name="connsiteX123" fmla="*/ 1434912 w 1527876"/>
                <a:gd name="connsiteY123" fmla="*/ 125186 h 529209"/>
                <a:gd name="connsiteX124" fmla="*/ 1446520 w 1527876"/>
                <a:gd name="connsiteY124" fmla="*/ 117475 h 529209"/>
                <a:gd name="connsiteX125" fmla="*/ 1455560 w 1527876"/>
                <a:gd name="connsiteY125" fmla="*/ 118713 h 529209"/>
                <a:gd name="connsiteX126" fmla="*/ 1462030 w 1527876"/>
                <a:gd name="connsiteY126" fmla="*/ 127852 h 529209"/>
                <a:gd name="connsiteX127" fmla="*/ 1474971 w 1527876"/>
                <a:gd name="connsiteY127" fmla="*/ 121378 h 529209"/>
                <a:gd name="connsiteX128" fmla="*/ 1492955 w 1527876"/>
                <a:gd name="connsiteY128" fmla="*/ 77397 h 529209"/>
                <a:gd name="connsiteX129" fmla="*/ 1505896 w 1527876"/>
                <a:gd name="connsiteY129" fmla="*/ 65782 h 529209"/>
                <a:gd name="connsiteX130" fmla="*/ 1526544 w 1527876"/>
                <a:gd name="connsiteY130" fmla="*/ 63212 h 529209"/>
                <a:gd name="connsiteX131" fmla="*/ 1518837 w 1527876"/>
                <a:gd name="connsiteY131" fmla="*/ 52930 h 529209"/>
                <a:gd name="connsiteX132" fmla="*/ 1523975 w 1527876"/>
                <a:gd name="connsiteY132" fmla="*/ 30940 h 529209"/>
                <a:gd name="connsiteX133" fmla="*/ 1522643 w 1527876"/>
                <a:gd name="connsiteY133" fmla="*/ 15517 h 529209"/>
                <a:gd name="connsiteX134" fmla="*/ 1526544 w 1527876"/>
                <a:gd name="connsiteY134" fmla="*/ 5141 h 529209"/>
                <a:gd name="connsiteX135" fmla="*/ 1527877 w 1527876"/>
                <a:gd name="connsiteY135" fmla="*/ 0 h 529209"/>
                <a:gd name="connsiteX136" fmla="*/ 1480110 w 1527876"/>
                <a:gd name="connsiteY136" fmla="*/ 5141 h 529209"/>
                <a:gd name="connsiteX137" fmla="*/ 1478777 w 1527876"/>
                <a:gd name="connsiteY137" fmla="*/ 10281 h 529209"/>
                <a:gd name="connsiteX138" fmla="*/ 1413027 w 1527876"/>
                <a:gd name="connsiteY138" fmla="*/ 20658 h 529209"/>
                <a:gd name="connsiteX139" fmla="*/ 1250409 w 1527876"/>
                <a:gd name="connsiteY139" fmla="*/ 43886 h 529209"/>
                <a:gd name="connsiteX140" fmla="*/ 1238801 w 1527876"/>
                <a:gd name="connsiteY140" fmla="*/ 42554 h 529209"/>
                <a:gd name="connsiteX141" fmla="*/ 1167816 w 1527876"/>
                <a:gd name="connsiteY141" fmla="*/ 52930 h 529209"/>
                <a:gd name="connsiteX142" fmla="*/ 1162678 w 1527876"/>
                <a:gd name="connsiteY142" fmla="*/ 56834 h 529209"/>
                <a:gd name="connsiteX143" fmla="*/ 987120 w 1527876"/>
                <a:gd name="connsiteY143" fmla="*/ 73588 h 52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527876" h="529209">
                  <a:moveTo>
                    <a:pt x="987120" y="73588"/>
                  </a:moveTo>
                  <a:lnTo>
                    <a:pt x="876171" y="81300"/>
                  </a:lnTo>
                  <a:lnTo>
                    <a:pt x="843915" y="86440"/>
                  </a:lnTo>
                  <a:lnTo>
                    <a:pt x="661982" y="96817"/>
                  </a:lnTo>
                  <a:lnTo>
                    <a:pt x="649040" y="101958"/>
                  </a:lnTo>
                  <a:lnTo>
                    <a:pt x="645235" y="99387"/>
                  </a:lnTo>
                  <a:lnTo>
                    <a:pt x="418104" y="123854"/>
                  </a:lnTo>
                  <a:lnTo>
                    <a:pt x="416771" y="117475"/>
                  </a:lnTo>
                  <a:lnTo>
                    <a:pt x="378044" y="117475"/>
                  </a:lnTo>
                  <a:lnTo>
                    <a:pt x="384514" y="139371"/>
                  </a:lnTo>
                  <a:lnTo>
                    <a:pt x="387084" y="158791"/>
                  </a:lnTo>
                  <a:lnTo>
                    <a:pt x="139399" y="175546"/>
                  </a:lnTo>
                  <a:lnTo>
                    <a:pt x="130360" y="191064"/>
                  </a:lnTo>
                  <a:lnTo>
                    <a:pt x="126459" y="188493"/>
                  </a:lnTo>
                  <a:lnTo>
                    <a:pt x="127696" y="178117"/>
                  </a:lnTo>
                  <a:lnTo>
                    <a:pt x="117419" y="179450"/>
                  </a:lnTo>
                  <a:lnTo>
                    <a:pt x="121320" y="183258"/>
                  </a:lnTo>
                  <a:lnTo>
                    <a:pt x="116087" y="192301"/>
                  </a:lnTo>
                  <a:lnTo>
                    <a:pt x="121320" y="202678"/>
                  </a:lnTo>
                  <a:lnTo>
                    <a:pt x="121320" y="210389"/>
                  </a:lnTo>
                  <a:lnTo>
                    <a:pt x="118751" y="214292"/>
                  </a:lnTo>
                  <a:lnTo>
                    <a:pt x="109711" y="212959"/>
                  </a:lnTo>
                  <a:lnTo>
                    <a:pt x="105810" y="215530"/>
                  </a:lnTo>
                  <a:lnTo>
                    <a:pt x="108379" y="223336"/>
                  </a:lnTo>
                  <a:lnTo>
                    <a:pt x="118751" y="228477"/>
                  </a:lnTo>
                  <a:lnTo>
                    <a:pt x="117419" y="233618"/>
                  </a:lnTo>
                  <a:lnTo>
                    <a:pt x="110948" y="237521"/>
                  </a:lnTo>
                  <a:lnTo>
                    <a:pt x="91633" y="238758"/>
                  </a:lnTo>
                  <a:lnTo>
                    <a:pt x="109711" y="254276"/>
                  </a:lnTo>
                  <a:lnTo>
                    <a:pt x="113518" y="262082"/>
                  </a:lnTo>
                  <a:lnTo>
                    <a:pt x="100672" y="271126"/>
                  </a:lnTo>
                  <a:lnTo>
                    <a:pt x="98103" y="287881"/>
                  </a:lnTo>
                  <a:lnTo>
                    <a:pt x="91633" y="294354"/>
                  </a:lnTo>
                  <a:lnTo>
                    <a:pt x="94201" y="303398"/>
                  </a:lnTo>
                  <a:lnTo>
                    <a:pt x="108379" y="315013"/>
                  </a:lnTo>
                  <a:lnTo>
                    <a:pt x="104573" y="320153"/>
                  </a:lnTo>
                  <a:lnTo>
                    <a:pt x="91633" y="315013"/>
                  </a:lnTo>
                  <a:lnTo>
                    <a:pt x="86494" y="320153"/>
                  </a:lnTo>
                  <a:lnTo>
                    <a:pt x="99340" y="334338"/>
                  </a:lnTo>
                  <a:lnTo>
                    <a:pt x="92964" y="339574"/>
                  </a:lnTo>
                  <a:lnTo>
                    <a:pt x="89063" y="336908"/>
                  </a:lnTo>
                  <a:lnTo>
                    <a:pt x="82593" y="340811"/>
                  </a:lnTo>
                  <a:lnTo>
                    <a:pt x="81261" y="347285"/>
                  </a:lnTo>
                  <a:lnTo>
                    <a:pt x="77454" y="351093"/>
                  </a:lnTo>
                  <a:lnTo>
                    <a:pt x="61945" y="353663"/>
                  </a:lnTo>
                  <a:lnTo>
                    <a:pt x="55474" y="358804"/>
                  </a:lnTo>
                  <a:lnTo>
                    <a:pt x="59376" y="371751"/>
                  </a:lnTo>
                  <a:lnTo>
                    <a:pt x="67083" y="375559"/>
                  </a:lnTo>
                  <a:lnTo>
                    <a:pt x="73553" y="371751"/>
                  </a:lnTo>
                  <a:lnTo>
                    <a:pt x="74886" y="376892"/>
                  </a:lnTo>
                  <a:lnTo>
                    <a:pt x="55474" y="388506"/>
                  </a:lnTo>
                  <a:lnTo>
                    <a:pt x="55474" y="393742"/>
                  </a:lnTo>
                  <a:lnTo>
                    <a:pt x="63277" y="400120"/>
                  </a:lnTo>
                  <a:lnTo>
                    <a:pt x="61945" y="404023"/>
                  </a:lnTo>
                  <a:lnTo>
                    <a:pt x="55474" y="404023"/>
                  </a:lnTo>
                  <a:lnTo>
                    <a:pt x="50336" y="397550"/>
                  </a:lnTo>
                  <a:lnTo>
                    <a:pt x="41296" y="402690"/>
                  </a:lnTo>
                  <a:lnTo>
                    <a:pt x="42533" y="411734"/>
                  </a:lnTo>
                  <a:lnTo>
                    <a:pt x="50336" y="424681"/>
                  </a:lnTo>
                  <a:lnTo>
                    <a:pt x="39965" y="432392"/>
                  </a:lnTo>
                  <a:lnTo>
                    <a:pt x="33589" y="418208"/>
                  </a:lnTo>
                  <a:lnTo>
                    <a:pt x="19316" y="432392"/>
                  </a:lnTo>
                  <a:lnTo>
                    <a:pt x="21980" y="441436"/>
                  </a:lnTo>
                  <a:lnTo>
                    <a:pt x="25786" y="440199"/>
                  </a:lnTo>
                  <a:lnTo>
                    <a:pt x="28355" y="432392"/>
                  </a:lnTo>
                  <a:lnTo>
                    <a:pt x="36158" y="433725"/>
                  </a:lnTo>
                  <a:lnTo>
                    <a:pt x="32257" y="444007"/>
                  </a:lnTo>
                  <a:lnTo>
                    <a:pt x="32257" y="455621"/>
                  </a:lnTo>
                  <a:lnTo>
                    <a:pt x="23217" y="458191"/>
                  </a:lnTo>
                  <a:lnTo>
                    <a:pt x="21980" y="463427"/>
                  </a:lnTo>
                  <a:lnTo>
                    <a:pt x="24549" y="467235"/>
                  </a:lnTo>
                  <a:lnTo>
                    <a:pt x="33589" y="467235"/>
                  </a:lnTo>
                  <a:lnTo>
                    <a:pt x="37395" y="469806"/>
                  </a:lnTo>
                  <a:lnTo>
                    <a:pt x="42533" y="495604"/>
                  </a:lnTo>
                  <a:lnTo>
                    <a:pt x="38727" y="498270"/>
                  </a:lnTo>
                  <a:lnTo>
                    <a:pt x="24549" y="498270"/>
                  </a:lnTo>
                  <a:lnTo>
                    <a:pt x="21980" y="503411"/>
                  </a:lnTo>
                  <a:lnTo>
                    <a:pt x="24549" y="509884"/>
                  </a:lnTo>
                  <a:lnTo>
                    <a:pt x="20648" y="518928"/>
                  </a:lnTo>
                  <a:lnTo>
                    <a:pt x="2569" y="517595"/>
                  </a:lnTo>
                  <a:lnTo>
                    <a:pt x="0" y="529210"/>
                  </a:lnTo>
                  <a:lnTo>
                    <a:pt x="388416" y="500840"/>
                  </a:lnTo>
                  <a:lnTo>
                    <a:pt x="387084" y="498270"/>
                  </a:lnTo>
                  <a:lnTo>
                    <a:pt x="425811" y="494367"/>
                  </a:lnTo>
                  <a:lnTo>
                    <a:pt x="646472" y="478849"/>
                  </a:lnTo>
                  <a:lnTo>
                    <a:pt x="860662" y="458191"/>
                  </a:lnTo>
                  <a:lnTo>
                    <a:pt x="1096832" y="431155"/>
                  </a:lnTo>
                  <a:lnTo>
                    <a:pt x="1095500" y="383365"/>
                  </a:lnTo>
                  <a:lnTo>
                    <a:pt x="1098164" y="375559"/>
                  </a:lnTo>
                  <a:lnTo>
                    <a:pt x="1107108" y="366610"/>
                  </a:lnTo>
                  <a:lnTo>
                    <a:pt x="1113579" y="370513"/>
                  </a:lnTo>
                  <a:lnTo>
                    <a:pt x="1121381" y="370513"/>
                  </a:lnTo>
                  <a:lnTo>
                    <a:pt x="1130421" y="367848"/>
                  </a:lnTo>
                  <a:lnTo>
                    <a:pt x="1139366" y="360137"/>
                  </a:lnTo>
                  <a:lnTo>
                    <a:pt x="1143267" y="336908"/>
                  </a:lnTo>
                  <a:lnTo>
                    <a:pt x="1140698" y="329197"/>
                  </a:lnTo>
                  <a:lnTo>
                    <a:pt x="1163915" y="302065"/>
                  </a:lnTo>
                  <a:lnTo>
                    <a:pt x="1171717" y="299495"/>
                  </a:lnTo>
                  <a:lnTo>
                    <a:pt x="1185896" y="289118"/>
                  </a:lnTo>
                  <a:lnTo>
                    <a:pt x="1209113" y="282645"/>
                  </a:lnTo>
                  <a:lnTo>
                    <a:pt x="1219389" y="285311"/>
                  </a:lnTo>
                  <a:lnTo>
                    <a:pt x="1228429" y="282645"/>
                  </a:lnTo>
                  <a:lnTo>
                    <a:pt x="1255548" y="258179"/>
                  </a:lnTo>
                  <a:lnTo>
                    <a:pt x="1263350" y="256941"/>
                  </a:lnTo>
                  <a:lnTo>
                    <a:pt x="1271057" y="241329"/>
                  </a:lnTo>
                  <a:lnTo>
                    <a:pt x="1281334" y="237521"/>
                  </a:lnTo>
                  <a:lnTo>
                    <a:pt x="1287804" y="228477"/>
                  </a:lnTo>
                  <a:lnTo>
                    <a:pt x="1300746" y="222003"/>
                  </a:lnTo>
                  <a:lnTo>
                    <a:pt x="1317492" y="220766"/>
                  </a:lnTo>
                  <a:lnTo>
                    <a:pt x="1327864" y="197537"/>
                  </a:lnTo>
                  <a:lnTo>
                    <a:pt x="1323963" y="187161"/>
                  </a:lnTo>
                  <a:lnTo>
                    <a:pt x="1325200" y="180687"/>
                  </a:lnTo>
                  <a:lnTo>
                    <a:pt x="1334239" y="179450"/>
                  </a:lnTo>
                  <a:lnTo>
                    <a:pt x="1344611" y="184590"/>
                  </a:lnTo>
                  <a:lnTo>
                    <a:pt x="1348512" y="165265"/>
                  </a:lnTo>
                  <a:lnTo>
                    <a:pt x="1365259" y="153651"/>
                  </a:lnTo>
                  <a:lnTo>
                    <a:pt x="1375536" y="151080"/>
                  </a:lnTo>
                  <a:lnTo>
                    <a:pt x="1379437" y="156221"/>
                  </a:lnTo>
                  <a:lnTo>
                    <a:pt x="1379437" y="169073"/>
                  </a:lnTo>
                  <a:lnTo>
                    <a:pt x="1388477" y="170406"/>
                  </a:lnTo>
                  <a:lnTo>
                    <a:pt x="1400085" y="162695"/>
                  </a:lnTo>
                  <a:lnTo>
                    <a:pt x="1413027" y="136801"/>
                  </a:lnTo>
                  <a:lnTo>
                    <a:pt x="1425872" y="126519"/>
                  </a:lnTo>
                  <a:lnTo>
                    <a:pt x="1434912" y="125186"/>
                  </a:lnTo>
                  <a:lnTo>
                    <a:pt x="1446520" y="117475"/>
                  </a:lnTo>
                  <a:lnTo>
                    <a:pt x="1455560" y="118713"/>
                  </a:lnTo>
                  <a:lnTo>
                    <a:pt x="1462030" y="127852"/>
                  </a:lnTo>
                  <a:lnTo>
                    <a:pt x="1474971" y="121378"/>
                  </a:lnTo>
                  <a:lnTo>
                    <a:pt x="1492955" y="77397"/>
                  </a:lnTo>
                  <a:lnTo>
                    <a:pt x="1505896" y="65782"/>
                  </a:lnTo>
                  <a:lnTo>
                    <a:pt x="1526544" y="63212"/>
                  </a:lnTo>
                  <a:lnTo>
                    <a:pt x="1518837" y="52930"/>
                  </a:lnTo>
                  <a:lnTo>
                    <a:pt x="1523975" y="30940"/>
                  </a:lnTo>
                  <a:lnTo>
                    <a:pt x="1522643" y="15517"/>
                  </a:lnTo>
                  <a:lnTo>
                    <a:pt x="1526544" y="5141"/>
                  </a:lnTo>
                  <a:lnTo>
                    <a:pt x="1527877" y="0"/>
                  </a:lnTo>
                  <a:lnTo>
                    <a:pt x="1480110" y="5141"/>
                  </a:lnTo>
                  <a:lnTo>
                    <a:pt x="1478777" y="10281"/>
                  </a:lnTo>
                  <a:lnTo>
                    <a:pt x="1413027" y="20658"/>
                  </a:lnTo>
                  <a:lnTo>
                    <a:pt x="1250409" y="43886"/>
                  </a:lnTo>
                  <a:lnTo>
                    <a:pt x="1238801" y="42554"/>
                  </a:lnTo>
                  <a:lnTo>
                    <a:pt x="1167816" y="52930"/>
                  </a:lnTo>
                  <a:lnTo>
                    <a:pt x="1162678" y="56834"/>
                  </a:lnTo>
                  <a:lnTo>
                    <a:pt x="987120" y="7358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D36278F-94C3-9C16-2637-6D5F7A4E0327}"/>
                </a:ext>
              </a:extLst>
            </p:cNvPr>
            <p:cNvSpPr/>
            <p:nvPr/>
          </p:nvSpPr>
          <p:spPr>
            <a:xfrm>
              <a:off x="5911213" y="4560661"/>
              <a:ext cx="1170488" cy="605274"/>
            </a:xfrm>
            <a:custGeom>
              <a:avLst/>
              <a:gdLst>
                <a:gd name="connsiteX0" fmla="*/ 1291611 w 1303219"/>
                <a:gd name="connsiteY0" fmla="*/ 299495 h 673911"/>
                <a:gd name="connsiteX1" fmla="*/ 1286473 w 1303219"/>
                <a:gd name="connsiteY1" fmla="*/ 295687 h 673911"/>
                <a:gd name="connsiteX2" fmla="*/ 1286473 w 1303219"/>
                <a:gd name="connsiteY2" fmla="*/ 302066 h 673911"/>
                <a:gd name="connsiteX3" fmla="*/ 1280002 w 1303219"/>
                <a:gd name="connsiteY3" fmla="*/ 298257 h 673911"/>
                <a:gd name="connsiteX4" fmla="*/ 1269726 w 1303219"/>
                <a:gd name="connsiteY4" fmla="*/ 296925 h 673911"/>
                <a:gd name="connsiteX5" fmla="*/ 1270963 w 1303219"/>
                <a:gd name="connsiteY5" fmla="*/ 289214 h 673911"/>
                <a:gd name="connsiteX6" fmla="*/ 1265825 w 1303219"/>
                <a:gd name="connsiteY6" fmla="*/ 289214 h 673911"/>
                <a:gd name="connsiteX7" fmla="*/ 1260686 w 1303219"/>
                <a:gd name="connsiteY7" fmla="*/ 280170 h 673911"/>
                <a:gd name="connsiteX8" fmla="*/ 1255548 w 1303219"/>
                <a:gd name="connsiteY8" fmla="*/ 284073 h 673911"/>
                <a:gd name="connsiteX9" fmla="*/ 1249078 w 1303219"/>
                <a:gd name="connsiteY9" fmla="*/ 277599 h 673911"/>
                <a:gd name="connsiteX10" fmla="*/ 1238706 w 1303219"/>
                <a:gd name="connsiteY10" fmla="*/ 276267 h 673911"/>
                <a:gd name="connsiteX11" fmla="*/ 1230998 w 1303219"/>
                <a:gd name="connsiteY11" fmla="*/ 262082 h 673911"/>
                <a:gd name="connsiteX12" fmla="*/ 1230998 w 1303219"/>
                <a:gd name="connsiteY12" fmla="*/ 254371 h 673911"/>
                <a:gd name="connsiteX13" fmla="*/ 1215488 w 1303219"/>
                <a:gd name="connsiteY13" fmla="*/ 246565 h 673911"/>
                <a:gd name="connsiteX14" fmla="*/ 1207781 w 1303219"/>
                <a:gd name="connsiteY14" fmla="*/ 229810 h 673911"/>
                <a:gd name="connsiteX15" fmla="*/ 1194840 w 1303219"/>
                <a:gd name="connsiteY15" fmla="*/ 223336 h 673911"/>
                <a:gd name="connsiteX16" fmla="*/ 1197505 w 1303219"/>
                <a:gd name="connsiteY16" fmla="*/ 211722 h 673911"/>
                <a:gd name="connsiteX17" fmla="*/ 1187133 w 1303219"/>
                <a:gd name="connsiteY17" fmla="*/ 204011 h 673911"/>
                <a:gd name="connsiteX18" fmla="*/ 1172955 w 1303219"/>
                <a:gd name="connsiteY18" fmla="*/ 183353 h 673911"/>
                <a:gd name="connsiteX19" fmla="*/ 1162583 w 1303219"/>
                <a:gd name="connsiteY19" fmla="*/ 176879 h 673911"/>
                <a:gd name="connsiteX20" fmla="*/ 1161347 w 1303219"/>
                <a:gd name="connsiteY20" fmla="*/ 171739 h 673911"/>
                <a:gd name="connsiteX21" fmla="*/ 1166485 w 1303219"/>
                <a:gd name="connsiteY21" fmla="*/ 169168 h 673911"/>
                <a:gd name="connsiteX22" fmla="*/ 1167722 w 1303219"/>
                <a:gd name="connsiteY22" fmla="*/ 165265 h 673911"/>
                <a:gd name="connsiteX23" fmla="*/ 1165152 w 1303219"/>
                <a:gd name="connsiteY23" fmla="*/ 154983 h 673911"/>
                <a:gd name="connsiteX24" fmla="*/ 1171623 w 1303219"/>
                <a:gd name="connsiteY24" fmla="*/ 151080 h 673911"/>
                <a:gd name="connsiteX25" fmla="*/ 1170386 w 1303219"/>
                <a:gd name="connsiteY25" fmla="*/ 138133 h 673911"/>
                <a:gd name="connsiteX26" fmla="*/ 1163915 w 1303219"/>
                <a:gd name="connsiteY26" fmla="*/ 125282 h 673911"/>
                <a:gd name="connsiteX27" fmla="*/ 1163915 w 1303219"/>
                <a:gd name="connsiteY27" fmla="*/ 114905 h 673911"/>
                <a:gd name="connsiteX28" fmla="*/ 1157445 w 1303219"/>
                <a:gd name="connsiteY28" fmla="*/ 101958 h 673911"/>
                <a:gd name="connsiteX29" fmla="*/ 1147168 w 1303219"/>
                <a:gd name="connsiteY29" fmla="*/ 98150 h 673911"/>
                <a:gd name="connsiteX30" fmla="*/ 1140698 w 1303219"/>
                <a:gd name="connsiteY30" fmla="*/ 89106 h 673911"/>
                <a:gd name="connsiteX31" fmla="*/ 1117480 w 1303219"/>
                <a:gd name="connsiteY31" fmla="*/ 85203 h 673911"/>
                <a:gd name="connsiteX32" fmla="*/ 1111010 w 1303219"/>
                <a:gd name="connsiteY32" fmla="*/ 76159 h 673911"/>
                <a:gd name="connsiteX33" fmla="*/ 1104540 w 1303219"/>
                <a:gd name="connsiteY33" fmla="*/ 51598 h 673911"/>
                <a:gd name="connsiteX34" fmla="*/ 1096832 w 1303219"/>
                <a:gd name="connsiteY34" fmla="*/ 47790 h 673911"/>
                <a:gd name="connsiteX35" fmla="*/ 1087793 w 1303219"/>
                <a:gd name="connsiteY35" fmla="*/ 55501 h 673911"/>
                <a:gd name="connsiteX36" fmla="*/ 1078753 w 1303219"/>
                <a:gd name="connsiteY36" fmla="*/ 56834 h 673911"/>
                <a:gd name="connsiteX37" fmla="*/ 1064575 w 1303219"/>
                <a:gd name="connsiteY37" fmla="*/ 71018 h 673911"/>
                <a:gd name="connsiteX38" fmla="*/ 1060674 w 1303219"/>
                <a:gd name="connsiteY38" fmla="*/ 82632 h 673911"/>
                <a:gd name="connsiteX39" fmla="*/ 1054204 w 1303219"/>
                <a:gd name="connsiteY39" fmla="*/ 85203 h 673911"/>
                <a:gd name="connsiteX40" fmla="*/ 1042595 w 1303219"/>
                <a:gd name="connsiteY40" fmla="*/ 83965 h 673911"/>
                <a:gd name="connsiteX41" fmla="*/ 1033555 w 1303219"/>
                <a:gd name="connsiteY41" fmla="*/ 91676 h 673911"/>
                <a:gd name="connsiteX42" fmla="*/ 1028417 w 1303219"/>
                <a:gd name="connsiteY42" fmla="*/ 83965 h 673911"/>
                <a:gd name="connsiteX43" fmla="*/ 1020710 w 1303219"/>
                <a:gd name="connsiteY43" fmla="*/ 80062 h 673911"/>
                <a:gd name="connsiteX44" fmla="*/ 1005200 w 1303219"/>
                <a:gd name="connsiteY44" fmla="*/ 80062 h 673911"/>
                <a:gd name="connsiteX45" fmla="*/ 992259 w 1303219"/>
                <a:gd name="connsiteY45" fmla="*/ 73589 h 673911"/>
                <a:gd name="connsiteX46" fmla="*/ 976844 w 1303219"/>
                <a:gd name="connsiteY46" fmla="*/ 80062 h 673911"/>
                <a:gd name="connsiteX47" fmla="*/ 972943 w 1303219"/>
                <a:gd name="connsiteY47" fmla="*/ 91676 h 673911"/>
                <a:gd name="connsiteX48" fmla="*/ 967709 w 1303219"/>
                <a:gd name="connsiteY48" fmla="*/ 94247 h 673911"/>
                <a:gd name="connsiteX49" fmla="*/ 950962 w 1303219"/>
                <a:gd name="connsiteY49" fmla="*/ 89106 h 673911"/>
                <a:gd name="connsiteX50" fmla="*/ 945824 w 1303219"/>
                <a:gd name="connsiteY50" fmla="*/ 80062 h 673911"/>
                <a:gd name="connsiteX51" fmla="*/ 938117 w 1303219"/>
                <a:gd name="connsiteY51" fmla="*/ 77492 h 673911"/>
                <a:gd name="connsiteX52" fmla="*/ 930314 w 1303219"/>
                <a:gd name="connsiteY52" fmla="*/ 69686 h 673911"/>
                <a:gd name="connsiteX53" fmla="*/ 913567 w 1303219"/>
                <a:gd name="connsiteY53" fmla="*/ 65878 h 673911"/>
                <a:gd name="connsiteX54" fmla="*/ 892919 w 1303219"/>
                <a:gd name="connsiteY54" fmla="*/ 71018 h 673911"/>
                <a:gd name="connsiteX55" fmla="*/ 868369 w 1303219"/>
                <a:gd name="connsiteY55" fmla="*/ 64545 h 673911"/>
                <a:gd name="connsiteX56" fmla="*/ 864563 w 1303219"/>
                <a:gd name="connsiteY56" fmla="*/ 49027 h 673911"/>
                <a:gd name="connsiteX57" fmla="*/ 852859 w 1303219"/>
                <a:gd name="connsiteY57" fmla="*/ 34843 h 673911"/>
                <a:gd name="connsiteX58" fmla="*/ 846484 w 1303219"/>
                <a:gd name="connsiteY58" fmla="*/ 19325 h 673911"/>
                <a:gd name="connsiteX59" fmla="*/ 840014 w 1303219"/>
                <a:gd name="connsiteY59" fmla="*/ 14185 h 673911"/>
                <a:gd name="connsiteX60" fmla="*/ 827073 w 1303219"/>
                <a:gd name="connsiteY60" fmla="*/ 14185 h 673911"/>
                <a:gd name="connsiteX61" fmla="*/ 820697 w 1303219"/>
                <a:gd name="connsiteY61" fmla="*/ 0 h 673911"/>
                <a:gd name="connsiteX62" fmla="*/ 794816 w 1303219"/>
                <a:gd name="connsiteY62" fmla="*/ 12947 h 673911"/>
                <a:gd name="connsiteX63" fmla="*/ 783207 w 1303219"/>
                <a:gd name="connsiteY63" fmla="*/ 10377 h 673911"/>
                <a:gd name="connsiteX64" fmla="*/ 770361 w 1303219"/>
                <a:gd name="connsiteY64" fmla="*/ 0 h 673911"/>
                <a:gd name="connsiteX65" fmla="*/ 758752 w 1303219"/>
                <a:gd name="connsiteY65" fmla="*/ 10377 h 673911"/>
                <a:gd name="connsiteX66" fmla="*/ 757421 w 1303219"/>
                <a:gd name="connsiteY66" fmla="*/ 5141 h 673911"/>
                <a:gd name="connsiteX67" fmla="*/ 745812 w 1303219"/>
                <a:gd name="connsiteY67" fmla="*/ 21991 h 673911"/>
                <a:gd name="connsiteX68" fmla="*/ 757421 w 1303219"/>
                <a:gd name="connsiteY68" fmla="*/ 37413 h 673911"/>
                <a:gd name="connsiteX69" fmla="*/ 752282 w 1303219"/>
                <a:gd name="connsiteY69" fmla="*/ 55501 h 673911"/>
                <a:gd name="connsiteX70" fmla="*/ 763891 w 1303219"/>
                <a:gd name="connsiteY70" fmla="*/ 55501 h 673911"/>
                <a:gd name="connsiteX71" fmla="*/ 769029 w 1303219"/>
                <a:gd name="connsiteY71" fmla="*/ 60642 h 673911"/>
                <a:gd name="connsiteX72" fmla="*/ 762559 w 1303219"/>
                <a:gd name="connsiteY72" fmla="*/ 69686 h 673911"/>
                <a:gd name="connsiteX73" fmla="*/ 765128 w 1303219"/>
                <a:gd name="connsiteY73" fmla="*/ 80062 h 673911"/>
                <a:gd name="connsiteX74" fmla="*/ 735536 w 1303219"/>
                <a:gd name="connsiteY74" fmla="*/ 87773 h 673911"/>
                <a:gd name="connsiteX75" fmla="*/ 707084 w 1303219"/>
                <a:gd name="connsiteY75" fmla="*/ 109764 h 673911"/>
                <a:gd name="connsiteX76" fmla="*/ 701946 w 1303219"/>
                <a:gd name="connsiteY76" fmla="*/ 111002 h 673911"/>
                <a:gd name="connsiteX77" fmla="*/ 686436 w 1303219"/>
                <a:gd name="connsiteY77" fmla="*/ 99387 h 673911"/>
                <a:gd name="connsiteX78" fmla="*/ 659318 w 1303219"/>
                <a:gd name="connsiteY78" fmla="*/ 105861 h 673911"/>
                <a:gd name="connsiteX79" fmla="*/ 656748 w 1303219"/>
                <a:gd name="connsiteY79" fmla="*/ 114905 h 673911"/>
                <a:gd name="connsiteX80" fmla="*/ 667120 w 1303219"/>
                <a:gd name="connsiteY80" fmla="*/ 145939 h 673911"/>
                <a:gd name="connsiteX81" fmla="*/ 652942 w 1303219"/>
                <a:gd name="connsiteY81" fmla="*/ 166502 h 673911"/>
                <a:gd name="connsiteX82" fmla="*/ 636100 w 1303219"/>
                <a:gd name="connsiteY82" fmla="*/ 174309 h 673911"/>
                <a:gd name="connsiteX83" fmla="*/ 627061 w 1303219"/>
                <a:gd name="connsiteY83" fmla="*/ 207914 h 673911"/>
                <a:gd name="connsiteX84" fmla="*/ 615452 w 1303219"/>
                <a:gd name="connsiteY84" fmla="*/ 216863 h 673911"/>
                <a:gd name="connsiteX85" fmla="*/ 609076 w 1303219"/>
                <a:gd name="connsiteY85" fmla="*/ 213055 h 673911"/>
                <a:gd name="connsiteX86" fmla="*/ 600037 w 1303219"/>
                <a:gd name="connsiteY86" fmla="*/ 218196 h 673911"/>
                <a:gd name="connsiteX87" fmla="*/ 598705 w 1303219"/>
                <a:gd name="connsiteY87" fmla="*/ 225907 h 673911"/>
                <a:gd name="connsiteX88" fmla="*/ 589665 w 1303219"/>
                <a:gd name="connsiteY88" fmla="*/ 238854 h 673911"/>
                <a:gd name="connsiteX89" fmla="*/ 592234 w 1303219"/>
                <a:gd name="connsiteY89" fmla="*/ 263415 h 673911"/>
                <a:gd name="connsiteX90" fmla="*/ 587096 w 1303219"/>
                <a:gd name="connsiteY90" fmla="*/ 278837 h 673911"/>
                <a:gd name="connsiteX91" fmla="*/ 572918 w 1303219"/>
                <a:gd name="connsiteY91" fmla="*/ 285311 h 673911"/>
                <a:gd name="connsiteX92" fmla="*/ 569017 w 1303219"/>
                <a:gd name="connsiteY92" fmla="*/ 290451 h 673911"/>
                <a:gd name="connsiteX93" fmla="*/ 559978 w 1303219"/>
                <a:gd name="connsiteY93" fmla="*/ 282740 h 673911"/>
                <a:gd name="connsiteX94" fmla="*/ 535523 w 1303219"/>
                <a:gd name="connsiteY94" fmla="*/ 278837 h 673911"/>
                <a:gd name="connsiteX95" fmla="*/ 526388 w 1303219"/>
                <a:gd name="connsiteY95" fmla="*/ 272364 h 673911"/>
                <a:gd name="connsiteX96" fmla="*/ 522582 w 1303219"/>
                <a:gd name="connsiteY96" fmla="*/ 254371 h 673911"/>
                <a:gd name="connsiteX97" fmla="*/ 507072 w 1303219"/>
                <a:gd name="connsiteY97" fmla="*/ 245327 h 673911"/>
                <a:gd name="connsiteX98" fmla="*/ 507072 w 1303219"/>
                <a:gd name="connsiteY98" fmla="*/ 251801 h 673911"/>
                <a:gd name="connsiteX99" fmla="*/ 514875 w 1303219"/>
                <a:gd name="connsiteY99" fmla="*/ 254371 h 673911"/>
                <a:gd name="connsiteX100" fmla="*/ 516111 w 1303219"/>
                <a:gd name="connsiteY100" fmla="*/ 258179 h 673911"/>
                <a:gd name="connsiteX101" fmla="*/ 504503 w 1303219"/>
                <a:gd name="connsiteY101" fmla="*/ 265985 h 673911"/>
                <a:gd name="connsiteX102" fmla="*/ 494226 w 1303219"/>
                <a:gd name="connsiteY102" fmla="*/ 262082 h 673911"/>
                <a:gd name="connsiteX103" fmla="*/ 492895 w 1303219"/>
                <a:gd name="connsiteY103" fmla="*/ 265985 h 673911"/>
                <a:gd name="connsiteX104" fmla="*/ 499365 w 1303219"/>
                <a:gd name="connsiteY104" fmla="*/ 273696 h 673911"/>
                <a:gd name="connsiteX105" fmla="*/ 496796 w 1303219"/>
                <a:gd name="connsiteY105" fmla="*/ 277599 h 673911"/>
                <a:gd name="connsiteX106" fmla="*/ 486424 w 1303219"/>
                <a:gd name="connsiteY106" fmla="*/ 281407 h 673911"/>
                <a:gd name="connsiteX107" fmla="*/ 487756 w 1303219"/>
                <a:gd name="connsiteY107" fmla="*/ 308539 h 673911"/>
                <a:gd name="connsiteX108" fmla="*/ 476147 w 1303219"/>
                <a:gd name="connsiteY108" fmla="*/ 311109 h 673911"/>
                <a:gd name="connsiteX109" fmla="*/ 473578 w 1303219"/>
                <a:gd name="connsiteY109" fmla="*/ 325389 h 673911"/>
                <a:gd name="connsiteX110" fmla="*/ 469677 w 1303219"/>
                <a:gd name="connsiteY110" fmla="*/ 329197 h 673911"/>
                <a:gd name="connsiteX111" fmla="*/ 464538 w 1303219"/>
                <a:gd name="connsiteY111" fmla="*/ 327960 h 673911"/>
                <a:gd name="connsiteX112" fmla="*/ 464538 w 1303219"/>
                <a:gd name="connsiteY112" fmla="*/ 315013 h 673911"/>
                <a:gd name="connsiteX113" fmla="*/ 447697 w 1303219"/>
                <a:gd name="connsiteY113" fmla="*/ 318916 h 673911"/>
                <a:gd name="connsiteX114" fmla="*/ 437420 w 1303219"/>
                <a:gd name="connsiteY114" fmla="*/ 302066 h 673911"/>
                <a:gd name="connsiteX115" fmla="*/ 432281 w 1303219"/>
                <a:gd name="connsiteY115" fmla="*/ 299495 h 673911"/>
                <a:gd name="connsiteX116" fmla="*/ 418008 w 1303219"/>
                <a:gd name="connsiteY116" fmla="*/ 312442 h 673911"/>
                <a:gd name="connsiteX117" fmla="*/ 398693 w 1303219"/>
                <a:gd name="connsiteY117" fmla="*/ 320153 h 673911"/>
                <a:gd name="connsiteX118" fmla="*/ 394791 w 1303219"/>
                <a:gd name="connsiteY118" fmla="*/ 344714 h 673911"/>
                <a:gd name="connsiteX119" fmla="*/ 389653 w 1303219"/>
                <a:gd name="connsiteY119" fmla="*/ 351188 h 673911"/>
                <a:gd name="connsiteX120" fmla="*/ 384515 w 1303219"/>
                <a:gd name="connsiteY120" fmla="*/ 349855 h 673911"/>
                <a:gd name="connsiteX121" fmla="*/ 375475 w 1303219"/>
                <a:gd name="connsiteY121" fmla="*/ 340811 h 673911"/>
                <a:gd name="connsiteX122" fmla="*/ 358728 w 1303219"/>
                <a:gd name="connsiteY122" fmla="*/ 335671 h 673911"/>
                <a:gd name="connsiteX123" fmla="*/ 357396 w 1303219"/>
                <a:gd name="connsiteY123" fmla="*/ 331768 h 673911"/>
                <a:gd name="connsiteX124" fmla="*/ 331610 w 1303219"/>
                <a:gd name="connsiteY124" fmla="*/ 321486 h 673911"/>
                <a:gd name="connsiteX125" fmla="*/ 314767 w 1303219"/>
                <a:gd name="connsiteY125" fmla="*/ 327960 h 673911"/>
                <a:gd name="connsiteX126" fmla="*/ 296783 w 1303219"/>
                <a:gd name="connsiteY126" fmla="*/ 316345 h 673911"/>
                <a:gd name="connsiteX127" fmla="*/ 294119 w 1303219"/>
                <a:gd name="connsiteY127" fmla="*/ 327960 h 673911"/>
                <a:gd name="connsiteX128" fmla="*/ 300590 w 1303219"/>
                <a:gd name="connsiteY128" fmla="*/ 339574 h 673911"/>
                <a:gd name="connsiteX129" fmla="*/ 294119 w 1303219"/>
                <a:gd name="connsiteY129" fmla="*/ 348618 h 673911"/>
                <a:gd name="connsiteX130" fmla="*/ 285175 w 1303219"/>
                <a:gd name="connsiteY130" fmla="*/ 348618 h 673911"/>
                <a:gd name="connsiteX131" fmla="*/ 283842 w 1303219"/>
                <a:gd name="connsiteY131" fmla="*/ 334338 h 673911"/>
                <a:gd name="connsiteX132" fmla="*/ 259388 w 1303219"/>
                <a:gd name="connsiteY132" fmla="*/ 340811 h 673911"/>
                <a:gd name="connsiteX133" fmla="*/ 245115 w 1303219"/>
                <a:gd name="connsiteY133" fmla="*/ 331768 h 673911"/>
                <a:gd name="connsiteX134" fmla="*/ 239977 w 1303219"/>
                <a:gd name="connsiteY134" fmla="*/ 339574 h 673911"/>
                <a:gd name="connsiteX135" fmla="*/ 245115 w 1303219"/>
                <a:gd name="connsiteY135" fmla="*/ 351188 h 673911"/>
                <a:gd name="connsiteX136" fmla="*/ 245115 w 1303219"/>
                <a:gd name="connsiteY136" fmla="*/ 357662 h 673911"/>
                <a:gd name="connsiteX137" fmla="*/ 238645 w 1303219"/>
                <a:gd name="connsiteY137" fmla="*/ 365373 h 673911"/>
                <a:gd name="connsiteX138" fmla="*/ 224467 w 1303219"/>
                <a:gd name="connsiteY138" fmla="*/ 360232 h 673911"/>
                <a:gd name="connsiteX139" fmla="*/ 219329 w 1303219"/>
                <a:gd name="connsiteY139" fmla="*/ 376987 h 673911"/>
                <a:gd name="connsiteX140" fmla="*/ 208957 w 1303219"/>
                <a:gd name="connsiteY140" fmla="*/ 386031 h 673911"/>
                <a:gd name="connsiteX141" fmla="*/ 205150 w 1303219"/>
                <a:gd name="connsiteY141" fmla="*/ 397645 h 673911"/>
                <a:gd name="connsiteX142" fmla="*/ 211621 w 1303219"/>
                <a:gd name="connsiteY142" fmla="*/ 413162 h 673911"/>
                <a:gd name="connsiteX143" fmla="*/ 223230 w 1303219"/>
                <a:gd name="connsiteY143" fmla="*/ 426110 h 673911"/>
                <a:gd name="connsiteX144" fmla="*/ 223230 w 1303219"/>
                <a:gd name="connsiteY144" fmla="*/ 433821 h 673911"/>
                <a:gd name="connsiteX145" fmla="*/ 181933 w 1303219"/>
                <a:gd name="connsiteY145" fmla="*/ 448005 h 673911"/>
                <a:gd name="connsiteX146" fmla="*/ 174131 w 1303219"/>
                <a:gd name="connsiteY146" fmla="*/ 455716 h 673911"/>
                <a:gd name="connsiteX147" fmla="*/ 162522 w 1303219"/>
                <a:gd name="connsiteY147" fmla="*/ 454479 h 673911"/>
                <a:gd name="connsiteX148" fmla="*/ 154815 w 1303219"/>
                <a:gd name="connsiteY148" fmla="*/ 460952 h 673911"/>
                <a:gd name="connsiteX149" fmla="*/ 149677 w 1303219"/>
                <a:gd name="connsiteY149" fmla="*/ 486751 h 673911"/>
                <a:gd name="connsiteX150" fmla="*/ 167660 w 1303219"/>
                <a:gd name="connsiteY150" fmla="*/ 513883 h 673911"/>
                <a:gd name="connsiteX151" fmla="*/ 161285 w 1303219"/>
                <a:gd name="connsiteY151" fmla="*/ 530638 h 673911"/>
                <a:gd name="connsiteX152" fmla="*/ 157384 w 1303219"/>
                <a:gd name="connsiteY152" fmla="*/ 534541 h 673911"/>
                <a:gd name="connsiteX153" fmla="*/ 148344 w 1303219"/>
                <a:gd name="connsiteY153" fmla="*/ 535778 h 673911"/>
                <a:gd name="connsiteX154" fmla="*/ 135498 w 1303219"/>
                <a:gd name="connsiteY154" fmla="*/ 528067 h 673911"/>
                <a:gd name="connsiteX155" fmla="*/ 110949 w 1303219"/>
                <a:gd name="connsiteY155" fmla="*/ 521594 h 673911"/>
                <a:gd name="connsiteX156" fmla="*/ 87732 w 1303219"/>
                <a:gd name="connsiteY156" fmla="*/ 509980 h 673911"/>
                <a:gd name="connsiteX157" fmla="*/ 65751 w 1303219"/>
                <a:gd name="connsiteY157" fmla="*/ 507409 h 673911"/>
                <a:gd name="connsiteX158" fmla="*/ 52905 w 1303219"/>
                <a:gd name="connsiteY158" fmla="*/ 516453 h 673911"/>
                <a:gd name="connsiteX159" fmla="*/ 36063 w 1303219"/>
                <a:gd name="connsiteY159" fmla="*/ 543489 h 673911"/>
                <a:gd name="connsiteX160" fmla="*/ 34826 w 1303219"/>
                <a:gd name="connsiteY160" fmla="*/ 552533 h 673911"/>
                <a:gd name="connsiteX161" fmla="*/ 43866 w 1303219"/>
                <a:gd name="connsiteY161" fmla="*/ 561577 h 673911"/>
                <a:gd name="connsiteX162" fmla="*/ 49004 w 1303219"/>
                <a:gd name="connsiteY162" fmla="*/ 564148 h 673911"/>
                <a:gd name="connsiteX163" fmla="*/ 50336 w 1303219"/>
                <a:gd name="connsiteY163" fmla="*/ 569288 h 673911"/>
                <a:gd name="connsiteX164" fmla="*/ 46435 w 1303219"/>
                <a:gd name="connsiteY164" fmla="*/ 590042 h 673911"/>
                <a:gd name="connsiteX165" fmla="*/ 38632 w 1303219"/>
                <a:gd name="connsiteY165" fmla="*/ 600323 h 673911"/>
                <a:gd name="connsiteX166" fmla="*/ 49004 w 1303219"/>
                <a:gd name="connsiteY166" fmla="*/ 609367 h 673911"/>
                <a:gd name="connsiteX167" fmla="*/ 46435 w 1303219"/>
                <a:gd name="connsiteY167" fmla="*/ 613270 h 673911"/>
                <a:gd name="connsiteX168" fmla="*/ 39965 w 1303219"/>
                <a:gd name="connsiteY168" fmla="*/ 613270 h 673911"/>
                <a:gd name="connsiteX169" fmla="*/ 36063 w 1303219"/>
                <a:gd name="connsiteY169" fmla="*/ 622219 h 673911"/>
                <a:gd name="connsiteX170" fmla="*/ 42534 w 1303219"/>
                <a:gd name="connsiteY170" fmla="*/ 635166 h 673911"/>
                <a:gd name="connsiteX171" fmla="*/ 38632 w 1303219"/>
                <a:gd name="connsiteY171" fmla="*/ 642877 h 673911"/>
                <a:gd name="connsiteX172" fmla="*/ 37395 w 1303219"/>
                <a:gd name="connsiteY172" fmla="*/ 654586 h 673911"/>
                <a:gd name="connsiteX173" fmla="*/ 25787 w 1303219"/>
                <a:gd name="connsiteY173" fmla="*/ 658394 h 673911"/>
                <a:gd name="connsiteX174" fmla="*/ 14178 w 1303219"/>
                <a:gd name="connsiteY174" fmla="*/ 646780 h 673911"/>
                <a:gd name="connsiteX175" fmla="*/ 7707 w 1303219"/>
                <a:gd name="connsiteY175" fmla="*/ 646780 h 673911"/>
                <a:gd name="connsiteX176" fmla="*/ 0 w 1303219"/>
                <a:gd name="connsiteY176" fmla="*/ 673912 h 673911"/>
                <a:gd name="connsiteX177" fmla="*/ 247684 w 1303219"/>
                <a:gd name="connsiteY177" fmla="*/ 657157 h 673911"/>
                <a:gd name="connsiteX178" fmla="*/ 245115 w 1303219"/>
                <a:gd name="connsiteY178" fmla="*/ 637736 h 673911"/>
                <a:gd name="connsiteX179" fmla="*/ 238645 w 1303219"/>
                <a:gd name="connsiteY179" fmla="*/ 615840 h 673911"/>
                <a:gd name="connsiteX180" fmla="*/ 277372 w 1303219"/>
                <a:gd name="connsiteY180" fmla="*/ 615840 h 673911"/>
                <a:gd name="connsiteX181" fmla="*/ 278704 w 1303219"/>
                <a:gd name="connsiteY181" fmla="*/ 622219 h 673911"/>
                <a:gd name="connsiteX182" fmla="*/ 505835 w 1303219"/>
                <a:gd name="connsiteY182" fmla="*/ 597753 h 673911"/>
                <a:gd name="connsiteX183" fmla="*/ 509641 w 1303219"/>
                <a:gd name="connsiteY183" fmla="*/ 600323 h 673911"/>
                <a:gd name="connsiteX184" fmla="*/ 522582 w 1303219"/>
                <a:gd name="connsiteY184" fmla="*/ 595182 h 673911"/>
                <a:gd name="connsiteX185" fmla="*/ 704515 w 1303219"/>
                <a:gd name="connsiteY185" fmla="*/ 584806 h 673911"/>
                <a:gd name="connsiteX186" fmla="*/ 736772 w 1303219"/>
                <a:gd name="connsiteY186" fmla="*/ 579665 h 673911"/>
                <a:gd name="connsiteX187" fmla="*/ 847721 w 1303219"/>
                <a:gd name="connsiteY187" fmla="*/ 571954 h 673911"/>
                <a:gd name="connsiteX188" fmla="*/ 1023279 w 1303219"/>
                <a:gd name="connsiteY188" fmla="*/ 555199 h 673911"/>
                <a:gd name="connsiteX189" fmla="*/ 1028417 w 1303219"/>
                <a:gd name="connsiteY189" fmla="*/ 551296 h 673911"/>
                <a:gd name="connsiteX190" fmla="*/ 1051635 w 1303219"/>
                <a:gd name="connsiteY190" fmla="*/ 533208 h 673911"/>
                <a:gd name="connsiteX191" fmla="*/ 1073520 w 1303219"/>
                <a:gd name="connsiteY191" fmla="*/ 528067 h 673911"/>
                <a:gd name="connsiteX192" fmla="*/ 1087793 w 1303219"/>
                <a:gd name="connsiteY192" fmla="*/ 517691 h 673911"/>
                <a:gd name="connsiteX193" fmla="*/ 1120050 w 1303219"/>
                <a:gd name="connsiteY193" fmla="*/ 506076 h 673911"/>
                <a:gd name="connsiteX194" fmla="*/ 1120050 w 1303219"/>
                <a:gd name="connsiteY194" fmla="*/ 497032 h 673911"/>
                <a:gd name="connsiteX195" fmla="*/ 1129089 w 1303219"/>
                <a:gd name="connsiteY195" fmla="*/ 480278 h 673911"/>
                <a:gd name="connsiteX196" fmla="*/ 1148405 w 1303219"/>
                <a:gd name="connsiteY196" fmla="*/ 473804 h 673911"/>
                <a:gd name="connsiteX197" fmla="*/ 1161347 w 1303219"/>
                <a:gd name="connsiteY197" fmla="*/ 464760 h 673911"/>
                <a:gd name="connsiteX198" fmla="*/ 1162583 w 1303219"/>
                <a:gd name="connsiteY198" fmla="*/ 455716 h 673911"/>
                <a:gd name="connsiteX199" fmla="*/ 1160014 w 1303219"/>
                <a:gd name="connsiteY199" fmla="*/ 446672 h 673911"/>
                <a:gd name="connsiteX200" fmla="*/ 1184563 w 1303219"/>
                <a:gd name="connsiteY200" fmla="*/ 429917 h 673911"/>
                <a:gd name="connsiteX201" fmla="*/ 1185800 w 1303219"/>
                <a:gd name="connsiteY201" fmla="*/ 419636 h 673911"/>
                <a:gd name="connsiteX202" fmla="*/ 1181995 w 1303219"/>
                <a:gd name="connsiteY202" fmla="*/ 413162 h 673911"/>
                <a:gd name="connsiteX203" fmla="*/ 1206449 w 1303219"/>
                <a:gd name="connsiteY203" fmla="*/ 389934 h 673911"/>
                <a:gd name="connsiteX204" fmla="*/ 1243940 w 1303219"/>
                <a:gd name="connsiteY204" fmla="*/ 369181 h 673911"/>
                <a:gd name="connsiteX205" fmla="*/ 1303220 w 1303219"/>
                <a:gd name="connsiteY205" fmla="*/ 298257 h 673911"/>
                <a:gd name="connsiteX206" fmla="*/ 1299413 w 1303219"/>
                <a:gd name="connsiteY206" fmla="*/ 295687 h 673911"/>
                <a:gd name="connsiteX207" fmla="*/ 1291611 w 1303219"/>
                <a:gd name="connsiteY207" fmla="*/ 299495 h 673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1303219" h="673911">
                  <a:moveTo>
                    <a:pt x="1291611" y="299495"/>
                  </a:moveTo>
                  <a:lnTo>
                    <a:pt x="1286473" y="295687"/>
                  </a:lnTo>
                  <a:lnTo>
                    <a:pt x="1286473" y="302066"/>
                  </a:lnTo>
                  <a:lnTo>
                    <a:pt x="1280002" y="298257"/>
                  </a:lnTo>
                  <a:lnTo>
                    <a:pt x="1269726" y="296925"/>
                  </a:lnTo>
                  <a:lnTo>
                    <a:pt x="1270963" y="289214"/>
                  </a:lnTo>
                  <a:lnTo>
                    <a:pt x="1265825" y="289214"/>
                  </a:lnTo>
                  <a:lnTo>
                    <a:pt x="1260686" y="280170"/>
                  </a:lnTo>
                  <a:lnTo>
                    <a:pt x="1255548" y="284073"/>
                  </a:lnTo>
                  <a:lnTo>
                    <a:pt x="1249078" y="277599"/>
                  </a:lnTo>
                  <a:lnTo>
                    <a:pt x="1238706" y="276267"/>
                  </a:lnTo>
                  <a:lnTo>
                    <a:pt x="1230998" y="262082"/>
                  </a:lnTo>
                  <a:lnTo>
                    <a:pt x="1230998" y="254371"/>
                  </a:lnTo>
                  <a:lnTo>
                    <a:pt x="1215488" y="246565"/>
                  </a:lnTo>
                  <a:lnTo>
                    <a:pt x="1207781" y="229810"/>
                  </a:lnTo>
                  <a:lnTo>
                    <a:pt x="1194840" y="223336"/>
                  </a:lnTo>
                  <a:lnTo>
                    <a:pt x="1197505" y="211722"/>
                  </a:lnTo>
                  <a:lnTo>
                    <a:pt x="1187133" y="204011"/>
                  </a:lnTo>
                  <a:lnTo>
                    <a:pt x="1172955" y="183353"/>
                  </a:lnTo>
                  <a:lnTo>
                    <a:pt x="1162583" y="176879"/>
                  </a:lnTo>
                  <a:lnTo>
                    <a:pt x="1161347" y="171739"/>
                  </a:lnTo>
                  <a:lnTo>
                    <a:pt x="1166485" y="169168"/>
                  </a:lnTo>
                  <a:lnTo>
                    <a:pt x="1167722" y="165265"/>
                  </a:lnTo>
                  <a:lnTo>
                    <a:pt x="1165152" y="154983"/>
                  </a:lnTo>
                  <a:lnTo>
                    <a:pt x="1171623" y="151080"/>
                  </a:lnTo>
                  <a:lnTo>
                    <a:pt x="1170386" y="138133"/>
                  </a:lnTo>
                  <a:lnTo>
                    <a:pt x="1163915" y="125282"/>
                  </a:lnTo>
                  <a:lnTo>
                    <a:pt x="1163915" y="114905"/>
                  </a:lnTo>
                  <a:lnTo>
                    <a:pt x="1157445" y="101958"/>
                  </a:lnTo>
                  <a:lnTo>
                    <a:pt x="1147168" y="98150"/>
                  </a:lnTo>
                  <a:lnTo>
                    <a:pt x="1140698" y="89106"/>
                  </a:lnTo>
                  <a:lnTo>
                    <a:pt x="1117480" y="85203"/>
                  </a:lnTo>
                  <a:lnTo>
                    <a:pt x="1111010" y="76159"/>
                  </a:lnTo>
                  <a:lnTo>
                    <a:pt x="1104540" y="51598"/>
                  </a:lnTo>
                  <a:lnTo>
                    <a:pt x="1096832" y="47790"/>
                  </a:lnTo>
                  <a:lnTo>
                    <a:pt x="1087793" y="55501"/>
                  </a:lnTo>
                  <a:lnTo>
                    <a:pt x="1078753" y="56834"/>
                  </a:lnTo>
                  <a:lnTo>
                    <a:pt x="1064575" y="71018"/>
                  </a:lnTo>
                  <a:lnTo>
                    <a:pt x="1060674" y="82632"/>
                  </a:lnTo>
                  <a:lnTo>
                    <a:pt x="1054204" y="85203"/>
                  </a:lnTo>
                  <a:lnTo>
                    <a:pt x="1042595" y="83965"/>
                  </a:lnTo>
                  <a:lnTo>
                    <a:pt x="1033555" y="91676"/>
                  </a:lnTo>
                  <a:lnTo>
                    <a:pt x="1028417" y="83965"/>
                  </a:lnTo>
                  <a:lnTo>
                    <a:pt x="1020710" y="80062"/>
                  </a:lnTo>
                  <a:lnTo>
                    <a:pt x="1005200" y="80062"/>
                  </a:lnTo>
                  <a:lnTo>
                    <a:pt x="992259" y="73589"/>
                  </a:lnTo>
                  <a:lnTo>
                    <a:pt x="976844" y="80062"/>
                  </a:lnTo>
                  <a:lnTo>
                    <a:pt x="972943" y="91676"/>
                  </a:lnTo>
                  <a:lnTo>
                    <a:pt x="967709" y="94247"/>
                  </a:lnTo>
                  <a:lnTo>
                    <a:pt x="950962" y="89106"/>
                  </a:lnTo>
                  <a:lnTo>
                    <a:pt x="945824" y="80062"/>
                  </a:lnTo>
                  <a:lnTo>
                    <a:pt x="938117" y="77492"/>
                  </a:lnTo>
                  <a:lnTo>
                    <a:pt x="930314" y="69686"/>
                  </a:lnTo>
                  <a:lnTo>
                    <a:pt x="913567" y="65878"/>
                  </a:lnTo>
                  <a:lnTo>
                    <a:pt x="892919" y="71018"/>
                  </a:lnTo>
                  <a:lnTo>
                    <a:pt x="868369" y="64545"/>
                  </a:lnTo>
                  <a:lnTo>
                    <a:pt x="864563" y="49027"/>
                  </a:lnTo>
                  <a:lnTo>
                    <a:pt x="852859" y="34843"/>
                  </a:lnTo>
                  <a:lnTo>
                    <a:pt x="846484" y="19325"/>
                  </a:lnTo>
                  <a:lnTo>
                    <a:pt x="840014" y="14185"/>
                  </a:lnTo>
                  <a:lnTo>
                    <a:pt x="827073" y="14185"/>
                  </a:lnTo>
                  <a:lnTo>
                    <a:pt x="820697" y="0"/>
                  </a:lnTo>
                  <a:lnTo>
                    <a:pt x="794816" y="12947"/>
                  </a:lnTo>
                  <a:lnTo>
                    <a:pt x="783207" y="10377"/>
                  </a:lnTo>
                  <a:lnTo>
                    <a:pt x="770361" y="0"/>
                  </a:lnTo>
                  <a:lnTo>
                    <a:pt x="758752" y="10377"/>
                  </a:lnTo>
                  <a:lnTo>
                    <a:pt x="757421" y="5141"/>
                  </a:lnTo>
                  <a:lnTo>
                    <a:pt x="745812" y="21991"/>
                  </a:lnTo>
                  <a:lnTo>
                    <a:pt x="757421" y="37413"/>
                  </a:lnTo>
                  <a:lnTo>
                    <a:pt x="752282" y="55501"/>
                  </a:lnTo>
                  <a:lnTo>
                    <a:pt x="763891" y="55501"/>
                  </a:lnTo>
                  <a:lnTo>
                    <a:pt x="769029" y="60642"/>
                  </a:lnTo>
                  <a:lnTo>
                    <a:pt x="762559" y="69686"/>
                  </a:lnTo>
                  <a:lnTo>
                    <a:pt x="765128" y="80062"/>
                  </a:lnTo>
                  <a:lnTo>
                    <a:pt x="735536" y="87773"/>
                  </a:lnTo>
                  <a:lnTo>
                    <a:pt x="707084" y="109764"/>
                  </a:lnTo>
                  <a:lnTo>
                    <a:pt x="701946" y="111002"/>
                  </a:lnTo>
                  <a:lnTo>
                    <a:pt x="686436" y="99387"/>
                  </a:lnTo>
                  <a:lnTo>
                    <a:pt x="659318" y="105861"/>
                  </a:lnTo>
                  <a:lnTo>
                    <a:pt x="656748" y="114905"/>
                  </a:lnTo>
                  <a:lnTo>
                    <a:pt x="667120" y="145939"/>
                  </a:lnTo>
                  <a:lnTo>
                    <a:pt x="652942" y="166502"/>
                  </a:lnTo>
                  <a:lnTo>
                    <a:pt x="636100" y="174309"/>
                  </a:lnTo>
                  <a:lnTo>
                    <a:pt x="627061" y="207914"/>
                  </a:lnTo>
                  <a:lnTo>
                    <a:pt x="615452" y="216863"/>
                  </a:lnTo>
                  <a:lnTo>
                    <a:pt x="609076" y="213055"/>
                  </a:lnTo>
                  <a:lnTo>
                    <a:pt x="600037" y="218196"/>
                  </a:lnTo>
                  <a:lnTo>
                    <a:pt x="598705" y="225907"/>
                  </a:lnTo>
                  <a:lnTo>
                    <a:pt x="589665" y="238854"/>
                  </a:lnTo>
                  <a:lnTo>
                    <a:pt x="592234" y="263415"/>
                  </a:lnTo>
                  <a:lnTo>
                    <a:pt x="587096" y="278837"/>
                  </a:lnTo>
                  <a:lnTo>
                    <a:pt x="572918" y="285311"/>
                  </a:lnTo>
                  <a:lnTo>
                    <a:pt x="569017" y="290451"/>
                  </a:lnTo>
                  <a:lnTo>
                    <a:pt x="559978" y="282740"/>
                  </a:lnTo>
                  <a:lnTo>
                    <a:pt x="535523" y="278837"/>
                  </a:lnTo>
                  <a:lnTo>
                    <a:pt x="526388" y="272364"/>
                  </a:lnTo>
                  <a:lnTo>
                    <a:pt x="522582" y="254371"/>
                  </a:lnTo>
                  <a:lnTo>
                    <a:pt x="507072" y="245327"/>
                  </a:lnTo>
                  <a:lnTo>
                    <a:pt x="507072" y="251801"/>
                  </a:lnTo>
                  <a:lnTo>
                    <a:pt x="514875" y="254371"/>
                  </a:lnTo>
                  <a:lnTo>
                    <a:pt x="516111" y="258179"/>
                  </a:lnTo>
                  <a:lnTo>
                    <a:pt x="504503" y="265985"/>
                  </a:lnTo>
                  <a:lnTo>
                    <a:pt x="494226" y="262082"/>
                  </a:lnTo>
                  <a:lnTo>
                    <a:pt x="492895" y="265985"/>
                  </a:lnTo>
                  <a:lnTo>
                    <a:pt x="499365" y="273696"/>
                  </a:lnTo>
                  <a:lnTo>
                    <a:pt x="496796" y="277599"/>
                  </a:lnTo>
                  <a:lnTo>
                    <a:pt x="486424" y="281407"/>
                  </a:lnTo>
                  <a:lnTo>
                    <a:pt x="487756" y="308539"/>
                  </a:lnTo>
                  <a:lnTo>
                    <a:pt x="476147" y="311109"/>
                  </a:lnTo>
                  <a:lnTo>
                    <a:pt x="473578" y="325389"/>
                  </a:lnTo>
                  <a:lnTo>
                    <a:pt x="469677" y="329197"/>
                  </a:lnTo>
                  <a:lnTo>
                    <a:pt x="464538" y="327960"/>
                  </a:lnTo>
                  <a:lnTo>
                    <a:pt x="464538" y="315013"/>
                  </a:lnTo>
                  <a:lnTo>
                    <a:pt x="447697" y="318916"/>
                  </a:lnTo>
                  <a:lnTo>
                    <a:pt x="437420" y="302066"/>
                  </a:lnTo>
                  <a:lnTo>
                    <a:pt x="432281" y="299495"/>
                  </a:lnTo>
                  <a:lnTo>
                    <a:pt x="418008" y="312442"/>
                  </a:lnTo>
                  <a:lnTo>
                    <a:pt x="398693" y="320153"/>
                  </a:lnTo>
                  <a:lnTo>
                    <a:pt x="394791" y="344714"/>
                  </a:lnTo>
                  <a:lnTo>
                    <a:pt x="389653" y="351188"/>
                  </a:lnTo>
                  <a:lnTo>
                    <a:pt x="384515" y="349855"/>
                  </a:lnTo>
                  <a:lnTo>
                    <a:pt x="375475" y="340811"/>
                  </a:lnTo>
                  <a:lnTo>
                    <a:pt x="358728" y="335671"/>
                  </a:lnTo>
                  <a:lnTo>
                    <a:pt x="357396" y="331768"/>
                  </a:lnTo>
                  <a:lnTo>
                    <a:pt x="331610" y="321486"/>
                  </a:lnTo>
                  <a:lnTo>
                    <a:pt x="314767" y="327960"/>
                  </a:lnTo>
                  <a:lnTo>
                    <a:pt x="296783" y="316345"/>
                  </a:lnTo>
                  <a:lnTo>
                    <a:pt x="294119" y="327960"/>
                  </a:lnTo>
                  <a:lnTo>
                    <a:pt x="300590" y="339574"/>
                  </a:lnTo>
                  <a:lnTo>
                    <a:pt x="294119" y="348618"/>
                  </a:lnTo>
                  <a:lnTo>
                    <a:pt x="285175" y="348618"/>
                  </a:lnTo>
                  <a:lnTo>
                    <a:pt x="283842" y="334338"/>
                  </a:lnTo>
                  <a:lnTo>
                    <a:pt x="259388" y="340811"/>
                  </a:lnTo>
                  <a:lnTo>
                    <a:pt x="245115" y="331768"/>
                  </a:lnTo>
                  <a:lnTo>
                    <a:pt x="239977" y="339574"/>
                  </a:lnTo>
                  <a:lnTo>
                    <a:pt x="245115" y="351188"/>
                  </a:lnTo>
                  <a:lnTo>
                    <a:pt x="245115" y="357662"/>
                  </a:lnTo>
                  <a:lnTo>
                    <a:pt x="238645" y="365373"/>
                  </a:lnTo>
                  <a:lnTo>
                    <a:pt x="224467" y="360232"/>
                  </a:lnTo>
                  <a:lnTo>
                    <a:pt x="219329" y="376987"/>
                  </a:lnTo>
                  <a:lnTo>
                    <a:pt x="208957" y="386031"/>
                  </a:lnTo>
                  <a:lnTo>
                    <a:pt x="205150" y="397645"/>
                  </a:lnTo>
                  <a:lnTo>
                    <a:pt x="211621" y="413162"/>
                  </a:lnTo>
                  <a:lnTo>
                    <a:pt x="223230" y="426110"/>
                  </a:lnTo>
                  <a:lnTo>
                    <a:pt x="223230" y="433821"/>
                  </a:lnTo>
                  <a:lnTo>
                    <a:pt x="181933" y="448005"/>
                  </a:lnTo>
                  <a:lnTo>
                    <a:pt x="174131" y="455716"/>
                  </a:lnTo>
                  <a:lnTo>
                    <a:pt x="162522" y="454479"/>
                  </a:lnTo>
                  <a:lnTo>
                    <a:pt x="154815" y="460952"/>
                  </a:lnTo>
                  <a:lnTo>
                    <a:pt x="149677" y="486751"/>
                  </a:lnTo>
                  <a:lnTo>
                    <a:pt x="167660" y="513883"/>
                  </a:lnTo>
                  <a:lnTo>
                    <a:pt x="161285" y="530638"/>
                  </a:lnTo>
                  <a:lnTo>
                    <a:pt x="157384" y="534541"/>
                  </a:lnTo>
                  <a:lnTo>
                    <a:pt x="148344" y="535778"/>
                  </a:lnTo>
                  <a:lnTo>
                    <a:pt x="135498" y="528067"/>
                  </a:lnTo>
                  <a:lnTo>
                    <a:pt x="110949" y="521594"/>
                  </a:lnTo>
                  <a:lnTo>
                    <a:pt x="87732" y="509980"/>
                  </a:lnTo>
                  <a:lnTo>
                    <a:pt x="65751" y="507409"/>
                  </a:lnTo>
                  <a:lnTo>
                    <a:pt x="52905" y="516453"/>
                  </a:lnTo>
                  <a:lnTo>
                    <a:pt x="36063" y="543489"/>
                  </a:lnTo>
                  <a:lnTo>
                    <a:pt x="34826" y="552533"/>
                  </a:lnTo>
                  <a:lnTo>
                    <a:pt x="43866" y="561577"/>
                  </a:lnTo>
                  <a:lnTo>
                    <a:pt x="49004" y="564148"/>
                  </a:lnTo>
                  <a:lnTo>
                    <a:pt x="50336" y="569288"/>
                  </a:lnTo>
                  <a:lnTo>
                    <a:pt x="46435" y="590042"/>
                  </a:lnTo>
                  <a:lnTo>
                    <a:pt x="38632" y="600323"/>
                  </a:lnTo>
                  <a:lnTo>
                    <a:pt x="49004" y="609367"/>
                  </a:lnTo>
                  <a:lnTo>
                    <a:pt x="46435" y="613270"/>
                  </a:lnTo>
                  <a:lnTo>
                    <a:pt x="39965" y="613270"/>
                  </a:lnTo>
                  <a:lnTo>
                    <a:pt x="36063" y="622219"/>
                  </a:lnTo>
                  <a:lnTo>
                    <a:pt x="42534" y="635166"/>
                  </a:lnTo>
                  <a:lnTo>
                    <a:pt x="38632" y="642877"/>
                  </a:lnTo>
                  <a:lnTo>
                    <a:pt x="37395" y="654586"/>
                  </a:lnTo>
                  <a:lnTo>
                    <a:pt x="25787" y="658394"/>
                  </a:lnTo>
                  <a:lnTo>
                    <a:pt x="14178" y="646780"/>
                  </a:lnTo>
                  <a:lnTo>
                    <a:pt x="7707" y="646780"/>
                  </a:lnTo>
                  <a:lnTo>
                    <a:pt x="0" y="673912"/>
                  </a:lnTo>
                  <a:lnTo>
                    <a:pt x="247684" y="657157"/>
                  </a:lnTo>
                  <a:lnTo>
                    <a:pt x="245115" y="637736"/>
                  </a:lnTo>
                  <a:lnTo>
                    <a:pt x="238645" y="615840"/>
                  </a:lnTo>
                  <a:lnTo>
                    <a:pt x="277372" y="615840"/>
                  </a:lnTo>
                  <a:lnTo>
                    <a:pt x="278704" y="622219"/>
                  </a:lnTo>
                  <a:lnTo>
                    <a:pt x="505835" y="597753"/>
                  </a:lnTo>
                  <a:lnTo>
                    <a:pt x="509641" y="600323"/>
                  </a:lnTo>
                  <a:lnTo>
                    <a:pt x="522582" y="595182"/>
                  </a:lnTo>
                  <a:lnTo>
                    <a:pt x="704515" y="584806"/>
                  </a:lnTo>
                  <a:lnTo>
                    <a:pt x="736772" y="579665"/>
                  </a:lnTo>
                  <a:lnTo>
                    <a:pt x="847721" y="571954"/>
                  </a:lnTo>
                  <a:lnTo>
                    <a:pt x="1023279" y="555199"/>
                  </a:lnTo>
                  <a:lnTo>
                    <a:pt x="1028417" y="551296"/>
                  </a:lnTo>
                  <a:lnTo>
                    <a:pt x="1051635" y="533208"/>
                  </a:lnTo>
                  <a:lnTo>
                    <a:pt x="1073520" y="528067"/>
                  </a:lnTo>
                  <a:lnTo>
                    <a:pt x="1087793" y="517691"/>
                  </a:lnTo>
                  <a:lnTo>
                    <a:pt x="1120050" y="506076"/>
                  </a:lnTo>
                  <a:lnTo>
                    <a:pt x="1120050" y="497032"/>
                  </a:lnTo>
                  <a:lnTo>
                    <a:pt x="1129089" y="480278"/>
                  </a:lnTo>
                  <a:lnTo>
                    <a:pt x="1148405" y="473804"/>
                  </a:lnTo>
                  <a:lnTo>
                    <a:pt x="1161347" y="464760"/>
                  </a:lnTo>
                  <a:lnTo>
                    <a:pt x="1162583" y="455716"/>
                  </a:lnTo>
                  <a:lnTo>
                    <a:pt x="1160014" y="446672"/>
                  </a:lnTo>
                  <a:lnTo>
                    <a:pt x="1184563" y="429917"/>
                  </a:lnTo>
                  <a:lnTo>
                    <a:pt x="1185800" y="419636"/>
                  </a:lnTo>
                  <a:lnTo>
                    <a:pt x="1181995" y="413162"/>
                  </a:lnTo>
                  <a:lnTo>
                    <a:pt x="1206449" y="389934"/>
                  </a:lnTo>
                  <a:lnTo>
                    <a:pt x="1243940" y="369181"/>
                  </a:lnTo>
                  <a:lnTo>
                    <a:pt x="1303220" y="298257"/>
                  </a:lnTo>
                  <a:lnTo>
                    <a:pt x="1299413" y="295687"/>
                  </a:lnTo>
                  <a:lnTo>
                    <a:pt x="1291611" y="29949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216E1DD9-0BF6-6EE0-FDE1-9DB83EC0CE94}"/>
                </a:ext>
              </a:extLst>
            </p:cNvPr>
            <p:cNvSpPr/>
            <p:nvPr/>
          </p:nvSpPr>
          <p:spPr>
            <a:xfrm>
              <a:off x="4881993" y="4349639"/>
              <a:ext cx="1074429" cy="932236"/>
            </a:xfrm>
            <a:custGeom>
              <a:avLst/>
              <a:gdLst>
                <a:gd name="connsiteX0" fmla="*/ 722689 w 1196267"/>
                <a:gd name="connsiteY0" fmla="*/ 33605 h 1037951"/>
                <a:gd name="connsiteX1" fmla="*/ 714887 w 1196267"/>
                <a:gd name="connsiteY1" fmla="*/ 30940 h 1037951"/>
                <a:gd name="connsiteX2" fmla="*/ 707179 w 1196267"/>
                <a:gd name="connsiteY2" fmla="*/ 16755 h 1037951"/>
                <a:gd name="connsiteX3" fmla="*/ 695571 w 1196267"/>
                <a:gd name="connsiteY3" fmla="*/ 12947 h 1037951"/>
                <a:gd name="connsiteX4" fmla="*/ 695571 w 1196267"/>
                <a:gd name="connsiteY4" fmla="*/ 6473 h 1037951"/>
                <a:gd name="connsiteX5" fmla="*/ 690432 w 1196267"/>
                <a:gd name="connsiteY5" fmla="*/ 3903 h 1037951"/>
                <a:gd name="connsiteX6" fmla="*/ 686531 w 1196267"/>
                <a:gd name="connsiteY6" fmla="*/ 0 h 1037951"/>
                <a:gd name="connsiteX7" fmla="*/ 520108 w 1196267"/>
                <a:gd name="connsiteY7" fmla="*/ 10377 h 1037951"/>
                <a:gd name="connsiteX8" fmla="*/ 260720 w 1196267"/>
                <a:gd name="connsiteY8" fmla="*/ 21896 h 1037951"/>
                <a:gd name="connsiteX9" fmla="*/ 0 w 1196267"/>
                <a:gd name="connsiteY9" fmla="*/ 20658 h 1037951"/>
                <a:gd name="connsiteX10" fmla="*/ 2569 w 1196267"/>
                <a:gd name="connsiteY10" fmla="*/ 32272 h 1037951"/>
                <a:gd name="connsiteX11" fmla="*/ 11609 w 1196267"/>
                <a:gd name="connsiteY11" fmla="*/ 36175 h 1037951"/>
                <a:gd name="connsiteX12" fmla="*/ 14178 w 1196267"/>
                <a:gd name="connsiteY12" fmla="*/ 27132 h 1037951"/>
                <a:gd name="connsiteX13" fmla="*/ 18079 w 1196267"/>
                <a:gd name="connsiteY13" fmla="*/ 28369 h 1037951"/>
                <a:gd name="connsiteX14" fmla="*/ 18079 w 1196267"/>
                <a:gd name="connsiteY14" fmla="*/ 33605 h 1037951"/>
                <a:gd name="connsiteX15" fmla="*/ 12941 w 1196267"/>
                <a:gd name="connsiteY15" fmla="*/ 43886 h 1037951"/>
                <a:gd name="connsiteX16" fmla="*/ 25787 w 1196267"/>
                <a:gd name="connsiteY16" fmla="*/ 76159 h 1037951"/>
                <a:gd name="connsiteX17" fmla="*/ 20648 w 1196267"/>
                <a:gd name="connsiteY17" fmla="*/ 83965 h 1037951"/>
                <a:gd name="connsiteX18" fmla="*/ 29688 w 1196267"/>
                <a:gd name="connsiteY18" fmla="*/ 83965 h 1037951"/>
                <a:gd name="connsiteX19" fmla="*/ 40060 w 1196267"/>
                <a:gd name="connsiteY19" fmla="*/ 96817 h 1037951"/>
                <a:gd name="connsiteX20" fmla="*/ 50336 w 1196267"/>
                <a:gd name="connsiteY20" fmla="*/ 103291 h 1037951"/>
                <a:gd name="connsiteX21" fmla="*/ 52905 w 1196267"/>
                <a:gd name="connsiteY21" fmla="*/ 114905 h 1037951"/>
                <a:gd name="connsiteX22" fmla="*/ 65846 w 1196267"/>
                <a:gd name="connsiteY22" fmla="*/ 132993 h 1037951"/>
                <a:gd name="connsiteX23" fmla="*/ 60613 w 1196267"/>
                <a:gd name="connsiteY23" fmla="*/ 143274 h 1037951"/>
                <a:gd name="connsiteX24" fmla="*/ 72317 w 1196267"/>
                <a:gd name="connsiteY24" fmla="*/ 148510 h 1037951"/>
                <a:gd name="connsiteX25" fmla="*/ 80024 w 1196267"/>
                <a:gd name="connsiteY25" fmla="*/ 156221 h 1037951"/>
                <a:gd name="connsiteX26" fmla="*/ 90300 w 1196267"/>
                <a:gd name="connsiteY26" fmla="*/ 167835 h 1037951"/>
                <a:gd name="connsiteX27" fmla="*/ 96771 w 1196267"/>
                <a:gd name="connsiteY27" fmla="*/ 167835 h 1037951"/>
                <a:gd name="connsiteX28" fmla="*/ 99340 w 1196267"/>
                <a:gd name="connsiteY28" fmla="*/ 174309 h 1037951"/>
                <a:gd name="connsiteX29" fmla="*/ 107143 w 1196267"/>
                <a:gd name="connsiteY29" fmla="*/ 175546 h 1037951"/>
                <a:gd name="connsiteX30" fmla="*/ 114850 w 1196267"/>
                <a:gd name="connsiteY30" fmla="*/ 183353 h 1037951"/>
                <a:gd name="connsiteX31" fmla="*/ 122558 w 1196267"/>
                <a:gd name="connsiteY31" fmla="*/ 184590 h 1037951"/>
                <a:gd name="connsiteX32" fmla="*/ 131597 w 1196267"/>
                <a:gd name="connsiteY32" fmla="*/ 176879 h 1037951"/>
                <a:gd name="connsiteX33" fmla="*/ 143301 w 1196267"/>
                <a:gd name="connsiteY33" fmla="*/ 178117 h 1037951"/>
                <a:gd name="connsiteX34" fmla="*/ 143301 w 1196267"/>
                <a:gd name="connsiteY34" fmla="*/ 188493 h 1037951"/>
                <a:gd name="connsiteX35" fmla="*/ 151008 w 1196267"/>
                <a:gd name="connsiteY35" fmla="*/ 193634 h 1037951"/>
                <a:gd name="connsiteX36" fmla="*/ 149677 w 1196267"/>
                <a:gd name="connsiteY36" fmla="*/ 201441 h 1037951"/>
                <a:gd name="connsiteX37" fmla="*/ 144538 w 1196267"/>
                <a:gd name="connsiteY37" fmla="*/ 205248 h 1037951"/>
                <a:gd name="connsiteX38" fmla="*/ 145870 w 1196267"/>
                <a:gd name="connsiteY38" fmla="*/ 209152 h 1037951"/>
                <a:gd name="connsiteX39" fmla="*/ 153578 w 1196267"/>
                <a:gd name="connsiteY39" fmla="*/ 207914 h 1037951"/>
                <a:gd name="connsiteX40" fmla="*/ 153578 w 1196267"/>
                <a:gd name="connsiteY40" fmla="*/ 213055 h 1037951"/>
                <a:gd name="connsiteX41" fmla="*/ 149677 w 1196267"/>
                <a:gd name="connsiteY41" fmla="*/ 215625 h 1037951"/>
                <a:gd name="connsiteX42" fmla="*/ 139400 w 1196267"/>
                <a:gd name="connsiteY42" fmla="*/ 215625 h 1037951"/>
                <a:gd name="connsiteX43" fmla="*/ 136830 w 1196267"/>
                <a:gd name="connsiteY43" fmla="*/ 225906 h 1037951"/>
                <a:gd name="connsiteX44" fmla="*/ 127791 w 1196267"/>
                <a:gd name="connsiteY44" fmla="*/ 231142 h 1037951"/>
                <a:gd name="connsiteX45" fmla="*/ 123890 w 1196267"/>
                <a:gd name="connsiteY45" fmla="*/ 238854 h 1037951"/>
                <a:gd name="connsiteX46" fmla="*/ 123890 w 1196267"/>
                <a:gd name="connsiteY46" fmla="*/ 249135 h 1037951"/>
                <a:gd name="connsiteX47" fmla="*/ 116182 w 1196267"/>
                <a:gd name="connsiteY47" fmla="*/ 253038 h 1037951"/>
                <a:gd name="connsiteX48" fmla="*/ 114850 w 1196267"/>
                <a:gd name="connsiteY48" fmla="*/ 256941 h 1037951"/>
                <a:gd name="connsiteX49" fmla="*/ 126459 w 1196267"/>
                <a:gd name="connsiteY49" fmla="*/ 276267 h 1037951"/>
                <a:gd name="connsiteX50" fmla="*/ 135498 w 1196267"/>
                <a:gd name="connsiteY50" fmla="*/ 281407 h 1037951"/>
                <a:gd name="connsiteX51" fmla="*/ 147107 w 1196267"/>
                <a:gd name="connsiteY51" fmla="*/ 294354 h 1037951"/>
                <a:gd name="connsiteX52" fmla="*/ 151008 w 1196267"/>
                <a:gd name="connsiteY52" fmla="*/ 294354 h 1037951"/>
                <a:gd name="connsiteX53" fmla="*/ 149677 w 1196267"/>
                <a:gd name="connsiteY53" fmla="*/ 308539 h 1037951"/>
                <a:gd name="connsiteX54" fmla="*/ 154910 w 1196267"/>
                <a:gd name="connsiteY54" fmla="*/ 316250 h 1037951"/>
                <a:gd name="connsiteX55" fmla="*/ 162617 w 1196267"/>
                <a:gd name="connsiteY55" fmla="*/ 321486 h 1037951"/>
                <a:gd name="connsiteX56" fmla="*/ 163854 w 1196267"/>
                <a:gd name="connsiteY56" fmla="*/ 331768 h 1037951"/>
                <a:gd name="connsiteX57" fmla="*/ 170325 w 1196267"/>
                <a:gd name="connsiteY57" fmla="*/ 335670 h 1037951"/>
                <a:gd name="connsiteX58" fmla="*/ 180696 w 1196267"/>
                <a:gd name="connsiteY58" fmla="*/ 342144 h 1037951"/>
                <a:gd name="connsiteX59" fmla="*/ 190973 w 1196267"/>
                <a:gd name="connsiteY59" fmla="*/ 340811 h 1037951"/>
                <a:gd name="connsiteX60" fmla="*/ 203913 w 1196267"/>
                <a:gd name="connsiteY60" fmla="*/ 348618 h 1037951"/>
                <a:gd name="connsiteX61" fmla="*/ 207815 w 1196267"/>
                <a:gd name="connsiteY61" fmla="*/ 837844 h 1037951"/>
                <a:gd name="connsiteX62" fmla="*/ 210384 w 1196267"/>
                <a:gd name="connsiteY62" fmla="*/ 952749 h 1037951"/>
                <a:gd name="connsiteX63" fmla="*/ 654274 w 1196267"/>
                <a:gd name="connsiteY63" fmla="*/ 939802 h 1037951"/>
                <a:gd name="connsiteX64" fmla="*/ 837540 w 1196267"/>
                <a:gd name="connsiteY64" fmla="*/ 930853 h 1037951"/>
                <a:gd name="connsiteX65" fmla="*/ 1011670 w 1196267"/>
                <a:gd name="connsiteY65" fmla="*/ 919143 h 1037951"/>
                <a:gd name="connsiteX66" fmla="*/ 1020710 w 1196267"/>
                <a:gd name="connsiteY66" fmla="*/ 932091 h 1037951"/>
                <a:gd name="connsiteX67" fmla="*/ 1020710 w 1196267"/>
                <a:gd name="connsiteY67" fmla="*/ 939802 h 1037951"/>
                <a:gd name="connsiteX68" fmla="*/ 1033650 w 1196267"/>
                <a:gd name="connsiteY68" fmla="*/ 945037 h 1037951"/>
                <a:gd name="connsiteX69" fmla="*/ 1033650 w 1196267"/>
                <a:gd name="connsiteY69" fmla="*/ 965696 h 1037951"/>
                <a:gd name="connsiteX70" fmla="*/ 1025848 w 1196267"/>
                <a:gd name="connsiteY70" fmla="*/ 973407 h 1037951"/>
                <a:gd name="connsiteX71" fmla="*/ 1022042 w 1196267"/>
                <a:gd name="connsiteY71" fmla="*/ 985021 h 1037951"/>
                <a:gd name="connsiteX72" fmla="*/ 1005295 w 1196267"/>
                <a:gd name="connsiteY72" fmla="*/ 995398 h 1037951"/>
                <a:gd name="connsiteX73" fmla="*/ 1005295 w 1196267"/>
                <a:gd name="connsiteY73" fmla="*/ 1003109 h 1037951"/>
                <a:gd name="connsiteX74" fmla="*/ 991022 w 1196267"/>
                <a:gd name="connsiteY74" fmla="*/ 1013485 h 1037951"/>
                <a:gd name="connsiteX75" fmla="*/ 979413 w 1196267"/>
                <a:gd name="connsiteY75" fmla="*/ 1037952 h 1037951"/>
                <a:gd name="connsiteX76" fmla="*/ 1098165 w 1196267"/>
                <a:gd name="connsiteY76" fmla="*/ 1027670 h 1037951"/>
                <a:gd name="connsiteX77" fmla="*/ 1104635 w 1196267"/>
                <a:gd name="connsiteY77" fmla="*/ 1021196 h 1037951"/>
                <a:gd name="connsiteX78" fmla="*/ 1107204 w 1196267"/>
                <a:gd name="connsiteY78" fmla="*/ 1004441 h 1037951"/>
                <a:gd name="connsiteX79" fmla="*/ 1120050 w 1196267"/>
                <a:gd name="connsiteY79" fmla="*/ 995398 h 1037951"/>
                <a:gd name="connsiteX80" fmla="*/ 1116243 w 1196267"/>
                <a:gd name="connsiteY80" fmla="*/ 987591 h 1037951"/>
                <a:gd name="connsiteX81" fmla="*/ 1098165 w 1196267"/>
                <a:gd name="connsiteY81" fmla="*/ 972074 h 1037951"/>
                <a:gd name="connsiteX82" fmla="*/ 1117480 w 1196267"/>
                <a:gd name="connsiteY82" fmla="*/ 970836 h 1037951"/>
                <a:gd name="connsiteX83" fmla="*/ 1123951 w 1196267"/>
                <a:gd name="connsiteY83" fmla="*/ 966933 h 1037951"/>
                <a:gd name="connsiteX84" fmla="*/ 1125283 w 1196267"/>
                <a:gd name="connsiteY84" fmla="*/ 961793 h 1037951"/>
                <a:gd name="connsiteX85" fmla="*/ 1114911 w 1196267"/>
                <a:gd name="connsiteY85" fmla="*/ 956652 h 1037951"/>
                <a:gd name="connsiteX86" fmla="*/ 1112342 w 1196267"/>
                <a:gd name="connsiteY86" fmla="*/ 948845 h 1037951"/>
                <a:gd name="connsiteX87" fmla="*/ 1116243 w 1196267"/>
                <a:gd name="connsiteY87" fmla="*/ 946275 h 1037951"/>
                <a:gd name="connsiteX88" fmla="*/ 1125283 w 1196267"/>
                <a:gd name="connsiteY88" fmla="*/ 947608 h 1037951"/>
                <a:gd name="connsiteX89" fmla="*/ 1127852 w 1196267"/>
                <a:gd name="connsiteY89" fmla="*/ 943705 h 1037951"/>
                <a:gd name="connsiteX90" fmla="*/ 1127852 w 1196267"/>
                <a:gd name="connsiteY90" fmla="*/ 935994 h 1037951"/>
                <a:gd name="connsiteX91" fmla="*/ 1122619 w 1196267"/>
                <a:gd name="connsiteY91" fmla="*/ 925617 h 1037951"/>
                <a:gd name="connsiteX92" fmla="*/ 1127852 w 1196267"/>
                <a:gd name="connsiteY92" fmla="*/ 916573 h 1037951"/>
                <a:gd name="connsiteX93" fmla="*/ 1123951 w 1196267"/>
                <a:gd name="connsiteY93" fmla="*/ 912765 h 1037951"/>
                <a:gd name="connsiteX94" fmla="*/ 1119193 w 1196267"/>
                <a:gd name="connsiteY94" fmla="*/ 909719 h 1037951"/>
                <a:gd name="connsiteX95" fmla="*/ 1117861 w 1196267"/>
                <a:gd name="connsiteY95" fmla="*/ 905340 h 1037951"/>
                <a:gd name="connsiteX96" fmla="*/ 1118908 w 1196267"/>
                <a:gd name="connsiteY96" fmla="*/ 900580 h 1037951"/>
                <a:gd name="connsiteX97" fmla="*/ 1122904 w 1196267"/>
                <a:gd name="connsiteY97" fmla="*/ 896962 h 1037951"/>
                <a:gd name="connsiteX98" fmla="*/ 1130326 w 1196267"/>
                <a:gd name="connsiteY98" fmla="*/ 898295 h 1037951"/>
                <a:gd name="connsiteX99" fmla="*/ 1134323 w 1196267"/>
                <a:gd name="connsiteY99" fmla="*/ 900960 h 1037951"/>
                <a:gd name="connsiteX100" fmla="*/ 1136035 w 1196267"/>
                <a:gd name="connsiteY100" fmla="*/ 907053 h 1037951"/>
                <a:gd name="connsiteX101" fmla="*/ 1134228 w 1196267"/>
                <a:gd name="connsiteY101" fmla="*/ 911432 h 1037951"/>
                <a:gd name="connsiteX102" fmla="*/ 1132990 w 1196267"/>
                <a:gd name="connsiteY102" fmla="*/ 921809 h 1037951"/>
                <a:gd name="connsiteX103" fmla="*/ 1136892 w 1196267"/>
                <a:gd name="connsiteY103" fmla="*/ 924380 h 1037951"/>
                <a:gd name="connsiteX104" fmla="*/ 1145931 w 1196267"/>
                <a:gd name="connsiteY104" fmla="*/ 908862 h 1037951"/>
                <a:gd name="connsiteX105" fmla="*/ 1153639 w 1196267"/>
                <a:gd name="connsiteY105" fmla="*/ 881730 h 1037951"/>
                <a:gd name="connsiteX106" fmla="*/ 1160109 w 1196267"/>
                <a:gd name="connsiteY106" fmla="*/ 881730 h 1037951"/>
                <a:gd name="connsiteX107" fmla="*/ 1171718 w 1196267"/>
                <a:gd name="connsiteY107" fmla="*/ 893345 h 1037951"/>
                <a:gd name="connsiteX108" fmla="*/ 1183326 w 1196267"/>
                <a:gd name="connsiteY108" fmla="*/ 889537 h 1037951"/>
                <a:gd name="connsiteX109" fmla="*/ 1184563 w 1196267"/>
                <a:gd name="connsiteY109" fmla="*/ 877827 h 1037951"/>
                <a:gd name="connsiteX110" fmla="*/ 1188465 w 1196267"/>
                <a:gd name="connsiteY110" fmla="*/ 870116 h 1037951"/>
                <a:gd name="connsiteX111" fmla="*/ 1181995 w 1196267"/>
                <a:gd name="connsiteY111" fmla="*/ 857169 h 1037951"/>
                <a:gd name="connsiteX112" fmla="*/ 1185896 w 1196267"/>
                <a:gd name="connsiteY112" fmla="*/ 848221 h 1037951"/>
                <a:gd name="connsiteX113" fmla="*/ 1192366 w 1196267"/>
                <a:gd name="connsiteY113" fmla="*/ 848221 h 1037951"/>
                <a:gd name="connsiteX114" fmla="*/ 1194935 w 1196267"/>
                <a:gd name="connsiteY114" fmla="*/ 844317 h 1037951"/>
                <a:gd name="connsiteX115" fmla="*/ 1184563 w 1196267"/>
                <a:gd name="connsiteY115" fmla="*/ 835273 h 1037951"/>
                <a:gd name="connsiteX116" fmla="*/ 1192366 w 1196267"/>
                <a:gd name="connsiteY116" fmla="*/ 824992 h 1037951"/>
                <a:gd name="connsiteX117" fmla="*/ 1196268 w 1196267"/>
                <a:gd name="connsiteY117" fmla="*/ 804239 h 1037951"/>
                <a:gd name="connsiteX118" fmla="*/ 1194935 w 1196267"/>
                <a:gd name="connsiteY118" fmla="*/ 799098 h 1037951"/>
                <a:gd name="connsiteX119" fmla="*/ 1189797 w 1196267"/>
                <a:gd name="connsiteY119" fmla="*/ 796527 h 1037951"/>
                <a:gd name="connsiteX120" fmla="*/ 1179425 w 1196267"/>
                <a:gd name="connsiteY120" fmla="*/ 797860 h 1037951"/>
                <a:gd name="connsiteX121" fmla="*/ 1175524 w 1196267"/>
                <a:gd name="connsiteY121" fmla="*/ 788816 h 1037951"/>
                <a:gd name="connsiteX122" fmla="*/ 1170386 w 1196267"/>
                <a:gd name="connsiteY122" fmla="*/ 786246 h 1037951"/>
                <a:gd name="connsiteX123" fmla="*/ 1164011 w 1196267"/>
                <a:gd name="connsiteY123" fmla="*/ 775869 h 1037951"/>
                <a:gd name="connsiteX124" fmla="*/ 1157540 w 1196267"/>
                <a:gd name="connsiteY124" fmla="*/ 775869 h 1037951"/>
                <a:gd name="connsiteX125" fmla="*/ 1156208 w 1196267"/>
                <a:gd name="connsiteY125" fmla="*/ 782343 h 1037951"/>
                <a:gd name="connsiteX126" fmla="*/ 1165248 w 1196267"/>
                <a:gd name="connsiteY126" fmla="*/ 788816 h 1037951"/>
                <a:gd name="connsiteX127" fmla="*/ 1164011 w 1196267"/>
                <a:gd name="connsiteY127" fmla="*/ 795290 h 1037951"/>
                <a:gd name="connsiteX128" fmla="*/ 1144599 w 1196267"/>
                <a:gd name="connsiteY128" fmla="*/ 786246 h 1037951"/>
                <a:gd name="connsiteX129" fmla="*/ 1143362 w 1196267"/>
                <a:gd name="connsiteY129" fmla="*/ 774632 h 1037951"/>
                <a:gd name="connsiteX130" fmla="*/ 1132990 w 1196267"/>
                <a:gd name="connsiteY130" fmla="*/ 761685 h 1037951"/>
                <a:gd name="connsiteX131" fmla="*/ 1126520 w 1196267"/>
                <a:gd name="connsiteY131" fmla="*/ 747500 h 1037951"/>
                <a:gd name="connsiteX132" fmla="*/ 1126520 w 1196267"/>
                <a:gd name="connsiteY132" fmla="*/ 741027 h 1037951"/>
                <a:gd name="connsiteX133" fmla="*/ 1117480 w 1196267"/>
                <a:gd name="connsiteY133" fmla="*/ 737219 h 1037951"/>
                <a:gd name="connsiteX134" fmla="*/ 1117480 w 1196267"/>
                <a:gd name="connsiteY134" fmla="*/ 725509 h 1037951"/>
                <a:gd name="connsiteX135" fmla="*/ 1129089 w 1196267"/>
                <a:gd name="connsiteY135" fmla="*/ 717798 h 1037951"/>
                <a:gd name="connsiteX136" fmla="*/ 1130421 w 1196267"/>
                <a:gd name="connsiteY136" fmla="*/ 708754 h 1037951"/>
                <a:gd name="connsiteX137" fmla="*/ 1129089 w 1196267"/>
                <a:gd name="connsiteY137" fmla="*/ 702281 h 1037951"/>
                <a:gd name="connsiteX138" fmla="*/ 1112342 w 1196267"/>
                <a:gd name="connsiteY138" fmla="*/ 676482 h 1037951"/>
                <a:gd name="connsiteX139" fmla="*/ 1109773 w 1196267"/>
                <a:gd name="connsiteY139" fmla="*/ 640306 h 1037951"/>
                <a:gd name="connsiteX140" fmla="*/ 1083986 w 1196267"/>
                <a:gd name="connsiteY140" fmla="*/ 631358 h 1037951"/>
                <a:gd name="connsiteX141" fmla="*/ 1078753 w 1196267"/>
                <a:gd name="connsiteY141" fmla="*/ 619648 h 1037951"/>
                <a:gd name="connsiteX142" fmla="*/ 1069809 w 1196267"/>
                <a:gd name="connsiteY142" fmla="*/ 609367 h 1037951"/>
                <a:gd name="connsiteX143" fmla="*/ 1047828 w 1196267"/>
                <a:gd name="connsiteY143" fmla="*/ 597753 h 1037951"/>
                <a:gd name="connsiteX144" fmla="*/ 1038788 w 1196267"/>
                <a:gd name="connsiteY144" fmla="*/ 604131 h 1037951"/>
                <a:gd name="connsiteX145" fmla="*/ 1032318 w 1196267"/>
                <a:gd name="connsiteY145" fmla="*/ 604131 h 1037951"/>
                <a:gd name="connsiteX146" fmla="*/ 1025848 w 1196267"/>
                <a:gd name="connsiteY146" fmla="*/ 597753 h 1037951"/>
                <a:gd name="connsiteX147" fmla="*/ 1025848 w 1196267"/>
                <a:gd name="connsiteY147" fmla="*/ 591279 h 1037951"/>
                <a:gd name="connsiteX148" fmla="*/ 1028512 w 1196267"/>
                <a:gd name="connsiteY148" fmla="*/ 584806 h 1037951"/>
                <a:gd name="connsiteX149" fmla="*/ 1020710 w 1196267"/>
                <a:gd name="connsiteY149" fmla="*/ 584806 h 1037951"/>
                <a:gd name="connsiteX150" fmla="*/ 981982 w 1196267"/>
                <a:gd name="connsiteY150" fmla="*/ 559007 h 1037951"/>
                <a:gd name="connsiteX151" fmla="*/ 966567 w 1196267"/>
                <a:gd name="connsiteY151" fmla="*/ 542252 h 1037951"/>
                <a:gd name="connsiteX152" fmla="*/ 957528 w 1196267"/>
                <a:gd name="connsiteY152" fmla="*/ 538349 h 1037951"/>
                <a:gd name="connsiteX153" fmla="*/ 952294 w 1196267"/>
                <a:gd name="connsiteY153" fmla="*/ 526734 h 1037951"/>
                <a:gd name="connsiteX154" fmla="*/ 952294 w 1196267"/>
                <a:gd name="connsiteY154" fmla="*/ 498365 h 1037951"/>
                <a:gd name="connsiteX155" fmla="*/ 961334 w 1196267"/>
                <a:gd name="connsiteY155" fmla="*/ 482848 h 1037951"/>
                <a:gd name="connsiteX156" fmla="*/ 967804 w 1196267"/>
                <a:gd name="connsiteY156" fmla="*/ 457049 h 1037951"/>
                <a:gd name="connsiteX157" fmla="*/ 979413 w 1196267"/>
                <a:gd name="connsiteY157" fmla="*/ 440199 h 1037951"/>
                <a:gd name="connsiteX158" fmla="*/ 974275 w 1196267"/>
                <a:gd name="connsiteY158" fmla="*/ 416970 h 1037951"/>
                <a:gd name="connsiteX159" fmla="*/ 988453 w 1196267"/>
                <a:gd name="connsiteY159" fmla="*/ 389934 h 1037951"/>
                <a:gd name="connsiteX160" fmla="*/ 961334 w 1196267"/>
                <a:gd name="connsiteY160" fmla="*/ 370513 h 1037951"/>
                <a:gd name="connsiteX161" fmla="*/ 952294 w 1196267"/>
                <a:gd name="connsiteY161" fmla="*/ 370513 h 1037951"/>
                <a:gd name="connsiteX162" fmla="*/ 934310 w 1196267"/>
                <a:gd name="connsiteY162" fmla="*/ 362802 h 1037951"/>
                <a:gd name="connsiteX163" fmla="*/ 923939 w 1196267"/>
                <a:gd name="connsiteY163" fmla="*/ 364040 h 1037951"/>
                <a:gd name="connsiteX164" fmla="*/ 909761 w 1196267"/>
                <a:gd name="connsiteY164" fmla="*/ 384698 h 1037951"/>
                <a:gd name="connsiteX165" fmla="*/ 898152 w 1196267"/>
                <a:gd name="connsiteY165" fmla="*/ 383460 h 1037951"/>
                <a:gd name="connsiteX166" fmla="*/ 887780 w 1196267"/>
                <a:gd name="connsiteY166" fmla="*/ 367943 h 1037951"/>
                <a:gd name="connsiteX167" fmla="*/ 881310 w 1196267"/>
                <a:gd name="connsiteY167" fmla="*/ 345952 h 1037951"/>
                <a:gd name="connsiteX168" fmla="*/ 883974 w 1196267"/>
                <a:gd name="connsiteY168" fmla="*/ 333100 h 1037951"/>
                <a:gd name="connsiteX169" fmla="*/ 878741 w 1196267"/>
                <a:gd name="connsiteY169" fmla="*/ 325294 h 1037951"/>
                <a:gd name="connsiteX170" fmla="*/ 874935 w 1196267"/>
                <a:gd name="connsiteY170" fmla="*/ 303398 h 1037951"/>
                <a:gd name="connsiteX171" fmla="*/ 867132 w 1196267"/>
                <a:gd name="connsiteY171" fmla="*/ 290451 h 1037951"/>
                <a:gd name="connsiteX172" fmla="*/ 838777 w 1196267"/>
                <a:gd name="connsiteY172" fmla="*/ 268555 h 1037951"/>
                <a:gd name="connsiteX173" fmla="*/ 820697 w 1196267"/>
                <a:gd name="connsiteY173" fmla="*/ 259511 h 1037951"/>
                <a:gd name="connsiteX174" fmla="*/ 809089 w 1196267"/>
                <a:gd name="connsiteY174" fmla="*/ 240091 h 1037951"/>
                <a:gd name="connsiteX175" fmla="*/ 797480 w 1196267"/>
                <a:gd name="connsiteY175" fmla="*/ 234950 h 1037951"/>
                <a:gd name="connsiteX176" fmla="*/ 760085 w 1196267"/>
                <a:gd name="connsiteY176" fmla="*/ 198775 h 1037951"/>
                <a:gd name="connsiteX177" fmla="*/ 757515 w 1196267"/>
                <a:gd name="connsiteY177" fmla="*/ 182020 h 1037951"/>
                <a:gd name="connsiteX178" fmla="*/ 744575 w 1196267"/>
                <a:gd name="connsiteY178" fmla="*/ 167835 h 1037951"/>
                <a:gd name="connsiteX179" fmla="*/ 745907 w 1196267"/>
                <a:gd name="connsiteY179" fmla="*/ 152318 h 1037951"/>
                <a:gd name="connsiteX180" fmla="*/ 735535 w 1196267"/>
                <a:gd name="connsiteY180" fmla="*/ 135563 h 1037951"/>
                <a:gd name="connsiteX181" fmla="*/ 729065 w 1196267"/>
                <a:gd name="connsiteY181" fmla="*/ 105861 h 1037951"/>
                <a:gd name="connsiteX182" fmla="*/ 731634 w 1196267"/>
                <a:gd name="connsiteY182" fmla="*/ 71018 h 1037951"/>
                <a:gd name="connsiteX183" fmla="*/ 738104 w 1196267"/>
                <a:gd name="connsiteY183" fmla="*/ 51598 h 1037951"/>
                <a:gd name="connsiteX184" fmla="*/ 725259 w 1196267"/>
                <a:gd name="connsiteY184" fmla="*/ 43886 h 1037951"/>
                <a:gd name="connsiteX185" fmla="*/ 722689 w 1196267"/>
                <a:gd name="connsiteY185" fmla="*/ 33605 h 103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1196267" h="1037951">
                  <a:moveTo>
                    <a:pt x="722689" y="33605"/>
                  </a:moveTo>
                  <a:lnTo>
                    <a:pt x="714887" y="30940"/>
                  </a:lnTo>
                  <a:lnTo>
                    <a:pt x="707179" y="16755"/>
                  </a:lnTo>
                  <a:lnTo>
                    <a:pt x="695571" y="12947"/>
                  </a:lnTo>
                  <a:lnTo>
                    <a:pt x="695571" y="6473"/>
                  </a:lnTo>
                  <a:lnTo>
                    <a:pt x="690432" y="3903"/>
                  </a:lnTo>
                  <a:lnTo>
                    <a:pt x="686531" y="0"/>
                  </a:lnTo>
                  <a:lnTo>
                    <a:pt x="520108" y="10377"/>
                  </a:lnTo>
                  <a:lnTo>
                    <a:pt x="260720" y="21896"/>
                  </a:lnTo>
                  <a:lnTo>
                    <a:pt x="0" y="20658"/>
                  </a:lnTo>
                  <a:lnTo>
                    <a:pt x="2569" y="32272"/>
                  </a:lnTo>
                  <a:lnTo>
                    <a:pt x="11609" y="36175"/>
                  </a:lnTo>
                  <a:lnTo>
                    <a:pt x="14178" y="27132"/>
                  </a:lnTo>
                  <a:lnTo>
                    <a:pt x="18079" y="28369"/>
                  </a:lnTo>
                  <a:lnTo>
                    <a:pt x="18079" y="33605"/>
                  </a:lnTo>
                  <a:lnTo>
                    <a:pt x="12941" y="43886"/>
                  </a:lnTo>
                  <a:lnTo>
                    <a:pt x="25787" y="76159"/>
                  </a:lnTo>
                  <a:lnTo>
                    <a:pt x="20648" y="83965"/>
                  </a:lnTo>
                  <a:lnTo>
                    <a:pt x="29688" y="83965"/>
                  </a:lnTo>
                  <a:lnTo>
                    <a:pt x="40060" y="96817"/>
                  </a:lnTo>
                  <a:lnTo>
                    <a:pt x="50336" y="103291"/>
                  </a:lnTo>
                  <a:lnTo>
                    <a:pt x="52905" y="114905"/>
                  </a:lnTo>
                  <a:lnTo>
                    <a:pt x="65846" y="132993"/>
                  </a:lnTo>
                  <a:lnTo>
                    <a:pt x="60613" y="143274"/>
                  </a:lnTo>
                  <a:lnTo>
                    <a:pt x="72317" y="148510"/>
                  </a:lnTo>
                  <a:lnTo>
                    <a:pt x="80024" y="156221"/>
                  </a:lnTo>
                  <a:lnTo>
                    <a:pt x="90300" y="167835"/>
                  </a:lnTo>
                  <a:lnTo>
                    <a:pt x="96771" y="167835"/>
                  </a:lnTo>
                  <a:lnTo>
                    <a:pt x="99340" y="174309"/>
                  </a:lnTo>
                  <a:lnTo>
                    <a:pt x="107143" y="175546"/>
                  </a:lnTo>
                  <a:lnTo>
                    <a:pt x="114850" y="183353"/>
                  </a:lnTo>
                  <a:lnTo>
                    <a:pt x="122558" y="184590"/>
                  </a:lnTo>
                  <a:lnTo>
                    <a:pt x="131597" y="176879"/>
                  </a:lnTo>
                  <a:lnTo>
                    <a:pt x="143301" y="178117"/>
                  </a:lnTo>
                  <a:lnTo>
                    <a:pt x="143301" y="188493"/>
                  </a:lnTo>
                  <a:lnTo>
                    <a:pt x="151008" y="193634"/>
                  </a:lnTo>
                  <a:lnTo>
                    <a:pt x="149677" y="201441"/>
                  </a:lnTo>
                  <a:lnTo>
                    <a:pt x="144538" y="205248"/>
                  </a:lnTo>
                  <a:lnTo>
                    <a:pt x="145870" y="209152"/>
                  </a:lnTo>
                  <a:lnTo>
                    <a:pt x="153578" y="207914"/>
                  </a:lnTo>
                  <a:lnTo>
                    <a:pt x="153578" y="213055"/>
                  </a:lnTo>
                  <a:lnTo>
                    <a:pt x="149677" y="215625"/>
                  </a:lnTo>
                  <a:lnTo>
                    <a:pt x="139400" y="215625"/>
                  </a:lnTo>
                  <a:lnTo>
                    <a:pt x="136830" y="225906"/>
                  </a:lnTo>
                  <a:lnTo>
                    <a:pt x="127791" y="231142"/>
                  </a:lnTo>
                  <a:lnTo>
                    <a:pt x="123890" y="238854"/>
                  </a:lnTo>
                  <a:lnTo>
                    <a:pt x="123890" y="249135"/>
                  </a:lnTo>
                  <a:lnTo>
                    <a:pt x="116182" y="253038"/>
                  </a:lnTo>
                  <a:lnTo>
                    <a:pt x="114850" y="256941"/>
                  </a:lnTo>
                  <a:lnTo>
                    <a:pt x="126459" y="276267"/>
                  </a:lnTo>
                  <a:lnTo>
                    <a:pt x="135498" y="281407"/>
                  </a:lnTo>
                  <a:lnTo>
                    <a:pt x="147107" y="294354"/>
                  </a:lnTo>
                  <a:lnTo>
                    <a:pt x="151008" y="294354"/>
                  </a:lnTo>
                  <a:lnTo>
                    <a:pt x="149677" y="308539"/>
                  </a:lnTo>
                  <a:lnTo>
                    <a:pt x="154910" y="316250"/>
                  </a:lnTo>
                  <a:lnTo>
                    <a:pt x="162617" y="321486"/>
                  </a:lnTo>
                  <a:lnTo>
                    <a:pt x="163854" y="331768"/>
                  </a:lnTo>
                  <a:lnTo>
                    <a:pt x="170325" y="335670"/>
                  </a:lnTo>
                  <a:lnTo>
                    <a:pt x="180696" y="342144"/>
                  </a:lnTo>
                  <a:lnTo>
                    <a:pt x="190973" y="340811"/>
                  </a:lnTo>
                  <a:lnTo>
                    <a:pt x="203913" y="348618"/>
                  </a:lnTo>
                  <a:lnTo>
                    <a:pt x="207815" y="837844"/>
                  </a:lnTo>
                  <a:lnTo>
                    <a:pt x="210384" y="952749"/>
                  </a:lnTo>
                  <a:lnTo>
                    <a:pt x="654274" y="939802"/>
                  </a:lnTo>
                  <a:lnTo>
                    <a:pt x="837540" y="930853"/>
                  </a:lnTo>
                  <a:lnTo>
                    <a:pt x="1011670" y="919143"/>
                  </a:lnTo>
                  <a:lnTo>
                    <a:pt x="1020710" y="932091"/>
                  </a:lnTo>
                  <a:lnTo>
                    <a:pt x="1020710" y="939802"/>
                  </a:lnTo>
                  <a:lnTo>
                    <a:pt x="1033650" y="945037"/>
                  </a:lnTo>
                  <a:lnTo>
                    <a:pt x="1033650" y="965696"/>
                  </a:lnTo>
                  <a:lnTo>
                    <a:pt x="1025848" y="973407"/>
                  </a:lnTo>
                  <a:lnTo>
                    <a:pt x="1022042" y="985021"/>
                  </a:lnTo>
                  <a:lnTo>
                    <a:pt x="1005295" y="995398"/>
                  </a:lnTo>
                  <a:lnTo>
                    <a:pt x="1005295" y="1003109"/>
                  </a:lnTo>
                  <a:lnTo>
                    <a:pt x="991022" y="1013485"/>
                  </a:lnTo>
                  <a:lnTo>
                    <a:pt x="979413" y="1037952"/>
                  </a:lnTo>
                  <a:lnTo>
                    <a:pt x="1098165" y="1027670"/>
                  </a:lnTo>
                  <a:lnTo>
                    <a:pt x="1104635" y="1021196"/>
                  </a:lnTo>
                  <a:lnTo>
                    <a:pt x="1107204" y="1004441"/>
                  </a:lnTo>
                  <a:lnTo>
                    <a:pt x="1120050" y="995398"/>
                  </a:lnTo>
                  <a:lnTo>
                    <a:pt x="1116243" y="987591"/>
                  </a:lnTo>
                  <a:lnTo>
                    <a:pt x="1098165" y="972074"/>
                  </a:lnTo>
                  <a:lnTo>
                    <a:pt x="1117480" y="970836"/>
                  </a:lnTo>
                  <a:lnTo>
                    <a:pt x="1123951" y="966933"/>
                  </a:lnTo>
                  <a:lnTo>
                    <a:pt x="1125283" y="961793"/>
                  </a:lnTo>
                  <a:lnTo>
                    <a:pt x="1114911" y="956652"/>
                  </a:lnTo>
                  <a:lnTo>
                    <a:pt x="1112342" y="948845"/>
                  </a:lnTo>
                  <a:lnTo>
                    <a:pt x="1116243" y="946275"/>
                  </a:lnTo>
                  <a:lnTo>
                    <a:pt x="1125283" y="947608"/>
                  </a:lnTo>
                  <a:lnTo>
                    <a:pt x="1127852" y="943705"/>
                  </a:lnTo>
                  <a:lnTo>
                    <a:pt x="1127852" y="935994"/>
                  </a:lnTo>
                  <a:lnTo>
                    <a:pt x="1122619" y="925617"/>
                  </a:lnTo>
                  <a:lnTo>
                    <a:pt x="1127852" y="916573"/>
                  </a:lnTo>
                  <a:lnTo>
                    <a:pt x="1123951" y="912765"/>
                  </a:lnTo>
                  <a:lnTo>
                    <a:pt x="1119193" y="909719"/>
                  </a:lnTo>
                  <a:lnTo>
                    <a:pt x="1117861" y="905340"/>
                  </a:lnTo>
                  <a:lnTo>
                    <a:pt x="1118908" y="900580"/>
                  </a:lnTo>
                  <a:lnTo>
                    <a:pt x="1122904" y="896962"/>
                  </a:lnTo>
                  <a:lnTo>
                    <a:pt x="1130326" y="898295"/>
                  </a:lnTo>
                  <a:lnTo>
                    <a:pt x="1134323" y="900960"/>
                  </a:lnTo>
                  <a:lnTo>
                    <a:pt x="1136035" y="907053"/>
                  </a:lnTo>
                  <a:lnTo>
                    <a:pt x="1134228" y="911432"/>
                  </a:lnTo>
                  <a:lnTo>
                    <a:pt x="1132990" y="921809"/>
                  </a:lnTo>
                  <a:lnTo>
                    <a:pt x="1136892" y="924380"/>
                  </a:lnTo>
                  <a:lnTo>
                    <a:pt x="1145931" y="908862"/>
                  </a:lnTo>
                  <a:lnTo>
                    <a:pt x="1153639" y="881730"/>
                  </a:lnTo>
                  <a:lnTo>
                    <a:pt x="1160109" y="881730"/>
                  </a:lnTo>
                  <a:lnTo>
                    <a:pt x="1171718" y="893345"/>
                  </a:lnTo>
                  <a:lnTo>
                    <a:pt x="1183326" y="889537"/>
                  </a:lnTo>
                  <a:lnTo>
                    <a:pt x="1184563" y="877827"/>
                  </a:lnTo>
                  <a:lnTo>
                    <a:pt x="1188465" y="870116"/>
                  </a:lnTo>
                  <a:lnTo>
                    <a:pt x="1181995" y="857169"/>
                  </a:lnTo>
                  <a:lnTo>
                    <a:pt x="1185896" y="848221"/>
                  </a:lnTo>
                  <a:lnTo>
                    <a:pt x="1192366" y="848221"/>
                  </a:lnTo>
                  <a:lnTo>
                    <a:pt x="1194935" y="844317"/>
                  </a:lnTo>
                  <a:lnTo>
                    <a:pt x="1184563" y="835273"/>
                  </a:lnTo>
                  <a:lnTo>
                    <a:pt x="1192366" y="824992"/>
                  </a:lnTo>
                  <a:lnTo>
                    <a:pt x="1196268" y="804239"/>
                  </a:lnTo>
                  <a:lnTo>
                    <a:pt x="1194935" y="799098"/>
                  </a:lnTo>
                  <a:lnTo>
                    <a:pt x="1189797" y="796527"/>
                  </a:lnTo>
                  <a:lnTo>
                    <a:pt x="1179425" y="797860"/>
                  </a:lnTo>
                  <a:lnTo>
                    <a:pt x="1175524" y="788816"/>
                  </a:lnTo>
                  <a:lnTo>
                    <a:pt x="1170386" y="786246"/>
                  </a:lnTo>
                  <a:lnTo>
                    <a:pt x="1164011" y="775869"/>
                  </a:lnTo>
                  <a:lnTo>
                    <a:pt x="1157540" y="775869"/>
                  </a:lnTo>
                  <a:lnTo>
                    <a:pt x="1156208" y="782343"/>
                  </a:lnTo>
                  <a:lnTo>
                    <a:pt x="1165248" y="788816"/>
                  </a:lnTo>
                  <a:lnTo>
                    <a:pt x="1164011" y="795290"/>
                  </a:lnTo>
                  <a:lnTo>
                    <a:pt x="1144599" y="786246"/>
                  </a:lnTo>
                  <a:lnTo>
                    <a:pt x="1143362" y="774632"/>
                  </a:lnTo>
                  <a:lnTo>
                    <a:pt x="1132990" y="761685"/>
                  </a:lnTo>
                  <a:lnTo>
                    <a:pt x="1126520" y="747500"/>
                  </a:lnTo>
                  <a:lnTo>
                    <a:pt x="1126520" y="741027"/>
                  </a:lnTo>
                  <a:lnTo>
                    <a:pt x="1117480" y="737219"/>
                  </a:lnTo>
                  <a:lnTo>
                    <a:pt x="1117480" y="725509"/>
                  </a:lnTo>
                  <a:lnTo>
                    <a:pt x="1129089" y="717798"/>
                  </a:lnTo>
                  <a:lnTo>
                    <a:pt x="1130421" y="708754"/>
                  </a:lnTo>
                  <a:lnTo>
                    <a:pt x="1129089" y="702281"/>
                  </a:lnTo>
                  <a:lnTo>
                    <a:pt x="1112342" y="676482"/>
                  </a:lnTo>
                  <a:lnTo>
                    <a:pt x="1109773" y="640306"/>
                  </a:lnTo>
                  <a:lnTo>
                    <a:pt x="1083986" y="631358"/>
                  </a:lnTo>
                  <a:lnTo>
                    <a:pt x="1078753" y="619648"/>
                  </a:lnTo>
                  <a:lnTo>
                    <a:pt x="1069809" y="609367"/>
                  </a:lnTo>
                  <a:lnTo>
                    <a:pt x="1047828" y="597753"/>
                  </a:lnTo>
                  <a:lnTo>
                    <a:pt x="1038788" y="604131"/>
                  </a:lnTo>
                  <a:lnTo>
                    <a:pt x="1032318" y="604131"/>
                  </a:lnTo>
                  <a:lnTo>
                    <a:pt x="1025848" y="597753"/>
                  </a:lnTo>
                  <a:lnTo>
                    <a:pt x="1025848" y="591279"/>
                  </a:lnTo>
                  <a:lnTo>
                    <a:pt x="1028512" y="584806"/>
                  </a:lnTo>
                  <a:lnTo>
                    <a:pt x="1020710" y="584806"/>
                  </a:lnTo>
                  <a:lnTo>
                    <a:pt x="981982" y="559007"/>
                  </a:lnTo>
                  <a:lnTo>
                    <a:pt x="966567" y="542252"/>
                  </a:lnTo>
                  <a:lnTo>
                    <a:pt x="957528" y="538349"/>
                  </a:lnTo>
                  <a:lnTo>
                    <a:pt x="952294" y="526734"/>
                  </a:lnTo>
                  <a:lnTo>
                    <a:pt x="952294" y="498365"/>
                  </a:lnTo>
                  <a:lnTo>
                    <a:pt x="961334" y="482848"/>
                  </a:lnTo>
                  <a:lnTo>
                    <a:pt x="967804" y="457049"/>
                  </a:lnTo>
                  <a:lnTo>
                    <a:pt x="979413" y="440199"/>
                  </a:lnTo>
                  <a:lnTo>
                    <a:pt x="974275" y="416970"/>
                  </a:lnTo>
                  <a:lnTo>
                    <a:pt x="988453" y="389934"/>
                  </a:lnTo>
                  <a:lnTo>
                    <a:pt x="961334" y="370513"/>
                  </a:lnTo>
                  <a:lnTo>
                    <a:pt x="952294" y="370513"/>
                  </a:lnTo>
                  <a:lnTo>
                    <a:pt x="934310" y="362802"/>
                  </a:lnTo>
                  <a:lnTo>
                    <a:pt x="923939" y="364040"/>
                  </a:lnTo>
                  <a:lnTo>
                    <a:pt x="909761" y="384698"/>
                  </a:lnTo>
                  <a:lnTo>
                    <a:pt x="898152" y="383460"/>
                  </a:lnTo>
                  <a:lnTo>
                    <a:pt x="887780" y="367943"/>
                  </a:lnTo>
                  <a:lnTo>
                    <a:pt x="881310" y="345952"/>
                  </a:lnTo>
                  <a:lnTo>
                    <a:pt x="883974" y="333100"/>
                  </a:lnTo>
                  <a:lnTo>
                    <a:pt x="878741" y="325294"/>
                  </a:lnTo>
                  <a:lnTo>
                    <a:pt x="874935" y="303398"/>
                  </a:lnTo>
                  <a:lnTo>
                    <a:pt x="867132" y="290451"/>
                  </a:lnTo>
                  <a:lnTo>
                    <a:pt x="838777" y="268555"/>
                  </a:lnTo>
                  <a:lnTo>
                    <a:pt x="820697" y="259511"/>
                  </a:lnTo>
                  <a:lnTo>
                    <a:pt x="809089" y="240091"/>
                  </a:lnTo>
                  <a:lnTo>
                    <a:pt x="797480" y="234950"/>
                  </a:lnTo>
                  <a:lnTo>
                    <a:pt x="760085" y="198775"/>
                  </a:lnTo>
                  <a:lnTo>
                    <a:pt x="757515" y="182020"/>
                  </a:lnTo>
                  <a:lnTo>
                    <a:pt x="744575" y="167835"/>
                  </a:lnTo>
                  <a:lnTo>
                    <a:pt x="745907" y="152318"/>
                  </a:lnTo>
                  <a:lnTo>
                    <a:pt x="735535" y="135563"/>
                  </a:lnTo>
                  <a:lnTo>
                    <a:pt x="729065" y="105861"/>
                  </a:lnTo>
                  <a:lnTo>
                    <a:pt x="731634" y="71018"/>
                  </a:lnTo>
                  <a:lnTo>
                    <a:pt x="738104" y="51598"/>
                  </a:lnTo>
                  <a:lnTo>
                    <a:pt x="725259" y="43886"/>
                  </a:lnTo>
                  <a:lnTo>
                    <a:pt x="722689" y="3360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B6827385-E307-6468-1682-50EBF4ABC7CA}"/>
                </a:ext>
              </a:extLst>
            </p:cNvPr>
            <p:cNvSpPr/>
            <p:nvPr/>
          </p:nvSpPr>
          <p:spPr>
            <a:xfrm>
              <a:off x="5886002" y="5155247"/>
              <a:ext cx="16323" cy="14193"/>
            </a:xfrm>
            <a:custGeom>
              <a:avLst/>
              <a:gdLst>
                <a:gd name="connsiteX0" fmla="*/ 16461 w 18174"/>
                <a:gd name="connsiteY0" fmla="*/ 3998 h 15803"/>
                <a:gd name="connsiteX1" fmla="*/ 12465 w 18174"/>
                <a:gd name="connsiteY1" fmla="*/ 1333 h 15803"/>
                <a:gd name="connsiteX2" fmla="*/ 5043 w 18174"/>
                <a:gd name="connsiteY2" fmla="*/ 0 h 15803"/>
                <a:gd name="connsiteX3" fmla="*/ 1047 w 18174"/>
                <a:gd name="connsiteY3" fmla="*/ 3618 h 15803"/>
                <a:gd name="connsiteX4" fmla="*/ 0 w 18174"/>
                <a:gd name="connsiteY4" fmla="*/ 8378 h 15803"/>
                <a:gd name="connsiteX5" fmla="*/ 1332 w 18174"/>
                <a:gd name="connsiteY5" fmla="*/ 12757 h 15803"/>
                <a:gd name="connsiteX6" fmla="*/ 6089 w 18174"/>
                <a:gd name="connsiteY6" fmla="*/ 15803 h 15803"/>
                <a:gd name="connsiteX7" fmla="*/ 16366 w 18174"/>
                <a:gd name="connsiteY7" fmla="*/ 14470 h 15803"/>
                <a:gd name="connsiteX8" fmla="*/ 18174 w 18174"/>
                <a:gd name="connsiteY8" fmla="*/ 10091 h 15803"/>
                <a:gd name="connsiteX9" fmla="*/ 16461 w 18174"/>
                <a:gd name="connsiteY9" fmla="*/ 3998 h 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74" h="15803">
                  <a:moveTo>
                    <a:pt x="16461" y="3998"/>
                  </a:moveTo>
                  <a:lnTo>
                    <a:pt x="12465" y="1333"/>
                  </a:lnTo>
                  <a:lnTo>
                    <a:pt x="5043" y="0"/>
                  </a:lnTo>
                  <a:lnTo>
                    <a:pt x="1047" y="3618"/>
                  </a:lnTo>
                  <a:lnTo>
                    <a:pt x="0" y="8378"/>
                  </a:lnTo>
                  <a:lnTo>
                    <a:pt x="1332" y="12757"/>
                  </a:lnTo>
                  <a:lnTo>
                    <a:pt x="6089" y="15803"/>
                  </a:lnTo>
                  <a:lnTo>
                    <a:pt x="16366" y="14470"/>
                  </a:lnTo>
                  <a:lnTo>
                    <a:pt x="18174" y="10091"/>
                  </a:lnTo>
                  <a:lnTo>
                    <a:pt x="16461" y="399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5D29B9D1-5BED-4DEC-2DE5-78A8509F9CC5}"/>
                </a:ext>
              </a:extLst>
            </p:cNvPr>
            <p:cNvSpPr/>
            <p:nvPr/>
          </p:nvSpPr>
          <p:spPr>
            <a:xfrm>
              <a:off x="4751066" y="3755995"/>
              <a:ext cx="974695" cy="639988"/>
            </a:xfrm>
            <a:custGeom>
              <a:avLst/>
              <a:gdLst>
                <a:gd name="connsiteX0" fmla="*/ 9039 w 1085223"/>
                <a:gd name="connsiteY0" fmla="*/ 33510 h 712562"/>
                <a:gd name="connsiteX1" fmla="*/ 20648 w 1085223"/>
                <a:gd name="connsiteY1" fmla="*/ 46457 h 712562"/>
                <a:gd name="connsiteX2" fmla="*/ 16747 w 1085223"/>
                <a:gd name="connsiteY2" fmla="*/ 63212 h 712562"/>
                <a:gd name="connsiteX3" fmla="*/ 11609 w 1085223"/>
                <a:gd name="connsiteY3" fmla="*/ 67115 h 712562"/>
                <a:gd name="connsiteX4" fmla="*/ 12845 w 1085223"/>
                <a:gd name="connsiteY4" fmla="*/ 79967 h 712562"/>
                <a:gd name="connsiteX5" fmla="*/ 28355 w 1085223"/>
                <a:gd name="connsiteY5" fmla="*/ 85203 h 712562"/>
                <a:gd name="connsiteX6" fmla="*/ 32257 w 1085223"/>
                <a:gd name="connsiteY6" fmla="*/ 104528 h 712562"/>
                <a:gd name="connsiteX7" fmla="*/ 29688 w 1085223"/>
                <a:gd name="connsiteY7" fmla="*/ 116142 h 712562"/>
                <a:gd name="connsiteX8" fmla="*/ 20648 w 1085223"/>
                <a:gd name="connsiteY8" fmla="*/ 121283 h 712562"/>
                <a:gd name="connsiteX9" fmla="*/ 23217 w 1085223"/>
                <a:gd name="connsiteY9" fmla="*/ 130327 h 712562"/>
                <a:gd name="connsiteX10" fmla="*/ 16747 w 1085223"/>
                <a:gd name="connsiteY10" fmla="*/ 152318 h 712562"/>
                <a:gd name="connsiteX11" fmla="*/ 14178 w 1085223"/>
                <a:gd name="connsiteY11" fmla="*/ 167740 h 712562"/>
                <a:gd name="connsiteX12" fmla="*/ 9039 w 1085223"/>
                <a:gd name="connsiteY12" fmla="*/ 170406 h 712562"/>
                <a:gd name="connsiteX13" fmla="*/ 6470 w 1085223"/>
                <a:gd name="connsiteY13" fmla="*/ 178117 h 712562"/>
                <a:gd name="connsiteX14" fmla="*/ 1237 w 1085223"/>
                <a:gd name="connsiteY14" fmla="*/ 183258 h 712562"/>
                <a:gd name="connsiteX15" fmla="*/ 0 w 1085223"/>
                <a:gd name="connsiteY15" fmla="*/ 192301 h 712562"/>
                <a:gd name="connsiteX16" fmla="*/ 2569 w 1085223"/>
                <a:gd name="connsiteY16" fmla="*/ 198775 h 712562"/>
                <a:gd name="connsiteX17" fmla="*/ 16747 w 1085223"/>
                <a:gd name="connsiteY17" fmla="*/ 210389 h 712562"/>
                <a:gd name="connsiteX18" fmla="*/ 20648 w 1085223"/>
                <a:gd name="connsiteY18" fmla="*/ 216863 h 712562"/>
                <a:gd name="connsiteX19" fmla="*/ 25786 w 1085223"/>
                <a:gd name="connsiteY19" fmla="*/ 242662 h 712562"/>
                <a:gd name="connsiteX20" fmla="*/ 33494 w 1085223"/>
                <a:gd name="connsiteY20" fmla="*/ 249135 h 712562"/>
                <a:gd name="connsiteX21" fmla="*/ 39964 w 1085223"/>
                <a:gd name="connsiteY21" fmla="*/ 254276 h 712562"/>
                <a:gd name="connsiteX22" fmla="*/ 36063 w 1085223"/>
                <a:gd name="connsiteY22" fmla="*/ 281407 h 712562"/>
                <a:gd name="connsiteX23" fmla="*/ 50336 w 1085223"/>
                <a:gd name="connsiteY23" fmla="*/ 299495 h 712562"/>
                <a:gd name="connsiteX24" fmla="*/ 50336 w 1085223"/>
                <a:gd name="connsiteY24" fmla="*/ 308539 h 712562"/>
                <a:gd name="connsiteX25" fmla="*/ 45198 w 1085223"/>
                <a:gd name="connsiteY25" fmla="*/ 312347 h 712562"/>
                <a:gd name="connsiteX26" fmla="*/ 46435 w 1085223"/>
                <a:gd name="connsiteY26" fmla="*/ 321486 h 712562"/>
                <a:gd name="connsiteX27" fmla="*/ 58043 w 1085223"/>
                <a:gd name="connsiteY27" fmla="*/ 333005 h 712562"/>
                <a:gd name="connsiteX28" fmla="*/ 61945 w 1085223"/>
                <a:gd name="connsiteY28" fmla="*/ 349855 h 712562"/>
                <a:gd name="connsiteX29" fmla="*/ 65751 w 1085223"/>
                <a:gd name="connsiteY29" fmla="*/ 353663 h 712562"/>
                <a:gd name="connsiteX30" fmla="*/ 67083 w 1085223"/>
                <a:gd name="connsiteY30" fmla="*/ 360137 h 712562"/>
                <a:gd name="connsiteX31" fmla="*/ 81261 w 1085223"/>
                <a:gd name="connsiteY31" fmla="*/ 367943 h 712562"/>
                <a:gd name="connsiteX32" fmla="*/ 80024 w 1085223"/>
                <a:gd name="connsiteY32" fmla="*/ 384698 h 712562"/>
                <a:gd name="connsiteX33" fmla="*/ 92869 w 1085223"/>
                <a:gd name="connsiteY33" fmla="*/ 406594 h 712562"/>
                <a:gd name="connsiteX34" fmla="*/ 88968 w 1085223"/>
                <a:gd name="connsiteY34" fmla="*/ 416970 h 712562"/>
                <a:gd name="connsiteX35" fmla="*/ 91632 w 1085223"/>
                <a:gd name="connsiteY35" fmla="*/ 427347 h 712562"/>
                <a:gd name="connsiteX36" fmla="*/ 85162 w 1085223"/>
                <a:gd name="connsiteY36" fmla="*/ 431155 h 712562"/>
                <a:gd name="connsiteX37" fmla="*/ 88968 w 1085223"/>
                <a:gd name="connsiteY37" fmla="*/ 438961 h 712562"/>
                <a:gd name="connsiteX38" fmla="*/ 87731 w 1085223"/>
                <a:gd name="connsiteY38" fmla="*/ 451813 h 712562"/>
                <a:gd name="connsiteX39" fmla="*/ 92869 w 1085223"/>
                <a:gd name="connsiteY39" fmla="*/ 456954 h 712562"/>
                <a:gd name="connsiteX40" fmla="*/ 91632 w 1085223"/>
                <a:gd name="connsiteY40" fmla="*/ 465998 h 712562"/>
                <a:gd name="connsiteX41" fmla="*/ 98008 w 1085223"/>
                <a:gd name="connsiteY41" fmla="*/ 468568 h 712562"/>
                <a:gd name="connsiteX42" fmla="*/ 107047 w 1085223"/>
                <a:gd name="connsiteY42" fmla="*/ 467330 h 712562"/>
                <a:gd name="connsiteX43" fmla="*/ 104478 w 1085223"/>
                <a:gd name="connsiteY43" fmla="*/ 478945 h 712562"/>
                <a:gd name="connsiteX44" fmla="*/ 117419 w 1085223"/>
                <a:gd name="connsiteY44" fmla="*/ 484086 h 712562"/>
                <a:gd name="connsiteX45" fmla="*/ 114850 w 1085223"/>
                <a:gd name="connsiteY45" fmla="*/ 507314 h 712562"/>
                <a:gd name="connsiteX46" fmla="*/ 125127 w 1085223"/>
                <a:gd name="connsiteY46" fmla="*/ 518928 h 712562"/>
                <a:gd name="connsiteX47" fmla="*/ 123889 w 1085223"/>
                <a:gd name="connsiteY47" fmla="*/ 522831 h 712562"/>
                <a:gd name="connsiteX48" fmla="*/ 121320 w 1085223"/>
                <a:gd name="connsiteY48" fmla="*/ 517691 h 712562"/>
                <a:gd name="connsiteX49" fmla="*/ 117419 w 1085223"/>
                <a:gd name="connsiteY49" fmla="*/ 518928 h 712562"/>
                <a:gd name="connsiteX50" fmla="*/ 119988 w 1085223"/>
                <a:gd name="connsiteY50" fmla="*/ 542157 h 712562"/>
                <a:gd name="connsiteX51" fmla="*/ 130265 w 1085223"/>
                <a:gd name="connsiteY51" fmla="*/ 547393 h 712562"/>
                <a:gd name="connsiteX52" fmla="*/ 126459 w 1085223"/>
                <a:gd name="connsiteY52" fmla="*/ 551201 h 712562"/>
                <a:gd name="connsiteX53" fmla="*/ 130265 w 1085223"/>
                <a:gd name="connsiteY53" fmla="*/ 562815 h 712562"/>
                <a:gd name="connsiteX54" fmla="*/ 126459 w 1085223"/>
                <a:gd name="connsiteY54" fmla="*/ 573192 h 712562"/>
                <a:gd name="connsiteX55" fmla="*/ 134166 w 1085223"/>
                <a:gd name="connsiteY55" fmla="*/ 593850 h 712562"/>
                <a:gd name="connsiteX56" fmla="*/ 134166 w 1085223"/>
                <a:gd name="connsiteY56" fmla="*/ 610605 h 712562"/>
                <a:gd name="connsiteX57" fmla="*/ 126459 w 1085223"/>
                <a:gd name="connsiteY57" fmla="*/ 649350 h 712562"/>
                <a:gd name="connsiteX58" fmla="*/ 145775 w 1085223"/>
                <a:gd name="connsiteY58" fmla="*/ 668676 h 712562"/>
                <a:gd name="connsiteX59" fmla="*/ 145775 w 1085223"/>
                <a:gd name="connsiteY59" fmla="*/ 681623 h 712562"/>
                <a:gd name="connsiteX60" fmla="*/ 406495 w 1085223"/>
                <a:gd name="connsiteY60" fmla="*/ 682860 h 712562"/>
                <a:gd name="connsiteX61" fmla="*/ 665883 w 1085223"/>
                <a:gd name="connsiteY61" fmla="*/ 671341 h 712562"/>
                <a:gd name="connsiteX62" fmla="*/ 832306 w 1085223"/>
                <a:gd name="connsiteY62" fmla="*/ 660965 h 712562"/>
                <a:gd name="connsiteX63" fmla="*/ 836207 w 1085223"/>
                <a:gd name="connsiteY63" fmla="*/ 664868 h 712562"/>
                <a:gd name="connsiteX64" fmla="*/ 841346 w 1085223"/>
                <a:gd name="connsiteY64" fmla="*/ 667438 h 712562"/>
                <a:gd name="connsiteX65" fmla="*/ 841346 w 1085223"/>
                <a:gd name="connsiteY65" fmla="*/ 673912 h 712562"/>
                <a:gd name="connsiteX66" fmla="*/ 852954 w 1085223"/>
                <a:gd name="connsiteY66" fmla="*/ 677720 h 712562"/>
                <a:gd name="connsiteX67" fmla="*/ 860661 w 1085223"/>
                <a:gd name="connsiteY67" fmla="*/ 691904 h 712562"/>
                <a:gd name="connsiteX68" fmla="*/ 868464 w 1085223"/>
                <a:gd name="connsiteY68" fmla="*/ 694570 h 712562"/>
                <a:gd name="connsiteX69" fmla="*/ 871033 w 1085223"/>
                <a:gd name="connsiteY69" fmla="*/ 704851 h 712562"/>
                <a:gd name="connsiteX70" fmla="*/ 883879 w 1085223"/>
                <a:gd name="connsiteY70" fmla="*/ 712562 h 712562"/>
                <a:gd name="connsiteX71" fmla="*/ 896820 w 1085223"/>
                <a:gd name="connsiteY71" fmla="*/ 704851 h 712562"/>
                <a:gd name="connsiteX72" fmla="*/ 895488 w 1085223"/>
                <a:gd name="connsiteY72" fmla="*/ 681623 h 712562"/>
                <a:gd name="connsiteX73" fmla="*/ 887780 w 1085223"/>
                <a:gd name="connsiteY73" fmla="*/ 667438 h 712562"/>
                <a:gd name="connsiteX74" fmla="*/ 894251 w 1085223"/>
                <a:gd name="connsiteY74" fmla="*/ 659632 h 712562"/>
                <a:gd name="connsiteX75" fmla="*/ 932978 w 1085223"/>
                <a:gd name="connsiteY75" fmla="*/ 641544 h 712562"/>
                <a:gd name="connsiteX76" fmla="*/ 940686 w 1085223"/>
                <a:gd name="connsiteY76" fmla="*/ 622219 h 712562"/>
                <a:gd name="connsiteX77" fmla="*/ 939353 w 1085223"/>
                <a:gd name="connsiteY77" fmla="*/ 605464 h 712562"/>
                <a:gd name="connsiteX78" fmla="*/ 961334 w 1085223"/>
                <a:gd name="connsiteY78" fmla="*/ 576999 h 712562"/>
                <a:gd name="connsiteX79" fmla="*/ 958764 w 1085223"/>
                <a:gd name="connsiteY79" fmla="*/ 542157 h 712562"/>
                <a:gd name="connsiteX80" fmla="*/ 950962 w 1085223"/>
                <a:gd name="connsiteY80" fmla="*/ 529305 h 712562"/>
                <a:gd name="connsiteX81" fmla="*/ 942017 w 1085223"/>
                <a:gd name="connsiteY81" fmla="*/ 526734 h 712562"/>
                <a:gd name="connsiteX82" fmla="*/ 932978 w 1085223"/>
                <a:gd name="connsiteY82" fmla="*/ 511217 h 712562"/>
                <a:gd name="connsiteX83" fmla="*/ 939353 w 1085223"/>
                <a:gd name="connsiteY83" fmla="*/ 475042 h 712562"/>
                <a:gd name="connsiteX84" fmla="*/ 948393 w 1085223"/>
                <a:gd name="connsiteY84" fmla="*/ 467330 h 712562"/>
                <a:gd name="connsiteX85" fmla="*/ 957432 w 1085223"/>
                <a:gd name="connsiteY85" fmla="*/ 469901 h 712562"/>
                <a:gd name="connsiteX86" fmla="*/ 976844 w 1085223"/>
                <a:gd name="connsiteY86" fmla="*/ 463427 h 712562"/>
                <a:gd name="connsiteX87" fmla="*/ 998729 w 1085223"/>
                <a:gd name="connsiteY87" fmla="*/ 460857 h 712562"/>
                <a:gd name="connsiteX88" fmla="*/ 1018140 w 1085223"/>
                <a:gd name="connsiteY88" fmla="*/ 444102 h 712562"/>
                <a:gd name="connsiteX89" fmla="*/ 1038789 w 1085223"/>
                <a:gd name="connsiteY89" fmla="*/ 440199 h 712562"/>
                <a:gd name="connsiteX90" fmla="*/ 1043927 w 1085223"/>
                <a:gd name="connsiteY90" fmla="*/ 431155 h 712562"/>
                <a:gd name="connsiteX91" fmla="*/ 1056772 w 1085223"/>
                <a:gd name="connsiteY91" fmla="*/ 426014 h 712562"/>
                <a:gd name="connsiteX92" fmla="*/ 1060674 w 1085223"/>
                <a:gd name="connsiteY92" fmla="*/ 388506 h 712562"/>
                <a:gd name="connsiteX93" fmla="*/ 1078753 w 1085223"/>
                <a:gd name="connsiteY93" fmla="*/ 374321 h 712562"/>
                <a:gd name="connsiteX94" fmla="*/ 1085224 w 1085223"/>
                <a:gd name="connsiteY94" fmla="*/ 336908 h 712562"/>
                <a:gd name="connsiteX95" fmla="*/ 1078753 w 1085223"/>
                <a:gd name="connsiteY95" fmla="*/ 304636 h 712562"/>
                <a:gd name="connsiteX96" fmla="*/ 1067144 w 1085223"/>
                <a:gd name="connsiteY96" fmla="*/ 295592 h 712562"/>
                <a:gd name="connsiteX97" fmla="*/ 1045259 w 1085223"/>
                <a:gd name="connsiteY97" fmla="*/ 285311 h 712562"/>
                <a:gd name="connsiteX98" fmla="*/ 1037456 w 1085223"/>
                <a:gd name="connsiteY98" fmla="*/ 277504 h 712562"/>
                <a:gd name="connsiteX99" fmla="*/ 1030986 w 1085223"/>
                <a:gd name="connsiteY99" fmla="*/ 251705 h 712562"/>
                <a:gd name="connsiteX100" fmla="*/ 993591 w 1085223"/>
                <a:gd name="connsiteY100" fmla="*/ 227144 h 712562"/>
                <a:gd name="connsiteX101" fmla="*/ 996160 w 1085223"/>
                <a:gd name="connsiteY101" fmla="*/ 219433 h 712562"/>
                <a:gd name="connsiteX102" fmla="*/ 994828 w 1085223"/>
                <a:gd name="connsiteY102" fmla="*/ 212959 h 712562"/>
                <a:gd name="connsiteX103" fmla="*/ 980650 w 1085223"/>
                <a:gd name="connsiteY103" fmla="*/ 189731 h 712562"/>
                <a:gd name="connsiteX104" fmla="*/ 940686 w 1085223"/>
                <a:gd name="connsiteY104" fmla="*/ 182020 h 712562"/>
                <a:gd name="connsiteX105" fmla="*/ 925176 w 1085223"/>
                <a:gd name="connsiteY105" fmla="*/ 172976 h 712562"/>
                <a:gd name="connsiteX106" fmla="*/ 920037 w 1085223"/>
                <a:gd name="connsiteY106" fmla="*/ 166503 h 712562"/>
                <a:gd name="connsiteX107" fmla="*/ 914899 w 1085223"/>
                <a:gd name="connsiteY107" fmla="*/ 140704 h 712562"/>
                <a:gd name="connsiteX108" fmla="*/ 903290 w 1085223"/>
                <a:gd name="connsiteY108" fmla="*/ 123949 h 712562"/>
                <a:gd name="connsiteX109" fmla="*/ 899389 w 1085223"/>
                <a:gd name="connsiteY109" fmla="*/ 78729 h 712562"/>
                <a:gd name="connsiteX110" fmla="*/ 904527 w 1085223"/>
                <a:gd name="connsiteY110" fmla="*/ 67115 h 712562"/>
                <a:gd name="connsiteX111" fmla="*/ 913567 w 1085223"/>
                <a:gd name="connsiteY111" fmla="*/ 56738 h 712562"/>
                <a:gd name="connsiteX112" fmla="*/ 914899 w 1085223"/>
                <a:gd name="connsiteY112" fmla="*/ 49027 h 712562"/>
                <a:gd name="connsiteX113" fmla="*/ 908429 w 1085223"/>
                <a:gd name="connsiteY113" fmla="*/ 38651 h 712562"/>
                <a:gd name="connsiteX114" fmla="*/ 891682 w 1085223"/>
                <a:gd name="connsiteY114" fmla="*/ 29607 h 712562"/>
                <a:gd name="connsiteX115" fmla="*/ 891682 w 1085223"/>
                <a:gd name="connsiteY115" fmla="*/ 20658 h 712562"/>
                <a:gd name="connsiteX116" fmla="*/ 886448 w 1085223"/>
                <a:gd name="connsiteY116" fmla="*/ 10281 h 712562"/>
                <a:gd name="connsiteX117" fmla="*/ 886448 w 1085223"/>
                <a:gd name="connsiteY117" fmla="*/ 0 h 712562"/>
                <a:gd name="connsiteX118" fmla="*/ 437420 w 1085223"/>
                <a:gd name="connsiteY118" fmla="*/ 16755 h 712562"/>
                <a:gd name="connsiteX119" fmla="*/ 30925 w 1085223"/>
                <a:gd name="connsiteY119" fmla="*/ 20658 h 712562"/>
                <a:gd name="connsiteX120" fmla="*/ 7707 w 1085223"/>
                <a:gd name="connsiteY120" fmla="*/ 19325 h 712562"/>
                <a:gd name="connsiteX121" fmla="*/ 9039 w 1085223"/>
                <a:gd name="connsiteY121" fmla="*/ 33510 h 71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085223" h="712562">
                  <a:moveTo>
                    <a:pt x="9039" y="33510"/>
                  </a:moveTo>
                  <a:lnTo>
                    <a:pt x="20648" y="46457"/>
                  </a:lnTo>
                  <a:lnTo>
                    <a:pt x="16747" y="63212"/>
                  </a:lnTo>
                  <a:lnTo>
                    <a:pt x="11609" y="67115"/>
                  </a:lnTo>
                  <a:lnTo>
                    <a:pt x="12845" y="79967"/>
                  </a:lnTo>
                  <a:lnTo>
                    <a:pt x="28355" y="85203"/>
                  </a:lnTo>
                  <a:lnTo>
                    <a:pt x="32257" y="104528"/>
                  </a:lnTo>
                  <a:lnTo>
                    <a:pt x="29688" y="116142"/>
                  </a:lnTo>
                  <a:lnTo>
                    <a:pt x="20648" y="121283"/>
                  </a:lnTo>
                  <a:lnTo>
                    <a:pt x="23217" y="130327"/>
                  </a:lnTo>
                  <a:lnTo>
                    <a:pt x="16747" y="152318"/>
                  </a:lnTo>
                  <a:lnTo>
                    <a:pt x="14178" y="167740"/>
                  </a:lnTo>
                  <a:lnTo>
                    <a:pt x="9039" y="170406"/>
                  </a:lnTo>
                  <a:lnTo>
                    <a:pt x="6470" y="178117"/>
                  </a:lnTo>
                  <a:lnTo>
                    <a:pt x="1237" y="183258"/>
                  </a:lnTo>
                  <a:lnTo>
                    <a:pt x="0" y="192301"/>
                  </a:lnTo>
                  <a:lnTo>
                    <a:pt x="2569" y="198775"/>
                  </a:lnTo>
                  <a:lnTo>
                    <a:pt x="16747" y="210389"/>
                  </a:lnTo>
                  <a:lnTo>
                    <a:pt x="20648" y="216863"/>
                  </a:lnTo>
                  <a:lnTo>
                    <a:pt x="25786" y="242662"/>
                  </a:lnTo>
                  <a:lnTo>
                    <a:pt x="33494" y="249135"/>
                  </a:lnTo>
                  <a:lnTo>
                    <a:pt x="39964" y="254276"/>
                  </a:lnTo>
                  <a:lnTo>
                    <a:pt x="36063" y="281407"/>
                  </a:lnTo>
                  <a:lnTo>
                    <a:pt x="50336" y="299495"/>
                  </a:lnTo>
                  <a:lnTo>
                    <a:pt x="50336" y="308539"/>
                  </a:lnTo>
                  <a:lnTo>
                    <a:pt x="45198" y="312347"/>
                  </a:lnTo>
                  <a:lnTo>
                    <a:pt x="46435" y="321486"/>
                  </a:lnTo>
                  <a:lnTo>
                    <a:pt x="58043" y="333005"/>
                  </a:lnTo>
                  <a:lnTo>
                    <a:pt x="61945" y="349855"/>
                  </a:lnTo>
                  <a:lnTo>
                    <a:pt x="65751" y="353663"/>
                  </a:lnTo>
                  <a:lnTo>
                    <a:pt x="67083" y="360137"/>
                  </a:lnTo>
                  <a:lnTo>
                    <a:pt x="81261" y="367943"/>
                  </a:lnTo>
                  <a:lnTo>
                    <a:pt x="80024" y="384698"/>
                  </a:lnTo>
                  <a:lnTo>
                    <a:pt x="92869" y="406594"/>
                  </a:lnTo>
                  <a:lnTo>
                    <a:pt x="88968" y="416970"/>
                  </a:lnTo>
                  <a:lnTo>
                    <a:pt x="91632" y="427347"/>
                  </a:lnTo>
                  <a:lnTo>
                    <a:pt x="85162" y="431155"/>
                  </a:lnTo>
                  <a:lnTo>
                    <a:pt x="88968" y="438961"/>
                  </a:lnTo>
                  <a:lnTo>
                    <a:pt x="87731" y="451813"/>
                  </a:lnTo>
                  <a:lnTo>
                    <a:pt x="92869" y="456954"/>
                  </a:lnTo>
                  <a:lnTo>
                    <a:pt x="91632" y="465998"/>
                  </a:lnTo>
                  <a:lnTo>
                    <a:pt x="98008" y="468568"/>
                  </a:lnTo>
                  <a:lnTo>
                    <a:pt x="107047" y="467330"/>
                  </a:lnTo>
                  <a:lnTo>
                    <a:pt x="104478" y="478945"/>
                  </a:lnTo>
                  <a:lnTo>
                    <a:pt x="117419" y="484086"/>
                  </a:lnTo>
                  <a:lnTo>
                    <a:pt x="114850" y="507314"/>
                  </a:lnTo>
                  <a:lnTo>
                    <a:pt x="125127" y="518928"/>
                  </a:lnTo>
                  <a:lnTo>
                    <a:pt x="123889" y="522831"/>
                  </a:lnTo>
                  <a:lnTo>
                    <a:pt x="121320" y="517691"/>
                  </a:lnTo>
                  <a:lnTo>
                    <a:pt x="117419" y="518928"/>
                  </a:lnTo>
                  <a:lnTo>
                    <a:pt x="119988" y="542157"/>
                  </a:lnTo>
                  <a:lnTo>
                    <a:pt x="130265" y="547393"/>
                  </a:lnTo>
                  <a:lnTo>
                    <a:pt x="126459" y="551201"/>
                  </a:lnTo>
                  <a:lnTo>
                    <a:pt x="130265" y="562815"/>
                  </a:lnTo>
                  <a:lnTo>
                    <a:pt x="126459" y="573192"/>
                  </a:lnTo>
                  <a:lnTo>
                    <a:pt x="134166" y="593850"/>
                  </a:lnTo>
                  <a:lnTo>
                    <a:pt x="134166" y="610605"/>
                  </a:lnTo>
                  <a:lnTo>
                    <a:pt x="126459" y="649350"/>
                  </a:lnTo>
                  <a:lnTo>
                    <a:pt x="145775" y="668676"/>
                  </a:lnTo>
                  <a:lnTo>
                    <a:pt x="145775" y="681623"/>
                  </a:lnTo>
                  <a:lnTo>
                    <a:pt x="406495" y="682860"/>
                  </a:lnTo>
                  <a:lnTo>
                    <a:pt x="665883" y="671341"/>
                  </a:lnTo>
                  <a:lnTo>
                    <a:pt x="832306" y="660965"/>
                  </a:lnTo>
                  <a:lnTo>
                    <a:pt x="836207" y="664868"/>
                  </a:lnTo>
                  <a:lnTo>
                    <a:pt x="841346" y="667438"/>
                  </a:lnTo>
                  <a:lnTo>
                    <a:pt x="841346" y="673912"/>
                  </a:lnTo>
                  <a:lnTo>
                    <a:pt x="852954" y="677720"/>
                  </a:lnTo>
                  <a:lnTo>
                    <a:pt x="860661" y="691904"/>
                  </a:lnTo>
                  <a:lnTo>
                    <a:pt x="868464" y="694570"/>
                  </a:lnTo>
                  <a:lnTo>
                    <a:pt x="871033" y="704851"/>
                  </a:lnTo>
                  <a:lnTo>
                    <a:pt x="883879" y="712562"/>
                  </a:lnTo>
                  <a:lnTo>
                    <a:pt x="896820" y="704851"/>
                  </a:lnTo>
                  <a:lnTo>
                    <a:pt x="895488" y="681623"/>
                  </a:lnTo>
                  <a:lnTo>
                    <a:pt x="887780" y="667438"/>
                  </a:lnTo>
                  <a:lnTo>
                    <a:pt x="894251" y="659632"/>
                  </a:lnTo>
                  <a:lnTo>
                    <a:pt x="932978" y="641544"/>
                  </a:lnTo>
                  <a:lnTo>
                    <a:pt x="940686" y="622219"/>
                  </a:lnTo>
                  <a:lnTo>
                    <a:pt x="939353" y="605464"/>
                  </a:lnTo>
                  <a:lnTo>
                    <a:pt x="961334" y="576999"/>
                  </a:lnTo>
                  <a:lnTo>
                    <a:pt x="958764" y="542157"/>
                  </a:lnTo>
                  <a:lnTo>
                    <a:pt x="950962" y="529305"/>
                  </a:lnTo>
                  <a:lnTo>
                    <a:pt x="942017" y="526734"/>
                  </a:lnTo>
                  <a:lnTo>
                    <a:pt x="932978" y="511217"/>
                  </a:lnTo>
                  <a:lnTo>
                    <a:pt x="939353" y="475042"/>
                  </a:lnTo>
                  <a:lnTo>
                    <a:pt x="948393" y="467330"/>
                  </a:lnTo>
                  <a:lnTo>
                    <a:pt x="957432" y="469901"/>
                  </a:lnTo>
                  <a:lnTo>
                    <a:pt x="976844" y="463427"/>
                  </a:lnTo>
                  <a:lnTo>
                    <a:pt x="998729" y="460857"/>
                  </a:lnTo>
                  <a:lnTo>
                    <a:pt x="1018140" y="444102"/>
                  </a:lnTo>
                  <a:lnTo>
                    <a:pt x="1038789" y="440199"/>
                  </a:lnTo>
                  <a:lnTo>
                    <a:pt x="1043927" y="431155"/>
                  </a:lnTo>
                  <a:lnTo>
                    <a:pt x="1056772" y="426014"/>
                  </a:lnTo>
                  <a:lnTo>
                    <a:pt x="1060674" y="388506"/>
                  </a:lnTo>
                  <a:lnTo>
                    <a:pt x="1078753" y="374321"/>
                  </a:lnTo>
                  <a:lnTo>
                    <a:pt x="1085224" y="336908"/>
                  </a:lnTo>
                  <a:lnTo>
                    <a:pt x="1078753" y="304636"/>
                  </a:lnTo>
                  <a:lnTo>
                    <a:pt x="1067144" y="295592"/>
                  </a:lnTo>
                  <a:lnTo>
                    <a:pt x="1045259" y="285311"/>
                  </a:lnTo>
                  <a:lnTo>
                    <a:pt x="1037456" y="277504"/>
                  </a:lnTo>
                  <a:lnTo>
                    <a:pt x="1030986" y="251705"/>
                  </a:lnTo>
                  <a:lnTo>
                    <a:pt x="993591" y="227144"/>
                  </a:lnTo>
                  <a:lnTo>
                    <a:pt x="996160" y="219433"/>
                  </a:lnTo>
                  <a:lnTo>
                    <a:pt x="994828" y="212959"/>
                  </a:lnTo>
                  <a:lnTo>
                    <a:pt x="980650" y="189731"/>
                  </a:lnTo>
                  <a:lnTo>
                    <a:pt x="940686" y="182020"/>
                  </a:lnTo>
                  <a:lnTo>
                    <a:pt x="925176" y="172976"/>
                  </a:lnTo>
                  <a:lnTo>
                    <a:pt x="920037" y="166503"/>
                  </a:lnTo>
                  <a:lnTo>
                    <a:pt x="914899" y="140704"/>
                  </a:lnTo>
                  <a:lnTo>
                    <a:pt x="903290" y="123949"/>
                  </a:lnTo>
                  <a:lnTo>
                    <a:pt x="899389" y="78729"/>
                  </a:lnTo>
                  <a:lnTo>
                    <a:pt x="904527" y="67115"/>
                  </a:lnTo>
                  <a:lnTo>
                    <a:pt x="913567" y="56738"/>
                  </a:lnTo>
                  <a:lnTo>
                    <a:pt x="914899" y="49027"/>
                  </a:lnTo>
                  <a:lnTo>
                    <a:pt x="908429" y="38651"/>
                  </a:lnTo>
                  <a:lnTo>
                    <a:pt x="891682" y="29607"/>
                  </a:lnTo>
                  <a:lnTo>
                    <a:pt x="891682" y="20658"/>
                  </a:lnTo>
                  <a:lnTo>
                    <a:pt x="886448" y="10281"/>
                  </a:lnTo>
                  <a:lnTo>
                    <a:pt x="886448" y="0"/>
                  </a:lnTo>
                  <a:lnTo>
                    <a:pt x="437420" y="16755"/>
                  </a:lnTo>
                  <a:lnTo>
                    <a:pt x="30925" y="20658"/>
                  </a:lnTo>
                  <a:lnTo>
                    <a:pt x="7707" y="19325"/>
                  </a:lnTo>
                  <a:lnTo>
                    <a:pt x="9039" y="3351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0153A306-69B6-DC07-8AC0-8262B17C89AF}"/>
                </a:ext>
              </a:extLst>
            </p:cNvPr>
            <p:cNvSpPr/>
            <p:nvPr/>
          </p:nvSpPr>
          <p:spPr>
            <a:xfrm>
              <a:off x="3621001" y="3824396"/>
              <a:ext cx="1332866" cy="665553"/>
            </a:xfrm>
            <a:custGeom>
              <a:avLst/>
              <a:gdLst>
                <a:gd name="connsiteX0" fmla="*/ 932978 w 1484011"/>
                <a:gd name="connsiteY0" fmla="*/ 734553 h 741026"/>
                <a:gd name="connsiteX1" fmla="*/ 1225955 w 1484011"/>
                <a:gd name="connsiteY1" fmla="*/ 741027 h 741026"/>
                <a:gd name="connsiteX2" fmla="*/ 1484011 w 1484011"/>
                <a:gd name="connsiteY2" fmla="*/ 741027 h 741026"/>
                <a:gd name="connsiteX3" fmla="*/ 1476304 w 1484011"/>
                <a:gd name="connsiteY3" fmla="*/ 733316 h 741026"/>
                <a:gd name="connsiteX4" fmla="*/ 1464599 w 1484011"/>
                <a:gd name="connsiteY4" fmla="*/ 728080 h 741026"/>
                <a:gd name="connsiteX5" fmla="*/ 1469833 w 1484011"/>
                <a:gd name="connsiteY5" fmla="*/ 717798 h 741026"/>
                <a:gd name="connsiteX6" fmla="*/ 1456892 w 1484011"/>
                <a:gd name="connsiteY6" fmla="*/ 699711 h 741026"/>
                <a:gd name="connsiteX7" fmla="*/ 1454323 w 1484011"/>
                <a:gd name="connsiteY7" fmla="*/ 688096 h 741026"/>
                <a:gd name="connsiteX8" fmla="*/ 1444047 w 1484011"/>
                <a:gd name="connsiteY8" fmla="*/ 681623 h 741026"/>
                <a:gd name="connsiteX9" fmla="*/ 1433675 w 1484011"/>
                <a:gd name="connsiteY9" fmla="*/ 668771 h 741026"/>
                <a:gd name="connsiteX10" fmla="*/ 1424635 w 1484011"/>
                <a:gd name="connsiteY10" fmla="*/ 668771 h 741026"/>
                <a:gd name="connsiteX11" fmla="*/ 1429774 w 1484011"/>
                <a:gd name="connsiteY11" fmla="*/ 660965 h 741026"/>
                <a:gd name="connsiteX12" fmla="*/ 1416928 w 1484011"/>
                <a:gd name="connsiteY12" fmla="*/ 628692 h 741026"/>
                <a:gd name="connsiteX13" fmla="*/ 1422066 w 1484011"/>
                <a:gd name="connsiteY13" fmla="*/ 618411 h 741026"/>
                <a:gd name="connsiteX14" fmla="*/ 1422066 w 1484011"/>
                <a:gd name="connsiteY14" fmla="*/ 613175 h 741026"/>
                <a:gd name="connsiteX15" fmla="*/ 1418165 w 1484011"/>
                <a:gd name="connsiteY15" fmla="*/ 611937 h 741026"/>
                <a:gd name="connsiteX16" fmla="*/ 1415596 w 1484011"/>
                <a:gd name="connsiteY16" fmla="*/ 620981 h 741026"/>
                <a:gd name="connsiteX17" fmla="*/ 1406556 w 1484011"/>
                <a:gd name="connsiteY17" fmla="*/ 617078 h 741026"/>
                <a:gd name="connsiteX18" fmla="*/ 1403987 w 1484011"/>
                <a:gd name="connsiteY18" fmla="*/ 605464 h 741026"/>
                <a:gd name="connsiteX19" fmla="*/ 1403987 w 1484011"/>
                <a:gd name="connsiteY19" fmla="*/ 592517 h 741026"/>
                <a:gd name="connsiteX20" fmla="*/ 1384671 w 1484011"/>
                <a:gd name="connsiteY20" fmla="*/ 573192 h 741026"/>
                <a:gd name="connsiteX21" fmla="*/ 1392378 w 1484011"/>
                <a:gd name="connsiteY21" fmla="*/ 534446 h 741026"/>
                <a:gd name="connsiteX22" fmla="*/ 1392378 w 1484011"/>
                <a:gd name="connsiteY22" fmla="*/ 517691 h 741026"/>
                <a:gd name="connsiteX23" fmla="*/ 1384671 w 1484011"/>
                <a:gd name="connsiteY23" fmla="*/ 497033 h 741026"/>
                <a:gd name="connsiteX24" fmla="*/ 1388477 w 1484011"/>
                <a:gd name="connsiteY24" fmla="*/ 486656 h 741026"/>
                <a:gd name="connsiteX25" fmla="*/ 1384671 w 1484011"/>
                <a:gd name="connsiteY25" fmla="*/ 475042 h 741026"/>
                <a:gd name="connsiteX26" fmla="*/ 1388477 w 1484011"/>
                <a:gd name="connsiteY26" fmla="*/ 471234 h 741026"/>
                <a:gd name="connsiteX27" fmla="*/ 1378200 w 1484011"/>
                <a:gd name="connsiteY27" fmla="*/ 465998 h 741026"/>
                <a:gd name="connsiteX28" fmla="*/ 1375631 w 1484011"/>
                <a:gd name="connsiteY28" fmla="*/ 442769 h 741026"/>
                <a:gd name="connsiteX29" fmla="*/ 1379533 w 1484011"/>
                <a:gd name="connsiteY29" fmla="*/ 441532 h 741026"/>
                <a:gd name="connsiteX30" fmla="*/ 1382102 w 1484011"/>
                <a:gd name="connsiteY30" fmla="*/ 446672 h 741026"/>
                <a:gd name="connsiteX31" fmla="*/ 1383339 w 1484011"/>
                <a:gd name="connsiteY31" fmla="*/ 442769 h 741026"/>
                <a:gd name="connsiteX32" fmla="*/ 1373062 w 1484011"/>
                <a:gd name="connsiteY32" fmla="*/ 431155 h 741026"/>
                <a:gd name="connsiteX33" fmla="*/ 1375631 w 1484011"/>
                <a:gd name="connsiteY33" fmla="*/ 407927 h 741026"/>
                <a:gd name="connsiteX34" fmla="*/ 1362690 w 1484011"/>
                <a:gd name="connsiteY34" fmla="*/ 402786 h 741026"/>
                <a:gd name="connsiteX35" fmla="*/ 1365260 w 1484011"/>
                <a:gd name="connsiteY35" fmla="*/ 391171 h 741026"/>
                <a:gd name="connsiteX36" fmla="*/ 1356220 w 1484011"/>
                <a:gd name="connsiteY36" fmla="*/ 392409 h 741026"/>
                <a:gd name="connsiteX37" fmla="*/ 1349845 w 1484011"/>
                <a:gd name="connsiteY37" fmla="*/ 389839 h 741026"/>
                <a:gd name="connsiteX38" fmla="*/ 1351082 w 1484011"/>
                <a:gd name="connsiteY38" fmla="*/ 380795 h 741026"/>
                <a:gd name="connsiteX39" fmla="*/ 1345944 w 1484011"/>
                <a:gd name="connsiteY39" fmla="*/ 375654 h 741026"/>
                <a:gd name="connsiteX40" fmla="*/ 1347180 w 1484011"/>
                <a:gd name="connsiteY40" fmla="*/ 362802 h 741026"/>
                <a:gd name="connsiteX41" fmla="*/ 1343374 w 1484011"/>
                <a:gd name="connsiteY41" fmla="*/ 354996 h 741026"/>
                <a:gd name="connsiteX42" fmla="*/ 1349845 w 1484011"/>
                <a:gd name="connsiteY42" fmla="*/ 351188 h 741026"/>
                <a:gd name="connsiteX43" fmla="*/ 1347180 w 1484011"/>
                <a:gd name="connsiteY43" fmla="*/ 340811 h 741026"/>
                <a:gd name="connsiteX44" fmla="*/ 1351082 w 1484011"/>
                <a:gd name="connsiteY44" fmla="*/ 330435 h 741026"/>
                <a:gd name="connsiteX45" fmla="*/ 1338236 w 1484011"/>
                <a:gd name="connsiteY45" fmla="*/ 308539 h 741026"/>
                <a:gd name="connsiteX46" fmla="*/ 1339473 w 1484011"/>
                <a:gd name="connsiteY46" fmla="*/ 291784 h 741026"/>
                <a:gd name="connsiteX47" fmla="*/ 1325295 w 1484011"/>
                <a:gd name="connsiteY47" fmla="*/ 283978 h 741026"/>
                <a:gd name="connsiteX48" fmla="*/ 1323963 w 1484011"/>
                <a:gd name="connsiteY48" fmla="*/ 277504 h 741026"/>
                <a:gd name="connsiteX49" fmla="*/ 1320157 w 1484011"/>
                <a:gd name="connsiteY49" fmla="*/ 273696 h 741026"/>
                <a:gd name="connsiteX50" fmla="*/ 1316256 w 1484011"/>
                <a:gd name="connsiteY50" fmla="*/ 256846 h 741026"/>
                <a:gd name="connsiteX51" fmla="*/ 1304647 w 1484011"/>
                <a:gd name="connsiteY51" fmla="*/ 245327 h 741026"/>
                <a:gd name="connsiteX52" fmla="*/ 1303410 w 1484011"/>
                <a:gd name="connsiteY52" fmla="*/ 236188 h 741026"/>
                <a:gd name="connsiteX53" fmla="*/ 1308548 w 1484011"/>
                <a:gd name="connsiteY53" fmla="*/ 232380 h 741026"/>
                <a:gd name="connsiteX54" fmla="*/ 1308548 w 1484011"/>
                <a:gd name="connsiteY54" fmla="*/ 223336 h 741026"/>
                <a:gd name="connsiteX55" fmla="*/ 1294275 w 1484011"/>
                <a:gd name="connsiteY55" fmla="*/ 205248 h 741026"/>
                <a:gd name="connsiteX56" fmla="*/ 1298176 w 1484011"/>
                <a:gd name="connsiteY56" fmla="*/ 178117 h 741026"/>
                <a:gd name="connsiteX57" fmla="*/ 1291706 w 1484011"/>
                <a:gd name="connsiteY57" fmla="*/ 172976 h 741026"/>
                <a:gd name="connsiteX58" fmla="*/ 1281430 w 1484011"/>
                <a:gd name="connsiteY58" fmla="*/ 172976 h 741026"/>
                <a:gd name="connsiteX59" fmla="*/ 1272390 w 1484011"/>
                <a:gd name="connsiteY59" fmla="*/ 165265 h 741026"/>
                <a:gd name="connsiteX60" fmla="*/ 1268489 w 1484011"/>
                <a:gd name="connsiteY60" fmla="*/ 165265 h 741026"/>
                <a:gd name="connsiteX61" fmla="*/ 1260781 w 1484011"/>
                <a:gd name="connsiteY61" fmla="*/ 166503 h 741026"/>
                <a:gd name="connsiteX62" fmla="*/ 1259449 w 1484011"/>
                <a:gd name="connsiteY62" fmla="*/ 158792 h 741026"/>
                <a:gd name="connsiteX63" fmla="*/ 1245271 w 1484011"/>
                <a:gd name="connsiteY63" fmla="*/ 143274 h 741026"/>
                <a:gd name="connsiteX64" fmla="*/ 1247841 w 1484011"/>
                <a:gd name="connsiteY64" fmla="*/ 132897 h 741026"/>
                <a:gd name="connsiteX65" fmla="*/ 1232425 w 1484011"/>
                <a:gd name="connsiteY65" fmla="*/ 130422 h 741026"/>
                <a:gd name="connsiteX66" fmla="*/ 1229761 w 1484011"/>
                <a:gd name="connsiteY66" fmla="*/ 122616 h 741026"/>
                <a:gd name="connsiteX67" fmla="*/ 1219485 w 1484011"/>
                <a:gd name="connsiteY67" fmla="*/ 117475 h 741026"/>
                <a:gd name="connsiteX68" fmla="*/ 1203975 w 1484011"/>
                <a:gd name="connsiteY68" fmla="*/ 118713 h 741026"/>
                <a:gd name="connsiteX69" fmla="*/ 1203975 w 1484011"/>
                <a:gd name="connsiteY69" fmla="*/ 111002 h 741026"/>
                <a:gd name="connsiteX70" fmla="*/ 1176951 w 1484011"/>
                <a:gd name="connsiteY70" fmla="*/ 107099 h 741026"/>
                <a:gd name="connsiteX71" fmla="*/ 1164010 w 1484011"/>
                <a:gd name="connsiteY71" fmla="*/ 98055 h 741026"/>
                <a:gd name="connsiteX72" fmla="*/ 1158777 w 1484011"/>
                <a:gd name="connsiteY72" fmla="*/ 89011 h 741026"/>
                <a:gd name="connsiteX73" fmla="*/ 1147168 w 1484011"/>
                <a:gd name="connsiteY73" fmla="*/ 85203 h 741026"/>
                <a:gd name="connsiteX74" fmla="*/ 1127852 w 1484011"/>
                <a:gd name="connsiteY74" fmla="*/ 86440 h 741026"/>
                <a:gd name="connsiteX75" fmla="*/ 1102066 w 1484011"/>
                <a:gd name="connsiteY75" fmla="*/ 89011 h 741026"/>
                <a:gd name="connsiteX76" fmla="*/ 1095595 w 1484011"/>
                <a:gd name="connsiteY76" fmla="*/ 85203 h 741026"/>
                <a:gd name="connsiteX77" fmla="*/ 1086556 w 1484011"/>
                <a:gd name="connsiteY77" fmla="*/ 90344 h 741026"/>
                <a:gd name="connsiteX78" fmla="*/ 1081322 w 1484011"/>
                <a:gd name="connsiteY78" fmla="*/ 85203 h 741026"/>
                <a:gd name="connsiteX79" fmla="*/ 1071046 w 1484011"/>
                <a:gd name="connsiteY79" fmla="*/ 89011 h 741026"/>
                <a:gd name="connsiteX80" fmla="*/ 1064575 w 1484011"/>
                <a:gd name="connsiteY80" fmla="*/ 85203 h 741026"/>
                <a:gd name="connsiteX81" fmla="*/ 1054299 w 1484011"/>
                <a:gd name="connsiteY81" fmla="*/ 85203 h 741026"/>
                <a:gd name="connsiteX82" fmla="*/ 1046496 w 1484011"/>
                <a:gd name="connsiteY82" fmla="*/ 99387 h 741026"/>
                <a:gd name="connsiteX83" fmla="*/ 1029749 w 1484011"/>
                <a:gd name="connsiteY83" fmla="*/ 105861 h 741026"/>
                <a:gd name="connsiteX84" fmla="*/ 1011670 w 1484011"/>
                <a:gd name="connsiteY84" fmla="*/ 94247 h 741026"/>
                <a:gd name="connsiteX85" fmla="*/ 1010433 w 1484011"/>
                <a:gd name="connsiteY85" fmla="*/ 90344 h 741026"/>
                <a:gd name="connsiteX86" fmla="*/ 960097 w 1484011"/>
                <a:gd name="connsiteY86" fmla="*/ 67115 h 741026"/>
                <a:gd name="connsiteX87" fmla="*/ 952294 w 1484011"/>
                <a:gd name="connsiteY87" fmla="*/ 52930 h 741026"/>
                <a:gd name="connsiteX88" fmla="*/ 432281 w 1484011"/>
                <a:gd name="connsiteY88" fmla="*/ 30940 h 741026"/>
                <a:gd name="connsiteX89" fmla="*/ 37490 w 1484011"/>
                <a:gd name="connsiteY89" fmla="*/ 0 h 741026"/>
                <a:gd name="connsiteX90" fmla="*/ 0 w 1484011"/>
                <a:gd name="connsiteY90" fmla="*/ 453146 h 741026"/>
                <a:gd name="connsiteX91" fmla="*/ 339412 w 1484011"/>
                <a:gd name="connsiteY91" fmla="*/ 480277 h 741026"/>
                <a:gd name="connsiteX92" fmla="*/ 323902 w 1484011"/>
                <a:gd name="connsiteY92" fmla="*/ 707422 h 741026"/>
                <a:gd name="connsiteX93" fmla="*/ 549701 w 1484011"/>
                <a:gd name="connsiteY93" fmla="*/ 719036 h 741026"/>
                <a:gd name="connsiteX94" fmla="*/ 932978 w 1484011"/>
                <a:gd name="connsiteY94" fmla="*/ 734553 h 74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484011" h="741026">
                  <a:moveTo>
                    <a:pt x="932978" y="734553"/>
                  </a:moveTo>
                  <a:lnTo>
                    <a:pt x="1225955" y="741027"/>
                  </a:lnTo>
                  <a:lnTo>
                    <a:pt x="1484011" y="741027"/>
                  </a:lnTo>
                  <a:lnTo>
                    <a:pt x="1476304" y="733316"/>
                  </a:lnTo>
                  <a:lnTo>
                    <a:pt x="1464599" y="728080"/>
                  </a:lnTo>
                  <a:lnTo>
                    <a:pt x="1469833" y="717798"/>
                  </a:lnTo>
                  <a:lnTo>
                    <a:pt x="1456892" y="699711"/>
                  </a:lnTo>
                  <a:lnTo>
                    <a:pt x="1454323" y="688096"/>
                  </a:lnTo>
                  <a:lnTo>
                    <a:pt x="1444047" y="681623"/>
                  </a:lnTo>
                  <a:lnTo>
                    <a:pt x="1433675" y="668771"/>
                  </a:lnTo>
                  <a:lnTo>
                    <a:pt x="1424635" y="668771"/>
                  </a:lnTo>
                  <a:lnTo>
                    <a:pt x="1429774" y="660965"/>
                  </a:lnTo>
                  <a:lnTo>
                    <a:pt x="1416928" y="628692"/>
                  </a:lnTo>
                  <a:lnTo>
                    <a:pt x="1422066" y="618411"/>
                  </a:lnTo>
                  <a:lnTo>
                    <a:pt x="1422066" y="613175"/>
                  </a:lnTo>
                  <a:lnTo>
                    <a:pt x="1418165" y="611937"/>
                  </a:lnTo>
                  <a:lnTo>
                    <a:pt x="1415596" y="620981"/>
                  </a:lnTo>
                  <a:lnTo>
                    <a:pt x="1406556" y="617078"/>
                  </a:lnTo>
                  <a:lnTo>
                    <a:pt x="1403987" y="605464"/>
                  </a:lnTo>
                  <a:lnTo>
                    <a:pt x="1403987" y="592517"/>
                  </a:lnTo>
                  <a:lnTo>
                    <a:pt x="1384671" y="573192"/>
                  </a:lnTo>
                  <a:lnTo>
                    <a:pt x="1392378" y="534446"/>
                  </a:lnTo>
                  <a:lnTo>
                    <a:pt x="1392378" y="517691"/>
                  </a:lnTo>
                  <a:lnTo>
                    <a:pt x="1384671" y="497033"/>
                  </a:lnTo>
                  <a:lnTo>
                    <a:pt x="1388477" y="486656"/>
                  </a:lnTo>
                  <a:lnTo>
                    <a:pt x="1384671" y="475042"/>
                  </a:lnTo>
                  <a:lnTo>
                    <a:pt x="1388477" y="471234"/>
                  </a:lnTo>
                  <a:lnTo>
                    <a:pt x="1378200" y="465998"/>
                  </a:lnTo>
                  <a:lnTo>
                    <a:pt x="1375631" y="442769"/>
                  </a:lnTo>
                  <a:lnTo>
                    <a:pt x="1379533" y="441532"/>
                  </a:lnTo>
                  <a:lnTo>
                    <a:pt x="1382102" y="446672"/>
                  </a:lnTo>
                  <a:lnTo>
                    <a:pt x="1383339" y="442769"/>
                  </a:lnTo>
                  <a:lnTo>
                    <a:pt x="1373062" y="431155"/>
                  </a:lnTo>
                  <a:lnTo>
                    <a:pt x="1375631" y="407927"/>
                  </a:lnTo>
                  <a:lnTo>
                    <a:pt x="1362690" y="402786"/>
                  </a:lnTo>
                  <a:lnTo>
                    <a:pt x="1365260" y="391171"/>
                  </a:lnTo>
                  <a:lnTo>
                    <a:pt x="1356220" y="392409"/>
                  </a:lnTo>
                  <a:lnTo>
                    <a:pt x="1349845" y="389839"/>
                  </a:lnTo>
                  <a:lnTo>
                    <a:pt x="1351082" y="380795"/>
                  </a:lnTo>
                  <a:lnTo>
                    <a:pt x="1345944" y="375654"/>
                  </a:lnTo>
                  <a:lnTo>
                    <a:pt x="1347180" y="362802"/>
                  </a:lnTo>
                  <a:lnTo>
                    <a:pt x="1343374" y="354996"/>
                  </a:lnTo>
                  <a:lnTo>
                    <a:pt x="1349845" y="351188"/>
                  </a:lnTo>
                  <a:lnTo>
                    <a:pt x="1347180" y="340811"/>
                  </a:lnTo>
                  <a:lnTo>
                    <a:pt x="1351082" y="330435"/>
                  </a:lnTo>
                  <a:lnTo>
                    <a:pt x="1338236" y="308539"/>
                  </a:lnTo>
                  <a:lnTo>
                    <a:pt x="1339473" y="291784"/>
                  </a:lnTo>
                  <a:lnTo>
                    <a:pt x="1325295" y="283978"/>
                  </a:lnTo>
                  <a:lnTo>
                    <a:pt x="1323963" y="277504"/>
                  </a:lnTo>
                  <a:lnTo>
                    <a:pt x="1320157" y="273696"/>
                  </a:lnTo>
                  <a:lnTo>
                    <a:pt x="1316256" y="256846"/>
                  </a:lnTo>
                  <a:lnTo>
                    <a:pt x="1304647" y="245327"/>
                  </a:lnTo>
                  <a:lnTo>
                    <a:pt x="1303410" y="236188"/>
                  </a:lnTo>
                  <a:lnTo>
                    <a:pt x="1308548" y="232380"/>
                  </a:lnTo>
                  <a:lnTo>
                    <a:pt x="1308548" y="223336"/>
                  </a:lnTo>
                  <a:lnTo>
                    <a:pt x="1294275" y="205248"/>
                  </a:lnTo>
                  <a:lnTo>
                    <a:pt x="1298176" y="178117"/>
                  </a:lnTo>
                  <a:lnTo>
                    <a:pt x="1291706" y="172976"/>
                  </a:lnTo>
                  <a:lnTo>
                    <a:pt x="1281430" y="172976"/>
                  </a:lnTo>
                  <a:lnTo>
                    <a:pt x="1272390" y="165265"/>
                  </a:lnTo>
                  <a:lnTo>
                    <a:pt x="1268489" y="165265"/>
                  </a:lnTo>
                  <a:lnTo>
                    <a:pt x="1260781" y="166503"/>
                  </a:lnTo>
                  <a:lnTo>
                    <a:pt x="1259449" y="158792"/>
                  </a:lnTo>
                  <a:lnTo>
                    <a:pt x="1245271" y="143274"/>
                  </a:lnTo>
                  <a:lnTo>
                    <a:pt x="1247841" y="132897"/>
                  </a:lnTo>
                  <a:lnTo>
                    <a:pt x="1232425" y="130422"/>
                  </a:lnTo>
                  <a:lnTo>
                    <a:pt x="1229761" y="122616"/>
                  </a:lnTo>
                  <a:lnTo>
                    <a:pt x="1219485" y="117475"/>
                  </a:lnTo>
                  <a:lnTo>
                    <a:pt x="1203975" y="118713"/>
                  </a:lnTo>
                  <a:lnTo>
                    <a:pt x="1203975" y="111002"/>
                  </a:lnTo>
                  <a:lnTo>
                    <a:pt x="1176951" y="107099"/>
                  </a:lnTo>
                  <a:lnTo>
                    <a:pt x="1164010" y="98055"/>
                  </a:lnTo>
                  <a:lnTo>
                    <a:pt x="1158777" y="89011"/>
                  </a:lnTo>
                  <a:lnTo>
                    <a:pt x="1147168" y="85203"/>
                  </a:lnTo>
                  <a:lnTo>
                    <a:pt x="1127852" y="86440"/>
                  </a:lnTo>
                  <a:lnTo>
                    <a:pt x="1102066" y="89011"/>
                  </a:lnTo>
                  <a:lnTo>
                    <a:pt x="1095595" y="85203"/>
                  </a:lnTo>
                  <a:lnTo>
                    <a:pt x="1086556" y="90344"/>
                  </a:lnTo>
                  <a:lnTo>
                    <a:pt x="1081322" y="85203"/>
                  </a:lnTo>
                  <a:lnTo>
                    <a:pt x="1071046" y="89011"/>
                  </a:lnTo>
                  <a:lnTo>
                    <a:pt x="1064575" y="85203"/>
                  </a:lnTo>
                  <a:lnTo>
                    <a:pt x="1054299" y="85203"/>
                  </a:lnTo>
                  <a:lnTo>
                    <a:pt x="1046496" y="99387"/>
                  </a:lnTo>
                  <a:lnTo>
                    <a:pt x="1029749" y="105861"/>
                  </a:lnTo>
                  <a:lnTo>
                    <a:pt x="1011670" y="94247"/>
                  </a:lnTo>
                  <a:lnTo>
                    <a:pt x="1010433" y="90344"/>
                  </a:lnTo>
                  <a:lnTo>
                    <a:pt x="960097" y="67115"/>
                  </a:lnTo>
                  <a:lnTo>
                    <a:pt x="952294" y="52930"/>
                  </a:lnTo>
                  <a:lnTo>
                    <a:pt x="432281" y="30940"/>
                  </a:lnTo>
                  <a:lnTo>
                    <a:pt x="37490" y="0"/>
                  </a:lnTo>
                  <a:lnTo>
                    <a:pt x="0" y="453146"/>
                  </a:lnTo>
                  <a:lnTo>
                    <a:pt x="339412" y="480277"/>
                  </a:lnTo>
                  <a:lnTo>
                    <a:pt x="323902" y="707422"/>
                  </a:lnTo>
                  <a:lnTo>
                    <a:pt x="549701" y="719036"/>
                  </a:lnTo>
                  <a:lnTo>
                    <a:pt x="932978" y="73455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D0DDA8AB-7FE3-A791-508A-893142D0C4D8}"/>
                </a:ext>
              </a:extLst>
            </p:cNvPr>
            <p:cNvSpPr/>
            <p:nvPr/>
          </p:nvSpPr>
          <p:spPr>
            <a:xfrm>
              <a:off x="1128159" y="3629536"/>
              <a:ext cx="1025630" cy="1580519"/>
            </a:xfrm>
            <a:custGeom>
              <a:avLst/>
              <a:gdLst>
                <a:gd name="connsiteX0" fmla="*/ 654179 w 1141934"/>
                <a:gd name="connsiteY0" fmla="*/ 116238 h 1759748"/>
                <a:gd name="connsiteX1" fmla="*/ 369004 w 1141934"/>
                <a:gd name="connsiteY1" fmla="*/ 50360 h 1759748"/>
                <a:gd name="connsiteX2" fmla="*/ 170324 w 1141934"/>
                <a:gd name="connsiteY2" fmla="*/ 0 h 1759748"/>
                <a:gd name="connsiteX3" fmla="*/ 0 w 1141934"/>
                <a:gd name="connsiteY3" fmla="*/ 659727 h 1759748"/>
                <a:gd name="connsiteX4" fmla="*/ 285174 w 1141934"/>
                <a:gd name="connsiteY4" fmla="*/ 1090977 h 1759748"/>
                <a:gd name="connsiteX5" fmla="*/ 592234 w 1141934"/>
                <a:gd name="connsiteY5" fmla="*/ 1546693 h 1759748"/>
                <a:gd name="connsiteX6" fmla="*/ 734203 w 1141934"/>
                <a:gd name="connsiteY6" fmla="*/ 1759748 h 1759748"/>
                <a:gd name="connsiteX7" fmla="*/ 735440 w 1141934"/>
                <a:gd name="connsiteY7" fmla="*/ 1750609 h 1759748"/>
                <a:gd name="connsiteX8" fmla="*/ 743242 w 1141934"/>
                <a:gd name="connsiteY8" fmla="*/ 1745468 h 1759748"/>
                <a:gd name="connsiteX9" fmla="*/ 738104 w 1141934"/>
                <a:gd name="connsiteY9" fmla="*/ 1733854 h 1759748"/>
                <a:gd name="connsiteX10" fmla="*/ 750950 w 1141934"/>
                <a:gd name="connsiteY10" fmla="*/ 1729951 h 1759748"/>
                <a:gd name="connsiteX11" fmla="*/ 756088 w 1141934"/>
                <a:gd name="connsiteY11" fmla="*/ 1711863 h 1759748"/>
                <a:gd name="connsiteX12" fmla="*/ 757420 w 1141934"/>
                <a:gd name="connsiteY12" fmla="*/ 1680924 h 1759748"/>
                <a:gd name="connsiteX13" fmla="*/ 748381 w 1141934"/>
                <a:gd name="connsiteY13" fmla="*/ 1647319 h 1759748"/>
                <a:gd name="connsiteX14" fmla="*/ 756088 w 1141934"/>
                <a:gd name="connsiteY14" fmla="*/ 1633229 h 1759748"/>
                <a:gd name="connsiteX15" fmla="*/ 754851 w 1141934"/>
                <a:gd name="connsiteY15" fmla="*/ 1627993 h 1759748"/>
                <a:gd name="connsiteX16" fmla="*/ 759989 w 1141934"/>
                <a:gd name="connsiteY16" fmla="*/ 1622852 h 1759748"/>
                <a:gd name="connsiteX17" fmla="*/ 754851 w 1141934"/>
                <a:gd name="connsiteY17" fmla="*/ 1612476 h 1759748"/>
                <a:gd name="connsiteX18" fmla="*/ 757420 w 1141934"/>
                <a:gd name="connsiteY18" fmla="*/ 1603527 h 1759748"/>
                <a:gd name="connsiteX19" fmla="*/ 754851 w 1141934"/>
                <a:gd name="connsiteY19" fmla="*/ 1598291 h 1759748"/>
                <a:gd name="connsiteX20" fmla="*/ 759989 w 1141934"/>
                <a:gd name="connsiteY20" fmla="*/ 1568589 h 1759748"/>
                <a:gd name="connsiteX21" fmla="*/ 767792 w 1141934"/>
                <a:gd name="connsiteY21" fmla="*/ 1563448 h 1759748"/>
                <a:gd name="connsiteX22" fmla="*/ 758657 w 1141934"/>
                <a:gd name="connsiteY22" fmla="*/ 1545361 h 1759748"/>
                <a:gd name="connsiteX23" fmla="*/ 758657 w 1141934"/>
                <a:gd name="connsiteY23" fmla="*/ 1532509 h 1759748"/>
                <a:gd name="connsiteX24" fmla="*/ 763891 w 1141934"/>
                <a:gd name="connsiteY24" fmla="*/ 1527273 h 1759748"/>
                <a:gd name="connsiteX25" fmla="*/ 763891 w 1141934"/>
                <a:gd name="connsiteY25" fmla="*/ 1515659 h 1759748"/>
                <a:gd name="connsiteX26" fmla="*/ 785776 w 1141934"/>
                <a:gd name="connsiteY26" fmla="*/ 1505377 h 1759748"/>
                <a:gd name="connsiteX27" fmla="*/ 789677 w 1141934"/>
                <a:gd name="connsiteY27" fmla="*/ 1507948 h 1759748"/>
                <a:gd name="connsiteX28" fmla="*/ 802618 w 1141934"/>
                <a:gd name="connsiteY28" fmla="*/ 1506615 h 1759748"/>
                <a:gd name="connsiteX29" fmla="*/ 814227 w 1141934"/>
                <a:gd name="connsiteY29" fmla="*/ 1515659 h 1759748"/>
                <a:gd name="connsiteX30" fmla="*/ 828405 w 1141934"/>
                <a:gd name="connsiteY30" fmla="*/ 1513088 h 1759748"/>
                <a:gd name="connsiteX31" fmla="*/ 838681 w 1141934"/>
                <a:gd name="connsiteY31" fmla="*/ 1523465 h 1759748"/>
                <a:gd name="connsiteX32" fmla="*/ 840013 w 1141934"/>
                <a:gd name="connsiteY32" fmla="*/ 1537649 h 1759748"/>
                <a:gd name="connsiteX33" fmla="*/ 849053 w 1141934"/>
                <a:gd name="connsiteY33" fmla="*/ 1547931 h 1759748"/>
                <a:gd name="connsiteX34" fmla="*/ 868369 w 1141934"/>
                <a:gd name="connsiteY34" fmla="*/ 1546693 h 1759748"/>
                <a:gd name="connsiteX35" fmla="*/ 876172 w 1141934"/>
                <a:gd name="connsiteY35" fmla="*/ 1528606 h 1759748"/>
                <a:gd name="connsiteX36" fmla="*/ 891586 w 1141934"/>
                <a:gd name="connsiteY36" fmla="*/ 1511851 h 1759748"/>
                <a:gd name="connsiteX37" fmla="*/ 926508 w 1141934"/>
                <a:gd name="connsiteY37" fmla="*/ 1334971 h 1759748"/>
                <a:gd name="connsiteX38" fmla="*/ 1141935 w 1141934"/>
                <a:gd name="connsiteY38" fmla="*/ 216958 h 1759748"/>
                <a:gd name="connsiteX39" fmla="*/ 654179 w 1141934"/>
                <a:gd name="connsiteY39" fmla="*/ 116238 h 175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41934" h="1759748">
                  <a:moveTo>
                    <a:pt x="654179" y="116238"/>
                  </a:moveTo>
                  <a:lnTo>
                    <a:pt x="369004" y="50360"/>
                  </a:lnTo>
                  <a:lnTo>
                    <a:pt x="170324" y="0"/>
                  </a:lnTo>
                  <a:lnTo>
                    <a:pt x="0" y="659727"/>
                  </a:lnTo>
                  <a:lnTo>
                    <a:pt x="285174" y="1090977"/>
                  </a:lnTo>
                  <a:lnTo>
                    <a:pt x="592234" y="1546693"/>
                  </a:lnTo>
                  <a:lnTo>
                    <a:pt x="734203" y="1759748"/>
                  </a:lnTo>
                  <a:lnTo>
                    <a:pt x="735440" y="1750609"/>
                  </a:lnTo>
                  <a:lnTo>
                    <a:pt x="743242" y="1745468"/>
                  </a:lnTo>
                  <a:lnTo>
                    <a:pt x="738104" y="1733854"/>
                  </a:lnTo>
                  <a:lnTo>
                    <a:pt x="750950" y="1729951"/>
                  </a:lnTo>
                  <a:lnTo>
                    <a:pt x="756088" y="1711863"/>
                  </a:lnTo>
                  <a:lnTo>
                    <a:pt x="757420" y="1680924"/>
                  </a:lnTo>
                  <a:lnTo>
                    <a:pt x="748381" y="1647319"/>
                  </a:lnTo>
                  <a:lnTo>
                    <a:pt x="756088" y="1633229"/>
                  </a:lnTo>
                  <a:lnTo>
                    <a:pt x="754851" y="1627993"/>
                  </a:lnTo>
                  <a:lnTo>
                    <a:pt x="759989" y="1622852"/>
                  </a:lnTo>
                  <a:lnTo>
                    <a:pt x="754851" y="1612476"/>
                  </a:lnTo>
                  <a:lnTo>
                    <a:pt x="757420" y="1603527"/>
                  </a:lnTo>
                  <a:lnTo>
                    <a:pt x="754851" y="1598291"/>
                  </a:lnTo>
                  <a:lnTo>
                    <a:pt x="759989" y="1568589"/>
                  </a:lnTo>
                  <a:lnTo>
                    <a:pt x="767792" y="1563448"/>
                  </a:lnTo>
                  <a:lnTo>
                    <a:pt x="758657" y="1545361"/>
                  </a:lnTo>
                  <a:lnTo>
                    <a:pt x="758657" y="1532509"/>
                  </a:lnTo>
                  <a:lnTo>
                    <a:pt x="763891" y="1527273"/>
                  </a:lnTo>
                  <a:lnTo>
                    <a:pt x="763891" y="1515659"/>
                  </a:lnTo>
                  <a:lnTo>
                    <a:pt x="785776" y="1505377"/>
                  </a:lnTo>
                  <a:lnTo>
                    <a:pt x="789677" y="1507948"/>
                  </a:lnTo>
                  <a:lnTo>
                    <a:pt x="802618" y="1506615"/>
                  </a:lnTo>
                  <a:lnTo>
                    <a:pt x="814227" y="1515659"/>
                  </a:lnTo>
                  <a:lnTo>
                    <a:pt x="828405" y="1513088"/>
                  </a:lnTo>
                  <a:lnTo>
                    <a:pt x="838681" y="1523465"/>
                  </a:lnTo>
                  <a:lnTo>
                    <a:pt x="840013" y="1537649"/>
                  </a:lnTo>
                  <a:lnTo>
                    <a:pt x="849053" y="1547931"/>
                  </a:lnTo>
                  <a:lnTo>
                    <a:pt x="868369" y="1546693"/>
                  </a:lnTo>
                  <a:lnTo>
                    <a:pt x="876172" y="1528606"/>
                  </a:lnTo>
                  <a:lnTo>
                    <a:pt x="891586" y="1511851"/>
                  </a:lnTo>
                  <a:lnTo>
                    <a:pt x="926508" y="1334971"/>
                  </a:lnTo>
                  <a:lnTo>
                    <a:pt x="1141935" y="216958"/>
                  </a:lnTo>
                  <a:lnTo>
                    <a:pt x="654179" y="11623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24C5EFC-8F17-BA14-6E5D-B967C80C547F}"/>
                </a:ext>
              </a:extLst>
            </p:cNvPr>
            <p:cNvSpPr/>
            <p:nvPr/>
          </p:nvSpPr>
          <p:spPr>
            <a:xfrm>
              <a:off x="943731" y="2153501"/>
              <a:ext cx="1081608" cy="788420"/>
            </a:xfrm>
            <a:custGeom>
              <a:avLst/>
              <a:gdLst>
                <a:gd name="connsiteX0" fmla="*/ 129123 w 1204260"/>
                <a:gd name="connsiteY0" fmla="*/ 590232 h 877827"/>
                <a:gd name="connsiteX1" fmla="*/ 138638 w 1204260"/>
                <a:gd name="connsiteY1" fmla="*/ 592802 h 877827"/>
                <a:gd name="connsiteX2" fmla="*/ 167184 w 1204260"/>
                <a:gd name="connsiteY2" fmla="*/ 625075 h 877827"/>
                <a:gd name="connsiteX3" fmla="*/ 172323 w 1204260"/>
                <a:gd name="connsiteY3" fmla="*/ 658585 h 877827"/>
                <a:gd name="connsiteX4" fmla="*/ 170990 w 1204260"/>
                <a:gd name="connsiteY4" fmla="*/ 676672 h 877827"/>
                <a:gd name="connsiteX5" fmla="*/ 165852 w 1204260"/>
                <a:gd name="connsiteY5" fmla="*/ 689619 h 877827"/>
                <a:gd name="connsiteX6" fmla="*/ 167184 w 1204260"/>
                <a:gd name="connsiteY6" fmla="*/ 699901 h 877827"/>
                <a:gd name="connsiteX7" fmla="*/ 160714 w 1204260"/>
                <a:gd name="connsiteY7" fmla="*/ 724462 h 877827"/>
                <a:gd name="connsiteX8" fmla="*/ 161951 w 1204260"/>
                <a:gd name="connsiteY8" fmla="*/ 725700 h 877827"/>
                <a:gd name="connsiteX9" fmla="*/ 174892 w 1204260"/>
                <a:gd name="connsiteY9" fmla="*/ 738647 h 877827"/>
                <a:gd name="connsiteX10" fmla="*/ 204580 w 1204260"/>
                <a:gd name="connsiteY10" fmla="*/ 756735 h 877827"/>
                <a:gd name="connsiteX11" fmla="*/ 217520 w 1204260"/>
                <a:gd name="connsiteY11" fmla="*/ 759305 h 877827"/>
                <a:gd name="connsiteX12" fmla="*/ 223896 w 1204260"/>
                <a:gd name="connsiteY12" fmla="*/ 767016 h 877827"/>
                <a:gd name="connsiteX13" fmla="*/ 260054 w 1204260"/>
                <a:gd name="connsiteY13" fmla="*/ 767016 h 877827"/>
                <a:gd name="connsiteX14" fmla="*/ 279085 w 1204260"/>
                <a:gd name="connsiteY14" fmla="*/ 761875 h 877827"/>
                <a:gd name="connsiteX15" fmla="*/ 285460 w 1204260"/>
                <a:gd name="connsiteY15" fmla="*/ 761875 h 877827"/>
                <a:gd name="connsiteX16" fmla="*/ 294975 w 1204260"/>
                <a:gd name="connsiteY16" fmla="*/ 755402 h 877827"/>
                <a:gd name="connsiteX17" fmla="*/ 309248 w 1204260"/>
                <a:gd name="connsiteY17" fmla="*/ 754164 h 877827"/>
                <a:gd name="connsiteX18" fmla="*/ 323426 w 1204260"/>
                <a:gd name="connsiteY18" fmla="*/ 760543 h 877827"/>
                <a:gd name="connsiteX19" fmla="*/ 353114 w 1204260"/>
                <a:gd name="connsiteY19" fmla="*/ 761875 h 877827"/>
                <a:gd name="connsiteX20" fmla="*/ 367292 w 1204260"/>
                <a:gd name="connsiteY20" fmla="*/ 772252 h 877827"/>
                <a:gd name="connsiteX21" fmla="*/ 384039 w 1204260"/>
                <a:gd name="connsiteY21" fmla="*/ 776060 h 877827"/>
                <a:gd name="connsiteX22" fmla="*/ 397455 w 1204260"/>
                <a:gd name="connsiteY22" fmla="*/ 786246 h 877827"/>
                <a:gd name="connsiteX23" fmla="*/ 397455 w 1204260"/>
                <a:gd name="connsiteY23" fmla="*/ 800431 h 877827"/>
                <a:gd name="connsiteX24" fmla="*/ 400024 w 1204260"/>
                <a:gd name="connsiteY24" fmla="*/ 803001 h 877827"/>
                <a:gd name="connsiteX25" fmla="*/ 423242 w 1204260"/>
                <a:gd name="connsiteY25" fmla="*/ 796528 h 877827"/>
                <a:gd name="connsiteX26" fmla="*/ 436183 w 1204260"/>
                <a:gd name="connsiteY26" fmla="*/ 800431 h 877827"/>
                <a:gd name="connsiteX27" fmla="*/ 438752 w 1204260"/>
                <a:gd name="connsiteY27" fmla="*/ 803001 h 877827"/>
                <a:gd name="connsiteX28" fmla="*/ 441321 w 1204260"/>
                <a:gd name="connsiteY28" fmla="*/ 805572 h 877827"/>
                <a:gd name="connsiteX29" fmla="*/ 451693 w 1204260"/>
                <a:gd name="connsiteY29" fmla="*/ 800431 h 877827"/>
                <a:gd name="connsiteX30" fmla="*/ 491657 w 1204260"/>
                <a:gd name="connsiteY30" fmla="*/ 793957 h 877827"/>
                <a:gd name="connsiteX31" fmla="*/ 499460 w 1204260"/>
                <a:gd name="connsiteY31" fmla="*/ 796528 h 877827"/>
                <a:gd name="connsiteX32" fmla="*/ 512305 w 1204260"/>
                <a:gd name="connsiteY32" fmla="*/ 812045 h 877827"/>
                <a:gd name="connsiteX33" fmla="*/ 553602 w 1204260"/>
                <a:gd name="connsiteY33" fmla="*/ 815948 h 877827"/>
                <a:gd name="connsiteX34" fmla="*/ 565211 w 1204260"/>
                <a:gd name="connsiteY34" fmla="*/ 808142 h 877827"/>
                <a:gd name="connsiteX35" fmla="*/ 593757 w 1204260"/>
                <a:gd name="connsiteY35" fmla="*/ 803001 h 877827"/>
                <a:gd name="connsiteX36" fmla="*/ 611836 w 1204260"/>
                <a:gd name="connsiteY36" fmla="*/ 804334 h 877827"/>
                <a:gd name="connsiteX37" fmla="*/ 642856 w 1204260"/>
                <a:gd name="connsiteY37" fmla="*/ 808142 h 877827"/>
                <a:gd name="connsiteX38" fmla="*/ 660935 w 1204260"/>
                <a:gd name="connsiteY38" fmla="*/ 797860 h 877827"/>
                <a:gd name="connsiteX39" fmla="*/ 673781 w 1204260"/>
                <a:gd name="connsiteY39" fmla="*/ 804334 h 877827"/>
                <a:gd name="connsiteX40" fmla="*/ 704801 w 1204260"/>
                <a:gd name="connsiteY40" fmla="*/ 804334 h 877827"/>
                <a:gd name="connsiteX41" fmla="*/ 729255 w 1204260"/>
                <a:gd name="connsiteY41" fmla="*/ 812045 h 877827"/>
                <a:gd name="connsiteX42" fmla="*/ 757801 w 1204260"/>
                <a:gd name="connsiteY42" fmla="*/ 801668 h 877827"/>
                <a:gd name="connsiteX43" fmla="*/ 1073900 w 1204260"/>
                <a:gd name="connsiteY43" fmla="*/ 877827 h 877827"/>
                <a:gd name="connsiteX44" fmla="*/ 1071331 w 1204260"/>
                <a:gd name="connsiteY44" fmla="*/ 860977 h 877827"/>
                <a:gd name="connsiteX45" fmla="*/ 1067525 w 1204260"/>
                <a:gd name="connsiteY45" fmla="*/ 855836 h 877827"/>
                <a:gd name="connsiteX46" fmla="*/ 1080371 w 1204260"/>
                <a:gd name="connsiteY46" fmla="*/ 839081 h 877827"/>
                <a:gd name="connsiteX47" fmla="*/ 1076469 w 1204260"/>
                <a:gd name="connsiteY47" fmla="*/ 831275 h 877827"/>
                <a:gd name="connsiteX48" fmla="*/ 1076469 w 1204260"/>
                <a:gd name="connsiteY48" fmla="*/ 806904 h 877827"/>
                <a:gd name="connsiteX49" fmla="*/ 1073900 w 1204260"/>
                <a:gd name="connsiteY49" fmla="*/ 799098 h 877827"/>
                <a:gd name="connsiteX50" fmla="*/ 1068762 w 1204260"/>
                <a:gd name="connsiteY50" fmla="*/ 795290 h 877827"/>
                <a:gd name="connsiteX51" fmla="*/ 1076469 w 1204260"/>
                <a:gd name="connsiteY51" fmla="*/ 779773 h 877827"/>
                <a:gd name="connsiteX52" fmla="*/ 1204260 w 1204260"/>
                <a:gd name="connsiteY52" fmla="*/ 216863 h 877827"/>
                <a:gd name="connsiteX53" fmla="*/ 1200930 w 1204260"/>
                <a:gd name="connsiteY53" fmla="*/ 216101 h 877827"/>
                <a:gd name="connsiteX54" fmla="*/ 784729 w 1204260"/>
                <a:gd name="connsiteY54" fmla="*/ 114905 h 877827"/>
                <a:gd name="connsiteX55" fmla="*/ 548559 w 1204260"/>
                <a:gd name="connsiteY55" fmla="*/ 52930 h 877827"/>
                <a:gd name="connsiteX56" fmla="*/ 367863 w 1204260"/>
                <a:gd name="connsiteY56" fmla="*/ 0 h 877827"/>
                <a:gd name="connsiteX57" fmla="*/ 370432 w 1204260"/>
                <a:gd name="connsiteY57" fmla="*/ 7711 h 877827"/>
                <a:gd name="connsiteX58" fmla="*/ 368909 w 1204260"/>
                <a:gd name="connsiteY58" fmla="*/ 10377 h 877827"/>
                <a:gd name="connsiteX59" fmla="*/ 367577 w 1204260"/>
                <a:gd name="connsiteY59" fmla="*/ 10377 h 877827"/>
                <a:gd name="connsiteX60" fmla="*/ 365294 w 1204260"/>
                <a:gd name="connsiteY60" fmla="*/ 9520 h 877827"/>
                <a:gd name="connsiteX61" fmla="*/ 364057 w 1204260"/>
                <a:gd name="connsiteY61" fmla="*/ 6474 h 877827"/>
                <a:gd name="connsiteX62" fmla="*/ 362724 w 1204260"/>
                <a:gd name="connsiteY62" fmla="*/ 5141 h 877827"/>
                <a:gd name="connsiteX63" fmla="*/ 361392 w 1204260"/>
                <a:gd name="connsiteY63" fmla="*/ 5141 h 877827"/>
                <a:gd name="connsiteX64" fmla="*/ 358823 w 1204260"/>
                <a:gd name="connsiteY64" fmla="*/ 9520 h 877827"/>
                <a:gd name="connsiteX65" fmla="*/ 358823 w 1204260"/>
                <a:gd name="connsiteY65" fmla="*/ 12090 h 877827"/>
                <a:gd name="connsiteX66" fmla="*/ 362724 w 1204260"/>
                <a:gd name="connsiteY66" fmla="*/ 14661 h 877827"/>
                <a:gd name="connsiteX67" fmla="*/ 364057 w 1204260"/>
                <a:gd name="connsiteY67" fmla="*/ 15993 h 877827"/>
                <a:gd name="connsiteX68" fmla="*/ 364057 w 1204260"/>
                <a:gd name="connsiteY68" fmla="*/ 17231 h 877827"/>
                <a:gd name="connsiteX69" fmla="*/ 362724 w 1204260"/>
                <a:gd name="connsiteY69" fmla="*/ 19040 h 877827"/>
                <a:gd name="connsiteX70" fmla="*/ 357586 w 1204260"/>
                <a:gd name="connsiteY70" fmla="*/ 21610 h 877827"/>
                <a:gd name="connsiteX71" fmla="*/ 357586 w 1204260"/>
                <a:gd name="connsiteY71" fmla="*/ 24276 h 877827"/>
                <a:gd name="connsiteX72" fmla="*/ 365294 w 1204260"/>
                <a:gd name="connsiteY72" fmla="*/ 35890 h 877827"/>
                <a:gd name="connsiteX73" fmla="*/ 365294 w 1204260"/>
                <a:gd name="connsiteY73" fmla="*/ 37127 h 877827"/>
                <a:gd name="connsiteX74" fmla="*/ 364057 w 1204260"/>
                <a:gd name="connsiteY74" fmla="*/ 43601 h 877827"/>
                <a:gd name="connsiteX75" fmla="*/ 365294 w 1204260"/>
                <a:gd name="connsiteY75" fmla="*/ 43601 h 877827"/>
                <a:gd name="connsiteX76" fmla="*/ 366626 w 1204260"/>
                <a:gd name="connsiteY76" fmla="*/ 44934 h 877827"/>
                <a:gd name="connsiteX77" fmla="*/ 371764 w 1204260"/>
                <a:gd name="connsiteY77" fmla="*/ 51312 h 877827"/>
                <a:gd name="connsiteX78" fmla="*/ 371764 w 1204260"/>
                <a:gd name="connsiteY78" fmla="*/ 54263 h 877827"/>
                <a:gd name="connsiteX79" fmla="*/ 365294 w 1204260"/>
                <a:gd name="connsiteY79" fmla="*/ 60642 h 877827"/>
                <a:gd name="connsiteX80" fmla="*/ 365294 w 1204260"/>
                <a:gd name="connsiteY80" fmla="*/ 65878 h 877827"/>
                <a:gd name="connsiteX81" fmla="*/ 366626 w 1204260"/>
                <a:gd name="connsiteY81" fmla="*/ 67115 h 877827"/>
                <a:gd name="connsiteX82" fmla="*/ 367863 w 1204260"/>
                <a:gd name="connsiteY82" fmla="*/ 65878 h 877827"/>
                <a:gd name="connsiteX83" fmla="*/ 382040 w 1204260"/>
                <a:gd name="connsiteY83" fmla="*/ 56358 h 877827"/>
                <a:gd name="connsiteX84" fmla="*/ 384705 w 1204260"/>
                <a:gd name="connsiteY84" fmla="*/ 56358 h 877827"/>
                <a:gd name="connsiteX85" fmla="*/ 392412 w 1204260"/>
                <a:gd name="connsiteY85" fmla="*/ 64069 h 877827"/>
                <a:gd name="connsiteX86" fmla="*/ 392412 w 1204260"/>
                <a:gd name="connsiteY86" fmla="*/ 65402 h 877827"/>
                <a:gd name="connsiteX87" fmla="*/ 385942 w 1204260"/>
                <a:gd name="connsiteY87" fmla="*/ 70542 h 877827"/>
                <a:gd name="connsiteX88" fmla="*/ 385942 w 1204260"/>
                <a:gd name="connsiteY88" fmla="*/ 71780 h 877827"/>
                <a:gd name="connsiteX89" fmla="*/ 384705 w 1204260"/>
                <a:gd name="connsiteY89" fmla="*/ 78253 h 877827"/>
                <a:gd name="connsiteX90" fmla="*/ 384705 w 1204260"/>
                <a:gd name="connsiteY90" fmla="*/ 83394 h 877827"/>
                <a:gd name="connsiteX91" fmla="*/ 388511 w 1204260"/>
                <a:gd name="connsiteY91" fmla="*/ 89868 h 877827"/>
                <a:gd name="connsiteX92" fmla="*/ 392412 w 1204260"/>
                <a:gd name="connsiteY92" fmla="*/ 96341 h 877827"/>
                <a:gd name="connsiteX93" fmla="*/ 392412 w 1204260"/>
                <a:gd name="connsiteY93" fmla="*/ 101482 h 877827"/>
                <a:gd name="connsiteX94" fmla="*/ 388511 w 1204260"/>
                <a:gd name="connsiteY94" fmla="*/ 105385 h 877827"/>
                <a:gd name="connsiteX95" fmla="*/ 385942 w 1204260"/>
                <a:gd name="connsiteY95" fmla="*/ 106718 h 877827"/>
                <a:gd name="connsiteX96" fmla="*/ 384705 w 1204260"/>
                <a:gd name="connsiteY96" fmla="*/ 106718 h 877827"/>
                <a:gd name="connsiteX97" fmla="*/ 380804 w 1204260"/>
                <a:gd name="connsiteY97" fmla="*/ 105385 h 877827"/>
                <a:gd name="connsiteX98" fmla="*/ 380804 w 1204260"/>
                <a:gd name="connsiteY98" fmla="*/ 104719 h 877827"/>
                <a:gd name="connsiteX99" fmla="*/ 379471 w 1204260"/>
                <a:gd name="connsiteY99" fmla="*/ 106051 h 877827"/>
                <a:gd name="connsiteX100" fmla="*/ 378425 w 1204260"/>
                <a:gd name="connsiteY100" fmla="*/ 106051 h 877827"/>
                <a:gd name="connsiteX101" fmla="*/ 378425 w 1204260"/>
                <a:gd name="connsiteY101" fmla="*/ 127947 h 877827"/>
                <a:gd name="connsiteX102" fmla="*/ 377093 w 1204260"/>
                <a:gd name="connsiteY102" fmla="*/ 129280 h 877827"/>
                <a:gd name="connsiteX103" fmla="*/ 370622 w 1204260"/>
                <a:gd name="connsiteY103" fmla="*/ 127947 h 877827"/>
                <a:gd name="connsiteX104" fmla="*/ 370622 w 1204260"/>
                <a:gd name="connsiteY104" fmla="*/ 126709 h 877827"/>
                <a:gd name="connsiteX105" fmla="*/ 368909 w 1204260"/>
                <a:gd name="connsiteY105" fmla="*/ 126709 h 877827"/>
                <a:gd name="connsiteX106" fmla="*/ 365008 w 1204260"/>
                <a:gd name="connsiteY106" fmla="*/ 117666 h 877827"/>
                <a:gd name="connsiteX107" fmla="*/ 363771 w 1204260"/>
                <a:gd name="connsiteY107" fmla="*/ 116333 h 877827"/>
                <a:gd name="connsiteX108" fmla="*/ 361107 w 1204260"/>
                <a:gd name="connsiteY108" fmla="*/ 111192 h 877827"/>
                <a:gd name="connsiteX109" fmla="*/ 361107 w 1204260"/>
                <a:gd name="connsiteY109" fmla="*/ 109955 h 877827"/>
                <a:gd name="connsiteX110" fmla="*/ 358538 w 1204260"/>
                <a:gd name="connsiteY110" fmla="*/ 109955 h 877827"/>
                <a:gd name="connsiteX111" fmla="*/ 348261 w 1204260"/>
                <a:gd name="connsiteY111" fmla="*/ 111192 h 877827"/>
                <a:gd name="connsiteX112" fmla="*/ 346929 w 1204260"/>
                <a:gd name="connsiteY112" fmla="*/ 112525 h 877827"/>
                <a:gd name="connsiteX113" fmla="*/ 345692 w 1204260"/>
                <a:gd name="connsiteY113" fmla="*/ 113762 h 877827"/>
                <a:gd name="connsiteX114" fmla="*/ 346929 w 1204260"/>
                <a:gd name="connsiteY114" fmla="*/ 120236 h 877827"/>
                <a:gd name="connsiteX115" fmla="*/ 345692 w 1204260"/>
                <a:gd name="connsiteY115" fmla="*/ 127947 h 877827"/>
                <a:gd name="connsiteX116" fmla="*/ 345692 w 1204260"/>
                <a:gd name="connsiteY116" fmla="*/ 129280 h 877827"/>
                <a:gd name="connsiteX117" fmla="*/ 346929 w 1204260"/>
                <a:gd name="connsiteY117" fmla="*/ 130613 h 877827"/>
                <a:gd name="connsiteX118" fmla="*/ 350830 w 1204260"/>
                <a:gd name="connsiteY118" fmla="*/ 133183 h 877827"/>
                <a:gd name="connsiteX119" fmla="*/ 352162 w 1204260"/>
                <a:gd name="connsiteY119" fmla="*/ 131850 h 877827"/>
                <a:gd name="connsiteX120" fmla="*/ 359870 w 1204260"/>
                <a:gd name="connsiteY120" fmla="*/ 131850 h 877827"/>
                <a:gd name="connsiteX121" fmla="*/ 361107 w 1204260"/>
                <a:gd name="connsiteY121" fmla="*/ 133183 h 877827"/>
                <a:gd name="connsiteX122" fmla="*/ 361107 w 1204260"/>
                <a:gd name="connsiteY122" fmla="*/ 137086 h 877827"/>
                <a:gd name="connsiteX123" fmla="*/ 362439 w 1204260"/>
                <a:gd name="connsiteY123" fmla="*/ 142227 h 877827"/>
                <a:gd name="connsiteX124" fmla="*/ 363771 w 1204260"/>
                <a:gd name="connsiteY124" fmla="*/ 144797 h 877827"/>
                <a:gd name="connsiteX125" fmla="*/ 365008 w 1204260"/>
                <a:gd name="connsiteY125" fmla="*/ 144797 h 877827"/>
                <a:gd name="connsiteX126" fmla="*/ 366340 w 1204260"/>
                <a:gd name="connsiteY126" fmla="*/ 146035 h 877827"/>
                <a:gd name="connsiteX127" fmla="*/ 370146 w 1204260"/>
                <a:gd name="connsiteY127" fmla="*/ 153841 h 877827"/>
                <a:gd name="connsiteX128" fmla="*/ 380518 w 1204260"/>
                <a:gd name="connsiteY128" fmla="*/ 164123 h 877827"/>
                <a:gd name="connsiteX129" fmla="*/ 381755 w 1204260"/>
                <a:gd name="connsiteY129" fmla="*/ 165455 h 877827"/>
                <a:gd name="connsiteX130" fmla="*/ 381755 w 1204260"/>
                <a:gd name="connsiteY130" fmla="*/ 166693 h 877827"/>
                <a:gd name="connsiteX131" fmla="*/ 377949 w 1204260"/>
                <a:gd name="connsiteY131" fmla="*/ 173166 h 877827"/>
                <a:gd name="connsiteX132" fmla="*/ 376617 w 1204260"/>
                <a:gd name="connsiteY132" fmla="*/ 177070 h 877827"/>
                <a:gd name="connsiteX133" fmla="*/ 374048 w 1204260"/>
                <a:gd name="connsiteY133" fmla="*/ 178307 h 877827"/>
                <a:gd name="connsiteX134" fmla="*/ 372811 w 1204260"/>
                <a:gd name="connsiteY134" fmla="*/ 178307 h 877827"/>
                <a:gd name="connsiteX135" fmla="*/ 367577 w 1204260"/>
                <a:gd name="connsiteY135" fmla="*/ 173166 h 877827"/>
                <a:gd name="connsiteX136" fmla="*/ 366626 w 1204260"/>
                <a:gd name="connsiteY136" fmla="*/ 171358 h 877827"/>
                <a:gd name="connsiteX137" fmla="*/ 365294 w 1204260"/>
                <a:gd name="connsiteY137" fmla="*/ 170025 h 877827"/>
                <a:gd name="connsiteX138" fmla="*/ 362724 w 1204260"/>
                <a:gd name="connsiteY138" fmla="*/ 171358 h 877827"/>
                <a:gd name="connsiteX139" fmla="*/ 360155 w 1204260"/>
                <a:gd name="connsiteY139" fmla="*/ 171358 h 877827"/>
                <a:gd name="connsiteX140" fmla="*/ 356254 w 1204260"/>
                <a:gd name="connsiteY140" fmla="*/ 172595 h 877827"/>
                <a:gd name="connsiteX141" fmla="*/ 353685 w 1204260"/>
                <a:gd name="connsiteY141" fmla="*/ 173928 h 877827"/>
                <a:gd name="connsiteX142" fmla="*/ 352448 w 1204260"/>
                <a:gd name="connsiteY142" fmla="*/ 175166 h 877827"/>
                <a:gd name="connsiteX143" fmla="*/ 352448 w 1204260"/>
                <a:gd name="connsiteY143" fmla="*/ 194205 h 877827"/>
                <a:gd name="connsiteX144" fmla="*/ 351116 w 1204260"/>
                <a:gd name="connsiteY144" fmla="*/ 196776 h 877827"/>
                <a:gd name="connsiteX145" fmla="*/ 351116 w 1204260"/>
                <a:gd name="connsiteY145" fmla="*/ 198013 h 877827"/>
                <a:gd name="connsiteX146" fmla="*/ 353685 w 1204260"/>
                <a:gd name="connsiteY146" fmla="*/ 199346 h 877827"/>
                <a:gd name="connsiteX147" fmla="*/ 356254 w 1204260"/>
                <a:gd name="connsiteY147" fmla="*/ 200679 h 877827"/>
                <a:gd name="connsiteX148" fmla="*/ 357586 w 1204260"/>
                <a:gd name="connsiteY148" fmla="*/ 201916 h 877827"/>
                <a:gd name="connsiteX149" fmla="*/ 360155 w 1204260"/>
                <a:gd name="connsiteY149" fmla="*/ 208390 h 877827"/>
                <a:gd name="connsiteX150" fmla="*/ 361392 w 1204260"/>
                <a:gd name="connsiteY150" fmla="*/ 213531 h 877827"/>
                <a:gd name="connsiteX151" fmla="*/ 362724 w 1204260"/>
                <a:gd name="connsiteY151" fmla="*/ 216101 h 877827"/>
                <a:gd name="connsiteX152" fmla="*/ 364057 w 1204260"/>
                <a:gd name="connsiteY152" fmla="*/ 217434 h 877827"/>
                <a:gd name="connsiteX153" fmla="*/ 366626 w 1204260"/>
                <a:gd name="connsiteY153" fmla="*/ 218671 h 877827"/>
                <a:gd name="connsiteX154" fmla="*/ 367863 w 1204260"/>
                <a:gd name="connsiteY154" fmla="*/ 220004 h 877827"/>
                <a:gd name="connsiteX155" fmla="*/ 369195 w 1204260"/>
                <a:gd name="connsiteY155" fmla="*/ 218671 h 877827"/>
                <a:gd name="connsiteX156" fmla="*/ 369195 w 1204260"/>
                <a:gd name="connsiteY156" fmla="*/ 213531 h 877827"/>
                <a:gd name="connsiteX157" fmla="*/ 364057 w 1204260"/>
                <a:gd name="connsiteY157" fmla="*/ 204011 h 877827"/>
                <a:gd name="connsiteX158" fmla="*/ 360155 w 1204260"/>
                <a:gd name="connsiteY158" fmla="*/ 200203 h 877827"/>
                <a:gd name="connsiteX159" fmla="*/ 358823 w 1204260"/>
                <a:gd name="connsiteY159" fmla="*/ 196300 h 877827"/>
                <a:gd name="connsiteX160" fmla="*/ 357586 w 1204260"/>
                <a:gd name="connsiteY160" fmla="*/ 191159 h 877827"/>
                <a:gd name="connsiteX161" fmla="*/ 357586 w 1204260"/>
                <a:gd name="connsiteY161" fmla="*/ 188493 h 877827"/>
                <a:gd name="connsiteX162" fmla="*/ 360155 w 1204260"/>
                <a:gd name="connsiteY162" fmla="*/ 187161 h 877827"/>
                <a:gd name="connsiteX163" fmla="*/ 362724 w 1204260"/>
                <a:gd name="connsiteY163" fmla="*/ 187161 h 877827"/>
                <a:gd name="connsiteX164" fmla="*/ 364057 w 1204260"/>
                <a:gd name="connsiteY164" fmla="*/ 185923 h 877827"/>
                <a:gd name="connsiteX165" fmla="*/ 365294 w 1204260"/>
                <a:gd name="connsiteY165" fmla="*/ 183353 h 877827"/>
                <a:gd name="connsiteX166" fmla="*/ 365294 w 1204260"/>
                <a:gd name="connsiteY166" fmla="*/ 180878 h 877827"/>
                <a:gd name="connsiteX167" fmla="*/ 370432 w 1204260"/>
                <a:gd name="connsiteY167" fmla="*/ 180878 h 877827"/>
                <a:gd name="connsiteX168" fmla="*/ 373096 w 1204260"/>
                <a:gd name="connsiteY168" fmla="*/ 182115 h 877827"/>
                <a:gd name="connsiteX169" fmla="*/ 376902 w 1204260"/>
                <a:gd name="connsiteY169" fmla="*/ 184685 h 877827"/>
                <a:gd name="connsiteX170" fmla="*/ 378234 w 1204260"/>
                <a:gd name="connsiteY170" fmla="*/ 186018 h 877827"/>
                <a:gd name="connsiteX171" fmla="*/ 378234 w 1204260"/>
                <a:gd name="connsiteY171" fmla="*/ 189921 h 877827"/>
                <a:gd name="connsiteX172" fmla="*/ 373096 w 1204260"/>
                <a:gd name="connsiteY172" fmla="*/ 204106 h 877827"/>
                <a:gd name="connsiteX173" fmla="*/ 375665 w 1204260"/>
                <a:gd name="connsiteY173" fmla="*/ 216958 h 877827"/>
                <a:gd name="connsiteX174" fmla="*/ 385942 w 1204260"/>
                <a:gd name="connsiteY174" fmla="*/ 231238 h 877827"/>
                <a:gd name="connsiteX175" fmla="*/ 388511 w 1204260"/>
                <a:gd name="connsiteY175" fmla="*/ 231238 h 877827"/>
                <a:gd name="connsiteX176" fmla="*/ 389843 w 1204260"/>
                <a:gd name="connsiteY176" fmla="*/ 228477 h 877827"/>
                <a:gd name="connsiteX177" fmla="*/ 392412 w 1204260"/>
                <a:gd name="connsiteY177" fmla="*/ 229810 h 877827"/>
                <a:gd name="connsiteX178" fmla="*/ 394981 w 1204260"/>
                <a:gd name="connsiteY178" fmla="*/ 231142 h 877827"/>
                <a:gd name="connsiteX179" fmla="*/ 396313 w 1204260"/>
                <a:gd name="connsiteY179" fmla="*/ 233713 h 877827"/>
                <a:gd name="connsiteX180" fmla="*/ 397551 w 1204260"/>
                <a:gd name="connsiteY180" fmla="*/ 234950 h 877827"/>
                <a:gd name="connsiteX181" fmla="*/ 398883 w 1204260"/>
                <a:gd name="connsiteY181" fmla="*/ 237521 h 877827"/>
                <a:gd name="connsiteX182" fmla="*/ 398883 w 1204260"/>
                <a:gd name="connsiteY182" fmla="*/ 240091 h 877827"/>
                <a:gd name="connsiteX183" fmla="*/ 397455 w 1204260"/>
                <a:gd name="connsiteY183" fmla="*/ 240091 h 877827"/>
                <a:gd name="connsiteX184" fmla="*/ 393649 w 1204260"/>
                <a:gd name="connsiteY184" fmla="*/ 237521 h 877827"/>
                <a:gd name="connsiteX185" fmla="*/ 393649 w 1204260"/>
                <a:gd name="connsiteY185" fmla="*/ 233713 h 877827"/>
                <a:gd name="connsiteX186" fmla="*/ 390985 w 1204260"/>
                <a:gd name="connsiteY186" fmla="*/ 233713 h 877827"/>
                <a:gd name="connsiteX187" fmla="*/ 388416 w 1204260"/>
                <a:gd name="connsiteY187" fmla="*/ 237521 h 877827"/>
                <a:gd name="connsiteX188" fmla="*/ 385847 w 1204260"/>
                <a:gd name="connsiteY188" fmla="*/ 242757 h 877827"/>
                <a:gd name="connsiteX189" fmla="*/ 383278 w 1204260"/>
                <a:gd name="connsiteY189" fmla="*/ 243994 h 877827"/>
                <a:gd name="connsiteX190" fmla="*/ 380708 w 1204260"/>
                <a:gd name="connsiteY190" fmla="*/ 245327 h 877827"/>
                <a:gd name="connsiteX191" fmla="*/ 374238 w 1204260"/>
                <a:gd name="connsiteY191" fmla="*/ 246565 h 877827"/>
                <a:gd name="connsiteX192" fmla="*/ 371669 w 1204260"/>
                <a:gd name="connsiteY192" fmla="*/ 245327 h 877827"/>
                <a:gd name="connsiteX193" fmla="*/ 370337 w 1204260"/>
                <a:gd name="connsiteY193" fmla="*/ 245327 h 877827"/>
                <a:gd name="connsiteX194" fmla="*/ 367767 w 1204260"/>
                <a:gd name="connsiteY194" fmla="*/ 250468 h 877827"/>
                <a:gd name="connsiteX195" fmla="*/ 365198 w 1204260"/>
                <a:gd name="connsiteY195" fmla="*/ 255609 h 877827"/>
                <a:gd name="connsiteX196" fmla="*/ 362629 w 1204260"/>
                <a:gd name="connsiteY196" fmla="*/ 260749 h 877827"/>
                <a:gd name="connsiteX197" fmla="*/ 360060 w 1204260"/>
                <a:gd name="connsiteY197" fmla="*/ 264652 h 877827"/>
                <a:gd name="connsiteX198" fmla="*/ 360060 w 1204260"/>
                <a:gd name="connsiteY198" fmla="*/ 265985 h 877827"/>
                <a:gd name="connsiteX199" fmla="*/ 352353 w 1204260"/>
                <a:gd name="connsiteY199" fmla="*/ 271126 h 877827"/>
                <a:gd name="connsiteX200" fmla="*/ 349688 w 1204260"/>
                <a:gd name="connsiteY200" fmla="*/ 272364 h 877827"/>
                <a:gd name="connsiteX201" fmla="*/ 348451 w 1204260"/>
                <a:gd name="connsiteY201" fmla="*/ 273696 h 877827"/>
                <a:gd name="connsiteX202" fmla="*/ 348451 w 1204260"/>
                <a:gd name="connsiteY202" fmla="*/ 281407 h 877827"/>
                <a:gd name="connsiteX203" fmla="*/ 347119 w 1204260"/>
                <a:gd name="connsiteY203" fmla="*/ 286643 h 877827"/>
                <a:gd name="connsiteX204" fmla="*/ 347119 w 1204260"/>
                <a:gd name="connsiteY204" fmla="*/ 294354 h 877827"/>
                <a:gd name="connsiteX205" fmla="*/ 341981 w 1204260"/>
                <a:gd name="connsiteY205" fmla="*/ 296925 h 877827"/>
                <a:gd name="connsiteX206" fmla="*/ 336843 w 1204260"/>
                <a:gd name="connsiteY206" fmla="*/ 299495 h 877827"/>
                <a:gd name="connsiteX207" fmla="*/ 334274 w 1204260"/>
                <a:gd name="connsiteY207" fmla="*/ 300828 h 877827"/>
                <a:gd name="connsiteX208" fmla="*/ 332941 w 1204260"/>
                <a:gd name="connsiteY208" fmla="*/ 300828 h 877827"/>
                <a:gd name="connsiteX209" fmla="*/ 332941 w 1204260"/>
                <a:gd name="connsiteY209" fmla="*/ 304636 h 877827"/>
                <a:gd name="connsiteX210" fmla="*/ 343313 w 1204260"/>
                <a:gd name="connsiteY210" fmla="*/ 315013 h 877827"/>
                <a:gd name="connsiteX211" fmla="*/ 343313 w 1204260"/>
                <a:gd name="connsiteY211" fmla="*/ 317583 h 877827"/>
                <a:gd name="connsiteX212" fmla="*/ 341981 w 1204260"/>
                <a:gd name="connsiteY212" fmla="*/ 325294 h 877827"/>
                <a:gd name="connsiteX213" fmla="*/ 341981 w 1204260"/>
                <a:gd name="connsiteY213" fmla="*/ 326627 h 877827"/>
                <a:gd name="connsiteX214" fmla="*/ 340744 w 1204260"/>
                <a:gd name="connsiteY214" fmla="*/ 325294 h 877827"/>
                <a:gd name="connsiteX215" fmla="*/ 339412 w 1204260"/>
                <a:gd name="connsiteY215" fmla="*/ 322724 h 877827"/>
                <a:gd name="connsiteX216" fmla="*/ 340744 w 1204260"/>
                <a:gd name="connsiteY216" fmla="*/ 320153 h 877827"/>
                <a:gd name="connsiteX217" fmla="*/ 339412 w 1204260"/>
                <a:gd name="connsiteY217" fmla="*/ 320153 h 877827"/>
                <a:gd name="connsiteX218" fmla="*/ 338080 w 1204260"/>
                <a:gd name="connsiteY218" fmla="*/ 318916 h 877827"/>
                <a:gd name="connsiteX219" fmla="*/ 335511 w 1204260"/>
                <a:gd name="connsiteY219" fmla="*/ 321486 h 877827"/>
                <a:gd name="connsiteX220" fmla="*/ 334274 w 1204260"/>
                <a:gd name="connsiteY220" fmla="*/ 321486 h 877827"/>
                <a:gd name="connsiteX221" fmla="*/ 332941 w 1204260"/>
                <a:gd name="connsiteY221" fmla="*/ 324056 h 877827"/>
                <a:gd name="connsiteX222" fmla="*/ 330372 w 1204260"/>
                <a:gd name="connsiteY222" fmla="*/ 331767 h 877827"/>
                <a:gd name="connsiteX223" fmla="*/ 330372 w 1204260"/>
                <a:gd name="connsiteY223" fmla="*/ 337003 h 877827"/>
                <a:gd name="connsiteX224" fmla="*/ 332941 w 1204260"/>
                <a:gd name="connsiteY224" fmla="*/ 342144 h 877827"/>
                <a:gd name="connsiteX225" fmla="*/ 334274 w 1204260"/>
                <a:gd name="connsiteY225" fmla="*/ 343382 h 877827"/>
                <a:gd name="connsiteX226" fmla="*/ 332941 w 1204260"/>
                <a:gd name="connsiteY226" fmla="*/ 345952 h 877827"/>
                <a:gd name="connsiteX227" fmla="*/ 331704 w 1204260"/>
                <a:gd name="connsiteY227" fmla="*/ 348618 h 877827"/>
                <a:gd name="connsiteX228" fmla="*/ 329040 w 1204260"/>
                <a:gd name="connsiteY228" fmla="*/ 351188 h 877827"/>
                <a:gd name="connsiteX229" fmla="*/ 329040 w 1204260"/>
                <a:gd name="connsiteY229" fmla="*/ 352235 h 877827"/>
                <a:gd name="connsiteX230" fmla="*/ 331704 w 1204260"/>
                <a:gd name="connsiteY230" fmla="*/ 360042 h 877827"/>
                <a:gd name="connsiteX231" fmla="*/ 334274 w 1204260"/>
                <a:gd name="connsiteY231" fmla="*/ 365182 h 877827"/>
                <a:gd name="connsiteX232" fmla="*/ 334274 w 1204260"/>
                <a:gd name="connsiteY232" fmla="*/ 367753 h 877827"/>
                <a:gd name="connsiteX233" fmla="*/ 332941 w 1204260"/>
                <a:gd name="connsiteY233" fmla="*/ 372893 h 877827"/>
                <a:gd name="connsiteX234" fmla="*/ 330372 w 1204260"/>
                <a:gd name="connsiteY234" fmla="*/ 375464 h 877827"/>
                <a:gd name="connsiteX235" fmla="*/ 312293 w 1204260"/>
                <a:gd name="connsiteY235" fmla="*/ 378129 h 877827"/>
                <a:gd name="connsiteX236" fmla="*/ 311056 w 1204260"/>
                <a:gd name="connsiteY236" fmla="*/ 378129 h 877827"/>
                <a:gd name="connsiteX237" fmla="*/ 311056 w 1204260"/>
                <a:gd name="connsiteY237" fmla="*/ 380795 h 877827"/>
                <a:gd name="connsiteX238" fmla="*/ 316194 w 1204260"/>
                <a:gd name="connsiteY238" fmla="*/ 385936 h 877827"/>
                <a:gd name="connsiteX239" fmla="*/ 316194 w 1204260"/>
                <a:gd name="connsiteY239" fmla="*/ 388506 h 877827"/>
                <a:gd name="connsiteX240" fmla="*/ 313720 w 1204260"/>
                <a:gd name="connsiteY240" fmla="*/ 390315 h 877827"/>
                <a:gd name="connsiteX241" fmla="*/ 311151 w 1204260"/>
                <a:gd name="connsiteY241" fmla="*/ 390315 h 877827"/>
                <a:gd name="connsiteX242" fmla="*/ 298210 w 1204260"/>
                <a:gd name="connsiteY242" fmla="*/ 376130 h 877827"/>
                <a:gd name="connsiteX243" fmla="*/ 298210 w 1204260"/>
                <a:gd name="connsiteY243" fmla="*/ 374893 h 877827"/>
                <a:gd name="connsiteX244" fmla="*/ 296878 w 1204260"/>
                <a:gd name="connsiteY244" fmla="*/ 374893 h 877827"/>
                <a:gd name="connsiteX245" fmla="*/ 296878 w 1204260"/>
                <a:gd name="connsiteY245" fmla="*/ 380795 h 877827"/>
                <a:gd name="connsiteX246" fmla="*/ 295641 w 1204260"/>
                <a:gd name="connsiteY246" fmla="*/ 383365 h 877827"/>
                <a:gd name="connsiteX247" fmla="*/ 293072 w 1204260"/>
                <a:gd name="connsiteY247" fmla="*/ 387173 h 877827"/>
                <a:gd name="connsiteX248" fmla="*/ 287839 w 1204260"/>
                <a:gd name="connsiteY248" fmla="*/ 393647 h 877827"/>
                <a:gd name="connsiteX249" fmla="*/ 281463 w 1204260"/>
                <a:gd name="connsiteY249" fmla="*/ 400120 h 877827"/>
                <a:gd name="connsiteX250" fmla="*/ 259483 w 1204260"/>
                <a:gd name="connsiteY250" fmla="*/ 413162 h 877827"/>
                <a:gd name="connsiteX251" fmla="*/ 256914 w 1204260"/>
                <a:gd name="connsiteY251" fmla="*/ 414400 h 877827"/>
                <a:gd name="connsiteX252" fmla="*/ 254725 w 1204260"/>
                <a:gd name="connsiteY252" fmla="*/ 414400 h 877827"/>
                <a:gd name="connsiteX253" fmla="*/ 248255 w 1204260"/>
                <a:gd name="connsiteY253" fmla="*/ 396312 h 877827"/>
                <a:gd name="connsiteX254" fmla="*/ 248255 w 1204260"/>
                <a:gd name="connsiteY254" fmla="*/ 393742 h 877827"/>
                <a:gd name="connsiteX255" fmla="*/ 247018 w 1204260"/>
                <a:gd name="connsiteY255" fmla="*/ 393742 h 877827"/>
                <a:gd name="connsiteX256" fmla="*/ 245210 w 1204260"/>
                <a:gd name="connsiteY256" fmla="*/ 395075 h 877827"/>
                <a:gd name="connsiteX257" fmla="*/ 241309 w 1204260"/>
                <a:gd name="connsiteY257" fmla="*/ 407926 h 877827"/>
                <a:gd name="connsiteX258" fmla="*/ 241309 w 1204260"/>
                <a:gd name="connsiteY258" fmla="*/ 409354 h 877827"/>
                <a:gd name="connsiteX259" fmla="*/ 240072 w 1204260"/>
                <a:gd name="connsiteY259" fmla="*/ 408022 h 877827"/>
                <a:gd name="connsiteX260" fmla="*/ 238740 w 1204260"/>
                <a:gd name="connsiteY260" fmla="*/ 402881 h 877827"/>
                <a:gd name="connsiteX261" fmla="*/ 237503 w 1204260"/>
                <a:gd name="connsiteY261" fmla="*/ 401643 h 877827"/>
                <a:gd name="connsiteX262" fmla="*/ 237503 w 1204260"/>
                <a:gd name="connsiteY262" fmla="*/ 399835 h 877827"/>
                <a:gd name="connsiteX263" fmla="*/ 240072 w 1204260"/>
                <a:gd name="connsiteY263" fmla="*/ 394694 h 877827"/>
                <a:gd name="connsiteX264" fmla="*/ 240072 w 1204260"/>
                <a:gd name="connsiteY264" fmla="*/ 393361 h 877827"/>
                <a:gd name="connsiteX265" fmla="*/ 237503 w 1204260"/>
                <a:gd name="connsiteY265" fmla="*/ 392123 h 877827"/>
                <a:gd name="connsiteX266" fmla="*/ 231032 w 1204260"/>
                <a:gd name="connsiteY266" fmla="*/ 394694 h 877827"/>
                <a:gd name="connsiteX267" fmla="*/ 228463 w 1204260"/>
                <a:gd name="connsiteY267" fmla="*/ 413734 h 877827"/>
                <a:gd name="connsiteX268" fmla="*/ 223325 w 1204260"/>
                <a:gd name="connsiteY268" fmla="*/ 413734 h 877827"/>
                <a:gd name="connsiteX269" fmla="*/ 223325 w 1204260"/>
                <a:gd name="connsiteY269" fmla="*/ 404119 h 877827"/>
                <a:gd name="connsiteX270" fmla="*/ 222088 w 1204260"/>
                <a:gd name="connsiteY270" fmla="*/ 404119 h 877827"/>
                <a:gd name="connsiteX271" fmla="*/ 220756 w 1204260"/>
                <a:gd name="connsiteY271" fmla="*/ 402786 h 877827"/>
                <a:gd name="connsiteX272" fmla="*/ 213048 w 1204260"/>
                <a:gd name="connsiteY272" fmla="*/ 406689 h 877827"/>
                <a:gd name="connsiteX273" fmla="*/ 211716 w 1204260"/>
                <a:gd name="connsiteY273" fmla="*/ 405356 h 877827"/>
                <a:gd name="connsiteX274" fmla="*/ 210479 w 1204260"/>
                <a:gd name="connsiteY274" fmla="*/ 404119 h 877827"/>
                <a:gd name="connsiteX275" fmla="*/ 211716 w 1204260"/>
                <a:gd name="connsiteY275" fmla="*/ 402786 h 877827"/>
                <a:gd name="connsiteX276" fmla="*/ 219519 w 1204260"/>
                <a:gd name="connsiteY276" fmla="*/ 398883 h 877827"/>
                <a:gd name="connsiteX277" fmla="*/ 220756 w 1204260"/>
                <a:gd name="connsiteY277" fmla="*/ 397645 h 877827"/>
                <a:gd name="connsiteX278" fmla="*/ 222088 w 1204260"/>
                <a:gd name="connsiteY278" fmla="*/ 393742 h 877827"/>
                <a:gd name="connsiteX279" fmla="*/ 227226 w 1204260"/>
                <a:gd name="connsiteY279" fmla="*/ 391172 h 877827"/>
                <a:gd name="connsiteX280" fmla="*/ 228558 w 1204260"/>
                <a:gd name="connsiteY280" fmla="*/ 388601 h 877827"/>
                <a:gd name="connsiteX281" fmla="*/ 228558 w 1204260"/>
                <a:gd name="connsiteY281" fmla="*/ 386031 h 877827"/>
                <a:gd name="connsiteX282" fmla="*/ 227226 w 1204260"/>
                <a:gd name="connsiteY282" fmla="*/ 386031 h 877827"/>
                <a:gd name="connsiteX283" fmla="*/ 220756 w 1204260"/>
                <a:gd name="connsiteY283" fmla="*/ 392504 h 877827"/>
                <a:gd name="connsiteX284" fmla="*/ 216664 w 1204260"/>
                <a:gd name="connsiteY284" fmla="*/ 392504 h 877827"/>
                <a:gd name="connsiteX285" fmla="*/ 215332 w 1204260"/>
                <a:gd name="connsiteY285" fmla="*/ 391172 h 877827"/>
                <a:gd name="connsiteX286" fmla="*/ 214095 w 1204260"/>
                <a:gd name="connsiteY286" fmla="*/ 393742 h 877827"/>
                <a:gd name="connsiteX287" fmla="*/ 211431 w 1204260"/>
                <a:gd name="connsiteY287" fmla="*/ 397645 h 877827"/>
                <a:gd name="connsiteX288" fmla="*/ 208862 w 1204260"/>
                <a:gd name="connsiteY288" fmla="*/ 397645 h 877827"/>
                <a:gd name="connsiteX289" fmla="*/ 205055 w 1204260"/>
                <a:gd name="connsiteY289" fmla="*/ 398883 h 877827"/>
                <a:gd name="connsiteX290" fmla="*/ 202391 w 1204260"/>
                <a:gd name="connsiteY290" fmla="*/ 398883 h 877827"/>
                <a:gd name="connsiteX291" fmla="*/ 202391 w 1204260"/>
                <a:gd name="connsiteY291" fmla="*/ 396312 h 877827"/>
                <a:gd name="connsiteX292" fmla="*/ 203723 w 1204260"/>
                <a:gd name="connsiteY292" fmla="*/ 393742 h 877827"/>
                <a:gd name="connsiteX293" fmla="*/ 206292 w 1204260"/>
                <a:gd name="connsiteY293" fmla="*/ 392504 h 877827"/>
                <a:gd name="connsiteX294" fmla="*/ 211431 w 1204260"/>
                <a:gd name="connsiteY294" fmla="*/ 391172 h 877827"/>
                <a:gd name="connsiteX295" fmla="*/ 214095 w 1204260"/>
                <a:gd name="connsiteY295" fmla="*/ 388601 h 877827"/>
                <a:gd name="connsiteX296" fmla="*/ 224371 w 1204260"/>
                <a:gd name="connsiteY296" fmla="*/ 384698 h 877827"/>
                <a:gd name="connsiteX297" fmla="*/ 226941 w 1204260"/>
                <a:gd name="connsiteY297" fmla="*/ 382128 h 877827"/>
                <a:gd name="connsiteX298" fmla="*/ 226941 w 1204260"/>
                <a:gd name="connsiteY298" fmla="*/ 379557 h 877827"/>
                <a:gd name="connsiteX299" fmla="*/ 219233 w 1204260"/>
                <a:gd name="connsiteY299" fmla="*/ 378320 h 877827"/>
                <a:gd name="connsiteX300" fmla="*/ 215332 w 1204260"/>
                <a:gd name="connsiteY300" fmla="*/ 376987 h 877827"/>
                <a:gd name="connsiteX301" fmla="*/ 208862 w 1204260"/>
                <a:gd name="connsiteY301" fmla="*/ 374417 h 877827"/>
                <a:gd name="connsiteX302" fmla="*/ 206292 w 1204260"/>
                <a:gd name="connsiteY302" fmla="*/ 373084 h 877827"/>
                <a:gd name="connsiteX303" fmla="*/ 205055 w 1204260"/>
                <a:gd name="connsiteY303" fmla="*/ 370513 h 877827"/>
                <a:gd name="connsiteX304" fmla="*/ 206292 w 1204260"/>
                <a:gd name="connsiteY304" fmla="*/ 370513 h 877827"/>
                <a:gd name="connsiteX305" fmla="*/ 210194 w 1204260"/>
                <a:gd name="connsiteY305" fmla="*/ 369276 h 877827"/>
                <a:gd name="connsiteX306" fmla="*/ 214095 w 1204260"/>
                <a:gd name="connsiteY306" fmla="*/ 367943 h 877827"/>
                <a:gd name="connsiteX307" fmla="*/ 216664 w 1204260"/>
                <a:gd name="connsiteY307" fmla="*/ 369276 h 877827"/>
                <a:gd name="connsiteX308" fmla="*/ 217901 w 1204260"/>
                <a:gd name="connsiteY308" fmla="*/ 370513 h 877827"/>
                <a:gd name="connsiteX309" fmla="*/ 217901 w 1204260"/>
                <a:gd name="connsiteY309" fmla="*/ 373084 h 877827"/>
                <a:gd name="connsiteX310" fmla="*/ 219233 w 1204260"/>
                <a:gd name="connsiteY310" fmla="*/ 374417 h 877827"/>
                <a:gd name="connsiteX311" fmla="*/ 223039 w 1204260"/>
                <a:gd name="connsiteY311" fmla="*/ 374417 h 877827"/>
                <a:gd name="connsiteX312" fmla="*/ 228273 w 1204260"/>
                <a:gd name="connsiteY312" fmla="*/ 376987 h 877827"/>
                <a:gd name="connsiteX313" fmla="*/ 229510 w 1204260"/>
                <a:gd name="connsiteY313" fmla="*/ 376987 h 877827"/>
                <a:gd name="connsiteX314" fmla="*/ 229510 w 1204260"/>
                <a:gd name="connsiteY314" fmla="*/ 375654 h 877827"/>
                <a:gd name="connsiteX315" fmla="*/ 234648 w 1204260"/>
                <a:gd name="connsiteY315" fmla="*/ 364040 h 877827"/>
                <a:gd name="connsiteX316" fmla="*/ 235980 w 1204260"/>
                <a:gd name="connsiteY316" fmla="*/ 364040 h 877827"/>
                <a:gd name="connsiteX317" fmla="*/ 237312 w 1204260"/>
                <a:gd name="connsiteY317" fmla="*/ 362802 h 877827"/>
                <a:gd name="connsiteX318" fmla="*/ 251490 w 1204260"/>
                <a:gd name="connsiteY318" fmla="*/ 360232 h 877827"/>
                <a:gd name="connsiteX319" fmla="*/ 251490 w 1204260"/>
                <a:gd name="connsiteY319" fmla="*/ 358899 h 877827"/>
                <a:gd name="connsiteX320" fmla="*/ 252727 w 1204260"/>
                <a:gd name="connsiteY320" fmla="*/ 358899 h 877827"/>
                <a:gd name="connsiteX321" fmla="*/ 254059 w 1204260"/>
                <a:gd name="connsiteY321" fmla="*/ 349379 h 877827"/>
                <a:gd name="connsiteX322" fmla="*/ 255296 w 1204260"/>
                <a:gd name="connsiteY322" fmla="*/ 348142 h 877827"/>
                <a:gd name="connsiteX323" fmla="*/ 256628 w 1204260"/>
                <a:gd name="connsiteY323" fmla="*/ 346809 h 877827"/>
                <a:gd name="connsiteX324" fmla="*/ 257961 w 1204260"/>
                <a:gd name="connsiteY324" fmla="*/ 346809 h 877827"/>
                <a:gd name="connsiteX325" fmla="*/ 257961 w 1204260"/>
                <a:gd name="connsiteY325" fmla="*/ 348142 h 877827"/>
                <a:gd name="connsiteX326" fmla="*/ 260530 w 1204260"/>
                <a:gd name="connsiteY326" fmla="*/ 354520 h 877827"/>
                <a:gd name="connsiteX327" fmla="*/ 260530 w 1204260"/>
                <a:gd name="connsiteY327" fmla="*/ 364897 h 877827"/>
                <a:gd name="connsiteX328" fmla="*/ 250444 w 1204260"/>
                <a:gd name="connsiteY328" fmla="*/ 376987 h 877827"/>
                <a:gd name="connsiteX329" fmla="*/ 250444 w 1204260"/>
                <a:gd name="connsiteY329" fmla="*/ 379557 h 877827"/>
                <a:gd name="connsiteX330" fmla="*/ 254725 w 1204260"/>
                <a:gd name="connsiteY330" fmla="*/ 392504 h 877827"/>
                <a:gd name="connsiteX331" fmla="*/ 255962 w 1204260"/>
                <a:gd name="connsiteY331" fmla="*/ 393742 h 877827"/>
                <a:gd name="connsiteX332" fmla="*/ 257295 w 1204260"/>
                <a:gd name="connsiteY332" fmla="*/ 393742 h 877827"/>
                <a:gd name="connsiteX333" fmla="*/ 259864 w 1204260"/>
                <a:gd name="connsiteY333" fmla="*/ 391172 h 877827"/>
                <a:gd name="connsiteX334" fmla="*/ 261196 w 1204260"/>
                <a:gd name="connsiteY334" fmla="*/ 391172 h 877827"/>
                <a:gd name="connsiteX335" fmla="*/ 259483 w 1204260"/>
                <a:gd name="connsiteY335" fmla="*/ 390315 h 877827"/>
                <a:gd name="connsiteX336" fmla="*/ 259483 w 1204260"/>
                <a:gd name="connsiteY336" fmla="*/ 386507 h 877827"/>
                <a:gd name="connsiteX337" fmla="*/ 260815 w 1204260"/>
                <a:gd name="connsiteY337" fmla="*/ 386507 h 877827"/>
                <a:gd name="connsiteX338" fmla="*/ 262052 w 1204260"/>
                <a:gd name="connsiteY338" fmla="*/ 385174 h 877827"/>
                <a:gd name="connsiteX339" fmla="*/ 264621 w 1204260"/>
                <a:gd name="connsiteY339" fmla="*/ 386507 h 877827"/>
                <a:gd name="connsiteX340" fmla="*/ 264621 w 1204260"/>
                <a:gd name="connsiteY340" fmla="*/ 385174 h 877827"/>
                <a:gd name="connsiteX341" fmla="*/ 265953 w 1204260"/>
                <a:gd name="connsiteY341" fmla="*/ 383936 h 877827"/>
                <a:gd name="connsiteX342" fmla="*/ 265953 w 1204260"/>
                <a:gd name="connsiteY342" fmla="*/ 378796 h 877827"/>
                <a:gd name="connsiteX343" fmla="*/ 264241 w 1204260"/>
                <a:gd name="connsiteY343" fmla="*/ 376987 h 877827"/>
                <a:gd name="connsiteX344" fmla="*/ 260435 w 1204260"/>
                <a:gd name="connsiteY344" fmla="*/ 374417 h 877827"/>
                <a:gd name="connsiteX345" fmla="*/ 259483 w 1204260"/>
                <a:gd name="connsiteY345" fmla="*/ 374417 h 877827"/>
                <a:gd name="connsiteX346" fmla="*/ 259483 w 1204260"/>
                <a:gd name="connsiteY346" fmla="*/ 373084 h 877827"/>
                <a:gd name="connsiteX347" fmla="*/ 260815 w 1204260"/>
                <a:gd name="connsiteY347" fmla="*/ 371846 h 877827"/>
                <a:gd name="connsiteX348" fmla="*/ 268523 w 1204260"/>
                <a:gd name="connsiteY348" fmla="*/ 364040 h 877827"/>
                <a:gd name="connsiteX349" fmla="*/ 268523 w 1204260"/>
                <a:gd name="connsiteY349" fmla="*/ 362802 h 877827"/>
                <a:gd name="connsiteX350" fmla="*/ 269855 w 1204260"/>
                <a:gd name="connsiteY350" fmla="*/ 360232 h 877827"/>
                <a:gd name="connsiteX351" fmla="*/ 268523 w 1204260"/>
                <a:gd name="connsiteY351" fmla="*/ 358899 h 877827"/>
                <a:gd name="connsiteX352" fmla="*/ 269855 w 1204260"/>
                <a:gd name="connsiteY352" fmla="*/ 357566 h 877827"/>
                <a:gd name="connsiteX353" fmla="*/ 285270 w 1204260"/>
                <a:gd name="connsiteY353" fmla="*/ 353758 h 877827"/>
                <a:gd name="connsiteX354" fmla="*/ 285270 w 1204260"/>
                <a:gd name="connsiteY354" fmla="*/ 354996 h 877827"/>
                <a:gd name="connsiteX355" fmla="*/ 286602 w 1204260"/>
                <a:gd name="connsiteY355" fmla="*/ 354996 h 877827"/>
                <a:gd name="connsiteX356" fmla="*/ 287839 w 1204260"/>
                <a:gd name="connsiteY356" fmla="*/ 356329 h 877827"/>
                <a:gd name="connsiteX357" fmla="*/ 287839 w 1204260"/>
                <a:gd name="connsiteY357" fmla="*/ 357566 h 877827"/>
                <a:gd name="connsiteX358" fmla="*/ 286602 w 1204260"/>
                <a:gd name="connsiteY358" fmla="*/ 358899 h 877827"/>
                <a:gd name="connsiteX359" fmla="*/ 280131 w 1204260"/>
                <a:gd name="connsiteY359" fmla="*/ 360232 h 877827"/>
                <a:gd name="connsiteX360" fmla="*/ 280131 w 1204260"/>
                <a:gd name="connsiteY360" fmla="*/ 361755 h 877827"/>
                <a:gd name="connsiteX361" fmla="*/ 281463 w 1204260"/>
                <a:gd name="connsiteY361" fmla="*/ 364325 h 877827"/>
                <a:gd name="connsiteX362" fmla="*/ 280131 w 1204260"/>
                <a:gd name="connsiteY362" fmla="*/ 364325 h 877827"/>
                <a:gd name="connsiteX363" fmla="*/ 280131 w 1204260"/>
                <a:gd name="connsiteY363" fmla="*/ 365658 h 877827"/>
                <a:gd name="connsiteX364" fmla="*/ 274993 w 1204260"/>
                <a:gd name="connsiteY364" fmla="*/ 366896 h 877827"/>
                <a:gd name="connsiteX365" fmla="*/ 273756 w 1204260"/>
                <a:gd name="connsiteY365" fmla="*/ 366896 h 877827"/>
                <a:gd name="connsiteX366" fmla="*/ 272519 w 1204260"/>
                <a:gd name="connsiteY366" fmla="*/ 372132 h 877827"/>
                <a:gd name="connsiteX367" fmla="*/ 272519 w 1204260"/>
                <a:gd name="connsiteY367" fmla="*/ 374702 h 877827"/>
                <a:gd name="connsiteX368" fmla="*/ 284128 w 1204260"/>
                <a:gd name="connsiteY368" fmla="*/ 379843 h 877827"/>
                <a:gd name="connsiteX369" fmla="*/ 285365 w 1204260"/>
                <a:gd name="connsiteY369" fmla="*/ 382413 h 877827"/>
                <a:gd name="connsiteX370" fmla="*/ 289266 w 1204260"/>
                <a:gd name="connsiteY370" fmla="*/ 384984 h 877827"/>
                <a:gd name="connsiteX371" fmla="*/ 289266 w 1204260"/>
                <a:gd name="connsiteY371" fmla="*/ 383746 h 877827"/>
                <a:gd name="connsiteX372" fmla="*/ 290598 w 1204260"/>
                <a:gd name="connsiteY372" fmla="*/ 383746 h 877827"/>
                <a:gd name="connsiteX373" fmla="*/ 293167 w 1204260"/>
                <a:gd name="connsiteY373" fmla="*/ 379843 h 877827"/>
                <a:gd name="connsiteX374" fmla="*/ 293167 w 1204260"/>
                <a:gd name="connsiteY374" fmla="*/ 367943 h 877827"/>
                <a:gd name="connsiteX375" fmla="*/ 294404 w 1204260"/>
                <a:gd name="connsiteY375" fmla="*/ 367943 h 877827"/>
                <a:gd name="connsiteX376" fmla="*/ 294404 w 1204260"/>
                <a:gd name="connsiteY376" fmla="*/ 366610 h 877827"/>
                <a:gd name="connsiteX377" fmla="*/ 299638 w 1204260"/>
                <a:gd name="connsiteY377" fmla="*/ 360232 h 877827"/>
                <a:gd name="connsiteX378" fmla="*/ 300875 w 1204260"/>
                <a:gd name="connsiteY378" fmla="*/ 360232 h 877827"/>
                <a:gd name="connsiteX379" fmla="*/ 302302 w 1204260"/>
                <a:gd name="connsiteY379" fmla="*/ 348618 h 877827"/>
                <a:gd name="connsiteX380" fmla="*/ 302302 w 1204260"/>
                <a:gd name="connsiteY380" fmla="*/ 347285 h 877827"/>
                <a:gd name="connsiteX381" fmla="*/ 313911 w 1204260"/>
                <a:gd name="connsiteY381" fmla="*/ 334338 h 877827"/>
                <a:gd name="connsiteX382" fmla="*/ 315148 w 1204260"/>
                <a:gd name="connsiteY382" fmla="*/ 333100 h 877827"/>
                <a:gd name="connsiteX383" fmla="*/ 313911 w 1204260"/>
                <a:gd name="connsiteY383" fmla="*/ 331767 h 877827"/>
                <a:gd name="connsiteX384" fmla="*/ 310009 w 1204260"/>
                <a:gd name="connsiteY384" fmla="*/ 329197 h 877827"/>
                <a:gd name="connsiteX385" fmla="*/ 310009 w 1204260"/>
                <a:gd name="connsiteY385" fmla="*/ 326627 h 877827"/>
                <a:gd name="connsiteX386" fmla="*/ 312579 w 1204260"/>
                <a:gd name="connsiteY386" fmla="*/ 315013 h 877827"/>
                <a:gd name="connsiteX387" fmla="*/ 311151 w 1204260"/>
                <a:gd name="connsiteY387" fmla="*/ 314156 h 877827"/>
                <a:gd name="connsiteX388" fmla="*/ 309819 w 1204260"/>
                <a:gd name="connsiteY388" fmla="*/ 314156 h 877827"/>
                <a:gd name="connsiteX389" fmla="*/ 300304 w 1204260"/>
                <a:gd name="connsiteY389" fmla="*/ 320629 h 877827"/>
                <a:gd name="connsiteX390" fmla="*/ 290027 w 1204260"/>
                <a:gd name="connsiteY390" fmla="*/ 321962 h 877827"/>
                <a:gd name="connsiteX391" fmla="*/ 287363 w 1204260"/>
                <a:gd name="connsiteY391" fmla="*/ 321962 h 877827"/>
                <a:gd name="connsiteX392" fmla="*/ 287363 w 1204260"/>
                <a:gd name="connsiteY392" fmla="*/ 320629 h 877827"/>
                <a:gd name="connsiteX393" fmla="*/ 288695 w 1204260"/>
                <a:gd name="connsiteY393" fmla="*/ 319392 h 877827"/>
                <a:gd name="connsiteX394" fmla="*/ 297735 w 1204260"/>
                <a:gd name="connsiteY394" fmla="*/ 316821 h 877827"/>
                <a:gd name="connsiteX395" fmla="*/ 299067 w 1204260"/>
                <a:gd name="connsiteY395" fmla="*/ 315489 h 877827"/>
                <a:gd name="connsiteX396" fmla="*/ 295166 w 1204260"/>
                <a:gd name="connsiteY396" fmla="*/ 310348 h 877827"/>
                <a:gd name="connsiteX397" fmla="*/ 293833 w 1204260"/>
                <a:gd name="connsiteY397" fmla="*/ 309015 h 877827"/>
                <a:gd name="connsiteX398" fmla="*/ 292596 w 1204260"/>
                <a:gd name="connsiteY398" fmla="*/ 310348 h 877827"/>
                <a:gd name="connsiteX399" fmla="*/ 291264 w 1204260"/>
                <a:gd name="connsiteY399" fmla="*/ 310348 h 877827"/>
                <a:gd name="connsiteX400" fmla="*/ 290027 w 1204260"/>
                <a:gd name="connsiteY400" fmla="*/ 309015 h 877827"/>
                <a:gd name="connsiteX401" fmla="*/ 290027 w 1204260"/>
                <a:gd name="connsiteY401" fmla="*/ 300828 h 877827"/>
                <a:gd name="connsiteX402" fmla="*/ 291264 w 1204260"/>
                <a:gd name="connsiteY402" fmla="*/ 300828 h 877827"/>
                <a:gd name="connsiteX403" fmla="*/ 291264 w 1204260"/>
                <a:gd name="connsiteY403" fmla="*/ 299495 h 877827"/>
                <a:gd name="connsiteX404" fmla="*/ 292596 w 1204260"/>
                <a:gd name="connsiteY404" fmla="*/ 298258 h 877827"/>
                <a:gd name="connsiteX405" fmla="*/ 293833 w 1204260"/>
                <a:gd name="connsiteY405" fmla="*/ 296925 h 877827"/>
                <a:gd name="connsiteX406" fmla="*/ 295166 w 1204260"/>
                <a:gd name="connsiteY406" fmla="*/ 298258 h 877827"/>
                <a:gd name="connsiteX407" fmla="*/ 297735 w 1204260"/>
                <a:gd name="connsiteY407" fmla="*/ 309872 h 877827"/>
                <a:gd name="connsiteX408" fmla="*/ 301636 w 1204260"/>
                <a:gd name="connsiteY408" fmla="*/ 312442 h 877827"/>
                <a:gd name="connsiteX409" fmla="*/ 304205 w 1204260"/>
                <a:gd name="connsiteY409" fmla="*/ 312442 h 877827"/>
                <a:gd name="connsiteX410" fmla="*/ 304205 w 1204260"/>
                <a:gd name="connsiteY410" fmla="*/ 311109 h 877827"/>
                <a:gd name="connsiteX411" fmla="*/ 305442 w 1204260"/>
                <a:gd name="connsiteY411" fmla="*/ 309872 h 877827"/>
                <a:gd name="connsiteX412" fmla="*/ 306774 w 1204260"/>
                <a:gd name="connsiteY412" fmla="*/ 300828 h 877827"/>
                <a:gd name="connsiteX413" fmla="*/ 306774 w 1204260"/>
                <a:gd name="connsiteY413" fmla="*/ 286643 h 877827"/>
                <a:gd name="connsiteX414" fmla="*/ 305918 w 1204260"/>
                <a:gd name="connsiteY414" fmla="*/ 285596 h 877827"/>
                <a:gd name="connsiteX415" fmla="*/ 304681 w 1204260"/>
                <a:gd name="connsiteY415" fmla="*/ 283026 h 877827"/>
                <a:gd name="connsiteX416" fmla="*/ 304681 w 1204260"/>
                <a:gd name="connsiteY416" fmla="*/ 280455 h 877827"/>
                <a:gd name="connsiteX417" fmla="*/ 305918 w 1204260"/>
                <a:gd name="connsiteY417" fmla="*/ 279123 h 877827"/>
                <a:gd name="connsiteX418" fmla="*/ 307250 w 1204260"/>
                <a:gd name="connsiteY418" fmla="*/ 280455 h 877827"/>
                <a:gd name="connsiteX419" fmla="*/ 311151 w 1204260"/>
                <a:gd name="connsiteY419" fmla="*/ 285596 h 877827"/>
                <a:gd name="connsiteX420" fmla="*/ 312388 w 1204260"/>
                <a:gd name="connsiteY420" fmla="*/ 289499 h 877827"/>
                <a:gd name="connsiteX421" fmla="*/ 313720 w 1204260"/>
                <a:gd name="connsiteY421" fmla="*/ 289499 h 877827"/>
                <a:gd name="connsiteX422" fmla="*/ 320096 w 1204260"/>
                <a:gd name="connsiteY422" fmla="*/ 283026 h 877827"/>
                <a:gd name="connsiteX423" fmla="*/ 320096 w 1204260"/>
                <a:gd name="connsiteY423" fmla="*/ 279123 h 877827"/>
                <a:gd name="connsiteX424" fmla="*/ 322760 w 1204260"/>
                <a:gd name="connsiteY424" fmla="*/ 279123 h 877827"/>
                <a:gd name="connsiteX425" fmla="*/ 326566 w 1204260"/>
                <a:gd name="connsiteY425" fmla="*/ 280455 h 877827"/>
                <a:gd name="connsiteX426" fmla="*/ 327898 w 1204260"/>
                <a:gd name="connsiteY426" fmla="*/ 283026 h 877827"/>
                <a:gd name="connsiteX427" fmla="*/ 329135 w 1204260"/>
                <a:gd name="connsiteY427" fmla="*/ 283026 h 877827"/>
                <a:gd name="connsiteX428" fmla="*/ 331800 w 1204260"/>
                <a:gd name="connsiteY428" fmla="*/ 280455 h 877827"/>
                <a:gd name="connsiteX429" fmla="*/ 331800 w 1204260"/>
                <a:gd name="connsiteY429" fmla="*/ 279123 h 877827"/>
                <a:gd name="connsiteX430" fmla="*/ 330848 w 1204260"/>
                <a:gd name="connsiteY430" fmla="*/ 271126 h 877827"/>
                <a:gd name="connsiteX431" fmla="*/ 330848 w 1204260"/>
                <a:gd name="connsiteY431" fmla="*/ 268556 h 877827"/>
                <a:gd name="connsiteX432" fmla="*/ 332180 w 1204260"/>
                <a:gd name="connsiteY432" fmla="*/ 267223 h 877827"/>
                <a:gd name="connsiteX433" fmla="*/ 333417 w 1204260"/>
                <a:gd name="connsiteY433" fmla="*/ 267223 h 877827"/>
                <a:gd name="connsiteX434" fmla="*/ 334749 w 1204260"/>
                <a:gd name="connsiteY434" fmla="*/ 265985 h 877827"/>
                <a:gd name="connsiteX435" fmla="*/ 334749 w 1204260"/>
                <a:gd name="connsiteY435" fmla="*/ 263320 h 877827"/>
                <a:gd name="connsiteX436" fmla="*/ 333417 w 1204260"/>
                <a:gd name="connsiteY436" fmla="*/ 263320 h 877827"/>
                <a:gd name="connsiteX437" fmla="*/ 333417 w 1204260"/>
                <a:gd name="connsiteY437" fmla="*/ 262082 h 877827"/>
                <a:gd name="connsiteX438" fmla="*/ 335986 w 1204260"/>
                <a:gd name="connsiteY438" fmla="*/ 246565 h 877827"/>
                <a:gd name="connsiteX439" fmla="*/ 335986 w 1204260"/>
                <a:gd name="connsiteY439" fmla="*/ 245327 h 877827"/>
                <a:gd name="connsiteX440" fmla="*/ 334749 w 1204260"/>
                <a:gd name="connsiteY440" fmla="*/ 242757 h 877827"/>
                <a:gd name="connsiteX441" fmla="*/ 332180 w 1204260"/>
                <a:gd name="connsiteY441" fmla="*/ 240091 h 877827"/>
                <a:gd name="connsiteX442" fmla="*/ 329516 w 1204260"/>
                <a:gd name="connsiteY442" fmla="*/ 238854 h 877827"/>
                <a:gd name="connsiteX443" fmla="*/ 326947 w 1204260"/>
                <a:gd name="connsiteY443" fmla="*/ 240091 h 877827"/>
                <a:gd name="connsiteX444" fmla="*/ 326947 w 1204260"/>
                <a:gd name="connsiteY444" fmla="*/ 242757 h 877827"/>
                <a:gd name="connsiteX445" fmla="*/ 325710 w 1204260"/>
                <a:gd name="connsiteY445" fmla="*/ 263320 h 877827"/>
                <a:gd name="connsiteX446" fmla="*/ 324378 w 1204260"/>
                <a:gd name="connsiteY446" fmla="*/ 264652 h 877827"/>
                <a:gd name="connsiteX447" fmla="*/ 323141 w 1204260"/>
                <a:gd name="connsiteY447" fmla="*/ 264652 h 877827"/>
                <a:gd name="connsiteX448" fmla="*/ 321333 w 1204260"/>
                <a:gd name="connsiteY448" fmla="*/ 263320 h 877827"/>
                <a:gd name="connsiteX449" fmla="*/ 321333 w 1204260"/>
                <a:gd name="connsiteY449" fmla="*/ 262082 h 877827"/>
                <a:gd name="connsiteX450" fmla="*/ 322665 w 1204260"/>
                <a:gd name="connsiteY450" fmla="*/ 256941 h 877827"/>
                <a:gd name="connsiteX451" fmla="*/ 322665 w 1204260"/>
                <a:gd name="connsiteY451" fmla="*/ 255609 h 877827"/>
                <a:gd name="connsiteX452" fmla="*/ 321333 w 1204260"/>
                <a:gd name="connsiteY452" fmla="*/ 254276 h 877827"/>
                <a:gd name="connsiteX453" fmla="*/ 320001 w 1204260"/>
                <a:gd name="connsiteY453" fmla="*/ 255609 h 877827"/>
                <a:gd name="connsiteX454" fmla="*/ 313625 w 1204260"/>
                <a:gd name="connsiteY454" fmla="*/ 258179 h 877827"/>
                <a:gd name="connsiteX455" fmla="*/ 305823 w 1204260"/>
                <a:gd name="connsiteY455" fmla="*/ 262082 h 877827"/>
                <a:gd name="connsiteX456" fmla="*/ 298115 w 1204260"/>
                <a:gd name="connsiteY456" fmla="*/ 268556 h 877827"/>
                <a:gd name="connsiteX457" fmla="*/ 291645 w 1204260"/>
                <a:gd name="connsiteY457" fmla="*/ 277599 h 877827"/>
                <a:gd name="connsiteX458" fmla="*/ 290408 w 1204260"/>
                <a:gd name="connsiteY458" fmla="*/ 284073 h 877827"/>
                <a:gd name="connsiteX459" fmla="*/ 286507 w 1204260"/>
                <a:gd name="connsiteY459" fmla="*/ 289214 h 877827"/>
                <a:gd name="connsiteX460" fmla="*/ 285174 w 1204260"/>
                <a:gd name="connsiteY460" fmla="*/ 290451 h 877827"/>
                <a:gd name="connsiteX461" fmla="*/ 277467 w 1204260"/>
                <a:gd name="connsiteY461" fmla="*/ 293117 h 877827"/>
                <a:gd name="connsiteX462" fmla="*/ 274898 w 1204260"/>
                <a:gd name="connsiteY462" fmla="*/ 291784 h 877827"/>
                <a:gd name="connsiteX463" fmla="*/ 272329 w 1204260"/>
                <a:gd name="connsiteY463" fmla="*/ 289214 h 877827"/>
                <a:gd name="connsiteX464" fmla="*/ 269760 w 1204260"/>
                <a:gd name="connsiteY464" fmla="*/ 289214 h 877827"/>
                <a:gd name="connsiteX465" fmla="*/ 255487 w 1204260"/>
                <a:gd name="connsiteY465" fmla="*/ 294354 h 877827"/>
                <a:gd name="connsiteX466" fmla="*/ 251680 w 1204260"/>
                <a:gd name="connsiteY466" fmla="*/ 296925 h 877827"/>
                <a:gd name="connsiteX467" fmla="*/ 243878 w 1204260"/>
                <a:gd name="connsiteY467" fmla="*/ 302066 h 877827"/>
                <a:gd name="connsiteX468" fmla="*/ 236171 w 1204260"/>
                <a:gd name="connsiteY468" fmla="*/ 309872 h 877827"/>
                <a:gd name="connsiteX469" fmla="*/ 234838 w 1204260"/>
                <a:gd name="connsiteY469" fmla="*/ 315013 h 877827"/>
                <a:gd name="connsiteX470" fmla="*/ 233601 w 1204260"/>
                <a:gd name="connsiteY470" fmla="*/ 316345 h 877827"/>
                <a:gd name="connsiteX471" fmla="*/ 232269 w 1204260"/>
                <a:gd name="connsiteY471" fmla="*/ 317583 h 877827"/>
                <a:gd name="connsiteX472" fmla="*/ 228463 w 1204260"/>
                <a:gd name="connsiteY472" fmla="*/ 317583 h 877827"/>
                <a:gd name="connsiteX473" fmla="*/ 227131 w 1204260"/>
                <a:gd name="connsiteY473" fmla="*/ 318916 h 877827"/>
                <a:gd name="connsiteX474" fmla="*/ 229700 w 1204260"/>
                <a:gd name="connsiteY474" fmla="*/ 321486 h 877827"/>
                <a:gd name="connsiteX475" fmla="*/ 228463 w 1204260"/>
                <a:gd name="connsiteY475" fmla="*/ 322724 h 877827"/>
                <a:gd name="connsiteX476" fmla="*/ 227131 w 1204260"/>
                <a:gd name="connsiteY476" fmla="*/ 322724 h 877827"/>
                <a:gd name="connsiteX477" fmla="*/ 224562 w 1204260"/>
                <a:gd name="connsiteY477" fmla="*/ 321486 h 877827"/>
                <a:gd name="connsiteX478" fmla="*/ 223230 w 1204260"/>
                <a:gd name="connsiteY478" fmla="*/ 322724 h 877827"/>
                <a:gd name="connsiteX479" fmla="*/ 219424 w 1204260"/>
                <a:gd name="connsiteY479" fmla="*/ 327960 h 877827"/>
                <a:gd name="connsiteX480" fmla="*/ 215522 w 1204260"/>
                <a:gd name="connsiteY480" fmla="*/ 331767 h 877827"/>
                <a:gd name="connsiteX481" fmla="*/ 215522 w 1204260"/>
                <a:gd name="connsiteY481" fmla="*/ 335671 h 877827"/>
                <a:gd name="connsiteX482" fmla="*/ 225894 w 1204260"/>
                <a:gd name="connsiteY482" fmla="*/ 342144 h 877827"/>
                <a:gd name="connsiteX483" fmla="*/ 229700 w 1204260"/>
                <a:gd name="connsiteY483" fmla="*/ 342144 h 877827"/>
                <a:gd name="connsiteX484" fmla="*/ 229700 w 1204260"/>
                <a:gd name="connsiteY484" fmla="*/ 344715 h 877827"/>
                <a:gd name="connsiteX485" fmla="*/ 227131 w 1204260"/>
                <a:gd name="connsiteY485" fmla="*/ 344715 h 877827"/>
                <a:gd name="connsiteX486" fmla="*/ 220660 w 1204260"/>
                <a:gd name="connsiteY486" fmla="*/ 343382 h 877827"/>
                <a:gd name="connsiteX487" fmla="*/ 215522 w 1204260"/>
                <a:gd name="connsiteY487" fmla="*/ 339574 h 877827"/>
                <a:gd name="connsiteX488" fmla="*/ 214285 w 1204260"/>
                <a:gd name="connsiteY488" fmla="*/ 340811 h 877827"/>
                <a:gd name="connsiteX489" fmla="*/ 211621 w 1204260"/>
                <a:gd name="connsiteY489" fmla="*/ 343382 h 877827"/>
                <a:gd name="connsiteX490" fmla="*/ 211621 w 1204260"/>
                <a:gd name="connsiteY490" fmla="*/ 342144 h 877827"/>
                <a:gd name="connsiteX491" fmla="*/ 209052 w 1204260"/>
                <a:gd name="connsiteY491" fmla="*/ 339574 h 877827"/>
                <a:gd name="connsiteX492" fmla="*/ 209052 w 1204260"/>
                <a:gd name="connsiteY492" fmla="*/ 333195 h 877827"/>
                <a:gd name="connsiteX493" fmla="*/ 216664 w 1204260"/>
                <a:gd name="connsiteY493" fmla="*/ 321486 h 877827"/>
                <a:gd name="connsiteX494" fmla="*/ 220470 w 1204260"/>
                <a:gd name="connsiteY494" fmla="*/ 317583 h 877827"/>
                <a:gd name="connsiteX495" fmla="*/ 232079 w 1204260"/>
                <a:gd name="connsiteY495" fmla="*/ 311109 h 877827"/>
                <a:gd name="connsiteX496" fmla="*/ 238549 w 1204260"/>
                <a:gd name="connsiteY496" fmla="*/ 300828 h 877827"/>
                <a:gd name="connsiteX497" fmla="*/ 250158 w 1204260"/>
                <a:gd name="connsiteY497" fmla="*/ 290451 h 877827"/>
                <a:gd name="connsiteX498" fmla="*/ 259673 w 1204260"/>
                <a:gd name="connsiteY498" fmla="*/ 284073 h 877827"/>
                <a:gd name="connsiteX499" fmla="*/ 262243 w 1204260"/>
                <a:gd name="connsiteY499" fmla="*/ 284073 h 877827"/>
                <a:gd name="connsiteX500" fmla="*/ 263575 w 1204260"/>
                <a:gd name="connsiteY500" fmla="*/ 282740 h 877827"/>
                <a:gd name="connsiteX501" fmla="*/ 277752 w 1204260"/>
                <a:gd name="connsiteY501" fmla="*/ 267223 h 877827"/>
                <a:gd name="connsiteX502" fmla="*/ 279085 w 1204260"/>
                <a:gd name="connsiteY502" fmla="*/ 264652 h 877827"/>
                <a:gd name="connsiteX503" fmla="*/ 279085 w 1204260"/>
                <a:gd name="connsiteY503" fmla="*/ 262082 h 877827"/>
                <a:gd name="connsiteX504" fmla="*/ 277752 w 1204260"/>
                <a:gd name="connsiteY504" fmla="*/ 255609 h 877827"/>
                <a:gd name="connsiteX505" fmla="*/ 277752 w 1204260"/>
                <a:gd name="connsiteY505" fmla="*/ 253038 h 877827"/>
                <a:gd name="connsiteX506" fmla="*/ 279085 w 1204260"/>
                <a:gd name="connsiteY506" fmla="*/ 250468 h 877827"/>
                <a:gd name="connsiteX507" fmla="*/ 281654 w 1204260"/>
                <a:gd name="connsiteY507" fmla="*/ 249135 h 877827"/>
                <a:gd name="connsiteX508" fmla="*/ 281654 w 1204260"/>
                <a:gd name="connsiteY508" fmla="*/ 250468 h 877827"/>
                <a:gd name="connsiteX509" fmla="*/ 282891 w 1204260"/>
                <a:gd name="connsiteY509" fmla="*/ 254276 h 877827"/>
                <a:gd name="connsiteX510" fmla="*/ 282891 w 1204260"/>
                <a:gd name="connsiteY510" fmla="*/ 255609 h 877827"/>
                <a:gd name="connsiteX511" fmla="*/ 284223 w 1204260"/>
                <a:gd name="connsiteY511" fmla="*/ 256941 h 877827"/>
                <a:gd name="connsiteX512" fmla="*/ 289361 w 1204260"/>
                <a:gd name="connsiteY512" fmla="*/ 245327 h 877827"/>
                <a:gd name="connsiteX513" fmla="*/ 290693 w 1204260"/>
                <a:gd name="connsiteY513" fmla="*/ 243994 h 877827"/>
                <a:gd name="connsiteX514" fmla="*/ 291930 w 1204260"/>
                <a:gd name="connsiteY514" fmla="*/ 245327 h 877827"/>
                <a:gd name="connsiteX515" fmla="*/ 291930 w 1204260"/>
                <a:gd name="connsiteY515" fmla="*/ 249135 h 877827"/>
                <a:gd name="connsiteX516" fmla="*/ 290693 w 1204260"/>
                <a:gd name="connsiteY516" fmla="*/ 253038 h 877827"/>
                <a:gd name="connsiteX517" fmla="*/ 284223 w 1204260"/>
                <a:gd name="connsiteY517" fmla="*/ 271126 h 877827"/>
                <a:gd name="connsiteX518" fmla="*/ 279085 w 1204260"/>
                <a:gd name="connsiteY518" fmla="*/ 276267 h 877827"/>
                <a:gd name="connsiteX519" fmla="*/ 277752 w 1204260"/>
                <a:gd name="connsiteY519" fmla="*/ 277599 h 877827"/>
                <a:gd name="connsiteX520" fmla="*/ 276420 w 1204260"/>
                <a:gd name="connsiteY520" fmla="*/ 281407 h 877827"/>
                <a:gd name="connsiteX521" fmla="*/ 277752 w 1204260"/>
                <a:gd name="connsiteY521" fmla="*/ 282740 h 877827"/>
                <a:gd name="connsiteX522" fmla="*/ 282891 w 1204260"/>
                <a:gd name="connsiteY522" fmla="*/ 282740 h 877827"/>
                <a:gd name="connsiteX523" fmla="*/ 285460 w 1204260"/>
                <a:gd name="connsiteY523" fmla="*/ 281407 h 877827"/>
                <a:gd name="connsiteX524" fmla="*/ 285460 w 1204260"/>
                <a:gd name="connsiteY524" fmla="*/ 273696 h 877827"/>
                <a:gd name="connsiteX525" fmla="*/ 289361 w 1204260"/>
                <a:gd name="connsiteY525" fmla="*/ 271126 h 877827"/>
                <a:gd name="connsiteX526" fmla="*/ 294499 w 1204260"/>
                <a:gd name="connsiteY526" fmla="*/ 264652 h 877827"/>
                <a:gd name="connsiteX527" fmla="*/ 297069 w 1204260"/>
                <a:gd name="connsiteY527" fmla="*/ 256941 h 877827"/>
                <a:gd name="connsiteX528" fmla="*/ 302302 w 1204260"/>
                <a:gd name="connsiteY528" fmla="*/ 255609 h 877827"/>
                <a:gd name="connsiteX529" fmla="*/ 306108 w 1204260"/>
                <a:gd name="connsiteY529" fmla="*/ 253038 h 877827"/>
                <a:gd name="connsiteX530" fmla="*/ 307440 w 1204260"/>
                <a:gd name="connsiteY530" fmla="*/ 249135 h 877827"/>
                <a:gd name="connsiteX531" fmla="*/ 310009 w 1204260"/>
                <a:gd name="connsiteY531" fmla="*/ 246565 h 877827"/>
                <a:gd name="connsiteX532" fmla="*/ 312579 w 1204260"/>
                <a:gd name="connsiteY532" fmla="*/ 247897 h 877827"/>
                <a:gd name="connsiteX533" fmla="*/ 315148 w 1204260"/>
                <a:gd name="connsiteY533" fmla="*/ 249135 h 877827"/>
                <a:gd name="connsiteX534" fmla="*/ 316480 w 1204260"/>
                <a:gd name="connsiteY534" fmla="*/ 249135 h 877827"/>
                <a:gd name="connsiteX535" fmla="*/ 319049 w 1204260"/>
                <a:gd name="connsiteY535" fmla="*/ 247897 h 877827"/>
                <a:gd name="connsiteX536" fmla="*/ 319049 w 1204260"/>
                <a:gd name="connsiteY536" fmla="*/ 246565 h 877827"/>
                <a:gd name="connsiteX537" fmla="*/ 317717 w 1204260"/>
                <a:gd name="connsiteY537" fmla="*/ 243994 h 877827"/>
                <a:gd name="connsiteX538" fmla="*/ 316480 w 1204260"/>
                <a:gd name="connsiteY538" fmla="*/ 242757 h 877827"/>
                <a:gd name="connsiteX539" fmla="*/ 315148 w 1204260"/>
                <a:gd name="connsiteY539" fmla="*/ 240091 h 877827"/>
                <a:gd name="connsiteX540" fmla="*/ 316480 w 1204260"/>
                <a:gd name="connsiteY540" fmla="*/ 238854 h 877827"/>
                <a:gd name="connsiteX541" fmla="*/ 314957 w 1204260"/>
                <a:gd name="connsiteY541" fmla="*/ 237997 h 877827"/>
                <a:gd name="connsiteX542" fmla="*/ 313720 w 1204260"/>
                <a:gd name="connsiteY542" fmla="*/ 237997 h 877827"/>
                <a:gd name="connsiteX543" fmla="*/ 312388 w 1204260"/>
                <a:gd name="connsiteY543" fmla="*/ 235426 h 877827"/>
                <a:gd name="connsiteX544" fmla="*/ 312388 w 1204260"/>
                <a:gd name="connsiteY544" fmla="*/ 230286 h 877827"/>
                <a:gd name="connsiteX545" fmla="*/ 313720 w 1204260"/>
                <a:gd name="connsiteY545" fmla="*/ 227715 h 877827"/>
                <a:gd name="connsiteX546" fmla="*/ 314957 w 1204260"/>
                <a:gd name="connsiteY546" fmla="*/ 226383 h 877827"/>
                <a:gd name="connsiteX547" fmla="*/ 314957 w 1204260"/>
                <a:gd name="connsiteY547" fmla="*/ 224669 h 877827"/>
                <a:gd name="connsiteX548" fmla="*/ 313720 w 1204260"/>
                <a:gd name="connsiteY548" fmla="*/ 222099 h 877827"/>
                <a:gd name="connsiteX549" fmla="*/ 312388 w 1204260"/>
                <a:gd name="connsiteY549" fmla="*/ 220766 h 877827"/>
                <a:gd name="connsiteX550" fmla="*/ 311151 w 1204260"/>
                <a:gd name="connsiteY550" fmla="*/ 219433 h 877827"/>
                <a:gd name="connsiteX551" fmla="*/ 311151 w 1204260"/>
                <a:gd name="connsiteY551" fmla="*/ 214292 h 877827"/>
                <a:gd name="connsiteX552" fmla="*/ 312388 w 1204260"/>
                <a:gd name="connsiteY552" fmla="*/ 211722 h 877827"/>
                <a:gd name="connsiteX553" fmla="*/ 312388 w 1204260"/>
                <a:gd name="connsiteY553" fmla="*/ 209437 h 877827"/>
                <a:gd name="connsiteX554" fmla="*/ 311151 w 1204260"/>
                <a:gd name="connsiteY554" fmla="*/ 206867 h 877827"/>
                <a:gd name="connsiteX555" fmla="*/ 309819 w 1204260"/>
                <a:gd name="connsiteY555" fmla="*/ 204296 h 877827"/>
                <a:gd name="connsiteX556" fmla="*/ 307250 w 1204260"/>
                <a:gd name="connsiteY556" fmla="*/ 199917 h 877827"/>
                <a:gd name="connsiteX557" fmla="*/ 305918 w 1204260"/>
                <a:gd name="connsiteY557" fmla="*/ 197347 h 877827"/>
                <a:gd name="connsiteX558" fmla="*/ 305918 w 1204260"/>
                <a:gd name="connsiteY558" fmla="*/ 194777 h 877827"/>
                <a:gd name="connsiteX559" fmla="*/ 307250 w 1204260"/>
                <a:gd name="connsiteY559" fmla="*/ 194777 h 877827"/>
                <a:gd name="connsiteX560" fmla="*/ 311151 w 1204260"/>
                <a:gd name="connsiteY560" fmla="*/ 193444 h 877827"/>
                <a:gd name="connsiteX561" fmla="*/ 314957 w 1204260"/>
                <a:gd name="connsiteY561" fmla="*/ 192206 h 877827"/>
                <a:gd name="connsiteX562" fmla="*/ 316290 w 1204260"/>
                <a:gd name="connsiteY562" fmla="*/ 190873 h 877827"/>
                <a:gd name="connsiteX563" fmla="*/ 316290 w 1204260"/>
                <a:gd name="connsiteY563" fmla="*/ 185733 h 877827"/>
                <a:gd name="connsiteX564" fmla="*/ 314957 w 1204260"/>
                <a:gd name="connsiteY564" fmla="*/ 184400 h 877827"/>
                <a:gd name="connsiteX565" fmla="*/ 313720 w 1204260"/>
                <a:gd name="connsiteY565" fmla="*/ 183162 h 877827"/>
                <a:gd name="connsiteX566" fmla="*/ 311151 w 1204260"/>
                <a:gd name="connsiteY566" fmla="*/ 183162 h 877827"/>
                <a:gd name="connsiteX567" fmla="*/ 307250 w 1204260"/>
                <a:gd name="connsiteY567" fmla="*/ 181830 h 877827"/>
                <a:gd name="connsiteX568" fmla="*/ 303349 w 1204260"/>
                <a:gd name="connsiteY568" fmla="*/ 183162 h 877827"/>
                <a:gd name="connsiteX569" fmla="*/ 299543 w 1204260"/>
                <a:gd name="connsiteY569" fmla="*/ 184400 h 877827"/>
                <a:gd name="connsiteX570" fmla="*/ 295641 w 1204260"/>
                <a:gd name="connsiteY570" fmla="*/ 186970 h 877827"/>
                <a:gd name="connsiteX571" fmla="*/ 293072 w 1204260"/>
                <a:gd name="connsiteY571" fmla="*/ 189636 h 877827"/>
                <a:gd name="connsiteX572" fmla="*/ 293072 w 1204260"/>
                <a:gd name="connsiteY572" fmla="*/ 194777 h 877827"/>
                <a:gd name="connsiteX573" fmla="*/ 295641 w 1204260"/>
                <a:gd name="connsiteY573" fmla="*/ 198585 h 877827"/>
                <a:gd name="connsiteX574" fmla="*/ 299543 w 1204260"/>
                <a:gd name="connsiteY574" fmla="*/ 202488 h 877827"/>
                <a:gd name="connsiteX575" fmla="*/ 299543 w 1204260"/>
                <a:gd name="connsiteY575" fmla="*/ 206391 h 877827"/>
                <a:gd name="connsiteX576" fmla="*/ 296878 w 1204260"/>
                <a:gd name="connsiteY576" fmla="*/ 208961 h 877827"/>
                <a:gd name="connsiteX577" fmla="*/ 294309 w 1204260"/>
                <a:gd name="connsiteY577" fmla="*/ 212864 h 877827"/>
                <a:gd name="connsiteX578" fmla="*/ 289171 w 1204260"/>
                <a:gd name="connsiteY578" fmla="*/ 212864 h 877827"/>
                <a:gd name="connsiteX579" fmla="*/ 289171 w 1204260"/>
                <a:gd name="connsiteY579" fmla="*/ 210389 h 877827"/>
                <a:gd name="connsiteX580" fmla="*/ 291740 w 1204260"/>
                <a:gd name="connsiteY580" fmla="*/ 207819 h 877827"/>
                <a:gd name="connsiteX581" fmla="*/ 292787 w 1204260"/>
                <a:gd name="connsiteY581" fmla="*/ 206581 h 877827"/>
                <a:gd name="connsiteX582" fmla="*/ 294024 w 1204260"/>
                <a:gd name="connsiteY582" fmla="*/ 204011 h 877827"/>
                <a:gd name="connsiteX583" fmla="*/ 294024 w 1204260"/>
                <a:gd name="connsiteY583" fmla="*/ 202678 h 877827"/>
                <a:gd name="connsiteX584" fmla="*/ 287553 w 1204260"/>
                <a:gd name="connsiteY584" fmla="*/ 194967 h 877827"/>
                <a:gd name="connsiteX585" fmla="*/ 286316 w 1204260"/>
                <a:gd name="connsiteY585" fmla="*/ 193634 h 877827"/>
                <a:gd name="connsiteX586" fmla="*/ 287553 w 1204260"/>
                <a:gd name="connsiteY586" fmla="*/ 191064 h 877827"/>
                <a:gd name="connsiteX587" fmla="*/ 287553 w 1204260"/>
                <a:gd name="connsiteY587" fmla="*/ 187161 h 877827"/>
                <a:gd name="connsiteX588" fmla="*/ 286316 w 1204260"/>
                <a:gd name="connsiteY588" fmla="*/ 185923 h 877827"/>
                <a:gd name="connsiteX589" fmla="*/ 274993 w 1204260"/>
                <a:gd name="connsiteY589" fmla="*/ 185923 h 877827"/>
                <a:gd name="connsiteX590" fmla="*/ 274993 w 1204260"/>
                <a:gd name="connsiteY590" fmla="*/ 198775 h 877827"/>
                <a:gd name="connsiteX591" fmla="*/ 273756 w 1204260"/>
                <a:gd name="connsiteY591" fmla="*/ 199917 h 877827"/>
                <a:gd name="connsiteX592" fmla="*/ 272519 w 1204260"/>
                <a:gd name="connsiteY592" fmla="*/ 198585 h 877827"/>
                <a:gd name="connsiteX593" fmla="*/ 271187 w 1204260"/>
                <a:gd name="connsiteY593" fmla="*/ 197347 h 877827"/>
                <a:gd name="connsiteX594" fmla="*/ 269950 w 1204260"/>
                <a:gd name="connsiteY594" fmla="*/ 192206 h 877827"/>
                <a:gd name="connsiteX595" fmla="*/ 268618 w 1204260"/>
                <a:gd name="connsiteY595" fmla="*/ 181830 h 877827"/>
                <a:gd name="connsiteX596" fmla="*/ 269950 w 1204260"/>
                <a:gd name="connsiteY596" fmla="*/ 176689 h 877827"/>
                <a:gd name="connsiteX597" fmla="*/ 268618 w 1204260"/>
                <a:gd name="connsiteY597" fmla="*/ 174118 h 877827"/>
                <a:gd name="connsiteX598" fmla="*/ 267381 w 1204260"/>
                <a:gd name="connsiteY598" fmla="*/ 170215 h 877827"/>
                <a:gd name="connsiteX599" fmla="*/ 263479 w 1204260"/>
                <a:gd name="connsiteY599" fmla="*/ 167645 h 877827"/>
                <a:gd name="connsiteX600" fmla="*/ 253964 w 1204260"/>
                <a:gd name="connsiteY600" fmla="*/ 166312 h 877827"/>
                <a:gd name="connsiteX601" fmla="*/ 251395 w 1204260"/>
                <a:gd name="connsiteY601" fmla="*/ 167645 h 877827"/>
                <a:gd name="connsiteX602" fmla="*/ 247494 w 1204260"/>
                <a:gd name="connsiteY602" fmla="*/ 170215 h 877827"/>
                <a:gd name="connsiteX603" fmla="*/ 243592 w 1204260"/>
                <a:gd name="connsiteY603" fmla="*/ 170215 h 877827"/>
                <a:gd name="connsiteX604" fmla="*/ 238454 w 1204260"/>
                <a:gd name="connsiteY604" fmla="*/ 168883 h 877827"/>
                <a:gd name="connsiteX605" fmla="*/ 226845 w 1204260"/>
                <a:gd name="connsiteY605" fmla="*/ 166312 h 877827"/>
                <a:gd name="connsiteX606" fmla="*/ 220375 w 1204260"/>
                <a:gd name="connsiteY606" fmla="*/ 163742 h 877827"/>
                <a:gd name="connsiteX607" fmla="*/ 212668 w 1204260"/>
                <a:gd name="connsiteY607" fmla="*/ 157268 h 877827"/>
                <a:gd name="connsiteX608" fmla="*/ 210098 w 1204260"/>
                <a:gd name="connsiteY608" fmla="*/ 157268 h 877827"/>
                <a:gd name="connsiteX609" fmla="*/ 207529 w 1204260"/>
                <a:gd name="connsiteY609" fmla="*/ 156031 h 877827"/>
                <a:gd name="connsiteX610" fmla="*/ 206197 w 1204260"/>
                <a:gd name="connsiteY610" fmla="*/ 157268 h 877827"/>
                <a:gd name="connsiteX611" fmla="*/ 204960 w 1204260"/>
                <a:gd name="connsiteY611" fmla="*/ 156031 h 877827"/>
                <a:gd name="connsiteX612" fmla="*/ 201059 w 1204260"/>
                <a:gd name="connsiteY612" fmla="*/ 153460 h 877827"/>
                <a:gd name="connsiteX613" fmla="*/ 199727 w 1204260"/>
                <a:gd name="connsiteY613" fmla="*/ 150890 h 877827"/>
                <a:gd name="connsiteX614" fmla="*/ 198490 w 1204260"/>
                <a:gd name="connsiteY614" fmla="*/ 149557 h 877827"/>
                <a:gd name="connsiteX615" fmla="*/ 189450 w 1204260"/>
                <a:gd name="connsiteY615" fmla="*/ 148320 h 877827"/>
                <a:gd name="connsiteX616" fmla="*/ 186881 w 1204260"/>
                <a:gd name="connsiteY616" fmla="*/ 149557 h 877827"/>
                <a:gd name="connsiteX617" fmla="*/ 182980 w 1204260"/>
                <a:gd name="connsiteY617" fmla="*/ 146987 h 877827"/>
                <a:gd name="connsiteX618" fmla="*/ 179079 w 1204260"/>
                <a:gd name="connsiteY618" fmla="*/ 140513 h 877827"/>
                <a:gd name="connsiteX619" fmla="*/ 162332 w 1204260"/>
                <a:gd name="connsiteY619" fmla="*/ 137943 h 877827"/>
                <a:gd name="connsiteX620" fmla="*/ 136545 w 1204260"/>
                <a:gd name="connsiteY620" fmla="*/ 127566 h 877827"/>
                <a:gd name="connsiteX621" fmla="*/ 121511 w 1204260"/>
                <a:gd name="connsiteY621" fmla="*/ 116142 h 877827"/>
                <a:gd name="connsiteX622" fmla="*/ 121511 w 1204260"/>
                <a:gd name="connsiteY622" fmla="*/ 113572 h 877827"/>
                <a:gd name="connsiteX623" fmla="*/ 124080 w 1204260"/>
                <a:gd name="connsiteY623" fmla="*/ 111002 h 877827"/>
                <a:gd name="connsiteX624" fmla="*/ 122843 w 1204260"/>
                <a:gd name="connsiteY624" fmla="*/ 109764 h 877827"/>
                <a:gd name="connsiteX625" fmla="*/ 109902 w 1204260"/>
                <a:gd name="connsiteY625" fmla="*/ 96817 h 877827"/>
                <a:gd name="connsiteX626" fmla="*/ 107238 w 1204260"/>
                <a:gd name="connsiteY626" fmla="*/ 96817 h 877827"/>
                <a:gd name="connsiteX627" fmla="*/ 100767 w 1204260"/>
                <a:gd name="connsiteY627" fmla="*/ 95199 h 877827"/>
                <a:gd name="connsiteX628" fmla="*/ 89159 w 1204260"/>
                <a:gd name="connsiteY628" fmla="*/ 86536 h 877827"/>
                <a:gd name="connsiteX629" fmla="*/ 74981 w 1204260"/>
                <a:gd name="connsiteY629" fmla="*/ 71018 h 877827"/>
                <a:gd name="connsiteX630" fmla="*/ 65465 w 1204260"/>
                <a:gd name="connsiteY630" fmla="*/ 59404 h 877827"/>
                <a:gd name="connsiteX631" fmla="*/ 61564 w 1204260"/>
                <a:gd name="connsiteY631" fmla="*/ 59404 h 877827"/>
                <a:gd name="connsiteX632" fmla="*/ 58995 w 1204260"/>
                <a:gd name="connsiteY632" fmla="*/ 58071 h 877827"/>
                <a:gd name="connsiteX633" fmla="*/ 57758 w 1204260"/>
                <a:gd name="connsiteY633" fmla="*/ 58071 h 877827"/>
                <a:gd name="connsiteX634" fmla="*/ 57758 w 1204260"/>
                <a:gd name="connsiteY634" fmla="*/ 57119 h 877827"/>
                <a:gd name="connsiteX635" fmla="*/ 56426 w 1204260"/>
                <a:gd name="connsiteY635" fmla="*/ 57119 h 877827"/>
                <a:gd name="connsiteX636" fmla="*/ 56426 w 1204260"/>
                <a:gd name="connsiteY636" fmla="*/ 51598 h 877827"/>
                <a:gd name="connsiteX637" fmla="*/ 51288 w 1204260"/>
                <a:gd name="connsiteY637" fmla="*/ 49027 h 877827"/>
                <a:gd name="connsiteX638" fmla="*/ 49194 w 1204260"/>
                <a:gd name="connsiteY638" fmla="*/ 49027 h 877827"/>
                <a:gd name="connsiteX639" fmla="*/ 46530 w 1204260"/>
                <a:gd name="connsiteY639" fmla="*/ 47599 h 877827"/>
                <a:gd name="connsiteX640" fmla="*/ 43961 w 1204260"/>
                <a:gd name="connsiteY640" fmla="*/ 48837 h 877827"/>
                <a:gd name="connsiteX641" fmla="*/ 43961 w 1204260"/>
                <a:gd name="connsiteY641" fmla="*/ 54263 h 877827"/>
                <a:gd name="connsiteX642" fmla="*/ 45293 w 1204260"/>
                <a:gd name="connsiteY642" fmla="*/ 58071 h 877827"/>
                <a:gd name="connsiteX643" fmla="*/ 47862 w 1204260"/>
                <a:gd name="connsiteY643" fmla="*/ 60642 h 877827"/>
                <a:gd name="connsiteX644" fmla="*/ 49194 w 1204260"/>
                <a:gd name="connsiteY644" fmla="*/ 64545 h 877827"/>
                <a:gd name="connsiteX645" fmla="*/ 49194 w 1204260"/>
                <a:gd name="connsiteY645" fmla="*/ 65878 h 877827"/>
                <a:gd name="connsiteX646" fmla="*/ 42724 w 1204260"/>
                <a:gd name="connsiteY646" fmla="*/ 75397 h 877827"/>
                <a:gd name="connsiteX647" fmla="*/ 37586 w 1204260"/>
                <a:gd name="connsiteY647" fmla="*/ 80538 h 877827"/>
                <a:gd name="connsiteX648" fmla="*/ 35873 w 1204260"/>
                <a:gd name="connsiteY648" fmla="*/ 91676 h 877827"/>
                <a:gd name="connsiteX649" fmla="*/ 28165 w 1204260"/>
                <a:gd name="connsiteY649" fmla="*/ 98150 h 877827"/>
                <a:gd name="connsiteX650" fmla="*/ 30735 w 1204260"/>
                <a:gd name="connsiteY650" fmla="*/ 108431 h 877827"/>
                <a:gd name="connsiteX651" fmla="*/ 26357 w 1204260"/>
                <a:gd name="connsiteY651" fmla="*/ 139466 h 877827"/>
                <a:gd name="connsiteX652" fmla="*/ 26357 w 1204260"/>
                <a:gd name="connsiteY652" fmla="*/ 158506 h 877827"/>
                <a:gd name="connsiteX653" fmla="*/ 28927 w 1204260"/>
                <a:gd name="connsiteY653" fmla="*/ 163647 h 877827"/>
                <a:gd name="connsiteX654" fmla="*/ 31496 w 1204260"/>
                <a:gd name="connsiteY654" fmla="*/ 162409 h 877827"/>
                <a:gd name="connsiteX655" fmla="*/ 35302 w 1204260"/>
                <a:gd name="connsiteY655" fmla="*/ 166217 h 877827"/>
                <a:gd name="connsiteX656" fmla="*/ 46911 w 1204260"/>
                <a:gd name="connsiteY656" fmla="*/ 198489 h 877827"/>
                <a:gd name="connsiteX657" fmla="*/ 46911 w 1204260"/>
                <a:gd name="connsiteY657" fmla="*/ 224669 h 877827"/>
                <a:gd name="connsiteX658" fmla="*/ 35873 w 1204260"/>
                <a:gd name="connsiteY658" fmla="*/ 286643 h 877827"/>
                <a:gd name="connsiteX659" fmla="*/ 35873 w 1204260"/>
                <a:gd name="connsiteY659" fmla="*/ 287881 h 877827"/>
                <a:gd name="connsiteX660" fmla="*/ 38442 w 1204260"/>
                <a:gd name="connsiteY660" fmla="*/ 287881 h 877827"/>
                <a:gd name="connsiteX661" fmla="*/ 41011 w 1204260"/>
                <a:gd name="connsiteY661" fmla="*/ 289214 h 877827"/>
                <a:gd name="connsiteX662" fmla="*/ 42343 w 1204260"/>
                <a:gd name="connsiteY662" fmla="*/ 290451 h 877827"/>
                <a:gd name="connsiteX663" fmla="*/ 42343 w 1204260"/>
                <a:gd name="connsiteY663" fmla="*/ 291784 h 877827"/>
                <a:gd name="connsiteX664" fmla="*/ 38442 w 1204260"/>
                <a:gd name="connsiteY664" fmla="*/ 291784 h 877827"/>
                <a:gd name="connsiteX665" fmla="*/ 37205 w 1204260"/>
                <a:gd name="connsiteY665" fmla="*/ 294354 h 877827"/>
                <a:gd name="connsiteX666" fmla="*/ 38442 w 1204260"/>
                <a:gd name="connsiteY666" fmla="*/ 299495 h 877827"/>
                <a:gd name="connsiteX667" fmla="*/ 41011 w 1204260"/>
                <a:gd name="connsiteY667" fmla="*/ 303398 h 877827"/>
                <a:gd name="connsiteX668" fmla="*/ 43580 w 1204260"/>
                <a:gd name="connsiteY668" fmla="*/ 307301 h 877827"/>
                <a:gd name="connsiteX669" fmla="*/ 43580 w 1204260"/>
                <a:gd name="connsiteY669" fmla="*/ 317583 h 877827"/>
                <a:gd name="connsiteX670" fmla="*/ 42343 w 1204260"/>
                <a:gd name="connsiteY670" fmla="*/ 331767 h 877827"/>
                <a:gd name="connsiteX671" fmla="*/ 37205 w 1204260"/>
                <a:gd name="connsiteY671" fmla="*/ 364040 h 877827"/>
                <a:gd name="connsiteX672" fmla="*/ 34541 w 1204260"/>
                <a:gd name="connsiteY672" fmla="*/ 366610 h 877827"/>
                <a:gd name="connsiteX673" fmla="*/ 33304 w 1204260"/>
                <a:gd name="connsiteY673" fmla="*/ 370513 h 877827"/>
                <a:gd name="connsiteX674" fmla="*/ 30735 w 1204260"/>
                <a:gd name="connsiteY674" fmla="*/ 376987 h 877827"/>
                <a:gd name="connsiteX675" fmla="*/ 29402 w 1204260"/>
                <a:gd name="connsiteY675" fmla="*/ 380890 h 877827"/>
                <a:gd name="connsiteX676" fmla="*/ 28165 w 1204260"/>
                <a:gd name="connsiteY676" fmla="*/ 383460 h 877827"/>
                <a:gd name="connsiteX677" fmla="*/ 28165 w 1204260"/>
                <a:gd name="connsiteY677" fmla="*/ 384698 h 877827"/>
                <a:gd name="connsiteX678" fmla="*/ 31972 w 1204260"/>
                <a:gd name="connsiteY678" fmla="*/ 384698 h 877827"/>
                <a:gd name="connsiteX679" fmla="*/ 33304 w 1204260"/>
                <a:gd name="connsiteY679" fmla="*/ 383460 h 877827"/>
                <a:gd name="connsiteX680" fmla="*/ 35873 w 1204260"/>
                <a:gd name="connsiteY680" fmla="*/ 382128 h 877827"/>
                <a:gd name="connsiteX681" fmla="*/ 37205 w 1204260"/>
                <a:gd name="connsiteY681" fmla="*/ 380890 h 877827"/>
                <a:gd name="connsiteX682" fmla="*/ 37205 w 1204260"/>
                <a:gd name="connsiteY682" fmla="*/ 379557 h 877827"/>
                <a:gd name="connsiteX683" fmla="*/ 38442 w 1204260"/>
                <a:gd name="connsiteY683" fmla="*/ 376987 h 877827"/>
                <a:gd name="connsiteX684" fmla="*/ 39774 w 1204260"/>
                <a:gd name="connsiteY684" fmla="*/ 371846 h 877827"/>
                <a:gd name="connsiteX685" fmla="*/ 39774 w 1204260"/>
                <a:gd name="connsiteY685" fmla="*/ 366610 h 877827"/>
                <a:gd name="connsiteX686" fmla="*/ 41011 w 1204260"/>
                <a:gd name="connsiteY686" fmla="*/ 364040 h 877827"/>
                <a:gd name="connsiteX687" fmla="*/ 42343 w 1204260"/>
                <a:gd name="connsiteY687" fmla="*/ 364040 h 877827"/>
                <a:gd name="connsiteX688" fmla="*/ 43580 w 1204260"/>
                <a:gd name="connsiteY688" fmla="*/ 362802 h 877827"/>
                <a:gd name="connsiteX689" fmla="*/ 47482 w 1204260"/>
                <a:gd name="connsiteY689" fmla="*/ 364040 h 877827"/>
                <a:gd name="connsiteX690" fmla="*/ 51383 w 1204260"/>
                <a:gd name="connsiteY690" fmla="*/ 364040 h 877827"/>
                <a:gd name="connsiteX691" fmla="*/ 52620 w 1204260"/>
                <a:gd name="connsiteY691" fmla="*/ 365373 h 877827"/>
                <a:gd name="connsiteX692" fmla="*/ 53952 w 1204260"/>
                <a:gd name="connsiteY692" fmla="*/ 365373 h 877827"/>
                <a:gd name="connsiteX693" fmla="*/ 55189 w 1204260"/>
                <a:gd name="connsiteY693" fmla="*/ 369276 h 877827"/>
                <a:gd name="connsiteX694" fmla="*/ 56521 w 1204260"/>
                <a:gd name="connsiteY694" fmla="*/ 374417 h 877827"/>
                <a:gd name="connsiteX695" fmla="*/ 59090 w 1204260"/>
                <a:gd name="connsiteY695" fmla="*/ 380890 h 877827"/>
                <a:gd name="connsiteX696" fmla="*/ 59090 w 1204260"/>
                <a:gd name="connsiteY696" fmla="*/ 382128 h 877827"/>
                <a:gd name="connsiteX697" fmla="*/ 60422 w 1204260"/>
                <a:gd name="connsiteY697" fmla="*/ 382128 h 877827"/>
                <a:gd name="connsiteX698" fmla="*/ 62991 w 1204260"/>
                <a:gd name="connsiteY698" fmla="*/ 383460 h 877827"/>
                <a:gd name="connsiteX699" fmla="*/ 66893 w 1204260"/>
                <a:gd name="connsiteY699" fmla="*/ 384698 h 877827"/>
                <a:gd name="connsiteX700" fmla="*/ 66893 w 1204260"/>
                <a:gd name="connsiteY700" fmla="*/ 387268 h 877827"/>
                <a:gd name="connsiteX701" fmla="*/ 69462 w 1204260"/>
                <a:gd name="connsiteY701" fmla="*/ 387268 h 877827"/>
                <a:gd name="connsiteX702" fmla="*/ 75837 w 1204260"/>
                <a:gd name="connsiteY702" fmla="*/ 388601 h 877827"/>
                <a:gd name="connsiteX703" fmla="*/ 83640 w 1204260"/>
                <a:gd name="connsiteY703" fmla="*/ 391172 h 877827"/>
                <a:gd name="connsiteX704" fmla="*/ 84877 w 1204260"/>
                <a:gd name="connsiteY704" fmla="*/ 391172 h 877827"/>
                <a:gd name="connsiteX705" fmla="*/ 84877 w 1204260"/>
                <a:gd name="connsiteY705" fmla="*/ 393742 h 877827"/>
                <a:gd name="connsiteX706" fmla="*/ 83640 w 1204260"/>
                <a:gd name="connsiteY706" fmla="*/ 395075 h 877827"/>
                <a:gd name="connsiteX707" fmla="*/ 74124 w 1204260"/>
                <a:gd name="connsiteY707" fmla="*/ 395075 h 877827"/>
                <a:gd name="connsiteX708" fmla="*/ 68986 w 1204260"/>
                <a:gd name="connsiteY708" fmla="*/ 396312 h 877827"/>
                <a:gd name="connsiteX709" fmla="*/ 58234 w 1204260"/>
                <a:gd name="connsiteY709" fmla="*/ 396312 h 877827"/>
                <a:gd name="connsiteX710" fmla="*/ 56902 w 1204260"/>
                <a:gd name="connsiteY710" fmla="*/ 397645 h 877827"/>
                <a:gd name="connsiteX711" fmla="*/ 55570 w 1204260"/>
                <a:gd name="connsiteY711" fmla="*/ 397645 h 877827"/>
                <a:gd name="connsiteX712" fmla="*/ 55570 w 1204260"/>
                <a:gd name="connsiteY712" fmla="*/ 398883 h 877827"/>
                <a:gd name="connsiteX713" fmla="*/ 53000 w 1204260"/>
                <a:gd name="connsiteY713" fmla="*/ 399835 h 877827"/>
                <a:gd name="connsiteX714" fmla="*/ 49194 w 1204260"/>
                <a:gd name="connsiteY714" fmla="*/ 399835 h 877827"/>
                <a:gd name="connsiteX715" fmla="*/ 47862 w 1204260"/>
                <a:gd name="connsiteY715" fmla="*/ 398502 h 877827"/>
                <a:gd name="connsiteX716" fmla="*/ 43961 w 1204260"/>
                <a:gd name="connsiteY716" fmla="*/ 398502 h 877827"/>
                <a:gd name="connsiteX717" fmla="*/ 43961 w 1204260"/>
                <a:gd name="connsiteY717" fmla="*/ 401167 h 877827"/>
                <a:gd name="connsiteX718" fmla="*/ 42724 w 1204260"/>
                <a:gd name="connsiteY718" fmla="*/ 402405 h 877827"/>
                <a:gd name="connsiteX719" fmla="*/ 42724 w 1204260"/>
                <a:gd name="connsiteY719" fmla="*/ 403738 h 877827"/>
                <a:gd name="connsiteX720" fmla="*/ 45388 w 1204260"/>
                <a:gd name="connsiteY720" fmla="*/ 403738 h 877827"/>
                <a:gd name="connsiteX721" fmla="*/ 45388 w 1204260"/>
                <a:gd name="connsiteY721" fmla="*/ 404975 h 877827"/>
                <a:gd name="connsiteX722" fmla="*/ 46625 w 1204260"/>
                <a:gd name="connsiteY722" fmla="*/ 404975 h 877827"/>
                <a:gd name="connsiteX723" fmla="*/ 46625 w 1204260"/>
                <a:gd name="connsiteY723" fmla="*/ 406308 h 877827"/>
                <a:gd name="connsiteX724" fmla="*/ 47957 w 1204260"/>
                <a:gd name="connsiteY724" fmla="*/ 408878 h 877827"/>
                <a:gd name="connsiteX725" fmla="*/ 47957 w 1204260"/>
                <a:gd name="connsiteY725" fmla="*/ 410116 h 877827"/>
                <a:gd name="connsiteX726" fmla="*/ 46625 w 1204260"/>
                <a:gd name="connsiteY726" fmla="*/ 411449 h 877827"/>
                <a:gd name="connsiteX727" fmla="*/ 45388 w 1204260"/>
                <a:gd name="connsiteY727" fmla="*/ 413162 h 877827"/>
                <a:gd name="connsiteX728" fmla="*/ 44056 w 1204260"/>
                <a:gd name="connsiteY728" fmla="*/ 413162 h 877827"/>
                <a:gd name="connsiteX729" fmla="*/ 42819 w 1204260"/>
                <a:gd name="connsiteY729" fmla="*/ 411830 h 877827"/>
                <a:gd name="connsiteX730" fmla="*/ 42819 w 1204260"/>
                <a:gd name="connsiteY730" fmla="*/ 410497 h 877827"/>
                <a:gd name="connsiteX731" fmla="*/ 41487 w 1204260"/>
                <a:gd name="connsiteY731" fmla="*/ 407926 h 877827"/>
                <a:gd name="connsiteX732" fmla="*/ 38918 w 1204260"/>
                <a:gd name="connsiteY732" fmla="*/ 407926 h 877827"/>
                <a:gd name="connsiteX733" fmla="*/ 38918 w 1204260"/>
                <a:gd name="connsiteY733" fmla="*/ 406689 h 877827"/>
                <a:gd name="connsiteX734" fmla="*/ 37681 w 1204260"/>
                <a:gd name="connsiteY734" fmla="*/ 406689 h 877827"/>
                <a:gd name="connsiteX735" fmla="*/ 38918 w 1204260"/>
                <a:gd name="connsiteY735" fmla="*/ 402786 h 877827"/>
                <a:gd name="connsiteX736" fmla="*/ 38918 w 1204260"/>
                <a:gd name="connsiteY736" fmla="*/ 391172 h 877827"/>
                <a:gd name="connsiteX737" fmla="*/ 34921 w 1204260"/>
                <a:gd name="connsiteY737" fmla="*/ 391172 h 877827"/>
                <a:gd name="connsiteX738" fmla="*/ 33684 w 1204260"/>
                <a:gd name="connsiteY738" fmla="*/ 392504 h 877827"/>
                <a:gd name="connsiteX739" fmla="*/ 32352 w 1204260"/>
                <a:gd name="connsiteY739" fmla="*/ 392504 h 877827"/>
                <a:gd name="connsiteX740" fmla="*/ 32352 w 1204260"/>
                <a:gd name="connsiteY740" fmla="*/ 393742 h 877827"/>
                <a:gd name="connsiteX741" fmla="*/ 31115 w 1204260"/>
                <a:gd name="connsiteY741" fmla="*/ 397645 h 877827"/>
                <a:gd name="connsiteX742" fmla="*/ 29783 w 1204260"/>
                <a:gd name="connsiteY742" fmla="*/ 409354 h 877827"/>
                <a:gd name="connsiteX743" fmla="*/ 29783 w 1204260"/>
                <a:gd name="connsiteY743" fmla="*/ 419731 h 877827"/>
                <a:gd name="connsiteX744" fmla="*/ 28546 w 1204260"/>
                <a:gd name="connsiteY744" fmla="*/ 428680 h 877827"/>
                <a:gd name="connsiteX745" fmla="*/ 28546 w 1204260"/>
                <a:gd name="connsiteY745" fmla="*/ 431250 h 877827"/>
                <a:gd name="connsiteX746" fmla="*/ 29783 w 1204260"/>
                <a:gd name="connsiteY746" fmla="*/ 432583 h 877827"/>
                <a:gd name="connsiteX747" fmla="*/ 33684 w 1204260"/>
                <a:gd name="connsiteY747" fmla="*/ 436486 h 877827"/>
                <a:gd name="connsiteX748" fmla="*/ 38823 w 1204260"/>
                <a:gd name="connsiteY748" fmla="*/ 439056 h 877827"/>
                <a:gd name="connsiteX749" fmla="*/ 41392 w 1204260"/>
                <a:gd name="connsiteY749" fmla="*/ 441627 h 877827"/>
                <a:gd name="connsiteX750" fmla="*/ 43961 w 1204260"/>
                <a:gd name="connsiteY750" fmla="*/ 442960 h 877827"/>
                <a:gd name="connsiteX751" fmla="*/ 45388 w 1204260"/>
                <a:gd name="connsiteY751" fmla="*/ 442960 h 877827"/>
                <a:gd name="connsiteX752" fmla="*/ 45388 w 1204260"/>
                <a:gd name="connsiteY752" fmla="*/ 439056 h 877827"/>
                <a:gd name="connsiteX753" fmla="*/ 46625 w 1204260"/>
                <a:gd name="connsiteY753" fmla="*/ 436486 h 877827"/>
                <a:gd name="connsiteX754" fmla="*/ 46625 w 1204260"/>
                <a:gd name="connsiteY754" fmla="*/ 435058 h 877827"/>
                <a:gd name="connsiteX755" fmla="*/ 49289 w 1204260"/>
                <a:gd name="connsiteY755" fmla="*/ 435058 h 877827"/>
                <a:gd name="connsiteX756" fmla="*/ 49289 w 1204260"/>
                <a:gd name="connsiteY756" fmla="*/ 436391 h 877827"/>
                <a:gd name="connsiteX757" fmla="*/ 50526 w 1204260"/>
                <a:gd name="connsiteY757" fmla="*/ 437628 h 877827"/>
                <a:gd name="connsiteX758" fmla="*/ 53096 w 1204260"/>
                <a:gd name="connsiteY758" fmla="*/ 438961 h 877827"/>
                <a:gd name="connsiteX759" fmla="*/ 54428 w 1204260"/>
                <a:gd name="connsiteY759" fmla="*/ 438961 h 877827"/>
                <a:gd name="connsiteX760" fmla="*/ 56997 w 1204260"/>
                <a:gd name="connsiteY760" fmla="*/ 437628 h 877827"/>
                <a:gd name="connsiteX761" fmla="*/ 58329 w 1204260"/>
                <a:gd name="connsiteY761" fmla="*/ 436391 h 877827"/>
                <a:gd name="connsiteX762" fmla="*/ 59566 w 1204260"/>
                <a:gd name="connsiteY762" fmla="*/ 435058 h 877827"/>
                <a:gd name="connsiteX763" fmla="*/ 62135 w 1204260"/>
                <a:gd name="connsiteY763" fmla="*/ 438961 h 877827"/>
                <a:gd name="connsiteX764" fmla="*/ 64704 w 1204260"/>
                <a:gd name="connsiteY764" fmla="*/ 442864 h 877827"/>
                <a:gd name="connsiteX765" fmla="*/ 66036 w 1204260"/>
                <a:gd name="connsiteY765" fmla="*/ 444102 h 877827"/>
                <a:gd name="connsiteX766" fmla="*/ 66036 w 1204260"/>
                <a:gd name="connsiteY766" fmla="*/ 445340 h 877827"/>
                <a:gd name="connsiteX767" fmla="*/ 67369 w 1204260"/>
                <a:gd name="connsiteY767" fmla="*/ 449243 h 877827"/>
                <a:gd name="connsiteX768" fmla="*/ 68606 w 1204260"/>
                <a:gd name="connsiteY768" fmla="*/ 453146 h 877827"/>
                <a:gd name="connsiteX769" fmla="*/ 68606 w 1204260"/>
                <a:gd name="connsiteY769" fmla="*/ 455716 h 877827"/>
                <a:gd name="connsiteX770" fmla="*/ 67273 w 1204260"/>
                <a:gd name="connsiteY770" fmla="*/ 455716 h 877827"/>
                <a:gd name="connsiteX771" fmla="*/ 67273 w 1204260"/>
                <a:gd name="connsiteY771" fmla="*/ 454479 h 877827"/>
                <a:gd name="connsiteX772" fmla="*/ 65941 w 1204260"/>
                <a:gd name="connsiteY772" fmla="*/ 454479 h 877827"/>
                <a:gd name="connsiteX773" fmla="*/ 65941 w 1204260"/>
                <a:gd name="connsiteY773" fmla="*/ 451813 h 877827"/>
                <a:gd name="connsiteX774" fmla="*/ 64419 w 1204260"/>
                <a:gd name="connsiteY774" fmla="*/ 450576 h 877827"/>
                <a:gd name="connsiteX775" fmla="*/ 64419 w 1204260"/>
                <a:gd name="connsiteY775" fmla="*/ 449243 h 877827"/>
                <a:gd name="connsiteX776" fmla="*/ 60613 w 1204260"/>
                <a:gd name="connsiteY776" fmla="*/ 448005 h 877827"/>
                <a:gd name="connsiteX777" fmla="*/ 56711 w 1204260"/>
                <a:gd name="connsiteY777" fmla="*/ 448005 h 877827"/>
                <a:gd name="connsiteX778" fmla="*/ 54142 w 1204260"/>
                <a:gd name="connsiteY778" fmla="*/ 449243 h 877827"/>
                <a:gd name="connsiteX779" fmla="*/ 51573 w 1204260"/>
                <a:gd name="connsiteY779" fmla="*/ 449243 h 877827"/>
                <a:gd name="connsiteX780" fmla="*/ 50241 w 1204260"/>
                <a:gd name="connsiteY780" fmla="*/ 450576 h 877827"/>
                <a:gd name="connsiteX781" fmla="*/ 49194 w 1204260"/>
                <a:gd name="connsiteY781" fmla="*/ 450576 h 877827"/>
                <a:gd name="connsiteX782" fmla="*/ 47862 w 1204260"/>
                <a:gd name="connsiteY782" fmla="*/ 453146 h 877827"/>
                <a:gd name="connsiteX783" fmla="*/ 46530 w 1204260"/>
                <a:gd name="connsiteY783" fmla="*/ 454479 h 877827"/>
                <a:gd name="connsiteX784" fmla="*/ 45388 w 1204260"/>
                <a:gd name="connsiteY784" fmla="*/ 456954 h 877827"/>
                <a:gd name="connsiteX785" fmla="*/ 45388 w 1204260"/>
                <a:gd name="connsiteY785" fmla="*/ 460762 h 877827"/>
                <a:gd name="connsiteX786" fmla="*/ 44056 w 1204260"/>
                <a:gd name="connsiteY786" fmla="*/ 460762 h 877827"/>
                <a:gd name="connsiteX787" fmla="*/ 42819 w 1204260"/>
                <a:gd name="connsiteY787" fmla="*/ 459524 h 877827"/>
                <a:gd name="connsiteX788" fmla="*/ 41487 w 1204260"/>
                <a:gd name="connsiteY788" fmla="*/ 459524 h 877827"/>
                <a:gd name="connsiteX789" fmla="*/ 41487 w 1204260"/>
                <a:gd name="connsiteY789" fmla="*/ 460762 h 877827"/>
                <a:gd name="connsiteX790" fmla="*/ 45388 w 1204260"/>
                <a:gd name="connsiteY790" fmla="*/ 478850 h 877827"/>
                <a:gd name="connsiteX791" fmla="*/ 46625 w 1204260"/>
                <a:gd name="connsiteY791" fmla="*/ 478850 h 877827"/>
                <a:gd name="connsiteX792" fmla="*/ 45388 w 1204260"/>
                <a:gd name="connsiteY792" fmla="*/ 483990 h 877827"/>
                <a:gd name="connsiteX793" fmla="*/ 44056 w 1204260"/>
                <a:gd name="connsiteY793" fmla="*/ 486561 h 877827"/>
                <a:gd name="connsiteX794" fmla="*/ 38918 w 1204260"/>
                <a:gd name="connsiteY794" fmla="*/ 486561 h 877827"/>
                <a:gd name="connsiteX795" fmla="*/ 35873 w 1204260"/>
                <a:gd name="connsiteY795" fmla="*/ 489321 h 877827"/>
                <a:gd name="connsiteX796" fmla="*/ 34541 w 1204260"/>
                <a:gd name="connsiteY796" fmla="*/ 491892 h 877827"/>
                <a:gd name="connsiteX797" fmla="*/ 34541 w 1204260"/>
                <a:gd name="connsiteY797" fmla="*/ 493129 h 877827"/>
                <a:gd name="connsiteX798" fmla="*/ 37205 w 1204260"/>
                <a:gd name="connsiteY798" fmla="*/ 495795 h 877827"/>
                <a:gd name="connsiteX799" fmla="*/ 39774 w 1204260"/>
                <a:gd name="connsiteY799" fmla="*/ 502173 h 877827"/>
                <a:gd name="connsiteX800" fmla="*/ 43580 w 1204260"/>
                <a:gd name="connsiteY800" fmla="*/ 509979 h 877827"/>
                <a:gd name="connsiteX801" fmla="*/ 44912 w 1204260"/>
                <a:gd name="connsiteY801" fmla="*/ 512550 h 877827"/>
                <a:gd name="connsiteX802" fmla="*/ 43580 w 1204260"/>
                <a:gd name="connsiteY802" fmla="*/ 512550 h 877827"/>
                <a:gd name="connsiteX803" fmla="*/ 41011 w 1204260"/>
                <a:gd name="connsiteY803" fmla="*/ 511217 h 877827"/>
                <a:gd name="connsiteX804" fmla="*/ 38442 w 1204260"/>
                <a:gd name="connsiteY804" fmla="*/ 508647 h 877827"/>
                <a:gd name="connsiteX805" fmla="*/ 37205 w 1204260"/>
                <a:gd name="connsiteY805" fmla="*/ 506076 h 877827"/>
                <a:gd name="connsiteX806" fmla="*/ 35873 w 1204260"/>
                <a:gd name="connsiteY806" fmla="*/ 503506 h 877827"/>
                <a:gd name="connsiteX807" fmla="*/ 34921 w 1204260"/>
                <a:gd name="connsiteY807" fmla="*/ 503506 h 877827"/>
                <a:gd name="connsiteX808" fmla="*/ 33684 w 1204260"/>
                <a:gd name="connsiteY808" fmla="*/ 504744 h 877827"/>
                <a:gd name="connsiteX809" fmla="*/ 31115 w 1204260"/>
                <a:gd name="connsiteY809" fmla="*/ 507314 h 877827"/>
                <a:gd name="connsiteX810" fmla="*/ 27214 w 1204260"/>
                <a:gd name="connsiteY810" fmla="*/ 512550 h 877827"/>
                <a:gd name="connsiteX811" fmla="*/ 26357 w 1204260"/>
                <a:gd name="connsiteY811" fmla="*/ 514073 h 877827"/>
                <a:gd name="connsiteX812" fmla="*/ 22456 w 1204260"/>
                <a:gd name="connsiteY812" fmla="*/ 512835 h 877827"/>
                <a:gd name="connsiteX813" fmla="*/ 18555 w 1204260"/>
                <a:gd name="connsiteY813" fmla="*/ 510265 h 877827"/>
                <a:gd name="connsiteX814" fmla="*/ 18555 w 1204260"/>
                <a:gd name="connsiteY814" fmla="*/ 508932 h 877827"/>
                <a:gd name="connsiteX815" fmla="*/ 23693 w 1204260"/>
                <a:gd name="connsiteY815" fmla="*/ 488274 h 877827"/>
                <a:gd name="connsiteX816" fmla="*/ 30164 w 1204260"/>
                <a:gd name="connsiteY816" fmla="*/ 465046 h 877827"/>
                <a:gd name="connsiteX817" fmla="*/ 30164 w 1204260"/>
                <a:gd name="connsiteY817" fmla="*/ 454479 h 877827"/>
                <a:gd name="connsiteX818" fmla="*/ 31496 w 1204260"/>
                <a:gd name="connsiteY818" fmla="*/ 453146 h 877827"/>
                <a:gd name="connsiteX819" fmla="*/ 30164 w 1204260"/>
                <a:gd name="connsiteY819" fmla="*/ 451813 h 877827"/>
                <a:gd name="connsiteX820" fmla="*/ 28927 w 1204260"/>
                <a:gd name="connsiteY820" fmla="*/ 451813 h 877827"/>
                <a:gd name="connsiteX821" fmla="*/ 28927 w 1204260"/>
                <a:gd name="connsiteY821" fmla="*/ 450576 h 877827"/>
                <a:gd name="connsiteX822" fmla="*/ 27594 w 1204260"/>
                <a:gd name="connsiteY822" fmla="*/ 450576 h 877827"/>
                <a:gd name="connsiteX823" fmla="*/ 26357 w 1204260"/>
                <a:gd name="connsiteY823" fmla="*/ 451813 h 877827"/>
                <a:gd name="connsiteX824" fmla="*/ 26357 w 1204260"/>
                <a:gd name="connsiteY824" fmla="*/ 453146 h 877827"/>
                <a:gd name="connsiteX825" fmla="*/ 25025 w 1204260"/>
                <a:gd name="connsiteY825" fmla="*/ 457049 h 877827"/>
                <a:gd name="connsiteX826" fmla="*/ 25025 w 1204260"/>
                <a:gd name="connsiteY826" fmla="*/ 458287 h 877827"/>
                <a:gd name="connsiteX827" fmla="*/ 22456 w 1204260"/>
                <a:gd name="connsiteY827" fmla="*/ 468663 h 877827"/>
                <a:gd name="connsiteX828" fmla="*/ 16842 w 1204260"/>
                <a:gd name="connsiteY828" fmla="*/ 484085 h 877827"/>
                <a:gd name="connsiteX829" fmla="*/ 6470 w 1204260"/>
                <a:gd name="connsiteY829" fmla="*/ 521594 h 877827"/>
                <a:gd name="connsiteX830" fmla="*/ 3901 w 1204260"/>
                <a:gd name="connsiteY830" fmla="*/ 524164 h 877827"/>
                <a:gd name="connsiteX831" fmla="*/ 1332 w 1204260"/>
                <a:gd name="connsiteY831" fmla="*/ 528067 h 877827"/>
                <a:gd name="connsiteX832" fmla="*/ 0 w 1204260"/>
                <a:gd name="connsiteY832" fmla="*/ 529305 h 877827"/>
                <a:gd name="connsiteX833" fmla="*/ 0 w 1204260"/>
                <a:gd name="connsiteY833" fmla="*/ 530638 h 877827"/>
                <a:gd name="connsiteX834" fmla="*/ 3901 w 1204260"/>
                <a:gd name="connsiteY834" fmla="*/ 531875 h 877827"/>
                <a:gd name="connsiteX835" fmla="*/ 6470 w 1204260"/>
                <a:gd name="connsiteY835" fmla="*/ 531875 h 877827"/>
                <a:gd name="connsiteX836" fmla="*/ 7803 w 1204260"/>
                <a:gd name="connsiteY836" fmla="*/ 530638 h 877827"/>
                <a:gd name="connsiteX837" fmla="*/ 7803 w 1204260"/>
                <a:gd name="connsiteY837" fmla="*/ 526734 h 877827"/>
                <a:gd name="connsiteX838" fmla="*/ 9040 w 1204260"/>
                <a:gd name="connsiteY838" fmla="*/ 526734 h 877827"/>
                <a:gd name="connsiteX839" fmla="*/ 11609 w 1204260"/>
                <a:gd name="connsiteY839" fmla="*/ 525402 h 877827"/>
                <a:gd name="connsiteX840" fmla="*/ 12941 w 1204260"/>
                <a:gd name="connsiteY840" fmla="*/ 526734 h 877827"/>
                <a:gd name="connsiteX841" fmla="*/ 14178 w 1204260"/>
                <a:gd name="connsiteY841" fmla="*/ 526734 h 877827"/>
                <a:gd name="connsiteX842" fmla="*/ 15510 w 1204260"/>
                <a:gd name="connsiteY842" fmla="*/ 528067 h 877827"/>
                <a:gd name="connsiteX843" fmla="*/ 16842 w 1204260"/>
                <a:gd name="connsiteY843" fmla="*/ 529305 h 877827"/>
                <a:gd name="connsiteX844" fmla="*/ 20648 w 1204260"/>
                <a:gd name="connsiteY844" fmla="*/ 533208 h 877827"/>
                <a:gd name="connsiteX845" fmla="*/ 24550 w 1204260"/>
                <a:gd name="connsiteY845" fmla="*/ 538349 h 877827"/>
                <a:gd name="connsiteX846" fmla="*/ 28451 w 1204260"/>
                <a:gd name="connsiteY846" fmla="*/ 542252 h 877827"/>
                <a:gd name="connsiteX847" fmla="*/ 29688 w 1204260"/>
                <a:gd name="connsiteY847" fmla="*/ 543489 h 877827"/>
                <a:gd name="connsiteX848" fmla="*/ 37490 w 1204260"/>
                <a:gd name="connsiteY848" fmla="*/ 542252 h 877827"/>
                <a:gd name="connsiteX849" fmla="*/ 43866 w 1204260"/>
                <a:gd name="connsiteY849" fmla="*/ 540919 h 877827"/>
                <a:gd name="connsiteX850" fmla="*/ 46435 w 1204260"/>
                <a:gd name="connsiteY850" fmla="*/ 542252 h 877827"/>
                <a:gd name="connsiteX851" fmla="*/ 47767 w 1204260"/>
                <a:gd name="connsiteY851" fmla="*/ 543489 h 877827"/>
                <a:gd name="connsiteX852" fmla="*/ 57282 w 1204260"/>
                <a:gd name="connsiteY852" fmla="*/ 543489 h 877827"/>
                <a:gd name="connsiteX853" fmla="*/ 59851 w 1204260"/>
                <a:gd name="connsiteY853" fmla="*/ 538349 h 877827"/>
                <a:gd name="connsiteX854" fmla="*/ 63753 w 1204260"/>
                <a:gd name="connsiteY854" fmla="*/ 540919 h 877827"/>
                <a:gd name="connsiteX855" fmla="*/ 63753 w 1204260"/>
                <a:gd name="connsiteY855" fmla="*/ 550439 h 877827"/>
                <a:gd name="connsiteX856" fmla="*/ 74029 w 1204260"/>
                <a:gd name="connsiteY856" fmla="*/ 555580 h 877827"/>
                <a:gd name="connsiteX857" fmla="*/ 92108 w 1204260"/>
                <a:gd name="connsiteY857" fmla="*/ 556912 h 877827"/>
                <a:gd name="connsiteX858" fmla="*/ 97247 w 1204260"/>
                <a:gd name="connsiteY858" fmla="*/ 562053 h 877827"/>
                <a:gd name="connsiteX859" fmla="*/ 98579 w 1204260"/>
                <a:gd name="connsiteY859" fmla="*/ 573667 h 877827"/>
                <a:gd name="connsiteX860" fmla="*/ 110188 w 1204260"/>
                <a:gd name="connsiteY860" fmla="*/ 592707 h 877827"/>
                <a:gd name="connsiteX861" fmla="*/ 115326 w 1204260"/>
                <a:gd name="connsiteY861" fmla="*/ 595278 h 877827"/>
                <a:gd name="connsiteX862" fmla="*/ 345977 w 1204260"/>
                <a:gd name="connsiteY862" fmla="*/ 311300 h 877827"/>
                <a:gd name="connsiteX863" fmla="*/ 347214 w 1204260"/>
                <a:gd name="connsiteY863" fmla="*/ 310062 h 877827"/>
                <a:gd name="connsiteX864" fmla="*/ 348547 w 1204260"/>
                <a:gd name="connsiteY864" fmla="*/ 308729 h 877827"/>
                <a:gd name="connsiteX865" fmla="*/ 351116 w 1204260"/>
                <a:gd name="connsiteY865" fmla="*/ 308729 h 877827"/>
                <a:gd name="connsiteX866" fmla="*/ 352448 w 1204260"/>
                <a:gd name="connsiteY866" fmla="*/ 310062 h 877827"/>
                <a:gd name="connsiteX867" fmla="*/ 353685 w 1204260"/>
                <a:gd name="connsiteY867" fmla="*/ 310062 h 877827"/>
                <a:gd name="connsiteX868" fmla="*/ 356254 w 1204260"/>
                <a:gd name="connsiteY868" fmla="*/ 311300 h 877827"/>
                <a:gd name="connsiteX869" fmla="*/ 357586 w 1204260"/>
                <a:gd name="connsiteY869" fmla="*/ 311300 h 877827"/>
                <a:gd name="connsiteX870" fmla="*/ 357586 w 1204260"/>
                <a:gd name="connsiteY870" fmla="*/ 310062 h 877827"/>
                <a:gd name="connsiteX871" fmla="*/ 358823 w 1204260"/>
                <a:gd name="connsiteY871" fmla="*/ 310062 h 877827"/>
                <a:gd name="connsiteX872" fmla="*/ 360155 w 1204260"/>
                <a:gd name="connsiteY872" fmla="*/ 308729 h 877827"/>
                <a:gd name="connsiteX873" fmla="*/ 360155 w 1204260"/>
                <a:gd name="connsiteY873" fmla="*/ 307492 h 877827"/>
                <a:gd name="connsiteX874" fmla="*/ 361392 w 1204260"/>
                <a:gd name="connsiteY874" fmla="*/ 307492 h 877827"/>
                <a:gd name="connsiteX875" fmla="*/ 361392 w 1204260"/>
                <a:gd name="connsiteY875" fmla="*/ 304636 h 877827"/>
                <a:gd name="connsiteX876" fmla="*/ 360155 w 1204260"/>
                <a:gd name="connsiteY876" fmla="*/ 303398 h 877827"/>
                <a:gd name="connsiteX877" fmla="*/ 360155 w 1204260"/>
                <a:gd name="connsiteY877" fmla="*/ 300828 h 877827"/>
                <a:gd name="connsiteX878" fmla="*/ 358823 w 1204260"/>
                <a:gd name="connsiteY878" fmla="*/ 299495 h 877827"/>
                <a:gd name="connsiteX879" fmla="*/ 358823 w 1204260"/>
                <a:gd name="connsiteY879" fmla="*/ 294354 h 877827"/>
                <a:gd name="connsiteX880" fmla="*/ 360155 w 1204260"/>
                <a:gd name="connsiteY880" fmla="*/ 293117 h 877827"/>
                <a:gd name="connsiteX881" fmla="*/ 360155 w 1204260"/>
                <a:gd name="connsiteY881" fmla="*/ 291784 h 877827"/>
                <a:gd name="connsiteX882" fmla="*/ 361392 w 1204260"/>
                <a:gd name="connsiteY882" fmla="*/ 290451 h 877827"/>
                <a:gd name="connsiteX883" fmla="*/ 361392 w 1204260"/>
                <a:gd name="connsiteY883" fmla="*/ 289214 h 877827"/>
                <a:gd name="connsiteX884" fmla="*/ 365294 w 1204260"/>
                <a:gd name="connsiteY884" fmla="*/ 289214 h 877827"/>
                <a:gd name="connsiteX885" fmla="*/ 366626 w 1204260"/>
                <a:gd name="connsiteY885" fmla="*/ 290451 h 877827"/>
                <a:gd name="connsiteX886" fmla="*/ 365294 w 1204260"/>
                <a:gd name="connsiteY886" fmla="*/ 291784 h 877827"/>
                <a:gd name="connsiteX887" fmla="*/ 364057 w 1204260"/>
                <a:gd name="connsiteY887" fmla="*/ 293117 h 877827"/>
                <a:gd name="connsiteX888" fmla="*/ 364057 w 1204260"/>
                <a:gd name="connsiteY888" fmla="*/ 299495 h 877827"/>
                <a:gd name="connsiteX889" fmla="*/ 365294 w 1204260"/>
                <a:gd name="connsiteY889" fmla="*/ 300828 h 877827"/>
                <a:gd name="connsiteX890" fmla="*/ 365294 w 1204260"/>
                <a:gd name="connsiteY890" fmla="*/ 302066 h 877827"/>
                <a:gd name="connsiteX891" fmla="*/ 366626 w 1204260"/>
                <a:gd name="connsiteY891" fmla="*/ 303398 h 877827"/>
                <a:gd name="connsiteX892" fmla="*/ 367863 w 1204260"/>
                <a:gd name="connsiteY892" fmla="*/ 304636 h 877827"/>
                <a:gd name="connsiteX893" fmla="*/ 367863 w 1204260"/>
                <a:gd name="connsiteY893" fmla="*/ 312442 h 877827"/>
                <a:gd name="connsiteX894" fmla="*/ 366626 w 1204260"/>
                <a:gd name="connsiteY894" fmla="*/ 312442 h 877827"/>
                <a:gd name="connsiteX895" fmla="*/ 366626 w 1204260"/>
                <a:gd name="connsiteY895" fmla="*/ 315013 h 877827"/>
                <a:gd name="connsiteX896" fmla="*/ 361392 w 1204260"/>
                <a:gd name="connsiteY896" fmla="*/ 315013 h 877827"/>
                <a:gd name="connsiteX897" fmla="*/ 361392 w 1204260"/>
                <a:gd name="connsiteY897" fmla="*/ 316345 h 877827"/>
                <a:gd name="connsiteX898" fmla="*/ 360155 w 1204260"/>
                <a:gd name="connsiteY898" fmla="*/ 317583 h 877827"/>
                <a:gd name="connsiteX899" fmla="*/ 360155 w 1204260"/>
                <a:gd name="connsiteY899" fmla="*/ 320153 h 877827"/>
                <a:gd name="connsiteX900" fmla="*/ 361392 w 1204260"/>
                <a:gd name="connsiteY900" fmla="*/ 321486 h 877827"/>
                <a:gd name="connsiteX901" fmla="*/ 361392 w 1204260"/>
                <a:gd name="connsiteY901" fmla="*/ 322724 h 877827"/>
                <a:gd name="connsiteX902" fmla="*/ 362724 w 1204260"/>
                <a:gd name="connsiteY902" fmla="*/ 324056 h 877827"/>
                <a:gd name="connsiteX903" fmla="*/ 362724 w 1204260"/>
                <a:gd name="connsiteY903" fmla="*/ 329197 h 877827"/>
                <a:gd name="connsiteX904" fmla="*/ 364057 w 1204260"/>
                <a:gd name="connsiteY904" fmla="*/ 330530 h 877827"/>
                <a:gd name="connsiteX905" fmla="*/ 364057 w 1204260"/>
                <a:gd name="connsiteY905" fmla="*/ 335671 h 877827"/>
                <a:gd name="connsiteX906" fmla="*/ 362724 w 1204260"/>
                <a:gd name="connsiteY906" fmla="*/ 335671 h 877827"/>
                <a:gd name="connsiteX907" fmla="*/ 362724 w 1204260"/>
                <a:gd name="connsiteY907" fmla="*/ 337003 h 877827"/>
                <a:gd name="connsiteX908" fmla="*/ 361392 w 1204260"/>
                <a:gd name="connsiteY908" fmla="*/ 338241 h 877827"/>
                <a:gd name="connsiteX909" fmla="*/ 360155 w 1204260"/>
                <a:gd name="connsiteY909" fmla="*/ 338241 h 877827"/>
                <a:gd name="connsiteX910" fmla="*/ 360155 w 1204260"/>
                <a:gd name="connsiteY910" fmla="*/ 340811 h 877827"/>
                <a:gd name="connsiteX911" fmla="*/ 358823 w 1204260"/>
                <a:gd name="connsiteY911" fmla="*/ 340811 h 877827"/>
                <a:gd name="connsiteX912" fmla="*/ 358823 w 1204260"/>
                <a:gd name="connsiteY912" fmla="*/ 343382 h 877827"/>
                <a:gd name="connsiteX913" fmla="*/ 357586 w 1204260"/>
                <a:gd name="connsiteY913" fmla="*/ 344715 h 877827"/>
                <a:gd name="connsiteX914" fmla="*/ 357586 w 1204260"/>
                <a:gd name="connsiteY914" fmla="*/ 345952 h 877827"/>
                <a:gd name="connsiteX915" fmla="*/ 356254 w 1204260"/>
                <a:gd name="connsiteY915" fmla="*/ 347285 h 877827"/>
                <a:gd name="connsiteX916" fmla="*/ 355017 w 1204260"/>
                <a:gd name="connsiteY916" fmla="*/ 347285 h 877827"/>
                <a:gd name="connsiteX917" fmla="*/ 355017 w 1204260"/>
                <a:gd name="connsiteY917" fmla="*/ 345952 h 877827"/>
                <a:gd name="connsiteX918" fmla="*/ 353685 w 1204260"/>
                <a:gd name="connsiteY918" fmla="*/ 344715 h 877827"/>
                <a:gd name="connsiteX919" fmla="*/ 353685 w 1204260"/>
                <a:gd name="connsiteY919" fmla="*/ 343382 h 877827"/>
                <a:gd name="connsiteX920" fmla="*/ 352448 w 1204260"/>
                <a:gd name="connsiteY920" fmla="*/ 343382 h 877827"/>
                <a:gd name="connsiteX921" fmla="*/ 351116 w 1204260"/>
                <a:gd name="connsiteY921" fmla="*/ 342144 h 877827"/>
                <a:gd name="connsiteX922" fmla="*/ 351116 w 1204260"/>
                <a:gd name="connsiteY922" fmla="*/ 337003 h 877827"/>
                <a:gd name="connsiteX923" fmla="*/ 352448 w 1204260"/>
                <a:gd name="connsiteY923" fmla="*/ 335671 h 877827"/>
                <a:gd name="connsiteX924" fmla="*/ 353685 w 1204260"/>
                <a:gd name="connsiteY924" fmla="*/ 334338 h 877827"/>
                <a:gd name="connsiteX925" fmla="*/ 353685 w 1204260"/>
                <a:gd name="connsiteY925" fmla="*/ 333195 h 877827"/>
                <a:gd name="connsiteX926" fmla="*/ 352448 w 1204260"/>
                <a:gd name="connsiteY926" fmla="*/ 331863 h 877827"/>
                <a:gd name="connsiteX927" fmla="*/ 352448 w 1204260"/>
                <a:gd name="connsiteY927" fmla="*/ 330625 h 877827"/>
                <a:gd name="connsiteX928" fmla="*/ 351116 w 1204260"/>
                <a:gd name="connsiteY928" fmla="*/ 329292 h 877827"/>
                <a:gd name="connsiteX929" fmla="*/ 351116 w 1204260"/>
                <a:gd name="connsiteY929" fmla="*/ 321581 h 877827"/>
                <a:gd name="connsiteX930" fmla="*/ 352448 w 1204260"/>
                <a:gd name="connsiteY930" fmla="*/ 320248 h 877827"/>
                <a:gd name="connsiteX931" fmla="*/ 352448 w 1204260"/>
                <a:gd name="connsiteY931" fmla="*/ 318916 h 877827"/>
                <a:gd name="connsiteX932" fmla="*/ 353685 w 1204260"/>
                <a:gd name="connsiteY932" fmla="*/ 317583 h 877827"/>
                <a:gd name="connsiteX933" fmla="*/ 353685 w 1204260"/>
                <a:gd name="connsiteY933" fmla="*/ 315013 h 877827"/>
                <a:gd name="connsiteX934" fmla="*/ 352448 w 1204260"/>
                <a:gd name="connsiteY934" fmla="*/ 314156 h 877827"/>
                <a:gd name="connsiteX935" fmla="*/ 352448 w 1204260"/>
                <a:gd name="connsiteY935" fmla="*/ 312918 h 877827"/>
                <a:gd name="connsiteX936" fmla="*/ 347214 w 1204260"/>
                <a:gd name="connsiteY936" fmla="*/ 312918 h 877827"/>
                <a:gd name="connsiteX937" fmla="*/ 347214 w 1204260"/>
                <a:gd name="connsiteY937" fmla="*/ 314156 h 877827"/>
                <a:gd name="connsiteX938" fmla="*/ 345977 w 1204260"/>
                <a:gd name="connsiteY938" fmla="*/ 312918 h 877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</a:cxnLst>
              <a:rect l="l" t="t" r="r" b="b"/>
              <a:pathLst>
                <a:path w="1204260" h="877827">
                  <a:moveTo>
                    <a:pt x="129123" y="590232"/>
                  </a:moveTo>
                  <a:lnTo>
                    <a:pt x="138638" y="592802"/>
                  </a:lnTo>
                  <a:lnTo>
                    <a:pt x="167184" y="625075"/>
                  </a:lnTo>
                  <a:lnTo>
                    <a:pt x="172323" y="658585"/>
                  </a:lnTo>
                  <a:lnTo>
                    <a:pt x="170990" y="676672"/>
                  </a:lnTo>
                  <a:lnTo>
                    <a:pt x="165852" y="689619"/>
                  </a:lnTo>
                  <a:lnTo>
                    <a:pt x="167184" y="699901"/>
                  </a:lnTo>
                  <a:lnTo>
                    <a:pt x="160714" y="724462"/>
                  </a:lnTo>
                  <a:lnTo>
                    <a:pt x="161951" y="725700"/>
                  </a:lnTo>
                  <a:lnTo>
                    <a:pt x="174892" y="738647"/>
                  </a:lnTo>
                  <a:lnTo>
                    <a:pt x="204580" y="756735"/>
                  </a:lnTo>
                  <a:lnTo>
                    <a:pt x="217520" y="759305"/>
                  </a:lnTo>
                  <a:lnTo>
                    <a:pt x="223896" y="767016"/>
                  </a:lnTo>
                  <a:lnTo>
                    <a:pt x="260054" y="767016"/>
                  </a:lnTo>
                  <a:lnTo>
                    <a:pt x="279085" y="761875"/>
                  </a:lnTo>
                  <a:lnTo>
                    <a:pt x="285460" y="761875"/>
                  </a:lnTo>
                  <a:lnTo>
                    <a:pt x="294975" y="755402"/>
                  </a:lnTo>
                  <a:lnTo>
                    <a:pt x="309248" y="754164"/>
                  </a:lnTo>
                  <a:lnTo>
                    <a:pt x="323426" y="760543"/>
                  </a:lnTo>
                  <a:lnTo>
                    <a:pt x="353114" y="761875"/>
                  </a:lnTo>
                  <a:lnTo>
                    <a:pt x="367292" y="772252"/>
                  </a:lnTo>
                  <a:lnTo>
                    <a:pt x="384039" y="776060"/>
                  </a:lnTo>
                  <a:lnTo>
                    <a:pt x="397455" y="786246"/>
                  </a:lnTo>
                  <a:lnTo>
                    <a:pt x="397455" y="800431"/>
                  </a:lnTo>
                  <a:lnTo>
                    <a:pt x="400024" y="803001"/>
                  </a:lnTo>
                  <a:lnTo>
                    <a:pt x="423242" y="796528"/>
                  </a:lnTo>
                  <a:lnTo>
                    <a:pt x="436183" y="800431"/>
                  </a:lnTo>
                  <a:lnTo>
                    <a:pt x="438752" y="803001"/>
                  </a:lnTo>
                  <a:lnTo>
                    <a:pt x="441321" y="805572"/>
                  </a:lnTo>
                  <a:lnTo>
                    <a:pt x="451693" y="800431"/>
                  </a:lnTo>
                  <a:lnTo>
                    <a:pt x="491657" y="793957"/>
                  </a:lnTo>
                  <a:lnTo>
                    <a:pt x="499460" y="796528"/>
                  </a:lnTo>
                  <a:lnTo>
                    <a:pt x="512305" y="812045"/>
                  </a:lnTo>
                  <a:lnTo>
                    <a:pt x="553602" y="815948"/>
                  </a:lnTo>
                  <a:lnTo>
                    <a:pt x="565211" y="808142"/>
                  </a:lnTo>
                  <a:lnTo>
                    <a:pt x="593757" y="803001"/>
                  </a:lnTo>
                  <a:lnTo>
                    <a:pt x="611836" y="804334"/>
                  </a:lnTo>
                  <a:lnTo>
                    <a:pt x="642856" y="808142"/>
                  </a:lnTo>
                  <a:lnTo>
                    <a:pt x="660935" y="797860"/>
                  </a:lnTo>
                  <a:lnTo>
                    <a:pt x="673781" y="804334"/>
                  </a:lnTo>
                  <a:lnTo>
                    <a:pt x="704801" y="804334"/>
                  </a:lnTo>
                  <a:lnTo>
                    <a:pt x="729255" y="812045"/>
                  </a:lnTo>
                  <a:lnTo>
                    <a:pt x="757801" y="801668"/>
                  </a:lnTo>
                  <a:lnTo>
                    <a:pt x="1073900" y="877827"/>
                  </a:lnTo>
                  <a:lnTo>
                    <a:pt x="1071331" y="860977"/>
                  </a:lnTo>
                  <a:lnTo>
                    <a:pt x="1067525" y="855836"/>
                  </a:lnTo>
                  <a:lnTo>
                    <a:pt x="1080371" y="839081"/>
                  </a:lnTo>
                  <a:lnTo>
                    <a:pt x="1076469" y="831275"/>
                  </a:lnTo>
                  <a:lnTo>
                    <a:pt x="1076469" y="806904"/>
                  </a:lnTo>
                  <a:lnTo>
                    <a:pt x="1073900" y="799098"/>
                  </a:lnTo>
                  <a:lnTo>
                    <a:pt x="1068762" y="795290"/>
                  </a:lnTo>
                  <a:lnTo>
                    <a:pt x="1076469" y="779773"/>
                  </a:lnTo>
                  <a:lnTo>
                    <a:pt x="1204260" y="216863"/>
                  </a:lnTo>
                  <a:lnTo>
                    <a:pt x="1200930" y="216101"/>
                  </a:lnTo>
                  <a:lnTo>
                    <a:pt x="784729" y="114905"/>
                  </a:lnTo>
                  <a:lnTo>
                    <a:pt x="548559" y="52930"/>
                  </a:lnTo>
                  <a:lnTo>
                    <a:pt x="367863" y="0"/>
                  </a:lnTo>
                  <a:lnTo>
                    <a:pt x="370432" y="7711"/>
                  </a:lnTo>
                  <a:lnTo>
                    <a:pt x="368909" y="10377"/>
                  </a:lnTo>
                  <a:lnTo>
                    <a:pt x="367577" y="10377"/>
                  </a:lnTo>
                  <a:lnTo>
                    <a:pt x="365294" y="9520"/>
                  </a:lnTo>
                  <a:lnTo>
                    <a:pt x="364057" y="6474"/>
                  </a:lnTo>
                  <a:lnTo>
                    <a:pt x="362724" y="5141"/>
                  </a:lnTo>
                  <a:lnTo>
                    <a:pt x="361392" y="5141"/>
                  </a:lnTo>
                  <a:lnTo>
                    <a:pt x="358823" y="9520"/>
                  </a:lnTo>
                  <a:lnTo>
                    <a:pt x="358823" y="12090"/>
                  </a:lnTo>
                  <a:lnTo>
                    <a:pt x="362724" y="14661"/>
                  </a:lnTo>
                  <a:lnTo>
                    <a:pt x="364057" y="15993"/>
                  </a:lnTo>
                  <a:lnTo>
                    <a:pt x="364057" y="17231"/>
                  </a:lnTo>
                  <a:lnTo>
                    <a:pt x="362724" y="19040"/>
                  </a:lnTo>
                  <a:lnTo>
                    <a:pt x="357586" y="21610"/>
                  </a:lnTo>
                  <a:lnTo>
                    <a:pt x="357586" y="24276"/>
                  </a:lnTo>
                  <a:lnTo>
                    <a:pt x="365294" y="35890"/>
                  </a:lnTo>
                  <a:lnTo>
                    <a:pt x="365294" y="37127"/>
                  </a:lnTo>
                  <a:lnTo>
                    <a:pt x="364057" y="43601"/>
                  </a:lnTo>
                  <a:lnTo>
                    <a:pt x="365294" y="43601"/>
                  </a:lnTo>
                  <a:lnTo>
                    <a:pt x="366626" y="44934"/>
                  </a:lnTo>
                  <a:lnTo>
                    <a:pt x="371764" y="51312"/>
                  </a:lnTo>
                  <a:lnTo>
                    <a:pt x="371764" y="54263"/>
                  </a:lnTo>
                  <a:lnTo>
                    <a:pt x="365294" y="60642"/>
                  </a:lnTo>
                  <a:lnTo>
                    <a:pt x="365294" y="65878"/>
                  </a:lnTo>
                  <a:lnTo>
                    <a:pt x="366626" y="67115"/>
                  </a:lnTo>
                  <a:lnTo>
                    <a:pt x="367863" y="65878"/>
                  </a:lnTo>
                  <a:lnTo>
                    <a:pt x="382040" y="56358"/>
                  </a:lnTo>
                  <a:lnTo>
                    <a:pt x="384705" y="56358"/>
                  </a:lnTo>
                  <a:lnTo>
                    <a:pt x="392412" y="64069"/>
                  </a:lnTo>
                  <a:lnTo>
                    <a:pt x="392412" y="65402"/>
                  </a:lnTo>
                  <a:lnTo>
                    <a:pt x="385942" y="70542"/>
                  </a:lnTo>
                  <a:lnTo>
                    <a:pt x="385942" y="71780"/>
                  </a:lnTo>
                  <a:lnTo>
                    <a:pt x="384705" y="78253"/>
                  </a:lnTo>
                  <a:lnTo>
                    <a:pt x="384705" y="83394"/>
                  </a:lnTo>
                  <a:lnTo>
                    <a:pt x="388511" y="89868"/>
                  </a:lnTo>
                  <a:lnTo>
                    <a:pt x="392412" y="96341"/>
                  </a:lnTo>
                  <a:lnTo>
                    <a:pt x="392412" y="101482"/>
                  </a:lnTo>
                  <a:lnTo>
                    <a:pt x="388511" y="105385"/>
                  </a:lnTo>
                  <a:lnTo>
                    <a:pt x="385942" y="106718"/>
                  </a:lnTo>
                  <a:lnTo>
                    <a:pt x="384705" y="106718"/>
                  </a:lnTo>
                  <a:lnTo>
                    <a:pt x="380804" y="105385"/>
                  </a:lnTo>
                  <a:lnTo>
                    <a:pt x="380804" y="104719"/>
                  </a:lnTo>
                  <a:lnTo>
                    <a:pt x="379471" y="106051"/>
                  </a:lnTo>
                  <a:lnTo>
                    <a:pt x="378425" y="106051"/>
                  </a:lnTo>
                  <a:lnTo>
                    <a:pt x="378425" y="127947"/>
                  </a:lnTo>
                  <a:lnTo>
                    <a:pt x="377093" y="129280"/>
                  </a:lnTo>
                  <a:lnTo>
                    <a:pt x="370622" y="127947"/>
                  </a:lnTo>
                  <a:lnTo>
                    <a:pt x="370622" y="126709"/>
                  </a:lnTo>
                  <a:lnTo>
                    <a:pt x="368909" y="126709"/>
                  </a:lnTo>
                  <a:lnTo>
                    <a:pt x="365008" y="117666"/>
                  </a:lnTo>
                  <a:lnTo>
                    <a:pt x="363771" y="116333"/>
                  </a:lnTo>
                  <a:lnTo>
                    <a:pt x="361107" y="111192"/>
                  </a:lnTo>
                  <a:lnTo>
                    <a:pt x="361107" y="109955"/>
                  </a:lnTo>
                  <a:lnTo>
                    <a:pt x="358538" y="109955"/>
                  </a:lnTo>
                  <a:lnTo>
                    <a:pt x="348261" y="111192"/>
                  </a:lnTo>
                  <a:lnTo>
                    <a:pt x="346929" y="112525"/>
                  </a:lnTo>
                  <a:lnTo>
                    <a:pt x="345692" y="113762"/>
                  </a:lnTo>
                  <a:lnTo>
                    <a:pt x="346929" y="120236"/>
                  </a:lnTo>
                  <a:lnTo>
                    <a:pt x="345692" y="127947"/>
                  </a:lnTo>
                  <a:lnTo>
                    <a:pt x="345692" y="129280"/>
                  </a:lnTo>
                  <a:lnTo>
                    <a:pt x="346929" y="130613"/>
                  </a:lnTo>
                  <a:lnTo>
                    <a:pt x="350830" y="133183"/>
                  </a:lnTo>
                  <a:lnTo>
                    <a:pt x="352162" y="131850"/>
                  </a:lnTo>
                  <a:lnTo>
                    <a:pt x="359870" y="131850"/>
                  </a:lnTo>
                  <a:lnTo>
                    <a:pt x="361107" y="133183"/>
                  </a:lnTo>
                  <a:lnTo>
                    <a:pt x="361107" y="137086"/>
                  </a:lnTo>
                  <a:lnTo>
                    <a:pt x="362439" y="142227"/>
                  </a:lnTo>
                  <a:lnTo>
                    <a:pt x="363771" y="144797"/>
                  </a:lnTo>
                  <a:lnTo>
                    <a:pt x="365008" y="144797"/>
                  </a:lnTo>
                  <a:lnTo>
                    <a:pt x="366340" y="146035"/>
                  </a:lnTo>
                  <a:lnTo>
                    <a:pt x="370146" y="153841"/>
                  </a:lnTo>
                  <a:lnTo>
                    <a:pt x="380518" y="164123"/>
                  </a:lnTo>
                  <a:lnTo>
                    <a:pt x="381755" y="165455"/>
                  </a:lnTo>
                  <a:lnTo>
                    <a:pt x="381755" y="166693"/>
                  </a:lnTo>
                  <a:lnTo>
                    <a:pt x="377949" y="173166"/>
                  </a:lnTo>
                  <a:lnTo>
                    <a:pt x="376617" y="177070"/>
                  </a:lnTo>
                  <a:lnTo>
                    <a:pt x="374048" y="178307"/>
                  </a:lnTo>
                  <a:lnTo>
                    <a:pt x="372811" y="178307"/>
                  </a:lnTo>
                  <a:lnTo>
                    <a:pt x="367577" y="173166"/>
                  </a:lnTo>
                  <a:lnTo>
                    <a:pt x="366626" y="171358"/>
                  </a:lnTo>
                  <a:lnTo>
                    <a:pt x="365294" y="170025"/>
                  </a:lnTo>
                  <a:lnTo>
                    <a:pt x="362724" y="171358"/>
                  </a:lnTo>
                  <a:lnTo>
                    <a:pt x="360155" y="171358"/>
                  </a:lnTo>
                  <a:lnTo>
                    <a:pt x="356254" y="172595"/>
                  </a:lnTo>
                  <a:lnTo>
                    <a:pt x="353685" y="173928"/>
                  </a:lnTo>
                  <a:lnTo>
                    <a:pt x="352448" y="175166"/>
                  </a:lnTo>
                  <a:lnTo>
                    <a:pt x="352448" y="194205"/>
                  </a:lnTo>
                  <a:lnTo>
                    <a:pt x="351116" y="196776"/>
                  </a:lnTo>
                  <a:lnTo>
                    <a:pt x="351116" y="198013"/>
                  </a:lnTo>
                  <a:lnTo>
                    <a:pt x="353685" y="199346"/>
                  </a:lnTo>
                  <a:lnTo>
                    <a:pt x="356254" y="200679"/>
                  </a:lnTo>
                  <a:lnTo>
                    <a:pt x="357586" y="201916"/>
                  </a:lnTo>
                  <a:lnTo>
                    <a:pt x="360155" y="208390"/>
                  </a:lnTo>
                  <a:lnTo>
                    <a:pt x="361392" y="213531"/>
                  </a:lnTo>
                  <a:lnTo>
                    <a:pt x="362724" y="216101"/>
                  </a:lnTo>
                  <a:lnTo>
                    <a:pt x="364057" y="217434"/>
                  </a:lnTo>
                  <a:lnTo>
                    <a:pt x="366626" y="218671"/>
                  </a:lnTo>
                  <a:lnTo>
                    <a:pt x="367863" y="220004"/>
                  </a:lnTo>
                  <a:lnTo>
                    <a:pt x="369195" y="218671"/>
                  </a:lnTo>
                  <a:lnTo>
                    <a:pt x="369195" y="213531"/>
                  </a:lnTo>
                  <a:lnTo>
                    <a:pt x="364057" y="204011"/>
                  </a:lnTo>
                  <a:lnTo>
                    <a:pt x="360155" y="200203"/>
                  </a:lnTo>
                  <a:lnTo>
                    <a:pt x="358823" y="196300"/>
                  </a:lnTo>
                  <a:lnTo>
                    <a:pt x="357586" y="191159"/>
                  </a:lnTo>
                  <a:lnTo>
                    <a:pt x="357586" y="188493"/>
                  </a:lnTo>
                  <a:lnTo>
                    <a:pt x="360155" y="187161"/>
                  </a:lnTo>
                  <a:lnTo>
                    <a:pt x="362724" y="187161"/>
                  </a:lnTo>
                  <a:lnTo>
                    <a:pt x="364057" y="185923"/>
                  </a:lnTo>
                  <a:lnTo>
                    <a:pt x="365294" y="183353"/>
                  </a:lnTo>
                  <a:lnTo>
                    <a:pt x="365294" y="180878"/>
                  </a:lnTo>
                  <a:lnTo>
                    <a:pt x="370432" y="180878"/>
                  </a:lnTo>
                  <a:lnTo>
                    <a:pt x="373096" y="182115"/>
                  </a:lnTo>
                  <a:lnTo>
                    <a:pt x="376902" y="184685"/>
                  </a:lnTo>
                  <a:lnTo>
                    <a:pt x="378234" y="186018"/>
                  </a:lnTo>
                  <a:lnTo>
                    <a:pt x="378234" y="189921"/>
                  </a:lnTo>
                  <a:lnTo>
                    <a:pt x="373096" y="204106"/>
                  </a:lnTo>
                  <a:lnTo>
                    <a:pt x="375665" y="216958"/>
                  </a:lnTo>
                  <a:lnTo>
                    <a:pt x="385942" y="231238"/>
                  </a:lnTo>
                  <a:lnTo>
                    <a:pt x="388511" y="231238"/>
                  </a:lnTo>
                  <a:lnTo>
                    <a:pt x="389843" y="228477"/>
                  </a:lnTo>
                  <a:lnTo>
                    <a:pt x="392412" y="229810"/>
                  </a:lnTo>
                  <a:lnTo>
                    <a:pt x="394981" y="231142"/>
                  </a:lnTo>
                  <a:lnTo>
                    <a:pt x="396313" y="233713"/>
                  </a:lnTo>
                  <a:lnTo>
                    <a:pt x="397551" y="234950"/>
                  </a:lnTo>
                  <a:lnTo>
                    <a:pt x="398883" y="237521"/>
                  </a:lnTo>
                  <a:lnTo>
                    <a:pt x="398883" y="240091"/>
                  </a:lnTo>
                  <a:lnTo>
                    <a:pt x="397455" y="240091"/>
                  </a:lnTo>
                  <a:lnTo>
                    <a:pt x="393649" y="237521"/>
                  </a:lnTo>
                  <a:lnTo>
                    <a:pt x="393649" y="233713"/>
                  </a:lnTo>
                  <a:lnTo>
                    <a:pt x="390985" y="233713"/>
                  </a:lnTo>
                  <a:lnTo>
                    <a:pt x="388416" y="237521"/>
                  </a:lnTo>
                  <a:lnTo>
                    <a:pt x="385847" y="242757"/>
                  </a:lnTo>
                  <a:lnTo>
                    <a:pt x="383278" y="243994"/>
                  </a:lnTo>
                  <a:lnTo>
                    <a:pt x="380708" y="245327"/>
                  </a:lnTo>
                  <a:lnTo>
                    <a:pt x="374238" y="246565"/>
                  </a:lnTo>
                  <a:lnTo>
                    <a:pt x="371669" y="245327"/>
                  </a:lnTo>
                  <a:lnTo>
                    <a:pt x="370337" y="245327"/>
                  </a:lnTo>
                  <a:lnTo>
                    <a:pt x="367767" y="250468"/>
                  </a:lnTo>
                  <a:lnTo>
                    <a:pt x="365198" y="255609"/>
                  </a:lnTo>
                  <a:lnTo>
                    <a:pt x="362629" y="260749"/>
                  </a:lnTo>
                  <a:lnTo>
                    <a:pt x="360060" y="264652"/>
                  </a:lnTo>
                  <a:lnTo>
                    <a:pt x="360060" y="265985"/>
                  </a:lnTo>
                  <a:lnTo>
                    <a:pt x="352353" y="271126"/>
                  </a:lnTo>
                  <a:lnTo>
                    <a:pt x="349688" y="272364"/>
                  </a:lnTo>
                  <a:lnTo>
                    <a:pt x="348451" y="273696"/>
                  </a:lnTo>
                  <a:lnTo>
                    <a:pt x="348451" y="281407"/>
                  </a:lnTo>
                  <a:lnTo>
                    <a:pt x="347119" y="286643"/>
                  </a:lnTo>
                  <a:lnTo>
                    <a:pt x="347119" y="294354"/>
                  </a:lnTo>
                  <a:lnTo>
                    <a:pt x="341981" y="296925"/>
                  </a:lnTo>
                  <a:lnTo>
                    <a:pt x="336843" y="299495"/>
                  </a:lnTo>
                  <a:lnTo>
                    <a:pt x="334274" y="300828"/>
                  </a:lnTo>
                  <a:lnTo>
                    <a:pt x="332941" y="300828"/>
                  </a:lnTo>
                  <a:lnTo>
                    <a:pt x="332941" y="304636"/>
                  </a:lnTo>
                  <a:lnTo>
                    <a:pt x="343313" y="315013"/>
                  </a:lnTo>
                  <a:lnTo>
                    <a:pt x="343313" y="317583"/>
                  </a:lnTo>
                  <a:lnTo>
                    <a:pt x="341981" y="325294"/>
                  </a:lnTo>
                  <a:lnTo>
                    <a:pt x="341981" y="326627"/>
                  </a:lnTo>
                  <a:lnTo>
                    <a:pt x="340744" y="325294"/>
                  </a:lnTo>
                  <a:lnTo>
                    <a:pt x="339412" y="322724"/>
                  </a:lnTo>
                  <a:lnTo>
                    <a:pt x="340744" y="320153"/>
                  </a:lnTo>
                  <a:lnTo>
                    <a:pt x="339412" y="320153"/>
                  </a:lnTo>
                  <a:lnTo>
                    <a:pt x="338080" y="318916"/>
                  </a:lnTo>
                  <a:lnTo>
                    <a:pt x="335511" y="321486"/>
                  </a:lnTo>
                  <a:lnTo>
                    <a:pt x="334274" y="321486"/>
                  </a:lnTo>
                  <a:lnTo>
                    <a:pt x="332941" y="324056"/>
                  </a:lnTo>
                  <a:lnTo>
                    <a:pt x="330372" y="331767"/>
                  </a:lnTo>
                  <a:lnTo>
                    <a:pt x="330372" y="337003"/>
                  </a:lnTo>
                  <a:lnTo>
                    <a:pt x="332941" y="342144"/>
                  </a:lnTo>
                  <a:lnTo>
                    <a:pt x="334274" y="343382"/>
                  </a:lnTo>
                  <a:lnTo>
                    <a:pt x="332941" y="345952"/>
                  </a:lnTo>
                  <a:lnTo>
                    <a:pt x="331704" y="348618"/>
                  </a:lnTo>
                  <a:lnTo>
                    <a:pt x="329040" y="351188"/>
                  </a:lnTo>
                  <a:lnTo>
                    <a:pt x="329040" y="352235"/>
                  </a:lnTo>
                  <a:lnTo>
                    <a:pt x="331704" y="360042"/>
                  </a:lnTo>
                  <a:lnTo>
                    <a:pt x="334274" y="365182"/>
                  </a:lnTo>
                  <a:lnTo>
                    <a:pt x="334274" y="367753"/>
                  </a:lnTo>
                  <a:lnTo>
                    <a:pt x="332941" y="372893"/>
                  </a:lnTo>
                  <a:lnTo>
                    <a:pt x="330372" y="375464"/>
                  </a:lnTo>
                  <a:lnTo>
                    <a:pt x="312293" y="378129"/>
                  </a:lnTo>
                  <a:lnTo>
                    <a:pt x="311056" y="378129"/>
                  </a:lnTo>
                  <a:lnTo>
                    <a:pt x="311056" y="380795"/>
                  </a:lnTo>
                  <a:lnTo>
                    <a:pt x="316194" y="385936"/>
                  </a:lnTo>
                  <a:lnTo>
                    <a:pt x="316194" y="388506"/>
                  </a:lnTo>
                  <a:lnTo>
                    <a:pt x="313720" y="390315"/>
                  </a:lnTo>
                  <a:lnTo>
                    <a:pt x="311151" y="390315"/>
                  </a:lnTo>
                  <a:lnTo>
                    <a:pt x="298210" y="376130"/>
                  </a:lnTo>
                  <a:lnTo>
                    <a:pt x="298210" y="374893"/>
                  </a:lnTo>
                  <a:lnTo>
                    <a:pt x="296878" y="374893"/>
                  </a:lnTo>
                  <a:lnTo>
                    <a:pt x="296878" y="380795"/>
                  </a:lnTo>
                  <a:lnTo>
                    <a:pt x="295641" y="383365"/>
                  </a:lnTo>
                  <a:lnTo>
                    <a:pt x="293072" y="387173"/>
                  </a:lnTo>
                  <a:lnTo>
                    <a:pt x="287839" y="393647"/>
                  </a:lnTo>
                  <a:lnTo>
                    <a:pt x="281463" y="400120"/>
                  </a:lnTo>
                  <a:lnTo>
                    <a:pt x="259483" y="413162"/>
                  </a:lnTo>
                  <a:lnTo>
                    <a:pt x="256914" y="414400"/>
                  </a:lnTo>
                  <a:lnTo>
                    <a:pt x="254725" y="414400"/>
                  </a:lnTo>
                  <a:lnTo>
                    <a:pt x="248255" y="396312"/>
                  </a:lnTo>
                  <a:lnTo>
                    <a:pt x="248255" y="393742"/>
                  </a:lnTo>
                  <a:lnTo>
                    <a:pt x="247018" y="393742"/>
                  </a:lnTo>
                  <a:lnTo>
                    <a:pt x="245210" y="395075"/>
                  </a:lnTo>
                  <a:lnTo>
                    <a:pt x="241309" y="407926"/>
                  </a:lnTo>
                  <a:lnTo>
                    <a:pt x="241309" y="409354"/>
                  </a:lnTo>
                  <a:lnTo>
                    <a:pt x="240072" y="408022"/>
                  </a:lnTo>
                  <a:lnTo>
                    <a:pt x="238740" y="402881"/>
                  </a:lnTo>
                  <a:lnTo>
                    <a:pt x="237503" y="401643"/>
                  </a:lnTo>
                  <a:lnTo>
                    <a:pt x="237503" y="399835"/>
                  </a:lnTo>
                  <a:lnTo>
                    <a:pt x="240072" y="394694"/>
                  </a:lnTo>
                  <a:lnTo>
                    <a:pt x="240072" y="393361"/>
                  </a:lnTo>
                  <a:lnTo>
                    <a:pt x="237503" y="392123"/>
                  </a:lnTo>
                  <a:lnTo>
                    <a:pt x="231032" y="394694"/>
                  </a:lnTo>
                  <a:lnTo>
                    <a:pt x="228463" y="413734"/>
                  </a:lnTo>
                  <a:lnTo>
                    <a:pt x="223325" y="413734"/>
                  </a:lnTo>
                  <a:lnTo>
                    <a:pt x="223325" y="404119"/>
                  </a:lnTo>
                  <a:lnTo>
                    <a:pt x="222088" y="404119"/>
                  </a:lnTo>
                  <a:lnTo>
                    <a:pt x="220756" y="402786"/>
                  </a:lnTo>
                  <a:lnTo>
                    <a:pt x="213048" y="406689"/>
                  </a:lnTo>
                  <a:lnTo>
                    <a:pt x="211716" y="405356"/>
                  </a:lnTo>
                  <a:lnTo>
                    <a:pt x="210479" y="404119"/>
                  </a:lnTo>
                  <a:lnTo>
                    <a:pt x="211716" y="402786"/>
                  </a:lnTo>
                  <a:lnTo>
                    <a:pt x="219519" y="398883"/>
                  </a:lnTo>
                  <a:lnTo>
                    <a:pt x="220756" y="397645"/>
                  </a:lnTo>
                  <a:lnTo>
                    <a:pt x="222088" y="393742"/>
                  </a:lnTo>
                  <a:lnTo>
                    <a:pt x="227226" y="391172"/>
                  </a:lnTo>
                  <a:lnTo>
                    <a:pt x="228558" y="388601"/>
                  </a:lnTo>
                  <a:lnTo>
                    <a:pt x="228558" y="386031"/>
                  </a:lnTo>
                  <a:lnTo>
                    <a:pt x="227226" y="386031"/>
                  </a:lnTo>
                  <a:lnTo>
                    <a:pt x="220756" y="392504"/>
                  </a:lnTo>
                  <a:lnTo>
                    <a:pt x="216664" y="392504"/>
                  </a:lnTo>
                  <a:lnTo>
                    <a:pt x="215332" y="391172"/>
                  </a:lnTo>
                  <a:lnTo>
                    <a:pt x="214095" y="393742"/>
                  </a:lnTo>
                  <a:lnTo>
                    <a:pt x="211431" y="397645"/>
                  </a:lnTo>
                  <a:lnTo>
                    <a:pt x="208862" y="397645"/>
                  </a:lnTo>
                  <a:lnTo>
                    <a:pt x="205055" y="398883"/>
                  </a:lnTo>
                  <a:lnTo>
                    <a:pt x="202391" y="398883"/>
                  </a:lnTo>
                  <a:lnTo>
                    <a:pt x="202391" y="396312"/>
                  </a:lnTo>
                  <a:lnTo>
                    <a:pt x="203723" y="393742"/>
                  </a:lnTo>
                  <a:lnTo>
                    <a:pt x="206292" y="392504"/>
                  </a:lnTo>
                  <a:lnTo>
                    <a:pt x="211431" y="391172"/>
                  </a:lnTo>
                  <a:lnTo>
                    <a:pt x="214095" y="388601"/>
                  </a:lnTo>
                  <a:lnTo>
                    <a:pt x="224371" y="384698"/>
                  </a:lnTo>
                  <a:lnTo>
                    <a:pt x="226941" y="382128"/>
                  </a:lnTo>
                  <a:lnTo>
                    <a:pt x="226941" y="379557"/>
                  </a:lnTo>
                  <a:lnTo>
                    <a:pt x="219233" y="378320"/>
                  </a:lnTo>
                  <a:lnTo>
                    <a:pt x="215332" y="376987"/>
                  </a:lnTo>
                  <a:lnTo>
                    <a:pt x="208862" y="374417"/>
                  </a:lnTo>
                  <a:lnTo>
                    <a:pt x="206292" y="373084"/>
                  </a:lnTo>
                  <a:lnTo>
                    <a:pt x="205055" y="370513"/>
                  </a:lnTo>
                  <a:lnTo>
                    <a:pt x="206292" y="370513"/>
                  </a:lnTo>
                  <a:lnTo>
                    <a:pt x="210194" y="369276"/>
                  </a:lnTo>
                  <a:lnTo>
                    <a:pt x="214095" y="367943"/>
                  </a:lnTo>
                  <a:lnTo>
                    <a:pt x="216664" y="369276"/>
                  </a:lnTo>
                  <a:lnTo>
                    <a:pt x="217901" y="370513"/>
                  </a:lnTo>
                  <a:lnTo>
                    <a:pt x="217901" y="373084"/>
                  </a:lnTo>
                  <a:lnTo>
                    <a:pt x="219233" y="374417"/>
                  </a:lnTo>
                  <a:lnTo>
                    <a:pt x="223039" y="374417"/>
                  </a:lnTo>
                  <a:lnTo>
                    <a:pt x="228273" y="376987"/>
                  </a:lnTo>
                  <a:lnTo>
                    <a:pt x="229510" y="376987"/>
                  </a:lnTo>
                  <a:lnTo>
                    <a:pt x="229510" y="375654"/>
                  </a:lnTo>
                  <a:lnTo>
                    <a:pt x="234648" y="364040"/>
                  </a:lnTo>
                  <a:lnTo>
                    <a:pt x="235980" y="364040"/>
                  </a:lnTo>
                  <a:lnTo>
                    <a:pt x="237312" y="362802"/>
                  </a:lnTo>
                  <a:lnTo>
                    <a:pt x="251490" y="360232"/>
                  </a:lnTo>
                  <a:lnTo>
                    <a:pt x="251490" y="358899"/>
                  </a:lnTo>
                  <a:lnTo>
                    <a:pt x="252727" y="358899"/>
                  </a:lnTo>
                  <a:lnTo>
                    <a:pt x="254059" y="349379"/>
                  </a:lnTo>
                  <a:lnTo>
                    <a:pt x="255296" y="348142"/>
                  </a:lnTo>
                  <a:lnTo>
                    <a:pt x="256628" y="346809"/>
                  </a:lnTo>
                  <a:lnTo>
                    <a:pt x="257961" y="346809"/>
                  </a:lnTo>
                  <a:lnTo>
                    <a:pt x="257961" y="348142"/>
                  </a:lnTo>
                  <a:lnTo>
                    <a:pt x="260530" y="354520"/>
                  </a:lnTo>
                  <a:lnTo>
                    <a:pt x="260530" y="364897"/>
                  </a:lnTo>
                  <a:lnTo>
                    <a:pt x="250444" y="376987"/>
                  </a:lnTo>
                  <a:lnTo>
                    <a:pt x="250444" y="379557"/>
                  </a:lnTo>
                  <a:lnTo>
                    <a:pt x="254725" y="392504"/>
                  </a:lnTo>
                  <a:lnTo>
                    <a:pt x="255962" y="393742"/>
                  </a:lnTo>
                  <a:lnTo>
                    <a:pt x="257295" y="393742"/>
                  </a:lnTo>
                  <a:lnTo>
                    <a:pt x="259864" y="391172"/>
                  </a:lnTo>
                  <a:lnTo>
                    <a:pt x="261196" y="391172"/>
                  </a:lnTo>
                  <a:lnTo>
                    <a:pt x="259483" y="390315"/>
                  </a:lnTo>
                  <a:lnTo>
                    <a:pt x="259483" y="386507"/>
                  </a:lnTo>
                  <a:lnTo>
                    <a:pt x="260815" y="386507"/>
                  </a:lnTo>
                  <a:lnTo>
                    <a:pt x="262052" y="385174"/>
                  </a:lnTo>
                  <a:lnTo>
                    <a:pt x="264621" y="386507"/>
                  </a:lnTo>
                  <a:lnTo>
                    <a:pt x="264621" y="385174"/>
                  </a:lnTo>
                  <a:lnTo>
                    <a:pt x="265953" y="383936"/>
                  </a:lnTo>
                  <a:lnTo>
                    <a:pt x="265953" y="378796"/>
                  </a:lnTo>
                  <a:lnTo>
                    <a:pt x="264241" y="376987"/>
                  </a:lnTo>
                  <a:lnTo>
                    <a:pt x="260435" y="374417"/>
                  </a:lnTo>
                  <a:lnTo>
                    <a:pt x="259483" y="374417"/>
                  </a:lnTo>
                  <a:lnTo>
                    <a:pt x="259483" y="373084"/>
                  </a:lnTo>
                  <a:lnTo>
                    <a:pt x="260815" y="371846"/>
                  </a:lnTo>
                  <a:lnTo>
                    <a:pt x="268523" y="364040"/>
                  </a:lnTo>
                  <a:lnTo>
                    <a:pt x="268523" y="362802"/>
                  </a:lnTo>
                  <a:lnTo>
                    <a:pt x="269855" y="360232"/>
                  </a:lnTo>
                  <a:lnTo>
                    <a:pt x="268523" y="358899"/>
                  </a:lnTo>
                  <a:lnTo>
                    <a:pt x="269855" y="357566"/>
                  </a:lnTo>
                  <a:lnTo>
                    <a:pt x="285270" y="353758"/>
                  </a:lnTo>
                  <a:lnTo>
                    <a:pt x="285270" y="354996"/>
                  </a:lnTo>
                  <a:lnTo>
                    <a:pt x="286602" y="354996"/>
                  </a:lnTo>
                  <a:lnTo>
                    <a:pt x="287839" y="356329"/>
                  </a:lnTo>
                  <a:lnTo>
                    <a:pt x="287839" y="357566"/>
                  </a:lnTo>
                  <a:lnTo>
                    <a:pt x="286602" y="358899"/>
                  </a:lnTo>
                  <a:lnTo>
                    <a:pt x="280131" y="360232"/>
                  </a:lnTo>
                  <a:lnTo>
                    <a:pt x="280131" y="361755"/>
                  </a:lnTo>
                  <a:lnTo>
                    <a:pt x="281463" y="364325"/>
                  </a:lnTo>
                  <a:lnTo>
                    <a:pt x="280131" y="364325"/>
                  </a:lnTo>
                  <a:lnTo>
                    <a:pt x="280131" y="365658"/>
                  </a:lnTo>
                  <a:lnTo>
                    <a:pt x="274993" y="366896"/>
                  </a:lnTo>
                  <a:lnTo>
                    <a:pt x="273756" y="366896"/>
                  </a:lnTo>
                  <a:lnTo>
                    <a:pt x="272519" y="372132"/>
                  </a:lnTo>
                  <a:lnTo>
                    <a:pt x="272519" y="374702"/>
                  </a:lnTo>
                  <a:lnTo>
                    <a:pt x="284128" y="379843"/>
                  </a:lnTo>
                  <a:lnTo>
                    <a:pt x="285365" y="382413"/>
                  </a:lnTo>
                  <a:lnTo>
                    <a:pt x="289266" y="384984"/>
                  </a:lnTo>
                  <a:lnTo>
                    <a:pt x="289266" y="383746"/>
                  </a:lnTo>
                  <a:lnTo>
                    <a:pt x="290598" y="383746"/>
                  </a:lnTo>
                  <a:lnTo>
                    <a:pt x="293167" y="379843"/>
                  </a:lnTo>
                  <a:lnTo>
                    <a:pt x="293167" y="367943"/>
                  </a:lnTo>
                  <a:lnTo>
                    <a:pt x="294404" y="367943"/>
                  </a:lnTo>
                  <a:lnTo>
                    <a:pt x="294404" y="366610"/>
                  </a:lnTo>
                  <a:lnTo>
                    <a:pt x="299638" y="360232"/>
                  </a:lnTo>
                  <a:lnTo>
                    <a:pt x="300875" y="360232"/>
                  </a:lnTo>
                  <a:lnTo>
                    <a:pt x="302302" y="348618"/>
                  </a:lnTo>
                  <a:lnTo>
                    <a:pt x="302302" y="347285"/>
                  </a:lnTo>
                  <a:lnTo>
                    <a:pt x="313911" y="334338"/>
                  </a:lnTo>
                  <a:lnTo>
                    <a:pt x="315148" y="333100"/>
                  </a:lnTo>
                  <a:lnTo>
                    <a:pt x="313911" y="331767"/>
                  </a:lnTo>
                  <a:lnTo>
                    <a:pt x="310009" y="329197"/>
                  </a:lnTo>
                  <a:lnTo>
                    <a:pt x="310009" y="326627"/>
                  </a:lnTo>
                  <a:lnTo>
                    <a:pt x="312579" y="315013"/>
                  </a:lnTo>
                  <a:lnTo>
                    <a:pt x="311151" y="314156"/>
                  </a:lnTo>
                  <a:lnTo>
                    <a:pt x="309819" y="314156"/>
                  </a:lnTo>
                  <a:lnTo>
                    <a:pt x="300304" y="320629"/>
                  </a:lnTo>
                  <a:lnTo>
                    <a:pt x="290027" y="321962"/>
                  </a:lnTo>
                  <a:lnTo>
                    <a:pt x="287363" y="321962"/>
                  </a:lnTo>
                  <a:lnTo>
                    <a:pt x="287363" y="320629"/>
                  </a:lnTo>
                  <a:lnTo>
                    <a:pt x="288695" y="319392"/>
                  </a:lnTo>
                  <a:lnTo>
                    <a:pt x="297735" y="316821"/>
                  </a:lnTo>
                  <a:lnTo>
                    <a:pt x="299067" y="315489"/>
                  </a:lnTo>
                  <a:lnTo>
                    <a:pt x="295166" y="310348"/>
                  </a:lnTo>
                  <a:lnTo>
                    <a:pt x="293833" y="309015"/>
                  </a:lnTo>
                  <a:lnTo>
                    <a:pt x="292596" y="310348"/>
                  </a:lnTo>
                  <a:lnTo>
                    <a:pt x="291264" y="310348"/>
                  </a:lnTo>
                  <a:lnTo>
                    <a:pt x="290027" y="309015"/>
                  </a:lnTo>
                  <a:lnTo>
                    <a:pt x="290027" y="300828"/>
                  </a:lnTo>
                  <a:lnTo>
                    <a:pt x="291264" y="300828"/>
                  </a:lnTo>
                  <a:lnTo>
                    <a:pt x="291264" y="299495"/>
                  </a:lnTo>
                  <a:lnTo>
                    <a:pt x="292596" y="298258"/>
                  </a:lnTo>
                  <a:lnTo>
                    <a:pt x="293833" y="296925"/>
                  </a:lnTo>
                  <a:lnTo>
                    <a:pt x="295166" y="298258"/>
                  </a:lnTo>
                  <a:lnTo>
                    <a:pt x="297735" y="309872"/>
                  </a:lnTo>
                  <a:lnTo>
                    <a:pt x="301636" y="312442"/>
                  </a:lnTo>
                  <a:lnTo>
                    <a:pt x="304205" y="312442"/>
                  </a:lnTo>
                  <a:lnTo>
                    <a:pt x="304205" y="311109"/>
                  </a:lnTo>
                  <a:lnTo>
                    <a:pt x="305442" y="309872"/>
                  </a:lnTo>
                  <a:lnTo>
                    <a:pt x="306774" y="300828"/>
                  </a:lnTo>
                  <a:lnTo>
                    <a:pt x="306774" y="286643"/>
                  </a:lnTo>
                  <a:lnTo>
                    <a:pt x="305918" y="285596"/>
                  </a:lnTo>
                  <a:lnTo>
                    <a:pt x="304681" y="283026"/>
                  </a:lnTo>
                  <a:lnTo>
                    <a:pt x="304681" y="280455"/>
                  </a:lnTo>
                  <a:lnTo>
                    <a:pt x="305918" y="279123"/>
                  </a:lnTo>
                  <a:lnTo>
                    <a:pt x="307250" y="280455"/>
                  </a:lnTo>
                  <a:lnTo>
                    <a:pt x="311151" y="285596"/>
                  </a:lnTo>
                  <a:lnTo>
                    <a:pt x="312388" y="289499"/>
                  </a:lnTo>
                  <a:lnTo>
                    <a:pt x="313720" y="289499"/>
                  </a:lnTo>
                  <a:lnTo>
                    <a:pt x="320096" y="283026"/>
                  </a:lnTo>
                  <a:lnTo>
                    <a:pt x="320096" y="279123"/>
                  </a:lnTo>
                  <a:lnTo>
                    <a:pt x="322760" y="279123"/>
                  </a:lnTo>
                  <a:lnTo>
                    <a:pt x="326566" y="280455"/>
                  </a:lnTo>
                  <a:lnTo>
                    <a:pt x="327898" y="283026"/>
                  </a:lnTo>
                  <a:lnTo>
                    <a:pt x="329135" y="283026"/>
                  </a:lnTo>
                  <a:lnTo>
                    <a:pt x="331800" y="280455"/>
                  </a:lnTo>
                  <a:lnTo>
                    <a:pt x="331800" y="279123"/>
                  </a:lnTo>
                  <a:lnTo>
                    <a:pt x="330848" y="271126"/>
                  </a:lnTo>
                  <a:lnTo>
                    <a:pt x="330848" y="268556"/>
                  </a:lnTo>
                  <a:lnTo>
                    <a:pt x="332180" y="267223"/>
                  </a:lnTo>
                  <a:lnTo>
                    <a:pt x="333417" y="267223"/>
                  </a:lnTo>
                  <a:lnTo>
                    <a:pt x="334749" y="265985"/>
                  </a:lnTo>
                  <a:lnTo>
                    <a:pt x="334749" y="263320"/>
                  </a:lnTo>
                  <a:lnTo>
                    <a:pt x="333417" y="263320"/>
                  </a:lnTo>
                  <a:lnTo>
                    <a:pt x="333417" y="262082"/>
                  </a:lnTo>
                  <a:lnTo>
                    <a:pt x="335986" y="246565"/>
                  </a:lnTo>
                  <a:lnTo>
                    <a:pt x="335986" y="245327"/>
                  </a:lnTo>
                  <a:lnTo>
                    <a:pt x="334749" y="242757"/>
                  </a:lnTo>
                  <a:lnTo>
                    <a:pt x="332180" y="240091"/>
                  </a:lnTo>
                  <a:lnTo>
                    <a:pt x="329516" y="238854"/>
                  </a:lnTo>
                  <a:lnTo>
                    <a:pt x="326947" y="240091"/>
                  </a:lnTo>
                  <a:lnTo>
                    <a:pt x="326947" y="242757"/>
                  </a:lnTo>
                  <a:lnTo>
                    <a:pt x="325710" y="263320"/>
                  </a:lnTo>
                  <a:lnTo>
                    <a:pt x="324378" y="264652"/>
                  </a:lnTo>
                  <a:lnTo>
                    <a:pt x="323141" y="264652"/>
                  </a:lnTo>
                  <a:lnTo>
                    <a:pt x="321333" y="263320"/>
                  </a:lnTo>
                  <a:lnTo>
                    <a:pt x="321333" y="262082"/>
                  </a:lnTo>
                  <a:lnTo>
                    <a:pt x="322665" y="256941"/>
                  </a:lnTo>
                  <a:lnTo>
                    <a:pt x="322665" y="255609"/>
                  </a:lnTo>
                  <a:lnTo>
                    <a:pt x="321333" y="254276"/>
                  </a:lnTo>
                  <a:lnTo>
                    <a:pt x="320001" y="255609"/>
                  </a:lnTo>
                  <a:lnTo>
                    <a:pt x="313625" y="258179"/>
                  </a:lnTo>
                  <a:lnTo>
                    <a:pt x="305823" y="262082"/>
                  </a:lnTo>
                  <a:lnTo>
                    <a:pt x="298115" y="268556"/>
                  </a:lnTo>
                  <a:lnTo>
                    <a:pt x="291645" y="277599"/>
                  </a:lnTo>
                  <a:lnTo>
                    <a:pt x="290408" y="284073"/>
                  </a:lnTo>
                  <a:lnTo>
                    <a:pt x="286507" y="289214"/>
                  </a:lnTo>
                  <a:lnTo>
                    <a:pt x="285174" y="290451"/>
                  </a:lnTo>
                  <a:lnTo>
                    <a:pt x="277467" y="293117"/>
                  </a:lnTo>
                  <a:lnTo>
                    <a:pt x="274898" y="291784"/>
                  </a:lnTo>
                  <a:lnTo>
                    <a:pt x="272329" y="289214"/>
                  </a:lnTo>
                  <a:lnTo>
                    <a:pt x="269760" y="289214"/>
                  </a:lnTo>
                  <a:lnTo>
                    <a:pt x="255487" y="294354"/>
                  </a:lnTo>
                  <a:lnTo>
                    <a:pt x="251680" y="296925"/>
                  </a:lnTo>
                  <a:lnTo>
                    <a:pt x="243878" y="302066"/>
                  </a:lnTo>
                  <a:lnTo>
                    <a:pt x="236171" y="309872"/>
                  </a:lnTo>
                  <a:lnTo>
                    <a:pt x="234838" y="315013"/>
                  </a:lnTo>
                  <a:lnTo>
                    <a:pt x="233601" y="316345"/>
                  </a:lnTo>
                  <a:lnTo>
                    <a:pt x="232269" y="317583"/>
                  </a:lnTo>
                  <a:lnTo>
                    <a:pt x="228463" y="317583"/>
                  </a:lnTo>
                  <a:lnTo>
                    <a:pt x="227131" y="318916"/>
                  </a:lnTo>
                  <a:lnTo>
                    <a:pt x="229700" y="321486"/>
                  </a:lnTo>
                  <a:lnTo>
                    <a:pt x="228463" y="322724"/>
                  </a:lnTo>
                  <a:lnTo>
                    <a:pt x="227131" y="322724"/>
                  </a:lnTo>
                  <a:lnTo>
                    <a:pt x="224562" y="321486"/>
                  </a:lnTo>
                  <a:lnTo>
                    <a:pt x="223230" y="322724"/>
                  </a:lnTo>
                  <a:lnTo>
                    <a:pt x="219424" y="327960"/>
                  </a:lnTo>
                  <a:lnTo>
                    <a:pt x="215522" y="331767"/>
                  </a:lnTo>
                  <a:lnTo>
                    <a:pt x="215522" y="335671"/>
                  </a:lnTo>
                  <a:lnTo>
                    <a:pt x="225894" y="342144"/>
                  </a:lnTo>
                  <a:lnTo>
                    <a:pt x="229700" y="342144"/>
                  </a:lnTo>
                  <a:lnTo>
                    <a:pt x="229700" y="344715"/>
                  </a:lnTo>
                  <a:lnTo>
                    <a:pt x="227131" y="344715"/>
                  </a:lnTo>
                  <a:lnTo>
                    <a:pt x="220660" y="343382"/>
                  </a:lnTo>
                  <a:lnTo>
                    <a:pt x="215522" y="339574"/>
                  </a:lnTo>
                  <a:lnTo>
                    <a:pt x="214285" y="340811"/>
                  </a:lnTo>
                  <a:lnTo>
                    <a:pt x="211621" y="343382"/>
                  </a:lnTo>
                  <a:lnTo>
                    <a:pt x="211621" y="342144"/>
                  </a:lnTo>
                  <a:lnTo>
                    <a:pt x="209052" y="339574"/>
                  </a:lnTo>
                  <a:lnTo>
                    <a:pt x="209052" y="333195"/>
                  </a:lnTo>
                  <a:lnTo>
                    <a:pt x="216664" y="321486"/>
                  </a:lnTo>
                  <a:lnTo>
                    <a:pt x="220470" y="317583"/>
                  </a:lnTo>
                  <a:lnTo>
                    <a:pt x="232079" y="311109"/>
                  </a:lnTo>
                  <a:lnTo>
                    <a:pt x="238549" y="300828"/>
                  </a:lnTo>
                  <a:lnTo>
                    <a:pt x="250158" y="290451"/>
                  </a:lnTo>
                  <a:lnTo>
                    <a:pt x="259673" y="284073"/>
                  </a:lnTo>
                  <a:lnTo>
                    <a:pt x="262243" y="284073"/>
                  </a:lnTo>
                  <a:lnTo>
                    <a:pt x="263575" y="282740"/>
                  </a:lnTo>
                  <a:lnTo>
                    <a:pt x="277752" y="267223"/>
                  </a:lnTo>
                  <a:lnTo>
                    <a:pt x="279085" y="264652"/>
                  </a:lnTo>
                  <a:lnTo>
                    <a:pt x="279085" y="262082"/>
                  </a:lnTo>
                  <a:lnTo>
                    <a:pt x="277752" y="255609"/>
                  </a:lnTo>
                  <a:lnTo>
                    <a:pt x="277752" y="253038"/>
                  </a:lnTo>
                  <a:lnTo>
                    <a:pt x="279085" y="250468"/>
                  </a:lnTo>
                  <a:lnTo>
                    <a:pt x="281654" y="249135"/>
                  </a:lnTo>
                  <a:lnTo>
                    <a:pt x="281654" y="250468"/>
                  </a:lnTo>
                  <a:lnTo>
                    <a:pt x="282891" y="254276"/>
                  </a:lnTo>
                  <a:lnTo>
                    <a:pt x="282891" y="255609"/>
                  </a:lnTo>
                  <a:lnTo>
                    <a:pt x="284223" y="256941"/>
                  </a:lnTo>
                  <a:lnTo>
                    <a:pt x="289361" y="245327"/>
                  </a:lnTo>
                  <a:lnTo>
                    <a:pt x="290693" y="243994"/>
                  </a:lnTo>
                  <a:lnTo>
                    <a:pt x="291930" y="245327"/>
                  </a:lnTo>
                  <a:lnTo>
                    <a:pt x="291930" y="249135"/>
                  </a:lnTo>
                  <a:lnTo>
                    <a:pt x="290693" y="253038"/>
                  </a:lnTo>
                  <a:lnTo>
                    <a:pt x="284223" y="271126"/>
                  </a:lnTo>
                  <a:lnTo>
                    <a:pt x="279085" y="276267"/>
                  </a:lnTo>
                  <a:lnTo>
                    <a:pt x="277752" y="277599"/>
                  </a:lnTo>
                  <a:lnTo>
                    <a:pt x="276420" y="281407"/>
                  </a:lnTo>
                  <a:lnTo>
                    <a:pt x="277752" y="282740"/>
                  </a:lnTo>
                  <a:lnTo>
                    <a:pt x="282891" y="282740"/>
                  </a:lnTo>
                  <a:lnTo>
                    <a:pt x="285460" y="281407"/>
                  </a:lnTo>
                  <a:lnTo>
                    <a:pt x="285460" y="273696"/>
                  </a:lnTo>
                  <a:lnTo>
                    <a:pt x="289361" y="271126"/>
                  </a:lnTo>
                  <a:lnTo>
                    <a:pt x="294499" y="264652"/>
                  </a:lnTo>
                  <a:lnTo>
                    <a:pt x="297069" y="256941"/>
                  </a:lnTo>
                  <a:lnTo>
                    <a:pt x="302302" y="255609"/>
                  </a:lnTo>
                  <a:lnTo>
                    <a:pt x="306108" y="253038"/>
                  </a:lnTo>
                  <a:lnTo>
                    <a:pt x="307440" y="249135"/>
                  </a:lnTo>
                  <a:lnTo>
                    <a:pt x="310009" y="246565"/>
                  </a:lnTo>
                  <a:lnTo>
                    <a:pt x="312579" y="247897"/>
                  </a:lnTo>
                  <a:lnTo>
                    <a:pt x="315148" y="249135"/>
                  </a:lnTo>
                  <a:lnTo>
                    <a:pt x="316480" y="249135"/>
                  </a:lnTo>
                  <a:lnTo>
                    <a:pt x="319049" y="247897"/>
                  </a:lnTo>
                  <a:lnTo>
                    <a:pt x="319049" y="246565"/>
                  </a:lnTo>
                  <a:lnTo>
                    <a:pt x="317717" y="243994"/>
                  </a:lnTo>
                  <a:lnTo>
                    <a:pt x="316480" y="242757"/>
                  </a:lnTo>
                  <a:lnTo>
                    <a:pt x="315148" y="240091"/>
                  </a:lnTo>
                  <a:lnTo>
                    <a:pt x="316480" y="238854"/>
                  </a:lnTo>
                  <a:lnTo>
                    <a:pt x="314957" y="237997"/>
                  </a:lnTo>
                  <a:lnTo>
                    <a:pt x="313720" y="237997"/>
                  </a:lnTo>
                  <a:lnTo>
                    <a:pt x="312388" y="235426"/>
                  </a:lnTo>
                  <a:lnTo>
                    <a:pt x="312388" y="230286"/>
                  </a:lnTo>
                  <a:lnTo>
                    <a:pt x="313720" y="227715"/>
                  </a:lnTo>
                  <a:lnTo>
                    <a:pt x="314957" y="226383"/>
                  </a:lnTo>
                  <a:lnTo>
                    <a:pt x="314957" y="224669"/>
                  </a:lnTo>
                  <a:lnTo>
                    <a:pt x="313720" y="222099"/>
                  </a:lnTo>
                  <a:lnTo>
                    <a:pt x="312388" y="220766"/>
                  </a:lnTo>
                  <a:lnTo>
                    <a:pt x="311151" y="219433"/>
                  </a:lnTo>
                  <a:lnTo>
                    <a:pt x="311151" y="214292"/>
                  </a:lnTo>
                  <a:lnTo>
                    <a:pt x="312388" y="211722"/>
                  </a:lnTo>
                  <a:lnTo>
                    <a:pt x="312388" y="209437"/>
                  </a:lnTo>
                  <a:lnTo>
                    <a:pt x="311151" y="206867"/>
                  </a:lnTo>
                  <a:lnTo>
                    <a:pt x="309819" y="204296"/>
                  </a:lnTo>
                  <a:lnTo>
                    <a:pt x="307250" y="199917"/>
                  </a:lnTo>
                  <a:lnTo>
                    <a:pt x="305918" y="197347"/>
                  </a:lnTo>
                  <a:lnTo>
                    <a:pt x="305918" y="194777"/>
                  </a:lnTo>
                  <a:lnTo>
                    <a:pt x="307250" y="194777"/>
                  </a:lnTo>
                  <a:lnTo>
                    <a:pt x="311151" y="193444"/>
                  </a:lnTo>
                  <a:lnTo>
                    <a:pt x="314957" y="192206"/>
                  </a:lnTo>
                  <a:lnTo>
                    <a:pt x="316290" y="190873"/>
                  </a:lnTo>
                  <a:lnTo>
                    <a:pt x="316290" y="185733"/>
                  </a:lnTo>
                  <a:lnTo>
                    <a:pt x="314957" y="184400"/>
                  </a:lnTo>
                  <a:lnTo>
                    <a:pt x="313720" y="183162"/>
                  </a:lnTo>
                  <a:lnTo>
                    <a:pt x="311151" y="183162"/>
                  </a:lnTo>
                  <a:lnTo>
                    <a:pt x="307250" y="181830"/>
                  </a:lnTo>
                  <a:lnTo>
                    <a:pt x="303349" y="183162"/>
                  </a:lnTo>
                  <a:lnTo>
                    <a:pt x="299543" y="184400"/>
                  </a:lnTo>
                  <a:lnTo>
                    <a:pt x="295641" y="186970"/>
                  </a:lnTo>
                  <a:lnTo>
                    <a:pt x="293072" y="189636"/>
                  </a:lnTo>
                  <a:lnTo>
                    <a:pt x="293072" y="194777"/>
                  </a:lnTo>
                  <a:lnTo>
                    <a:pt x="295641" y="198585"/>
                  </a:lnTo>
                  <a:lnTo>
                    <a:pt x="299543" y="202488"/>
                  </a:lnTo>
                  <a:lnTo>
                    <a:pt x="299543" y="206391"/>
                  </a:lnTo>
                  <a:lnTo>
                    <a:pt x="296878" y="208961"/>
                  </a:lnTo>
                  <a:lnTo>
                    <a:pt x="294309" y="212864"/>
                  </a:lnTo>
                  <a:lnTo>
                    <a:pt x="289171" y="212864"/>
                  </a:lnTo>
                  <a:lnTo>
                    <a:pt x="289171" y="210389"/>
                  </a:lnTo>
                  <a:lnTo>
                    <a:pt x="291740" y="207819"/>
                  </a:lnTo>
                  <a:lnTo>
                    <a:pt x="292787" y="206581"/>
                  </a:lnTo>
                  <a:lnTo>
                    <a:pt x="294024" y="204011"/>
                  </a:lnTo>
                  <a:lnTo>
                    <a:pt x="294024" y="202678"/>
                  </a:lnTo>
                  <a:lnTo>
                    <a:pt x="287553" y="194967"/>
                  </a:lnTo>
                  <a:lnTo>
                    <a:pt x="286316" y="193634"/>
                  </a:lnTo>
                  <a:lnTo>
                    <a:pt x="287553" y="191064"/>
                  </a:lnTo>
                  <a:lnTo>
                    <a:pt x="287553" y="187161"/>
                  </a:lnTo>
                  <a:lnTo>
                    <a:pt x="286316" y="185923"/>
                  </a:lnTo>
                  <a:lnTo>
                    <a:pt x="274993" y="185923"/>
                  </a:lnTo>
                  <a:lnTo>
                    <a:pt x="274993" y="198775"/>
                  </a:lnTo>
                  <a:lnTo>
                    <a:pt x="273756" y="199917"/>
                  </a:lnTo>
                  <a:lnTo>
                    <a:pt x="272519" y="198585"/>
                  </a:lnTo>
                  <a:lnTo>
                    <a:pt x="271187" y="197347"/>
                  </a:lnTo>
                  <a:lnTo>
                    <a:pt x="269950" y="192206"/>
                  </a:lnTo>
                  <a:lnTo>
                    <a:pt x="268618" y="181830"/>
                  </a:lnTo>
                  <a:lnTo>
                    <a:pt x="269950" y="176689"/>
                  </a:lnTo>
                  <a:lnTo>
                    <a:pt x="268618" y="174118"/>
                  </a:lnTo>
                  <a:lnTo>
                    <a:pt x="267381" y="170215"/>
                  </a:lnTo>
                  <a:lnTo>
                    <a:pt x="263479" y="167645"/>
                  </a:lnTo>
                  <a:lnTo>
                    <a:pt x="253964" y="166312"/>
                  </a:lnTo>
                  <a:lnTo>
                    <a:pt x="251395" y="167645"/>
                  </a:lnTo>
                  <a:lnTo>
                    <a:pt x="247494" y="170215"/>
                  </a:lnTo>
                  <a:lnTo>
                    <a:pt x="243592" y="170215"/>
                  </a:lnTo>
                  <a:lnTo>
                    <a:pt x="238454" y="168883"/>
                  </a:lnTo>
                  <a:lnTo>
                    <a:pt x="226845" y="166312"/>
                  </a:lnTo>
                  <a:lnTo>
                    <a:pt x="220375" y="163742"/>
                  </a:lnTo>
                  <a:lnTo>
                    <a:pt x="212668" y="157268"/>
                  </a:lnTo>
                  <a:lnTo>
                    <a:pt x="210098" y="157268"/>
                  </a:lnTo>
                  <a:lnTo>
                    <a:pt x="207529" y="156031"/>
                  </a:lnTo>
                  <a:lnTo>
                    <a:pt x="206197" y="157268"/>
                  </a:lnTo>
                  <a:lnTo>
                    <a:pt x="204960" y="156031"/>
                  </a:lnTo>
                  <a:lnTo>
                    <a:pt x="201059" y="153460"/>
                  </a:lnTo>
                  <a:lnTo>
                    <a:pt x="199727" y="150890"/>
                  </a:lnTo>
                  <a:lnTo>
                    <a:pt x="198490" y="149557"/>
                  </a:lnTo>
                  <a:lnTo>
                    <a:pt x="189450" y="148320"/>
                  </a:lnTo>
                  <a:lnTo>
                    <a:pt x="186881" y="149557"/>
                  </a:lnTo>
                  <a:lnTo>
                    <a:pt x="182980" y="146987"/>
                  </a:lnTo>
                  <a:lnTo>
                    <a:pt x="179079" y="140513"/>
                  </a:lnTo>
                  <a:lnTo>
                    <a:pt x="162332" y="137943"/>
                  </a:lnTo>
                  <a:lnTo>
                    <a:pt x="136545" y="127566"/>
                  </a:lnTo>
                  <a:lnTo>
                    <a:pt x="121511" y="116142"/>
                  </a:lnTo>
                  <a:lnTo>
                    <a:pt x="121511" y="113572"/>
                  </a:lnTo>
                  <a:lnTo>
                    <a:pt x="124080" y="111002"/>
                  </a:lnTo>
                  <a:lnTo>
                    <a:pt x="122843" y="109764"/>
                  </a:lnTo>
                  <a:lnTo>
                    <a:pt x="109902" y="96817"/>
                  </a:lnTo>
                  <a:lnTo>
                    <a:pt x="107238" y="96817"/>
                  </a:lnTo>
                  <a:lnTo>
                    <a:pt x="100767" y="95199"/>
                  </a:lnTo>
                  <a:lnTo>
                    <a:pt x="89159" y="86536"/>
                  </a:lnTo>
                  <a:lnTo>
                    <a:pt x="74981" y="71018"/>
                  </a:lnTo>
                  <a:lnTo>
                    <a:pt x="65465" y="59404"/>
                  </a:lnTo>
                  <a:lnTo>
                    <a:pt x="61564" y="59404"/>
                  </a:lnTo>
                  <a:lnTo>
                    <a:pt x="58995" y="58071"/>
                  </a:lnTo>
                  <a:lnTo>
                    <a:pt x="57758" y="58071"/>
                  </a:lnTo>
                  <a:lnTo>
                    <a:pt x="57758" y="57119"/>
                  </a:lnTo>
                  <a:lnTo>
                    <a:pt x="56426" y="57119"/>
                  </a:lnTo>
                  <a:lnTo>
                    <a:pt x="56426" y="51598"/>
                  </a:lnTo>
                  <a:lnTo>
                    <a:pt x="51288" y="49027"/>
                  </a:lnTo>
                  <a:lnTo>
                    <a:pt x="49194" y="49027"/>
                  </a:lnTo>
                  <a:lnTo>
                    <a:pt x="46530" y="47599"/>
                  </a:lnTo>
                  <a:lnTo>
                    <a:pt x="43961" y="48837"/>
                  </a:lnTo>
                  <a:lnTo>
                    <a:pt x="43961" y="54263"/>
                  </a:lnTo>
                  <a:lnTo>
                    <a:pt x="45293" y="58071"/>
                  </a:lnTo>
                  <a:lnTo>
                    <a:pt x="47862" y="60642"/>
                  </a:lnTo>
                  <a:lnTo>
                    <a:pt x="49194" y="64545"/>
                  </a:lnTo>
                  <a:lnTo>
                    <a:pt x="49194" y="65878"/>
                  </a:lnTo>
                  <a:lnTo>
                    <a:pt x="42724" y="75397"/>
                  </a:lnTo>
                  <a:lnTo>
                    <a:pt x="37586" y="80538"/>
                  </a:lnTo>
                  <a:lnTo>
                    <a:pt x="35873" y="91676"/>
                  </a:lnTo>
                  <a:lnTo>
                    <a:pt x="28165" y="98150"/>
                  </a:lnTo>
                  <a:lnTo>
                    <a:pt x="30735" y="108431"/>
                  </a:lnTo>
                  <a:lnTo>
                    <a:pt x="26357" y="139466"/>
                  </a:lnTo>
                  <a:lnTo>
                    <a:pt x="26357" y="158506"/>
                  </a:lnTo>
                  <a:lnTo>
                    <a:pt x="28927" y="163647"/>
                  </a:lnTo>
                  <a:lnTo>
                    <a:pt x="31496" y="162409"/>
                  </a:lnTo>
                  <a:lnTo>
                    <a:pt x="35302" y="166217"/>
                  </a:lnTo>
                  <a:lnTo>
                    <a:pt x="46911" y="198489"/>
                  </a:lnTo>
                  <a:lnTo>
                    <a:pt x="46911" y="224669"/>
                  </a:lnTo>
                  <a:lnTo>
                    <a:pt x="35873" y="286643"/>
                  </a:lnTo>
                  <a:lnTo>
                    <a:pt x="35873" y="287881"/>
                  </a:lnTo>
                  <a:lnTo>
                    <a:pt x="38442" y="287881"/>
                  </a:lnTo>
                  <a:lnTo>
                    <a:pt x="41011" y="289214"/>
                  </a:lnTo>
                  <a:lnTo>
                    <a:pt x="42343" y="290451"/>
                  </a:lnTo>
                  <a:lnTo>
                    <a:pt x="42343" y="291784"/>
                  </a:lnTo>
                  <a:lnTo>
                    <a:pt x="38442" y="291784"/>
                  </a:lnTo>
                  <a:lnTo>
                    <a:pt x="37205" y="294354"/>
                  </a:lnTo>
                  <a:lnTo>
                    <a:pt x="38442" y="299495"/>
                  </a:lnTo>
                  <a:lnTo>
                    <a:pt x="41011" y="303398"/>
                  </a:lnTo>
                  <a:lnTo>
                    <a:pt x="43580" y="307301"/>
                  </a:lnTo>
                  <a:lnTo>
                    <a:pt x="43580" y="317583"/>
                  </a:lnTo>
                  <a:lnTo>
                    <a:pt x="42343" y="331767"/>
                  </a:lnTo>
                  <a:lnTo>
                    <a:pt x="37205" y="364040"/>
                  </a:lnTo>
                  <a:lnTo>
                    <a:pt x="34541" y="366610"/>
                  </a:lnTo>
                  <a:lnTo>
                    <a:pt x="33304" y="370513"/>
                  </a:lnTo>
                  <a:lnTo>
                    <a:pt x="30735" y="376987"/>
                  </a:lnTo>
                  <a:lnTo>
                    <a:pt x="29402" y="380890"/>
                  </a:lnTo>
                  <a:lnTo>
                    <a:pt x="28165" y="383460"/>
                  </a:lnTo>
                  <a:lnTo>
                    <a:pt x="28165" y="384698"/>
                  </a:lnTo>
                  <a:lnTo>
                    <a:pt x="31972" y="384698"/>
                  </a:lnTo>
                  <a:lnTo>
                    <a:pt x="33304" y="383460"/>
                  </a:lnTo>
                  <a:lnTo>
                    <a:pt x="35873" y="382128"/>
                  </a:lnTo>
                  <a:lnTo>
                    <a:pt x="37205" y="380890"/>
                  </a:lnTo>
                  <a:lnTo>
                    <a:pt x="37205" y="379557"/>
                  </a:lnTo>
                  <a:lnTo>
                    <a:pt x="38442" y="376987"/>
                  </a:lnTo>
                  <a:lnTo>
                    <a:pt x="39774" y="371846"/>
                  </a:lnTo>
                  <a:lnTo>
                    <a:pt x="39774" y="366610"/>
                  </a:lnTo>
                  <a:lnTo>
                    <a:pt x="41011" y="364040"/>
                  </a:lnTo>
                  <a:lnTo>
                    <a:pt x="42343" y="364040"/>
                  </a:lnTo>
                  <a:lnTo>
                    <a:pt x="43580" y="362802"/>
                  </a:lnTo>
                  <a:lnTo>
                    <a:pt x="47482" y="364040"/>
                  </a:lnTo>
                  <a:lnTo>
                    <a:pt x="51383" y="364040"/>
                  </a:lnTo>
                  <a:lnTo>
                    <a:pt x="52620" y="365373"/>
                  </a:lnTo>
                  <a:lnTo>
                    <a:pt x="53952" y="365373"/>
                  </a:lnTo>
                  <a:lnTo>
                    <a:pt x="55189" y="369276"/>
                  </a:lnTo>
                  <a:lnTo>
                    <a:pt x="56521" y="374417"/>
                  </a:lnTo>
                  <a:lnTo>
                    <a:pt x="59090" y="380890"/>
                  </a:lnTo>
                  <a:lnTo>
                    <a:pt x="59090" y="382128"/>
                  </a:lnTo>
                  <a:lnTo>
                    <a:pt x="60422" y="382128"/>
                  </a:lnTo>
                  <a:lnTo>
                    <a:pt x="62991" y="383460"/>
                  </a:lnTo>
                  <a:lnTo>
                    <a:pt x="66893" y="384698"/>
                  </a:lnTo>
                  <a:lnTo>
                    <a:pt x="66893" y="387268"/>
                  </a:lnTo>
                  <a:lnTo>
                    <a:pt x="69462" y="387268"/>
                  </a:lnTo>
                  <a:lnTo>
                    <a:pt x="75837" y="388601"/>
                  </a:lnTo>
                  <a:lnTo>
                    <a:pt x="83640" y="391172"/>
                  </a:lnTo>
                  <a:lnTo>
                    <a:pt x="84877" y="391172"/>
                  </a:lnTo>
                  <a:lnTo>
                    <a:pt x="84877" y="393742"/>
                  </a:lnTo>
                  <a:lnTo>
                    <a:pt x="83640" y="395075"/>
                  </a:lnTo>
                  <a:lnTo>
                    <a:pt x="74124" y="395075"/>
                  </a:lnTo>
                  <a:lnTo>
                    <a:pt x="68986" y="396312"/>
                  </a:lnTo>
                  <a:lnTo>
                    <a:pt x="58234" y="396312"/>
                  </a:lnTo>
                  <a:lnTo>
                    <a:pt x="56902" y="397645"/>
                  </a:lnTo>
                  <a:lnTo>
                    <a:pt x="55570" y="397645"/>
                  </a:lnTo>
                  <a:lnTo>
                    <a:pt x="55570" y="398883"/>
                  </a:lnTo>
                  <a:lnTo>
                    <a:pt x="53000" y="399835"/>
                  </a:lnTo>
                  <a:lnTo>
                    <a:pt x="49194" y="399835"/>
                  </a:lnTo>
                  <a:lnTo>
                    <a:pt x="47862" y="398502"/>
                  </a:lnTo>
                  <a:lnTo>
                    <a:pt x="43961" y="398502"/>
                  </a:lnTo>
                  <a:lnTo>
                    <a:pt x="43961" y="401167"/>
                  </a:lnTo>
                  <a:lnTo>
                    <a:pt x="42724" y="402405"/>
                  </a:lnTo>
                  <a:lnTo>
                    <a:pt x="42724" y="403738"/>
                  </a:lnTo>
                  <a:lnTo>
                    <a:pt x="45388" y="403738"/>
                  </a:lnTo>
                  <a:lnTo>
                    <a:pt x="45388" y="404975"/>
                  </a:lnTo>
                  <a:lnTo>
                    <a:pt x="46625" y="404975"/>
                  </a:lnTo>
                  <a:lnTo>
                    <a:pt x="46625" y="406308"/>
                  </a:lnTo>
                  <a:lnTo>
                    <a:pt x="47957" y="408878"/>
                  </a:lnTo>
                  <a:lnTo>
                    <a:pt x="47957" y="410116"/>
                  </a:lnTo>
                  <a:lnTo>
                    <a:pt x="46625" y="411449"/>
                  </a:lnTo>
                  <a:lnTo>
                    <a:pt x="45388" y="413162"/>
                  </a:lnTo>
                  <a:lnTo>
                    <a:pt x="44056" y="413162"/>
                  </a:lnTo>
                  <a:lnTo>
                    <a:pt x="42819" y="411830"/>
                  </a:lnTo>
                  <a:lnTo>
                    <a:pt x="42819" y="410497"/>
                  </a:lnTo>
                  <a:lnTo>
                    <a:pt x="41487" y="407926"/>
                  </a:lnTo>
                  <a:lnTo>
                    <a:pt x="38918" y="407926"/>
                  </a:lnTo>
                  <a:lnTo>
                    <a:pt x="38918" y="406689"/>
                  </a:lnTo>
                  <a:lnTo>
                    <a:pt x="37681" y="406689"/>
                  </a:lnTo>
                  <a:lnTo>
                    <a:pt x="38918" y="402786"/>
                  </a:lnTo>
                  <a:lnTo>
                    <a:pt x="38918" y="391172"/>
                  </a:lnTo>
                  <a:lnTo>
                    <a:pt x="34921" y="391172"/>
                  </a:lnTo>
                  <a:lnTo>
                    <a:pt x="33684" y="392504"/>
                  </a:lnTo>
                  <a:lnTo>
                    <a:pt x="32352" y="392504"/>
                  </a:lnTo>
                  <a:lnTo>
                    <a:pt x="32352" y="393742"/>
                  </a:lnTo>
                  <a:lnTo>
                    <a:pt x="31115" y="397645"/>
                  </a:lnTo>
                  <a:lnTo>
                    <a:pt x="29783" y="409354"/>
                  </a:lnTo>
                  <a:lnTo>
                    <a:pt x="29783" y="419731"/>
                  </a:lnTo>
                  <a:lnTo>
                    <a:pt x="28546" y="428680"/>
                  </a:lnTo>
                  <a:lnTo>
                    <a:pt x="28546" y="431250"/>
                  </a:lnTo>
                  <a:lnTo>
                    <a:pt x="29783" y="432583"/>
                  </a:lnTo>
                  <a:lnTo>
                    <a:pt x="33684" y="436486"/>
                  </a:lnTo>
                  <a:lnTo>
                    <a:pt x="38823" y="439056"/>
                  </a:lnTo>
                  <a:lnTo>
                    <a:pt x="41392" y="441627"/>
                  </a:lnTo>
                  <a:lnTo>
                    <a:pt x="43961" y="442960"/>
                  </a:lnTo>
                  <a:lnTo>
                    <a:pt x="45388" y="442960"/>
                  </a:lnTo>
                  <a:lnTo>
                    <a:pt x="45388" y="439056"/>
                  </a:lnTo>
                  <a:lnTo>
                    <a:pt x="46625" y="436486"/>
                  </a:lnTo>
                  <a:lnTo>
                    <a:pt x="46625" y="435058"/>
                  </a:lnTo>
                  <a:lnTo>
                    <a:pt x="49289" y="435058"/>
                  </a:lnTo>
                  <a:lnTo>
                    <a:pt x="49289" y="436391"/>
                  </a:lnTo>
                  <a:lnTo>
                    <a:pt x="50526" y="437628"/>
                  </a:lnTo>
                  <a:lnTo>
                    <a:pt x="53096" y="438961"/>
                  </a:lnTo>
                  <a:lnTo>
                    <a:pt x="54428" y="438961"/>
                  </a:lnTo>
                  <a:lnTo>
                    <a:pt x="56997" y="437628"/>
                  </a:lnTo>
                  <a:lnTo>
                    <a:pt x="58329" y="436391"/>
                  </a:lnTo>
                  <a:lnTo>
                    <a:pt x="59566" y="435058"/>
                  </a:lnTo>
                  <a:lnTo>
                    <a:pt x="62135" y="438961"/>
                  </a:lnTo>
                  <a:lnTo>
                    <a:pt x="64704" y="442864"/>
                  </a:lnTo>
                  <a:lnTo>
                    <a:pt x="66036" y="444102"/>
                  </a:lnTo>
                  <a:lnTo>
                    <a:pt x="66036" y="445340"/>
                  </a:lnTo>
                  <a:lnTo>
                    <a:pt x="67369" y="449243"/>
                  </a:lnTo>
                  <a:lnTo>
                    <a:pt x="68606" y="453146"/>
                  </a:lnTo>
                  <a:lnTo>
                    <a:pt x="68606" y="455716"/>
                  </a:lnTo>
                  <a:lnTo>
                    <a:pt x="67273" y="455716"/>
                  </a:lnTo>
                  <a:lnTo>
                    <a:pt x="67273" y="454479"/>
                  </a:lnTo>
                  <a:lnTo>
                    <a:pt x="65941" y="454479"/>
                  </a:lnTo>
                  <a:lnTo>
                    <a:pt x="65941" y="451813"/>
                  </a:lnTo>
                  <a:lnTo>
                    <a:pt x="64419" y="450576"/>
                  </a:lnTo>
                  <a:lnTo>
                    <a:pt x="64419" y="449243"/>
                  </a:lnTo>
                  <a:lnTo>
                    <a:pt x="60613" y="448005"/>
                  </a:lnTo>
                  <a:lnTo>
                    <a:pt x="56711" y="448005"/>
                  </a:lnTo>
                  <a:lnTo>
                    <a:pt x="54142" y="449243"/>
                  </a:lnTo>
                  <a:lnTo>
                    <a:pt x="51573" y="449243"/>
                  </a:lnTo>
                  <a:lnTo>
                    <a:pt x="50241" y="450576"/>
                  </a:lnTo>
                  <a:lnTo>
                    <a:pt x="49194" y="450576"/>
                  </a:lnTo>
                  <a:lnTo>
                    <a:pt x="47862" y="453146"/>
                  </a:lnTo>
                  <a:lnTo>
                    <a:pt x="46530" y="454479"/>
                  </a:lnTo>
                  <a:lnTo>
                    <a:pt x="45388" y="456954"/>
                  </a:lnTo>
                  <a:lnTo>
                    <a:pt x="45388" y="460762"/>
                  </a:lnTo>
                  <a:lnTo>
                    <a:pt x="44056" y="460762"/>
                  </a:lnTo>
                  <a:lnTo>
                    <a:pt x="42819" y="459524"/>
                  </a:lnTo>
                  <a:lnTo>
                    <a:pt x="41487" y="459524"/>
                  </a:lnTo>
                  <a:lnTo>
                    <a:pt x="41487" y="460762"/>
                  </a:lnTo>
                  <a:lnTo>
                    <a:pt x="45388" y="478850"/>
                  </a:lnTo>
                  <a:lnTo>
                    <a:pt x="46625" y="478850"/>
                  </a:lnTo>
                  <a:lnTo>
                    <a:pt x="45388" y="483990"/>
                  </a:lnTo>
                  <a:lnTo>
                    <a:pt x="44056" y="486561"/>
                  </a:lnTo>
                  <a:lnTo>
                    <a:pt x="38918" y="486561"/>
                  </a:lnTo>
                  <a:lnTo>
                    <a:pt x="35873" y="489321"/>
                  </a:lnTo>
                  <a:lnTo>
                    <a:pt x="34541" y="491892"/>
                  </a:lnTo>
                  <a:lnTo>
                    <a:pt x="34541" y="493129"/>
                  </a:lnTo>
                  <a:lnTo>
                    <a:pt x="37205" y="495795"/>
                  </a:lnTo>
                  <a:lnTo>
                    <a:pt x="39774" y="502173"/>
                  </a:lnTo>
                  <a:lnTo>
                    <a:pt x="43580" y="509979"/>
                  </a:lnTo>
                  <a:lnTo>
                    <a:pt x="44912" y="512550"/>
                  </a:lnTo>
                  <a:lnTo>
                    <a:pt x="43580" y="512550"/>
                  </a:lnTo>
                  <a:lnTo>
                    <a:pt x="41011" y="511217"/>
                  </a:lnTo>
                  <a:lnTo>
                    <a:pt x="38442" y="508647"/>
                  </a:lnTo>
                  <a:lnTo>
                    <a:pt x="37205" y="506076"/>
                  </a:lnTo>
                  <a:lnTo>
                    <a:pt x="35873" y="503506"/>
                  </a:lnTo>
                  <a:lnTo>
                    <a:pt x="34921" y="503506"/>
                  </a:lnTo>
                  <a:lnTo>
                    <a:pt x="33684" y="504744"/>
                  </a:lnTo>
                  <a:lnTo>
                    <a:pt x="31115" y="507314"/>
                  </a:lnTo>
                  <a:lnTo>
                    <a:pt x="27214" y="512550"/>
                  </a:lnTo>
                  <a:lnTo>
                    <a:pt x="26357" y="514073"/>
                  </a:lnTo>
                  <a:lnTo>
                    <a:pt x="22456" y="512835"/>
                  </a:lnTo>
                  <a:lnTo>
                    <a:pt x="18555" y="510265"/>
                  </a:lnTo>
                  <a:lnTo>
                    <a:pt x="18555" y="508932"/>
                  </a:lnTo>
                  <a:lnTo>
                    <a:pt x="23693" y="488274"/>
                  </a:lnTo>
                  <a:lnTo>
                    <a:pt x="30164" y="465046"/>
                  </a:lnTo>
                  <a:lnTo>
                    <a:pt x="30164" y="454479"/>
                  </a:lnTo>
                  <a:lnTo>
                    <a:pt x="31496" y="453146"/>
                  </a:lnTo>
                  <a:lnTo>
                    <a:pt x="30164" y="451813"/>
                  </a:lnTo>
                  <a:lnTo>
                    <a:pt x="28927" y="451813"/>
                  </a:lnTo>
                  <a:lnTo>
                    <a:pt x="28927" y="450576"/>
                  </a:lnTo>
                  <a:lnTo>
                    <a:pt x="27594" y="450576"/>
                  </a:lnTo>
                  <a:lnTo>
                    <a:pt x="26357" y="451813"/>
                  </a:lnTo>
                  <a:lnTo>
                    <a:pt x="26357" y="453146"/>
                  </a:lnTo>
                  <a:lnTo>
                    <a:pt x="25025" y="457049"/>
                  </a:lnTo>
                  <a:lnTo>
                    <a:pt x="25025" y="458287"/>
                  </a:lnTo>
                  <a:lnTo>
                    <a:pt x="22456" y="468663"/>
                  </a:lnTo>
                  <a:lnTo>
                    <a:pt x="16842" y="484085"/>
                  </a:lnTo>
                  <a:lnTo>
                    <a:pt x="6470" y="521594"/>
                  </a:lnTo>
                  <a:lnTo>
                    <a:pt x="3901" y="524164"/>
                  </a:lnTo>
                  <a:lnTo>
                    <a:pt x="1332" y="528067"/>
                  </a:lnTo>
                  <a:lnTo>
                    <a:pt x="0" y="529305"/>
                  </a:lnTo>
                  <a:lnTo>
                    <a:pt x="0" y="530638"/>
                  </a:lnTo>
                  <a:lnTo>
                    <a:pt x="3901" y="531875"/>
                  </a:lnTo>
                  <a:lnTo>
                    <a:pt x="6470" y="531875"/>
                  </a:lnTo>
                  <a:lnTo>
                    <a:pt x="7803" y="530638"/>
                  </a:lnTo>
                  <a:lnTo>
                    <a:pt x="7803" y="526734"/>
                  </a:lnTo>
                  <a:lnTo>
                    <a:pt x="9040" y="526734"/>
                  </a:lnTo>
                  <a:lnTo>
                    <a:pt x="11609" y="525402"/>
                  </a:lnTo>
                  <a:lnTo>
                    <a:pt x="12941" y="526734"/>
                  </a:lnTo>
                  <a:lnTo>
                    <a:pt x="14178" y="526734"/>
                  </a:lnTo>
                  <a:lnTo>
                    <a:pt x="15510" y="528067"/>
                  </a:lnTo>
                  <a:lnTo>
                    <a:pt x="16842" y="529305"/>
                  </a:lnTo>
                  <a:lnTo>
                    <a:pt x="20648" y="533208"/>
                  </a:lnTo>
                  <a:lnTo>
                    <a:pt x="24550" y="538349"/>
                  </a:lnTo>
                  <a:lnTo>
                    <a:pt x="28451" y="542252"/>
                  </a:lnTo>
                  <a:lnTo>
                    <a:pt x="29688" y="543489"/>
                  </a:lnTo>
                  <a:lnTo>
                    <a:pt x="37490" y="542252"/>
                  </a:lnTo>
                  <a:lnTo>
                    <a:pt x="43866" y="540919"/>
                  </a:lnTo>
                  <a:lnTo>
                    <a:pt x="46435" y="542252"/>
                  </a:lnTo>
                  <a:lnTo>
                    <a:pt x="47767" y="543489"/>
                  </a:lnTo>
                  <a:lnTo>
                    <a:pt x="57282" y="543489"/>
                  </a:lnTo>
                  <a:lnTo>
                    <a:pt x="59851" y="538349"/>
                  </a:lnTo>
                  <a:lnTo>
                    <a:pt x="63753" y="540919"/>
                  </a:lnTo>
                  <a:lnTo>
                    <a:pt x="63753" y="550439"/>
                  </a:lnTo>
                  <a:lnTo>
                    <a:pt x="74029" y="555580"/>
                  </a:lnTo>
                  <a:lnTo>
                    <a:pt x="92108" y="556912"/>
                  </a:lnTo>
                  <a:lnTo>
                    <a:pt x="97247" y="562053"/>
                  </a:lnTo>
                  <a:lnTo>
                    <a:pt x="98579" y="573667"/>
                  </a:lnTo>
                  <a:lnTo>
                    <a:pt x="110188" y="592707"/>
                  </a:lnTo>
                  <a:lnTo>
                    <a:pt x="115326" y="595278"/>
                  </a:lnTo>
                  <a:close/>
                  <a:moveTo>
                    <a:pt x="345977" y="311300"/>
                  </a:moveTo>
                  <a:lnTo>
                    <a:pt x="347214" y="310062"/>
                  </a:lnTo>
                  <a:lnTo>
                    <a:pt x="348547" y="308729"/>
                  </a:lnTo>
                  <a:lnTo>
                    <a:pt x="351116" y="308729"/>
                  </a:lnTo>
                  <a:lnTo>
                    <a:pt x="352448" y="310062"/>
                  </a:lnTo>
                  <a:lnTo>
                    <a:pt x="353685" y="310062"/>
                  </a:lnTo>
                  <a:lnTo>
                    <a:pt x="356254" y="311300"/>
                  </a:lnTo>
                  <a:lnTo>
                    <a:pt x="357586" y="311300"/>
                  </a:lnTo>
                  <a:lnTo>
                    <a:pt x="357586" y="310062"/>
                  </a:lnTo>
                  <a:lnTo>
                    <a:pt x="358823" y="310062"/>
                  </a:lnTo>
                  <a:lnTo>
                    <a:pt x="360155" y="308729"/>
                  </a:lnTo>
                  <a:lnTo>
                    <a:pt x="360155" y="307492"/>
                  </a:lnTo>
                  <a:lnTo>
                    <a:pt x="361392" y="307492"/>
                  </a:lnTo>
                  <a:lnTo>
                    <a:pt x="361392" y="304636"/>
                  </a:lnTo>
                  <a:lnTo>
                    <a:pt x="360155" y="303398"/>
                  </a:lnTo>
                  <a:lnTo>
                    <a:pt x="360155" y="300828"/>
                  </a:lnTo>
                  <a:lnTo>
                    <a:pt x="358823" y="299495"/>
                  </a:lnTo>
                  <a:lnTo>
                    <a:pt x="358823" y="294354"/>
                  </a:lnTo>
                  <a:lnTo>
                    <a:pt x="360155" y="293117"/>
                  </a:lnTo>
                  <a:lnTo>
                    <a:pt x="360155" y="291784"/>
                  </a:lnTo>
                  <a:lnTo>
                    <a:pt x="361392" y="290451"/>
                  </a:lnTo>
                  <a:lnTo>
                    <a:pt x="361392" y="289214"/>
                  </a:lnTo>
                  <a:lnTo>
                    <a:pt x="365294" y="289214"/>
                  </a:lnTo>
                  <a:lnTo>
                    <a:pt x="366626" y="290451"/>
                  </a:lnTo>
                  <a:lnTo>
                    <a:pt x="365294" y="291784"/>
                  </a:lnTo>
                  <a:lnTo>
                    <a:pt x="364057" y="293117"/>
                  </a:lnTo>
                  <a:lnTo>
                    <a:pt x="364057" y="299495"/>
                  </a:lnTo>
                  <a:lnTo>
                    <a:pt x="365294" y="300828"/>
                  </a:lnTo>
                  <a:lnTo>
                    <a:pt x="365294" y="302066"/>
                  </a:lnTo>
                  <a:lnTo>
                    <a:pt x="366626" y="303398"/>
                  </a:lnTo>
                  <a:lnTo>
                    <a:pt x="367863" y="304636"/>
                  </a:lnTo>
                  <a:lnTo>
                    <a:pt x="367863" y="312442"/>
                  </a:lnTo>
                  <a:lnTo>
                    <a:pt x="366626" y="312442"/>
                  </a:lnTo>
                  <a:lnTo>
                    <a:pt x="366626" y="315013"/>
                  </a:lnTo>
                  <a:lnTo>
                    <a:pt x="361392" y="315013"/>
                  </a:lnTo>
                  <a:lnTo>
                    <a:pt x="361392" y="316345"/>
                  </a:lnTo>
                  <a:lnTo>
                    <a:pt x="360155" y="317583"/>
                  </a:lnTo>
                  <a:lnTo>
                    <a:pt x="360155" y="320153"/>
                  </a:lnTo>
                  <a:lnTo>
                    <a:pt x="361392" y="321486"/>
                  </a:lnTo>
                  <a:lnTo>
                    <a:pt x="361392" y="322724"/>
                  </a:lnTo>
                  <a:lnTo>
                    <a:pt x="362724" y="324056"/>
                  </a:lnTo>
                  <a:lnTo>
                    <a:pt x="362724" y="329197"/>
                  </a:lnTo>
                  <a:lnTo>
                    <a:pt x="364057" y="330530"/>
                  </a:lnTo>
                  <a:lnTo>
                    <a:pt x="364057" y="335671"/>
                  </a:lnTo>
                  <a:lnTo>
                    <a:pt x="362724" y="335671"/>
                  </a:lnTo>
                  <a:lnTo>
                    <a:pt x="362724" y="337003"/>
                  </a:lnTo>
                  <a:lnTo>
                    <a:pt x="361392" y="338241"/>
                  </a:lnTo>
                  <a:lnTo>
                    <a:pt x="360155" y="338241"/>
                  </a:lnTo>
                  <a:lnTo>
                    <a:pt x="360155" y="340811"/>
                  </a:lnTo>
                  <a:lnTo>
                    <a:pt x="358823" y="340811"/>
                  </a:lnTo>
                  <a:lnTo>
                    <a:pt x="358823" y="343382"/>
                  </a:lnTo>
                  <a:lnTo>
                    <a:pt x="357586" y="344715"/>
                  </a:lnTo>
                  <a:lnTo>
                    <a:pt x="357586" y="345952"/>
                  </a:lnTo>
                  <a:lnTo>
                    <a:pt x="356254" y="347285"/>
                  </a:lnTo>
                  <a:lnTo>
                    <a:pt x="355017" y="347285"/>
                  </a:lnTo>
                  <a:lnTo>
                    <a:pt x="355017" y="345952"/>
                  </a:lnTo>
                  <a:lnTo>
                    <a:pt x="353685" y="344715"/>
                  </a:lnTo>
                  <a:lnTo>
                    <a:pt x="353685" y="343382"/>
                  </a:lnTo>
                  <a:lnTo>
                    <a:pt x="352448" y="343382"/>
                  </a:lnTo>
                  <a:lnTo>
                    <a:pt x="351116" y="342144"/>
                  </a:lnTo>
                  <a:lnTo>
                    <a:pt x="351116" y="337003"/>
                  </a:lnTo>
                  <a:lnTo>
                    <a:pt x="352448" y="335671"/>
                  </a:lnTo>
                  <a:lnTo>
                    <a:pt x="353685" y="334338"/>
                  </a:lnTo>
                  <a:lnTo>
                    <a:pt x="353685" y="333195"/>
                  </a:lnTo>
                  <a:lnTo>
                    <a:pt x="352448" y="331863"/>
                  </a:lnTo>
                  <a:lnTo>
                    <a:pt x="352448" y="330625"/>
                  </a:lnTo>
                  <a:lnTo>
                    <a:pt x="351116" y="329292"/>
                  </a:lnTo>
                  <a:lnTo>
                    <a:pt x="351116" y="321581"/>
                  </a:lnTo>
                  <a:lnTo>
                    <a:pt x="352448" y="320248"/>
                  </a:lnTo>
                  <a:lnTo>
                    <a:pt x="352448" y="318916"/>
                  </a:lnTo>
                  <a:lnTo>
                    <a:pt x="353685" y="317583"/>
                  </a:lnTo>
                  <a:lnTo>
                    <a:pt x="353685" y="315013"/>
                  </a:lnTo>
                  <a:lnTo>
                    <a:pt x="352448" y="314156"/>
                  </a:lnTo>
                  <a:lnTo>
                    <a:pt x="352448" y="312918"/>
                  </a:lnTo>
                  <a:lnTo>
                    <a:pt x="347214" y="312918"/>
                  </a:lnTo>
                  <a:lnTo>
                    <a:pt x="347214" y="314156"/>
                  </a:lnTo>
                  <a:lnTo>
                    <a:pt x="345977" y="3129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DD36A54B-F9DB-7621-9FBC-689640B95174}"/>
                </a:ext>
              </a:extLst>
            </p:cNvPr>
            <p:cNvSpPr/>
            <p:nvPr/>
          </p:nvSpPr>
          <p:spPr>
            <a:xfrm>
              <a:off x="3874823" y="4459767"/>
              <a:ext cx="1193819" cy="644691"/>
            </a:xfrm>
            <a:custGeom>
              <a:avLst/>
              <a:gdLst>
                <a:gd name="connsiteX0" fmla="*/ 1312354 w 1329196"/>
                <a:gd name="connsiteY0" fmla="*/ 218195 h 717798"/>
                <a:gd name="connsiteX1" fmla="*/ 1302077 w 1329196"/>
                <a:gd name="connsiteY1" fmla="*/ 219528 h 717798"/>
                <a:gd name="connsiteX2" fmla="*/ 1291706 w 1329196"/>
                <a:gd name="connsiteY2" fmla="*/ 213054 h 717798"/>
                <a:gd name="connsiteX3" fmla="*/ 1285236 w 1329196"/>
                <a:gd name="connsiteY3" fmla="*/ 209152 h 717798"/>
                <a:gd name="connsiteX4" fmla="*/ 1283999 w 1329196"/>
                <a:gd name="connsiteY4" fmla="*/ 198870 h 717798"/>
                <a:gd name="connsiteX5" fmla="*/ 1276291 w 1329196"/>
                <a:gd name="connsiteY5" fmla="*/ 193634 h 717798"/>
                <a:gd name="connsiteX6" fmla="*/ 1271058 w 1329196"/>
                <a:gd name="connsiteY6" fmla="*/ 185923 h 717798"/>
                <a:gd name="connsiteX7" fmla="*/ 1272390 w 1329196"/>
                <a:gd name="connsiteY7" fmla="*/ 171738 h 717798"/>
                <a:gd name="connsiteX8" fmla="*/ 1268489 w 1329196"/>
                <a:gd name="connsiteY8" fmla="*/ 171738 h 717798"/>
                <a:gd name="connsiteX9" fmla="*/ 1256880 w 1329196"/>
                <a:gd name="connsiteY9" fmla="*/ 158791 h 717798"/>
                <a:gd name="connsiteX10" fmla="*/ 1247841 w 1329196"/>
                <a:gd name="connsiteY10" fmla="*/ 153651 h 717798"/>
                <a:gd name="connsiteX11" fmla="*/ 1236232 w 1329196"/>
                <a:gd name="connsiteY11" fmla="*/ 134325 h 717798"/>
                <a:gd name="connsiteX12" fmla="*/ 1237564 w 1329196"/>
                <a:gd name="connsiteY12" fmla="*/ 130422 h 717798"/>
                <a:gd name="connsiteX13" fmla="*/ 1245271 w 1329196"/>
                <a:gd name="connsiteY13" fmla="*/ 126519 h 717798"/>
                <a:gd name="connsiteX14" fmla="*/ 1245271 w 1329196"/>
                <a:gd name="connsiteY14" fmla="*/ 116238 h 717798"/>
                <a:gd name="connsiteX15" fmla="*/ 1249172 w 1329196"/>
                <a:gd name="connsiteY15" fmla="*/ 108526 h 717798"/>
                <a:gd name="connsiteX16" fmla="*/ 1258212 w 1329196"/>
                <a:gd name="connsiteY16" fmla="*/ 103290 h 717798"/>
                <a:gd name="connsiteX17" fmla="*/ 1260781 w 1329196"/>
                <a:gd name="connsiteY17" fmla="*/ 93009 h 717798"/>
                <a:gd name="connsiteX18" fmla="*/ 1271058 w 1329196"/>
                <a:gd name="connsiteY18" fmla="*/ 93009 h 717798"/>
                <a:gd name="connsiteX19" fmla="*/ 1274959 w 1329196"/>
                <a:gd name="connsiteY19" fmla="*/ 90439 h 717798"/>
                <a:gd name="connsiteX20" fmla="*/ 1274959 w 1329196"/>
                <a:gd name="connsiteY20" fmla="*/ 85298 h 717798"/>
                <a:gd name="connsiteX21" fmla="*/ 1267252 w 1329196"/>
                <a:gd name="connsiteY21" fmla="*/ 86536 h 717798"/>
                <a:gd name="connsiteX22" fmla="*/ 1265919 w 1329196"/>
                <a:gd name="connsiteY22" fmla="*/ 82632 h 717798"/>
                <a:gd name="connsiteX23" fmla="*/ 1271058 w 1329196"/>
                <a:gd name="connsiteY23" fmla="*/ 78825 h 717798"/>
                <a:gd name="connsiteX24" fmla="*/ 1272390 w 1329196"/>
                <a:gd name="connsiteY24" fmla="*/ 71018 h 717798"/>
                <a:gd name="connsiteX25" fmla="*/ 1264682 w 1329196"/>
                <a:gd name="connsiteY25" fmla="*/ 65877 h 717798"/>
                <a:gd name="connsiteX26" fmla="*/ 1264682 w 1329196"/>
                <a:gd name="connsiteY26" fmla="*/ 55501 h 717798"/>
                <a:gd name="connsiteX27" fmla="*/ 1252979 w 1329196"/>
                <a:gd name="connsiteY27" fmla="*/ 54263 h 717798"/>
                <a:gd name="connsiteX28" fmla="*/ 1243939 w 1329196"/>
                <a:gd name="connsiteY28" fmla="*/ 61974 h 717798"/>
                <a:gd name="connsiteX29" fmla="*/ 1236232 w 1329196"/>
                <a:gd name="connsiteY29" fmla="*/ 60737 h 717798"/>
                <a:gd name="connsiteX30" fmla="*/ 1228524 w 1329196"/>
                <a:gd name="connsiteY30" fmla="*/ 52930 h 717798"/>
                <a:gd name="connsiteX31" fmla="*/ 1220722 w 1329196"/>
                <a:gd name="connsiteY31" fmla="*/ 51693 h 717798"/>
                <a:gd name="connsiteX32" fmla="*/ 1218152 w 1329196"/>
                <a:gd name="connsiteY32" fmla="*/ 45219 h 717798"/>
                <a:gd name="connsiteX33" fmla="*/ 1211682 w 1329196"/>
                <a:gd name="connsiteY33" fmla="*/ 45219 h 717798"/>
                <a:gd name="connsiteX34" fmla="*/ 1201406 w 1329196"/>
                <a:gd name="connsiteY34" fmla="*/ 33605 h 717798"/>
                <a:gd name="connsiteX35" fmla="*/ 943350 w 1329196"/>
                <a:gd name="connsiteY35" fmla="*/ 33605 h 717798"/>
                <a:gd name="connsiteX36" fmla="*/ 650373 w 1329196"/>
                <a:gd name="connsiteY36" fmla="*/ 27131 h 717798"/>
                <a:gd name="connsiteX37" fmla="*/ 267095 w 1329196"/>
                <a:gd name="connsiteY37" fmla="*/ 11614 h 717798"/>
                <a:gd name="connsiteX38" fmla="*/ 41296 w 1329196"/>
                <a:gd name="connsiteY38" fmla="*/ 0 h 717798"/>
                <a:gd name="connsiteX39" fmla="*/ 0 w 1329196"/>
                <a:gd name="connsiteY39" fmla="*/ 684288 h 717798"/>
                <a:gd name="connsiteX40" fmla="*/ 446459 w 1329196"/>
                <a:gd name="connsiteY40" fmla="*/ 706184 h 717798"/>
                <a:gd name="connsiteX41" fmla="*/ 703278 w 1329196"/>
                <a:gd name="connsiteY41" fmla="*/ 712657 h 717798"/>
                <a:gd name="connsiteX42" fmla="*/ 1081417 w 1329196"/>
                <a:gd name="connsiteY42" fmla="*/ 717798 h 717798"/>
                <a:gd name="connsiteX43" fmla="*/ 1329197 w 1329196"/>
                <a:gd name="connsiteY43" fmla="*/ 715228 h 717798"/>
                <a:gd name="connsiteX44" fmla="*/ 1325295 w 1329196"/>
                <a:gd name="connsiteY44" fmla="*/ 226002 h 717798"/>
                <a:gd name="connsiteX45" fmla="*/ 1312354 w 1329196"/>
                <a:gd name="connsiteY45" fmla="*/ 218195 h 717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329196" h="717798">
                  <a:moveTo>
                    <a:pt x="1312354" y="218195"/>
                  </a:moveTo>
                  <a:lnTo>
                    <a:pt x="1302077" y="219528"/>
                  </a:lnTo>
                  <a:lnTo>
                    <a:pt x="1291706" y="213054"/>
                  </a:lnTo>
                  <a:lnTo>
                    <a:pt x="1285236" y="209152"/>
                  </a:lnTo>
                  <a:lnTo>
                    <a:pt x="1283999" y="198870"/>
                  </a:lnTo>
                  <a:lnTo>
                    <a:pt x="1276291" y="193634"/>
                  </a:lnTo>
                  <a:lnTo>
                    <a:pt x="1271058" y="185923"/>
                  </a:lnTo>
                  <a:lnTo>
                    <a:pt x="1272390" y="171738"/>
                  </a:lnTo>
                  <a:lnTo>
                    <a:pt x="1268489" y="171738"/>
                  </a:lnTo>
                  <a:lnTo>
                    <a:pt x="1256880" y="158791"/>
                  </a:lnTo>
                  <a:lnTo>
                    <a:pt x="1247841" y="153651"/>
                  </a:lnTo>
                  <a:lnTo>
                    <a:pt x="1236232" y="134325"/>
                  </a:lnTo>
                  <a:lnTo>
                    <a:pt x="1237564" y="130422"/>
                  </a:lnTo>
                  <a:lnTo>
                    <a:pt x="1245271" y="126519"/>
                  </a:lnTo>
                  <a:lnTo>
                    <a:pt x="1245271" y="116238"/>
                  </a:lnTo>
                  <a:lnTo>
                    <a:pt x="1249172" y="108526"/>
                  </a:lnTo>
                  <a:lnTo>
                    <a:pt x="1258212" y="103290"/>
                  </a:lnTo>
                  <a:lnTo>
                    <a:pt x="1260781" y="93009"/>
                  </a:lnTo>
                  <a:lnTo>
                    <a:pt x="1271058" y="93009"/>
                  </a:lnTo>
                  <a:lnTo>
                    <a:pt x="1274959" y="90439"/>
                  </a:lnTo>
                  <a:lnTo>
                    <a:pt x="1274959" y="85298"/>
                  </a:lnTo>
                  <a:lnTo>
                    <a:pt x="1267252" y="86536"/>
                  </a:lnTo>
                  <a:lnTo>
                    <a:pt x="1265919" y="82632"/>
                  </a:lnTo>
                  <a:lnTo>
                    <a:pt x="1271058" y="78825"/>
                  </a:lnTo>
                  <a:lnTo>
                    <a:pt x="1272390" y="71018"/>
                  </a:lnTo>
                  <a:lnTo>
                    <a:pt x="1264682" y="65877"/>
                  </a:lnTo>
                  <a:lnTo>
                    <a:pt x="1264682" y="55501"/>
                  </a:lnTo>
                  <a:lnTo>
                    <a:pt x="1252979" y="54263"/>
                  </a:lnTo>
                  <a:lnTo>
                    <a:pt x="1243939" y="61974"/>
                  </a:lnTo>
                  <a:lnTo>
                    <a:pt x="1236232" y="60737"/>
                  </a:lnTo>
                  <a:lnTo>
                    <a:pt x="1228524" y="52930"/>
                  </a:lnTo>
                  <a:lnTo>
                    <a:pt x="1220722" y="51693"/>
                  </a:lnTo>
                  <a:lnTo>
                    <a:pt x="1218152" y="45219"/>
                  </a:lnTo>
                  <a:lnTo>
                    <a:pt x="1211682" y="45219"/>
                  </a:lnTo>
                  <a:lnTo>
                    <a:pt x="1201406" y="33605"/>
                  </a:lnTo>
                  <a:lnTo>
                    <a:pt x="943350" y="33605"/>
                  </a:lnTo>
                  <a:lnTo>
                    <a:pt x="650373" y="27131"/>
                  </a:lnTo>
                  <a:lnTo>
                    <a:pt x="267095" y="11614"/>
                  </a:lnTo>
                  <a:lnTo>
                    <a:pt x="41296" y="0"/>
                  </a:lnTo>
                  <a:lnTo>
                    <a:pt x="0" y="684288"/>
                  </a:lnTo>
                  <a:lnTo>
                    <a:pt x="446459" y="706184"/>
                  </a:lnTo>
                  <a:lnTo>
                    <a:pt x="703278" y="712657"/>
                  </a:lnTo>
                  <a:lnTo>
                    <a:pt x="1081417" y="717798"/>
                  </a:lnTo>
                  <a:lnTo>
                    <a:pt x="1329197" y="715228"/>
                  </a:lnTo>
                  <a:lnTo>
                    <a:pt x="1325295" y="226002"/>
                  </a:lnTo>
                  <a:lnTo>
                    <a:pt x="1312354" y="21819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872576A-1802-6C0F-D444-D7E34D150F7B}"/>
                </a:ext>
              </a:extLst>
            </p:cNvPr>
            <p:cNvSpPr/>
            <p:nvPr/>
          </p:nvSpPr>
          <p:spPr>
            <a:xfrm>
              <a:off x="2564092" y="3297955"/>
              <a:ext cx="1125279" cy="933434"/>
            </a:xfrm>
            <a:custGeom>
              <a:avLst/>
              <a:gdLst>
                <a:gd name="connsiteX0" fmla="*/ 334179 w 1252883"/>
                <a:gd name="connsiteY0" fmla="*/ 946275 h 1039284"/>
                <a:gd name="connsiteX1" fmla="*/ 814132 w 1252883"/>
                <a:gd name="connsiteY1" fmla="*/ 1005679 h 1039284"/>
                <a:gd name="connsiteX2" fmla="*/ 1027085 w 1252883"/>
                <a:gd name="connsiteY2" fmla="*/ 1027670 h 1039284"/>
                <a:gd name="connsiteX3" fmla="*/ 1176761 w 1252883"/>
                <a:gd name="connsiteY3" fmla="*/ 1039284 h 1039284"/>
                <a:gd name="connsiteX4" fmla="*/ 1214251 w 1252883"/>
                <a:gd name="connsiteY4" fmla="*/ 586138 h 1039284"/>
                <a:gd name="connsiteX5" fmla="*/ 1252884 w 1252883"/>
                <a:gd name="connsiteY5" fmla="*/ 135563 h 1039284"/>
                <a:gd name="connsiteX6" fmla="*/ 834780 w 1252883"/>
                <a:gd name="connsiteY6" fmla="*/ 95484 h 1039284"/>
                <a:gd name="connsiteX7" fmla="*/ 526388 w 1252883"/>
                <a:gd name="connsiteY7" fmla="*/ 56738 h 1039284"/>
                <a:gd name="connsiteX8" fmla="*/ 141969 w 1252883"/>
                <a:gd name="connsiteY8" fmla="*/ 0 h 1039284"/>
                <a:gd name="connsiteX9" fmla="*/ 123890 w 1252883"/>
                <a:gd name="connsiteY9" fmla="*/ 117475 h 1039284"/>
                <a:gd name="connsiteX10" fmla="*/ 36158 w 1252883"/>
                <a:gd name="connsiteY10" fmla="*/ 672579 h 1039284"/>
                <a:gd name="connsiteX11" fmla="*/ 0 w 1252883"/>
                <a:gd name="connsiteY11" fmla="*/ 897248 h 1039284"/>
                <a:gd name="connsiteX12" fmla="*/ 334179 w 1252883"/>
                <a:gd name="connsiteY12" fmla="*/ 946275 h 10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2883" h="1039284">
                  <a:moveTo>
                    <a:pt x="334179" y="946275"/>
                  </a:moveTo>
                  <a:lnTo>
                    <a:pt x="814132" y="1005679"/>
                  </a:lnTo>
                  <a:lnTo>
                    <a:pt x="1027085" y="1027670"/>
                  </a:lnTo>
                  <a:lnTo>
                    <a:pt x="1176761" y="1039284"/>
                  </a:lnTo>
                  <a:lnTo>
                    <a:pt x="1214251" y="586138"/>
                  </a:lnTo>
                  <a:lnTo>
                    <a:pt x="1252884" y="135563"/>
                  </a:lnTo>
                  <a:lnTo>
                    <a:pt x="834780" y="95484"/>
                  </a:lnTo>
                  <a:lnTo>
                    <a:pt x="526388" y="56738"/>
                  </a:lnTo>
                  <a:lnTo>
                    <a:pt x="141969" y="0"/>
                  </a:lnTo>
                  <a:lnTo>
                    <a:pt x="123890" y="117475"/>
                  </a:lnTo>
                  <a:lnTo>
                    <a:pt x="36158" y="672579"/>
                  </a:lnTo>
                  <a:lnTo>
                    <a:pt x="0" y="897248"/>
                  </a:lnTo>
                  <a:lnTo>
                    <a:pt x="334179" y="94627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EA53C32C-09AB-A63E-C137-4A337AC9A9B9}"/>
                </a:ext>
              </a:extLst>
            </p:cNvPr>
            <p:cNvSpPr/>
            <p:nvPr/>
          </p:nvSpPr>
          <p:spPr>
            <a:xfrm>
              <a:off x="3712617" y="5061621"/>
              <a:ext cx="1391920" cy="729252"/>
            </a:xfrm>
            <a:custGeom>
              <a:avLst/>
              <a:gdLst>
                <a:gd name="connsiteX0" fmla="*/ 1512366 w 1549762"/>
                <a:gd name="connsiteY0" fmla="*/ 160029 h 811949"/>
                <a:gd name="connsiteX1" fmla="*/ 1509798 w 1549762"/>
                <a:gd name="connsiteY1" fmla="*/ 45124 h 811949"/>
                <a:gd name="connsiteX2" fmla="*/ 1262018 w 1549762"/>
                <a:gd name="connsiteY2" fmla="*/ 47695 h 811949"/>
                <a:gd name="connsiteX3" fmla="*/ 883879 w 1549762"/>
                <a:gd name="connsiteY3" fmla="*/ 42554 h 811949"/>
                <a:gd name="connsiteX4" fmla="*/ 627060 w 1549762"/>
                <a:gd name="connsiteY4" fmla="*/ 36080 h 811949"/>
                <a:gd name="connsiteX5" fmla="*/ 180601 w 1549762"/>
                <a:gd name="connsiteY5" fmla="*/ 14185 h 811949"/>
                <a:gd name="connsiteX6" fmla="*/ 9040 w 1549762"/>
                <a:gd name="connsiteY6" fmla="*/ 0 h 811949"/>
                <a:gd name="connsiteX7" fmla="*/ 0 w 1549762"/>
                <a:gd name="connsiteY7" fmla="*/ 114905 h 811949"/>
                <a:gd name="connsiteX8" fmla="*/ 344455 w 1549762"/>
                <a:gd name="connsiteY8" fmla="*/ 138133 h 811949"/>
                <a:gd name="connsiteX9" fmla="*/ 540661 w 1549762"/>
                <a:gd name="connsiteY9" fmla="*/ 145844 h 811949"/>
                <a:gd name="connsiteX10" fmla="*/ 522582 w 1549762"/>
                <a:gd name="connsiteY10" fmla="*/ 584711 h 811949"/>
                <a:gd name="connsiteX11" fmla="*/ 535523 w 1549762"/>
                <a:gd name="connsiteY11" fmla="*/ 582140 h 811949"/>
                <a:gd name="connsiteX12" fmla="*/ 544467 w 1549762"/>
                <a:gd name="connsiteY12" fmla="*/ 588614 h 811949"/>
                <a:gd name="connsiteX13" fmla="*/ 566448 w 1549762"/>
                <a:gd name="connsiteY13" fmla="*/ 618316 h 811949"/>
                <a:gd name="connsiteX14" fmla="*/ 583195 w 1549762"/>
                <a:gd name="connsiteY14" fmla="*/ 631263 h 811949"/>
                <a:gd name="connsiteX15" fmla="*/ 594803 w 1549762"/>
                <a:gd name="connsiteY15" fmla="*/ 632500 h 811949"/>
                <a:gd name="connsiteX16" fmla="*/ 598705 w 1549762"/>
                <a:gd name="connsiteY16" fmla="*/ 623456 h 811949"/>
                <a:gd name="connsiteX17" fmla="*/ 603843 w 1549762"/>
                <a:gd name="connsiteY17" fmla="*/ 622219 h 811949"/>
                <a:gd name="connsiteX18" fmla="*/ 628393 w 1549762"/>
                <a:gd name="connsiteY18" fmla="*/ 633833 h 811949"/>
                <a:gd name="connsiteX19" fmla="*/ 634863 w 1549762"/>
                <a:gd name="connsiteY19" fmla="*/ 616983 h 811949"/>
                <a:gd name="connsiteX20" fmla="*/ 640001 w 1549762"/>
                <a:gd name="connsiteY20" fmla="*/ 615745 h 811949"/>
                <a:gd name="connsiteX21" fmla="*/ 646472 w 1549762"/>
                <a:gd name="connsiteY21" fmla="*/ 623456 h 811949"/>
                <a:gd name="connsiteX22" fmla="*/ 656748 w 1549762"/>
                <a:gd name="connsiteY22" fmla="*/ 627359 h 811949"/>
                <a:gd name="connsiteX23" fmla="*/ 659317 w 1549762"/>
                <a:gd name="connsiteY23" fmla="*/ 633833 h 811949"/>
                <a:gd name="connsiteX24" fmla="*/ 667120 w 1549762"/>
                <a:gd name="connsiteY24" fmla="*/ 642782 h 811949"/>
                <a:gd name="connsiteX25" fmla="*/ 668357 w 1549762"/>
                <a:gd name="connsiteY25" fmla="*/ 663440 h 811949"/>
                <a:gd name="connsiteX26" fmla="*/ 674827 w 1549762"/>
                <a:gd name="connsiteY26" fmla="*/ 671246 h 811949"/>
                <a:gd name="connsiteX27" fmla="*/ 699377 w 1549762"/>
                <a:gd name="connsiteY27" fmla="*/ 673816 h 811949"/>
                <a:gd name="connsiteX28" fmla="*/ 707084 w 1549762"/>
                <a:gd name="connsiteY28" fmla="*/ 672484 h 811949"/>
                <a:gd name="connsiteX29" fmla="*/ 725163 w 1549762"/>
                <a:gd name="connsiteY29" fmla="*/ 684098 h 811949"/>
                <a:gd name="connsiteX30" fmla="*/ 745812 w 1549762"/>
                <a:gd name="connsiteY30" fmla="*/ 690572 h 811949"/>
                <a:gd name="connsiteX31" fmla="*/ 758657 w 1549762"/>
                <a:gd name="connsiteY31" fmla="*/ 691904 h 811949"/>
                <a:gd name="connsiteX32" fmla="*/ 763891 w 1549762"/>
                <a:gd name="connsiteY32" fmla="*/ 686668 h 811949"/>
                <a:gd name="connsiteX33" fmla="*/ 774167 w 1549762"/>
                <a:gd name="connsiteY33" fmla="*/ 685431 h 811949"/>
                <a:gd name="connsiteX34" fmla="*/ 783207 w 1549762"/>
                <a:gd name="connsiteY34" fmla="*/ 689334 h 811949"/>
                <a:gd name="connsiteX35" fmla="*/ 785776 w 1549762"/>
                <a:gd name="connsiteY35" fmla="*/ 698378 h 811949"/>
                <a:gd name="connsiteX36" fmla="*/ 797385 w 1549762"/>
                <a:gd name="connsiteY36" fmla="*/ 707422 h 811949"/>
                <a:gd name="connsiteX37" fmla="*/ 806424 w 1549762"/>
                <a:gd name="connsiteY37" fmla="*/ 709992 h 811949"/>
                <a:gd name="connsiteX38" fmla="*/ 811658 w 1549762"/>
                <a:gd name="connsiteY38" fmla="*/ 707422 h 811949"/>
                <a:gd name="connsiteX39" fmla="*/ 824503 w 1549762"/>
                <a:gd name="connsiteY39" fmla="*/ 690572 h 811949"/>
                <a:gd name="connsiteX40" fmla="*/ 858092 w 1549762"/>
                <a:gd name="connsiteY40" fmla="*/ 697045 h 811949"/>
                <a:gd name="connsiteX41" fmla="*/ 864563 w 1549762"/>
                <a:gd name="connsiteY41" fmla="*/ 693142 h 811949"/>
                <a:gd name="connsiteX42" fmla="*/ 868369 w 1549762"/>
                <a:gd name="connsiteY42" fmla="*/ 690572 h 811949"/>
                <a:gd name="connsiteX43" fmla="*/ 872270 w 1549762"/>
                <a:gd name="connsiteY43" fmla="*/ 693142 h 811949"/>
                <a:gd name="connsiteX44" fmla="*/ 869701 w 1549762"/>
                <a:gd name="connsiteY44" fmla="*/ 708659 h 811949"/>
                <a:gd name="connsiteX45" fmla="*/ 873507 w 1549762"/>
                <a:gd name="connsiteY45" fmla="*/ 722844 h 811949"/>
                <a:gd name="connsiteX46" fmla="*/ 885211 w 1549762"/>
                <a:gd name="connsiteY46" fmla="*/ 726747 h 811949"/>
                <a:gd name="connsiteX47" fmla="*/ 892919 w 1549762"/>
                <a:gd name="connsiteY47" fmla="*/ 724177 h 811949"/>
                <a:gd name="connsiteX48" fmla="*/ 898057 w 1549762"/>
                <a:gd name="connsiteY48" fmla="*/ 730650 h 811949"/>
                <a:gd name="connsiteX49" fmla="*/ 896820 w 1549762"/>
                <a:gd name="connsiteY49" fmla="*/ 735791 h 811949"/>
                <a:gd name="connsiteX50" fmla="*/ 898057 w 1549762"/>
                <a:gd name="connsiteY50" fmla="*/ 739694 h 811949"/>
                <a:gd name="connsiteX51" fmla="*/ 892919 w 1549762"/>
                <a:gd name="connsiteY51" fmla="*/ 744835 h 811949"/>
                <a:gd name="connsiteX52" fmla="*/ 896820 w 1549762"/>
                <a:gd name="connsiteY52" fmla="*/ 751308 h 811949"/>
                <a:gd name="connsiteX53" fmla="*/ 916136 w 1549762"/>
                <a:gd name="connsiteY53" fmla="*/ 757687 h 811949"/>
                <a:gd name="connsiteX54" fmla="*/ 950962 w 1549762"/>
                <a:gd name="connsiteY54" fmla="*/ 728080 h 811949"/>
                <a:gd name="connsiteX55" fmla="*/ 963903 w 1549762"/>
                <a:gd name="connsiteY55" fmla="*/ 733221 h 811949"/>
                <a:gd name="connsiteX56" fmla="*/ 967804 w 1549762"/>
                <a:gd name="connsiteY56" fmla="*/ 747405 h 811949"/>
                <a:gd name="connsiteX57" fmla="*/ 979318 w 1549762"/>
                <a:gd name="connsiteY57" fmla="*/ 744835 h 811949"/>
                <a:gd name="connsiteX58" fmla="*/ 989690 w 1549762"/>
                <a:gd name="connsiteY58" fmla="*/ 748643 h 811949"/>
                <a:gd name="connsiteX59" fmla="*/ 991022 w 1549762"/>
                <a:gd name="connsiteY59" fmla="*/ 762923 h 811949"/>
                <a:gd name="connsiteX60" fmla="*/ 997397 w 1549762"/>
                <a:gd name="connsiteY60" fmla="*/ 766826 h 811949"/>
                <a:gd name="connsiteX61" fmla="*/ 1007769 w 1549762"/>
                <a:gd name="connsiteY61" fmla="*/ 765493 h 811949"/>
                <a:gd name="connsiteX62" fmla="*/ 1011670 w 1549762"/>
                <a:gd name="connsiteY62" fmla="*/ 757687 h 811949"/>
                <a:gd name="connsiteX63" fmla="*/ 1016808 w 1549762"/>
                <a:gd name="connsiteY63" fmla="*/ 756449 h 811949"/>
                <a:gd name="connsiteX64" fmla="*/ 1016808 w 1549762"/>
                <a:gd name="connsiteY64" fmla="*/ 749975 h 811949"/>
                <a:gd name="connsiteX65" fmla="*/ 1025848 w 1549762"/>
                <a:gd name="connsiteY65" fmla="*/ 759019 h 811949"/>
                <a:gd name="connsiteX66" fmla="*/ 1029749 w 1549762"/>
                <a:gd name="connsiteY66" fmla="*/ 751308 h 811949"/>
                <a:gd name="connsiteX67" fmla="*/ 1038789 w 1549762"/>
                <a:gd name="connsiteY67" fmla="*/ 748643 h 811949"/>
                <a:gd name="connsiteX68" fmla="*/ 1045164 w 1549762"/>
                <a:gd name="connsiteY68" fmla="*/ 759019 h 811949"/>
                <a:gd name="connsiteX69" fmla="*/ 1037456 w 1549762"/>
                <a:gd name="connsiteY69" fmla="*/ 765493 h 811949"/>
                <a:gd name="connsiteX70" fmla="*/ 1036219 w 1549762"/>
                <a:gd name="connsiteY70" fmla="*/ 771871 h 811949"/>
                <a:gd name="connsiteX71" fmla="*/ 1040025 w 1549762"/>
                <a:gd name="connsiteY71" fmla="*/ 783581 h 811949"/>
                <a:gd name="connsiteX72" fmla="*/ 1047828 w 1549762"/>
                <a:gd name="connsiteY72" fmla="*/ 788721 h 811949"/>
                <a:gd name="connsiteX73" fmla="*/ 1058105 w 1549762"/>
                <a:gd name="connsiteY73" fmla="*/ 788721 h 811949"/>
                <a:gd name="connsiteX74" fmla="*/ 1058105 w 1549762"/>
                <a:gd name="connsiteY74" fmla="*/ 771871 h 811949"/>
                <a:gd name="connsiteX75" fmla="*/ 1065907 w 1549762"/>
                <a:gd name="connsiteY75" fmla="*/ 766826 h 811949"/>
                <a:gd name="connsiteX76" fmla="*/ 1060674 w 1549762"/>
                <a:gd name="connsiteY76" fmla="*/ 761590 h 811949"/>
                <a:gd name="connsiteX77" fmla="*/ 1071046 w 1549762"/>
                <a:gd name="connsiteY77" fmla="*/ 762923 h 811949"/>
                <a:gd name="connsiteX78" fmla="*/ 1074947 w 1549762"/>
                <a:gd name="connsiteY78" fmla="*/ 761590 h 811949"/>
                <a:gd name="connsiteX79" fmla="*/ 1077516 w 1549762"/>
                <a:gd name="connsiteY79" fmla="*/ 755116 h 811949"/>
                <a:gd name="connsiteX80" fmla="*/ 1077516 w 1549762"/>
                <a:gd name="connsiteY80" fmla="*/ 739694 h 811949"/>
                <a:gd name="connsiteX81" fmla="*/ 1082654 w 1549762"/>
                <a:gd name="connsiteY81" fmla="*/ 740932 h 811949"/>
                <a:gd name="connsiteX82" fmla="*/ 1089125 w 1549762"/>
                <a:gd name="connsiteY82" fmla="*/ 735791 h 811949"/>
                <a:gd name="connsiteX83" fmla="*/ 1094263 w 1549762"/>
                <a:gd name="connsiteY83" fmla="*/ 738361 h 811949"/>
                <a:gd name="connsiteX84" fmla="*/ 1101970 w 1549762"/>
                <a:gd name="connsiteY84" fmla="*/ 759019 h 811949"/>
                <a:gd name="connsiteX85" fmla="*/ 1113579 w 1549762"/>
                <a:gd name="connsiteY85" fmla="*/ 757687 h 811949"/>
                <a:gd name="connsiteX86" fmla="*/ 1122619 w 1549762"/>
                <a:gd name="connsiteY86" fmla="*/ 765493 h 811949"/>
                <a:gd name="connsiteX87" fmla="*/ 1132990 w 1549762"/>
                <a:gd name="connsiteY87" fmla="*/ 762923 h 811949"/>
                <a:gd name="connsiteX88" fmla="*/ 1138129 w 1549762"/>
                <a:gd name="connsiteY88" fmla="*/ 747405 h 811949"/>
                <a:gd name="connsiteX89" fmla="*/ 1153639 w 1549762"/>
                <a:gd name="connsiteY89" fmla="*/ 751308 h 811949"/>
                <a:gd name="connsiteX90" fmla="*/ 1147168 w 1549762"/>
                <a:gd name="connsiteY90" fmla="*/ 759019 h 811949"/>
                <a:gd name="connsiteX91" fmla="*/ 1149737 w 1549762"/>
                <a:gd name="connsiteY91" fmla="*/ 764160 h 811949"/>
                <a:gd name="connsiteX92" fmla="*/ 1166484 w 1549762"/>
                <a:gd name="connsiteY92" fmla="*/ 769396 h 811949"/>
                <a:gd name="connsiteX93" fmla="*/ 1171718 w 1549762"/>
                <a:gd name="connsiteY93" fmla="*/ 778345 h 811949"/>
                <a:gd name="connsiteX94" fmla="*/ 1183326 w 1549762"/>
                <a:gd name="connsiteY94" fmla="*/ 775774 h 811949"/>
                <a:gd name="connsiteX95" fmla="*/ 1197504 w 1549762"/>
                <a:gd name="connsiteY95" fmla="*/ 795195 h 811949"/>
                <a:gd name="connsiteX96" fmla="*/ 1202642 w 1549762"/>
                <a:gd name="connsiteY96" fmla="*/ 796432 h 811949"/>
                <a:gd name="connsiteX97" fmla="*/ 1206544 w 1549762"/>
                <a:gd name="connsiteY97" fmla="*/ 792625 h 811949"/>
                <a:gd name="connsiteX98" fmla="*/ 1210350 w 1549762"/>
                <a:gd name="connsiteY98" fmla="*/ 779677 h 811949"/>
                <a:gd name="connsiteX99" fmla="*/ 1221959 w 1549762"/>
                <a:gd name="connsiteY99" fmla="*/ 783581 h 811949"/>
                <a:gd name="connsiteX100" fmla="*/ 1230998 w 1549762"/>
                <a:gd name="connsiteY100" fmla="*/ 780915 h 811949"/>
                <a:gd name="connsiteX101" fmla="*/ 1236232 w 1549762"/>
                <a:gd name="connsiteY101" fmla="*/ 769396 h 811949"/>
                <a:gd name="connsiteX102" fmla="*/ 1228429 w 1549762"/>
                <a:gd name="connsiteY102" fmla="*/ 771871 h 811949"/>
                <a:gd name="connsiteX103" fmla="*/ 1230998 w 1549762"/>
                <a:gd name="connsiteY103" fmla="*/ 766826 h 811949"/>
                <a:gd name="connsiteX104" fmla="*/ 1241370 w 1549762"/>
                <a:gd name="connsiteY104" fmla="*/ 766826 h 811949"/>
                <a:gd name="connsiteX105" fmla="*/ 1256880 w 1549762"/>
                <a:gd name="connsiteY105" fmla="*/ 761590 h 811949"/>
                <a:gd name="connsiteX106" fmla="*/ 1259354 w 1549762"/>
                <a:gd name="connsiteY106" fmla="*/ 764160 h 811949"/>
                <a:gd name="connsiteX107" fmla="*/ 1262018 w 1549762"/>
                <a:gd name="connsiteY107" fmla="*/ 757687 h 811949"/>
                <a:gd name="connsiteX108" fmla="*/ 1265920 w 1549762"/>
                <a:gd name="connsiteY108" fmla="*/ 760352 h 811949"/>
                <a:gd name="connsiteX109" fmla="*/ 1272295 w 1549762"/>
                <a:gd name="connsiteY109" fmla="*/ 753879 h 811949"/>
                <a:gd name="connsiteX110" fmla="*/ 1294275 w 1549762"/>
                <a:gd name="connsiteY110" fmla="*/ 764160 h 811949"/>
                <a:gd name="connsiteX111" fmla="*/ 1300746 w 1549762"/>
                <a:gd name="connsiteY111" fmla="*/ 759019 h 811949"/>
                <a:gd name="connsiteX112" fmla="*/ 1305884 w 1549762"/>
                <a:gd name="connsiteY112" fmla="*/ 761590 h 811949"/>
                <a:gd name="connsiteX113" fmla="*/ 1308453 w 1549762"/>
                <a:gd name="connsiteY113" fmla="*/ 749975 h 811949"/>
                <a:gd name="connsiteX114" fmla="*/ 1320062 w 1549762"/>
                <a:gd name="connsiteY114" fmla="*/ 751308 h 811949"/>
                <a:gd name="connsiteX115" fmla="*/ 1334240 w 1549762"/>
                <a:gd name="connsiteY115" fmla="*/ 746168 h 811949"/>
                <a:gd name="connsiteX116" fmla="*/ 1335572 w 1549762"/>
                <a:gd name="connsiteY116" fmla="*/ 740932 h 811949"/>
                <a:gd name="connsiteX117" fmla="*/ 1344611 w 1549762"/>
                <a:gd name="connsiteY117" fmla="*/ 743502 h 811949"/>
                <a:gd name="connsiteX118" fmla="*/ 1347180 w 1549762"/>
                <a:gd name="connsiteY118" fmla="*/ 749975 h 811949"/>
                <a:gd name="connsiteX119" fmla="*/ 1352319 w 1549762"/>
                <a:gd name="connsiteY119" fmla="*/ 748643 h 811949"/>
                <a:gd name="connsiteX120" fmla="*/ 1347180 w 1549762"/>
                <a:gd name="connsiteY120" fmla="*/ 753879 h 811949"/>
                <a:gd name="connsiteX121" fmla="*/ 1353651 w 1549762"/>
                <a:gd name="connsiteY121" fmla="*/ 751308 h 811949"/>
                <a:gd name="connsiteX122" fmla="*/ 1356220 w 1549762"/>
                <a:gd name="connsiteY122" fmla="*/ 755116 h 811949"/>
                <a:gd name="connsiteX123" fmla="*/ 1361358 w 1549762"/>
                <a:gd name="connsiteY123" fmla="*/ 753879 h 811949"/>
                <a:gd name="connsiteX124" fmla="*/ 1363927 w 1549762"/>
                <a:gd name="connsiteY124" fmla="*/ 759019 h 811949"/>
                <a:gd name="connsiteX125" fmla="*/ 1385908 w 1549762"/>
                <a:gd name="connsiteY125" fmla="*/ 757687 h 811949"/>
                <a:gd name="connsiteX126" fmla="*/ 1385908 w 1549762"/>
                <a:gd name="connsiteY126" fmla="*/ 751308 h 811949"/>
                <a:gd name="connsiteX127" fmla="*/ 1394947 w 1549762"/>
                <a:gd name="connsiteY127" fmla="*/ 753879 h 811949"/>
                <a:gd name="connsiteX128" fmla="*/ 1397517 w 1549762"/>
                <a:gd name="connsiteY128" fmla="*/ 746168 h 811949"/>
                <a:gd name="connsiteX129" fmla="*/ 1401323 w 1549762"/>
                <a:gd name="connsiteY129" fmla="*/ 749975 h 811949"/>
                <a:gd name="connsiteX130" fmla="*/ 1405224 w 1549762"/>
                <a:gd name="connsiteY130" fmla="*/ 735791 h 811949"/>
                <a:gd name="connsiteX131" fmla="*/ 1420734 w 1549762"/>
                <a:gd name="connsiteY131" fmla="*/ 740932 h 811949"/>
                <a:gd name="connsiteX132" fmla="*/ 1424540 w 1549762"/>
                <a:gd name="connsiteY132" fmla="*/ 740932 h 811949"/>
                <a:gd name="connsiteX133" fmla="*/ 1425872 w 1549762"/>
                <a:gd name="connsiteY133" fmla="*/ 747405 h 811949"/>
                <a:gd name="connsiteX134" fmla="*/ 1433580 w 1549762"/>
                <a:gd name="connsiteY134" fmla="*/ 746168 h 811949"/>
                <a:gd name="connsiteX135" fmla="*/ 1433580 w 1549762"/>
                <a:gd name="connsiteY135" fmla="*/ 752546 h 811949"/>
                <a:gd name="connsiteX136" fmla="*/ 1437481 w 1549762"/>
                <a:gd name="connsiteY136" fmla="*/ 746168 h 811949"/>
                <a:gd name="connsiteX137" fmla="*/ 1441382 w 1549762"/>
                <a:gd name="connsiteY137" fmla="*/ 757687 h 811949"/>
                <a:gd name="connsiteX138" fmla="*/ 1450422 w 1549762"/>
                <a:gd name="connsiteY138" fmla="*/ 760352 h 811949"/>
                <a:gd name="connsiteX139" fmla="*/ 1455560 w 1549762"/>
                <a:gd name="connsiteY139" fmla="*/ 757687 h 811949"/>
                <a:gd name="connsiteX140" fmla="*/ 1460698 w 1549762"/>
                <a:gd name="connsiteY140" fmla="*/ 762923 h 811949"/>
                <a:gd name="connsiteX141" fmla="*/ 1460698 w 1549762"/>
                <a:gd name="connsiteY141" fmla="*/ 769396 h 811949"/>
                <a:gd name="connsiteX142" fmla="*/ 1464600 w 1549762"/>
                <a:gd name="connsiteY142" fmla="*/ 769396 h 811949"/>
                <a:gd name="connsiteX143" fmla="*/ 1464600 w 1549762"/>
                <a:gd name="connsiteY143" fmla="*/ 774537 h 811949"/>
                <a:gd name="connsiteX144" fmla="*/ 1476208 w 1549762"/>
                <a:gd name="connsiteY144" fmla="*/ 783581 h 811949"/>
                <a:gd name="connsiteX145" fmla="*/ 1486580 w 1549762"/>
                <a:gd name="connsiteY145" fmla="*/ 786151 h 811949"/>
                <a:gd name="connsiteX146" fmla="*/ 1492955 w 1549762"/>
                <a:gd name="connsiteY146" fmla="*/ 783581 h 811949"/>
                <a:gd name="connsiteX147" fmla="*/ 1489149 w 1549762"/>
                <a:gd name="connsiteY147" fmla="*/ 786151 h 811949"/>
                <a:gd name="connsiteX148" fmla="*/ 1495525 w 1549762"/>
                <a:gd name="connsiteY148" fmla="*/ 786151 h 811949"/>
                <a:gd name="connsiteX149" fmla="*/ 1494288 w 1549762"/>
                <a:gd name="connsiteY149" fmla="*/ 791292 h 811949"/>
                <a:gd name="connsiteX150" fmla="*/ 1498189 w 1549762"/>
                <a:gd name="connsiteY150" fmla="*/ 791292 h 811949"/>
                <a:gd name="connsiteX151" fmla="*/ 1495525 w 1549762"/>
                <a:gd name="connsiteY151" fmla="*/ 793862 h 811949"/>
                <a:gd name="connsiteX152" fmla="*/ 1513603 w 1549762"/>
                <a:gd name="connsiteY152" fmla="*/ 796432 h 811949"/>
                <a:gd name="connsiteX153" fmla="*/ 1516173 w 1549762"/>
                <a:gd name="connsiteY153" fmla="*/ 800336 h 811949"/>
                <a:gd name="connsiteX154" fmla="*/ 1511035 w 1549762"/>
                <a:gd name="connsiteY154" fmla="*/ 802906 h 811949"/>
                <a:gd name="connsiteX155" fmla="*/ 1516173 w 1549762"/>
                <a:gd name="connsiteY155" fmla="*/ 801668 h 811949"/>
                <a:gd name="connsiteX156" fmla="*/ 1518837 w 1549762"/>
                <a:gd name="connsiteY156" fmla="*/ 797765 h 811949"/>
                <a:gd name="connsiteX157" fmla="*/ 1523975 w 1549762"/>
                <a:gd name="connsiteY157" fmla="*/ 802906 h 811949"/>
                <a:gd name="connsiteX158" fmla="*/ 1526545 w 1549762"/>
                <a:gd name="connsiteY158" fmla="*/ 799098 h 811949"/>
                <a:gd name="connsiteX159" fmla="*/ 1531683 w 1549762"/>
                <a:gd name="connsiteY159" fmla="*/ 801668 h 811949"/>
                <a:gd name="connsiteX160" fmla="*/ 1526545 w 1549762"/>
                <a:gd name="connsiteY160" fmla="*/ 804239 h 811949"/>
                <a:gd name="connsiteX161" fmla="*/ 1535584 w 1549762"/>
                <a:gd name="connsiteY161" fmla="*/ 804239 h 811949"/>
                <a:gd name="connsiteX162" fmla="*/ 1531683 w 1549762"/>
                <a:gd name="connsiteY162" fmla="*/ 808047 h 811949"/>
                <a:gd name="connsiteX163" fmla="*/ 1533015 w 1549762"/>
                <a:gd name="connsiteY163" fmla="*/ 809380 h 811949"/>
                <a:gd name="connsiteX164" fmla="*/ 1539485 w 1549762"/>
                <a:gd name="connsiteY164" fmla="*/ 806809 h 811949"/>
                <a:gd name="connsiteX165" fmla="*/ 1538153 w 1549762"/>
                <a:gd name="connsiteY165" fmla="*/ 811950 h 811949"/>
                <a:gd name="connsiteX166" fmla="*/ 1547193 w 1549762"/>
                <a:gd name="connsiteY166" fmla="*/ 808047 h 811949"/>
                <a:gd name="connsiteX167" fmla="*/ 1549762 w 1549762"/>
                <a:gd name="connsiteY167" fmla="*/ 407831 h 811949"/>
                <a:gd name="connsiteX168" fmla="*/ 1512366 w 1549762"/>
                <a:gd name="connsiteY168" fmla="*/ 160029 h 81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549762" h="811949">
                  <a:moveTo>
                    <a:pt x="1512366" y="160029"/>
                  </a:moveTo>
                  <a:lnTo>
                    <a:pt x="1509798" y="45124"/>
                  </a:lnTo>
                  <a:lnTo>
                    <a:pt x="1262018" y="47695"/>
                  </a:lnTo>
                  <a:lnTo>
                    <a:pt x="883879" y="42554"/>
                  </a:lnTo>
                  <a:lnTo>
                    <a:pt x="627060" y="36080"/>
                  </a:lnTo>
                  <a:lnTo>
                    <a:pt x="180601" y="14185"/>
                  </a:lnTo>
                  <a:lnTo>
                    <a:pt x="9040" y="0"/>
                  </a:lnTo>
                  <a:lnTo>
                    <a:pt x="0" y="114905"/>
                  </a:lnTo>
                  <a:lnTo>
                    <a:pt x="344455" y="138133"/>
                  </a:lnTo>
                  <a:lnTo>
                    <a:pt x="540661" y="145844"/>
                  </a:lnTo>
                  <a:lnTo>
                    <a:pt x="522582" y="584711"/>
                  </a:lnTo>
                  <a:lnTo>
                    <a:pt x="535523" y="582140"/>
                  </a:lnTo>
                  <a:lnTo>
                    <a:pt x="544467" y="588614"/>
                  </a:lnTo>
                  <a:lnTo>
                    <a:pt x="566448" y="618316"/>
                  </a:lnTo>
                  <a:lnTo>
                    <a:pt x="583195" y="631263"/>
                  </a:lnTo>
                  <a:lnTo>
                    <a:pt x="594803" y="632500"/>
                  </a:lnTo>
                  <a:lnTo>
                    <a:pt x="598705" y="623456"/>
                  </a:lnTo>
                  <a:lnTo>
                    <a:pt x="603843" y="622219"/>
                  </a:lnTo>
                  <a:lnTo>
                    <a:pt x="628393" y="633833"/>
                  </a:lnTo>
                  <a:lnTo>
                    <a:pt x="634863" y="616983"/>
                  </a:lnTo>
                  <a:lnTo>
                    <a:pt x="640001" y="615745"/>
                  </a:lnTo>
                  <a:lnTo>
                    <a:pt x="646472" y="623456"/>
                  </a:lnTo>
                  <a:lnTo>
                    <a:pt x="656748" y="627359"/>
                  </a:lnTo>
                  <a:lnTo>
                    <a:pt x="659317" y="633833"/>
                  </a:lnTo>
                  <a:lnTo>
                    <a:pt x="667120" y="642782"/>
                  </a:lnTo>
                  <a:lnTo>
                    <a:pt x="668357" y="663440"/>
                  </a:lnTo>
                  <a:lnTo>
                    <a:pt x="674827" y="671246"/>
                  </a:lnTo>
                  <a:lnTo>
                    <a:pt x="699377" y="673816"/>
                  </a:lnTo>
                  <a:lnTo>
                    <a:pt x="707084" y="672484"/>
                  </a:lnTo>
                  <a:lnTo>
                    <a:pt x="725163" y="684098"/>
                  </a:lnTo>
                  <a:lnTo>
                    <a:pt x="745812" y="690572"/>
                  </a:lnTo>
                  <a:lnTo>
                    <a:pt x="758657" y="691904"/>
                  </a:lnTo>
                  <a:lnTo>
                    <a:pt x="763891" y="686668"/>
                  </a:lnTo>
                  <a:lnTo>
                    <a:pt x="774167" y="685431"/>
                  </a:lnTo>
                  <a:lnTo>
                    <a:pt x="783207" y="689334"/>
                  </a:lnTo>
                  <a:lnTo>
                    <a:pt x="785776" y="698378"/>
                  </a:lnTo>
                  <a:lnTo>
                    <a:pt x="797385" y="707422"/>
                  </a:lnTo>
                  <a:lnTo>
                    <a:pt x="806424" y="709992"/>
                  </a:lnTo>
                  <a:lnTo>
                    <a:pt x="811658" y="707422"/>
                  </a:lnTo>
                  <a:lnTo>
                    <a:pt x="824503" y="690572"/>
                  </a:lnTo>
                  <a:lnTo>
                    <a:pt x="858092" y="697045"/>
                  </a:lnTo>
                  <a:lnTo>
                    <a:pt x="864563" y="693142"/>
                  </a:lnTo>
                  <a:lnTo>
                    <a:pt x="868369" y="690572"/>
                  </a:lnTo>
                  <a:lnTo>
                    <a:pt x="872270" y="693142"/>
                  </a:lnTo>
                  <a:lnTo>
                    <a:pt x="869701" y="708659"/>
                  </a:lnTo>
                  <a:lnTo>
                    <a:pt x="873507" y="722844"/>
                  </a:lnTo>
                  <a:lnTo>
                    <a:pt x="885211" y="726747"/>
                  </a:lnTo>
                  <a:lnTo>
                    <a:pt x="892919" y="724177"/>
                  </a:lnTo>
                  <a:lnTo>
                    <a:pt x="898057" y="730650"/>
                  </a:lnTo>
                  <a:lnTo>
                    <a:pt x="896820" y="735791"/>
                  </a:lnTo>
                  <a:lnTo>
                    <a:pt x="898057" y="739694"/>
                  </a:lnTo>
                  <a:lnTo>
                    <a:pt x="892919" y="744835"/>
                  </a:lnTo>
                  <a:lnTo>
                    <a:pt x="896820" y="751308"/>
                  </a:lnTo>
                  <a:lnTo>
                    <a:pt x="916136" y="757687"/>
                  </a:lnTo>
                  <a:lnTo>
                    <a:pt x="950962" y="728080"/>
                  </a:lnTo>
                  <a:lnTo>
                    <a:pt x="963903" y="733221"/>
                  </a:lnTo>
                  <a:lnTo>
                    <a:pt x="967804" y="747405"/>
                  </a:lnTo>
                  <a:lnTo>
                    <a:pt x="979318" y="744835"/>
                  </a:lnTo>
                  <a:lnTo>
                    <a:pt x="989690" y="748643"/>
                  </a:lnTo>
                  <a:lnTo>
                    <a:pt x="991022" y="762923"/>
                  </a:lnTo>
                  <a:lnTo>
                    <a:pt x="997397" y="766826"/>
                  </a:lnTo>
                  <a:lnTo>
                    <a:pt x="1007769" y="765493"/>
                  </a:lnTo>
                  <a:lnTo>
                    <a:pt x="1011670" y="757687"/>
                  </a:lnTo>
                  <a:lnTo>
                    <a:pt x="1016808" y="756449"/>
                  </a:lnTo>
                  <a:lnTo>
                    <a:pt x="1016808" y="749975"/>
                  </a:lnTo>
                  <a:lnTo>
                    <a:pt x="1025848" y="759019"/>
                  </a:lnTo>
                  <a:lnTo>
                    <a:pt x="1029749" y="751308"/>
                  </a:lnTo>
                  <a:lnTo>
                    <a:pt x="1038789" y="748643"/>
                  </a:lnTo>
                  <a:lnTo>
                    <a:pt x="1045164" y="759019"/>
                  </a:lnTo>
                  <a:lnTo>
                    <a:pt x="1037456" y="765493"/>
                  </a:lnTo>
                  <a:lnTo>
                    <a:pt x="1036219" y="771871"/>
                  </a:lnTo>
                  <a:lnTo>
                    <a:pt x="1040025" y="783581"/>
                  </a:lnTo>
                  <a:lnTo>
                    <a:pt x="1047828" y="788721"/>
                  </a:lnTo>
                  <a:lnTo>
                    <a:pt x="1058105" y="788721"/>
                  </a:lnTo>
                  <a:lnTo>
                    <a:pt x="1058105" y="771871"/>
                  </a:lnTo>
                  <a:lnTo>
                    <a:pt x="1065907" y="766826"/>
                  </a:lnTo>
                  <a:lnTo>
                    <a:pt x="1060674" y="761590"/>
                  </a:lnTo>
                  <a:lnTo>
                    <a:pt x="1071046" y="762923"/>
                  </a:lnTo>
                  <a:lnTo>
                    <a:pt x="1074947" y="761590"/>
                  </a:lnTo>
                  <a:lnTo>
                    <a:pt x="1077516" y="755116"/>
                  </a:lnTo>
                  <a:lnTo>
                    <a:pt x="1077516" y="739694"/>
                  </a:lnTo>
                  <a:lnTo>
                    <a:pt x="1082654" y="740932"/>
                  </a:lnTo>
                  <a:lnTo>
                    <a:pt x="1089125" y="735791"/>
                  </a:lnTo>
                  <a:lnTo>
                    <a:pt x="1094263" y="738361"/>
                  </a:lnTo>
                  <a:lnTo>
                    <a:pt x="1101970" y="759019"/>
                  </a:lnTo>
                  <a:lnTo>
                    <a:pt x="1113579" y="757687"/>
                  </a:lnTo>
                  <a:lnTo>
                    <a:pt x="1122619" y="765493"/>
                  </a:lnTo>
                  <a:lnTo>
                    <a:pt x="1132990" y="762923"/>
                  </a:lnTo>
                  <a:lnTo>
                    <a:pt x="1138129" y="747405"/>
                  </a:lnTo>
                  <a:lnTo>
                    <a:pt x="1153639" y="751308"/>
                  </a:lnTo>
                  <a:lnTo>
                    <a:pt x="1147168" y="759019"/>
                  </a:lnTo>
                  <a:lnTo>
                    <a:pt x="1149737" y="764160"/>
                  </a:lnTo>
                  <a:lnTo>
                    <a:pt x="1166484" y="769396"/>
                  </a:lnTo>
                  <a:lnTo>
                    <a:pt x="1171718" y="778345"/>
                  </a:lnTo>
                  <a:lnTo>
                    <a:pt x="1183326" y="775774"/>
                  </a:lnTo>
                  <a:lnTo>
                    <a:pt x="1197504" y="795195"/>
                  </a:lnTo>
                  <a:lnTo>
                    <a:pt x="1202642" y="796432"/>
                  </a:lnTo>
                  <a:lnTo>
                    <a:pt x="1206544" y="792625"/>
                  </a:lnTo>
                  <a:lnTo>
                    <a:pt x="1210350" y="779677"/>
                  </a:lnTo>
                  <a:lnTo>
                    <a:pt x="1221959" y="783581"/>
                  </a:lnTo>
                  <a:lnTo>
                    <a:pt x="1230998" y="780915"/>
                  </a:lnTo>
                  <a:lnTo>
                    <a:pt x="1236232" y="769396"/>
                  </a:lnTo>
                  <a:lnTo>
                    <a:pt x="1228429" y="771871"/>
                  </a:lnTo>
                  <a:lnTo>
                    <a:pt x="1230998" y="766826"/>
                  </a:lnTo>
                  <a:lnTo>
                    <a:pt x="1241370" y="766826"/>
                  </a:lnTo>
                  <a:lnTo>
                    <a:pt x="1256880" y="761590"/>
                  </a:lnTo>
                  <a:lnTo>
                    <a:pt x="1259354" y="764160"/>
                  </a:lnTo>
                  <a:lnTo>
                    <a:pt x="1262018" y="757687"/>
                  </a:lnTo>
                  <a:lnTo>
                    <a:pt x="1265920" y="760352"/>
                  </a:lnTo>
                  <a:lnTo>
                    <a:pt x="1272295" y="753879"/>
                  </a:lnTo>
                  <a:lnTo>
                    <a:pt x="1294275" y="764160"/>
                  </a:lnTo>
                  <a:lnTo>
                    <a:pt x="1300746" y="759019"/>
                  </a:lnTo>
                  <a:lnTo>
                    <a:pt x="1305884" y="761590"/>
                  </a:lnTo>
                  <a:lnTo>
                    <a:pt x="1308453" y="749975"/>
                  </a:lnTo>
                  <a:lnTo>
                    <a:pt x="1320062" y="751308"/>
                  </a:lnTo>
                  <a:lnTo>
                    <a:pt x="1334240" y="746168"/>
                  </a:lnTo>
                  <a:lnTo>
                    <a:pt x="1335572" y="740932"/>
                  </a:lnTo>
                  <a:lnTo>
                    <a:pt x="1344611" y="743502"/>
                  </a:lnTo>
                  <a:lnTo>
                    <a:pt x="1347180" y="749975"/>
                  </a:lnTo>
                  <a:lnTo>
                    <a:pt x="1352319" y="748643"/>
                  </a:lnTo>
                  <a:lnTo>
                    <a:pt x="1347180" y="753879"/>
                  </a:lnTo>
                  <a:lnTo>
                    <a:pt x="1353651" y="751308"/>
                  </a:lnTo>
                  <a:lnTo>
                    <a:pt x="1356220" y="755116"/>
                  </a:lnTo>
                  <a:lnTo>
                    <a:pt x="1361358" y="753879"/>
                  </a:lnTo>
                  <a:lnTo>
                    <a:pt x="1363927" y="759019"/>
                  </a:lnTo>
                  <a:lnTo>
                    <a:pt x="1385908" y="757687"/>
                  </a:lnTo>
                  <a:lnTo>
                    <a:pt x="1385908" y="751308"/>
                  </a:lnTo>
                  <a:lnTo>
                    <a:pt x="1394947" y="753879"/>
                  </a:lnTo>
                  <a:lnTo>
                    <a:pt x="1397517" y="746168"/>
                  </a:lnTo>
                  <a:lnTo>
                    <a:pt x="1401323" y="749975"/>
                  </a:lnTo>
                  <a:lnTo>
                    <a:pt x="1405224" y="735791"/>
                  </a:lnTo>
                  <a:lnTo>
                    <a:pt x="1420734" y="740932"/>
                  </a:lnTo>
                  <a:lnTo>
                    <a:pt x="1424540" y="740932"/>
                  </a:lnTo>
                  <a:lnTo>
                    <a:pt x="1425872" y="747405"/>
                  </a:lnTo>
                  <a:lnTo>
                    <a:pt x="1433580" y="746168"/>
                  </a:lnTo>
                  <a:lnTo>
                    <a:pt x="1433580" y="752546"/>
                  </a:lnTo>
                  <a:lnTo>
                    <a:pt x="1437481" y="746168"/>
                  </a:lnTo>
                  <a:lnTo>
                    <a:pt x="1441382" y="757687"/>
                  </a:lnTo>
                  <a:lnTo>
                    <a:pt x="1450422" y="760352"/>
                  </a:lnTo>
                  <a:lnTo>
                    <a:pt x="1455560" y="757687"/>
                  </a:lnTo>
                  <a:lnTo>
                    <a:pt x="1460698" y="762923"/>
                  </a:lnTo>
                  <a:lnTo>
                    <a:pt x="1460698" y="769396"/>
                  </a:lnTo>
                  <a:lnTo>
                    <a:pt x="1464600" y="769396"/>
                  </a:lnTo>
                  <a:lnTo>
                    <a:pt x="1464600" y="774537"/>
                  </a:lnTo>
                  <a:lnTo>
                    <a:pt x="1476208" y="783581"/>
                  </a:lnTo>
                  <a:lnTo>
                    <a:pt x="1486580" y="786151"/>
                  </a:lnTo>
                  <a:lnTo>
                    <a:pt x="1492955" y="783581"/>
                  </a:lnTo>
                  <a:lnTo>
                    <a:pt x="1489149" y="786151"/>
                  </a:lnTo>
                  <a:lnTo>
                    <a:pt x="1495525" y="786151"/>
                  </a:lnTo>
                  <a:lnTo>
                    <a:pt x="1494288" y="791292"/>
                  </a:lnTo>
                  <a:lnTo>
                    <a:pt x="1498189" y="791292"/>
                  </a:lnTo>
                  <a:lnTo>
                    <a:pt x="1495525" y="793862"/>
                  </a:lnTo>
                  <a:lnTo>
                    <a:pt x="1513603" y="796432"/>
                  </a:lnTo>
                  <a:lnTo>
                    <a:pt x="1516173" y="800336"/>
                  </a:lnTo>
                  <a:lnTo>
                    <a:pt x="1511035" y="802906"/>
                  </a:lnTo>
                  <a:lnTo>
                    <a:pt x="1516173" y="801668"/>
                  </a:lnTo>
                  <a:lnTo>
                    <a:pt x="1518837" y="797765"/>
                  </a:lnTo>
                  <a:lnTo>
                    <a:pt x="1523975" y="802906"/>
                  </a:lnTo>
                  <a:lnTo>
                    <a:pt x="1526545" y="799098"/>
                  </a:lnTo>
                  <a:lnTo>
                    <a:pt x="1531683" y="801668"/>
                  </a:lnTo>
                  <a:lnTo>
                    <a:pt x="1526545" y="804239"/>
                  </a:lnTo>
                  <a:lnTo>
                    <a:pt x="1535584" y="804239"/>
                  </a:lnTo>
                  <a:lnTo>
                    <a:pt x="1531683" y="808047"/>
                  </a:lnTo>
                  <a:lnTo>
                    <a:pt x="1533015" y="809380"/>
                  </a:lnTo>
                  <a:lnTo>
                    <a:pt x="1539485" y="806809"/>
                  </a:lnTo>
                  <a:lnTo>
                    <a:pt x="1538153" y="811950"/>
                  </a:lnTo>
                  <a:lnTo>
                    <a:pt x="1547193" y="808047"/>
                  </a:lnTo>
                  <a:lnTo>
                    <a:pt x="1549762" y="407831"/>
                  </a:lnTo>
                  <a:lnTo>
                    <a:pt x="1512366" y="16002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1A84077-4CCE-0DA6-7977-853EDA598C24}"/>
                </a:ext>
              </a:extLst>
            </p:cNvPr>
            <p:cNvSpPr/>
            <p:nvPr/>
          </p:nvSpPr>
          <p:spPr>
            <a:xfrm>
              <a:off x="2752962" y="4147853"/>
              <a:ext cx="1172881" cy="926508"/>
            </a:xfrm>
            <a:custGeom>
              <a:avLst/>
              <a:gdLst>
                <a:gd name="connsiteX0" fmla="*/ 1290374 w 1305884"/>
                <a:gd name="connsiteY0" fmla="*/ 347285 h 1031573"/>
                <a:gd name="connsiteX1" fmla="*/ 1305884 w 1305884"/>
                <a:gd name="connsiteY1" fmla="*/ 120141 h 1031573"/>
                <a:gd name="connsiteX2" fmla="*/ 966472 w 1305884"/>
                <a:gd name="connsiteY2" fmla="*/ 93009 h 1031573"/>
                <a:gd name="connsiteX3" fmla="*/ 816796 w 1305884"/>
                <a:gd name="connsiteY3" fmla="*/ 81395 h 1031573"/>
                <a:gd name="connsiteX4" fmla="*/ 603843 w 1305884"/>
                <a:gd name="connsiteY4" fmla="*/ 59404 h 1031573"/>
                <a:gd name="connsiteX5" fmla="*/ 123890 w 1305884"/>
                <a:gd name="connsiteY5" fmla="*/ 0 h 1031573"/>
                <a:gd name="connsiteX6" fmla="*/ 0 w 1305884"/>
                <a:gd name="connsiteY6" fmla="*/ 903721 h 1031573"/>
                <a:gd name="connsiteX7" fmla="*/ 387084 w 1305884"/>
                <a:gd name="connsiteY7" fmla="*/ 951511 h 1031573"/>
                <a:gd name="connsiteX8" fmla="*/ 388416 w 1305884"/>
                <a:gd name="connsiteY8" fmla="*/ 954081 h 1031573"/>
                <a:gd name="connsiteX9" fmla="*/ 541993 w 1305884"/>
                <a:gd name="connsiteY9" fmla="*/ 970837 h 1031573"/>
                <a:gd name="connsiteX10" fmla="*/ 898057 w 1305884"/>
                <a:gd name="connsiteY10" fmla="*/ 1004442 h 1031573"/>
                <a:gd name="connsiteX11" fmla="*/ 1077516 w 1305884"/>
                <a:gd name="connsiteY11" fmla="*/ 1017389 h 1031573"/>
                <a:gd name="connsiteX12" fmla="*/ 1249078 w 1305884"/>
                <a:gd name="connsiteY12" fmla="*/ 1031573 h 1031573"/>
                <a:gd name="connsiteX13" fmla="*/ 1290374 w 1305884"/>
                <a:gd name="connsiteY13" fmla="*/ 347285 h 103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5884" h="1031573">
                  <a:moveTo>
                    <a:pt x="1290374" y="347285"/>
                  </a:moveTo>
                  <a:lnTo>
                    <a:pt x="1305884" y="120141"/>
                  </a:lnTo>
                  <a:lnTo>
                    <a:pt x="966472" y="93009"/>
                  </a:lnTo>
                  <a:lnTo>
                    <a:pt x="816796" y="81395"/>
                  </a:lnTo>
                  <a:lnTo>
                    <a:pt x="603843" y="59404"/>
                  </a:lnTo>
                  <a:lnTo>
                    <a:pt x="123890" y="0"/>
                  </a:lnTo>
                  <a:lnTo>
                    <a:pt x="0" y="903721"/>
                  </a:lnTo>
                  <a:lnTo>
                    <a:pt x="387084" y="951511"/>
                  </a:lnTo>
                  <a:lnTo>
                    <a:pt x="388416" y="954081"/>
                  </a:lnTo>
                  <a:lnTo>
                    <a:pt x="541993" y="970837"/>
                  </a:lnTo>
                  <a:lnTo>
                    <a:pt x="898057" y="1004442"/>
                  </a:lnTo>
                  <a:lnTo>
                    <a:pt x="1077516" y="1017389"/>
                  </a:lnTo>
                  <a:lnTo>
                    <a:pt x="1249078" y="1031573"/>
                  </a:lnTo>
                  <a:lnTo>
                    <a:pt x="1290374" y="34728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2A0CDE51-F1BD-426C-2C50-219A077727CC}"/>
                </a:ext>
              </a:extLst>
            </p:cNvPr>
            <p:cNvSpPr/>
            <p:nvPr/>
          </p:nvSpPr>
          <p:spPr>
            <a:xfrm>
              <a:off x="5070950" y="5175169"/>
              <a:ext cx="812402" cy="736349"/>
            </a:xfrm>
            <a:custGeom>
              <a:avLst/>
              <a:gdLst>
                <a:gd name="connsiteX0" fmla="*/ 816796 w 904527"/>
                <a:gd name="connsiteY0" fmla="*/ 333100 h 819851"/>
                <a:gd name="connsiteX1" fmla="*/ 820697 w 904527"/>
                <a:gd name="connsiteY1" fmla="*/ 324056 h 819851"/>
                <a:gd name="connsiteX2" fmla="*/ 818128 w 904527"/>
                <a:gd name="connsiteY2" fmla="*/ 317583 h 819851"/>
                <a:gd name="connsiteX3" fmla="*/ 820697 w 904527"/>
                <a:gd name="connsiteY3" fmla="*/ 312442 h 819851"/>
                <a:gd name="connsiteX4" fmla="*/ 834876 w 904527"/>
                <a:gd name="connsiteY4" fmla="*/ 312442 h 819851"/>
                <a:gd name="connsiteX5" fmla="*/ 838681 w 904527"/>
                <a:gd name="connsiteY5" fmla="*/ 309777 h 819851"/>
                <a:gd name="connsiteX6" fmla="*/ 833543 w 904527"/>
                <a:gd name="connsiteY6" fmla="*/ 283978 h 819851"/>
                <a:gd name="connsiteX7" fmla="*/ 829737 w 904527"/>
                <a:gd name="connsiteY7" fmla="*/ 281407 h 819851"/>
                <a:gd name="connsiteX8" fmla="*/ 820697 w 904527"/>
                <a:gd name="connsiteY8" fmla="*/ 281407 h 819851"/>
                <a:gd name="connsiteX9" fmla="*/ 818128 w 904527"/>
                <a:gd name="connsiteY9" fmla="*/ 277599 h 819851"/>
                <a:gd name="connsiteX10" fmla="*/ 819366 w 904527"/>
                <a:gd name="connsiteY10" fmla="*/ 272364 h 819851"/>
                <a:gd name="connsiteX11" fmla="*/ 828405 w 904527"/>
                <a:gd name="connsiteY11" fmla="*/ 269793 h 819851"/>
                <a:gd name="connsiteX12" fmla="*/ 828405 w 904527"/>
                <a:gd name="connsiteY12" fmla="*/ 258179 h 819851"/>
                <a:gd name="connsiteX13" fmla="*/ 832306 w 904527"/>
                <a:gd name="connsiteY13" fmla="*/ 247898 h 819851"/>
                <a:gd name="connsiteX14" fmla="*/ 824504 w 904527"/>
                <a:gd name="connsiteY14" fmla="*/ 246565 h 819851"/>
                <a:gd name="connsiteX15" fmla="*/ 821934 w 904527"/>
                <a:gd name="connsiteY15" fmla="*/ 254371 h 819851"/>
                <a:gd name="connsiteX16" fmla="*/ 818128 w 904527"/>
                <a:gd name="connsiteY16" fmla="*/ 255609 h 819851"/>
                <a:gd name="connsiteX17" fmla="*/ 815464 w 904527"/>
                <a:gd name="connsiteY17" fmla="*/ 246565 h 819851"/>
                <a:gd name="connsiteX18" fmla="*/ 829737 w 904527"/>
                <a:gd name="connsiteY18" fmla="*/ 232380 h 819851"/>
                <a:gd name="connsiteX19" fmla="*/ 836113 w 904527"/>
                <a:gd name="connsiteY19" fmla="*/ 246565 h 819851"/>
                <a:gd name="connsiteX20" fmla="*/ 846484 w 904527"/>
                <a:gd name="connsiteY20" fmla="*/ 238854 h 819851"/>
                <a:gd name="connsiteX21" fmla="*/ 838681 w 904527"/>
                <a:gd name="connsiteY21" fmla="*/ 225907 h 819851"/>
                <a:gd name="connsiteX22" fmla="*/ 837444 w 904527"/>
                <a:gd name="connsiteY22" fmla="*/ 216863 h 819851"/>
                <a:gd name="connsiteX23" fmla="*/ 846484 w 904527"/>
                <a:gd name="connsiteY23" fmla="*/ 211722 h 819851"/>
                <a:gd name="connsiteX24" fmla="*/ 851622 w 904527"/>
                <a:gd name="connsiteY24" fmla="*/ 218196 h 819851"/>
                <a:gd name="connsiteX25" fmla="*/ 858093 w 904527"/>
                <a:gd name="connsiteY25" fmla="*/ 218196 h 819851"/>
                <a:gd name="connsiteX26" fmla="*/ 859425 w 904527"/>
                <a:gd name="connsiteY26" fmla="*/ 214292 h 819851"/>
                <a:gd name="connsiteX27" fmla="*/ 851622 w 904527"/>
                <a:gd name="connsiteY27" fmla="*/ 207914 h 819851"/>
                <a:gd name="connsiteX28" fmla="*/ 851622 w 904527"/>
                <a:gd name="connsiteY28" fmla="*/ 202678 h 819851"/>
                <a:gd name="connsiteX29" fmla="*/ 871034 w 904527"/>
                <a:gd name="connsiteY29" fmla="*/ 191064 h 819851"/>
                <a:gd name="connsiteX30" fmla="*/ 869701 w 904527"/>
                <a:gd name="connsiteY30" fmla="*/ 185923 h 819851"/>
                <a:gd name="connsiteX31" fmla="*/ 863231 w 904527"/>
                <a:gd name="connsiteY31" fmla="*/ 189731 h 819851"/>
                <a:gd name="connsiteX32" fmla="*/ 855524 w 904527"/>
                <a:gd name="connsiteY32" fmla="*/ 185923 h 819851"/>
                <a:gd name="connsiteX33" fmla="*/ 851622 w 904527"/>
                <a:gd name="connsiteY33" fmla="*/ 172976 h 819851"/>
                <a:gd name="connsiteX34" fmla="*/ 858093 w 904527"/>
                <a:gd name="connsiteY34" fmla="*/ 167835 h 819851"/>
                <a:gd name="connsiteX35" fmla="*/ 873602 w 904527"/>
                <a:gd name="connsiteY35" fmla="*/ 165265 h 819851"/>
                <a:gd name="connsiteX36" fmla="*/ 877409 w 904527"/>
                <a:gd name="connsiteY36" fmla="*/ 161457 h 819851"/>
                <a:gd name="connsiteX37" fmla="*/ 878741 w 904527"/>
                <a:gd name="connsiteY37" fmla="*/ 154983 h 819851"/>
                <a:gd name="connsiteX38" fmla="*/ 885211 w 904527"/>
                <a:gd name="connsiteY38" fmla="*/ 151080 h 819851"/>
                <a:gd name="connsiteX39" fmla="*/ 889112 w 904527"/>
                <a:gd name="connsiteY39" fmla="*/ 153746 h 819851"/>
                <a:gd name="connsiteX40" fmla="*/ 895488 w 904527"/>
                <a:gd name="connsiteY40" fmla="*/ 148510 h 819851"/>
                <a:gd name="connsiteX41" fmla="*/ 882642 w 904527"/>
                <a:gd name="connsiteY41" fmla="*/ 134326 h 819851"/>
                <a:gd name="connsiteX42" fmla="*/ 887781 w 904527"/>
                <a:gd name="connsiteY42" fmla="*/ 129185 h 819851"/>
                <a:gd name="connsiteX43" fmla="*/ 900721 w 904527"/>
                <a:gd name="connsiteY43" fmla="*/ 134326 h 819851"/>
                <a:gd name="connsiteX44" fmla="*/ 904527 w 904527"/>
                <a:gd name="connsiteY44" fmla="*/ 129185 h 819851"/>
                <a:gd name="connsiteX45" fmla="*/ 890350 w 904527"/>
                <a:gd name="connsiteY45" fmla="*/ 117570 h 819851"/>
                <a:gd name="connsiteX46" fmla="*/ 887781 w 904527"/>
                <a:gd name="connsiteY46" fmla="*/ 108526 h 819851"/>
                <a:gd name="connsiteX47" fmla="*/ 769029 w 904527"/>
                <a:gd name="connsiteY47" fmla="*/ 118808 h 819851"/>
                <a:gd name="connsiteX48" fmla="*/ 780638 w 904527"/>
                <a:gd name="connsiteY48" fmla="*/ 94342 h 819851"/>
                <a:gd name="connsiteX49" fmla="*/ 794911 w 904527"/>
                <a:gd name="connsiteY49" fmla="*/ 83965 h 819851"/>
                <a:gd name="connsiteX50" fmla="*/ 794911 w 904527"/>
                <a:gd name="connsiteY50" fmla="*/ 76254 h 819851"/>
                <a:gd name="connsiteX51" fmla="*/ 811658 w 904527"/>
                <a:gd name="connsiteY51" fmla="*/ 65878 h 819851"/>
                <a:gd name="connsiteX52" fmla="*/ 815464 w 904527"/>
                <a:gd name="connsiteY52" fmla="*/ 54263 h 819851"/>
                <a:gd name="connsiteX53" fmla="*/ 823267 w 904527"/>
                <a:gd name="connsiteY53" fmla="*/ 46552 h 819851"/>
                <a:gd name="connsiteX54" fmla="*/ 823267 w 904527"/>
                <a:gd name="connsiteY54" fmla="*/ 25894 h 819851"/>
                <a:gd name="connsiteX55" fmla="*/ 810326 w 904527"/>
                <a:gd name="connsiteY55" fmla="*/ 20658 h 819851"/>
                <a:gd name="connsiteX56" fmla="*/ 810326 w 904527"/>
                <a:gd name="connsiteY56" fmla="*/ 12947 h 819851"/>
                <a:gd name="connsiteX57" fmla="*/ 801286 w 904527"/>
                <a:gd name="connsiteY57" fmla="*/ 0 h 819851"/>
                <a:gd name="connsiteX58" fmla="*/ 627156 w 904527"/>
                <a:gd name="connsiteY58" fmla="*/ 11710 h 819851"/>
                <a:gd name="connsiteX59" fmla="*/ 443890 w 904527"/>
                <a:gd name="connsiteY59" fmla="*/ 20658 h 819851"/>
                <a:gd name="connsiteX60" fmla="*/ 0 w 904527"/>
                <a:gd name="connsiteY60" fmla="*/ 33605 h 819851"/>
                <a:gd name="connsiteX61" fmla="*/ 37396 w 904527"/>
                <a:gd name="connsiteY61" fmla="*/ 281407 h 819851"/>
                <a:gd name="connsiteX62" fmla="*/ 34826 w 904527"/>
                <a:gd name="connsiteY62" fmla="*/ 681623 h 819851"/>
                <a:gd name="connsiteX63" fmla="*/ 42534 w 904527"/>
                <a:gd name="connsiteY63" fmla="*/ 681623 h 819851"/>
                <a:gd name="connsiteX64" fmla="*/ 39965 w 904527"/>
                <a:gd name="connsiteY64" fmla="*/ 689429 h 819851"/>
                <a:gd name="connsiteX65" fmla="*/ 47672 w 904527"/>
                <a:gd name="connsiteY65" fmla="*/ 695903 h 819851"/>
                <a:gd name="connsiteX66" fmla="*/ 55475 w 904527"/>
                <a:gd name="connsiteY66" fmla="*/ 691999 h 819851"/>
                <a:gd name="connsiteX67" fmla="*/ 50336 w 904527"/>
                <a:gd name="connsiteY67" fmla="*/ 699711 h 819851"/>
                <a:gd name="connsiteX68" fmla="*/ 55475 w 904527"/>
                <a:gd name="connsiteY68" fmla="*/ 702281 h 819851"/>
                <a:gd name="connsiteX69" fmla="*/ 63182 w 904527"/>
                <a:gd name="connsiteY69" fmla="*/ 695903 h 819851"/>
                <a:gd name="connsiteX70" fmla="*/ 68321 w 904527"/>
                <a:gd name="connsiteY70" fmla="*/ 699711 h 819851"/>
                <a:gd name="connsiteX71" fmla="*/ 68321 w 904527"/>
                <a:gd name="connsiteY71" fmla="*/ 694570 h 819851"/>
                <a:gd name="connsiteX72" fmla="*/ 72222 w 904527"/>
                <a:gd name="connsiteY72" fmla="*/ 691999 h 819851"/>
                <a:gd name="connsiteX73" fmla="*/ 73554 w 904527"/>
                <a:gd name="connsiteY73" fmla="*/ 698473 h 819851"/>
                <a:gd name="connsiteX74" fmla="*/ 80024 w 904527"/>
                <a:gd name="connsiteY74" fmla="*/ 691999 h 819851"/>
                <a:gd name="connsiteX75" fmla="*/ 82594 w 904527"/>
                <a:gd name="connsiteY75" fmla="*/ 693237 h 819851"/>
                <a:gd name="connsiteX76" fmla="*/ 80024 w 904527"/>
                <a:gd name="connsiteY76" fmla="*/ 698473 h 819851"/>
                <a:gd name="connsiteX77" fmla="*/ 85162 w 904527"/>
                <a:gd name="connsiteY77" fmla="*/ 699711 h 819851"/>
                <a:gd name="connsiteX78" fmla="*/ 86399 w 904527"/>
                <a:gd name="connsiteY78" fmla="*/ 693237 h 819851"/>
                <a:gd name="connsiteX79" fmla="*/ 94202 w 904527"/>
                <a:gd name="connsiteY79" fmla="*/ 690667 h 819851"/>
                <a:gd name="connsiteX80" fmla="*/ 95439 w 904527"/>
                <a:gd name="connsiteY80" fmla="*/ 697140 h 819851"/>
                <a:gd name="connsiteX81" fmla="*/ 108380 w 904527"/>
                <a:gd name="connsiteY81" fmla="*/ 693237 h 819851"/>
                <a:gd name="connsiteX82" fmla="*/ 117419 w 904527"/>
                <a:gd name="connsiteY82" fmla="*/ 698473 h 819851"/>
                <a:gd name="connsiteX83" fmla="*/ 119989 w 904527"/>
                <a:gd name="connsiteY83" fmla="*/ 819851 h 819851"/>
                <a:gd name="connsiteX84" fmla="*/ 492895 w 904527"/>
                <a:gd name="connsiteY84" fmla="*/ 810808 h 819851"/>
                <a:gd name="connsiteX85" fmla="*/ 661982 w 904527"/>
                <a:gd name="connsiteY85" fmla="*/ 803096 h 819851"/>
                <a:gd name="connsiteX86" fmla="*/ 663219 w 904527"/>
                <a:gd name="connsiteY86" fmla="*/ 796623 h 819851"/>
                <a:gd name="connsiteX87" fmla="*/ 669689 w 904527"/>
                <a:gd name="connsiteY87" fmla="*/ 795290 h 819851"/>
                <a:gd name="connsiteX88" fmla="*/ 669689 w 904527"/>
                <a:gd name="connsiteY88" fmla="*/ 790149 h 819851"/>
                <a:gd name="connsiteX89" fmla="*/ 655511 w 904527"/>
                <a:gd name="connsiteY89" fmla="*/ 779773 h 819851"/>
                <a:gd name="connsiteX90" fmla="*/ 654179 w 904527"/>
                <a:gd name="connsiteY90" fmla="*/ 774632 h 819851"/>
                <a:gd name="connsiteX91" fmla="*/ 658081 w 904527"/>
                <a:gd name="connsiteY91" fmla="*/ 772062 h 819851"/>
                <a:gd name="connsiteX92" fmla="*/ 668357 w 904527"/>
                <a:gd name="connsiteY92" fmla="*/ 775965 h 819851"/>
                <a:gd name="connsiteX93" fmla="*/ 673591 w 904527"/>
                <a:gd name="connsiteY93" fmla="*/ 772062 h 819851"/>
                <a:gd name="connsiteX94" fmla="*/ 673591 w 904527"/>
                <a:gd name="connsiteY94" fmla="*/ 753974 h 819851"/>
                <a:gd name="connsiteX95" fmla="*/ 680061 w 904527"/>
                <a:gd name="connsiteY95" fmla="*/ 748833 h 819851"/>
                <a:gd name="connsiteX96" fmla="*/ 682630 w 904527"/>
                <a:gd name="connsiteY96" fmla="*/ 741027 h 819851"/>
                <a:gd name="connsiteX97" fmla="*/ 674828 w 904527"/>
                <a:gd name="connsiteY97" fmla="*/ 738456 h 819851"/>
                <a:gd name="connsiteX98" fmla="*/ 670926 w 904527"/>
                <a:gd name="connsiteY98" fmla="*/ 748833 h 819851"/>
                <a:gd name="connsiteX99" fmla="*/ 661982 w 904527"/>
                <a:gd name="connsiteY99" fmla="*/ 731983 h 819851"/>
                <a:gd name="connsiteX100" fmla="*/ 668357 w 904527"/>
                <a:gd name="connsiteY100" fmla="*/ 716561 h 819851"/>
                <a:gd name="connsiteX101" fmla="*/ 676159 w 904527"/>
                <a:gd name="connsiteY101" fmla="*/ 707517 h 819851"/>
                <a:gd name="connsiteX102" fmla="*/ 676159 w 904527"/>
                <a:gd name="connsiteY102" fmla="*/ 701043 h 819851"/>
                <a:gd name="connsiteX103" fmla="*/ 670926 w 904527"/>
                <a:gd name="connsiteY103" fmla="*/ 699711 h 819851"/>
                <a:gd name="connsiteX104" fmla="*/ 669689 w 904527"/>
                <a:gd name="connsiteY104" fmla="*/ 711325 h 819851"/>
                <a:gd name="connsiteX105" fmla="*/ 661982 w 904527"/>
                <a:gd name="connsiteY105" fmla="*/ 717798 h 819851"/>
                <a:gd name="connsiteX106" fmla="*/ 654179 w 904527"/>
                <a:gd name="connsiteY106" fmla="*/ 717798 h 819851"/>
                <a:gd name="connsiteX107" fmla="*/ 650373 w 904527"/>
                <a:gd name="connsiteY107" fmla="*/ 712658 h 819851"/>
                <a:gd name="connsiteX108" fmla="*/ 664551 w 904527"/>
                <a:gd name="connsiteY108" fmla="*/ 703614 h 819851"/>
                <a:gd name="connsiteX109" fmla="*/ 664551 w 904527"/>
                <a:gd name="connsiteY109" fmla="*/ 697140 h 819851"/>
                <a:gd name="connsiteX110" fmla="*/ 659413 w 904527"/>
                <a:gd name="connsiteY110" fmla="*/ 690667 h 819851"/>
                <a:gd name="connsiteX111" fmla="*/ 654179 w 904527"/>
                <a:gd name="connsiteY111" fmla="*/ 691999 h 819851"/>
                <a:gd name="connsiteX112" fmla="*/ 654179 w 904527"/>
                <a:gd name="connsiteY112" fmla="*/ 704851 h 819851"/>
                <a:gd name="connsiteX113" fmla="*/ 643903 w 904527"/>
                <a:gd name="connsiteY113" fmla="*/ 706184 h 819851"/>
                <a:gd name="connsiteX114" fmla="*/ 652943 w 904527"/>
                <a:gd name="connsiteY114" fmla="*/ 689429 h 819851"/>
                <a:gd name="connsiteX115" fmla="*/ 643903 w 904527"/>
                <a:gd name="connsiteY115" fmla="*/ 680385 h 819851"/>
                <a:gd name="connsiteX116" fmla="*/ 642571 w 904527"/>
                <a:gd name="connsiteY116" fmla="*/ 673912 h 819851"/>
                <a:gd name="connsiteX117" fmla="*/ 654179 w 904527"/>
                <a:gd name="connsiteY117" fmla="*/ 675244 h 819851"/>
                <a:gd name="connsiteX118" fmla="*/ 658081 w 904527"/>
                <a:gd name="connsiteY118" fmla="*/ 666201 h 819851"/>
                <a:gd name="connsiteX119" fmla="*/ 656748 w 904527"/>
                <a:gd name="connsiteY119" fmla="*/ 660965 h 819851"/>
                <a:gd name="connsiteX120" fmla="*/ 646472 w 904527"/>
                <a:gd name="connsiteY120" fmla="*/ 654491 h 819851"/>
                <a:gd name="connsiteX121" fmla="*/ 645140 w 904527"/>
                <a:gd name="connsiteY121" fmla="*/ 648113 h 819851"/>
                <a:gd name="connsiteX122" fmla="*/ 654179 w 904527"/>
                <a:gd name="connsiteY122" fmla="*/ 642972 h 819851"/>
                <a:gd name="connsiteX123" fmla="*/ 669689 w 904527"/>
                <a:gd name="connsiteY123" fmla="*/ 654491 h 819851"/>
                <a:gd name="connsiteX124" fmla="*/ 677396 w 904527"/>
                <a:gd name="connsiteY124" fmla="*/ 649350 h 819851"/>
                <a:gd name="connsiteX125" fmla="*/ 673591 w 904527"/>
                <a:gd name="connsiteY125" fmla="*/ 641639 h 819851"/>
                <a:gd name="connsiteX126" fmla="*/ 660650 w 904527"/>
                <a:gd name="connsiteY126" fmla="*/ 644210 h 819851"/>
                <a:gd name="connsiteX127" fmla="*/ 656748 w 904527"/>
                <a:gd name="connsiteY127" fmla="*/ 630025 h 819851"/>
                <a:gd name="connsiteX128" fmla="*/ 670926 w 904527"/>
                <a:gd name="connsiteY128" fmla="*/ 626122 h 819851"/>
                <a:gd name="connsiteX129" fmla="*/ 680061 w 904527"/>
                <a:gd name="connsiteY129" fmla="*/ 631263 h 819851"/>
                <a:gd name="connsiteX130" fmla="*/ 686436 w 904527"/>
                <a:gd name="connsiteY130" fmla="*/ 627455 h 819851"/>
                <a:gd name="connsiteX131" fmla="*/ 672258 w 904527"/>
                <a:gd name="connsiteY131" fmla="*/ 611937 h 819851"/>
                <a:gd name="connsiteX132" fmla="*/ 678729 w 904527"/>
                <a:gd name="connsiteY132" fmla="*/ 592517 h 819851"/>
                <a:gd name="connsiteX133" fmla="*/ 664551 w 904527"/>
                <a:gd name="connsiteY133" fmla="*/ 579665 h 819851"/>
                <a:gd name="connsiteX134" fmla="*/ 668357 w 904527"/>
                <a:gd name="connsiteY134" fmla="*/ 577095 h 819851"/>
                <a:gd name="connsiteX135" fmla="*/ 674828 w 904527"/>
                <a:gd name="connsiteY135" fmla="*/ 580998 h 819851"/>
                <a:gd name="connsiteX136" fmla="*/ 680061 w 904527"/>
                <a:gd name="connsiteY136" fmla="*/ 579665 h 819851"/>
                <a:gd name="connsiteX137" fmla="*/ 683867 w 904527"/>
                <a:gd name="connsiteY137" fmla="*/ 586139 h 819851"/>
                <a:gd name="connsiteX138" fmla="*/ 687768 w 904527"/>
                <a:gd name="connsiteY138" fmla="*/ 584806 h 819851"/>
                <a:gd name="connsiteX139" fmla="*/ 686436 w 904527"/>
                <a:gd name="connsiteY139" fmla="*/ 574524 h 819851"/>
                <a:gd name="connsiteX140" fmla="*/ 690338 w 904527"/>
                <a:gd name="connsiteY140" fmla="*/ 569288 h 819851"/>
                <a:gd name="connsiteX141" fmla="*/ 701946 w 904527"/>
                <a:gd name="connsiteY141" fmla="*/ 566718 h 819851"/>
                <a:gd name="connsiteX142" fmla="*/ 704515 w 904527"/>
                <a:gd name="connsiteY142" fmla="*/ 552533 h 819851"/>
                <a:gd name="connsiteX143" fmla="*/ 696808 w 904527"/>
                <a:gd name="connsiteY143" fmla="*/ 552533 h 819851"/>
                <a:gd name="connsiteX144" fmla="*/ 690338 w 904527"/>
                <a:gd name="connsiteY144" fmla="*/ 548726 h 819851"/>
                <a:gd name="connsiteX145" fmla="*/ 687768 w 904527"/>
                <a:gd name="connsiteY145" fmla="*/ 542252 h 819851"/>
                <a:gd name="connsiteX146" fmla="*/ 691669 w 904527"/>
                <a:gd name="connsiteY146" fmla="*/ 534446 h 819851"/>
                <a:gd name="connsiteX147" fmla="*/ 708416 w 904527"/>
                <a:gd name="connsiteY147" fmla="*/ 542252 h 819851"/>
                <a:gd name="connsiteX148" fmla="*/ 714887 w 904527"/>
                <a:gd name="connsiteY148" fmla="*/ 538349 h 819851"/>
                <a:gd name="connsiteX149" fmla="*/ 712318 w 904527"/>
                <a:gd name="connsiteY149" fmla="*/ 531875 h 819851"/>
                <a:gd name="connsiteX150" fmla="*/ 692906 w 904527"/>
                <a:gd name="connsiteY150" fmla="*/ 530638 h 819851"/>
                <a:gd name="connsiteX151" fmla="*/ 691669 w 904527"/>
                <a:gd name="connsiteY151" fmla="*/ 520261 h 819851"/>
                <a:gd name="connsiteX152" fmla="*/ 701946 w 904527"/>
                <a:gd name="connsiteY152" fmla="*/ 526735 h 819851"/>
                <a:gd name="connsiteX153" fmla="*/ 708416 w 904527"/>
                <a:gd name="connsiteY153" fmla="*/ 525402 h 819851"/>
                <a:gd name="connsiteX154" fmla="*/ 713555 w 904527"/>
                <a:gd name="connsiteY154" fmla="*/ 507409 h 819851"/>
                <a:gd name="connsiteX155" fmla="*/ 722594 w 904527"/>
                <a:gd name="connsiteY155" fmla="*/ 511217 h 819851"/>
                <a:gd name="connsiteX156" fmla="*/ 723926 w 904527"/>
                <a:gd name="connsiteY156" fmla="*/ 509980 h 819851"/>
                <a:gd name="connsiteX157" fmla="*/ 721357 w 904527"/>
                <a:gd name="connsiteY157" fmla="*/ 490559 h 819851"/>
                <a:gd name="connsiteX158" fmla="*/ 734203 w 904527"/>
                <a:gd name="connsiteY158" fmla="*/ 487989 h 819851"/>
                <a:gd name="connsiteX159" fmla="*/ 736773 w 904527"/>
                <a:gd name="connsiteY159" fmla="*/ 502173 h 819851"/>
                <a:gd name="connsiteX160" fmla="*/ 740674 w 904527"/>
                <a:gd name="connsiteY160" fmla="*/ 499603 h 819851"/>
                <a:gd name="connsiteX161" fmla="*/ 741911 w 904527"/>
                <a:gd name="connsiteY161" fmla="*/ 487989 h 819851"/>
                <a:gd name="connsiteX162" fmla="*/ 753614 w 904527"/>
                <a:gd name="connsiteY162" fmla="*/ 475137 h 819851"/>
                <a:gd name="connsiteX163" fmla="*/ 750950 w 904527"/>
                <a:gd name="connsiteY163" fmla="*/ 458287 h 819851"/>
                <a:gd name="connsiteX164" fmla="*/ 761322 w 904527"/>
                <a:gd name="connsiteY164" fmla="*/ 446672 h 819851"/>
                <a:gd name="connsiteX165" fmla="*/ 749713 w 904527"/>
                <a:gd name="connsiteY165" fmla="*/ 431155 h 819851"/>
                <a:gd name="connsiteX166" fmla="*/ 753614 w 904527"/>
                <a:gd name="connsiteY166" fmla="*/ 414400 h 819851"/>
                <a:gd name="connsiteX167" fmla="*/ 757421 w 904527"/>
                <a:gd name="connsiteY167" fmla="*/ 415733 h 819851"/>
                <a:gd name="connsiteX168" fmla="*/ 757421 w 904527"/>
                <a:gd name="connsiteY168" fmla="*/ 426014 h 819851"/>
                <a:gd name="connsiteX169" fmla="*/ 759990 w 904527"/>
                <a:gd name="connsiteY169" fmla="*/ 428585 h 819851"/>
                <a:gd name="connsiteX170" fmla="*/ 765223 w 904527"/>
                <a:gd name="connsiteY170" fmla="*/ 426014 h 819851"/>
                <a:gd name="connsiteX171" fmla="*/ 771598 w 904527"/>
                <a:gd name="connsiteY171" fmla="*/ 416971 h 819851"/>
                <a:gd name="connsiteX172" fmla="*/ 770361 w 904527"/>
                <a:gd name="connsiteY172" fmla="*/ 411830 h 819851"/>
                <a:gd name="connsiteX173" fmla="*/ 758753 w 904527"/>
                <a:gd name="connsiteY173" fmla="*/ 410497 h 819851"/>
                <a:gd name="connsiteX174" fmla="*/ 754851 w 904527"/>
                <a:gd name="connsiteY174" fmla="*/ 392504 h 819851"/>
                <a:gd name="connsiteX175" fmla="*/ 761322 w 904527"/>
                <a:gd name="connsiteY175" fmla="*/ 389934 h 819851"/>
                <a:gd name="connsiteX176" fmla="*/ 765223 w 904527"/>
                <a:gd name="connsiteY176" fmla="*/ 396312 h 819851"/>
                <a:gd name="connsiteX177" fmla="*/ 761322 w 904527"/>
                <a:gd name="connsiteY177" fmla="*/ 405356 h 819851"/>
                <a:gd name="connsiteX178" fmla="*/ 767792 w 904527"/>
                <a:gd name="connsiteY178" fmla="*/ 406689 h 819851"/>
                <a:gd name="connsiteX179" fmla="*/ 774168 w 904527"/>
                <a:gd name="connsiteY179" fmla="*/ 402786 h 819851"/>
                <a:gd name="connsiteX180" fmla="*/ 770361 w 904527"/>
                <a:gd name="connsiteY180" fmla="*/ 389934 h 819851"/>
                <a:gd name="connsiteX181" fmla="*/ 771598 w 904527"/>
                <a:gd name="connsiteY181" fmla="*/ 384698 h 819851"/>
                <a:gd name="connsiteX182" fmla="*/ 766460 w 904527"/>
                <a:gd name="connsiteY182" fmla="*/ 375654 h 819851"/>
                <a:gd name="connsiteX183" fmla="*/ 769029 w 904527"/>
                <a:gd name="connsiteY183" fmla="*/ 370514 h 819851"/>
                <a:gd name="connsiteX184" fmla="*/ 775499 w 904527"/>
                <a:gd name="connsiteY184" fmla="*/ 371846 h 819851"/>
                <a:gd name="connsiteX185" fmla="*/ 776832 w 904527"/>
                <a:gd name="connsiteY185" fmla="*/ 382128 h 819851"/>
                <a:gd name="connsiteX186" fmla="*/ 792246 w 904527"/>
                <a:gd name="connsiteY186" fmla="*/ 375654 h 819851"/>
                <a:gd name="connsiteX187" fmla="*/ 800049 w 904527"/>
                <a:gd name="connsiteY187" fmla="*/ 376987 h 819851"/>
                <a:gd name="connsiteX188" fmla="*/ 800049 w 904527"/>
                <a:gd name="connsiteY188" fmla="*/ 374417 h 819851"/>
                <a:gd name="connsiteX189" fmla="*/ 800049 w 904527"/>
                <a:gd name="connsiteY189" fmla="*/ 369276 h 819851"/>
                <a:gd name="connsiteX190" fmla="*/ 808994 w 904527"/>
                <a:gd name="connsiteY190" fmla="*/ 360232 h 819851"/>
                <a:gd name="connsiteX191" fmla="*/ 808994 w 904527"/>
                <a:gd name="connsiteY191" fmla="*/ 356329 h 819851"/>
                <a:gd name="connsiteX192" fmla="*/ 797480 w 904527"/>
                <a:gd name="connsiteY192" fmla="*/ 348523 h 819851"/>
                <a:gd name="connsiteX193" fmla="*/ 796148 w 904527"/>
                <a:gd name="connsiteY193" fmla="*/ 343382 h 819851"/>
                <a:gd name="connsiteX194" fmla="*/ 798717 w 904527"/>
                <a:gd name="connsiteY194" fmla="*/ 331768 h 819851"/>
                <a:gd name="connsiteX195" fmla="*/ 816796 w 904527"/>
                <a:gd name="connsiteY195" fmla="*/ 333100 h 81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904527" h="819851">
                  <a:moveTo>
                    <a:pt x="816796" y="333100"/>
                  </a:moveTo>
                  <a:lnTo>
                    <a:pt x="820697" y="324056"/>
                  </a:lnTo>
                  <a:lnTo>
                    <a:pt x="818128" y="317583"/>
                  </a:lnTo>
                  <a:lnTo>
                    <a:pt x="820697" y="312442"/>
                  </a:lnTo>
                  <a:lnTo>
                    <a:pt x="834876" y="312442"/>
                  </a:lnTo>
                  <a:lnTo>
                    <a:pt x="838681" y="309777"/>
                  </a:lnTo>
                  <a:lnTo>
                    <a:pt x="833543" y="283978"/>
                  </a:lnTo>
                  <a:lnTo>
                    <a:pt x="829737" y="281407"/>
                  </a:lnTo>
                  <a:lnTo>
                    <a:pt x="820697" y="281407"/>
                  </a:lnTo>
                  <a:lnTo>
                    <a:pt x="818128" y="277599"/>
                  </a:lnTo>
                  <a:lnTo>
                    <a:pt x="819366" y="272364"/>
                  </a:lnTo>
                  <a:lnTo>
                    <a:pt x="828405" y="269793"/>
                  </a:lnTo>
                  <a:lnTo>
                    <a:pt x="828405" y="258179"/>
                  </a:lnTo>
                  <a:lnTo>
                    <a:pt x="832306" y="247898"/>
                  </a:lnTo>
                  <a:lnTo>
                    <a:pt x="824504" y="246565"/>
                  </a:lnTo>
                  <a:lnTo>
                    <a:pt x="821934" y="254371"/>
                  </a:lnTo>
                  <a:lnTo>
                    <a:pt x="818128" y="255609"/>
                  </a:lnTo>
                  <a:lnTo>
                    <a:pt x="815464" y="246565"/>
                  </a:lnTo>
                  <a:lnTo>
                    <a:pt x="829737" y="232380"/>
                  </a:lnTo>
                  <a:lnTo>
                    <a:pt x="836113" y="246565"/>
                  </a:lnTo>
                  <a:lnTo>
                    <a:pt x="846484" y="238854"/>
                  </a:lnTo>
                  <a:lnTo>
                    <a:pt x="838681" y="225907"/>
                  </a:lnTo>
                  <a:lnTo>
                    <a:pt x="837444" y="216863"/>
                  </a:lnTo>
                  <a:lnTo>
                    <a:pt x="846484" y="211722"/>
                  </a:lnTo>
                  <a:lnTo>
                    <a:pt x="851622" y="218196"/>
                  </a:lnTo>
                  <a:lnTo>
                    <a:pt x="858093" y="218196"/>
                  </a:lnTo>
                  <a:lnTo>
                    <a:pt x="859425" y="214292"/>
                  </a:lnTo>
                  <a:lnTo>
                    <a:pt x="851622" y="207914"/>
                  </a:lnTo>
                  <a:lnTo>
                    <a:pt x="851622" y="202678"/>
                  </a:lnTo>
                  <a:lnTo>
                    <a:pt x="871034" y="191064"/>
                  </a:lnTo>
                  <a:lnTo>
                    <a:pt x="869701" y="185923"/>
                  </a:lnTo>
                  <a:lnTo>
                    <a:pt x="863231" y="189731"/>
                  </a:lnTo>
                  <a:lnTo>
                    <a:pt x="855524" y="185923"/>
                  </a:lnTo>
                  <a:lnTo>
                    <a:pt x="851622" y="172976"/>
                  </a:lnTo>
                  <a:lnTo>
                    <a:pt x="858093" y="167835"/>
                  </a:lnTo>
                  <a:lnTo>
                    <a:pt x="873602" y="165265"/>
                  </a:lnTo>
                  <a:lnTo>
                    <a:pt x="877409" y="161457"/>
                  </a:lnTo>
                  <a:lnTo>
                    <a:pt x="878741" y="154983"/>
                  </a:lnTo>
                  <a:lnTo>
                    <a:pt x="885211" y="151080"/>
                  </a:lnTo>
                  <a:lnTo>
                    <a:pt x="889112" y="153746"/>
                  </a:lnTo>
                  <a:lnTo>
                    <a:pt x="895488" y="148510"/>
                  </a:lnTo>
                  <a:lnTo>
                    <a:pt x="882642" y="134326"/>
                  </a:lnTo>
                  <a:lnTo>
                    <a:pt x="887781" y="129185"/>
                  </a:lnTo>
                  <a:lnTo>
                    <a:pt x="900721" y="134326"/>
                  </a:lnTo>
                  <a:lnTo>
                    <a:pt x="904527" y="129185"/>
                  </a:lnTo>
                  <a:lnTo>
                    <a:pt x="890350" y="117570"/>
                  </a:lnTo>
                  <a:lnTo>
                    <a:pt x="887781" y="108526"/>
                  </a:lnTo>
                  <a:lnTo>
                    <a:pt x="769029" y="118808"/>
                  </a:lnTo>
                  <a:lnTo>
                    <a:pt x="780638" y="94342"/>
                  </a:lnTo>
                  <a:lnTo>
                    <a:pt x="794911" y="83965"/>
                  </a:lnTo>
                  <a:lnTo>
                    <a:pt x="794911" y="76254"/>
                  </a:lnTo>
                  <a:lnTo>
                    <a:pt x="811658" y="65878"/>
                  </a:lnTo>
                  <a:lnTo>
                    <a:pt x="815464" y="54263"/>
                  </a:lnTo>
                  <a:lnTo>
                    <a:pt x="823267" y="46552"/>
                  </a:lnTo>
                  <a:lnTo>
                    <a:pt x="823267" y="25894"/>
                  </a:lnTo>
                  <a:lnTo>
                    <a:pt x="810326" y="20658"/>
                  </a:lnTo>
                  <a:lnTo>
                    <a:pt x="810326" y="12947"/>
                  </a:lnTo>
                  <a:lnTo>
                    <a:pt x="801286" y="0"/>
                  </a:lnTo>
                  <a:lnTo>
                    <a:pt x="627156" y="11710"/>
                  </a:lnTo>
                  <a:lnTo>
                    <a:pt x="443890" y="20658"/>
                  </a:lnTo>
                  <a:lnTo>
                    <a:pt x="0" y="33605"/>
                  </a:lnTo>
                  <a:lnTo>
                    <a:pt x="37396" y="281407"/>
                  </a:lnTo>
                  <a:lnTo>
                    <a:pt x="34826" y="681623"/>
                  </a:lnTo>
                  <a:lnTo>
                    <a:pt x="42534" y="681623"/>
                  </a:lnTo>
                  <a:lnTo>
                    <a:pt x="39965" y="689429"/>
                  </a:lnTo>
                  <a:lnTo>
                    <a:pt x="47672" y="695903"/>
                  </a:lnTo>
                  <a:lnTo>
                    <a:pt x="55475" y="691999"/>
                  </a:lnTo>
                  <a:lnTo>
                    <a:pt x="50336" y="699711"/>
                  </a:lnTo>
                  <a:lnTo>
                    <a:pt x="55475" y="702281"/>
                  </a:lnTo>
                  <a:lnTo>
                    <a:pt x="63182" y="695903"/>
                  </a:lnTo>
                  <a:lnTo>
                    <a:pt x="68321" y="699711"/>
                  </a:lnTo>
                  <a:lnTo>
                    <a:pt x="68321" y="694570"/>
                  </a:lnTo>
                  <a:lnTo>
                    <a:pt x="72222" y="691999"/>
                  </a:lnTo>
                  <a:lnTo>
                    <a:pt x="73554" y="698473"/>
                  </a:lnTo>
                  <a:lnTo>
                    <a:pt x="80024" y="691999"/>
                  </a:lnTo>
                  <a:lnTo>
                    <a:pt x="82594" y="693237"/>
                  </a:lnTo>
                  <a:lnTo>
                    <a:pt x="80024" y="698473"/>
                  </a:lnTo>
                  <a:lnTo>
                    <a:pt x="85162" y="699711"/>
                  </a:lnTo>
                  <a:lnTo>
                    <a:pt x="86399" y="693237"/>
                  </a:lnTo>
                  <a:lnTo>
                    <a:pt x="94202" y="690667"/>
                  </a:lnTo>
                  <a:lnTo>
                    <a:pt x="95439" y="697140"/>
                  </a:lnTo>
                  <a:lnTo>
                    <a:pt x="108380" y="693237"/>
                  </a:lnTo>
                  <a:lnTo>
                    <a:pt x="117419" y="698473"/>
                  </a:lnTo>
                  <a:lnTo>
                    <a:pt x="119989" y="819851"/>
                  </a:lnTo>
                  <a:lnTo>
                    <a:pt x="492895" y="810808"/>
                  </a:lnTo>
                  <a:lnTo>
                    <a:pt x="661982" y="803096"/>
                  </a:lnTo>
                  <a:lnTo>
                    <a:pt x="663219" y="796623"/>
                  </a:lnTo>
                  <a:lnTo>
                    <a:pt x="669689" y="795290"/>
                  </a:lnTo>
                  <a:lnTo>
                    <a:pt x="669689" y="790149"/>
                  </a:lnTo>
                  <a:lnTo>
                    <a:pt x="655511" y="779773"/>
                  </a:lnTo>
                  <a:lnTo>
                    <a:pt x="654179" y="774632"/>
                  </a:lnTo>
                  <a:lnTo>
                    <a:pt x="658081" y="772062"/>
                  </a:lnTo>
                  <a:lnTo>
                    <a:pt x="668357" y="775965"/>
                  </a:lnTo>
                  <a:lnTo>
                    <a:pt x="673591" y="772062"/>
                  </a:lnTo>
                  <a:lnTo>
                    <a:pt x="673591" y="753974"/>
                  </a:lnTo>
                  <a:lnTo>
                    <a:pt x="680061" y="748833"/>
                  </a:lnTo>
                  <a:lnTo>
                    <a:pt x="682630" y="741027"/>
                  </a:lnTo>
                  <a:lnTo>
                    <a:pt x="674828" y="738456"/>
                  </a:lnTo>
                  <a:lnTo>
                    <a:pt x="670926" y="748833"/>
                  </a:lnTo>
                  <a:lnTo>
                    <a:pt x="661982" y="731983"/>
                  </a:lnTo>
                  <a:lnTo>
                    <a:pt x="668357" y="716561"/>
                  </a:lnTo>
                  <a:lnTo>
                    <a:pt x="676159" y="707517"/>
                  </a:lnTo>
                  <a:lnTo>
                    <a:pt x="676159" y="701043"/>
                  </a:lnTo>
                  <a:lnTo>
                    <a:pt x="670926" y="699711"/>
                  </a:lnTo>
                  <a:lnTo>
                    <a:pt x="669689" y="711325"/>
                  </a:lnTo>
                  <a:lnTo>
                    <a:pt x="661982" y="717798"/>
                  </a:lnTo>
                  <a:lnTo>
                    <a:pt x="654179" y="717798"/>
                  </a:lnTo>
                  <a:lnTo>
                    <a:pt x="650373" y="712658"/>
                  </a:lnTo>
                  <a:lnTo>
                    <a:pt x="664551" y="703614"/>
                  </a:lnTo>
                  <a:lnTo>
                    <a:pt x="664551" y="697140"/>
                  </a:lnTo>
                  <a:lnTo>
                    <a:pt x="659413" y="690667"/>
                  </a:lnTo>
                  <a:lnTo>
                    <a:pt x="654179" y="691999"/>
                  </a:lnTo>
                  <a:lnTo>
                    <a:pt x="654179" y="704851"/>
                  </a:lnTo>
                  <a:lnTo>
                    <a:pt x="643903" y="706184"/>
                  </a:lnTo>
                  <a:lnTo>
                    <a:pt x="652943" y="689429"/>
                  </a:lnTo>
                  <a:lnTo>
                    <a:pt x="643903" y="680385"/>
                  </a:lnTo>
                  <a:lnTo>
                    <a:pt x="642571" y="673912"/>
                  </a:lnTo>
                  <a:lnTo>
                    <a:pt x="654179" y="675244"/>
                  </a:lnTo>
                  <a:lnTo>
                    <a:pt x="658081" y="666201"/>
                  </a:lnTo>
                  <a:lnTo>
                    <a:pt x="656748" y="660965"/>
                  </a:lnTo>
                  <a:lnTo>
                    <a:pt x="646472" y="654491"/>
                  </a:lnTo>
                  <a:lnTo>
                    <a:pt x="645140" y="648113"/>
                  </a:lnTo>
                  <a:lnTo>
                    <a:pt x="654179" y="642972"/>
                  </a:lnTo>
                  <a:lnTo>
                    <a:pt x="669689" y="654491"/>
                  </a:lnTo>
                  <a:lnTo>
                    <a:pt x="677396" y="649350"/>
                  </a:lnTo>
                  <a:lnTo>
                    <a:pt x="673591" y="641639"/>
                  </a:lnTo>
                  <a:lnTo>
                    <a:pt x="660650" y="644210"/>
                  </a:lnTo>
                  <a:lnTo>
                    <a:pt x="656748" y="630025"/>
                  </a:lnTo>
                  <a:lnTo>
                    <a:pt x="670926" y="626122"/>
                  </a:lnTo>
                  <a:lnTo>
                    <a:pt x="680061" y="631263"/>
                  </a:lnTo>
                  <a:lnTo>
                    <a:pt x="686436" y="627455"/>
                  </a:lnTo>
                  <a:lnTo>
                    <a:pt x="672258" y="611937"/>
                  </a:lnTo>
                  <a:lnTo>
                    <a:pt x="678729" y="592517"/>
                  </a:lnTo>
                  <a:lnTo>
                    <a:pt x="664551" y="579665"/>
                  </a:lnTo>
                  <a:lnTo>
                    <a:pt x="668357" y="577095"/>
                  </a:lnTo>
                  <a:lnTo>
                    <a:pt x="674828" y="580998"/>
                  </a:lnTo>
                  <a:lnTo>
                    <a:pt x="680061" y="579665"/>
                  </a:lnTo>
                  <a:lnTo>
                    <a:pt x="683867" y="586139"/>
                  </a:lnTo>
                  <a:lnTo>
                    <a:pt x="687768" y="584806"/>
                  </a:lnTo>
                  <a:lnTo>
                    <a:pt x="686436" y="574524"/>
                  </a:lnTo>
                  <a:lnTo>
                    <a:pt x="690338" y="569288"/>
                  </a:lnTo>
                  <a:lnTo>
                    <a:pt x="701946" y="566718"/>
                  </a:lnTo>
                  <a:lnTo>
                    <a:pt x="704515" y="552533"/>
                  </a:lnTo>
                  <a:lnTo>
                    <a:pt x="696808" y="552533"/>
                  </a:lnTo>
                  <a:lnTo>
                    <a:pt x="690338" y="548726"/>
                  </a:lnTo>
                  <a:lnTo>
                    <a:pt x="687768" y="542252"/>
                  </a:lnTo>
                  <a:lnTo>
                    <a:pt x="691669" y="534446"/>
                  </a:lnTo>
                  <a:lnTo>
                    <a:pt x="708416" y="542252"/>
                  </a:lnTo>
                  <a:lnTo>
                    <a:pt x="714887" y="538349"/>
                  </a:lnTo>
                  <a:lnTo>
                    <a:pt x="712318" y="531875"/>
                  </a:lnTo>
                  <a:lnTo>
                    <a:pt x="692906" y="530638"/>
                  </a:lnTo>
                  <a:lnTo>
                    <a:pt x="691669" y="520261"/>
                  </a:lnTo>
                  <a:lnTo>
                    <a:pt x="701946" y="526735"/>
                  </a:lnTo>
                  <a:lnTo>
                    <a:pt x="708416" y="525402"/>
                  </a:lnTo>
                  <a:lnTo>
                    <a:pt x="713555" y="507409"/>
                  </a:lnTo>
                  <a:lnTo>
                    <a:pt x="722594" y="511217"/>
                  </a:lnTo>
                  <a:lnTo>
                    <a:pt x="723926" y="509980"/>
                  </a:lnTo>
                  <a:lnTo>
                    <a:pt x="721357" y="490559"/>
                  </a:lnTo>
                  <a:lnTo>
                    <a:pt x="734203" y="487989"/>
                  </a:lnTo>
                  <a:lnTo>
                    <a:pt x="736773" y="502173"/>
                  </a:lnTo>
                  <a:lnTo>
                    <a:pt x="740674" y="499603"/>
                  </a:lnTo>
                  <a:lnTo>
                    <a:pt x="741911" y="487989"/>
                  </a:lnTo>
                  <a:lnTo>
                    <a:pt x="753614" y="475137"/>
                  </a:lnTo>
                  <a:lnTo>
                    <a:pt x="750950" y="458287"/>
                  </a:lnTo>
                  <a:lnTo>
                    <a:pt x="761322" y="446672"/>
                  </a:lnTo>
                  <a:lnTo>
                    <a:pt x="749713" y="431155"/>
                  </a:lnTo>
                  <a:lnTo>
                    <a:pt x="753614" y="414400"/>
                  </a:lnTo>
                  <a:lnTo>
                    <a:pt x="757421" y="415733"/>
                  </a:lnTo>
                  <a:lnTo>
                    <a:pt x="757421" y="426014"/>
                  </a:lnTo>
                  <a:lnTo>
                    <a:pt x="759990" y="428585"/>
                  </a:lnTo>
                  <a:lnTo>
                    <a:pt x="765223" y="426014"/>
                  </a:lnTo>
                  <a:lnTo>
                    <a:pt x="771598" y="416971"/>
                  </a:lnTo>
                  <a:lnTo>
                    <a:pt x="770361" y="411830"/>
                  </a:lnTo>
                  <a:lnTo>
                    <a:pt x="758753" y="410497"/>
                  </a:lnTo>
                  <a:lnTo>
                    <a:pt x="754851" y="392504"/>
                  </a:lnTo>
                  <a:lnTo>
                    <a:pt x="761322" y="389934"/>
                  </a:lnTo>
                  <a:lnTo>
                    <a:pt x="765223" y="396312"/>
                  </a:lnTo>
                  <a:lnTo>
                    <a:pt x="761322" y="405356"/>
                  </a:lnTo>
                  <a:lnTo>
                    <a:pt x="767792" y="406689"/>
                  </a:lnTo>
                  <a:lnTo>
                    <a:pt x="774168" y="402786"/>
                  </a:lnTo>
                  <a:lnTo>
                    <a:pt x="770361" y="389934"/>
                  </a:lnTo>
                  <a:lnTo>
                    <a:pt x="771598" y="384698"/>
                  </a:lnTo>
                  <a:lnTo>
                    <a:pt x="766460" y="375654"/>
                  </a:lnTo>
                  <a:lnTo>
                    <a:pt x="769029" y="370514"/>
                  </a:lnTo>
                  <a:lnTo>
                    <a:pt x="775499" y="371846"/>
                  </a:lnTo>
                  <a:lnTo>
                    <a:pt x="776832" y="382128"/>
                  </a:lnTo>
                  <a:lnTo>
                    <a:pt x="792246" y="375654"/>
                  </a:lnTo>
                  <a:lnTo>
                    <a:pt x="800049" y="376987"/>
                  </a:lnTo>
                  <a:lnTo>
                    <a:pt x="800049" y="374417"/>
                  </a:lnTo>
                  <a:lnTo>
                    <a:pt x="800049" y="369276"/>
                  </a:lnTo>
                  <a:lnTo>
                    <a:pt x="808994" y="360232"/>
                  </a:lnTo>
                  <a:lnTo>
                    <a:pt x="808994" y="356329"/>
                  </a:lnTo>
                  <a:lnTo>
                    <a:pt x="797480" y="348523"/>
                  </a:lnTo>
                  <a:lnTo>
                    <a:pt x="796148" y="343382"/>
                  </a:lnTo>
                  <a:lnTo>
                    <a:pt x="798717" y="331768"/>
                  </a:lnTo>
                  <a:lnTo>
                    <a:pt x="816796" y="33310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54312EA1-FA70-5944-9DC4-6450B99A4E44}"/>
                </a:ext>
              </a:extLst>
            </p:cNvPr>
            <p:cNvSpPr/>
            <p:nvPr/>
          </p:nvSpPr>
          <p:spPr>
            <a:xfrm>
              <a:off x="1960302" y="3824396"/>
              <a:ext cx="903762" cy="1135134"/>
            </a:xfrm>
            <a:custGeom>
              <a:avLst/>
              <a:gdLst>
                <a:gd name="connsiteX0" fmla="*/ 672258 w 1006246"/>
                <a:gd name="connsiteY0" fmla="*/ 311109 h 1263857"/>
                <a:gd name="connsiteX1" fmla="*/ 708416 w 1006246"/>
                <a:gd name="connsiteY1" fmla="*/ 86440 h 1263857"/>
                <a:gd name="connsiteX2" fmla="*/ 215427 w 1006246"/>
                <a:gd name="connsiteY2" fmla="*/ 0 h 1263857"/>
                <a:gd name="connsiteX3" fmla="*/ 0 w 1006246"/>
                <a:gd name="connsiteY3" fmla="*/ 1118014 h 1263857"/>
                <a:gd name="connsiteX4" fmla="*/ 396123 w 1006246"/>
                <a:gd name="connsiteY4" fmla="*/ 1188937 h 1263857"/>
                <a:gd name="connsiteX5" fmla="*/ 627060 w 1006246"/>
                <a:gd name="connsiteY5" fmla="*/ 1225112 h 1263857"/>
                <a:gd name="connsiteX6" fmla="*/ 661887 w 1006246"/>
                <a:gd name="connsiteY6" fmla="*/ 1232918 h 1263857"/>
                <a:gd name="connsiteX7" fmla="*/ 882547 w 1006246"/>
                <a:gd name="connsiteY7" fmla="*/ 1263858 h 1263857"/>
                <a:gd name="connsiteX8" fmla="*/ 1006246 w 1006246"/>
                <a:gd name="connsiteY8" fmla="*/ 360137 h 126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6246" h="1263857">
                  <a:moveTo>
                    <a:pt x="672258" y="311109"/>
                  </a:moveTo>
                  <a:lnTo>
                    <a:pt x="708416" y="86440"/>
                  </a:lnTo>
                  <a:lnTo>
                    <a:pt x="215427" y="0"/>
                  </a:lnTo>
                  <a:lnTo>
                    <a:pt x="0" y="1118014"/>
                  </a:lnTo>
                  <a:lnTo>
                    <a:pt x="396123" y="1188937"/>
                  </a:lnTo>
                  <a:lnTo>
                    <a:pt x="627060" y="1225112"/>
                  </a:lnTo>
                  <a:lnTo>
                    <a:pt x="661887" y="1232918"/>
                  </a:lnTo>
                  <a:lnTo>
                    <a:pt x="882547" y="1263858"/>
                  </a:lnTo>
                  <a:lnTo>
                    <a:pt x="1006246" y="360137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48D5C33D-F624-02F3-BBC0-EBD6F0357DAB}"/>
                </a:ext>
              </a:extLst>
            </p:cNvPr>
            <p:cNvSpPr/>
            <p:nvPr/>
          </p:nvSpPr>
          <p:spPr>
            <a:xfrm>
              <a:off x="3654673" y="3228356"/>
              <a:ext cx="1126475" cy="751398"/>
            </a:xfrm>
            <a:custGeom>
              <a:avLst/>
              <a:gdLst>
                <a:gd name="connsiteX0" fmla="*/ 394791 w 1254215"/>
                <a:gd name="connsiteY0" fmla="*/ 694570 h 836606"/>
                <a:gd name="connsiteX1" fmla="*/ 914804 w 1254215"/>
                <a:gd name="connsiteY1" fmla="*/ 716561 h 836606"/>
                <a:gd name="connsiteX2" fmla="*/ 922606 w 1254215"/>
                <a:gd name="connsiteY2" fmla="*/ 730745 h 836606"/>
                <a:gd name="connsiteX3" fmla="*/ 972943 w 1254215"/>
                <a:gd name="connsiteY3" fmla="*/ 753974 h 836606"/>
                <a:gd name="connsiteX4" fmla="*/ 974180 w 1254215"/>
                <a:gd name="connsiteY4" fmla="*/ 757877 h 836606"/>
                <a:gd name="connsiteX5" fmla="*/ 992259 w 1254215"/>
                <a:gd name="connsiteY5" fmla="*/ 769491 h 836606"/>
                <a:gd name="connsiteX6" fmla="*/ 1009006 w 1254215"/>
                <a:gd name="connsiteY6" fmla="*/ 763018 h 836606"/>
                <a:gd name="connsiteX7" fmla="*/ 1016808 w 1254215"/>
                <a:gd name="connsiteY7" fmla="*/ 748833 h 836606"/>
                <a:gd name="connsiteX8" fmla="*/ 1027085 w 1254215"/>
                <a:gd name="connsiteY8" fmla="*/ 748833 h 836606"/>
                <a:gd name="connsiteX9" fmla="*/ 1033555 w 1254215"/>
                <a:gd name="connsiteY9" fmla="*/ 752641 h 836606"/>
                <a:gd name="connsiteX10" fmla="*/ 1043832 w 1254215"/>
                <a:gd name="connsiteY10" fmla="*/ 748833 h 836606"/>
                <a:gd name="connsiteX11" fmla="*/ 1049065 w 1254215"/>
                <a:gd name="connsiteY11" fmla="*/ 753974 h 836606"/>
                <a:gd name="connsiteX12" fmla="*/ 1058105 w 1254215"/>
                <a:gd name="connsiteY12" fmla="*/ 748833 h 836606"/>
                <a:gd name="connsiteX13" fmla="*/ 1064575 w 1254215"/>
                <a:gd name="connsiteY13" fmla="*/ 752641 h 836606"/>
                <a:gd name="connsiteX14" fmla="*/ 1090362 w 1254215"/>
                <a:gd name="connsiteY14" fmla="*/ 750071 h 836606"/>
                <a:gd name="connsiteX15" fmla="*/ 1109678 w 1254215"/>
                <a:gd name="connsiteY15" fmla="*/ 748833 h 836606"/>
                <a:gd name="connsiteX16" fmla="*/ 1121287 w 1254215"/>
                <a:gd name="connsiteY16" fmla="*/ 752641 h 836606"/>
                <a:gd name="connsiteX17" fmla="*/ 1126520 w 1254215"/>
                <a:gd name="connsiteY17" fmla="*/ 761685 h 836606"/>
                <a:gd name="connsiteX18" fmla="*/ 1139461 w 1254215"/>
                <a:gd name="connsiteY18" fmla="*/ 770729 h 836606"/>
                <a:gd name="connsiteX19" fmla="*/ 1166484 w 1254215"/>
                <a:gd name="connsiteY19" fmla="*/ 774632 h 836606"/>
                <a:gd name="connsiteX20" fmla="*/ 1166484 w 1254215"/>
                <a:gd name="connsiteY20" fmla="*/ 782343 h 836606"/>
                <a:gd name="connsiteX21" fmla="*/ 1181994 w 1254215"/>
                <a:gd name="connsiteY21" fmla="*/ 781105 h 836606"/>
                <a:gd name="connsiteX22" fmla="*/ 1192271 w 1254215"/>
                <a:gd name="connsiteY22" fmla="*/ 786246 h 836606"/>
                <a:gd name="connsiteX23" fmla="*/ 1194935 w 1254215"/>
                <a:gd name="connsiteY23" fmla="*/ 794052 h 836606"/>
                <a:gd name="connsiteX24" fmla="*/ 1210350 w 1254215"/>
                <a:gd name="connsiteY24" fmla="*/ 796528 h 836606"/>
                <a:gd name="connsiteX25" fmla="*/ 1207781 w 1254215"/>
                <a:gd name="connsiteY25" fmla="*/ 806904 h 836606"/>
                <a:gd name="connsiteX26" fmla="*/ 1221959 w 1254215"/>
                <a:gd name="connsiteY26" fmla="*/ 822422 h 836606"/>
                <a:gd name="connsiteX27" fmla="*/ 1223291 w 1254215"/>
                <a:gd name="connsiteY27" fmla="*/ 830133 h 836606"/>
                <a:gd name="connsiteX28" fmla="*/ 1230998 w 1254215"/>
                <a:gd name="connsiteY28" fmla="*/ 828895 h 836606"/>
                <a:gd name="connsiteX29" fmla="*/ 1234900 w 1254215"/>
                <a:gd name="connsiteY29" fmla="*/ 828895 h 836606"/>
                <a:gd name="connsiteX30" fmla="*/ 1243939 w 1254215"/>
                <a:gd name="connsiteY30" fmla="*/ 836606 h 836606"/>
                <a:gd name="connsiteX31" fmla="*/ 1254216 w 1254215"/>
                <a:gd name="connsiteY31" fmla="*/ 836606 h 836606"/>
                <a:gd name="connsiteX32" fmla="*/ 1246508 w 1254215"/>
                <a:gd name="connsiteY32" fmla="*/ 830133 h 836606"/>
                <a:gd name="connsiteX33" fmla="*/ 1241370 w 1254215"/>
                <a:gd name="connsiteY33" fmla="*/ 804334 h 836606"/>
                <a:gd name="connsiteX34" fmla="*/ 1237469 w 1254215"/>
                <a:gd name="connsiteY34" fmla="*/ 797860 h 836606"/>
                <a:gd name="connsiteX35" fmla="*/ 1223291 w 1254215"/>
                <a:gd name="connsiteY35" fmla="*/ 786246 h 836606"/>
                <a:gd name="connsiteX36" fmla="*/ 1220722 w 1254215"/>
                <a:gd name="connsiteY36" fmla="*/ 779773 h 836606"/>
                <a:gd name="connsiteX37" fmla="*/ 1221959 w 1254215"/>
                <a:gd name="connsiteY37" fmla="*/ 770729 h 836606"/>
                <a:gd name="connsiteX38" fmla="*/ 1227192 w 1254215"/>
                <a:gd name="connsiteY38" fmla="*/ 765588 h 836606"/>
                <a:gd name="connsiteX39" fmla="*/ 1229761 w 1254215"/>
                <a:gd name="connsiteY39" fmla="*/ 757877 h 836606"/>
                <a:gd name="connsiteX40" fmla="*/ 1234900 w 1254215"/>
                <a:gd name="connsiteY40" fmla="*/ 755211 h 836606"/>
                <a:gd name="connsiteX41" fmla="*/ 1237469 w 1254215"/>
                <a:gd name="connsiteY41" fmla="*/ 739789 h 836606"/>
                <a:gd name="connsiteX42" fmla="*/ 1243939 w 1254215"/>
                <a:gd name="connsiteY42" fmla="*/ 717798 h 836606"/>
                <a:gd name="connsiteX43" fmla="*/ 1241370 w 1254215"/>
                <a:gd name="connsiteY43" fmla="*/ 708754 h 836606"/>
                <a:gd name="connsiteX44" fmla="*/ 1250410 w 1254215"/>
                <a:gd name="connsiteY44" fmla="*/ 703614 h 836606"/>
                <a:gd name="connsiteX45" fmla="*/ 1252979 w 1254215"/>
                <a:gd name="connsiteY45" fmla="*/ 691999 h 836606"/>
                <a:gd name="connsiteX46" fmla="*/ 1249077 w 1254215"/>
                <a:gd name="connsiteY46" fmla="*/ 672674 h 836606"/>
                <a:gd name="connsiteX47" fmla="*/ 1233567 w 1254215"/>
                <a:gd name="connsiteY47" fmla="*/ 667438 h 836606"/>
                <a:gd name="connsiteX48" fmla="*/ 1232331 w 1254215"/>
                <a:gd name="connsiteY48" fmla="*/ 654586 h 836606"/>
                <a:gd name="connsiteX49" fmla="*/ 1237469 w 1254215"/>
                <a:gd name="connsiteY49" fmla="*/ 650683 h 836606"/>
                <a:gd name="connsiteX50" fmla="*/ 1241370 w 1254215"/>
                <a:gd name="connsiteY50" fmla="*/ 633928 h 836606"/>
                <a:gd name="connsiteX51" fmla="*/ 1229761 w 1254215"/>
                <a:gd name="connsiteY51" fmla="*/ 620981 h 836606"/>
                <a:gd name="connsiteX52" fmla="*/ 1228429 w 1254215"/>
                <a:gd name="connsiteY52" fmla="*/ 606797 h 836606"/>
                <a:gd name="connsiteX53" fmla="*/ 1251647 w 1254215"/>
                <a:gd name="connsiteY53" fmla="*/ 608129 h 836606"/>
                <a:gd name="connsiteX54" fmla="*/ 1254216 w 1254215"/>
                <a:gd name="connsiteY54" fmla="*/ 201440 h 836606"/>
                <a:gd name="connsiteX55" fmla="*/ 1242607 w 1254215"/>
                <a:gd name="connsiteY55" fmla="*/ 182020 h 836606"/>
                <a:gd name="connsiteX56" fmla="*/ 1216821 w 1254215"/>
                <a:gd name="connsiteY56" fmla="*/ 174309 h 836606"/>
                <a:gd name="connsiteX57" fmla="*/ 1205212 w 1254215"/>
                <a:gd name="connsiteY57" fmla="*/ 149748 h 836606"/>
                <a:gd name="connsiteX58" fmla="*/ 1191034 w 1254215"/>
                <a:gd name="connsiteY58" fmla="*/ 131660 h 836606"/>
                <a:gd name="connsiteX59" fmla="*/ 1194935 w 1254215"/>
                <a:gd name="connsiteY59" fmla="*/ 120141 h 836606"/>
                <a:gd name="connsiteX60" fmla="*/ 1224528 w 1254215"/>
                <a:gd name="connsiteY60" fmla="*/ 98150 h 836606"/>
                <a:gd name="connsiteX61" fmla="*/ 1234900 w 1254215"/>
                <a:gd name="connsiteY61" fmla="*/ 78729 h 836606"/>
                <a:gd name="connsiteX62" fmla="*/ 1237469 w 1254215"/>
                <a:gd name="connsiteY62" fmla="*/ 55501 h 836606"/>
                <a:gd name="connsiteX63" fmla="*/ 1014239 w 1254215"/>
                <a:gd name="connsiteY63" fmla="*/ 54263 h 836606"/>
                <a:gd name="connsiteX64" fmla="*/ 614214 w 1254215"/>
                <a:gd name="connsiteY64" fmla="*/ 37508 h 836606"/>
                <a:gd name="connsiteX65" fmla="*/ 312198 w 1254215"/>
                <a:gd name="connsiteY65" fmla="*/ 20658 h 836606"/>
                <a:gd name="connsiteX66" fmla="*/ 58044 w 1254215"/>
                <a:gd name="connsiteY66" fmla="*/ 0 h 836606"/>
                <a:gd name="connsiteX67" fmla="*/ 41201 w 1254215"/>
                <a:gd name="connsiteY67" fmla="*/ 213055 h 836606"/>
                <a:gd name="connsiteX68" fmla="*/ 38632 w 1254215"/>
                <a:gd name="connsiteY68" fmla="*/ 213055 h 836606"/>
                <a:gd name="connsiteX69" fmla="*/ 0 w 1254215"/>
                <a:gd name="connsiteY69" fmla="*/ 663630 h 836606"/>
                <a:gd name="connsiteX70" fmla="*/ 394791 w 1254215"/>
                <a:gd name="connsiteY70" fmla="*/ 694570 h 8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254215" h="836606">
                  <a:moveTo>
                    <a:pt x="394791" y="694570"/>
                  </a:moveTo>
                  <a:lnTo>
                    <a:pt x="914804" y="716561"/>
                  </a:lnTo>
                  <a:lnTo>
                    <a:pt x="922606" y="730745"/>
                  </a:lnTo>
                  <a:lnTo>
                    <a:pt x="972943" y="753974"/>
                  </a:lnTo>
                  <a:lnTo>
                    <a:pt x="974180" y="757877"/>
                  </a:lnTo>
                  <a:lnTo>
                    <a:pt x="992259" y="769491"/>
                  </a:lnTo>
                  <a:lnTo>
                    <a:pt x="1009006" y="763018"/>
                  </a:lnTo>
                  <a:lnTo>
                    <a:pt x="1016808" y="748833"/>
                  </a:lnTo>
                  <a:lnTo>
                    <a:pt x="1027085" y="748833"/>
                  </a:lnTo>
                  <a:lnTo>
                    <a:pt x="1033555" y="752641"/>
                  </a:lnTo>
                  <a:lnTo>
                    <a:pt x="1043832" y="748833"/>
                  </a:lnTo>
                  <a:lnTo>
                    <a:pt x="1049065" y="753974"/>
                  </a:lnTo>
                  <a:lnTo>
                    <a:pt x="1058105" y="748833"/>
                  </a:lnTo>
                  <a:lnTo>
                    <a:pt x="1064575" y="752641"/>
                  </a:lnTo>
                  <a:lnTo>
                    <a:pt x="1090362" y="750071"/>
                  </a:lnTo>
                  <a:lnTo>
                    <a:pt x="1109678" y="748833"/>
                  </a:lnTo>
                  <a:lnTo>
                    <a:pt x="1121287" y="752641"/>
                  </a:lnTo>
                  <a:lnTo>
                    <a:pt x="1126520" y="761685"/>
                  </a:lnTo>
                  <a:lnTo>
                    <a:pt x="1139461" y="770729"/>
                  </a:lnTo>
                  <a:lnTo>
                    <a:pt x="1166484" y="774632"/>
                  </a:lnTo>
                  <a:lnTo>
                    <a:pt x="1166484" y="782343"/>
                  </a:lnTo>
                  <a:lnTo>
                    <a:pt x="1181994" y="781105"/>
                  </a:lnTo>
                  <a:lnTo>
                    <a:pt x="1192271" y="786246"/>
                  </a:lnTo>
                  <a:lnTo>
                    <a:pt x="1194935" y="794052"/>
                  </a:lnTo>
                  <a:lnTo>
                    <a:pt x="1210350" y="796528"/>
                  </a:lnTo>
                  <a:lnTo>
                    <a:pt x="1207781" y="806904"/>
                  </a:lnTo>
                  <a:lnTo>
                    <a:pt x="1221959" y="822422"/>
                  </a:lnTo>
                  <a:lnTo>
                    <a:pt x="1223291" y="830133"/>
                  </a:lnTo>
                  <a:lnTo>
                    <a:pt x="1230998" y="828895"/>
                  </a:lnTo>
                  <a:lnTo>
                    <a:pt x="1234900" y="828895"/>
                  </a:lnTo>
                  <a:lnTo>
                    <a:pt x="1243939" y="836606"/>
                  </a:lnTo>
                  <a:lnTo>
                    <a:pt x="1254216" y="836606"/>
                  </a:lnTo>
                  <a:lnTo>
                    <a:pt x="1246508" y="830133"/>
                  </a:lnTo>
                  <a:lnTo>
                    <a:pt x="1241370" y="804334"/>
                  </a:lnTo>
                  <a:lnTo>
                    <a:pt x="1237469" y="797860"/>
                  </a:lnTo>
                  <a:lnTo>
                    <a:pt x="1223291" y="786246"/>
                  </a:lnTo>
                  <a:lnTo>
                    <a:pt x="1220722" y="779773"/>
                  </a:lnTo>
                  <a:lnTo>
                    <a:pt x="1221959" y="770729"/>
                  </a:lnTo>
                  <a:lnTo>
                    <a:pt x="1227192" y="765588"/>
                  </a:lnTo>
                  <a:lnTo>
                    <a:pt x="1229761" y="757877"/>
                  </a:lnTo>
                  <a:lnTo>
                    <a:pt x="1234900" y="755211"/>
                  </a:lnTo>
                  <a:lnTo>
                    <a:pt x="1237469" y="739789"/>
                  </a:lnTo>
                  <a:lnTo>
                    <a:pt x="1243939" y="717798"/>
                  </a:lnTo>
                  <a:lnTo>
                    <a:pt x="1241370" y="708754"/>
                  </a:lnTo>
                  <a:lnTo>
                    <a:pt x="1250410" y="703614"/>
                  </a:lnTo>
                  <a:lnTo>
                    <a:pt x="1252979" y="691999"/>
                  </a:lnTo>
                  <a:lnTo>
                    <a:pt x="1249077" y="672674"/>
                  </a:lnTo>
                  <a:lnTo>
                    <a:pt x="1233567" y="667438"/>
                  </a:lnTo>
                  <a:lnTo>
                    <a:pt x="1232331" y="654586"/>
                  </a:lnTo>
                  <a:lnTo>
                    <a:pt x="1237469" y="650683"/>
                  </a:lnTo>
                  <a:lnTo>
                    <a:pt x="1241370" y="633928"/>
                  </a:lnTo>
                  <a:lnTo>
                    <a:pt x="1229761" y="620981"/>
                  </a:lnTo>
                  <a:lnTo>
                    <a:pt x="1228429" y="606797"/>
                  </a:lnTo>
                  <a:lnTo>
                    <a:pt x="1251647" y="608129"/>
                  </a:lnTo>
                  <a:lnTo>
                    <a:pt x="1254216" y="201440"/>
                  </a:lnTo>
                  <a:lnTo>
                    <a:pt x="1242607" y="182020"/>
                  </a:lnTo>
                  <a:lnTo>
                    <a:pt x="1216821" y="174309"/>
                  </a:lnTo>
                  <a:lnTo>
                    <a:pt x="1205212" y="149748"/>
                  </a:lnTo>
                  <a:lnTo>
                    <a:pt x="1191034" y="131660"/>
                  </a:lnTo>
                  <a:lnTo>
                    <a:pt x="1194935" y="120141"/>
                  </a:lnTo>
                  <a:lnTo>
                    <a:pt x="1224528" y="98150"/>
                  </a:lnTo>
                  <a:lnTo>
                    <a:pt x="1234900" y="78729"/>
                  </a:lnTo>
                  <a:lnTo>
                    <a:pt x="1237469" y="55501"/>
                  </a:lnTo>
                  <a:lnTo>
                    <a:pt x="1014239" y="54263"/>
                  </a:lnTo>
                  <a:lnTo>
                    <a:pt x="614214" y="37508"/>
                  </a:lnTo>
                  <a:lnTo>
                    <a:pt x="312198" y="20658"/>
                  </a:lnTo>
                  <a:lnTo>
                    <a:pt x="58044" y="0"/>
                  </a:lnTo>
                  <a:lnTo>
                    <a:pt x="41201" y="213055"/>
                  </a:lnTo>
                  <a:lnTo>
                    <a:pt x="38632" y="213055"/>
                  </a:lnTo>
                  <a:lnTo>
                    <a:pt x="0" y="663630"/>
                  </a:lnTo>
                  <a:lnTo>
                    <a:pt x="394791" y="69457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5F0832F0-1B5C-9D65-928B-E75807D828B9}"/>
                </a:ext>
              </a:extLst>
            </p:cNvPr>
            <p:cNvSpPr/>
            <p:nvPr/>
          </p:nvSpPr>
          <p:spPr>
            <a:xfrm>
              <a:off x="8179290" y="3802336"/>
              <a:ext cx="300143" cy="179726"/>
            </a:xfrm>
            <a:custGeom>
              <a:avLst/>
              <a:gdLst>
                <a:gd name="connsiteX0" fmla="*/ 331609 w 334178"/>
                <a:gd name="connsiteY0" fmla="*/ 2570 h 200107"/>
                <a:gd name="connsiteX1" fmla="*/ 329040 w 334178"/>
                <a:gd name="connsiteY1" fmla="*/ 2570 h 200107"/>
                <a:gd name="connsiteX2" fmla="*/ 326471 w 334178"/>
                <a:gd name="connsiteY2" fmla="*/ 2570 h 200107"/>
                <a:gd name="connsiteX3" fmla="*/ 323902 w 334178"/>
                <a:gd name="connsiteY3" fmla="*/ 3903 h 200107"/>
                <a:gd name="connsiteX4" fmla="*/ 323902 w 334178"/>
                <a:gd name="connsiteY4" fmla="*/ 5141 h 200107"/>
                <a:gd name="connsiteX5" fmla="*/ 326471 w 334178"/>
                <a:gd name="connsiteY5" fmla="*/ 7711 h 200107"/>
                <a:gd name="connsiteX6" fmla="*/ 326471 w 334178"/>
                <a:gd name="connsiteY6" fmla="*/ 9044 h 200107"/>
                <a:gd name="connsiteX7" fmla="*/ 323902 w 334178"/>
                <a:gd name="connsiteY7" fmla="*/ 10377 h 200107"/>
                <a:gd name="connsiteX8" fmla="*/ 318764 w 334178"/>
                <a:gd name="connsiteY8" fmla="*/ 11614 h 200107"/>
                <a:gd name="connsiteX9" fmla="*/ 314863 w 334178"/>
                <a:gd name="connsiteY9" fmla="*/ 12947 h 200107"/>
                <a:gd name="connsiteX10" fmla="*/ 313530 w 334178"/>
                <a:gd name="connsiteY10" fmla="*/ 14185 h 200107"/>
                <a:gd name="connsiteX11" fmla="*/ 312293 w 334178"/>
                <a:gd name="connsiteY11" fmla="*/ 15517 h 200107"/>
                <a:gd name="connsiteX12" fmla="*/ 310961 w 334178"/>
                <a:gd name="connsiteY12" fmla="*/ 18088 h 200107"/>
                <a:gd name="connsiteX13" fmla="*/ 309629 w 334178"/>
                <a:gd name="connsiteY13" fmla="*/ 23229 h 200107"/>
                <a:gd name="connsiteX14" fmla="*/ 307060 w 334178"/>
                <a:gd name="connsiteY14" fmla="*/ 25799 h 200107"/>
                <a:gd name="connsiteX15" fmla="*/ 305823 w 334178"/>
                <a:gd name="connsiteY15" fmla="*/ 25799 h 200107"/>
                <a:gd name="connsiteX16" fmla="*/ 305823 w 334178"/>
                <a:gd name="connsiteY16" fmla="*/ 27132 h 200107"/>
                <a:gd name="connsiteX17" fmla="*/ 303254 w 334178"/>
                <a:gd name="connsiteY17" fmla="*/ 28369 h 200107"/>
                <a:gd name="connsiteX18" fmla="*/ 301921 w 334178"/>
                <a:gd name="connsiteY18" fmla="*/ 29702 h 200107"/>
                <a:gd name="connsiteX19" fmla="*/ 299353 w 334178"/>
                <a:gd name="connsiteY19" fmla="*/ 29702 h 200107"/>
                <a:gd name="connsiteX20" fmla="*/ 298115 w 334178"/>
                <a:gd name="connsiteY20" fmla="*/ 29702 h 200107"/>
                <a:gd name="connsiteX21" fmla="*/ 294214 w 334178"/>
                <a:gd name="connsiteY21" fmla="*/ 28369 h 200107"/>
                <a:gd name="connsiteX22" fmla="*/ 291645 w 334178"/>
                <a:gd name="connsiteY22" fmla="*/ 27132 h 200107"/>
                <a:gd name="connsiteX23" fmla="*/ 290313 w 334178"/>
                <a:gd name="connsiteY23" fmla="*/ 25799 h 200107"/>
                <a:gd name="connsiteX24" fmla="*/ 286506 w 334178"/>
                <a:gd name="connsiteY24" fmla="*/ 20658 h 200107"/>
                <a:gd name="connsiteX25" fmla="*/ 285175 w 334178"/>
                <a:gd name="connsiteY25" fmla="*/ 20658 h 200107"/>
                <a:gd name="connsiteX26" fmla="*/ 283842 w 334178"/>
                <a:gd name="connsiteY26" fmla="*/ 23229 h 200107"/>
                <a:gd name="connsiteX27" fmla="*/ 282605 w 334178"/>
                <a:gd name="connsiteY27" fmla="*/ 24561 h 200107"/>
                <a:gd name="connsiteX28" fmla="*/ 281273 w 334178"/>
                <a:gd name="connsiteY28" fmla="*/ 24561 h 200107"/>
                <a:gd name="connsiteX29" fmla="*/ 277372 w 334178"/>
                <a:gd name="connsiteY29" fmla="*/ 25799 h 200107"/>
                <a:gd name="connsiteX30" fmla="*/ 276135 w 334178"/>
                <a:gd name="connsiteY30" fmla="*/ 28369 h 200107"/>
                <a:gd name="connsiteX31" fmla="*/ 273566 w 334178"/>
                <a:gd name="connsiteY31" fmla="*/ 31035 h 200107"/>
                <a:gd name="connsiteX32" fmla="*/ 273566 w 334178"/>
                <a:gd name="connsiteY32" fmla="*/ 32272 h 200107"/>
                <a:gd name="connsiteX33" fmla="*/ 270996 w 334178"/>
                <a:gd name="connsiteY33" fmla="*/ 34843 h 200107"/>
                <a:gd name="connsiteX34" fmla="*/ 267095 w 334178"/>
                <a:gd name="connsiteY34" fmla="*/ 36176 h 200107"/>
                <a:gd name="connsiteX35" fmla="*/ 264526 w 334178"/>
                <a:gd name="connsiteY35" fmla="*/ 37413 h 200107"/>
                <a:gd name="connsiteX36" fmla="*/ 263194 w 334178"/>
                <a:gd name="connsiteY36" fmla="*/ 37413 h 200107"/>
                <a:gd name="connsiteX37" fmla="*/ 265858 w 334178"/>
                <a:gd name="connsiteY37" fmla="*/ 34843 h 200107"/>
                <a:gd name="connsiteX38" fmla="*/ 264526 w 334178"/>
                <a:gd name="connsiteY38" fmla="*/ 33605 h 200107"/>
                <a:gd name="connsiteX39" fmla="*/ 263194 w 334178"/>
                <a:gd name="connsiteY39" fmla="*/ 31035 h 200107"/>
                <a:gd name="connsiteX40" fmla="*/ 261957 w 334178"/>
                <a:gd name="connsiteY40" fmla="*/ 31035 h 200107"/>
                <a:gd name="connsiteX41" fmla="*/ 260625 w 334178"/>
                <a:gd name="connsiteY41" fmla="*/ 31035 h 200107"/>
                <a:gd name="connsiteX42" fmla="*/ 259388 w 334178"/>
                <a:gd name="connsiteY42" fmla="*/ 31035 h 200107"/>
                <a:gd name="connsiteX43" fmla="*/ 259388 w 334178"/>
                <a:gd name="connsiteY43" fmla="*/ 32272 h 200107"/>
                <a:gd name="connsiteX44" fmla="*/ 259388 w 334178"/>
                <a:gd name="connsiteY44" fmla="*/ 33605 h 200107"/>
                <a:gd name="connsiteX45" fmla="*/ 259388 w 334178"/>
                <a:gd name="connsiteY45" fmla="*/ 36176 h 200107"/>
                <a:gd name="connsiteX46" fmla="*/ 261957 w 334178"/>
                <a:gd name="connsiteY46" fmla="*/ 37413 h 200107"/>
                <a:gd name="connsiteX47" fmla="*/ 261957 w 334178"/>
                <a:gd name="connsiteY47" fmla="*/ 38746 h 200107"/>
                <a:gd name="connsiteX48" fmla="*/ 260625 w 334178"/>
                <a:gd name="connsiteY48" fmla="*/ 38746 h 200107"/>
                <a:gd name="connsiteX49" fmla="*/ 256819 w 334178"/>
                <a:gd name="connsiteY49" fmla="*/ 39983 h 200107"/>
                <a:gd name="connsiteX50" fmla="*/ 256819 w 334178"/>
                <a:gd name="connsiteY50" fmla="*/ 41316 h 200107"/>
                <a:gd name="connsiteX51" fmla="*/ 255486 w 334178"/>
                <a:gd name="connsiteY51" fmla="*/ 42554 h 200107"/>
                <a:gd name="connsiteX52" fmla="*/ 254250 w 334178"/>
                <a:gd name="connsiteY52" fmla="*/ 45219 h 200107"/>
                <a:gd name="connsiteX53" fmla="*/ 251585 w 334178"/>
                <a:gd name="connsiteY53" fmla="*/ 50360 h 200107"/>
                <a:gd name="connsiteX54" fmla="*/ 250348 w 334178"/>
                <a:gd name="connsiteY54" fmla="*/ 51693 h 200107"/>
                <a:gd name="connsiteX55" fmla="*/ 249016 w 334178"/>
                <a:gd name="connsiteY55" fmla="*/ 51693 h 200107"/>
                <a:gd name="connsiteX56" fmla="*/ 246447 w 334178"/>
                <a:gd name="connsiteY56" fmla="*/ 52930 h 200107"/>
                <a:gd name="connsiteX57" fmla="*/ 245115 w 334178"/>
                <a:gd name="connsiteY57" fmla="*/ 55501 h 200107"/>
                <a:gd name="connsiteX58" fmla="*/ 245115 w 334178"/>
                <a:gd name="connsiteY58" fmla="*/ 56834 h 200107"/>
                <a:gd name="connsiteX59" fmla="*/ 246447 w 334178"/>
                <a:gd name="connsiteY59" fmla="*/ 60642 h 200107"/>
                <a:gd name="connsiteX60" fmla="*/ 246447 w 334178"/>
                <a:gd name="connsiteY60" fmla="*/ 61974 h 200107"/>
                <a:gd name="connsiteX61" fmla="*/ 246447 w 334178"/>
                <a:gd name="connsiteY61" fmla="*/ 63307 h 200107"/>
                <a:gd name="connsiteX62" fmla="*/ 239977 w 334178"/>
                <a:gd name="connsiteY62" fmla="*/ 65877 h 200107"/>
                <a:gd name="connsiteX63" fmla="*/ 234838 w 334178"/>
                <a:gd name="connsiteY63" fmla="*/ 67115 h 200107"/>
                <a:gd name="connsiteX64" fmla="*/ 225799 w 334178"/>
                <a:gd name="connsiteY64" fmla="*/ 69686 h 200107"/>
                <a:gd name="connsiteX65" fmla="*/ 220661 w 334178"/>
                <a:gd name="connsiteY65" fmla="*/ 71018 h 200107"/>
                <a:gd name="connsiteX66" fmla="*/ 219328 w 334178"/>
                <a:gd name="connsiteY66" fmla="*/ 71018 h 200107"/>
                <a:gd name="connsiteX67" fmla="*/ 218091 w 334178"/>
                <a:gd name="connsiteY67" fmla="*/ 68448 h 200107"/>
                <a:gd name="connsiteX68" fmla="*/ 218091 w 334178"/>
                <a:gd name="connsiteY68" fmla="*/ 67115 h 200107"/>
                <a:gd name="connsiteX69" fmla="*/ 219328 w 334178"/>
                <a:gd name="connsiteY69" fmla="*/ 67115 h 200107"/>
                <a:gd name="connsiteX70" fmla="*/ 220661 w 334178"/>
                <a:gd name="connsiteY70" fmla="*/ 65877 h 200107"/>
                <a:gd name="connsiteX71" fmla="*/ 221993 w 334178"/>
                <a:gd name="connsiteY71" fmla="*/ 65877 h 200107"/>
                <a:gd name="connsiteX72" fmla="*/ 224562 w 334178"/>
                <a:gd name="connsiteY72" fmla="*/ 63307 h 200107"/>
                <a:gd name="connsiteX73" fmla="*/ 224562 w 334178"/>
                <a:gd name="connsiteY73" fmla="*/ 61974 h 200107"/>
                <a:gd name="connsiteX74" fmla="*/ 225799 w 334178"/>
                <a:gd name="connsiteY74" fmla="*/ 60642 h 200107"/>
                <a:gd name="connsiteX75" fmla="*/ 225799 w 334178"/>
                <a:gd name="connsiteY75" fmla="*/ 56834 h 200107"/>
                <a:gd name="connsiteX76" fmla="*/ 228368 w 334178"/>
                <a:gd name="connsiteY76" fmla="*/ 52930 h 200107"/>
                <a:gd name="connsiteX77" fmla="*/ 229700 w 334178"/>
                <a:gd name="connsiteY77" fmla="*/ 51693 h 200107"/>
                <a:gd name="connsiteX78" fmla="*/ 231032 w 334178"/>
                <a:gd name="connsiteY78" fmla="*/ 51693 h 200107"/>
                <a:gd name="connsiteX79" fmla="*/ 233506 w 334178"/>
                <a:gd name="connsiteY79" fmla="*/ 50360 h 200107"/>
                <a:gd name="connsiteX80" fmla="*/ 237408 w 334178"/>
                <a:gd name="connsiteY80" fmla="*/ 49027 h 200107"/>
                <a:gd name="connsiteX81" fmla="*/ 238740 w 334178"/>
                <a:gd name="connsiteY81" fmla="*/ 46457 h 200107"/>
                <a:gd name="connsiteX82" fmla="*/ 237408 w 334178"/>
                <a:gd name="connsiteY82" fmla="*/ 45219 h 200107"/>
                <a:gd name="connsiteX83" fmla="*/ 237408 w 334178"/>
                <a:gd name="connsiteY83" fmla="*/ 42554 h 200107"/>
                <a:gd name="connsiteX84" fmla="*/ 238740 w 334178"/>
                <a:gd name="connsiteY84" fmla="*/ 41316 h 200107"/>
                <a:gd name="connsiteX85" fmla="*/ 239977 w 334178"/>
                <a:gd name="connsiteY85" fmla="*/ 38746 h 200107"/>
                <a:gd name="connsiteX86" fmla="*/ 242546 w 334178"/>
                <a:gd name="connsiteY86" fmla="*/ 37413 h 200107"/>
                <a:gd name="connsiteX87" fmla="*/ 246447 w 334178"/>
                <a:gd name="connsiteY87" fmla="*/ 34843 h 200107"/>
                <a:gd name="connsiteX88" fmla="*/ 249016 w 334178"/>
                <a:gd name="connsiteY88" fmla="*/ 33605 h 200107"/>
                <a:gd name="connsiteX89" fmla="*/ 249016 w 334178"/>
                <a:gd name="connsiteY89" fmla="*/ 32272 h 200107"/>
                <a:gd name="connsiteX90" fmla="*/ 249016 w 334178"/>
                <a:gd name="connsiteY90" fmla="*/ 31035 h 200107"/>
                <a:gd name="connsiteX91" fmla="*/ 246447 w 334178"/>
                <a:gd name="connsiteY91" fmla="*/ 29702 h 200107"/>
                <a:gd name="connsiteX92" fmla="*/ 243878 w 334178"/>
                <a:gd name="connsiteY92" fmla="*/ 29702 h 200107"/>
                <a:gd name="connsiteX93" fmla="*/ 243878 w 334178"/>
                <a:gd name="connsiteY93" fmla="*/ 28369 h 200107"/>
                <a:gd name="connsiteX94" fmla="*/ 245115 w 334178"/>
                <a:gd name="connsiteY94" fmla="*/ 25799 h 200107"/>
                <a:gd name="connsiteX95" fmla="*/ 249016 w 334178"/>
                <a:gd name="connsiteY95" fmla="*/ 18088 h 200107"/>
                <a:gd name="connsiteX96" fmla="*/ 252918 w 334178"/>
                <a:gd name="connsiteY96" fmla="*/ 10377 h 200107"/>
                <a:gd name="connsiteX97" fmla="*/ 254250 w 334178"/>
                <a:gd name="connsiteY97" fmla="*/ 10377 h 200107"/>
                <a:gd name="connsiteX98" fmla="*/ 255486 w 334178"/>
                <a:gd name="connsiteY98" fmla="*/ 10377 h 200107"/>
                <a:gd name="connsiteX99" fmla="*/ 258056 w 334178"/>
                <a:gd name="connsiteY99" fmla="*/ 9044 h 200107"/>
                <a:gd name="connsiteX100" fmla="*/ 261957 w 334178"/>
                <a:gd name="connsiteY100" fmla="*/ 7711 h 200107"/>
                <a:gd name="connsiteX101" fmla="*/ 264526 w 334178"/>
                <a:gd name="connsiteY101" fmla="*/ 6474 h 200107"/>
                <a:gd name="connsiteX102" fmla="*/ 265858 w 334178"/>
                <a:gd name="connsiteY102" fmla="*/ 5141 h 200107"/>
                <a:gd name="connsiteX103" fmla="*/ 267095 w 334178"/>
                <a:gd name="connsiteY103" fmla="*/ 3903 h 200107"/>
                <a:gd name="connsiteX104" fmla="*/ 267095 w 334178"/>
                <a:gd name="connsiteY104" fmla="*/ 1333 h 200107"/>
                <a:gd name="connsiteX105" fmla="*/ 267095 w 334178"/>
                <a:gd name="connsiteY105" fmla="*/ 0 h 200107"/>
                <a:gd name="connsiteX106" fmla="*/ 265858 w 334178"/>
                <a:gd name="connsiteY106" fmla="*/ 0 h 200107"/>
                <a:gd name="connsiteX107" fmla="*/ 263194 w 334178"/>
                <a:gd name="connsiteY107" fmla="*/ 0 h 200107"/>
                <a:gd name="connsiteX108" fmla="*/ 261957 w 334178"/>
                <a:gd name="connsiteY108" fmla="*/ 1333 h 200107"/>
                <a:gd name="connsiteX109" fmla="*/ 260625 w 334178"/>
                <a:gd name="connsiteY109" fmla="*/ 1333 h 200107"/>
                <a:gd name="connsiteX110" fmla="*/ 256819 w 334178"/>
                <a:gd name="connsiteY110" fmla="*/ 2570 h 200107"/>
                <a:gd name="connsiteX111" fmla="*/ 255486 w 334178"/>
                <a:gd name="connsiteY111" fmla="*/ 3903 h 200107"/>
                <a:gd name="connsiteX112" fmla="*/ 254250 w 334178"/>
                <a:gd name="connsiteY112" fmla="*/ 5141 h 200107"/>
                <a:gd name="connsiteX113" fmla="*/ 251585 w 334178"/>
                <a:gd name="connsiteY113" fmla="*/ 7711 h 200107"/>
                <a:gd name="connsiteX114" fmla="*/ 250348 w 334178"/>
                <a:gd name="connsiteY114" fmla="*/ 9044 h 200107"/>
                <a:gd name="connsiteX115" fmla="*/ 249016 w 334178"/>
                <a:gd name="connsiteY115" fmla="*/ 9044 h 200107"/>
                <a:gd name="connsiteX116" fmla="*/ 243878 w 334178"/>
                <a:gd name="connsiteY116" fmla="*/ 14185 h 200107"/>
                <a:gd name="connsiteX117" fmla="*/ 242546 w 334178"/>
                <a:gd name="connsiteY117" fmla="*/ 16755 h 200107"/>
                <a:gd name="connsiteX118" fmla="*/ 242546 w 334178"/>
                <a:gd name="connsiteY118" fmla="*/ 18088 h 200107"/>
                <a:gd name="connsiteX119" fmla="*/ 236171 w 334178"/>
                <a:gd name="connsiteY119" fmla="*/ 25799 h 200107"/>
                <a:gd name="connsiteX120" fmla="*/ 234838 w 334178"/>
                <a:gd name="connsiteY120" fmla="*/ 27132 h 200107"/>
                <a:gd name="connsiteX121" fmla="*/ 233506 w 334178"/>
                <a:gd name="connsiteY121" fmla="*/ 32272 h 200107"/>
                <a:gd name="connsiteX122" fmla="*/ 232270 w 334178"/>
                <a:gd name="connsiteY122" fmla="*/ 34843 h 200107"/>
                <a:gd name="connsiteX123" fmla="*/ 227131 w 334178"/>
                <a:gd name="connsiteY123" fmla="*/ 41316 h 200107"/>
                <a:gd name="connsiteX124" fmla="*/ 224562 w 334178"/>
                <a:gd name="connsiteY124" fmla="*/ 43887 h 200107"/>
                <a:gd name="connsiteX125" fmla="*/ 221993 w 334178"/>
                <a:gd name="connsiteY125" fmla="*/ 47790 h 200107"/>
                <a:gd name="connsiteX126" fmla="*/ 218091 w 334178"/>
                <a:gd name="connsiteY126" fmla="*/ 52930 h 200107"/>
                <a:gd name="connsiteX127" fmla="*/ 214190 w 334178"/>
                <a:gd name="connsiteY127" fmla="*/ 55501 h 200107"/>
                <a:gd name="connsiteX128" fmla="*/ 187072 w 334178"/>
                <a:gd name="connsiteY128" fmla="*/ 65877 h 200107"/>
                <a:gd name="connsiteX129" fmla="*/ 148344 w 334178"/>
                <a:gd name="connsiteY129" fmla="*/ 74921 h 200107"/>
                <a:gd name="connsiteX130" fmla="*/ 139400 w 334178"/>
                <a:gd name="connsiteY130" fmla="*/ 76159 h 200107"/>
                <a:gd name="connsiteX131" fmla="*/ 138068 w 334178"/>
                <a:gd name="connsiteY131" fmla="*/ 77492 h 200107"/>
                <a:gd name="connsiteX132" fmla="*/ 141874 w 334178"/>
                <a:gd name="connsiteY132" fmla="*/ 78729 h 200107"/>
                <a:gd name="connsiteX133" fmla="*/ 141874 w 334178"/>
                <a:gd name="connsiteY133" fmla="*/ 80062 h 200107"/>
                <a:gd name="connsiteX134" fmla="*/ 140637 w 334178"/>
                <a:gd name="connsiteY134" fmla="*/ 81395 h 200107"/>
                <a:gd name="connsiteX135" fmla="*/ 138068 w 334178"/>
                <a:gd name="connsiteY135" fmla="*/ 82633 h 200107"/>
                <a:gd name="connsiteX136" fmla="*/ 135498 w 334178"/>
                <a:gd name="connsiteY136" fmla="*/ 82633 h 200107"/>
                <a:gd name="connsiteX137" fmla="*/ 134166 w 334178"/>
                <a:gd name="connsiteY137" fmla="*/ 82633 h 200107"/>
                <a:gd name="connsiteX138" fmla="*/ 132929 w 334178"/>
                <a:gd name="connsiteY138" fmla="*/ 80062 h 200107"/>
                <a:gd name="connsiteX139" fmla="*/ 134166 w 334178"/>
                <a:gd name="connsiteY139" fmla="*/ 77492 h 200107"/>
                <a:gd name="connsiteX140" fmla="*/ 131597 w 334178"/>
                <a:gd name="connsiteY140" fmla="*/ 76159 h 200107"/>
                <a:gd name="connsiteX141" fmla="*/ 130360 w 334178"/>
                <a:gd name="connsiteY141" fmla="*/ 77492 h 200107"/>
                <a:gd name="connsiteX142" fmla="*/ 127791 w 334178"/>
                <a:gd name="connsiteY142" fmla="*/ 78729 h 200107"/>
                <a:gd name="connsiteX143" fmla="*/ 126459 w 334178"/>
                <a:gd name="connsiteY143" fmla="*/ 80062 h 200107"/>
                <a:gd name="connsiteX144" fmla="*/ 126459 w 334178"/>
                <a:gd name="connsiteY144" fmla="*/ 82633 h 200107"/>
                <a:gd name="connsiteX145" fmla="*/ 129028 w 334178"/>
                <a:gd name="connsiteY145" fmla="*/ 85203 h 200107"/>
                <a:gd name="connsiteX146" fmla="*/ 130360 w 334178"/>
                <a:gd name="connsiteY146" fmla="*/ 86536 h 200107"/>
                <a:gd name="connsiteX147" fmla="*/ 130360 w 334178"/>
                <a:gd name="connsiteY147" fmla="*/ 87773 h 200107"/>
                <a:gd name="connsiteX148" fmla="*/ 129028 w 334178"/>
                <a:gd name="connsiteY148" fmla="*/ 87773 h 200107"/>
                <a:gd name="connsiteX149" fmla="*/ 126459 w 334178"/>
                <a:gd name="connsiteY149" fmla="*/ 89106 h 200107"/>
                <a:gd name="connsiteX150" fmla="*/ 121320 w 334178"/>
                <a:gd name="connsiteY150" fmla="*/ 92914 h 200107"/>
                <a:gd name="connsiteX151" fmla="*/ 119988 w 334178"/>
                <a:gd name="connsiteY151" fmla="*/ 95580 h 200107"/>
                <a:gd name="connsiteX152" fmla="*/ 117419 w 334178"/>
                <a:gd name="connsiteY152" fmla="*/ 95580 h 200107"/>
                <a:gd name="connsiteX153" fmla="*/ 112281 w 334178"/>
                <a:gd name="connsiteY153" fmla="*/ 95580 h 200107"/>
                <a:gd name="connsiteX154" fmla="*/ 108380 w 334178"/>
                <a:gd name="connsiteY154" fmla="*/ 95580 h 200107"/>
                <a:gd name="connsiteX155" fmla="*/ 105810 w 334178"/>
                <a:gd name="connsiteY155" fmla="*/ 94247 h 200107"/>
                <a:gd name="connsiteX156" fmla="*/ 104478 w 334178"/>
                <a:gd name="connsiteY156" fmla="*/ 94247 h 200107"/>
                <a:gd name="connsiteX157" fmla="*/ 100672 w 334178"/>
                <a:gd name="connsiteY157" fmla="*/ 95580 h 200107"/>
                <a:gd name="connsiteX158" fmla="*/ 98103 w 334178"/>
                <a:gd name="connsiteY158" fmla="*/ 96817 h 200107"/>
                <a:gd name="connsiteX159" fmla="*/ 95439 w 334178"/>
                <a:gd name="connsiteY159" fmla="*/ 96817 h 200107"/>
                <a:gd name="connsiteX160" fmla="*/ 90300 w 334178"/>
                <a:gd name="connsiteY160" fmla="*/ 91676 h 200107"/>
                <a:gd name="connsiteX161" fmla="*/ 89063 w 334178"/>
                <a:gd name="connsiteY161" fmla="*/ 91676 h 200107"/>
                <a:gd name="connsiteX162" fmla="*/ 87732 w 334178"/>
                <a:gd name="connsiteY162" fmla="*/ 92914 h 200107"/>
                <a:gd name="connsiteX163" fmla="*/ 89063 w 334178"/>
                <a:gd name="connsiteY163" fmla="*/ 99387 h 200107"/>
                <a:gd name="connsiteX164" fmla="*/ 90300 w 334178"/>
                <a:gd name="connsiteY164" fmla="*/ 100720 h 200107"/>
                <a:gd name="connsiteX165" fmla="*/ 91633 w 334178"/>
                <a:gd name="connsiteY165" fmla="*/ 102053 h 200107"/>
                <a:gd name="connsiteX166" fmla="*/ 90300 w 334178"/>
                <a:gd name="connsiteY166" fmla="*/ 103291 h 200107"/>
                <a:gd name="connsiteX167" fmla="*/ 89063 w 334178"/>
                <a:gd name="connsiteY167" fmla="*/ 104528 h 200107"/>
                <a:gd name="connsiteX168" fmla="*/ 86495 w 334178"/>
                <a:gd name="connsiteY168" fmla="*/ 104528 h 200107"/>
                <a:gd name="connsiteX169" fmla="*/ 86495 w 334178"/>
                <a:gd name="connsiteY169" fmla="*/ 105861 h 200107"/>
                <a:gd name="connsiteX170" fmla="*/ 87732 w 334178"/>
                <a:gd name="connsiteY170" fmla="*/ 108431 h 200107"/>
                <a:gd name="connsiteX171" fmla="*/ 86495 w 334178"/>
                <a:gd name="connsiteY171" fmla="*/ 108431 h 200107"/>
                <a:gd name="connsiteX172" fmla="*/ 83830 w 334178"/>
                <a:gd name="connsiteY172" fmla="*/ 107194 h 200107"/>
                <a:gd name="connsiteX173" fmla="*/ 82593 w 334178"/>
                <a:gd name="connsiteY173" fmla="*/ 105861 h 200107"/>
                <a:gd name="connsiteX174" fmla="*/ 83830 w 334178"/>
                <a:gd name="connsiteY174" fmla="*/ 105861 h 200107"/>
                <a:gd name="connsiteX175" fmla="*/ 83830 w 334178"/>
                <a:gd name="connsiteY175" fmla="*/ 102053 h 200107"/>
                <a:gd name="connsiteX176" fmla="*/ 83830 w 334178"/>
                <a:gd name="connsiteY176" fmla="*/ 99387 h 200107"/>
                <a:gd name="connsiteX177" fmla="*/ 83830 w 334178"/>
                <a:gd name="connsiteY177" fmla="*/ 98150 h 200107"/>
                <a:gd name="connsiteX178" fmla="*/ 82593 w 334178"/>
                <a:gd name="connsiteY178" fmla="*/ 98150 h 200107"/>
                <a:gd name="connsiteX179" fmla="*/ 80024 w 334178"/>
                <a:gd name="connsiteY179" fmla="*/ 96817 h 200107"/>
                <a:gd name="connsiteX180" fmla="*/ 76123 w 334178"/>
                <a:gd name="connsiteY180" fmla="*/ 96817 h 200107"/>
                <a:gd name="connsiteX181" fmla="*/ 73553 w 334178"/>
                <a:gd name="connsiteY181" fmla="*/ 96817 h 200107"/>
                <a:gd name="connsiteX182" fmla="*/ 73553 w 334178"/>
                <a:gd name="connsiteY182" fmla="*/ 98150 h 200107"/>
                <a:gd name="connsiteX183" fmla="*/ 74790 w 334178"/>
                <a:gd name="connsiteY183" fmla="*/ 103291 h 200107"/>
                <a:gd name="connsiteX184" fmla="*/ 77360 w 334178"/>
                <a:gd name="connsiteY184" fmla="*/ 108431 h 200107"/>
                <a:gd name="connsiteX185" fmla="*/ 80024 w 334178"/>
                <a:gd name="connsiteY185" fmla="*/ 109764 h 200107"/>
                <a:gd name="connsiteX186" fmla="*/ 80024 w 334178"/>
                <a:gd name="connsiteY186" fmla="*/ 111002 h 200107"/>
                <a:gd name="connsiteX187" fmla="*/ 80024 w 334178"/>
                <a:gd name="connsiteY187" fmla="*/ 112335 h 200107"/>
                <a:gd name="connsiteX188" fmla="*/ 78692 w 334178"/>
                <a:gd name="connsiteY188" fmla="*/ 112335 h 200107"/>
                <a:gd name="connsiteX189" fmla="*/ 76123 w 334178"/>
                <a:gd name="connsiteY189" fmla="*/ 109764 h 200107"/>
                <a:gd name="connsiteX190" fmla="*/ 74790 w 334178"/>
                <a:gd name="connsiteY190" fmla="*/ 109764 h 200107"/>
                <a:gd name="connsiteX191" fmla="*/ 73553 w 334178"/>
                <a:gd name="connsiteY191" fmla="*/ 111002 h 200107"/>
                <a:gd name="connsiteX192" fmla="*/ 74790 w 334178"/>
                <a:gd name="connsiteY192" fmla="*/ 113572 h 200107"/>
                <a:gd name="connsiteX193" fmla="*/ 73553 w 334178"/>
                <a:gd name="connsiteY193" fmla="*/ 114905 h 200107"/>
                <a:gd name="connsiteX194" fmla="*/ 72222 w 334178"/>
                <a:gd name="connsiteY194" fmla="*/ 114905 h 200107"/>
                <a:gd name="connsiteX195" fmla="*/ 69652 w 334178"/>
                <a:gd name="connsiteY195" fmla="*/ 112335 h 200107"/>
                <a:gd name="connsiteX196" fmla="*/ 69652 w 334178"/>
                <a:gd name="connsiteY196" fmla="*/ 111002 h 200107"/>
                <a:gd name="connsiteX197" fmla="*/ 69652 w 334178"/>
                <a:gd name="connsiteY197" fmla="*/ 107194 h 200107"/>
                <a:gd name="connsiteX198" fmla="*/ 69652 w 334178"/>
                <a:gd name="connsiteY198" fmla="*/ 105861 h 200107"/>
                <a:gd name="connsiteX199" fmla="*/ 68415 w 334178"/>
                <a:gd name="connsiteY199" fmla="*/ 105861 h 200107"/>
                <a:gd name="connsiteX200" fmla="*/ 60613 w 334178"/>
                <a:gd name="connsiteY200" fmla="*/ 108431 h 200107"/>
                <a:gd name="connsiteX201" fmla="*/ 55475 w 334178"/>
                <a:gd name="connsiteY201" fmla="*/ 111002 h 200107"/>
                <a:gd name="connsiteX202" fmla="*/ 52905 w 334178"/>
                <a:gd name="connsiteY202" fmla="*/ 113572 h 200107"/>
                <a:gd name="connsiteX203" fmla="*/ 50336 w 334178"/>
                <a:gd name="connsiteY203" fmla="*/ 118808 h 200107"/>
                <a:gd name="connsiteX204" fmla="*/ 51573 w 334178"/>
                <a:gd name="connsiteY204" fmla="*/ 126519 h 200107"/>
                <a:gd name="connsiteX205" fmla="*/ 51573 w 334178"/>
                <a:gd name="connsiteY205" fmla="*/ 127852 h 200107"/>
                <a:gd name="connsiteX206" fmla="*/ 50336 w 334178"/>
                <a:gd name="connsiteY206" fmla="*/ 127852 h 200107"/>
                <a:gd name="connsiteX207" fmla="*/ 42534 w 334178"/>
                <a:gd name="connsiteY207" fmla="*/ 122616 h 200107"/>
                <a:gd name="connsiteX208" fmla="*/ 41297 w 334178"/>
                <a:gd name="connsiteY208" fmla="*/ 122616 h 200107"/>
                <a:gd name="connsiteX209" fmla="*/ 41297 w 334178"/>
                <a:gd name="connsiteY209" fmla="*/ 123949 h 200107"/>
                <a:gd name="connsiteX210" fmla="*/ 38727 w 334178"/>
                <a:gd name="connsiteY210" fmla="*/ 127852 h 200107"/>
                <a:gd name="connsiteX211" fmla="*/ 38727 w 334178"/>
                <a:gd name="connsiteY211" fmla="*/ 129089 h 200107"/>
                <a:gd name="connsiteX212" fmla="*/ 39965 w 334178"/>
                <a:gd name="connsiteY212" fmla="*/ 130422 h 200107"/>
                <a:gd name="connsiteX213" fmla="*/ 43866 w 334178"/>
                <a:gd name="connsiteY213" fmla="*/ 129089 h 200107"/>
                <a:gd name="connsiteX214" fmla="*/ 45103 w 334178"/>
                <a:gd name="connsiteY214" fmla="*/ 130422 h 200107"/>
                <a:gd name="connsiteX215" fmla="*/ 45103 w 334178"/>
                <a:gd name="connsiteY215" fmla="*/ 131660 h 200107"/>
                <a:gd name="connsiteX216" fmla="*/ 46435 w 334178"/>
                <a:gd name="connsiteY216" fmla="*/ 134325 h 200107"/>
                <a:gd name="connsiteX217" fmla="*/ 46435 w 334178"/>
                <a:gd name="connsiteY217" fmla="*/ 136896 h 200107"/>
                <a:gd name="connsiteX218" fmla="*/ 45103 w 334178"/>
                <a:gd name="connsiteY218" fmla="*/ 138133 h 200107"/>
                <a:gd name="connsiteX219" fmla="*/ 43866 w 334178"/>
                <a:gd name="connsiteY219" fmla="*/ 138133 h 200107"/>
                <a:gd name="connsiteX220" fmla="*/ 38727 w 334178"/>
                <a:gd name="connsiteY220" fmla="*/ 134325 h 200107"/>
                <a:gd name="connsiteX221" fmla="*/ 37395 w 334178"/>
                <a:gd name="connsiteY221" fmla="*/ 134325 h 200107"/>
                <a:gd name="connsiteX222" fmla="*/ 36158 w 334178"/>
                <a:gd name="connsiteY222" fmla="*/ 134325 h 200107"/>
                <a:gd name="connsiteX223" fmla="*/ 38727 w 334178"/>
                <a:gd name="connsiteY223" fmla="*/ 142036 h 200107"/>
                <a:gd name="connsiteX224" fmla="*/ 37395 w 334178"/>
                <a:gd name="connsiteY224" fmla="*/ 143274 h 200107"/>
                <a:gd name="connsiteX225" fmla="*/ 36158 w 334178"/>
                <a:gd name="connsiteY225" fmla="*/ 144607 h 200107"/>
                <a:gd name="connsiteX226" fmla="*/ 34826 w 334178"/>
                <a:gd name="connsiteY226" fmla="*/ 143274 h 200107"/>
                <a:gd name="connsiteX227" fmla="*/ 29688 w 334178"/>
                <a:gd name="connsiteY227" fmla="*/ 142036 h 200107"/>
                <a:gd name="connsiteX228" fmla="*/ 27118 w 334178"/>
                <a:gd name="connsiteY228" fmla="*/ 142036 h 200107"/>
                <a:gd name="connsiteX229" fmla="*/ 25787 w 334178"/>
                <a:gd name="connsiteY229" fmla="*/ 143274 h 200107"/>
                <a:gd name="connsiteX230" fmla="*/ 24550 w 334178"/>
                <a:gd name="connsiteY230" fmla="*/ 143274 h 200107"/>
                <a:gd name="connsiteX231" fmla="*/ 21885 w 334178"/>
                <a:gd name="connsiteY231" fmla="*/ 143274 h 200107"/>
                <a:gd name="connsiteX232" fmla="*/ 19316 w 334178"/>
                <a:gd name="connsiteY232" fmla="*/ 145940 h 200107"/>
                <a:gd name="connsiteX233" fmla="*/ 19316 w 334178"/>
                <a:gd name="connsiteY233" fmla="*/ 147177 h 200107"/>
                <a:gd name="connsiteX234" fmla="*/ 19316 w 334178"/>
                <a:gd name="connsiteY234" fmla="*/ 148510 h 200107"/>
                <a:gd name="connsiteX235" fmla="*/ 14178 w 334178"/>
                <a:gd name="connsiteY235" fmla="*/ 151080 h 200107"/>
                <a:gd name="connsiteX236" fmla="*/ 12941 w 334178"/>
                <a:gd name="connsiteY236" fmla="*/ 151080 h 200107"/>
                <a:gd name="connsiteX237" fmla="*/ 11609 w 334178"/>
                <a:gd name="connsiteY237" fmla="*/ 153651 h 200107"/>
                <a:gd name="connsiteX238" fmla="*/ 9040 w 334178"/>
                <a:gd name="connsiteY238" fmla="*/ 157459 h 200107"/>
                <a:gd name="connsiteX239" fmla="*/ 7707 w 334178"/>
                <a:gd name="connsiteY239" fmla="*/ 167835 h 200107"/>
                <a:gd name="connsiteX240" fmla="*/ 6470 w 334178"/>
                <a:gd name="connsiteY240" fmla="*/ 169073 h 200107"/>
                <a:gd name="connsiteX241" fmla="*/ 5138 w 334178"/>
                <a:gd name="connsiteY241" fmla="*/ 172976 h 200107"/>
                <a:gd name="connsiteX242" fmla="*/ 1237 w 334178"/>
                <a:gd name="connsiteY242" fmla="*/ 178212 h 200107"/>
                <a:gd name="connsiteX243" fmla="*/ 0 w 334178"/>
                <a:gd name="connsiteY243" fmla="*/ 179450 h 200107"/>
                <a:gd name="connsiteX244" fmla="*/ 0 w 334178"/>
                <a:gd name="connsiteY244" fmla="*/ 184590 h 200107"/>
                <a:gd name="connsiteX245" fmla="*/ 1237 w 334178"/>
                <a:gd name="connsiteY245" fmla="*/ 192397 h 200107"/>
                <a:gd name="connsiteX246" fmla="*/ 5138 w 334178"/>
                <a:gd name="connsiteY246" fmla="*/ 196205 h 200107"/>
                <a:gd name="connsiteX247" fmla="*/ 6470 w 334178"/>
                <a:gd name="connsiteY247" fmla="*/ 198775 h 200107"/>
                <a:gd name="connsiteX248" fmla="*/ 7707 w 334178"/>
                <a:gd name="connsiteY248" fmla="*/ 198775 h 200107"/>
                <a:gd name="connsiteX249" fmla="*/ 9040 w 334178"/>
                <a:gd name="connsiteY249" fmla="*/ 200108 h 200107"/>
                <a:gd name="connsiteX250" fmla="*/ 11609 w 334178"/>
                <a:gd name="connsiteY250" fmla="*/ 198775 h 200107"/>
                <a:gd name="connsiteX251" fmla="*/ 16747 w 334178"/>
                <a:gd name="connsiteY251" fmla="*/ 197537 h 200107"/>
                <a:gd name="connsiteX252" fmla="*/ 19316 w 334178"/>
                <a:gd name="connsiteY252" fmla="*/ 196205 h 200107"/>
                <a:gd name="connsiteX253" fmla="*/ 20648 w 334178"/>
                <a:gd name="connsiteY253" fmla="*/ 194967 h 200107"/>
                <a:gd name="connsiteX254" fmla="*/ 21885 w 334178"/>
                <a:gd name="connsiteY254" fmla="*/ 192397 h 200107"/>
                <a:gd name="connsiteX255" fmla="*/ 21885 w 334178"/>
                <a:gd name="connsiteY255" fmla="*/ 189826 h 200107"/>
                <a:gd name="connsiteX256" fmla="*/ 23217 w 334178"/>
                <a:gd name="connsiteY256" fmla="*/ 188493 h 200107"/>
                <a:gd name="connsiteX257" fmla="*/ 24550 w 334178"/>
                <a:gd name="connsiteY257" fmla="*/ 188493 h 200107"/>
                <a:gd name="connsiteX258" fmla="*/ 25787 w 334178"/>
                <a:gd name="connsiteY258" fmla="*/ 187161 h 200107"/>
                <a:gd name="connsiteX259" fmla="*/ 25787 w 334178"/>
                <a:gd name="connsiteY259" fmla="*/ 185923 h 200107"/>
                <a:gd name="connsiteX260" fmla="*/ 24550 w 334178"/>
                <a:gd name="connsiteY260" fmla="*/ 184590 h 200107"/>
                <a:gd name="connsiteX261" fmla="*/ 20648 w 334178"/>
                <a:gd name="connsiteY261" fmla="*/ 185923 h 200107"/>
                <a:gd name="connsiteX262" fmla="*/ 19316 w 334178"/>
                <a:gd name="connsiteY262" fmla="*/ 184590 h 200107"/>
                <a:gd name="connsiteX263" fmla="*/ 30925 w 334178"/>
                <a:gd name="connsiteY263" fmla="*/ 176879 h 200107"/>
                <a:gd name="connsiteX264" fmla="*/ 45103 w 334178"/>
                <a:gd name="connsiteY264" fmla="*/ 178212 h 200107"/>
                <a:gd name="connsiteX265" fmla="*/ 46435 w 334178"/>
                <a:gd name="connsiteY265" fmla="*/ 183353 h 200107"/>
                <a:gd name="connsiteX266" fmla="*/ 43866 w 334178"/>
                <a:gd name="connsiteY266" fmla="*/ 184590 h 200107"/>
                <a:gd name="connsiteX267" fmla="*/ 38727 w 334178"/>
                <a:gd name="connsiteY267" fmla="*/ 185923 h 200107"/>
                <a:gd name="connsiteX268" fmla="*/ 36158 w 334178"/>
                <a:gd name="connsiteY268" fmla="*/ 188493 h 200107"/>
                <a:gd name="connsiteX269" fmla="*/ 36158 w 334178"/>
                <a:gd name="connsiteY269" fmla="*/ 189826 h 200107"/>
                <a:gd name="connsiteX270" fmla="*/ 33494 w 334178"/>
                <a:gd name="connsiteY270" fmla="*/ 192397 h 200107"/>
                <a:gd name="connsiteX271" fmla="*/ 33494 w 334178"/>
                <a:gd name="connsiteY271" fmla="*/ 193634 h 200107"/>
                <a:gd name="connsiteX272" fmla="*/ 33494 w 334178"/>
                <a:gd name="connsiteY272" fmla="*/ 194967 h 200107"/>
                <a:gd name="connsiteX273" fmla="*/ 37395 w 334178"/>
                <a:gd name="connsiteY273" fmla="*/ 193634 h 200107"/>
                <a:gd name="connsiteX274" fmla="*/ 39965 w 334178"/>
                <a:gd name="connsiteY274" fmla="*/ 192397 h 200107"/>
                <a:gd name="connsiteX275" fmla="*/ 49004 w 334178"/>
                <a:gd name="connsiteY275" fmla="*/ 185923 h 200107"/>
                <a:gd name="connsiteX276" fmla="*/ 50336 w 334178"/>
                <a:gd name="connsiteY276" fmla="*/ 187161 h 200107"/>
                <a:gd name="connsiteX277" fmla="*/ 59376 w 334178"/>
                <a:gd name="connsiteY277" fmla="*/ 185923 h 200107"/>
                <a:gd name="connsiteX278" fmla="*/ 67083 w 334178"/>
                <a:gd name="connsiteY278" fmla="*/ 184590 h 200107"/>
                <a:gd name="connsiteX279" fmla="*/ 73553 w 334178"/>
                <a:gd name="connsiteY279" fmla="*/ 183353 h 200107"/>
                <a:gd name="connsiteX280" fmla="*/ 77360 w 334178"/>
                <a:gd name="connsiteY280" fmla="*/ 182020 h 200107"/>
                <a:gd name="connsiteX281" fmla="*/ 77360 w 334178"/>
                <a:gd name="connsiteY281" fmla="*/ 180782 h 200107"/>
                <a:gd name="connsiteX282" fmla="*/ 78692 w 334178"/>
                <a:gd name="connsiteY282" fmla="*/ 180782 h 200107"/>
                <a:gd name="connsiteX283" fmla="*/ 78692 w 334178"/>
                <a:gd name="connsiteY283" fmla="*/ 179450 h 200107"/>
                <a:gd name="connsiteX284" fmla="*/ 78692 w 334178"/>
                <a:gd name="connsiteY284" fmla="*/ 178212 h 200107"/>
                <a:gd name="connsiteX285" fmla="*/ 77360 w 334178"/>
                <a:gd name="connsiteY285" fmla="*/ 178212 h 200107"/>
                <a:gd name="connsiteX286" fmla="*/ 76123 w 334178"/>
                <a:gd name="connsiteY286" fmla="*/ 178212 h 200107"/>
                <a:gd name="connsiteX287" fmla="*/ 68415 w 334178"/>
                <a:gd name="connsiteY287" fmla="*/ 180782 h 200107"/>
                <a:gd name="connsiteX288" fmla="*/ 61945 w 334178"/>
                <a:gd name="connsiteY288" fmla="*/ 182020 h 200107"/>
                <a:gd name="connsiteX289" fmla="*/ 60613 w 334178"/>
                <a:gd name="connsiteY289" fmla="*/ 182020 h 200107"/>
                <a:gd name="connsiteX290" fmla="*/ 59376 w 334178"/>
                <a:gd name="connsiteY290" fmla="*/ 182020 h 200107"/>
                <a:gd name="connsiteX291" fmla="*/ 58043 w 334178"/>
                <a:gd name="connsiteY291" fmla="*/ 182020 h 200107"/>
                <a:gd name="connsiteX292" fmla="*/ 56807 w 334178"/>
                <a:gd name="connsiteY292" fmla="*/ 182020 h 200107"/>
                <a:gd name="connsiteX293" fmla="*/ 55475 w 334178"/>
                <a:gd name="connsiteY293" fmla="*/ 180782 h 200107"/>
                <a:gd name="connsiteX294" fmla="*/ 56807 w 334178"/>
                <a:gd name="connsiteY294" fmla="*/ 179450 h 200107"/>
                <a:gd name="connsiteX295" fmla="*/ 58043 w 334178"/>
                <a:gd name="connsiteY295" fmla="*/ 176879 h 200107"/>
                <a:gd name="connsiteX296" fmla="*/ 60613 w 334178"/>
                <a:gd name="connsiteY296" fmla="*/ 175546 h 200107"/>
                <a:gd name="connsiteX297" fmla="*/ 61945 w 334178"/>
                <a:gd name="connsiteY297" fmla="*/ 175546 h 200107"/>
                <a:gd name="connsiteX298" fmla="*/ 63182 w 334178"/>
                <a:gd name="connsiteY298" fmla="*/ 175546 h 200107"/>
                <a:gd name="connsiteX299" fmla="*/ 65751 w 334178"/>
                <a:gd name="connsiteY299" fmla="*/ 175546 h 200107"/>
                <a:gd name="connsiteX300" fmla="*/ 73553 w 334178"/>
                <a:gd name="connsiteY300" fmla="*/ 171739 h 200107"/>
                <a:gd name="connsiteX301" fmla="*/ 77360 w 334178"/>
                <a:gd name="connsiteY301" fmla="*/ 169073 h 200107"/>
                <a:gd name="connsiteX302" fmla="*/ 77360 w 334178"/>
                <a:gd name="connsiteY302" fmla="*/ 167835 h 200107"/>
                <a:gd name="connsiteX303" fmla="*/ 78692 w 334178"/>
                <a:gd name="connsiteY303" fmla="*/ 166503 h 200107"/>
                <a:gd name="connsiteX304" fmla="*/ 80024 w 334178"/>
                <a:gd name="connsiteY304" fmla="*/ 165265 h 200107"/>
                <a:gd name="connsiteX305" fmla="*/ 89063 w 334178"/>
                <a:gd name="connsiteY305" fmla="*/ 163932 h 200107"/>
                <a:gd name="connsiteX306" fmla="*/ 96771 w 334178"/>
                <a:gd name="connsiteY306" fmla="*/ 161362 h 200107"/>
                <a:gd name="connsiteX307" fmla="*/ 104478 w 334178"/>
                <a:gd name="connsiteY307" fmla="*/ 158792 h 200107"/>
                <a:gd name="connsiteX308" fmla="*/ 108380 w 334178"/>
                <a:gd name="connsiteY308" fmla="*/ 156221 h 200107"/>
                <a:gd name="connsiteX309" fmla="*/ 110949 w 334178"/>
                <a:gd name="connsiteY309" fmla="*/ 152318 h 200107"/>
                <a:gd name="connsiteX310" fmla="*/ 116087 w 334178"/>
                <a:gd name="connsiteY310" fmla="*/ 149748 h 200107"/>
                <a:gd name="connsiteX311" fmla="*/ 119988 w 334178"/>
                <a:gd name="connsiteY311" fmla="*/ 145940 h 200107"/>
                <a:gd name="connsiteX312" fmla="*/ 123890 w 334178"/>
                <a:gd name="connsiteY312" fmla="*/ 144607 h 200107"/>
                <a:gd name="connsiteX313" fmla="*/ 126459 w 334178"/>
                <a:gd name="connsiteY313" fmla="*/ 143274 h 200107"/>
                <a:gd name="connsiteX314" fmla="*/ 127791 w 334178"/>
                <a:gd name="connsiteY314" fmla="*/ 140704 h 200107"/>
                <a:gd name="connsiteX315" fmla="*/ 129028 w 334178"/>
                <a:gd name="connsiteY315" fmla="*/ 136896 h 200107"/>
                <a:gd name="connsiteX316" fmla="*/ 130360 w 334178"/>
                <a:gd name="connsiteY316" fmla="*/ 136896 h 200107"/>
                <a:gd name="connsiteX317" fmla="*/ 136830 w 334178"/>
                <a:gd name="connsiteY317" fmla="*/ 138133 h 200107"/>
                <a:gd name="connsiteX318" fmla="*/ 141874 w 334178"/>
                <a:gd name="connsiteY318" fmla="*/ 138133 h 200107"/>
                <a:gd name="connsiteX319" fmla="*/ 143206 w 334178"/>
                <a:gd name="connsiteY319" fmla="*/ 138133 h 200107"/>
                <a:gd name="connsiteX320" fmla="*/ 144538 w 334178"/>
                <a:gd name="connsiteY320" fmla="*/ 136896 h 200107"/>
                <a:gd name="connsiteX321" fmla="*/ 144538 w 334178"/>
                <a:gd name="connsiteY321" fmla="*/ 134325 h 200107"/>
                <a:gd name="connsiteX322" fmla="*/ 144538 w 334178"/>
                <a:gd name="connsiteY322" fmla="*/ 132993 h 200107"/>
                <a:gd name="connsiteX323" fmla="*/ 143206 w 334178"/>
                <a:gd name="connsiteY323" fmla="*/ 132993 h 200107"/>
                <a:gd name="connsiteX324" fmla="*/ 141874 w 334178"/>
                <a:gd name="connsiteY324" fmla="*/ 131660 h 200107"/>
                <a:gd name="connsiteX325" fmla="*/ 140637 w 334178"/>
                <a:gd name="connsiteY325" fmla="*/ 130422 h 200107"/>
                <a:gd name="connsiteX326" fmla="*/ 141874 w 334178"/>
                <a:gd name="connsiteY326" fmla="*/ 129089 h 200107"/>
                <a:gd name="connsiteX327" fmla="*/ 145775 w 334178"/>
                <a:gd name="connsiteY327" fmla="*/ 130422 h 200107"/>
                <a:gd name="connsiteX328" fmla="*/ 151008 w 334178"/>
                <a:gd name="connsiteY328" fmla="*/ 131660 h 200107"/>
                <a:gd name="connsiteX329" fmla="*/ 154815 w 334178"/>
                <a:gd name="connsiteY329" fmla="*/ 131660 h 200107"/>
                <a:gd name="connsiteX330" fmla="*/ 156147 w 334178"/>
                <a:gd name="connsiteY330" fmla="*/ 129089 h 200107"/>
                <a:gd name="connsiteX331" fmla="*/ 158716 w 334178"/>
                <a:gd name="connsiteY331" fmla="*/ 129089 h 200107"/>
                <a:gd name="connsiteX332" fmla="*/ 161285 w 334178"/>
                <a:gd name="connsiteY332" fmla="*/ 126519 h 200107"/>
                <a:gd name="connsiteX333" fmla="*/ 162617 w 334178"/>
                <a:gd name="connsiteY333" fmla="*/ 122616 h 200107"/>
                <a:gd name="connsiteX334" fmla="*/ 163854 w 334178"/>
                <a:gd name="connsiteY334" fmla="*/ 122616 h 200107"/>
                <a:gd name="connsiteX335" fmla="*/ 166423 w 334178"/>
                <a:gd name="connsiteY335" fmla="*/ 122616 h 200107"/>
                <a:gd name="connsiteX336" fmla="*/ 171562 w 334178"/>
                <a:gd name="connsiteY336" fmla="*/ 121378 h 200107"/>
                <a:gd name="connsiteX337" fmla="*/ 175463 w 334178"/>
                <a:gd name="connsiteY337" fmla="*/ 121378 h 200107"/>
                <a:gd name="connsiteX338" fmla="*/ 176795 w 334178"/>
                <a:gd name="connsiteY338" fmla="*/ 120046 h 200107"/>
                <a:gd name="connsiteX339" fmla="*/ 176795 w 334178"/>
                <a:gd name="connsiteY339" fmla="*/ 118808 h 200107"/>
                <a:gd name="connsiteX340" fmla="*/ 176795 w 334178"/>
                <a:gd name="connsiteY340" fmla="*/ 116142 h 200107"/>
                <a:gd name="connsiteX341" fmla="*/ 178032 w 334178"/>
                <a:gd name="connsiteY341" fmla="*/ 116142 h 200107"/>
                <a:gd name="connsiteX342" fmla="*/ 178032 w 334178"/>
                <a:gd name="connsiteY342" fmla="*/ 114905 h 200107"/>
                <a:gd name="connsiteX343" fmla="*/ 181933 w 334178"/>
                <a:gd name="connsiteY343" fmla="*/ 113572 h 200107"/>
                <a:gd name="connsiteX344" fmla="*/ 183265 w 334178"/>
                <a:gd name="connsiteY344" fmla="*/ 112335 h 200107"/>
                <a:gd name="connsiteX345" fmla="*/ 184502 w 334178"/>
                <a:gd name="connsiteY345" fmla="*/ 113572 h 200107"/>
                <a:gd name="connsiteX346" fmla="*/ 185835 w 334178"/>
                <a:gd name="connsiteY346" fmla="*/ 114905 h 200107"/>
                <a:gd name="connsiteX347" fmla="*/ 185835 w 334178"/>
                <a:gd name="connsiteY347" fmla="*/ 117475 h 200107"/>
                <a:gd name="connsiteX348" fmla="*/ 187072 w 334178"/>
                <a:gd name="connsiteY348" fmla="*/ 117475 h 200107"/>
                <a:gd name="connsiteX349" fmla="*/ 190973 w 334178"/>
                <a:gd name="connsiteY349" fmla="*/ 114905 h 200107"/>
                <a:gd name="connsiteX350" fmla="*/ 192305 w 334178"/>
                <a:gd name="connsiteY350" fmla="*/ 113572 h 200107"/>
                <a:gd name="connsiteX351" fmla="*/ 193542 w 334178"/>
                <a:gd name="connsiteY351" fmla="*/ 111002 h 200107"/>
                <a:gd name="connsiteX352" fmla="*/ 196111 w 334178"/>
                <a:gd name="connsiteY352" fmla="*/ 109764 h 200107"/>
                <a:gd name="connsiteX353" fmla="*/ 196111 w 334178"/>
                <a:gd name="connsiteY353" fmla="*/ 108431 h 200107"/>
                <a:gd name="connsiteX354" fmla="*/ 192305 w 334178"/>
                <a:gd name="connsiteY354" fmla="*/ 105861 h 200107"/>
                <a:gd name="connsiteX355" fmla="*/ 192305 w 334178"/>
                <a:gd name="connsiteY355" fmla="*/ 104528 h 200107"/>
                <a:gd name="connsiteX356" fmla="*/ 194874 w 334178"/>
                <a:gd name="connsiteY356" fmla="*/ 104528 h 200107"/>
                <a:gd name="connsiteX357" fmla="*/ 197443 w 334178"/>
                <a:gd name="connsiteY357" fmla="*/ 105861 h 200107"/>
                <a:gd name="connsiteX358" fmla="*/ 198680 w 334178"/>
                <a:gd name="connsiteY358" fmla="*/ 105861 h 200107"/>
                <a:gd name="connsiteX359" fmla="*/ 201249 w 334178"/>
                <a:gd name="connsiteY359" fmla="*/ 104528 h 200107"/>
                <a:gd name="connsiteX360" fmla="*/ 203913 w 334178"/>
                <a:gd name="connsiteY360" fmla="*/ 103291 h 200107"/>
                <a:gd name="connsiteX361" fmla="*/ 205150 w 334178"/>
                <a:gd name="connsiteY361" fmla="*/ 103291 h 200107"/>
                <a:gd name="connsiteX362" fmla="*/ 205150 w 334178"/>
                <a:gd name="connsiteY362" fmla="*/ 100720 h 200107"/>
                <a:gd name="connsiteX363" fmla="*/ 206483 w 334178"/>
                <a:gd name="connsiteY363" fmla="*/ 98150 h 200107"/>
                <a:gd name="connsiteX364" fmla="*/ 206483 w 334178"/>
                <a:gd name="connsiteY364" fmla="*/ 95580 h 200107"/>
                <a:gd name="connsiteX365" fmla="*/ 207720 w 334178"/>
                <a:gd name="connsiteY365" fmla="*/ 95580 h 200107"/>
                <a:gd name="connsiteX366" fmla="*/ 209052 w 334178"/>
                <a:gd name="connsiteY366" fmla="*/ 96817 h 200107"/>
                <a:gd name="connsiteX367" fmla="*/ 211621 w 334178"/>
                <a:gd name="connsiteY367" fmla="*/ 98150 h 200107"/>
                <a:gd name="connsiteX368" fmla="*/ 212953 w 334178"/>
                <a:gd name="connsiteY368" fmla="*/ 98150 h 200107"/>
                <a:gd name="connsiteX369" fmla="*/ 214190 w 334178"/>
                <a:gd name="connsiteY369" fmla="*/ 96817 h 200107"/>
                <a:gd name="connsiteX370" fmla="*/ 215522 w 334178"/>
                <a:gd name="connsiteY370" fmla="*/ 94247 h 200107"/>
                <a:gd name="connsiteX371" fmla="*/ 216760 w 334178"/>
                <a:gd name="connsiteY371" fmla="*/ 92914 h 200107"/>
                <a:gd name="connsiteX372" fmla="*/ 218091 w 334178"/>
                <a:gd name="connsiteY372" fmla="*/ 92914 h 200107"/>
                <a:gd name="connsiteX373" fmla="*/ 219328 w 334178"/>
                <a:gd name="connsiteY373" fmla="*/ 92914 h 200107"/>
                <a:gd name="connsiteX374" fmla="*/ 220661 w 334178"/>
                <a:gd name="connsiteY374" fmla="*/ 92914 h 200107"/>
                <a:gd name="connsiteX375" fmla="*/ 221993 w 334178"/>
                <a:gd name="connsiteY375" fmla="*/ 94247 h 200107"/>
                <a:gd name="connsiteX376" fmla="*/ 221993 w 334178"/>
                <a:gd name="connsiteY376" fmla="*/ 95580 h 200107"/>
                <a:gd name="connsiteX377" fmla="*/ 220661 w 334178"/>
                <a:gd name="connsiteY377" fmla="*/ 95580 h 200107"/>
                <a:gd name="connsiteX378" fmla="*/ 218091 w 334178"/>
                <a:gd name="connsiteY378" fmla="*/ 96817 h 200107"/>
                <a:gd name="connsiteX379" fmla="*/ 207720 w 334178"/>
                <a:gd name="connsiteY379" fmla="*/ 105861 h 200107"/>
                <a:gd name="connsiteX380" fmla="*/ 206483 w 334178"/>
                <a:gd name="connsiteY380" fmla="*/ 107194 h 200107"/>
                <a:gd name="connsiteX381" fmla="*/ 207720 w 334178"/>
                <a:gd name="connsiteY381" fmla="*/ 107194 h 200107"/>
                <a:gd name="connsiteX382" fmla="*/ 215522 w 334178"/>
                <a:gd name="connsiteY382" fmla="*/ 102053 h 200107"/>
                <a:gd name="connsiteX383" fmla="*/ 220661 w 334178"/>
                <a:gd name="connsiteY383" fmla="*/ 99387 h 200107"/>
                <a:gd name="connsiteX384" fmla="*/ 225799 w 334178"/>
                <a:gd name="connsiteY384" fmla="*/ 95580 h 200107"/>
                <a:gd name="connsiteX385" fmla="*/ 231032 w 334178"/>
                <a:gd name="connsiteY385" fmla="*/ 92914 h 200107"/>
                <a:gd name="connsiteX386" fmla="*/ 237408 w 334178"/>
                <a:gd name="connsiteY386" fmla="*/ 87773 h 200107"/>
                <a:gd name="connsiteX387" fmla="*/ 241309 w 334178"/>
                <a:gd name="connsiteY387" fmla="*/ 85203 h 200107"/>
                <a:gd name="connsiteX388" fmla="*/ 243878 w 334178"/>
                <a:gd name="connsiteY388" fmla="*/ 83965 h 200107"/>
                <a:gd name="connsiteX389" fmla="*/ 245115 w 334178"/>
                <a:gd name="connsiteY389" fmla="*/ 82633 h 200107"/>
                <a:gd name="connsiteX390" fmla="*/ 245115 w 334178"/>
                <a:gd name="connsiteY390" fmla="*/ 81395 h 200107"/>
                <a:gd name="connsiteX391" fmla="*/ 243878 w 334178"/>
                <a:gd name="connsiteY391" fmla="*/ 80062 h 200107"/>
                <a:gd name="connsiteX392" fmla="*/ 242546 w 334178"/>
                <a:gd name="connsiteY392" fmla="*/ 77492 h 200107"/>
                <a:gd name="connsiteX393" fmla="*/ 241309 w 334178"/>
                <a:gd name="connsiteY393" fmla="*/ 74921 h 200107"/>
                <a:gd name="connsiteX394" fmla="*/ 241309 w 334178"/>
                <a:gd name="connsiteY394" fmla="*/ 73589 h 200107"/>
                <a:gd name="connsiteX395" fmla="*/ 241309 w 334178"/>
                <a:gd name="connsiteY395" fmla="*/ 72351 h 200107"/>
                <a:gd name="connsiteX396" fmla="*/ 242546 w 334178"/>
                <a:gd name="connsiteY396" fmla="*/ 71018 h 200107"/>
                <a:gd name="connsiteX397" fmla="*/ 245115 w 334178"/>
                <a:gd name="connsiteY397" fmla="*/ 71018 h 200107"/>
                <a:gd name="connsiteX398" fmla="*/ 249016 w 334178"/>
                <a:gd name="connsiteY398" fmla="*/ 69686 h 200107"/>
                <a:gd name="connsiteX399" fmla="*/ 250348 w 334178"/>
                <a:gd name="connsiteY399" fmla="*/ 71018 h 200107"/>
                <a:gd name="connsiteX400" fmla="*/ 251585 w 334178"/>
                <a:gd name="connsiteY400" fmla="*/ 71018 h 200107"/>
                <a:gd name="connsiteX401" fmla="*/ 251585 w 334178"/>
                <a:gd name="connsiteY401" fmla="*/ 72351 h 200107"/>
                <a:gd name="connsiteX402" fmla="*/ 250348 w 334178"/>
                <a:gd name="connsiteY402" fmla="*/ 73589 h 200107"/>
                <a:gd name="connsiteX403" fmla="*/ 249016 w 334178"/>
                <a:gd name="connsiteY403" fmla="*/ 74921 h 200107"/>
                <a:gd name="connsiteX404" fmla="*/ 247779 w 334178"/>
                <a:gd name="connsiteY404" fmla="*/ 77492 h 200107"/>
                <a:gd name="connsiteX405" fmla="*/ 247779 w 334178"/>
                <a:gd name="connsiteY405" fmla="*/ 78729 h 200107"/>
                <a:gd name="connsiteX406" fmla="*/ 249016 w 334178"/>
                <a:gd name="connsiteY406" fmla="*/ 78729 h 200107"/>
                <a:gd name="connsiteX407" fmla="*/ 251585 w 334178"/>
                <a:gd name="connsiteY407" fmla="*/ 77492 h 200107"/>
                <a:gd name="connsiteX408" fmla="*/ 254250 w 334178"/>
                <a:gd name="connsiteY408" fmla="*/ 74921 h 200107"/>
                <a:gd name="connsiteX409" fmla="*/ 258056 w 334178"/>
                <a:gd name="connsiteY409" fmla="*/ 73589 h 200107"/>
                <a:gd name="connsiteX410" fmla="*/ 264526 w 334178"/>
                <a:gd name="connsiteY410" fmla="*/ 67115 h 200107"/>
                <a:gd name="connsiteX411" fmla="*/ 272233 w 334178"/>
                <a:gd name="connsiteY411" fmla="*/ 60642 h 200107"/>
                <a:gd name="connsiteX412" fmla="*/ 273566 w 334178"/>
                <a:gd name="connsiteY412" fmla="*/ 59404 h 200107"/>
                <a:gd name="connsiteX413" fmla="*/ 276135 w 334178"/>
                <a:gd name="connsiteY413" fmla="*/ 58071 h 200107"/>
                <a:gd name="connsiteX414" fmla="*/ 281273 w 334178"/>
                <a:gd name="connsiteY414" fmla="*/ 52930 h 200107"/>
                <a:gd name="connsiteX415" fmla="*/ 289076 w 334178"/>
                <a:gd name="connsiteY415" fmla="*/ 45219 h 200107"/>
                <a:gd name="connsiteX416" fmla="*/ 295546 w 334178"/>
                <a:gd name="connsiteY416" fmla="*/ 39983 h 200107"/>
                <a:gd name="connsiteX417" fmla="*/ 301921 w 334178"/>
                <a:gd name="connsiteY417" fmla="*/ 36176 h 200107"/>
                <a:gd name="connsiteX418" fmla="*/ 307060 w 334178"/>
                <a:gd name="connsiteY418" fmla="*/ 32272 h 200107"/>
                <a:gd name="connsiteX419" fmla="*/ 316194 w 334178"/>
                <a:gd name="connsiteY419" fmla="*/ 24561 h 200107"/>
                <a:gd name="connsiteX420" fmla="*/ 321333 w 334178"/>
                <a:gd name="connsiteY420" fmla="*/ 20658 h 200107"/>
                <a:gd name="connsiteX421" fmla="*/ 326471 w 334178"/>
                <a:gd name="connsiteY421" fmla="*/ 16755 h 200107"/>
                <a:gd name="connsiteX422" fmla="*/ 331609 w 334178"/>
                <a:gd name="connsiteY422" fmla="*/ 10377 h 200107"/>
                <a:gd name="connsiteX423" fmla="*/ 332941 w 334178"/>
                <a:gd name="connsiteY423" fmla="*/ 7711 h 200107"/>
                <a:gd name="connsiteX424" fmla="*/ 334178 w 334178"/>
                <a:gd name="connsiteY424" fmla="*/ 3903 h 200107"/>
                <a:gd name="connsiteX425" fmla="*/ 334178 w 334178"/>
                <a:gd name="connsiteY425" fmla="*/ 2570 h 200107"/>
                <a:gd name="connsiteX426" fmla="*/ 332941 w 334178"/>
                <a:gd name="connsiteY426" fmla="*/ 2570 h 200107"/>
                <a:gd name="connsiteX427" fmla="*/ 331609 w 334178"/>
                <a:gd name="connsiteY427" fmla="*/ 2570 h 20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</a:cxnLst>
              <a:rect l="l" t="t" r="r" b="b"/>
              <a:pathLst>
                <a:path w="334178" h="200107">
                  <a:moveTo>
                    <a:pt x="331609" y="2570"/>
                  </a:moveTo>
                  <a:lnTo>
                    <a:pt x="329040" y="2570"/>
                  </a:lnTo>
                  <a:lnTo>
                    <a:pt x="326471" y="2570"/>
                  </a:lnTo>
                  <a:lnTo>
                    <a:pt x="323902" y="3903"/>
                  </a:lnTo>
                  <a:lnTo>
                    <a:pt x="323902" y="5141"/>
                  </a:lnTo>
                  <a:lnTo>
                    <a:pt x="326471" y="7711"/>
                  </a:lnTo>
                  <a:lnTo>
                    <a:pt x="326471" y="9044"/>
                  </a:lnTo>
                  <a:lnTo>
                    <a:pt x="323902" y="10377"/>
                  </a:lnTo>
                  <a:lnTo>
                    <a:pt x="318764" y="11614"/>
                  </a:lnTo>
                  <a:lnTo>
                    <a:pt x="314863" y="12947"/>
                  </a:lnTo>
                  <a:lnTo>
                    <a:pt x="313530" y="14185"/>
                  </a:lnTo>
                  <a:lnTo>
                    <a:pt x="312293" y="15517"/>
                  </a:lnTo>
                  <a:lnTo>
                    <a:pt x="310961" y="18088"/>
                  </a:lnTo>
                  <a:lnTo>
                    <a:pt x="309629" y="23229"/>
                  </a:lnTo>
                  <a:lnTo>
                    <a:pt x="307060" y="25799"/>
                  </a:lnTo>
                  <a:lnTo>
                    <a:pt x="305823" y="25799"/>
                  </a:lnTo>
                  <a:lnTo>
                    <a:pt x="305823" y="27132"/>
                  </a:lnTo>
                  <a:lnTo>
                    <a:pt x="303254" y="28369"/>
                  </a:lnTo>
                  <a:lnTo>
                    <a:pt x="301921" y="29702"/>
                  </a:lnTo>
                  <a:lnTo>
                    <a:pt x="299353" y="29702"/>
                  </a:lnTo>
                  <a:lnTo>
                    <a:pt x="298115" y="29702"/>
                  </a:lnTo>
                  <a:lnTo>
                    <a:pt x="294214" y="28369"/>
                  </a:lnTo>
                  <a:lnTo>
                    <a:pt x="291645" y="27132"/>
                  </a:lnTo>
                  <a:lnTo>
                    <a:pt x="290313" y="25799"/>
                  </a:lnTo>
                  <a:lnTo>
                    <a:pt x="286506" y="20658"/>
                  </a:lnTo>
                  <a:lnTo>
                    <a:pt x="285175" y="20658"/>
                  </a:lnTo>
                  <a:lnTo>
                    <a:pt x="283842" y="23229"/>
                  </a:lnTo>
                  <a:lnTo>
                    <a:pt x="282605" y="24561"/>
                  </a:lnTo>
                  <a:lnTo>
                    <a:pt x="281273" y="24561"/>
                  </a:lnTo>
                  <a:lnTo>
                    <a:pt x="277372" y="25799"/>
                  </a:lnTo>
                  <a:lnTo>
                    <a:pt x="276135" y="28369"/>
                  </a:lnTo>
                  <a:lnTo>
                    <a:pt x="273566" y="31035"/>
                  </a:lnTo>
                  <a:lnTo>
                    <a:pt x="273566" y="32272"/>
                  </a:lnTo>
                  <a:lnTo>
                    <a:pt x="270996" y="34843"/>
                  </a:lnTo>
                  <a:lnTo>
                    <a:pt x="267095" y="36176"/>
                  </a:lnTo>
                  <a:lnTo>
                    <a:pt x="264526" y="37413"/>
                  </a:lnTo>
                  <a:lnTo>
                    <a:pt x="263194" y="37413"/>
                  </a:lnTo>
                  <a:lnTo>
                    <a:pt x="265858" y="34843"/>
                  </a:lnTo>
                  <a:lnTo>
                    <a:pt x="264526" y="33605"/>
                  </a:lnTo>
                  <a:lnTo>
                    <a:pt x="263194" y="31035"/>
                  </a:lnTo>
                  <a:lnTo>
                    <a:pt x="261957" y="31035"/>
                  </a:lnTo>
                  <a:lnTo>
                    <a:pt x="260625" y="31035"/>
                  </a:lnTo>
                  <a:lnTo>
                    <a:pt x="259388" y="31035"/>
                  </a:lnTo>
                  <a:lnTo>
                    <a:pt x="259388" y="32272"/>
                  </a:lnTo>
                  <a:lnTo>
                    <a:pt x="259388" y="33605"/>
                  </a:lnTo>
                  <a:lnTo>
                    <a:pt x="259388" y="36176"/>
                  </a:lnTo>
                  <a:lnTo>
                    <a:pt x="261957" y="37413"/>
                  </a:lnTo>
                  <a:lnTo>
                    <a:pt x="261957" y="38746"/>
                  </a:lnTo>
                  <a:lnTo>
                    <a:pt x="260625" y="38746"/>
                  </a:lnTo>
                  <a:lnTo>
                    <a:pt x="256819" y="39983"/>
                  </a:lnTo>
                  <a:lnTo>
                    <a:pt x="256819" y="41316"/>
                  </a:lnTo>
                  <a:lnTo>
                    <a:pt x="255486" y="42554"/>
                  </a:lnTo>
                  <a:lnTo>
                    <a:pt x="254250" y="45219"/>
                  </a:lnTo>
                  <a:lnTo>
                    <a:pt x="251585" y="50360"/>
                  </a:lnTo>
                  <a:lnTo>
                    <a:pt x="250348" y="51693"/>
                  </a:lnTo>
                  <a:lnTo>
                    <a:pt x="249016" y="51693"/>
                  </a:lnTo>
                  <a:lnTo>
                    <a:pt x="246447" y="52930"/>
                  </a:lnTo>
                  <a:lnTo>
                    <a:pt x="245115" y="55501"/>
                  </a:lnTo>
                  <a:lnTo>
                    <a:pt x="245115" y="56834"/>
                  </a:lnTo>
                  <a:lnTo>
                    <a:pt x="246447" y="60642"/>
                  </a:lnTo>
                  <a:lnTo>
                    <a:pt x="246447" y="61974"/>
                  </a:lnTo>
                  <a:lnTo>
                    <a:pt x="246447" y="63307"/>
                  </a:lnTo>
                  <a:lnTo>
                    <a:pt x="239977" y="65877"/>
                  </a:lnTo>
                  <a:lnTo>
                    <a:pt x="234838" y="67115"/>
                  </a:lnTo>
                  <a:lnTo>
                    <a:pt x="225799" y="69686"/>
                  </a:lnTo>
                  <a:lnTo>
                    <a:pt x="220661" y="71018"/>
                  </a:lnTo>
                  <a:lnTo>
                    <a:pt x="219328" y="71018"/>
                  </a:lnTo>
                  <a:lnTo>
                    <a:pt x="218091" y="68448"/>
                  </a:lnTo>
                  <a:lnTo>
                    <a:pt x="218091" y="67115"/>
                  </a:lnTo>
                  <a:lnTo>
                    <a:pt x="219328" y="67115"/>
                  </a:lnTo>
                  <a:lnTo>
                    <a:pt x="220661" y="65877"/>
                  </a:lnTo>
                  <a:lnTo>
                    <a:pt x="221993" y="65877"/>
                  </a:lnTo>
                  <a:lnTo>
                    <a:pt x="224562" y="63307"/>
                  </a:lnTo>
                  <a:lnTo>
                    <a:pt x="224562" y="61974"/>
                  </a:lnTo>
                  <a:lnTo>
                    <a:pt x="225799" y="60642"/>
                  </a:lnTo>
                  <a:lnTo>
                    <a:pt x="225799" y="56834"/>
                  </a:lnTo>
                  <a:lnTo>
                    <a:pt x="228368" y="52930"/>
                  </a:lnTo>
                  <a:lnTo>
                    <a:pt x="229700" y="51693"/>
                  </a:lnTo>
                  <a:lnTo>
                    <a:pt x="231032" y="51693"/>
                  </a:lnTo>
                  <a:lnTo>
                    <a:pt x="233506" y="50360"/>
                  </a:lnTo>
                  <a:lnTo>
                    <a:pt x="237408" y="49027"/>
                  </a:lnTo>
                  <a:lnTo>
                    <a:pt x="238740" y="46457"/>
                  </a:lnTo>
                  <a:lnTo>
                    <a:pt x="237408" y="45219"/>
                  </a:lnTo>
                  <a:lnTo>
                    <a:pt x="237408" y="42554"/>
                  </a:lnTo>
                  <a:lnTo>
                    <a:pt x="238740" y="41316"/>
                  </a:lnTo>
                  <a:lnTo>
                    <a:pt x="239977" y="38746"/>
                  </a:lnTo>
                  <a:lnTo>
                    <a:pt x="242546" y="37413"/>
                  </a:lnTo>
                  <a:lnTo>
                    <a:pt x="246447" y="34843"/>
                  </a:lnTo>
                  <a:lnTo>
                    <a:pt x="249016" y="33605"/>
                  </a:lnTo>
                  <a:lnTo>
                    <a:pt x="249016" y="32272"/>
                  </a:lnTo>
                  <a:lnTo>
                    <a:pt x="249016" y="31035"/>
                  </a:lnTo>
                  <a:lnTo>
                    <a:pt x="246447" y="29702"/>
                  </a:lnTo>
                  <a:lnTo>
                    <a:pt x="243878" y="29702"/>
                  </a:lnTo>
                  <a:lnTo>
                    <a:pt x="243878" y="28369"/>
                  </a:lnTo>
                  <a:lnTo>
                    <a:pt x="245115" y="25799"/>
                  </a:lnTo>
                  <a:lnTo>
                    <a:pt x="249016" y="18088"/>
                  </a:lnTo>
                  <a:lnTo>
                    <a:pt x="252918" y="10377"/>
                  </a:lnTo>
                  <a:lnTo>
                    <a:pt x="254250" y="10377"/>
                  </a:lnTo>
                  <a:lnTo>
                    <a:pt x="255486" y="10377"/>
                  </a:lnTo>
                  <a:lnTo>
                    <a:pt x="258056" y="9044"/>
                  </a:lnTo>
                  <a:lnTo>
                    <a:pt x="261957" y="7711"/>
                  </a:lnTo>
                  <a:lnTo>
                    <a:pt x="264526" y="6474"/>
                  </a:lnTo>
                  <a:lnTo>
                    <a:pt x="265858" y="5141"/>
                  </a:lnTo>
                  <a:lnTo>
                    <a:pt x="267095" y="3903"/>
                  </a:lnTo>
                  <a:lnTo>
                    <a:pt x="267095" y="1333"/>
                  </a:lnTo>
                  <a:lnTo>
                    <a:pt x="267095" y="0"/>
                  </a:lnTo>
                  <a:lnTo>
                    <a:pt x="265858" y="0"/>
                  </a:lnTo>
                  <a:lnTo>
                    <a:pt x="263194" y="0"/>
                  </a:lnTo>
                  <a:lnTo>
                    <a:pt x="261957" y="1333"/>
                  </a:lnTo>
                  <a:lnTo>
                    <a:pt x="260625" y="1333"/>
                  </a:lnTo>
                  <a:lnTo>
                    <a:pt x="256819" y="2570"/>
                  </a:lnTo>
                  <a:lnTo>
                    <a:pt x="255486" y="3903"/>
                  </a:lnTo>
                  <a:lnTo>
                    <a:pt x="254250" y="5141"/>
                  </a:lnTo>
                  <a:lnTo>
                    <a:pt x="251585" y="7711"/>
                  </a:lnTo>
                  <a:lnTo>
                    <a:pt x="250348" y="9044"/>
                  </a:lnTo>
                  <a:lnTo>
                    <a:pt x="249016" y="9044"/>
                  </a:lnTo>
                  <a:lnTo>
                    <a:pt x="243878" y="14185"/>
                  </a:lnTo>
                  <a:lnTo>
                    <a:pt x="242546" y="16755"/>
                  </a:lnTo>
                  <a:lnTo>
                    <a:pt x="242546" y="18088"/>
                  </a:lnTo>
                  <a:lnTo>
                    <a:pt x="236171" y="25799"/>
                  </a:lnTo>
                  <a:lnTo>
                    <a:pt x="234838" y="27132"/>
                  </a:lnTo>
                  <a:lnTo>
                    <a:pt x="233506" y="32272"/>
                  </a:lnTo>
                  <a:lnTo>
                    <a:pt x="232270" y="34843"/>
                  </a:lnTo>
                  <a:lnTo>
                    <a:pt x="227131" y="41316"/>
                  </a:lnTo>
                  <a:lnTo>
                    <a:pt x="224562" y="43887"/>
                  </a:lnTo>
                  <a:lnTo>
                    <a:pt x="221993" y="47790"/>
                  </a:lnTo>
                  <a:lnTo>
                    <a:pt x="218091" y="52930"/>
                  </a:lnTo>
                  <a:lnTo>
                    <a:pt x="214190" y="55501"/>
                  </a:lnTo>
                  <a:lnTo>
                    <a:pt x="187072" y="65877"/>
                  </a:lnTo>
                  <a:lnTo>
                    <a:pt x="148344" y="74921"/>
                  </a:lnTo>
                  <a:lnTo>
                    <a:pt x="139400" y="76159"/>
                  </a:lnTo>
                  <a:lnTo>
                    <a:pt x="138068" y="77492"/>
                  </a:lnTo>
                  <a:lnTo>
                    <a:pt x="141874" y="78729"/>
                  </a:lnTo>
                  <a:lnTo>
                    <a:pt x="141874" y="80062"/>
                  </a:lnTo>
                  <a:lnTo>
                    <a:pt x="140637" y="81395"/>
                  </a:lnTo>
                  <a:lnTo>
                    <a:pt x="138068" y="82633"/>
                  </a:lnTo>
                  <a:lnTo>
                    <a:pt x="135498" y="82633"/>
                  </a:lnTo>
                  <a:lnTo>
                    <a:pt x="134166" y="82633"/>
                  </a:lnTo>
                  <a:lnTo>
                    <a:pt x="132929" y="80062"/>
                  </a:lnTo>
                  <a:lnTo>
                    <a:pt x="134166" y="77492"/>
                  </a:lnTo>
                  <a:lnTo>
                    <a:pt x="131597" y="76159"/>
                  </a:lnTo>
                  <a:lnTo>
                    <a:pt x="130360" y="77492"/>
                  </a:lnTo>
                  <a:lnTo>
                    <a:pt x="127791" y="78729"/>
                  </a:lnTo>
                  <a:lnTo>
                    <a:pt x="126459" y="80062"/>
                  </a:lnTo>
                  <a:lnTo>
                    <a:pt x="126459" y="82633"/>
                  </a:lnTo>
                  <a:lnTo>
                    <a:pt x="129028" y="85203"/>
                  </a:lnTo>
                  <a:lnTo>
                    <a:pt x="130360" y="86536"/>
                  </a:lnTo>
                  <a:lnTo>
                    <a:pt x="130360" y="87773"/>
                  </a:lnTo>
                  <a:lnTo>
                    <a:pt x="129028" y="87773"/>
                  </a:lnTo>
                  <a:lnTo>
                    <a:pt x="126459" y="89106"/>
                  </a:lnTo>
                  <a:lnTo>
                    <a:pt x="121320" y="92914"/>
                  </a:lnTo>
                  <a:lnTo>
                    <a:pt x="119988" y="95580"/>
                  </a:lnTo>
                  <a:lnTo>
                    <a:pt x="117419" y="95580"/>
                  </a:lnTo>
                  <a:lnTo>
                    <a:pt x="112281" y="95580"/>
                  </a:lnTo>
                  <a:lnTo>
                    <a:pt x="108380" y="95580"/>
                  </a:lnTo>
                  <a:lnTo>
                    <a:pt x="105810" y="94247"/>
                  </a:lnTo>
                  <a:lnTo>
                    <a:pt x="104478" y="94247"/>
                  </a:lnTo>
                  <a:lnTo>
                    <a:pt x="100672" y="95580"/>
                  </a:lnTo>
                  <a:lnTo>
                    <a:pt x="98103" y="96817"/>
                  </a:lnTo>
                  <a:lnTo>
                    <a:pt x="95439" y="96817"/>
                  </a:lnTo>
                  <a:lnTo>
                    <a:pt x="90300" y="91676"/>
                  </a:lnTo>
                  <a:lnTo>
                    <a:pt x="89063" y="91676"/>
                  </a:lnTo>
                  <a:lnTo>
                    <a:pt x="87732" y="92914"/>
                  </a:lnTo>
                  <a:lnTo>
                    <a:pt x="89063" y="99387"/>
                  </a:lnTo>
                  <a:lnTo>
                    <a:pt x="90300" y="100720"/>
                  </a:lnTo>
                  <a:lnTo>
                    <a:pt x="91633" y="102053"/>
                  </a:lnTo>
                  <a:lnTo>
                    <a:pt x="90300" y="103291"/>
                  </a:lnTo>
                  <a:lnTo>
                    <a:pt x="89063" y="104528"/>
                  </a:lnTo>
                  <a:lnTo>
                    <a:pt x="86495" y="104528"/>
                  </a:lnTo>
                  <a:lnTo>
                    <a:pt x="86495" y="105861"/>
                  </a:lnTo>
                  <a:lnTo>
                    <a:pt x="87732" y="108431"/>
                  </a:lnTo>
                  <a:lnTo>
                    <a:pt x="86495" y="108431"/>
                  </a:lnTo>
                  <a:lnTo>
                    <a:pt x="83830" y="107194"/>
                  </a:lnTo>
                  <a:lnTo>
                    <a:pt x="82593" y="105861"/>
                  </a:lnTo>
                  <a:lnTo>
                    <a:pt x="83830" y="105861"/>
                  </a:lnTo>
                  <a:lnTo>
                    <a:pt x="83830" y="102053"/>
                  </a:lnTo>
                  <a:lnTo>
                    <a:pt x="83830" y="99387"/>
                  </a:lnTo>
                  <a:lnTo>
                    <a:pt x="83830" y="98150"/>
                  </a:lnTo>
                  <a:lnTo>
                    <a:pt x="82593" y="98150"/>
                  </a:lnTo>
                  <a:lnTo>
                    <a:pt x="80024" y="96817"/>
                  </a:lnTo>
                  <a:lnTo>
                    <a:pt x="76123" y="96817"/>
                  </a:lnTo>
                  <a:lnTo>
                    <a:pt x="73553" y="96817"/>
                  </a:lnTo>
                  <a:lnTo>
                    <a:pt x="73553" y="98150"/>
                  </a:lnTo>
                  <a:lnTo>
                    <a:pt x="74790" y="103291"/>
                  </a:lnTo>
                  <a:lnTo>
                    <a:pt x="77360" y="108431"/>
                  </a:lnTo>
                  <a:lnTo>
                    <a:pt x="80024" y="109764"/>
                  </a:lnTo>
                  <a:lnTo>
                    <a:pt x="80024" y="111002"/>
                  </a:lnTo>
                  <a:lnTo>
                    <a:pt x="80024" y="112335"/>
                  </a:lnTo>
                  <a:lnTo>
                    <a:pt x="78692" y="112335"/>
                  </a:lnTo>
                  <a:lnTo>
                    <a:pt x="76123" y="109764"/>
                  </a:lnTo>
                  <a:lnTo>
                    <a:pt x="74790" y="109764"/>
                  </a:lnTo>
                  <a:lnTo>
                    <a:pt x="73553" y="111002"/>
                  </a:lnTo>
                  <a:lnTo>
                    <a:pt x="74790" y="113572"/>
                  </a:lnTo>
                  <a:lnTo>
                    <a:pt x="73553" y="114905"/>
                  </a:lnTo>
                  <a:lnTo>
                    <a:pt x="72222" y="114905"/>
                  </a:lnTo>
                  <a:lnTo>
                    <a:pt x="69652" y="112335"/>
                  </a:lnTo>
                  <a:lnTo>
                    <a:pt x="69652" y="111002"/>
                  </a:lnTo>
                  <a:lnTo>
                    <a:pt x="69652" y="107194"/>
                  </a:lnTo>
                  <a:lnTo>
                    <a:pt x="69652" y="105861"/>
                  </a:lnTo>
                  <a:lnTo>
                    <a:pt x="68415" y="105861"/>
                  </a:lnTo>
                  <a:lnTo>
                    <a:pt x="60613" y="108431"/>
                  </a:lnTo>
                  <a:lnTo>
                    <a:pt x="55475" y="111002"/>
                  </a:lnTo>
                  <a:lnTo>
                    <a:pt x="52905" y="113572"/>
                  </a:lnTo>
                  <a:lnTo>
                    <a:pt x="50336" y="118808"/>
                  </a:lnTo>
                  <a:lnTo>
                    <a:pt x="51573" y="126519"/>
                  </a:lnTo>
                  <a:lnTo>
                    <a:pt x="51573" y="127852"/>
                  </a:lnTo>
                  <a:lnTo>
                    <a:pt x="50336" y="127852"/>
                  </a:lnTo>
                  <a:lnTo>
                    <a:pt x="42534" y="122616"/>
                  </a:lnTo>
                  <a:lnTo>
                    <a:pt x="41297" y="122616"/>
                  </a:lnTo>
                  <a:lnTo>
                    <a:pt x="41297" y="123949"/>
                  </a:lnTo>
                  <a:lnTo>
                    <a:pt x="38727" y="127852"/>
                  </a:lnTo>
                  <a:lnTo>
                    <a:pt x="38727" y="129089"/>
                  </a:lnTo>
                  <a:lnTo>
                    <a:pt x="39965" y="130422"/>
                  </a:lnTo>
                  <a:lnTo>
                    <a:pt x="43866" y="129089"/>
                  </a:lnTo>
                  <a:lnTo>
                    <a:pt x="45103" y="130422"/>
                  </a:lnTo>
                  <a:lnTo>
                    <a:pt x="45103" y="131660"/>
                  </a:lnTo>
                  <a:lnTo>
                    <a:pt x="46435" y="134325"/>
                  </a:lnTo>
                  <a:lnTo>
                    <a:pt x="46435" y="136896"/>
                  </a:lnTo>
                  <a:lnTo>
                    <a:pt x="45103" y="138133"/>
                  </a:lnTo>
                  <a:lnTo>
                    <a:pt x="43866" y="138133"/>
                  </a:lnTo>
                  <a:lnTo>
                    <a:pt x="38727" y="134325"/>
                  </a:lnTo>
                  <a:lnTo>
                    <a:pt x="37395" y="134325"/>
                  </a:lnTo>
                  <a:lnTo>
                    <a:pt x="36158" y="134325"/>
                  </a:lnTo>
                  <a:lnTo>
                    <a:pt x="38727" y="142036"/>
                  </a:lnTo>
                  <a:lnTo>
                    <a:pt x="37395" y="143274"/>
                  </a:lnTo>
                  <a:lnTo>
                    <a:pt x="36158" y="144607"/>
                  </a:lnTo>
                  <a:lnTo>
                    <a:pt x="34826" y="143274"/>
                  </a:lnTo>
                  <a:lnTo>
                    <a:pt x="29688" y="142036"/>
                  </a:lnTo>
                  <a:lnTo>
                    <a:pt x="27118" y="142036"/>
                  </a:lnTo>
                  <a:lnTo>
                    <a:pt x="25787" y="143274"/>
                  </a:lnTo>
                  <a:lnTo>
                    <a:pt x="24550" y="143274"/>
                  </a:lnTo>
                  <a:lnTo>
                    <a:pt x="21885" y="143274"/>
                  </a:lnTo>
                  <a:lnTo>
                    <a:pt x="19316" y="145940"/>
                  </a:lnTo>
                  <a:lnTo>
                    <a:pt x="19316" y="147177"/>
                  </a:lnTo>
                  <a:lnTo>
                    <a:pt x="19316" y="148510"/>
                  </a:lnTo>
                  <a:lnTo>
                    <a:pt x="14178" y="151080"/>
                  </a:lnTo>
                  <a:lnTo>
                    <a:pt x="12941" y="151080"/>
                  </a:lnTo>
                  <a:lnTo>
                    <a:pt x="11609" y="153651"/>
                  </a:lnTo>
                  <a:lnTo>
                    <a:pt x="9040" y="157459"/>
                  </a:lnTo>
                  <a:lnTo>
                    <a:pt x="7707" y="167835"/>
                  </a:lnTo>
                  <a:lnTo>
                    <a:pt x="6470" y="169073"/>
                  </a:lnTo>
                  <a:lnTo>
                    <a:pt x="5138" y="172976"/>
                  </a:lnTo>
                  <a:lnTo>
                    <a:pt x="1237" y="178212"/>
                  </a:lnTo>
                  <a:lnTo>
                    <a:pt x="0" y="179450"/>
                  </a:lnTo>
                  <a:lnTo>
                    <a:pt x="0" y="184590"/>
                  </a:lnTo>
                  <a:lnTo>
                    <a:pt x="1237" y="192397"/>
                  </a:lnTo>
                  <a:lnTo>
                    <a:pt x="5138" y="196205"/>
                  </a:lnTo>
                  <a:lnTo>
                    <a:pt x="6470" y="198775"/>
                  </a:lnTo>
                  <a:lnTo>
                    <a:pt x="7707" y="198775"/>
                  </a:lnTo>
                  <a:lnTo>
                    <a:pt x="9040" y="200108"/>
                  </a:lnTo>
                  <a:lnTo>
                    <a:pt x="11609" y="198775"/>
                  </a:lnTo>
                  <a:lnTo>
                    <a:pt x="16747" y="197537"/>
                  </a:lnTo>
                  <a:lnTo>
                    <a:pt x="19316" y="196205"/>
                  </a:lnTo>
                  <a:lnTo>
                    <a:pt x="20648" y="194967"/>
                  </a:lnTo>
                  <a:lnTo>
                    <a:pt x="21885" y="192397"/>
                  </a:lnTo>
                  <a:lnTo>
                    <a:pt x="21885" y="189826"/>
                  </a:lnTo>
                  <a:lnTo>
                    <a:pt x="23217" y="188493"/>
                  </a:lnTo>
                  <a:lnTo>
                    <a:pt x="24550" y="188493"/>
                  </a:lnTo>
                  <a:lnTo>
                    <a:pt x="25787" y="187161"/>
                  </a:lnTo>
                  <a:lnTo>
                    <a:pt x="25787" y="185923"/>
                  </a:lnTo>
                  <a:lnTo>
                    <a:pt x="24550" y="184590"/>
                  </a:lnTo>
                  <a:lnTo>
                    <a:pt x="20648" y="185923"/>
                  </a:lnTo>
                  <a:lnTo>
                    <a:pt x="19316" y="184590"/>
                  </a:lnTo>
                  <a:lnTo>
                    <a:pt x="30925" y="176879"/>
                  </a:lnTo>
                  <a:lnTo>
                    <a:pt x="45103" y="178212"/>
                  </a:lnTo>
                  <a:lnTo>
                    <a:pt x="46435" y="183353"/>
                  </a:lnTo>
                  <a:lnTo>
                    <a:pt x="43866" y="184590"/>
                  </a:lnTo>
                  <a:lnTo>
                    <a:pt x="38727" y="185923"/>
                  </a:lnTo>
                  <a:lnTo>
                    <a:pt x="36158" y="188493"/>
                  </a:lnTo>
                  <a:lnTo>
                    <a:pt x="36158" y="189826"/>
                  </a:lnTo>
                  <a:lnTo>
                    <a:pt x="33494" y="192397"/>
                  </a:lnTo>
                  <a:lnTo>
                    <a:pt x="33494" y="193634"/>
                  </a:lnTo>
                  <a:lnTo>
                    <a:pt x="33494" y="194967"/>
                  </a:lnTo>
                  <a:lnTo>
                    <a:pt x="37395" y="193634"/>
                  </a:lnTo>
                  <a:lnTo>
                    <a:pt x="39965" y="192397"/>
                  </a:lnTo>
                  <a:lnTo>
                    <a:pt x="49004" y="185923"/>
                  </a:lnTo>
                  <a:lnTo>
                    <a:pt x="50336" y="187161"/>
                  </a:lnTo>
                  <a:lnTo>
                    <a:pt x="59376" y="185923"/>
                  </a:lnTo>
                  <a:lnTo>
                    <a:pt x="67083" y="184590"/>
                  </a:lnTo>
                  <a:lnTo>
                    <a:pt x="73553" y="183353"/>
                  </a:lnTo>
                  <a:lnTo>
                    <a:pt x="77360" y="182020"/>
                  </a:lnTo>
                  <a:lnTo>
                    <a:pt x="77360" y="180782"/>
                  </a:lnTo>
                  <a:lnTo>
                    <a:pt x="78692" y="180782"/>
                  </a:lnTo>
                  <a:lnTo>
                    <a:pt x="78692" y="179450"/>
                  </a:lnTo>
                  <a:lnTo>
                    <a:pt x="78692" y="178212"/>
                  </a:lnTo>
                  <a:lnTo>
                    <a:pt x="77360" y="178212"/>
                  </a:lnTo>
                  <a:lnTo>
                    <a:pt x="76123" y="178212"/>
                  </a:lnTo>
                  <a:lnTo>
                    <a:pt x="68415" y="180782"/>
                  </a:lnTo>
                  <a:lnTo>
                    <a:pt x="61945" y="182020"/>
                  </a:lnTo>
                  <a:lnTo>
                    <a:pt x="60613" y="182020"/>
                  </a:lnTo>
                  <a:lnTo>
                    <a:pt x="59376" y="182020"/>
                  </a:lnTo>
                  <a:lnTo>
                    <a:pt x="58043" y="182020"/>
                  </a:lnTo>
                  <a:lnTo>
                    <a:pt x="56807" y="182020"/>
                  </a:lnTo>
                  <a:lnTo>
                    <a:pt x="55475" y="180782"/>
                  </a:lnTo>
                  <a:lnTo>
                    <a:pt x="56807" y="179450"/>
                  </a:lnTo>
                  <a:lnTo>
                    <a:pt x="58043" y="176879"/>
                  </a:lnTo>
                  <a:lnTo>
                    <a:pt x="60613" y="175546"/>
                  </a:lnTo>
                  <a:lnTo>
                    <a:pt x="61945" y="175546"/>
                  </a:lnTo>
                  <a:lnTo>
                    <a:pt x="63182" y="175546"/>
                  </a:lnTo>
                  <a:lnTo>
                    <a:pt x="65751" y="175546"/>
                  </a:lnTo>
                  <a:lnTo>
                    <a:pt x="73553" y="171739"/>
                  </a:lnTo>
                  <a:lnTo>
                    <a:pt x="77360" y="169073"/>
                  </a:lnTo>
                  <a:lnTo>
                    <a:pt x="77360" y="167835"/>
                  </a:lnTo>
                  <a:lnTo>
                    <a:pt x="78692" y="166503"/>
                  </a:lnTo>
                  <a:lnTo>
                    <a:pt x="80024" y="165265"/>
                  </a:lnTo>
                  <a:lnTo>
                    <a:pt x="89063" y="163932"/>
                  </a:lnTo>
                  <a:lnTo>
                    <a:pt x="96771" y="161362"/>
                  </a:lnTo>
                  <a:lnTo>
                    <a:pt x="104478" y="158792"/>
                  </a:lnTo>
                  <a:lnTo>
                    <a:pt x="108380" y="156221"/>
                  </a:lnTo>
                  <a:lnTo>
                    <a:pt x="110949" y="152318"/>
                  </a:lnTo>
                  <a:lnTo>
                    <a:pt x="116087" y="149748"/>
                  </a:lnTo>
                  <a:lnTo>
                    <a:pt x="119988" y="145940"/>
                  </a:lnTo>
                  <a:lnTo>
                    <a:pt x="123890" y="144607"/>
                  </a:lnTo>
                  <a:lnTo>
                    <a:pt x="126459" y="143274"/>
                  </a:lnTo>
                  <a:lnTo>
                    <a:pt x="127791" y="140704"/>
                  </a:lnTo>
                  <a:lnTo>
                    <a:pt x="129028" y="136896"/>
                  </a:lnTo>
                  <a:lnTo>
                    <a:pt x="130360" y="136896"/>
                  </a:lnTo>
                  <a:lnTo>
                    <a:pt x="136830" y="138133"/>
                  </a:lnTo>
                  <a:lnTo>
                    <a:pt x="141874" y="138133"/>
                  </a:lnTo>
                  <a:lnTo>
                    <a:pt x="143206" y="138133"/>
                  </a:lnTo>
                  <a:lnTo>
                    <a:pt x="144538" y="136896"/>
                  </a:lnTo>
                  <a:lnTo>
                    <a:pt x="144538" y="134325"/>
                  </a:lnTo>
                  <a:lnTo>
                    <a:pt x="144538" y="132993"/>
                  </a:lnTo>
                  <a:lnTo>
                    <a:pt x="143206" y="132993"/>
                  </a:lnTo>
                  <a:lnTo>
                    <a:pt x="141874" y="131660"/>
                  </a:lnTo>
                  <a:lnTo>
                    <a:pt x="140637" y="130422"/>
                  </a:lnTo>
                  <a:lnTo>
                    <a:pt x="141874" y="129089"/>
                  </a:lnTo>
                  <a:lnTo>
                    <a:pt x="145775" y="130422"/>
                  </a:lnTo>
                  <a:lnTo>
                    <a:pt x="151008" y="131660"/>
                  </a:lnTo>
                  <a:lnTo>
                    <a:pt x="154815" y="131660"/>
                  </a:lnTo>
                  <a:lnTo>
                    <a:pt x="156147" y="129089"/>
                  </a:lnTo>
                  <a:lnTo>
                    <a:pt x="158716" y="129089"/>
                  </a:lnTo>
                  <a:lnTo>
                    <a:pt x="161285" y="126519"/>
                  </a:lnTo>
                  <a:lnTo>
                    <a:pt x="162617" y="122616"/>
                  </a:lnTo>
                  <a:lnTo>
                    <a:pt x="163854" y="122616"/>
                  </a:lnTo>
                  <a:lnTo>
                    <a:pt x="166423" y="122616"/>
                  </a:lnTo>
                  <a:lnTo>
                    <a:pt x="171562" y="121378"/>
                  </a:lnTo>
                  <a:lnTo>
                    <a:pt x="175463" y="121378"/>
                  </a:lnTo>
                  <a:lnTo>
                    <a:pt x="176795" y="120046"/>
                  </a:lnTo>
                  <a:lnTo>
                    <a:pt x="176795" y="118808"/>
                  </a:lnTo>
                  <a:lnTo>
                    <a:pt x="176795" y="116142"/>
                  </a:lnTo>
                  <a:lnTo>
                    <a:pt x="178032" y="116142"/>
                  </a:lnTo>
                  <a:lnTo>
                    <a:pt x="178032" y="114905"/>
                  </a:lnTo>
                  <a:lnTo>
                    <a:pt x="181933" y="113572"/>
                  </a:lnTo>
                  <a:lnTo>
                    <a:pt x="183265" y="112335"/>
                  </a:lnTo>
                  <a:lnTo>
                    <a:pt x="184502" y="113572"/>
                  </a:lnTo>
                  <a:lnTo>
                    <a:pt x="185835" y="114905"/>
                  </a:lnTo>
                  <a:lnTo>
                    <a:pt x="185835" y="117475"/>
                  </a:lnTo>
                  <a:lnTo>
                    <a:pt x="187072" y="117475"/>
                  </a:lnTo>
                  <a:lnTo>
                    <a:pt x="190973" y="114905"/>
                  </a:lnTo>
                  <a:lnTo>
                    <a:pt x="192305" y="113572"/>
                  </a:lnTo>
                  <a:lnTo>
                    <a:pt x="193542" y="111002"/>
                  </a:lnTo>
                  <a:lnTo>
                    <a:pt x="196111" y="109764"/>
                  </a:lnTo>
                  <a:lnTo>
                    <a:pt x="196111" y="108431"/>
                  </a:lnTo>
                  <a:lnTo>
                    <a:pt x="192305" y="105861"/>
                  </a:lnTo>
                  <a:lnTo>
                    <a:pt x="192305" y="104528"/>
                  </a:lnTo>
                  <a:lnTo>
                    <a:pt x="194874" y="104528"/>
                  </a:lnTo>
                  <a:lnTo>
                    <a:pt x="197443" y="105861"/>
                  </a:lnTo>
                  <a:lnTo>
                    <a:pt x="198680" y="105861"/>
                  </a:lnTo>
                  <a:lnTo>
                    <a:pt x="201249" y="104528"/>
                  </a:lnTo>
                  <a:lnTo>
                    <a:pt x="203913" y="103291"/>
                  </a:lnTo>
                  <a:lnTo>
                    <a:pt x="205150" y="103291"/>
                  </a:lnTo>
                  <a:lnTo>
                    <a:pt x="205150" y="100720"/>
                  </a:lnTo>
                  <a:lnTo>
                    <a:pt x="206483" y="98150"/>
                  </a:lnTo>
                  <a:lnTo>
                    <a:pt x="206483" y="95580"/>
                  </a:lnTo>
                  <a:lnTo>
                    <a:pt x="207720" y="95580"/>
                  </a:lnTo>
                  <a:lnTo>
                    <a:pt x="209052" y="96817"/>
                  </a:lnTo>
                  <a:lnTo>
                    <a:pt x="211621" y="98150"/>
                  </a:lnTo>
                  <a:lnTo>
                    <a:pt x="212953" y="98150"/>
                  </a:lnTo>
                  <a:lnTo>
                    <a:pt x="214190" y="96817"/>
                  </a:lnTo>
                  <a:lnTo>
                    <a:pt x="215522" y="94247"/>
                  </a:lnTo>
                  <a:lnTo>
                    <a:pt x="216760" y="92914"/>
                  </a:lnTo>
                  <a:lnTo>
                    <a:pt x="218091" y="92914"/>
                  </a:lnTo>
                  <a:lnTo>
                    <a:pt x="219328" y="92914"/>
                  </a:lnTo>
                  <a:lnTo>
                    <a:pt x="220661" y="92914"/>
                  </a:lnTo>
                  <a:lnTo>
                    <a:pt x="221993" y="94247"/>
                  </a:lnTo>
                  <a:lnTo>
                    <a:pt x="221993" y="95580"/>
                  </a:lnTo>
                  <a:lnTo>
                    <a:pt x="220661" y="95580"/>
                  </a:lnTo>
                  <a:lnTo>
                    <a:pt x="218091" y="96817"/>
                  </a:lnTo>
                  <a:lnTo>
                    <a:pt x="207720" y="105861"/>
                  </a:lnTo>
                  <a:lnTo>
                    <a:pt x="206483" y="107194"/>
                  </a:lnTo>
                  <a:lnTo>
                    <a:pt x="207720" y="107194"/>
                  </a:lnTo>
                  <a:lnTo>
                    <a:pt x="215522" y="102053"/>
                  </a:lnTo>
                  <a:lnTo>
                    <a:pt x="220661" y="99387"/>
                  </a:lnTo>
                  <a:lnTo>
                    <a:pt x="225799" y="95580"/>
                  </a:lnTo>
                  <a:lnTo>
                    <a:pt x="231032" y="92914"/>
                  </a:lnTo>
                  <a:lnTo>
                    <a:pt x="237408" y="87773"/>
                  </a:lnTo>
                  <a:lnTo>
                    <a:pt x="241309" y="85203"/>
                  </a:lnTo>
                  <a:lnTo>
                    <a:pt x="243878" y="83965"/>
                  </a:lnTo>
                  <a:lnTo>
                    <a:pt x="245115" y="82633"/>
                  </a:lnTo>
                  <a:lnTo>
                    <a:pt x="245115" y="81395"/>
                  </a:lnTo>
                  <a:lnTo>
                    <a:pt x="243878" y="80062"/>
                  </a:lnTo>
                  <a:lnTo>
                    <a:pt x="242546" y="77492"/>
                  </a:lnTo>
                  <a:lnTo>
                    <a:pt x="241309" y="74921"/>
                  </a:lnTo>
                  <a:lnTo>
                    <a:pt x="241309" y="73589"/>
                  </a:lnTo>
                  <a:lnTo>
                    <a:pt x="241309" y="72351"/>
                  </a:lnTo>
                  <a:lnTo>
                    <a:pt x="242546" y="71018"/>
                  </a:lnTo>
                  <a:lnTo>
                    <a:pt x="245115" y="71018"/>
                  </a:lnTo>
                  <a:lnTo>
                    <a:pt x="249016" y="69686"/>
                  </a:lnTo>
                  <a:lnTo>
                    <a:pt x="250348" y="71018"/>
                  </a:lnTo>
                  <a:lnTo>
                    <a:pt x="251585" y="71018"/>
                  </a:lnTo>
                  <a:lnTo>
                    <a:pt x="251585" y="72351"/>
                  </a:lnTo>
                  <a:lnTo>
                    <a:pt x="250348" y="73589"/>
                  </a:lnTo>
                  <a:lnTo>
                    <a:pt x="249016" y="74921"/>
                  </a:lnTo>
                  <a:lnTo>
                    <a:pt x="247779" y="77492"/>
                  </a:lnTo>
                  <a:lnTo>
                    <a:pt x="247779" y="78729"/>
                  </a:lnTo>
                  <a:lnTo>
                    <a:pt x="249016" y="78729"/>
                  </a:lnTo>
                  <a:lnTo>
                    <a:pt x="251585" y="77492"/>
                  </a:lnTo>
                  <a:lnTo>
                    <a:pt x="254250" y="74921"/>
                  </a:lnTo>
                  <a:lnTo>
                    <a:pt x="258056" y="73589"/>
                  </a:lnTo>
                  <a:lnTo>
                    <a:pt x="264526" y="67115"/>
                  </a:lnTo>
                  <a:lnTo>
                    <a:pt x="272233" y="60642"/>
                  </a:lnTo>
                  <a:lnTo>
                    <a:pt x="273566" y="59404"/>
                  </a:lnTo>
                  <a:lnTo>
                    <a:pt x="276135" y="58071"/>
                  </a:lnTo>
                  <a:lnTo>
                    <a:pt x="281273" y="52930"/>
                  </a:lnTo>
                  <a:lnTo>
                    <a:pt x="289076" y="45219"/>
                  </a:lnTo>
                  <a:lnTo>
                    <a:pt x="295546" y="39983"/>
                  </a:lnTo>
                  <a:lnTo>
                    <a:pt x="301921" y="36176"/>
                  </a:lnTo>
                  <a:lnTo>
                    <a:pt x="307060" y="32272"/>
                  </a:lnTo>
                  <a:lnTo>
                    <a:pt x="316194" y="24561"/>
                  </a:lnTo>
                  <a:lnTo>
                    <a:pt x="321333" y="20658"/>
                  </a:lnTo>
                  <a:lnTo>
                    <a:pt x="326471" y="16755"/>
                  </a:lnTo>
                  <a:lnTo>
                    <a:pt x="331609" y="10377"/>
                  </a:lnTo>
                  <a:lnTo>
                    <a:pt x="332941" y="7711"/>
                  </a:lnTo>
                  <a:lnTo>
                    <a:pt x="334178" y="3903"/>
                  </a:lnTo>
                  <a:lnTo>
                    <a:pt x="334178" y="2570"/>
                  </a:lnTo>
                  <a:lnTo>
                    <a:pt x="332941" y="2570"/>
                  </a:lnTo>
                  <a:lnTo>
                    <a:pt x="331609" y="257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FC99FA1-88C9-8260-7B74-497F9BB7E002}"/>
                </a:ext>
              </a:extLst>
            </p:cNvPr>
            <p:cNvSpPr/>
            <p:nvPr/>
          </p:nvSpPr>
          <p:spPr>
            <a:xfrm>
              <a:off x="8371697" y="2432924"/>
              <a:ext cx="593277" cy="933434"/>
            </a:xfrm>
            <a:custGeom>
              <a:avLst/>
              <a:gdLst>
                <a:gd name="connsiteX0" fmla="*/ 588333 w 660554"/>
                <a:gd name="connsiteY0" fmla="*/ 435058 h 1039284"/>
                <a:gd name="connsiteX1" fmla="*/ 584527 w 660554"/>
                <a:gd name="connsiteY1" fmla="*/ 440294 h 1039284"/>
                <a:gd name="connsiteX2" fmla="*/ 571586 w 660554"/>
                <a:gd name="connsiteY2" fmla="*/ 436391 h 1039284"/>
                <a:gd name="connsiteX3" fmla="*/ 554744 w 660554"/>
                <a:gd name="connsiteY3" fmla="*/ 415733 h 1039284"/>
                <a:gd name="connsiteX4" fmla="*/ 556171 w 660554"/>
                <a:gd name="connsiteY4" fmla="*/ 389934 h 1039284"/>
                <a:gd name="connsiteX5" fmla="*/ 535428 w 660554"/>
                <a:gd name="connsiteY5" fmla="*/ 369276 h 1039284"/>
                <a:gd name="connsiteX6" fmla="*/ 540566 w 660554"/>
                <a:gd name="connsiteY6" fmla="*/ 361565 h 1039284"/>
                <a:gd name="connsiteX7" fmla="*/ 544467 w 660554"/>
                <a:gd name="connsiteY7" fmla="*/ 364040 h 1039284"/>
                <a:gd name="connsiteX8" fmla="*/ 548369 w 660554"/>
                <a:gd name="connsiteY8" fmla="*/ 360232 h 1039284"/>
                <a:gd name="connsiteX9" fmla="*/ 540566 w 660554"/>
                <a:gd name="connsiteY9" fmla="*/ 344715 h 1039284"/>
                <a:gd name="connsiteX10" fmla="*/ 534191 w 660554"/>
                <a:gd name="connsiteY10" fmla="*/ 342144 h 1039284"/>
                <a:gd name="connsiteX11" fmla="*/ 527720 w 660554"/>
                <a:gd name="connsiteY11" fmla="*/ 347285 h 1039284"/>
                <a:gd name="connsiteX12" fmla="*/ 501934 w 660554"/>
                <a:gd name="connsiteY12" fmla="*/ 347285 h 1039284"/>
                <a:gd name="connsiteX13" fmla="*/ 488993 w 660554"/>
                <a:gd name="connsiteY13" fmla="*/ 337003 h 1039284"/>
                <a:gd name="connsiteX14" fmla="*/ 486424 w 660554"/>
                <a:gd name="connsiteY14" fmla="*/ 343477 h 1039284"/>
                <a:gd name="connsiteX15" fmla="*/ 477384 w 660554"/>
                <a:gd name="connsiteY15" fmla="*/ 342144 h 1039284"/>
                <a:gd name="connsiteX16" fmla="*/ 473483 w 660554"/>
                <a:gd name="connsiteY16" fmla="*/ 333100 h 1039284"/>
                <a:gd name="connsiteX17" fmla="*/ 476147 w 660554"/>
                <a:gd name="connsiteY17" fmla="*/ 327960 h 1039284"/>
                <a:gd name="connsiteX18" fmla="*/ 470914 w 660554"/>
                <a:gd name="connsiteY18" fmla="*/ 324056 h 1039284"/>
                <a:gd name="connsiteX19" fmla="*/ 469677 w 660554"/>
                <a:gd name="connsiteY19" fmla="*/ 316345 h 1039284"/>
                <a:gd name="connsiteX20" fmla="*/ 474815 w 660554"/>
                <a:gd name="connsiteY20" fmla="*/ 308634 h 1039284"/>
                <a:gd name="connsiteX21" fmla="*/ 474815 w 660554"/>
                <a:gd name="connsiteY21" fmla="*/ 307301 h 1039284"/>
                <a:gd name="connsiteX22" fmla="*/ 465776 w 660554"/>
                <a:gd name="connsiteY22" fmla="*/ 299495 h 1039284"/>
                <a:gd name="connsiteX23" fmla="*/ 469677 w 660554"/>
                <a:gd name="connsiteY23" fmla="*/ 287881 h 1039284"/>
                <a:gd name="connsiteX24" fmla="*/ 464538 w 660554"/>
                <a:gd name="connsiteY24" fmla="*/ 284073 h 1039284"/>
                <a:gd name="connsiteX25" fmla="*/ 388416 w 660554"/>
                <a:gd name="connsiteY25" fmla="*/ 42649 h 1039284"/>
                <a:gd name="connsiteX26" fmla="*/ 371574 w 660554"/>
                <a:gd name="connsiteY26" fmla="*/ 37508 h 1039284"/>
                <a:gd name="connsiteX27" fmla="*/ 353495 w 660554"/>
                <a:gd name="connsiteY27" fmla="*/ 21991 h 1039284"/>
                <a:gd name="connsiteX28" fmla="*/ 304491 w 660554"/>
                <a:gd name="connsiteY28" fmla="*/ 0 h 1039284"/>
                <a:gd name="connsiteX29" fmla="*/ 287744 w 660554"/>
                <a:gd name="connsiteY29" fmla="*/ 3903 h 1039284"/>
                <a:gd name="connsiteX30" fmla="*/ 283842 w 660554"/>
                <a:gd name="connsiteY30" fmla="*/ 11614 h 1039284"/>
                <a:gd name="connsiteX31" fmla="*/ 285174 w 660554"/>
                <a:gd name="connsiteY31" fmla="*/ 21991 h 1039284"/>
                <a:gd name="connsiteX32" fmla="*/ 265763 w 660554"/>
                <a:gd name="connsiteY32" fmla="*/ 24561 h 1039284"/>
                <a:gd name="connsiteX33" fmla="*/ 258056 w 660554"/>
                <a:gd name="connsiteY33" fmla="*/ 31035 h 1039284"/>
                <a:gd name="connsiteX34" fmla="*/ 254155 w 660554"/>
                <a:gd name="connsiteY34" fmla="*/ 38746 h 1039284"/>
                <a:gd name="connsiteX35" fmla="*/ 238645 w 660554"/>
                <a:gd name="connsiteY35" fmla="*/ 46457 h 1039284"/>
                <a:gd name="connsiteX36" fmla="*/ 216760 w 660554"/>
                <a:gd name="connsiteY36" fmla="*/ 65877 h 1039284"/>
                <a:gd name="connsiteX37" fmla="*/ 190973 w 660554"/>
                <a:gd name="connsiteY37" fmla="*/ 55596 h 1039284"/>
                <a:gd name="connsiteX38" fmla="*/ 185739 w 660554"/>
                <a:gd name="connsiteY38" fmla="*/ 47790 h 1039284"/>
                <a:gd name="connsiteX39" fmla="*/ 178032 w 660554"/>
                <a:gd name="connsiteY39" fmla="*/ 20658 h 1039284"/>
                <a:gd name="connsiteX40" fmla="*/ 167660 w 660554"/>
                <a:gd name="connsiteY40" fmla="*/ 21991 h 1039284"/>
                <a:gd name="connsiteX41" fmla="*/ 163854 w 660554"/>
                <a:gd name="connsiteY41" fmla="*/ 18088 h 1039284"/>
                <a:gd name="connsiteX42" fmla="*/ 149676 w 660554"/>
                <a:gd name="connsiteY42" fmla="*/ 21991 h 1039284"/>
                <a:gd name="connsiteX43" fmla="*/ 83830 w 660554"/>
                <a:gd name="connsiteY43" fmla="*/ 219433 h 1039284"/>
                <a:gd name="connsiteX44" fmla="*/ 86399 w 660554"/>
                <a:gd name="connsiteY44" fmla="*/ 246660 h 1039284"/>
                <a:gd name="connsiteX45" fmla="*/ 90300 w 660554"/>
                <a:gd name="connsiteY45" fmla="*/ 278932 h 1039284"/>
                <a:gd name="connsiteX46" fmla="*/ 74790 w 660554"/>
                <a:gd name="connsiteY46" fmla="*/ 304731 h 1039284"/>
                <a:gd name="connsiteX47" fmla="*/ 76123 w 660554"/>
                <a:gd name="connsiteY47" fmla="*/ 315013 h 1039284"/>
                <a:gd name="connsiteX48" fmla="*/ 70889 w 660554"/>
                <a:gd name="connsiteY48" fmla="*/ 322819 h 1039284"/>
                <a:gd name="connsiteX49" fmla="*/ 69652 w 660554"/>
                <a:gd name="connsiteY49" fmla="*/ 340811 h 1039284"/>
                <a:gd name="connsiteX50" fmla="*/ 81261 w 660554"/>
                <a:gd name="connsiteY50" fmla="*/ 349950 h 1039284"/>
                <a:gd name="connsiteX51" fmla="*/ 73553 w 660554"/>
                <a:gd name="connsiteY51" fmla="*/ 369276 h 1039284"/>
                <a:gd name="connsiteX52" fmla="*/ 78692 w 660554"/>
                <a:gd name="connsiteY52" fmla="*/ 370513 h 1039284"/>
                <a:gd name="connsiteX53" fmla="*/ 78692 w 660554"/>
                <a:gd name="connsiteY53" fmla="*/ 389934 h 1039284"/>
                <a:gd name="connsiteX54" fmla="*/ 88968 w 660554"/>
                <a:gd name="connsiteY54" fmla="*/ 392504 h 1039284"/>
                <a:gd name="connsiteX55" fmla="*/ 91633 w 660554"/>
                <a:gd name="connsiteY55" fmla="*/ 404119 h 1039284"/>
                <a:gd name="connsiteX56" fmla="*/ 73553 w 660554"/>
                <a:gd name="connsiteY56" fmla="*/ 432488 h 1039284"/>
                <a:gd name="connsiteX57" fmla="*/ 79929 w 660554"/>
                <a:gd name="connsiteY57" fmla="*/ 446672 h 1039284"/>
                <a:gd name="connsiteX58" fmla="*/ 51573 w 660554"/>
                <a:gd name="connsiteY58" fmla="*/ 477707 h 1039284"/>
                <a:gd name="connsiteX59" fmla="*/ 45103 w 660554"/>
                <a:gd name="connsiteY59" fmla="*/ 493224 h 1039284"/>
                <a:gd name="connsiteX60" fmla="*/ 43866 w 660554"/>
                <a:gd name="connsiteY60" fmla="*/ 506076 h 1039284"/>
                <a:gd name="connsiteX61" fmla="*/ 45103 w 660554"/>
                <a:gd name="connsiteY61" fmla="*/ 512550 h 1039284"/>
                <a:gd name="connsiteX62" fmla="*/ 60613 w 660554"/>
                <a:gd name="connsiteY62" fmla="*/ 522927 h 1039284"/>
                <a:gd name="connsiteX63" fmla="*/ 63182 w 660554"/>
                <a:gd name="connsiteY63" fmla="*/ 529305 h 1039284"/>
                <a:gd name="connsiteX64" fmla="*/ 56712 w 660554"/>
                <a:gd name="connsiteY64" fmla="*/ 533208 h 1039284"/>
                <a:gd name="connsiteX65" fmla="*/ 43866 w 660554"/>
                <a:gd name="connsiteY65" fmla="*/ 526734 h 1039284"/>
                <a:gd name="connsiteX66" fmla="*/ 36063 w 660554"/>
                <a:gd name="connsiteY66" fmla="*/ 528067 h 1039284"/>
                <a:gd name="connsiteX67" fmla="*/ 33494 w 660554"/>
                <a:gd name="connsiteY67" fmla="*/ 537111 h 1039284"/>
                <a:gd name="connsiteX68" fmla="*/ 38632 w 660554"/>
                <a:gd name="connsiteY68" fmla="*/ 544822 h 1039284"/>
                <a:gd name="connsiteX69" fmla="*/ 37395 w 660554"/>
                <a:gd name="connsiteY69" fmla="*/ 574524 h 1039284"/>
                <a:gd name="connsiteX70" fmla="*/ 33494 w 660554"/>
                <a:gd name="connsiteY70" fmla="*/ 574524 h 1039284"/>
                <a:gd name="connsiteX71" fmla="*/ 16747 w 660554"/>
                <a:gd name="connsiteY71" fmla="*/ 553866 h 1039284"/>
                <a:gd name="connsiteX72" fmla="*/ 9040 w 660554"/>
                <a:gd name="connsiteY72" fmla="*/ 555199 h 1039284"/>
                <a:gd name="connsiteX73" fmla="*/ 9040 w 660554"/>
                <a:gd name="connsiteY73" fmla="*/ 560340 h 1039284"/>
                <a:gd name="connsiteX74" fmla="*/ 0 w 660554"/>
                <a:gd name="connsiteY74" fmla="*/ 566813 h 1039284"/>
                <a:gd name="connsiteX75" fmla="*/ 45103 w 660554"/>
                <a:gd name="connsiteY75" fmla="*/ 703614 h 1039284"/>
                <a:gd name="connsiteX76" fmla="*/ 118656 w 660554"/>
                <a:gd name="connsiteY76" fmla="*/ 941134 h 1039284"/>
                <a:gd name="connsiteX77" fmla="*/ 123795 w 660554"/>
                <a:gd name="connsiteY77" fmla="*/ 945038 h 1039284"/>
                <a:gd name="connsiteX78" fmla="*/ 127696 w 660554"/>
                <a:gd name="connsiteY78" fmla="*/ 979880 h 1039284"/>
                <a:gd name="connsiteX79" fmla="*/ 147107 w 660554"/>
                <a:gd name="connsiteY79" fmla="*/ 1000538 h 1039284"/>
                <a:gd name="connsiteX80" fmla="*/ 163854 w 660554"/>
                <a:gd name="connsiteY80" fmla="*/ 1008250 h 1039284"/>
                <a:gd name="connsiteX81" fmla="*/ 166423 w 660554"/>
                <a:gd name="connsiteY81" fmla="*/ 1025100 h 1039284"/>
                <a:gd name="connsiteX82" fmla="*/ 170325 w 660554"/>
                <a:gd name="connsiteY82" fmla="*/ 1032811 h 1039284"/>
                <a:gd name="connsiteX83" fmla="*/ 175463 w 660554"/>
                <a:gd name="connsiteY83" fmla="*/ 1034144 h 1039284"/>
                <a:gd name="connsiteX84" fmla="*/ 181933 w 660554"/>
                <a:gd name="connsiteY84" fmla="*/ 1037952 h 1039284"/>
                <a:gd name="connsiteX85" fmla="*/ 183170 w 660554"/>
                <a:gd name="connsiteY85" fmla="*/ 1039284 h 1039284"/>
                <a:gd name="connsiteX86" fmla="*/ 184502 w 660554"/>
                <a:gd name="connsiteY86" fmla="*/ 1039284 h 1039284"/>
                <a:gd name="connsiteX87" fmla="*/ 184502 w 660554"/>
                <a:gd name="connsiteY87" fmla="*/ 1037952 h 1039284"/>
                <a:gd name="connsiteX88" fmla="*/ 184502 w 660554"/>
                <a:gd name="connsiteY88" fmla="*/ 1034144 h 1039284"/>
                <a:gd name="connsiteX89" fmla="*/ 184502 w 660554"/>
                <a:gd name="connsiteY89" fmla="*/ 1032811 h 1039284"/>
                <a:gd name="connsiteX90" fmla="*/ 188308 w 660554"/>
                <a:gd name="connsiteY90" fmla="*/ 1032811 h 1039284"/>
                <a:gd name="connsiteX91" fmla="*/ 190973 w 660554"/>
                <a:gd name="connsiteY91" fmla="*/ 1036714 h 1039284"/>
                <a:gd name="connsiteX92" fmla="*/ 192210 w 660554"/>
                <a:gd name="connsiteY92" fmla="*/ 1039284 h 1039284"/>
                <a:gd name="connsiteX93" fmla="*/ 194779 w 660554"/>
                <a:gd name="connsiteY93" fmla="*/ 1039284 h 1039284"/>
                <a:gd name="connsiteX94" fmla="*/ 196111 w 660554"/>
                <a:gd name="connsiteY94" fmla="*/ 1037952 h 1039284"/>
                <a:gd name="connsiteX95" fmla="*/ 197443 w 660554"/>
                <a:gd name="connsiteY95" fmla="*/ 1035381 h 1039284"/>
                <a:gd name="connsiteX96" fmla="*/ 198680 w 660554"/>
                <a:gd name="connsiteY96" fmla="*/ 1032811 h 1039284"/>
                <a:gd name="connsiteX97" fmla="*/ 198680 w 660554"/>
                <a:gd name="connsiteY97" fmla="*/ 1029003 h 1039284"/>
                <a:gd name="connsiteX98" fmla="*/ 197443 w 660554"/>
                <a:gd name="connsiteY98" fmla="*/ 1023767 h 1039284"/>
                <a:gd name="connsiteX99" fmla="*/ 199917 w 660554"/>
                <a:gd name="connsiteY99" fmla="*/ 1021197 h 1039284"/>
                <a:gd name="connsiteX100" fmla="*/ 199917 w 660554"/>
                <a:gd name="connsiteY100" fmla="*/ 1014723 h 1039284"/>
                <a:gd name="connsiteX101" fmla="*/ 201249 w 660554"/>
                <a:gd name="connsiteY101" fmla="*/ 1010915 h 1039284"/>
                <a:gd name="connsiteX102" fmla="*/ 201249 w 660554"/>
                <a:gd name="connsiteY102" fmla="*/ 1005774 h 1039284"/>
                <a:gd name="connsiteX103" fmla="*/ 199917 w 660554"/>
                <a:gd name="connsiteY103" fmla="*/ 996635 h 1039284"/>
                <a:gd name="connsiteX104" fmla="*/ 198680 w 660554"/>
                <a:gd name="connsiteY104" fmla="*/ 992827 h 1039284"/>
                <a:gd name="connsiteX105" fmla="*/ 198680 w 660554"/>
                <a:gd name="connsiteY105" fmla="*/ 982451 h 1039284"/>
                <a:gd name="connsiteX106" fmla="*/ 199917 w 660554"/>
                <a:gd name="connsiteY106" fmla="*/ 976072 h 1039284"/>
                <a:gd name="connsiteX107" fmla="*/ 201249 w 660554"/>
                <a:gd name="connsiteY107" fmla="*/ 973407 h 1039284"/>
                <a:gd name="connsiteX108" fmla="*/ 206388 w 660554"/>
                <a:gd name="connsiteY108" fmla="*/ 973407 h 1039284"/>
                <a:gd name="connsiteX109" fmla="*/ 212858 w 660554"/>
                <a:gd name="connsiteY109" fmla="*/ 969599 h 1039284"/>
                <a:gd name="connsiteX110" fmla="*/ 214190 w 660554"/>
                <a:gd name="connsiteY110" fmla="*/ 967028 h 1039284"/>
                <a:gd name="connsiteX111" fmla="*/ 214190 w 660554"/>
                <a:gd name="connsiteY111" fmla="*/ 961793 h 1039284"/>
                <a:gd name="connsiteX112" fmla="*/ 215427 w 660554"/>
                <a:gd name="connsiteY112" fmla="*/ 956652 h 1039284"/>
                <a:gd name="connsiteX113" fmla="*/ 216760 w 660554"/>
                <a:gd name="connsiteY113" fmla="*/ 955319 h 1039284"/>
                <a:gd name="connsiteX114" fmla="*/ 220565 w 660554"/>
                <a:gd name="connsiteY114" fmla="*/ 952749 h 1039284"/>
                <a:gd name="connsiteX115" fmla="*/ 221898 w 660554"/>
                <a:gd name="connsiteY115" fmla="*/ 946370 h 1039284"/>
                <a:gd name="connsiteX116" fmla="*/ 221898 w 660554"/>
                <a:gd name="connsiteY116" fmla="*/ 942467 h 1039284"/>
                <a:gd name="connsiteX117" fmla="*/ 220565 w 660554"/>
                <a:gd name="connsiteY117" fmla="*/ 938564 h 1039284"/>
                <a:gd name="connsiteX118" fmla="*/ 219328 w 660554"/>
                <a:gd name="connsiteY118" fmla="*/ 933423 h 1039284"/>
                <a:gd name="connsiteX119" fmla="*/ 216760 w 660554"/>
                <a:gd name="connsiteY119" fmla="*/ 930853 h 1039284"/>
                <a:gd name="connsiteX120" fmla="*/ 216760 w 660554"/>
                <a:gd name="connsiteY120" fmla="*/ 928283 h 1039284"/>
                <a:gd name="connsiteX121" fmla="*/ 217996 w 660554"/>
                <a:gd name="connsiteY121" fmla="*/ 924379 h 1039284"/>
                <a:gd name="connsiteX122" fmla="*/ 219328 w 660554"/>
                <a:gd name="connsiteY122" fmla="*/ 917906 h 1039284"/>
                <a:gd name="connsiteX123" fmla="*/ 220565 w 660554"/>
                <a:gd name="connsiteY123" fmla="*/ 916668 h 1039284"/>
                <a:gd name="connsiteX124" fmla="*/ 223230 w 660554"/>
                <a:gd name="connsiteY124" fmla="*/ 916668 h 1039284"/>
                <a:gd name="connsiteX125" fmla="*/ 225799 w 660554"/>
                <a:gd name="connsiteY125" fmla="*/ 917906 h 1039284"/>
                <a:gd name="connsiteX126" fmla="*/ 228368 w 660554"/>
                <a:gd name="connsiteY126" fmla="*/ 914003 h 1039284"/>
                <a:gd name="connsiteX127" fmla="*/ 230937 w 660554"/>
                <a:gd name="connsiteY127" fmla="*/ 911528 h 1039284"/>
                <a:gd name="connsiteX128" fmla="*/ 236075 w 660554"/>
                <a:gd name="connsiteY128" fmla="*/ 911528 h 1039284"/>
                <a:gd name="connsiteX129" fmla="*/ 239976 w 660554"/>
                <a:gd name="connsiteY129" fmla="*/ 908862 h 1039284"/>
                <a:gd name="connsiteX130" fmla="*/ 239976 w 660554"/>
                <a:gd name="connsiteY130" fmla="*/ 906292 h 1039284"/>
                <a:gd name="connsiteX131" fmla="*/ 239976 w 660554"/>
                <a:gd name="connsiteY131" fmla="*/ 901151 h 1039284"/>
                <a:gd name="connsiteX132" fmla="*/ 237408 w 660554"/>
                <a:gd name="connsiteY132" fmla="*/ 896010 h 1039284"/>
                <a:gd name="connsiteX133" fmla="*/ 236075 w 660554"/>
                <a:gd name="connsiteY133" fmla="*/ 893440 h 1039284"/>
                <a:gd name="connsiteX134" fmla="*/ 233506 w 660554"/>
                <a:gd name="connsiteY134" fmla="*/ 892107 h 1039284"/>
                <a:gd name="connsiteX135" fmla="*/ 232174 w 660554"/>
                <a:gd name="connsiteY135" fmla="*/ 890774 h 1039284"/>
                <a:gd name="connsiteX136" fmla="*/ 228368 w 660554"/>
                <a:gd name="connsiteY136" fmla="*/ 896010 h 1039284"/>
                <a:gd name="connsiteX137" fmla="*/ 227036 w 660554"/>
                <a:gd name="connsiteY137" fmla="*/ 897248 h 1039284"/>
                <a:gd name="connsiteX138" fmla="*/ 224467 w 660554"/>
                <a:gd name="connsiteY138" fmla="*/ 897248 h 1039284"/>
                <a:gd name="connsiteX139" fmla="*/ 223230 w 660554"/>
                <a:gd name="connsiteY139" fmla="*/ 896010 h 1039284"/>
                <a:gd name="connsiteX140" fmla="*/ 224467 w 660554"/>
                <a:gd name="connsiteY140" fmla="*/ 892107 h 1039284"/>
                <a:gd name="connsiteX141" fmla="*/ 228368 w 660554"/>
                <a:gd name="connsiteY141" fmla="*/ 888204 h 1039284"/>
                <a:gd name="connsiteX142" fmla="*/ 229605 w 660554"/>
                <a:gd name="connsiteY142" fmla="*/ 886966 h 1039284"/>
                <a:gd name="connsiteX143" fmla="*/ 225799 w 660554"/>
                <a:gd name="connsiteY143" fmla="*/ 881826 h 1039284"/>
                <a:gd name="connsiteX144" fmla="*/ 225799 w 660554"/>
                <a:gd name="connsiteY144" fmla="*/ 879160 h 1039284"/>
                <a:gd name="connsiteX145" fmla="*/ 229605 w 660554"/>
                <a:gd name="connsiteY145" fmla="*/ 874019 h 1039284"/>
                <a:gd name="connsiteX146" fmla="*/ 230937 w 660554"/>
                <a:gd name="connsiteY146" fmla="*/ 867546 h 1039284"/>
                <a:gd name="connsiteX147" fmla="*/ 230937 w 660554"/>
                <a:gd name="connsiteY147" fmla="*/ 863738 h 1039284"/>
                <a:gd name="connsiteX148" fmla="*/ 234838 w 660554"/>
                <a:gd name="connsiteY148" fmla="*/ 857264 h 1039284"/>
                <a:gd name="connsiteX149" fmla="*/ 238645 w 660554"/>
                <a:gd name="connsiteY149" fmla="*/ 853361 h 1039284"/>
                <a:gd name="connsiteX150" fmla="*/ 241213 w 660554"/>
                <a:gd name="connsiteY150" fmla="*/ 852124 h 1039284"/>
                <a:gd name="connsiteX151" fmla="*/ 242546 w 660554"/>
                <a:gd name="connsiteY151" fmla="*/ 849553 h 1039284"/>
                <a:gd name="connsiteX152" fmla="*/ 246447 w 660554"/>
                <a:gd name="connsiteY152" fmla="*/ 845650 h 1039284"/>
                <a:gd name="connsiteX153" fmla="*/ 250253 w 660554"/>
                <a:gd name="connsiteY153" fmla="*/ 840509 h 1039284"/>
                <a:gd name="connsiteX154" fmla="*/ 251585 w 660554"/>
                <a:gd name="connsiteY154" fmla="*/ 836606 h 1039284"/>
                <a:gd name="connsiteX155" fmla="*/ 255486 w 660554"/>
                <a:gd name="connsiteY155" fmla="*/ 832703 h 1039284"/>
                <a:gd name="connsiteX156" fmla="*/ 259293 w 660554"/>
                <a:gd name="connsiteY156" fmla="*/ 831466 h 1039284"/>
                <a:gd name="connsiteX157" fmla="*/ 261862 w 660554"/>
                <a:gd name="connsiteY157" fmla="*/ 832703 h 1039284"/>
                <a:gd name="connsiteX158" fmla="*/ 263194 w 660554"/>
                <a:gd name="connsiteY158" fmla="*/ 835369 h 1039284"/>
                <a:gd name="connsiteX159" fmla="*/ 261862 w 660554"/>
                <a:gd name="connsiteY159" fmla="*/ 840509 h 1039284"/>
                <a:gd name="connsiteX160" fmla="*/ 259293 w 660554"/>
                <a:gd name="connsiteY160" fmla="*/ 845650 h 1039284"/>
                <a:gd name="connsiteX161" fmla="*/ 258056 w 660554"/>
                <a:gd name="connsiteY161" fmla="*/ 853361 h 1039284"/>
                <a:gd name="connsiteX162" fmla="*/ 255486 w 660554"/>
                <a:gd name="connsiteY162" fmla="*/ 859835 h 1039284"/>
                <a:gd name="connsiteX163" fmla="*/ 256723 w 660554"/>
                <a:gd name="connsiteY163" fmla="*/ 862405 h 1039284"/>
                <a:gd name="connsiteX164" fmla="*/ 256723 w 660554"/>
                <a:gd name="connsiteY164" fmla="*/ 863738 h 1039284"/>
                <a:gd name="connsiteX165" fmla="*/ 258056 w 660554"/>
                <a:gd name="connsiteY165" fmla="*/ 863738 h 1039284"/>
                <a:gd name="connsiteX166" fmla="*/ 260625 w 660554"/>
                <a:gd name="connsiteY166" fmla="*/ 863738 h 1039284"/>
                <a:gd name="connsiteX167" fmla="*/ 261862 w 660554"/>
                <a:gd name="connsiteY167" fmla="*/ 862405 h 1039284"/>
                <a:gd name="connsiteX168" fmla="*/ 261862 w 660554"/>
                <a:gd name="connsiteY168" fmla="*/ 858502 h 1039284"/>
                <a:gd name="connsiteX169" fmla="*/ 264431 w 660554"/>
                <a:gd name="connsiteY169" fmla="*/ 855932 h 1039284"/>
                <a:gd name="connsiteX170" fmla="*/ 265763 w 660554"/>
                <a:gd name="connsiteY170" fmla="*/ 850791 h 1039284"/>
                <a:gd name="connsiteX171" fmla="*/ 265763 w 660554"/>
                <a:gd name="connsiteY171" fmla="*/ 841747 h 1039284"/>
                <a:gd name="connsiteX172" fmla="*/ 265763 w 660554"/>
                <a:gd name="connsiteY172" fmla="*/ 836606 h 1039284"/>
                <a:gd name="connsiteX173" fmla="*/ 267095 w 660554"/>
                <a:gd name="connsiteY173" fmla="*/ 835369 h 1039284"/>
                <a:gd name="connsiteX174" fmla="*/ 269665 w 660554"/>
                <a:gd name="connsiteY174" fmla="*/ 836606 h 1039284"/>
                <a:gd name="connsiteX175" fmla="*/ 270901 w 660554"/>
                <a:gd name="connsiteY175" fmla="*/ 837844 h 1039284"/>
                <a:gd name="connsiteX176" fmla="*/ 272233 w 660554"/>
                <a:gd name="connsiteY176" fmla="*/ 845650 h 1039284"/>
                <a:gd name="connsiteX177" fmla="*/ 272233 w 660554"/>
                <a:gd name="connsiteY177" fmla="*/ 846888 h 1039284"/>
                <a:gd name="connsiteX178" fmla="*/ 274803 w 660554"/>
                <a:gd name="connsiteY178" fmla="*/ 846888 h 1039284"/>
                <a:gd name="connsiteX179" fmla="*/ 276135 w 660554"/>
                <a:gd name="connsiteY179" fmla="*/ 844413 h 1039284"/>
                <a:gd name="connsiteX180" fmla="*/ 274803 w 660554"/>
                <a:gd name="connsiteY180" fmla="*/ 840509 h 1039284"/>
                <a:gd name="connsiteX181" fmla="*/ 273471 w 660554"/>
                <a:gd name="connsiteY181" fmla="*/ 834036 h 1039284"/>
                <a:gd name="connsiteX182" fmla="*/ 272233 w 660554"/>
                <a:gd name="connsiteY182" fmla="*/ 831466 h 1039284"/>
                <a:gd name="connsiteX183" fmla="*/ 268332 w 660554"/>
                <a:gd name="connsiteY183" fmla="*/ 828895 h 1039284"/>
                <a:gd name="connsiteX184" fmla="*/ 270901 w 660554"/>
                <a:gd name="connsiteY184" fmla="*/ 827562 h 1039284"/>
                <a:gd name="connsiteX185" fmla="*/ 276135 w 660554"/>
                <a:gd name="connsiteY185" fmla="*/ 827562 h 1039284"/>
                <a:gd name="connsiteX186" fmla="*/ 279941 w 660554"/>
                <a:gd name="connsiteY186" fmla="*/ 832703 h 1039284"/>
                <a:gd name="connsiteX187" fmla="*/ 281273 w 660554"/>
                <a:gd name="connsiteY187" fmla="*/ 835369 h 1039284"/>
                <a:gd name="connsiteX188" fmla="*/ 282510 w 660554"/>
                <a:gd name="connsiteY188" fmla="*/ 839177 h 1039284"/>
                <a:gd name="connsiteX189" fmla="*/ 282510 w 660554"/>
                <a:gd name="connsiteY189" fmla="*/ 840509 h 1039284"/>
                <a:gd name="connsiteX190" fmla="*/ 278704 w 660554"/>
                <a:gd name="connsiteY190" fmla="*/ 841747 h 1039284"/>
                <a:gd name="connsiteX191" fmla="*/ 278704 w 660554"/>
                <a:gd name="connsiteY191" fmla="*/ 843080 h 1039284"/>
                <a:gd name="connsiteX192" fmla="*/ 278704 w 660554"/>
                <a:gd name="connsiteY192" fmla="*/ 844413 h 1039284"/>
                <a:gd name="connsiteX193" fmla="*/ 285174 w 660554"/>
                <a:gd name="connsiteY193" fmla="*/ 849553 h 1039284"/>
                <a:gd name="connsiteX194" fmla="*/ 286411 w 660554"/>
                <a:gd name="connsiteY194" fmla="*/ 852124 h 1039284"/>
                <a:gd name="connsiteX195" fmla="*/ 285174 w 660554"/>
                <a:gd name="connsiteY195" fmla="*/ 858502 h 1039284"/>
                <a:gd name="connsiteX196" fmla="*/ 286411 w 660554"/>
                <a:gd name="connsiteY196" fmla="*/ 861168 h 1039284"/>
                <a:gd name="connsiteX197" fmla="*/ 286411 w 660554"/>
                <a:gd name="connsiteY197" fmla="*/ 862405 h 1039284"/>
                <a:gd name="connsiteX198" fmla="*/ 288981 w 660554"/>
                <a:gd name="connsiteY198" fmla="*/ 862405 h 1039284"/>
                <a:gd name="connsiteX199" fmla="*/ 290313 w 660554"/>
                <a:gd name="connsiteY199" fmla="*/ 861168 h 1039284"/>
                <a:gd name="connsiteX200" fmla="*/ 291550 w 660554"/>
                <a:gd name="connsiteY200" fmla="*/ 858502 h 1039284"/>
                <a:gd name="connsiteX201" fmla="*/ 291550 w 660554"/>
                <a:gd name="connsiteY201" fmla="*/ 855932 h 1039284"/>
                <a:gd name="connsiteX202" fmla="*/ 291550 w 660554"/>
                <a:gd name="connsiteY202" fmla="*/ 853361 h 1039284"/>
                <a:gd name="connsiteX203" fmla="*/ 291550 w 660554"/>
                <a:gd name="connsiteY203" fmla="*/ 850791 h 1039284"/>
                <a:gd name="connsiteX204" fmla="*/ 294119 w 660554"/>
                <a:gd name="connsiteY204" fmla="*/ 848221 h 1039284"/>
                <a:gd name="connsiteX205" fmla="*/ 294119 w 660554"/>
                <a:gd name="connsiteY205" fmla="*/ 845650 h 1039284"/>
                <a:gd name="connsiteX206" fmla="*/ 291550 w 660554"/>
                <a:gd name="connsiteY206" fmla="*/ 845650 h 1039284"/>
                <a:gd name="connsiteX207" fmla="*/ 290313 w 660554"/>
                <a:gd name="connsiteY207" fmla="*/ 844413 h 1039284"/>
                <a:gd name="connsiteX208" fmla="*/ 290313 w 660554"/>
                <a:gd name="connsiteY208" fmla="*/ 840509 h 1039284"/>
                <a:gd name="connsiteX209" fmla="*/ 285174 w 660554"/>
                <a:gd name="connsiteY209" fmla="*/ 832703 h 1039284"/>
                <a:gd name="connsiteX210" fmla="*/ 282510 w 660554"/>
                <a:gd name="connsiteY210" fmla="*/ 823659 h 1039284"/>
                <a:gd name="connsiteX211" fmla="*/ 281273 w 660554"/>
                <a:gd name="connsiteY211" fmla="*/ 819756 h 1039284"/>
                <a:gd name="connsiteX212" fmla="*/ 278704 w 660554"/>
                <a:gd name="connsiteY212" fmla="*/ 814615 h 1039284"/>
                <a:gd name="connsiteX213" fmla="*/ 274803 w 660554"/>
                <a:gd name="connsiteY213" fmla="*/ 805667 h 1039284"/>
                <a:gd name="connsiteX214" fmla="*/ 273471 w 660554"/>
                <a:gd name="connsiteY214" fmla="*/ 801764 h 1039284"/>
                <a:gd name="connsiteX215" fmla="*/ 272233 w 660554"/>
                <a:gd name="connsiteY215" fmla="*/ 803001 h 1039284"/>
                <a:gd name="connsiteX216" fmla="*/ 269665 w 660554"/>
                <a:gd name="connsiteY216" fmla="*/ 809475 h 1039284"/>
                <a:gd name="connsiteX217" fmla="*/ 267095 w 660554"/>
                <a:gd name="connsiteY217" fmla="*/ 810807 h 1039284"/>
                <a:gd name="connsiteX218" fmla="*/ 265763 w 660554"/>
                <a:gd name="connsiteY218" fmla="*/ 809475 h 1039284"/>
                <a:gd name="connsiteX219" fmla="*/ 265763 w 660554"/>
                <a:gd name="connsiteY219" fmla="*/ 805667 h 1039284"/>
                <a:gd name="connsiteX220" fmla="*/ 267095 w 660554"/>
                <a:gd name="connsiteY220" fmla="*/ 797860 h 1039284"/>
                <a:gd name="connsiteX221" fmla="*/ 268332 w 660554"/>
                <a:gd name="connsiteY221" fmla="*/ 796623 h 1039284"/>
                <a:gd name="connsiteX222" fmla="*/ 270901 w 660554"/>
                <a:gd name="connsiteY222" fmla="*/ 796623 h 1039284"/>
                <a:gd name="connsiteX223" fmla="*/ 270901 w 660554"/>
                <a:gd name="connsiteY223" fmla="*/ 795290 h 1039284"/>
                <a:gd name="connsiteX224" fmla="*/ 270901 w 660554"/>
                <a:gd name="connsiteY224" fmla="*/ 787579 h 1039284"/>
                <a:gd name="connsiteX225" fmla="*/ 273471 w 660554"/>
                <a:gd name="connsiteY225" fmla="*/ 779773 h 1039284"/>
                <a:gd name="connsiteX226" fmla="*/ 274803 w 660554"/>
                <a:gd name="connsiteY226" fmla="*/ 778440 h 1039284"/>
                <a:gd name="connsiteX227" fmla="*/ 276135 w 660554"/>
                <a:gd name="connsiteY227" fmla="*/ 779773 h 1039284"/>
                <a:gd name="connsiteX228" fmla="*/ 278704 w 660554"/>
                <a:gd name="connsiteY228" fmla="*/ 783676 h 1039284"/>
                <a:gd name="connsiteX229" fmla="*/ 279941 w 660554"/>
                <a:gd name="connsiteY229" fmla="*/ 785009 h 1039284"/>
                <a:gd name="connsiteX230" fmla="*/ 278704 w 660554"/>
                <a:gd name="connsiteY230" fmla="*/ 786246 h 1039284"/>
                <a:gd name="connsiteX231" fmla="*/ 276135 w 660554"/>
                <a:gd name="connsiteY231" fmla="*/ 788817 h 1039284"/>
                <a:gd name="connsiteX232" fmla="*/ 274803 w 660554"/>
                <a:gd name="connsiteY232" fmla="*/ 797860 h 1039284"/>
                <a:gd name="connsiteX233" fmla="*/ 279941 w 660554"/>
                <a:gd name="connsiteY233" fmla="*/ 804334 h 1039284"/>
                <a:gd name="connsiteX234" fmla="*/ 285174 w 660554"/>
                <a:gd name="connsiteY234" fmla="*/ 815948 h 1039284"/>
                <a:gd name="connsiteX235" fmla="*/ 290313 w 660554"/>
                <a:gd name="connsiteY235" fmla="*/ 827562 h 1039284"/>
                <a:gd name="connsiteX236" fmla="*/ 291550 w 660554"/>
                <a:gd name="connsiteY236" fmla="*/ 834036 h 1039284"/>
                <a:gd name="connsiteX237" fmla="*/ 294119 w 660554"/>
                <a:gd name="connsiteY237" fmla="*/ 835369 h 1039284"/>
                <a:gd name="connsiteX238" fmla="*/ 295451 w 660554"/>
                <a:gd name="connsiteY238" fmla="*/ 836606 h 1039284"/>
                <a:gd name="connsiteX239" fmla="*/ 296688 w 660554"/>
                <a:gd name="connsiteY239" fmla="*/ 846888 h 1039284"/>
                <a:gd name="connsiteX240" fmla="*/ 298020 w 660554"/>
                <a:gd name="connsiteY240" fmla="*/ 848221 h 1039284"/>
                <a:gd name="connsiteX241" fmla="*/ 299353 w 660554"/>
                <a:gd name="connsiteY241" fmla="*/ 848221 h 1039284"/>
                <a:gd name="connsiteX242" fmla="*/ 300590 w 660554"/>
                <a:gd name="connsiteY242" fmla="*/ 846888 h 1039284"/>
                <a:gd name="connsiteX243" fmla="*/ 303158 w 660554"/>
                <a:gd name="connsiteY243" fmla="*/ 843080 h 1039284"/>
                <a:gd name="connsiteX244" fmla="*/ 303158 w 660554"/>
                <a:gd name="connsiteY244" fmla="*/ 836606 h 1039284"/>
                <a:gd name="connsiteX245" fmla="*/ 303158 w 660554"/>
                <a:gd name="connsiteY245" fmla="*/ 830133 h 1039284"/>
                <a:gd name="connsiteX246" fmla="*/ 301921 w 660554"/>
                <a:gd name="connsiteY246" fmla="*/ 827562 h 1039284"/>
                <a:gd name="connsiteX247" fmla="*/ 299353 w 660554"/>
                <a:gd name="connsiteY247" fmla="*/ 826230 h 1039284"/>
                <a:gd name="connsiteX248" fmla="*/ 299353 w 660554"/>
                <a:gd name="connsiteY248" fmla="*/ 828895 h 1039284"/>
                <a:gd name="connsiteX249" fmla="*/ 298020 w 660554"/>
                <a:gd name="connsiteY249" fmla="*/ 830133 h 1039284"/>
                <a:gd name="connsiteX250" fmla="*/ 296688 w 660554"/>
                <a:gd name="connsiteY250" fmla="*/ 828895 h 1039284"/>
                <a:gd name="connsiteX251" fmla="*/ 296688 w 660554"/>
                <a:gd name="connsiteY251" fmla="*/ 826230 h 1039284"/>
                <a:gd name="connsiteX252" fmla="*/ 288981 w 660554"/>
                <a:gd name="connsiteY252" fmla="*/ 819756 h 1039284"/>
                <a:gd name="connsiteX253" fmla="*/ 288981 w 660554"/>
                <a:gd name="connsiteY253" fmla="*/ 818519 h 1039284"/>
                <a:gd name="connsiteX254" fmla="*/ 291550 w 660554"/>
                <a:gd name="connsiteY254" fmla="*/ 815948 h 1039284"/>
                <a:gd name="connsiteX255" fmla="*/ 292882 w 660554"/>
                <a:gd name="connsiteY255" fmla="*/ 814615 h 1039284"/>
                <a:gd name="connsiteX256" fmla="*/ 292882 w 660554"/>
                <a:gd name="connsiteY256" fmla="*/ 810807 h 1039284"/>
                <a:gd name="connsiteX257" fmla="*/ 291550 w 660554"/>
                <a:gd name="connsiteY257" fmla="*/ 808237 h 1039284"/>
                <a:gd name="connsiteX258" fmla="*/ 298020 w 660554"/>
                <a:gd name="connsiteY258" fmla="*/ 786246 h 1039284"/>
                <a:gd name="connsiteX259" fmla="*/ 299353 w 660554"/>
                <a:gd name="connsiteY259" fmla="*/ 783676 h 1039284"/>
                <a:gd name="connsiteX260" fmla="*/ 301921 w 660554"/>
                <a:gd name="connsiteY260" fmla="*/ 781105 h 1039284"/>
                <a:gd name="connsiteX261" fmla="*/ 303158 w 660554"/>
                <a:gd name="connsiteY261" fmla="*/ 781105 h 1039284"/>
                <a:gd name="connsiteX262" fmla="*/ 305728 w 660554"/>
                <a:gd name="connsiteY262" fmla="*/ 782343 h 1039284"/>
                <a:gd name="connsiteX263" fmla="*/ 305728 w 660554"/>
                <a:gd name="connsiteY263" fmla="*/ 783676 h 1039284"/>
                <a:gd name="connsiteX264" fmla="*/ 303158 w 660554"/>
                <a:gd name="connsiteY264" fmla="*/ 799193 h 1039284"/>
                <a:gd name="connsiteX265" fmla="*/ 303158 w 660554"/>
                <a:gd name="connsiteY265" fmla="*/ 801764 h 1039284"/>
                <a:gd name="connsiteX266" fmla="*/ 309629 w 660554"/>
                <a:gd name="connsiteY266" fmla="*/ 803001 h 1039284"/>
                <a:gd name="connsiteX267" fmla="*/ 310961 w 660554"/>
                <a:gd name="connsiteY267" fmla="*/ 804334 h 1039284"/>
                <a:gd name="connsiteX268" fmla="*/ 310961 w 660554"/>
                <a:gd name="connsiteY268" fmla="*/ 806904 h 1039284"/>
                <a:gd name="connsiteX269" fmla="*/ 309629 w 660554"/>
                <a:gd name="connsiteY269" fmla="*/ 809475 h 1039284"/>
                <a:gd name="connsiteX270" fmla="*/ 308392 w 660554"/>
                <a:gd name="connsiteY270" fmla="*/ 809475 h 1039284"/>
                <a:gd name="connsiteX271" fmla="*/ 304491 w 660554"/>
                <a:gd name="connsiteY271" fmla="*/ 806904 h 1039284"/>
                <a:gd name="connsiteX272" fmla="*/ 304491 w 660554"/>
                <a:gd name="connsiteY272" fmla="*/ 808237 h 1039284"/>
                <a:gd name="connsiteX273" fmla="*/ 307060 w 660554"/>
                <a:gd name="connsiteY273" fmla="*/ 819756 h 1039284"/>
                <a:gd name="connsiteX274" fmla="*/ 307060 w 660554"/>
                <a:gd name="connsiteY274" fmla="*/ 822422 h 1039284"/>
                <a:gd name="connsiteX275" fmla="*/ 316099 w 660554"/>
                <a:gd name="connsiteY275" fmla="*/ 826230 h 1039284"/>
                <a:gd name="connsiteX276" fmla="*/ 317431 w 660554"/>
                <a:gd name="connsiteY276" fmla="*/ 828895 h 1039284"/>
                <a:gd name="connsiteX277" fmla="*/ 320001 w 660554"/>
                <a:gd name="connsiteY277" fmla="*/ 828895 h 1039284"/>
                <a:gd name="connsiteX278" fmla="*/ 321238 w 660554"/>
                <a:gd name="connsiteY278" fmla="*/ 826230 h 1039284"/>
                <a:gd name="connsiteX279" fmla="*/ 322570 w 660554"/>
                <a:gd name="connsiteY279" fmla="*/ 821089 h 1039284"/>
                <a:gd name="connsiteX280" fmla="*/ 322570 w 660554"/>
                <a:gd name="connsiteY280" fmla="*/ 818519 h 1039284"/>
                <a:gd name="connsiteX281" fmla="*/ 317431 w 660554"/>
                <a:gd name="connsiteY281" fmla="*/ 812045 h 1039284"/>
                <a:gd name="connsiteX282" fmla="*/ 314767 w 660554"/>
                <a:gd name="connsiteY282" fmla="*/ 806904 h 1039284"/>
                <a:gd name="connsiteX283" fmla="*/ 313530 w 660554"/>
                <a:gd name="connsiteY283" fmla="*/ 796623 h 1039284"/>
                <a:gd name="connsiteX284" fmla="*/ 316099 w 660554"/>
                <a:gd name="connsiteY284" fmla="*/ 778440 h 1039284"/>
                <a:gd name="connsiteX285" fmla="*/ 316099 w 660554"/>
                <a:gd name="connsiteY285" fmla="*/ 777202 h 1039284"/>
                <a:gd name="connsiteX286" fmla="*/ 317431 w 660554"/>
                <a:gd name="connsiteY286" fmla="*/ 777202 h 1039284"/>
                <a:gd name="connsiteX287" fmla="*/ 318668 w 660554"/>
                <a:gd name="connsiteY287" fmla="*/ 779773 h 1039284"/>
                <a:gd name="connsiteX288" fmla="*/ 320001 w 660554"/>
                <a:gd name="connsiteY288" fmla="*/ 783676 h 1039284"/>
                <a:gd name="connsiteX289" fmla="*/ 320001 w 660554"/>
                <a:gd name="connsiteY289" fmla="*/ 786246 h 1039284"/>
                <a:gd name="connsiteX290" fmla="*/ 320001 w 660554"/>
                <a:gd name="connsiteY290" fmla="*/ 792720 h 1039284"/>
                <a:gd name="connsiteX291" fmla="*/ 317431 w 660554"/>
                <a:gd name="connsiteY291" fmla="*/ 797860 h 1039284"/>
                <a:gd name="connsiteX292" fmla="*/ 320001 w 660554"/>
                <a:gd name="connsiteY292" fmla="*/ 805667 h 1039284"/>
                <a:gd name="connsiteX293" fmla="*/ 322570 w 660554"/>
                <a:gd name="connsiteY293" fmla="*/ 813378 h 1039284"/>
                <a:gd name="connsiteX294" fmla="*/ 322570 w 660554"/>
                <a:gd name="connsiteY294" fmla="*/ 814615 h 1039284"/>
                <a:gd name="connsiteX295" fmla="*/ 323807 w 660554"/>
                <a:gd name="connsiteY295" fmla="*/ 814615 h 1039284"/>
                <a:gd name="connsiteX296" fmla="*/ 325139 w 660554"/>
                <a:gd name="connsiteY296" fmla="*/ 814615 h 1039284"/>
                <a:gd name="connsiteX297" fmla="*/ 326471 w 660554"/>
                <a:gd name="connsiteY297" fmla="*/ 810807 h 1039284"/>
                <a:gd name="connsiteX298" fmla="*/ 327708 w 660554"/>
                <a:gd name="connsiteY298" fmla="*/ 806904 h 1039284"/>
                <a:gd name="connsiteX299" fmla="*/ 329040 w 660554"/>
                <a:gd name="connsiteY299" fmla="*/ 806904 h 1039284"/>
                <a:gd name="connsiteX300" fmla="*/ 330277 w 660554"/>
                <a:gd name="connsiteY300" fmla="*/ 806904 h 1039284"/>
                <a:gd name="connsiteX301" fmla="*/ 330277 w 660554"/>
                <a:gd name="connsiteY301" fmla="*/ 809475 h 1039284"/>
                <a:gd name="connsiteX302" fmla="*/ 331609 w 660554"/>
                <a:gd name="connsiteY302" fmla="*/ 818519 h 1039284"/>
                <a:gd name="connsiteX303" fmla="*/ 332846 w 660554"/>
                <a:gd name="connsiteY303" fmla="*/ 818519 h 1039284"/>
                <a:gd name="connsiteX304" fmla="*/ 334178 w 660554"/>
                <a:gd name="connsiteY304" fmla="*/ 817281 h 1039284"/>
                <a:gd name="connsiteX305" fmla="*/ 334178 w 660554"/>
                <a:gd name="connsiteY305" fmla="*/ 814615 h 1039284"/>
                <a:gd name="connsiteX306" fmla="*/ 332846 w 660554"/>
                <a:gd name="connsiteY306" fmla="*/ 793957 h 1039284"/>
                <a:gd name="connsiteX307" fmla="*/ 335415 w 660554"/>
                <a:gd name="connsiteY307" fmla="*/ 781105 h 1039284"/>
                <a:gd name="connsiteX308" fmla="*/ 336748 w 660554"/>
                <a:gd name="connsiteY308" fmla="*/ 770729 h 1039284"/>
                <a:gd name="connsiteX309" fmla="*/ 336748 w 660554"/>
                <a:gd name="connsiteY309" fmla="*/ 760447 h 1039284"/>
                <a:gd name="connsiteX310" fmla="*/ 339316 w 660554"/>
                <a:gd name="connsiteY310" fmla="*/ 759115 h 1039284"/>
                <a:gd name="connsiteX311" fmla="*/ 343218 w 660554"/>
                <a:gd name="connsiteY311" fmla="*/ 760447 h 1039284"/>
                <a:gd name="connsiteX312" fmla="*/ 344455 w 660554"/>
                <a:gd name="connsiteY312" fmla="*/ 761685 h 1039284"/>
                <a:gd name="connsiteX313" fmla="*/ 345787 w 660554"/>
                <a:gd name="connsiteY313" fmla="*/ 766921 h 1039284"/>
                <a:gd name="connsiteX314" fmla="*/ 347024 w 660554"/>
                <a:gd name="connsiteY314" fmla="*/ 773299 h 1039284"/>
                <a:gd name="connsiteX315" fmla="*/ 345787 w 660554"/>
                <a:gd name="connsiteY315" fmla="*/ 781105 h 1039284"/>
                <a:gd name="connsiteX316" fmla="*/ 347024 w 660554"/>
                <a:gd name="connsiteY316" fmla="*/ 782343 h 1039284"/>
                <a:gd name="connsiteX317" fmla="*/ 354826 w 660554"/>
                <a:gd name="connsiteY317" fmla="*/ 778440 h 1039284"/>
                <a:gd name="connsiteX318" fmla="*/ 358728 w 660554"/>
                <a:gd name="connsiteY318" fmla="*/ 775965 h 1039284"/>
                <a:gd name="connsiteX319" fmla="*/ 362534 w 660554"/>
                <a:gd name="connsiteY319" fmla="*/ 774632 h 1039284"/>
                <a:gd name="connsiteX320" fmla="*/ 363866 w 660554"/>
                <a:gd name="connsiteY320" fmla="*/ 777202 h 1039284"/>
                <a:gd name="connsiteX321" fmla="*/ 365103 w 660554"/>
                <a:gd name="connsiteY321" fmla="*/ 779773 h 1039284"/>
                <a:gd name="connsiteX322" fmla="*/ 365103 w 660554"/>
                <a:gd name="connsiteY322" fmla="*/ 787579 h 1039284"/>
                <a:gd name="connsiteX323" fmla="*/ 366435 w 660554"/>
                <a:gd name="connsiteY323" fmla="*/ 788817 h 1039284"/>
                <a:gd name="connsiteX324" fmla="*/ 367673 w 660554"/>
                <a:gd name="connsiteY324" fmla="*/ 788817 h 1039284"/>
                <a:gd name="connsiteX325" fmla="*/ 374143 w 660554"/>
                <a:gd name="connsiteY325" fmla="*/ 778440 h 1039284"/>
                <a:gd name="connsiteX326" fmla="*/ 374143 w 660554"/>
                <a:gd name="connsiteY326" fmla="*/ 772062 h 1039284"/>
                <a:gd name="connsiteX327" fmla="*/ 374143 w 660554"/>
                <a:gd name="connsiteY327" fmla="*/ 770729 h 1039284"/>
                <a:gd name="connsiteX328" fmla="*/ 381945 w 660554"/>
                <a:gd name="connsiteY328" fmla="*/ 766921 h 1039284"/>
                <a:gd name="connsiteX329" fmla="*/ 383183 w 660554"/>
                <a:gd name="connsiteY329" fmla="*/ 765588 h 1039284"/>
                <a:gd name="connsiteX330" fmla="*/ 383183 w 660554"/>
                <a:gd name="connsiteY330" fmla="*/ 759115 h 1039284"/>
                <a:gd name="connsiteX331" fmla="*/ 383183 w 660554"/>
                <a:gd name="connsiteY331" fmla="*/ 756544 h 1039284"/>
                <a:gd name="connsiteX332" fmla="*/ 388416 w 660554"/>
                <a:gd name="connsiteY332" fmla="*/ 753974 h 1039284"/>
                <a:gd name="connsiteX333" fmla="*/ 390985 w 660554"/>
                <a:gd name="connsiteY333" fmla="*/ 746263 h 1039284"/>
                <a:gd name="connsiteX334" fmla="*/ 390985 w 660554"/>
                <a:gd name="connsiteY334" fmla="*/ 744930 h 1039284"/>
                <a:gd name="connsiteX335" fmla="*/ 389653 w 660554"/>
                <a:gd name="connsiteY335" fmla="*/ 743692 h 1039284"/>
                <a:gd name="connsiteX336" fmla="*/ 388416 w 660554"/>
                <a:gd name="connsiteY336" fmla="*/ 742360 h 1039284"/>
                <a:gd name="connsiteX337" fmla="*/ 383183 w 660554"/>
                <a:gd name="connsiteY337" fmla="*/ 746263 h 1039284"/>
                <a:gd name="connsiteX338" fmla="*/ 381945 w 660554"/>
                <a:gd name="connsiteY338" fmla="*/ 746263 h 1039284"/>
                <a:gd name="connsiteX339" fmla="*/ 380613 w 660554"/>
                <a:gd name="connsiteY339" fmla="*/ 741122 h 1039284"/>
                <a:gd name="connsiteX340" fmla="*/ 379281 w 660554"/>
                <a:gd name="connsiteY340" fmla="*/ 734648 h 1039284"/>
                <a:gd name="connsiteX341" fmla="*/ 380613 w 660554"/>
                <a:gd name="connsiteY341" fmla="*/ 724272 h 1039284"/>
                <a:gd name="connsiteX342" fmla="*/ 380613 w 660554"/>
                <a:gd name="connsiteY342" fmla="*/ 717798 h 1039284"/>
                <a:gd name="connsiteX343" fmla="*/ 383183 w 660554"/>
                <a:gd name="connsiteY343" fmla="*/ 697140 h 1039284"/>
                <a:gd name="connsiteX344" fmla="*/ 383183 w 660554"/>
                <a:gd name="connsiteY344" fmla="*/ 695903 h 1039284"/>
                <a:gd name="connsiteX345" fmla="*/ 385751 w 660554"/>
                <a:gd name="connsiteY345" fmla="*/ 695903 h 1039284"/>
                <a:gd name="connsiteX346" fmla="*/ 388416 w 660554"/>
                <a:gd name="connsiteY346" fmla="*/ 694570 h 1039284"/>
                <a:gd name="connsiteX347" fmla="*/ 388416 w 660554"/>
                <a:gd name="connsiteY347" fmla="*/ 685526 h 1039284"/>
                <a:gd name="connsiteX348" fmla="*/ 389653 w 660554"/>
                <a:gd name="connsiteY348" fmla="*/ 682956 h 1039284"/>
                <a:gd name="connsiteX349" fmla="*/ 388416 w 660554"/>
                <a:gd name="connsiteY349" fmla="*/ 680385 h 1039284"/>
                <a:gd name="connsiteX350" fmla="*/ 387084 w 660554"/>
                <a:gd name="connsiteY350" fmla="*/ 677815 h 1039284"/>
                <a:gd name="connsiteX351" fmla="*/ 385751 w 660554"/>
                <a:gd name="connsiteY351" fmla="*/ 677815 h 1039284"/>
                <a:gd name="connsiteX352" fmla="*/ 379281 w 660554"/>
                <a:gd name="connsiteY352" fmla="*/ 673912 h 1039284"/>
                <a:gd name="connsiteX353" fmla="*/ 375475 w 660554"/>
                <a:gd name="connsiteY353" fmla="*/ 668771 h 1039284"/>
                <a:gd name="connsiteX354" fmla="*/ 376712 w 660554"/>
                <a:gd name="connsiteY354" fmla="*/ 666201 h 1039284"/>
                <a:gd name="connsiteX355" fmla="*/ 378044 w 660554"/>
                <a:gd name="connsiteY355" fmla="*/ 664868 h 1039284"/>
                <a:gd name="connsiteX356" fmla="*/ 384514 w 660554"/>
                <a:gd name="connsiteY356" fmla="*/ 664868 h 1039284"/>
                <a:gd name="connsiteX357" fmla="*/ 385751 w 660554"/>
                <a:gd name="connsiteY357" fmla="*/ 663630 h 1039284"/>
                <a:gd name="connsiteX358" fmla="*/ 385751 w 660554"/>
                <a:gd name="connsiteY358" fmla="*/ 658489 h 1039284"/>
                <a:gd name="connsiteX359" fmla="*/ 394791 w 660554"/>
                <a:gd name="connsiteY359" fmla="*/ 650683 h 1039284"/>
                <a:gd name="connsiteX360" fmla="*/ 398693 w 660554"/>
                <a:gd name="connsiteY360" fmla="*/ 648113 h 1039284"/>
                <a:gd name="connsiteX361" fmla="*/ 399930 w 660554"/>
                <a:gd name="connsiteY361" fmla="*/ 646875 h 1039284"/>
                <a:gd name="connsiteX362" fmla="*/ 399930 w 660554"/>
                <a:gd name="connsiteY362" fmla="*/ 641639 h 1039284"/>
                <a:gd name="connsiteX363" fmla="*/ 399930 w 660554"/>
                <a:gd name="connsiteY363" fmla="*/ 639069 h 1039284"/>
                <a:gd name="connsiteX364" fmla="*/ 396123 w 660554"/>
                <a:gd name="connsiteY364" fmla="*/ 635166 h 1039284"/>
                <a:gd name="connsiteX365" fmla="*/ 394791 w 660554"/>
                <a:gd name="connsiteY365" fmla="*/ 628788 h 1039284"/>
                <a:gd name="connsiteX366" fmla="*/ 396123 w 660554"/>
                <a:gd name="connsiteY366" fmla="*/ 627455 h 1039284"/>
                <a:gd name="connsiteX367" fmla="*/ 398693 w 660554"/>
                <a:gd name="connsiteY367" fmla="*/ 628788 h 1039284"/>
                <a:gd name="connsiteX368" fmla="*/ 403831 w 660554"/>
                <a:gd name="connsiteY368" fmla="*/ 630025 h 1039284"/>
                <a:gd name="connsiteX369" fmla="*/ 405163 w 660554"/>
                <a:gd name="connsiteY369" fmla="*/ 628788 h 1039284"/>
                <a:gd name="connsiteX370" fmla="*/ 407732 w 660554"/>
                <a:gd name="connsiteY370" fmla="*/ 628788 h 1039284"/>
                <a:gd name="connsiteX371" fmla="*/ 407732 w 660554"/>
                <a:gd name="connsiteY371" fmla="*/ 630025 h 1039284"/>
                <a:gd name="connsiteX372" fmla="*/ 408969 w 660554"/>
                <a:gd name="connsiteY372" fmla="*/ 644210 h 1039284"/>
                <a:gd name="connsiteX373" fmla="*/ 407732 w 660554"/>
                <a:gd name="connsiteY373" fmla="*/ 653254 h 1039284"/>
                <a:gd name="connsiteX374" fmla="*/ 403831 w 660554"/>
                <a:gd name="connsiteY374" fmla="*/ 657157 h 1039284"/>
                <a:gd name="connsiteX375" fmla="*/ 403831 w 660554"/>
                <a:gd name="connsiteY375" fmla="*/ 659727 h 1039284"/>
                <a:gd name="connsiteX376" fmla="*/ 406400 w 660554"/>
                <a:gd name="connsiteY376" fmla="*/ 660965 h 1039284"/>
                <a:gd name="connsiteX377" fmla="*/ 410301 w 660554"/>
                <a:gd name="connsiteY377" fmla="*/ 659727 h 1039284"/>
                <a:gd name="connsiteX378" fmla="*/ 411538 w 660554"/>
                <a:gd name="connsiteY378" fmla="*/ 657157 h 1039284"/>
                <a:gd name="connsiteX379" fmla="*/ 415439 w 660554"/>
                <a:gd name="connsiteY379" fmla="*/ 653254 h 1039284"/>
                <a:gd name="connsiteX380" fmla="*/ 414203 w 660554"/>
                <a:gd name="connsiteY380" fmla="*/ 646875 h 1039284"/>
                <a:gd name="connsiteX381" fmla="*/ 415439 w 660554"/>
                <a:gd name="connsiteY381" fmla="*/ 645542 h 1039284"/>
                <a:gd name="connsiteX382" fmla="*/ 416771 w 660554"/>
                <a:gd name="connsiteY382" fmla="*/ 645542 h 1039284"/>
                <a:gd name="connsiteX383" fmla="*/ 419341 w 660554"/>
                <a:gd name="connsiteY383" fmla="*/ 646875 h 1039284"/>
                <a:gd name="connsiteX384" fmla="*/ 419341 w 660554"/>
                <a:gd name="connsiteY384" fmla="*/ 648113 h 1039284"/>
                <a:gd name="connsiteX385" fmla="*/ 420673 w 660554"/>
                <a:gd name="connsiteY385" fmla="*/ 650683 h 1039284"/>
                <a:gd name="connsiteX386" fmla="*/ 419341 w 660554"/>
                <a:gd name="connsiteY386" fmla="*/ 654586 h 1039284"/>
                <a:gd name="connsiteX387" fmla="*/ 418104 w 660554"/>
                <a:gd name="connsiteY387" fmla="*/ 655824 h 1039284"/>
                <a:gd name="connsiteX388" fmla="*/ 414203 w 660554"/>
                <a:gd name="connsiteY388" fmla="*/ 658489 h 1039284"/>
                <a:gd name="connsiteX389" fmla="*/ 412870 w 660554"/>
                <a:gd name="connsiteY389" fmla="*/ 666201 h 1039284"/>
                <a:gd name="connsiteX390" fmla="*/ 408969 w 660554"/>
                <a:gd name="connsiteY390" fmla="*/ 668771 h 1039284"/>
                <a:gd name="connsiteX391" fmla="*/ 407732 w 660554"/>
                <a:gd name="connsiteY391" fmla="*/ 675244 h 1039284"/>
                <a:gd name="connsiteX392" fmla="*/ 408969 w 660554"/>
                <a:gd name="connsiteY392" fmla="*/ 682956 h 1039284"/>
                <a:gd name="connsiteX393" fmla="*/ 410301 w 660554"/>
                <a:gd name="connsiteY393" fmla="*/ 684288 h 1039284"/>
                <a:gd name="connsiteX394" fmla="*/ 412870 w 660554"/>
                <a:gd name="connsiteY394" fmla="*/ 684288 h 1039284"/>
                <a:gd name="connsiteX395" fmla="*/ 416771 w 660554"/>
                <a:gd name="connsiteY395" fmla="*/ 680385 h 1039284"/>
                <a:gd name="connsiteX396" fmla="*/ 418104 w 660554"/>
                <a:gd name="connsiteY396" fmla="*/ 673912 h 1039284"/>
                <a:gd name="connsiteX397" fmla="*/ 420673 w 660554"/>
                <a:gd name="connsiteY397" fmla="*/ 672674 h 1039284"/>
                <a:gd name="connsiteX398" fmla="*/ 421910 w 660554"/>
                <a:gd name="connsiteY398" fmla="*/ 673912 h 1039284"/>
                <a:gd name="connsiteX399" fmla="*/ 429617 w 660554"/>
                <a:gd name="connsiteY399" fmla="*/ 680385 h 1039284"/>
                <a:gd name="connsiteX400" fmla="*/ 432186 w 660554"/>
                <a:gd name="connsiteY400" fmla="*/ 681718 h 1039284"/>
                <a:gd name="connsiteX401" fmla="*/ 442558 w 660554"/>
                <a:gd name="connsiteY401" fmla="*/ 680385 h 1039284"/>
                <a:gd name="connsiteX402" fmla="*/ 447696 w 660554"/>
                <a:gd name="connsiteY402" fmla="*/ 682956 h 1039284"/>
                <a:gd name="connsiteX403" fmla="*/ 452929 w 660554"/>
                <a:gd name="connsiteY403" fmla="*/ 685526 h 1039284"/>
                <a:gd name="connsiteX404" fmla="*/ 455499 w 660554"/>
                <a:gd name="connsiteY404" fmla="*/ 688096 h 1039284"/>
                <a:gd name="connsiteX405" fmla="*/ 459305 w 660554"/>
                <a:gd name="connsiteY405" fmla="*/ 686859 h 1039284"/>
                <a:gd name="connsiteX406" fmla="*/ 460637 w 660554"/>
                <a:gd name="connsiteY406" fmla="*/ 684288 h 1039284"/>
                <a:gd name="connsiteX407" fmla="*/ 460637 w 660554"/>
                <a:gd name="connsiteY407" fmla="*/ 680385 h 1039284"/>
                <a:gd name="connsiteX408" fmla="*/ 456736 w 660554"/>
                <a:gd name="connsiteY408" fmla="*/ 673912 h 1039284"/>
                <a:gd name="connsiteX409" fmla="*/ 449028 w 660554"/>
                <a:gd name="connsiteY409" fmla="*/ 668771 h 1039284"/>
                <a:gd name="connsiteX410" fmla="*/ 446459 w 660554"/>
                <a:gd name="connsiteY410" fmla="*/ 664868 h 1039284"/>
                <a:gd name="connsiteX411" fmla="*/ 442558 w 660554"/>
                <a:gd name="connsiteY411" fmla="*/ 658489 h 1039284"/>
                <a:gd name="connsiteX412" fmla="*/ 441226 w 660554"/>
                <a:gd name="connsiteY412" fmla="*/ 654586 h 1039284"/>
                <a:gd name="connsiteX413" fmla="*/ 442558 w 660554"/>
                <a:gd name="connsiteY413" fmla="*/ 653254 h 1039284"/>
                <a:gd name="connsiteX414" fmla="*/ 443795 w 660554"/>
                <a:gd name="connsiteY414" fmla="*/ 652016 h 1039284"/>
                <a:gd name="connsiteX415" fmla="*/ 450361 w 660554"/>
                <a:gd name="connsiteY415" fmla="*/ 652016 h 1039284"/>
                <a:gd name="connsiteX416" fmla="*/ 451598 w 660554"/>
                <a:gd name="connsiteY416" fmla="*/ 650683 h 1039284"/>
                <a:gd name="connsiteX417" fmla="*/ 454167 w 660554"/>
                <a:gd name="connsiteY417" fmla="*/ 645542 h 1039284"/>
                <a:gd name="connsiteX418" fmla="*/ 455499 w 660554"/>
                <a:gd name="connsiteY418" fmla="*/ 640402 h 1039284"/>
                <a:gd name="connsiteX419" fmla="*/ 455499 w 660554"/>
                <a:gd name="connsiteY419" fmla="*/ 639069 h 1039284"/>
                <a:gd name="connsiteX420" fmla="*/ 450361 w 660554"/>
                <a:gd name="connsiteY420" fmla="*/ 631358 h 1039284"/>
                <a:gd name="connsiteX421" fmla="*/ 450361 w 660554"/>
                <a:gd name="connsiteY421" fmla="*/ 628788 h 1039284"/>
                <a:gd name="connsiteX422" fmla="*/ 451598 w 660554"/>
                <a:gd name="connsiteY422" fmla="*/ 628788 h 1039284"/>
                <a:gd name="connsiteX423" fmla="*/ 456736 w 660554"/>
                <a:gd name="connsiteY423" fmla="*/ 626122 h 1039284"/>
                <a:gd name="connsiteX424" fmla="*/ 459305 w 660554"/>
                <a:gd name="connsiteY424" fmla="*/ 626122 h 1039284"/>
                <a:gd name="connsiteX425" fmla="*/ 460637 w 660554"/>
                <a:gd name="connsiteY425" fmla="*/ 627455 h 1039284"/>
                <a:gd name="connsiteX426" fmla="*/ 464538 w 660554"/>
                <a:gd name="connsiteY426" fmla="*/ 642972 h 1039284"/>
                <a:gd name="connsiteX427" fmla="*/ 464538 w 660554"/>
                <a:gd name="connsiteY427" fmla="*/ 645542 h 1039284"/>
                <a:gd name="connsiteX428" fmla="*/ 465776 w 660554"/>
                <a:gd name="connsiteY428" fmla="*/ 646875 h 1039284"/>
                <a:gd name="connsiteX429" fmla="*/ 467108 w 660554"/>
                <a:gd name="connsiteY429" fmla="*/ 646875 h 1039284"/>
                <a:gd name="connsiteX430" fmla="*/ 468344 w 660554"/>
                <a:gd name="connsiteY430" fmla="*/ 645542 h 1039284"/>
                <a:gd name="connsiteX431" fmla="*/ 469677 w 660554"/>
                <a:gd name="connsiteY431" fmla="*/ 639069 h 1039284"/>
                <a:gd name="connsiteX432" fmla="*/ 472246 w 660554"/>
                <a:gd name="connsiteY432" fmla="*/ 635166 h 1039284"/>
                <a:gd name="connsiteX433" fmla="*/ 474815 w 660554"/>
                <a:gd name="connsiteY433" fmla="*/ 631358 h 1039284"/>
                <a:gd name="connsiteX434" fmla="*/ 477384 w 660554"/>
                <a:gd name="connsiteY434" fmla="*/ 630025 h 1039284"/>
                <a:gd name="connsiteX435" fmla="*/ 482617 w 660554"/>
                <a:gd name="connsiteY435" fmla="*/ 628788 h 1039284"/>
                <a:gd name="connsiteX436" fmla="*/ 486424 w 660554"/>
                <a:gd name="connsiteY436" fmla="*/ 627455 h 1039284"/>
                <a:gd name="connsiteX437" fmla="*/ 485187 w 660554"/>
                <a:gd name="connsiteY437" fmla="*/ 622314 h 1039284"/>
                <a:gd name="connsiteX438" fmla="*/ 481286 w 660554"/>
                <a:gd name="connsiteY438" fmla="*/ 618411 h 1039284"/>
                <a:gd name="connsiteX439" fmla="*/ 476147 w 660554"/>
                <a:gd name="connsiteY439" fmla="*/ 619744 h 1039284"/>
                <a:gd name="connsiteX440" fmla="*/ 473483 w 660554"/>
                <a:gd name="connsiteY440" fmla="*/ 618411 h 1039284"/>
                <a:gd name="connsiteX441" fmla="*/ 473483 w 660554"/>
                <a:gd name="connsiteY441" fmla="*/ 614508 h 1039284"/>
                <a:gd name="connsiteX442" fmla="*/ 473483 w 660554"/>
                <a:gd name="connsiteY442" fmla="*/ 613270 h 1039284"/>
                <a:gd name="connsiteX443" fmla="*/ 476147 w 660554"/>
                <a:gd name="connsiteY443" fmla="*/ 613270 h 1039284"/>
                <a:gd name="connsiteX444" fmla="*/ 481286 w 660554"/>
                <a:gd name="connsiteY444" fmla="*/ 613270 h 1039284"/>
                <a:gd name="connsiteX445" fmla="*/ 483854 w 660554"/>
                <a:gd name="connsiteY445" fmla="*/ 613270 h 1039284"/>
                <a:gd name="connsiteX446" fmla="*/ 488993 w 660554"/>
                <a:gd name="connsiteY446" fmla="*/ 619744 h 1039284"/>
                <a:gd name="connsiteX447" fmla="*/ 490325 w 660554"/>
                <a:gd name="connsiteY447" fmla="*/ 622314 h 1039284"/>
                <a:gd name="connsiteX448" fmla="*/ 491562 w 660554"/>
                <a:gd name="connsiteY448" fmla="*/ 620981 h 1039284"/>
                <a:gd name="connsiteX449" fmla="*/ 491562 w 660554"/>
                <a:gd name="connsiteY449" fmla="*/ 619744 h 1039284"/>
                <a:gd name="connsiteX450" fmla="*/ 488993 w 660554"/>
                <a:gd name="connsiteY450" fmla="*/ 611937 h 1039284"/>
                <a:gd name="connsiteX451" fmla="*/ 490325 w 660554"/>
                <a:gd name="connsiteY451" fmla="*/ 610700 h 1039284"/>
                <a:gd name="connsiteX452" fmla="*/ 491562 w 660554"/>
                <a:gd name="connsiteY452" fmla="*/ 610700 h 1039284"/>
                <a:gd name="connsiteX453" fmla="*/ 494226 w 660554"/>
                <a:gd name="connsiteY453" fmla="*/ 610700 h 1039284"/>
                <a:gd name="connsiteX454" fmla="*/ 495463 w 660554"/>
                <a:gd name="connsiteY454" fmla="*/ 611937 h 1039284"/>
                <a:gd name="connsiteX455" fmla="*/ 496796 w 660554"/>
                <a:gd name="connsiteY455" fmla="*/ 618411 h 1039284"/>
                <a:gd name="connsiteX456" fmla="*/ 498033 w 660554"/>
                <a:gd name="connsiteY456" fmla="*/ 619744 h 1039284"/>
                <a:gd name="connsiteX457" fmla="*/ 503171 w 660554"/>
                <a:gd name="connsiteY457" fmla="*/ 618411 h 1039284"/>
                <a:gd name="connsiteX458" fmla="*/ 509641 w 660554"/>
                <a:gd name="connsiteY458" fmla="*/ 618411 h 1039284"/>
                <a:gd name="connsiteX459" fmla="*/ 510973 w 660554"/>
                <a:gd name="connsiteY459" fmla="*/ 619744 h 1039284"/>
                <a:gd name="connsiteX460" fmla="*/ 512210 w 660554"/>
                <a:gd name="connsiteY460" fmla="*/ 628788 h 1039284"/>
                <a:gd name="connsiteX461" fmla="*/ 514874 w 660554"/>
                <a:gd name="connsiteY461" fmla="*/ 631358 h 1039284"/>
                <a:gd name="connsiteX462" fmla="*/ 520013 w 660554"/>
                <a:gd name="connsiteY462" fmla="*/ 637831 h 1039284"/>
                <a:gd name="connsiteX463" fmla="*/ 522582 w 660554"/>
                <a:gd name="connsiteY463" fmla="*/ 639069 h 1039284"/>
                <a:gd name="connsiteX464" fmla="*/ 526483 w 660554"/>
                <a:gd name="connsiteY464" fmla="*/ 637831 h 1039284"/>
                <a:gd name="connsiteX465" fmla="*/ 529052 w 660554"/>
                <a:gd name="connsiteY465" fmla="*/ 636499 h 1039284"/>
                <a:gd name="connsiteX466" fmla="*/ 529052 w 660554"/>
                <a:gd name="connsiteY466" fmla="*/ 632595 h 1039284"/>
                <a:gd name="connsiteX467" fmla="*/ 529052 w 660554"/>
                <a:gd name="connsiteY467" fmla="*/ 627455 h 1039284"/>
                <a:gd name="connsiteX468" fmla="*/ 530289 w 660554"/>
                <a:gd name="connsiteY468" fmla="*/ 624884 h 1039284"/>
                <a:gd name="connsiteX469" fmla="*/ 531621 w 660554"/>
                <a:gd name="connsiteY469" fmla="*/ 626122 h 1039284"/>
                <a:gd name="connsiteX470" fmla="*/ 532859 w 660554"/>
                <a:gd name="connsiteY470" fmla="*/ 630025 h 1039284"/>
                <a:gd name="connsiteX471" fmla="*/ 534191 w 660554"/>
                <a:gd name="connsiteY471" fmla="*/ 630025 h 1039284"/>
                <a:gd name="connsiteX472" fmla="*/ 536760 w 660554"/>
                <a:gd name="connsiteY472" fmla="*/ 628788 h 1039284"/>
                <a:gd name="connsiteX473" fmla="*/ 537997 w 660554"/>
                <a:gd name="connsiteY473" fmla="*/ 626122 h 1039284"/>
                <a:gd name="connsiteX474" fmla="*/ 537997 w 660554"/>
                <a:gd name="connsiteY474" fmla="*/ 623552 h 1039284"/>
                <a:gd name="connsiteX475" fmla="*/ 534191 w 660554"/>
                <a:gd name="connsiteY475" fmla="*/ 622314 h 1039284"/>
                <a:gd name="connsiteX476" fmla="*/ 531621 w 660554"/>
                <a:gd name="connsiteY476" fmla="*/ 617078 h 1039284"/>
                <a:gd name="connsiteX477" fmla="*/ 523914 w 660554"/>
                <a:gd name="connsiteY477" fmla="*/ 614508 h 1039284"/>
                <a:gd name="connsiteX478" fmla="*/ 522582 w 660554"/>
                <a:gd name="connsiteY478" fmla="*/ 614508 h 1039284"/>
                <a:gd name="connsiteX479" fmla="*/ 521250 w 660554"/>
                <a:gd name="connsiteY479" fmla="*/ 610700 h 1039284"/>
                <a:gd name="connsiteX480" fmla="*/ 521250 w 660554"/>
                <a:gd name="connsiteY480" fmla="*/ 609367 h 1039284"/>
                <a:gd name="connsiteX481" fmla="*/ 526483 w 660554"/>
                <a:gd name="connsiteY481" fmla="*/ 604226 h 1039284"/>
                <a:gd name="connsiteX482" fmla="*/ 529052 w 660554"/>
                <a:gd name="connsiteY482" fmla="*/ 602989 h 1039284"/>
                <a:gd name="connsiteX483" fmla="*/ 530289 w 660554"/>
                <a:gd name="connsiteY483" fmla="*/ 602989 h 1039284"/>
                <a:gd name="connsiteX484" fmla="*/ 531621 w 660554"/>
                <a:gd name="connsiteY484" fmla="*/ 604226 h 1039284"/>
                <a:gd name="connsiteX485" fmla="*/ 530289 w 660554"/>
                <a:gd name="connsiteY485" fmla="*/ 609367 h 1039284"/>
                <a:gd name="connsiteX486" fmla="*/ 531621 w 660554"/>
                <a:gd name="connsiteY486" fmla="*/ 610700 h 1039284"/>
                <a:gd name="connsiteX487" fmla="*/ 536760 w 660554"/>
                <a:gd name="connsiteY487" fmla="*/ 619744 h 1039284"/>
                <a:gd name="connsiteX488" fmla="*/ 540566 w 660554"/>
                <a:gd name="connsiteY488" fmla="*/ 620981 h 1039284"/>
                <a:gd name="connsiteX489" fmla="*/ 541898 w 660554"/>
                <a:gd name="connsiteY489" fmla="*/ 620981 h 1039284"/>
                <a:gd name="connsiteX490" fmla="*/ 541898 w 660554"/>
                <a:gd name="connsiteY490" fmla="*/ 619744 h 1039284"/>
                <a:gd name="connsiteX491" fmla="*/ 536760 w 660554"/>
                <a:gd name="connsiteY491" fmla="*/ 610700 h 1039284"/>
                <a:gd name="connsiteX492" fmla="*/ 536760 w 660554"/>
                <a:gd name="connsiteY492" fmla="*/ 608129 h 1039284"/>
                <a:gd name="connsiteX493" fmla="*/ 537997 w 660554"/>
                <a:gd name="connsiteY493" fmla="*/ 604226 h 1039284"/>
                <a:gd name="connsiteX494" fmla="*/ 539329 w 660554"/>
                <a:gd name="connsiteY494" fmla="*/ 601656 h 1039284"/>
                <a:gd name="connsiteX495" fmla="*/ 544467 w 660554"/>
                <a:gd name="connsiteY495" fmla="*/ 599086 h 1039284"/>
                <a:gd name="connsiteX496" fmla="*/ 545799 w 660554"/>
                <a:gd name="connsiteY496" fmla="*/ 597753 h 1039284"/>
                <a:gd name="connsiteX497" fmla="*/ 545799 w 660554"/>
                <a:gd name="connsiteY497" fmla="*/ 595182 h 1039284"/>
                <a:gd name="connsiteX498" fmla="*/ 543230 w 660554"/>
                <a:gd name="connsiteY498" fmla="*/ 591279 h 1039284"/>
                <a:gd name="connsiteX499" fmla="*/ 543230 w 660554"/>
                <a:gd name="connsiteY499" fmla="*/ 587471 h 1039284"/>
                <a:gd name="connsiteX500" fmla="*/ 541898 w 660554"/>
                <a:gd name="connsiteY500" fmla="*/ 582235 h 1039284"/>
                <a:gd name="connsiteX501" fmla="*/ 543230 w 660554"/>
                <a:gd name="connsiteY501" fmla="*/ 580998 h 1039284"/>
                <a:gd name="connsiteX502" fmla="*/ 545799 w 660554"/>
                <a:gd name="connsiteY502" fmla="*/ 580998 h 1039284"/>
                <a:gd name="connsiteX503" fmla="*/ 547036 w 660554"/>
                <a:gd name="connsiteY503" fmla="*/ 578427 h 1039284"/>
                <a:gd name="connsiteX504" fmla="*/ 548369 w 660554"/>
                <a:gd name="connsiteY504" fmla="*/ 573191 h 1039284"/>
                <a:gd name="connsiteX505" fmla="*/ 549701 w 660554"/>
                <a:gd name="connsiteY505" fmla="*/ 571954 h 1039284"/>
                <a:gd name="connsiteX506" fmla="*/ 550938 w 660554"/>
                <a:gd name="connsiteY506" fmla="*/ 571954 h 1039284"/>
                <a:gd name="connsiteX507" fmla="*/ 553507 w 660554"/>
                <a:gd name="connsiteY507" fmla="*/ 580998 h 1039284"/>
                <a:gd name="connsiteX508" fmla="*/ 553507 w 660554"/>
                <a:gd name="connsiteY508" fmla="*/ 590042 h 1039284"/>
                <a:gd name="connsiteX509" fmla="*/ 553507 w 660554"/>
                <a:gd name="connsiteY509" fmla="*/ 591279 h 1039284"/>
                <a:gd name="connsiteX510" fmla="*/ 554744 w 660554"/>
                <a:gd name="connsiteY510" fmla="*/ 591279 h 1039284"/>
                <a:gd name="connsiteX511" fmla="*/ 556171 w 660554"/>
                <a:gd name="connsiteY511" fmla="*/ 590042 h 1039284"/>
                <a:gd name="connsiteX512" fmla="*/ 557408 w 660554"/>
                <a:gd name="connsiteY512" fmla="*/ 580998 h 1039284"/>
                <a:gd name="connsiteX513" fmla="*/ 556171 w 660554"/>
                <a:gd name="connsiteY513" fmla="*/ 573191 h 1039284"/>
                <a:gd name="connsiteX514" fmla="*/ 557408 w 660554"/>
                <a:gd name="connsiteY514" fmla="*/ 570621 h 1039284"/>
                <a:gd name="connsiteX515" fmla="*/ 558645 w 660554"/>
                <a:gd name="connsiteY515" fmla="*/ 570621 h 1039284"/>
                <a:gd name="connsiteX516" fmla="*/ 559977 w 660554"/>
                <a:gd name="connsiteY516" fmla="*/ 571954 h 1039284"/>
                <a:gd name="connsiteX517" fmla="*/ 559977 w 660554"/>
                <a:gd name="connsiteY517" fmla="*/ 579665 h 1039284"/>
                <a:gd name="connsiteX518" fmla="*/ 561309 w 660554"/>
                <a:gd name="connsiteY518" fmla="*/ 583568 h 1039284"/>
                <a:gd name="connsiteX519" fmla="*/ 563879 w 660554"/>
                <a:gd name="connsiteY519" fmla="*/ 587471 h 1039284"/>
                <a:gd name="connsiteX520" fmla="*/ 565116 w 660554"/>
                <a:gd name="connsiteY520" fmla="*/ 593850 h 1039284"/>
                <a:gd name="connsiteX521" fmla="*/ 566448 w 660554"/>
                <a:gd name="connsiteY521" fmla="*/ 595182 h 1039284"/>
                <a:gd name="connsiteX522" fmla="*/ 569017 w 660554"/>
                <a:gd name="connsiteY522" fmla="*/ 593850 h 1039284"/>
                <a:gd name="connsiteX523" fmla="*/ 569017 w 660554"/>
                <a:gd name="connsiteY523" fmla="*/ 591279 h 1039284"/>
                <a:gd name="connsiteX524" fmla="*/ 570254 w 660554"/>
                <a:gd name="connsiteY524" fmla="*/ 590042 h 1039284"/>
                <a:gd name="connsiteX525" fmla="*/ 569017 w 660554"/>
                <a:gd name="connsiteY525" fmla="*/ 586138 h 1039284"/>
                <a:gd name="connsiteX526" fmla="*/ 569017 w 660554"/>
                <a:gd name="connsiteY526" fmla="*/ 582235 h 1039284"/>
                <a:gd name="connsiteX527" fmla="*/ 571586 w 660554"/>
                <a:gd name="connsiteY527" fmla="*/ 579665 h 1039284"/>
                <a:gd name="connsiteX528" fmla="*/ 570254 w 660554"/>
                <a:gd name="connsiteY528" fmla="*/ 575857 h 1039284"/>
                <a:gd name="connsiteX529" fmla="*/ 571586 w 660554"/>
                <a:gd name="connsiteY529" fmla="*/ 574524 h 1039284"/>
                <a:gd name="connsiteX530" fmla="*/ 574155 w 660554"/>
                <a:gd name="connsiteY530" fmla="*/ 573191 h 1039284"/>
                <a:gd name="connsiteX531" fmla="*/ 578056 w 660554"/>
                <a:gd name="connsiteY531" fmla="*/ 574524 h 1039284"/>
                <a:gd name="connsiteX532" fmla="*/ 579293 w 660554"/>
                <a:gd name="connsiteY532" fmla="*/ 575857 h 1039284"/>
                <a:gd name="connsiteX533" fmla="*/ 578056 w 660554"/>
                <a:gd name="connsiteY533" fmla="*/ 580998 h 1039284"/>
                <a:gd name="connsiteX534" fmla="*/ 578056 w 660554"/>
                <a:gd name="connsiteY534" fmla="*/ 582235 h 1039284"/>
                <a:gd name="connsiteX535" fmla="*/ 580626 w 660554"/>
                <a:gd name="connsiteY535" fmla="*/ 583568 h 1039284"/>
                <a:gd name="connsiteX536" fmla="*/ 587001 w 660554"/>
                <a:gd name="connsiteY536" fmla="*/ 579665 h 1039284"/>
                <a:gd name="connsiteX537" fmla="*/ 589570 w 660554"/>
                <a:gd name="connsiteY537" fmla="*/ 578427 h 1039284"/>
                <a:gd name="connsiteX538" fmla="*/ 589570 w 660554"/>
                <a:gd name="connsiteY538" fmla="*/ 575857 h 1039284"/>
                <a:gd name="connsiteX539" fmla="*/ 587001 w 660554"/>
                <a:gd name="connsiteY539" fmla="*/ 573191 h 1039284"/>
                <a:gd name="connsiteX540" fmla="*/ 585764 w 660554"/>
                <a:gd name="connsiteY540" fmla="*/ 564148 h 1039284"/>
                <a:gd name="connsiteX541" fmla="*/ 584527 w 660554"/>
                <a:gd name="connsiteY541" fmla="*/ 561577 h 1039284"/>
                <a:gd name="connsiteX542" fmla="*/ 583194 w 660554"/>
                <a:gd name="connsiteY542" fmla="*/ 559007 h 1039284"/>
                <a:gd name="connsiteX543" fmla="*/ 583194 w 660554"/>
                <a:gd name="connsiteY543" fmla="*/ 553866 h 1039284"/>
                <a:gd name="connsiteX544" fmla="*/ 585764 w 660554"/>
                <a:gd name="connsiteY544" fmla="*/ 552533 h 1039284"/>
                <a:gd name="connsiteX545" fmla="*/ 587001 w 660554"/>
                <a:gd name="connsiteY545" fmla="*/ 553866 h 1039284"/>
                <a:gd name="connsiteX546" fmla="*/ 588333 w 660554"/>
                <a:gd name="connsiteY546" fmla="*/ 553866 h 1039284"/>
                <a:gd name="connsiteX547" fmla="*/ 590902 w 660554"/>
                <a:gd name="connsiteY547" fmla="*/ 551296 h 1039284"/>
                <a:gd name="connsiteX548" fmla="*/ 592234 w 660554"/>
                <a:gd name="connsiteY548" fmla="*/ 551296 h 1039284"/>
                <a:gd name="connsiteX549" fmla="*/ 593471 w 660554"/>
                <a:gd name="connsiteY549" fmla="*/ 553866 h 1039284"/>
                <a:gd name="connsiteX550" fmla="*/ 594803 w 660554"/>
                <a:gd name="connsiteY550" fmla="*/ 557769 h 1039284"/>
                <a:gd name="connsiteX551" fmla="*/ 599941 w 660554"/>
                <a:gd name="connsiteY551" fmla="*/ 557769 h 1039284"/>
                <a:gd name="connsiteX552" fmla="*/ 603843 w 660554"/>
                <a:gd name="connsiteY552" fmla="*/ 556436 h 1039284"/>
                <a:gd name="connsiteX553" fmla="*/ 603843 w 660554"/>
                <a:gd name="connsiteY553" fmla="*/ 555199 h 1039284"/>
                <a:gd name="connsiteX554" fmla="*/ 601274 w 660554"/>
                <a:gd name="connsiteY554" fmla="*/ 551296 h 1039284"/>
                <a:gd name="connsiteX555" fmla="*/ 598704 w 660554"/>
                <a:gd name="connsiteY555" fmla="*/ 544822 h 1039284"/>
                <a:gd name="connsiteX556" fmla="*/ 598704 w 660554"/>
                <a:gd name="connsiteY556" fmla="*/ 543489 h 1039284"/>
                <a:gd name="connsiteX557" fmla="*/ 599941 w 660554"/>
                <a:gd name="connsiteY557" fmla="*/ 542252 h 1039284"/>
                <a:gd name="connsiteX558" fmla="*/ 601274 w 660554"/>
                <a:gd name="connsiteY558" fmla="*/ 542252 h 1039284"/>
                <a:gd name="connsiteX559" fmla="*/ 602511 w 660554"/>
                <a:gd name="connsiteY559" fmla="*/ 543489 h 1039284"/>
                <a:gd name="connsiteX560" fmla="*/ 605080 w 660554"/>
                <a:gd name="connsiteY560" fmla="*/ 552533 h 1039284"/>
                <a:gd name="connsiteX561" fmla="*/ 606412 w 660554"/>
                <a:gd name="connsiteY561" fmla="*/ 553866 h 1039284"/>
                <a:gd name="connsiteX562" fmla="*/ 608981 w 660554"/>
                <a:gd name="connsiteY562" fmla="*/ 556436 h 1039284"/>
                <a:gd name="connsiteX563" fmla="*/ 608981 w 660554"/>
                <a:gd name="connsiteY563" fmla="*/ 555199 h 1039284"/>
                <a:gd name="connsiteX564" fmla="*/ 610313 w 660554"/>
                <a:gd name="connsiteY564" fmla="*/ 549963 h 1039284"/>
                <a:gd name="connsiteX565" fmla="*/ 614119 w 660554"/>
                <a:gd name="connsiteY565" fmla="*/ 549963 h 1039284"/>
                <a:gd name="connsiteX566" fmla="*/ 614119 w 660554"/>
                <a:gd name="connsiteY566" fmla="*/ 547393 h 1039284"/>
                <a:gd name="connsiteX567" fmla="*/ 611550 w 660554"/>
                <a:gd name="connsiteY567" fmla="*/ 544822 h 1039284"/>
                <a:gd name="connsiteX568" fmla="*/ 608981 w 660554"/>
                <a:gd name="connsiteY568" fmla="*/ 538349 h 1039284"/>
                <a:gd name="connsiteX569" fmla="*/ 606412 w 660554"/>
                <a:gd name="connsiteY569" fmla="*/ 538349 h 1039284"/>
                <a:gd name="connsiteX570" fmla="*/ 605080 w 660554"/>
                <a:gd name="connsiteY570" fmla="*/ 537111 h 1039284"/>
                <a:gd name="connsiteX571" fmla="*/ 605080 w 660554"/>
                <a:gd name="connsiteY571" fmla="*/ 534541 h 1039284"/>
                <a:gd name="connsiteX572" fmla="*/ 603843 w 660554"/>
                <a:gd name="connsiteY572" fmla="*/ 531875 h 1039284"/>
                <a:gd name="connsiteX573" fmla="*/ 602511 w 660554"/>
                <a:gd name="connsiteY573" fmla="*/ 530638 h 1039284"/>
                <a:gd name="connsiteX574" fmla="*/ 603843 w 660554"/>
                <a:gd name="connsiteY574" fmla="*/ 529305 h 1039284"/>
                <a:gd name="connsiteX575" fmla="*/ 605080 w 660554"/>
                <a:gd name="connsiteY575" fmla="*/ 530638 h 1039284"/>
                <a:gd name="connsiteX576" fmla="*/ 606412 w 660554"/>
                <a:gd name="connsiteY576" fmla="*/ 533208 h 1039284"/>
                <a:gd name="connsiteX577" fmla="*/ 608981 w 660554"/>
                <a:gd name="connsiteY577" fmla="*/ 535778 h 1039284"/>
                <a:gd name="connsiteX578" fmla="*/ 611550 w 660554"/>
                <a:gd name="connsiteY578" fmla="*/ 535778 h 1039284"/>
                <a:gd name="connsiteX579" fmla="*/ 611550 w 660554"/>
                <a:gd name="connsiteY579" fmla="*/ 534541 h 1039284"/>
                <a:gd name="connsiteX580" fmla="*/ 608981 w 660554"/>
                <a:gd name="connsiteY580" fmla="*/ 531875 h 1039284"/>
                <a:gd name="connsiteX581" fmla="*/ 610313 w 660554"/>
                <a:gd name="connsiteY581" fmla="*/ 531875 h 1039284"/>
                <a:gd name="connsiteX582" fmla="*/ 614119 w 660554"/>
                <a:gd name="connsiteY582" fmla="*/ 530638 h 1039284"/>
                <a:gd name="connsiteX583" fmla="*/ 616689 w 660554"/>
                <a:gd name="connsiteY583" fmla="*/ 528067 h 1039284"/>
                <a:gd name="connsiteX584" fmla="*/ 619258 w 660554"/>
                <a:gd name="connsiteY584" fmla="*/ 528067 h 1039284"/>
                <a:gd name="connsiteX585" fmla="*/ 619258 w 660554"/>
                <a:gd name="connsiteY585" fmla="*/ 529305 h 1039284"/>
                <a:gd name="connsiteX586" fmla="*/ 619258 w 660554"/>
                <a:gd name="connsiteY586" fmla="*/ 534541 h 1039284"/>
                <a:gd name="connsiteX587" fmla="*/ 619258 w 660554"/>
                <a:gd name="connsiteY587" fmla="*/ 535778 h 1039284"/>
                <a:gd name="connsiteX588" fmla="*/ 620590 w 660554"/>
                <a:gd name="connsiteY588" fmla="*/ 538349 h 1039284"/>
                <a:gd name="connsiteX589" fmla="*/ 625728 w 660554"/>
                <a:gd name="connsiteY589" fmla="*/ 544822 h 1039284"/>
                <a:gd name="connsiteX590" fmla="*/ 627061 w 660554"/>
                <a:gd name="connsiteY590" fmla="*/ 544822 h 1039284"/>
                <a:gd name="connsiteX591" fmla="*/ 628298 w 660554"/>
                <a:gd name="connsiteY591" fmla="*/ 544822 h 1039284"/>
                <a:gd name="connsiteX592" fmla="*/ 629629 w 660554"/>
                <a:gd name="connsiteY592" fmla="*/ 543489 h 1039284"/>
                <a:gd name="connsiteX593" fmla="*/ 629629 w 660554"/>
                <a:gd name="connsiteY593" fmla="*/ 542252 h 1039284"/>
                <a:gd name="connsiteX594" fmla="*/ 627061 w 660554"/>
                <a:gd name="connsiteY594" fmla="*/ 538349 h 1039284"/>
                <a:gd name="connsiteX595" fmla="*/ 627061 w 660554"/>
                <a:gd name="connsiteY595" fmla="*/ 535778 h 1039284"/>
                <a:gd name="connsiteX596" fmla="*/ 627061 w 660554"/>
                <a:gd name="connsiteY596" fmla="*/ 534541 h 1039284"/>
                <a:gd name="connsiteX597" fmla="*/ 628298 w 660554"/>
                <a:gd name="connsiteY597" fmla="*/ 534541 h 1039284"/>
                <a:gd name="connsiteX598" fmla="*/ 629629 w 660554"/>
                <a:gd name="connsiteY598" fmla="*/ 534541 h 1039284"/>
                <a:gd name="connsiteX599" fmla="*/ 630866 w 660554"/>
                <a:gd name="connsiteY599" fmla="*/ 534541 h 1039284"/>
                <a:gd name="connsiteX600" fmla="*/ 629629 w 660554"/>
                <a:gd name="connsiteY600" fmla="*/ 538349 h 1039284"/>
                <a:gd name="connsiteX601" fmla="*/ 634768 w 660554"/>
                <a:gd name="connsiteY601" fmla="*/ 538349 h 1039284"/>
                <a:gd name="connsiteX602" fmla="*/ 638669 w 660554"/>
                <a:gd name="connsiteY602" fmla="*/ 537111 h 1039284"/>
                <a:gd name="connsiteX603" fmla="*/ 638669 w 660554"/>
                <a:gd name="connsiteY603" fmla="*/ 534541 h 1039284"/>
                <a:gd name="connsiteX604" fmla="*/ 642475 w 660554"/>
                <a:gd name="connsiteY604" fmla="*/ 529305 h 1039284"/>
                <a:gd name="connsiteX605" fmla="*/ 647709 w 660554"/>
                <a:gd name="connsiteY605" fmla="*/ 516453 h 1039284"/>
                <a:gd name="connsiteX606" fmla="*/ 646376 w 660554"/>
                <a:gd name="connsiteY606" fmla="*/ 513883 h 1039284"/>
                <a:gd name="connsiteX607" fmla="*/ 643807 w 660554"/>
                <a:gd name="connsiteY607" fmla="*/ 512550 h 1039284"/>
                <a:gd name="connsiteX608" fmla="*/ 643807 w 660554"/>
                <a:gd name="connsiteY608" fmla="*/ 511312 h 1039284"/>
                <a:gd name="connsiteX609" fmla="*/ 643807 w 660554"/>
                <a:gd name="connsiteY609" fmla="*/ 509979 h 1039284"/>
                <a:gd name="connsiteX610" fmla="*/ 648946 w 660554"/>
                <a:gd name="connsiteY610" fmla="*/ 508647 h 1039284"/>
                <a:gd name="connsiteX611" fmla="*/ 648946 w 660554"/>
                <a:gd name="connsiteY611" fmla="*/ 506076 h 1039284"/>
                <a:gd name="connsiteX612" fmla="*/ 647709 w 660554"/>
                <a:gd name="connsiteY612" fmla="*/ 503506 h 1039284"/>
                <a:gd name="connsiteX613" fmla="*/ 648946 w 660554"/>
                <a:gd name="connsiteY613" fmla="*/ 502268 h 1039284"/>
                <a:gd name="connsiteX614" fmla="*/ 650278 w 660554"/>
                <a:gd name="connsiteY614" fmla="*/ 502268 h 1039284"/>
                <a:gd name="connsiteX615" fmla="*/ 652847 w 660554"/>
                <a:gd name="connsiteY615" fmla="*/ 502268 h 1039284"/>
                <a:gd name="connsiteX616" fmla="*/ 656748 w 660554"/>
                <a:gd name="connsiteY616" fmla="*/ 499698 h 1039284"/>
                <a:gd name="connsiteX617" fmla="*/ 656748 w 660554"/>
                <a:gd name="connsiteY617" fmla="*/ 497032 h 1039284"/>
                <a:gd name="connsiteX618" fmla="*/ 660554 w 660554"/>
                <a:gd name="connsiteY618" fmla="*/ 490559 h 1039284"/>
                <a:gd name="connsiteX619" fmla="*/ 660554 w 660554"/>
                <a:gd name="connsiteY619" fmla="*/ 487989 h 1039284"/>
                <a:gd name="connsiteX620" fmla="*/ 659317 w 660554"/>
                <a:gd name="connsiteY620" fmla="*/ 487989 h 1039284"/>
                <a:gd name="connsiteX621" fmla="*/ 656748 w 660554"/>
                <a:gd name="connsiteY621" fmla="*/ 485418 h 1039284"/>
                <a:gd name="connsiteX622" fmla="*/ 656748 w 660554"/>
                <a:gd name="connsiteY622" fmla="*/ 481610 h 1039284"/>
                <a:gd name="connsiteX623" fmla="*/ 656748 w 660554"/>
                <a:gd name="connsiteY623" fmla="*/ 480277 h 1039284"/>
                <a:gd name="connsiteX624" fmla="*/ 654179 w 660554"/>
                <a:gd name="connsiteY624" fmla="*/ 480277 h 1039284"/>
                <a:gd name="connsiteX625" fmla="*/ 651610 w 660554"/>
                <a:gd name="connsiteY625" fmla="*/ 477707 h 1039284"/>
                <a:gd name="connsiteX626" fmla="*/ 643807 w 660554"/>
                <a:gd name="connsiteY626" fmla="*/ 473804 h 1039284"/>
                <a:gd name="connsiteX627" fmla="*/ 642475 w 660554"/>
                <a:gd name="connsiteY627" fmla="*/ 473804 h 1039284"/>
                <a:gd name="connsiteX628" fmla="*/ 641238 w 660554"/>
                <a:gd name="connsiteY628" fmla="*/ 473804 h 1039284"/>
                <a:gd name="connsiteX629" fmla="*/ 641238 w 660554"/>
                <a:gd name="connsiteY629" fmla="*/ 475137 h 1039284"/>
                <a:gd name="connsiteX630" fmla="*/ 648946 w 660554"/>
                <a:gd name="connsiteY630" fmla="*/ 482848 h 1039284"/>
                <a:gd name="connsiteX631" fmla="*/ 648946 w 660554"/>
                <a:gd name="connsiteY631" fmla="*/ 484181 h 1039284"/>
                <a:gd name="connsiteX632" fmla="*/ 650278 w 660554"/>
                <a:gd name="connsiteY632" fmla="*/ 485418 h 1039284"/>
                <a:gd name="connsiteX633" fmla="*/ 647709 w 660554"/>
                <a:gd name="connsiteY633" fmla="*/ 489321 h 1039284"/>
                <a:gd name="connsiteX634" fmla="*/ 646376 w 660554"/>
                <a:gd name="connsiteY634" fmla="*/ 490559 h 1039284"/>
                <a:gd name="connsiteX635" fmla="*/ 645139 w 660554"/>
                <a:gd name="connsiteY635" fmla="*/ 490559 h 1039284"/>
                <a:gd name="connsiteX636" fmla="*/ 645139 w 660554"/>
                <a:gd name="connsiteY636" fmla="*/ 489321 h 1039284"/>
                <a:gd name="connsiteX637" fmla="*/ 645139 w 660554"/>
                <a:gd name="connsiteY637" fmla="*/ 484181 h 1039284"/>
                <a:gd name="connsiteX638" fmla="*/ 645139 w 660554"/>
                <a:gd name="connsiteY638" fmla="*/ 482848 h 1039284"/>
                <a:gd name="connsiteX639" fmla="*/ 639906 w 660554"/>
                <a:gd name="connsiteY639" fmla="*/ 481610 h 1039284"/>
                <a:gd name="connsiteX640" fmla="*/ 638669 w 660554"/>
                <a:gd name="connsiteY640" fmla="*/ 481610 h 1039284"/>
                <a:gd name="connsiteX641" fmla="*/ 639906 w 660554"/>
                <a:gd name="connsiteY641" fmla="*/ 484181 h 1039284"/>
                <a:gd name="connsiteX642" fmla="*/ 641238 w 660554"/>
                <a:gd name="connsiteY642" fmla="*/ 486751 h 1039284"/>
                <a:gd name="connsiteX643" fmla="*/ 641238 w 660554"/>
                <a:gd name="connsiteY643" fmla="*/ 487989 h 1039284"/>
                <a:gd name="connsiteX644" fmla="*/ 637337 w 660554"/>
                <a:gd name="connsiteY644" fmla="*/ 487989 h 1039284"/>
                <a:gd name="connsiteX645" fmla="*/ 636100 w 660554"/>
                <a:gd name="connsiteY645" fmla="*/ 487989 h 1039284"/>
                <a:gd name="connsiteX646" fmla="*/ 634768 w 660554"/>
                <a:gd name="connsiteY646" fmla="*/ 485418 h 1039284"/>
                <a:gd name="connsiteX647" fmla="*/ 634768 w 660554"/>
                <a:gd name="connsiteY647" fmla="*/ 484181 h 1039284"/>
                <a:gd name="connsiteX648" fmla="*/ 632199 w 660554"/>
                <a:gd name="connsiteY648" fmla="*/ 485418 h 1039284"/>
                <a:gd name="connsiteX649" fmla="*/ 630866 w 660554"/>
                <a:gd name="connsiteY649" fmla="*/ 486751 h 1039284"/>
                <a:gd name="connsiteX650" fmla="*/ 634768 w 660554"/>
                <a:gd name="connsiteY650" fmla="*/ 490559 h 1039284"/>
                <a:gd name="connsiteX651" fmla="*/ 636100 w 660554"/>
                <a:gd name="connsiteY651" fmla="*/ 497032 h 1039284"/>
                <a:gd name="connsiteX652" fmla="*/ 633531 w 660554"/>
                <a:gd name="connsiteY652" fmla="*/ 495795 h 1039284"/>
                <a:gd name="connsiteX653" fmla="*/ 630866 w 660554"/>
                <a:gd name="connsiteY653" fmla="*/ 490559 h 1039284"/>
                <a:gd name="connsiteX654" fmla="*/ 628298 w 660554"/>
                <a:gd name="connsiteY654" fmla="*/ 487989 h 1039284"/>
                <a:gd name="connsiteX655" fmla="*/ 621922 w 660554"/>
                <a:gd name="connsiteY655" fmla="*/ 482848 h 1039284"/>
                <a:gd name="connsiteX656" fmla="*/ 621922 w 660554"/>
                <a:gd name="connsiteY656" fmla="*/ 481610 h 1039284"/>
                <a:gd name="connsiteX657" fmla="*/ 618021 w 660554"/>
                <a:gd name="connsiteY657" fmla="*/ 478945 h 1039284"/>
                <a:gd name="connsiteX658" fmla="*/ 618021 w 660554"/>
                <a:gd name="connsiteY658" fmla="*/ 477707 h 1039284"/>
                <a:gd name="connsiteX659" fmla="*/ 619258 w 660554"/>
                <a:gd name="connsiteY659" fmla="*/ 477707 h 1039284"/>
                <a:gd name="connsiteX660" fmla="*/ 621922 w 660554"/>
                <a:gd name="connsiteY660" fmla="*/ 477707 h 1039284"/>
                <a:gd name="connsiteX661" fmla="*/ 630866 w 660554"/>
                <a:gd name="connsiteY661" fmla="*/ 481610 h 1039284"/>
                <a:gd name="connsiteX662" fmla="*/ 632199 w 660554"/>
                <a:gd name="connsiteY662" fmla="*/ 481610 h 1039284"/>
                <a:gd name="connsiteX663" fmla="*/ 633531 w 660554"/>
                <a:gd name="connsiteY663" fmla="*/ 477707 h 1039284"/>
                <a:gd name="connsiteX664" fmla="*/ 632199 w 660554"/>
                <a:gd name="connsiteY664" fmla="*/ 473804 h 1039284"/>
                <a:gd name="connsiteX665" fmla="*/ 628298 w 660554"/>
                <a:gd name="connsiteY665" fmla="*/ 473804 h 1039284"/>
                <a:gd name="connsiteX666" fmla="*/ 625728 w 660554"/>
                <a:gd name="connsiteY666" fmla="*/ 473804 h 1039284"/>
                <a:gd name="connsiteX667" fmla="*/ 623159 w 660554"/>
                <a:gd name="connsiteY667" fmla="*/ 471234 h 1039284"/>
                <a:gd name="connsiteX668" fmla="*/ 627061 w 660554"/>
                <a:gd name="connsiteY668" fmla="*/ 467330 h 1039284"/>
                <a:gd name="connsiteX669" fmla="*/ 630866 w 660554"/>
                <a:gd name="connsiteY669" fmla="*/ 466093 h 1039284"/>
                <a:gd name="connsiteX670" fmla="*/ 632199 w 660554"/>
                <a:gd name="connsiteY670" fmla="*/ 466093 h 1039284"/>
                <a:gd name="connsiteX671" fmla="*/ 636100 w 660554"/>
                <a:gd name="connsiteY671" fmla="*/ 471234 h 1039284"/>
                <a:gd name="connsiteX672" fmla="*/ 637337 w 660554"/>
                <a:gd name="connsiteY672" fmla="*/ 472566 h 1039284"/>
                <a:gd name="connsiteX673" fmla="*/ 638669 w 660554"/>
                <a:gd name="connsiteY673" fmla="*/ 472566 h 1039284"/>
                <a:gd name="connsiteX674" fmla="*/ 638669 w 660554"/>
                <a:gd name="connsiteY674" fmla="*/ 471234 h 1039284"/>
                <a:gd name="connsiteX675" fmla="*/ 638669 w 660554"/>
                <a:gd name="connsiteY675" fmla="*/ 467330 h 1039284"/>
                <a:gd name="connsiteX676" fmla="*/ 638669 w 660554"/>
                <a:gd name="connsiteY676" fmla="*/ 464760 h 1039284"/>
                <a:gd name="connsiteX677" fmla="*/ 641238 w 660554"/>
                <a:gd name="connsiteY677" fmla="*/ 460952 h 1039284"/>
                <a:gd name="connsiteX678" fmla="*/ 639906 w 660554"/>
                <a:gd name="connsiteY678" fmla="*/ 459619 h 1039284"/>
                <a:gd name="connsiteX679" fmla="*/ 628298 w 660554"/>
                <a:gd name="connsiteY679" fmla="*/ 448005 h 1039284"/>
                <a:gd name="connsiteX680" fmla="*/ 624491 w 660554"/>
                <a:gd name="connsiteY680" fmla="*/ 446672 h 1039284"/>
                <a:gd name="connsiteX681" fmla="*/ 621922 w 660554"/>
                <a:gd name="connsiteY681" fmla="*/ 437724 h 1039284"/>
                <a:gd name="connsiteX682" fmla="*/ 608981 w 660554"/>
                <a:gd name="connsiteY682" fmla="*/ 424777 h 1039284"/>
                <a:gd name="connsiteX683" fmla="*/ 589570 w 660554"/>
                <a:gd name="connsiteY683" fmla="*/ 424777 h 1039284"/>
                <a:gd name="connsiteX684" fmla="*/ 588333 w 660554"/>
                <a:gd name="connsiteY684" fmla="*/ 435058 h 103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</a:cxnLst>
              <a:rect l="l" t="t" r="r" b="b"/>
              <a:pathLst>
                <a:path w="660554" h="1039284">
                  <a:moveTo>
                    <a:pt x="588333" y="435058"/>
                  </a:moveTo>
                  <a:lnTo>
                    <a:pt x="584527" y="440294"/>
                  </a:lnTo>
                  <a:lnTo>
                    <a:pt x="571586" y="436391"/>
                  </a:lnTo>
                  <a:lnTo>
                    <a:pt x="554744" y="415733"/>
                  </a:lnTo>
                  <a:lnTo>
                    <a:pt x="556171" y="389934"/>
                  </a:lnTo>
                  <a:lnTo>
                    <a:pt x="535428" y="369276"/>
                  </a:lnTo>
                  <a:lnTo>
                    <a:pt x="540566" y="361565"/>
                  </a:lnTo>
                  <a:lnTo>
                    <a:pt x="544467" y="364040"/>
                  </a:lnTo>
                  <a:lnTo>
                    <a:pt x="548369" y="360232"/>
                  </a:lnTo>
                  <a:lnTo>
                    <a:pt x="540566" y="344715"/>
                  </a:lnTo>
                  <a:lnTo>
                    <a:pt x="534191" y="342144"/>
                  </a:lnTo>
                  <a:lnTo>
                    <a:pt x="527720" y="347285"/>
                  </a:lnTo>
                  <a:lnTo>
                    <a:pt x="501934" y="347285"/>
                  </a:lnTo>
                  <a:lnTo>
                    <a:pt x="488993" y="337003"/>
                  </a:lnTo>
                  <a:lnTo>
                    <a:pt x="486424" y="343477"/>
                  </a:lnTo>
                  <a:lnTo>
                    <a:pt x="477384" y="342144"/>
                  </a:lnTo>
                  <a:lnTo>
                    <a:pt x="473483" y="333100"/>
                  </a:lnTo>
                  <a:lnTo>
                    <a:pt x="476147" y="327960"/>
                  </a:lnTo>
                  <a:lnTo>
                    <a:pt x="470914" y="324056"/>
                  </a:lnTo>
                  <a:lnTo>
                    <a:pt x="469677" y="316345"/>
                  </a:lnTo>
                  <a:lnTo>
                    <a:pt x="474815" y="308634"/>
                  </a:lnTo>
                  <a:lnTo>
                    <a:pt x="474815" y="307301"/>
                  </a:lnTo>
                  <a:lnTo>
                    <a:pt x="465776" y="299495"/>
                  </a:lnTo>
                  <a:lnTo>
                    <a:pt x="469677" y="287881"/>
                  </a:lnTo>
                  <a:lnTo>
                    <a:pt x="464538" y="284073"/>
                  </a:lnTo>
                  <a:lnTo>
                    <a:pt x="388416" y="42649"/>
                  </a:lnTo>
                  <a:lnTo>
                    <a:pt x="371574" y="37508"/>
                  </a:lnTo>
                  <a:lnTo>
                    <a:pt x="353495" y="21991"/>
                  </a:lnTo>
                  <a:lnTo>
                    <a:pt x="304491" y="0"/>
                  </a:lnTo>
                  <a:lnTo>
                    <a:pt x="287744" y="3903"/>
                  </a:lnTo>
                  <a:lnTo>
                    <a:pt x="283842" y="11614"/>
                  </a:lnTo>
                  <a:lnTo>
                    <a:pt x="285174" y="21991"/>
                  </a:lnTo>
                  <a:lnTo>
                    <a:pt x="265763" y="24561"/>
                  </a:lnTo>
                  <a:lnTo>
                    <a:pt x="258056" y="31035"/>
                  </a:lnTo>
                  <a:lnTo>
                    <a:pt x="254155" y="38746"/>
                  </a:lnTo>
                  <a:lnTo>
                    <a:pt x="238645" y="46457"/>
                  </a:lnTo>
                  <a:lnTo>
                    <a:pt x="216760" y="65877"/>
                  </a:lnTo>
                  <a:lnTo>
                    <a:pt x="190973" y="55596"/>
                  </a:lnTo>
                  <a:lnTo>
                    <a:pt x="185739" y="47790"/>
                  </a:lnTo>
                  <a:lnTo>
                    <a:pt x="178032" y="20658"/>
                  </a:lnTo>
                  <a:lnTo>
                    <a:pt x="167660" y="21991"/>
                  </a:lnTo>
                  <a:lnTo>
                    <a:pt x="163854" y="18088"/>
                  </a:lnTo>
                  <a:lnTo>
                    <a:pt x="149676" y="21991"/>
                  </a:lnTo>
                  <a:lnTo>
                    <a:pt x="83830" y="219433"/>
                  </a:lnTo>
                  <a:lnTo>
                    <a:pt x="86399" y="246660"/>
                  </a:lnTo>
                  <a:lnTo>
                    <a:pt x="90300" y="278932"/>
                  </a:lnTo>
                  <a:lnTo>
                    <a:pt x="74790" y="304731"/>
                  </a:lnTo>
                  <a:lnTo>
                    <a:pt x="76123" y="315013"/>
                  </a:lnTo>
                  <a:lnTo>
                    <a:pt x="70889" y="322819"/>
                  </a:lnTo>
                  <a:lnTo>
                    <a:pt x="69652" y="340811"/>
                  </a:lnTo>
                  <a:lnTo>
                    <a:pt x="81261" y="349950"/>
                  </a:lnTo>
                  <a:lnTo>
                    <a:pt x="73553" y="369276"/>
                  </a:lnTo>
                  <a:lnTo>
                    <a:pt x="78692" y="370513"/>
                  </a:lnTo>
                  <a:lnTo>
                    <a:pt x="78692" y="389934"/>
                  </a:lnTo>
                  <a:lnTo>
                    <a:pt x="88968" y="392504"/>
                  </a:lnTo>
                  <a:lnTo>
                    <a:pt x="91633" y="404119"/>
                  </a:lnTo>
                  <a:lnTo>
                    <a:pt x="73553" y="432488"/>
                  </a:lnTo>
                  <a:lnTo>
                    <a:pt x="79929" y="446672"/>
                  </a:lnTo>
                  <a:lnTo>
                    <a:pt x="51573" y="477707"/>
                  </a:lnTo>
                  <a:lnTo>
                    <a:pt x="45103" y="493224"/>
                  </a:lnTo>
                  <a:lnTo>
                    <a:pt x="43866" y="506076"/>
                  </a:lnTo>
                  <a:lnTo>
                    <a:pt x="45103" y="512550"/>
                  </a:lnTo>
                  <a:lnTo>
                    <a:pt x="60613" y="522927"/>
                  </a:lnTo>
                  <a:lnTo>
                    <a:pt x="63182" y="529305"/>
                  </a:lnTo>
                  <a:lnTo>
                    <a:pt x="56712" y="533208"/>
                  </a:lnTo>
                  <a:lnTo>
                    <a:pt x="43866" y="526734"/>
                  </a:lnTo>
                  <a:lnTo>
                    <a:pt x="36063" y="528067"/>
                  </a:lnTo>
                  <a:lnTo>
                    <a:pt x="33494" y="537111"/>
                  </a:lnTo>
                  <a:lnTo>
                    <a:pt x="38632" y="544822"/>
                  </a:lnTo>
                  <a:lnTo>
                    <a:pt x="37395" y="574524"/>
                  </a:lnTo>
                  <a:lnTo>
                    <a:pt x="33494" y="574524"/>
                  </a:lnTo>
                  <a:lnTo>
                    <a:pt x="16747" y="553866"/>
                  </a:lnTo>
                  <a:lnTo>
                    <a:pt x="9040" y="555199"/>
                  </a:lnTo>
                  <a:lnTo>
                    <a:pt x="9040" y="560340"/>
                  </a:lnTo>
                  <a:lnTo>
                    <a:pt x="0" y="566813"/>
                  </a:lnTo>
                  <a:lnTo>
                    <a:pt x="45103" y="703614"/>
                  </a:lnTo>
                  <a:lnTo>
                    <a:pt x="118656" y="941134"/>
                  </a:lnTo>
                  <a:lnTo>
                    <a:pt x="123795" y="945038"/>
                  </a:lnTo>
                  <a:lnTo>
                    <a:pt x="127696" y="979880"/>
                  </a:lnTo>
                  <a:lnTo>
                    <a:pt x="147107" y="1000538"/>
                  </a:lnTo>
                  <a:lnTo>
                    <a:pt x="163854" y="1008250"/>
                  </a:lnTo>
                  <a:lnTo>
                    <a:pt x="166423" y="1025100"/>
                  </a:lnTo>
                  <a:lnTo>
                    <a:pt x="170325" y="1032811"/>
                  </a:lnTo>
                  <a:lnTo>
                    <a:pt x="175463" y="1034144"/>
                  </a:lnTo>
                  <a:lnTo>
                    <a:pt x="181933" y="1037952"/>
                  </a:lnTo>
                  <a:lnTo>
                    <a:pt x="183170" y="1039284"/>
                  </a:lnTo>
                  <a:lnTo>
                    <a:pt x="184502" y="1039284"/>
                  </a:lnTo>
                  <a:lnTo>
                    <a:pt x="184502" y="1037952"/>
                  </a:lnTo>
                  <a:lnTo>
                    <a:pt x="184502" y="1034144"/>
                  </a:lnTo>
                  <a:lnTo>
                    <a:pt x="184502" y="1032811"/>
                  </a:lnTo>
                  <a:lnTo>
                    <a:pt x="188308" y="1032811"/>
                  </a:lnTo>
                  <a:lnTo>
                    <a:pt x="190973" y="1036714"/>
                  </a:lnTo>
                  <a:lnTo>
                    <a:pt x="192210" y="1039284"/>
                  </a:lnTo>
                  <a:lnTo>
                    <a:pt x="194779" y="1039284"/>
                  </a:lnTo>
                  <a:lnTo>
                    <a:pt x="196111" y="1037952"/>
                  </a:lnTo>
                  <a:lnTo>
                    <a:pt x="197443" y="1035381"/>
                  </a:lnTo>
                  <a:lnTo>
                    <a:pt x="198680" y="1032811"/>
                  </a:lnTo>
                  <a:lnTo>
                    <a:pt x="198680" y="1029003"/>
                  </a:lnTo>
                  <a:lnTo>
                    <a:pt x="197443" y="1023767"/>
                  </a:lnTo>
                  <a:lnTo>
                    <a:pt x="199917" y="1021197"/>
                  </a:lnTo>
                  <a:lnTo>
                    <a:pt x="199917" y="1014723"/>
                  </a:lnTo>
                  <a:lnTo>
                    <a:pt x="201249" y="1010915"/>
                  </a:lnTo>
                  <a:lnTo>
                    <a:pt x="201249" y="1005774"/>
                  </a:lnTo>
                  <a:lnTo>
                    <a:pt x="199917" y="996635"/>
                  </a:lnTo>
                  <a:lnTo>
                    <a:pt x="198680" y="992827"/>
                  </a:lnTo>
                  <a:lnTo>
                    <a:pt x="198680" y="982451"/>
                  </a:lnTo>
                  <a:lnTo>
                    <a:pt x="199917" y="976072"/>
                  </a:lnTo>
                  <a:lnTo>
                    <a:pt x="201249" y="973407"/>
                  </a:lnTo>
                  <a:lnTo>
                    <a:pt x="206388" y="973407"/>
                  </a:lnTo>
                  <a:lnTo>
                    <a:pt x="212858" y="969599"/>
                  </a:lnTo>
                  <a:lnTo>
                    <a:pt x="214190" y="967028"/>
                  </a:lnTo>
                  <a:lnTo>
                    <a:pt x="214190" y="961793"/>
                  </a:lnTo>
                  <a:lnTo>
                    <a:pt x="215427" y="956652"/>
                  </a:lnTo>
                  <a:lnTo>
                    <a:pt x="216760" y="955319"/>
                  </a:lnTo>
                  <a:lnTo>
                    <a:pt x="220565" y="952749"/>
                  </a:lnTo>
                  <a:lnTo>
                    <a:pt x="221898" y="946370"/>
                  </a:lnTo>
                  <a:lnTo>
                    <a:pt x="221898" y="942467"/>
                  </a:lnTo>
                  <a:lnTo>
                    <a:pt x="220565" y="938564"/>
                  </a:lnTo>
                  <a:lnTo>
                    <a:pt x="219328" y="933423"/>
                  </a:lnTo>
                  <a:lnTo>
                    <a:pt x="216760" y="930853"/>
                  </a:lnTo>
                  <a:lnTo>
                    <a:pt x="216760" y="928283"/>
                  </a:lnTo>
                  <a:lnTo>
                    <a:pt x="217996" y="924379"/>
                  </a:lnTo>
                  <a:lnTo>
                    <a:pt x="219328" y="917906"/>
                  </a:lnTo>
                  <a:lnTo>
                    <a:pt x="220565" y="916668"/>
                  </a:lnTo>
                  <a:lnTo>
                    <a:pt x="223230" y="916668"/>
                  </a:lnTo>
                  <a:lnTo>
                    <a:pt x="225799" y="917906"/>
                  </a:lnTo>
                  <a:lnTo>
                    <a:pt x="228368" y="914003"/>
                  </a:lnTo>
                  <a:lnTo>
                    <a:pt x="230937" y="911528"/>
                  </a:lnTo>
                  <a:lnTo>
                    <a:pt x="236075" y="911528"/>
                  </a:lnTo>
                  <a:lnTo>
                    <a:pt x="239976" y="908862"/>
                  </a:lnTo>
                  <a:lnTo>
                    <a:pt x="239976" y="906292"/>
                  </a:lnTo>
                  <a:lnTo>
                    <a:pt x="239976" y="901151"/>
                  </a:lnTo>
                  <a:lnTo>
                    <a:pt x="237408" y="896010"/>
                  </a:lnTo>
                  <a:lnTo>
                    <a:pt x="236075" y="893440"/>
                  </a:lnTo>
                  <a:lnTo>
                    <a:pt x="233506" y="892107"/>
                  </a:lnTo>
                  <a:lnTo>
                    <a:pt x="232174" y="890774"/>
                  </a:lnTo>
                  <a:lnTo>
                    <a:pt x="228368" y="896010"/>
                  </a:lnTo>
                  <a:lnTo>
                    <a:pt x="227036" y="897248"/>
                  </a:lnTo>
                  <a:lnTo>
                    <a:pt x="224467" y="897248"/>
                  </a:lnTo>
                  <a:lnTo>
                    <a:pt x="223230" y="896010"/>
                  </a:lnTo>
                  <a:lnTo>
                    <a:pt x="224467" y="892107"/>
                  </a:lnTo>
                  <a:lnTo>
                    <a:pt x="228368" y="888204"/>
                  </a:lnTo>
                  <a:lnTo>
                    <a:pt x="229605" y="886966"/>
                  </a:lnTo>
                  <a:lnTo>
                    <a:pt x="225799" y="881826"/>
                  </a:lnTo>
                  <a:lnTo>
                    <a:pt x="225799" y="879160"/>
                  </a:lnTo>
                  <a:lnTo>
                    <a:pt x="229605" y="874019"/>
                  </a:lnTo>
                  <a:lnTo>
                    <a:pt x="230937" y="867546"/>
                  </a:lnTo>
                  <a:lnTo>
                    <a:pt x="230937" y="863738"/>
                  </a:lnTo>
                  <a:lnTo>
                    <a:pt x="234838" y="857264"/>
                  </a:lnTo>
                  <a:lnTo>
                    <a:pt x="238645" y="853361"/>
                  </a:lnTo>
                  <a:lnTo>
                    <a:pt x="241213" y="852124"/>
                  </a:lnTo>
                  <a:lnTo>
                    <a:pt x="242546" y="849553"/>
                  </a:lnTo>
                  <a:lnTo>
                    <a:pt x="246447" y="845650"/>
                  </a:lnTo>
                  <a:lnTo>
                    <a:pt x="250253" y="840509"/>
                  </a:lnTo>
                  <a:lnTo>
                    <a:pt x="251585" y="836606"/>
                  </a:lnTo>
                  <a:lnTo>
                    <a:pt x="255486" y="832703"/>
                  </a:lnTo>
                  <a:lnTo>
                    <a:pt x="259293" y="831466"/>
                  </a:lnTo>
                  <a:lnTo>
                    <a:pt x="261862" y="832703"/>
                  </a:lnTo>
                  <a:lnTo>
                    <a:pt x="263194" y="835369"/>
                  </a:lnTo>
                  <a:lnTo>
                    <a:pt x="261862" y="840509"/>
                  </a:lnTo>
                  <a:lnTo>
                    <a:pt x="259293" y="845650"/>
                  </a:lnTo>
                  <a:lnTo>
                    <a:pt x="258056" y="853361"/>
                  </a:lnTo>
                  <a:lnTo>
                    <a:pt x="255486" y="859835"/>
                  </a:lnTo>
                  <a:lnTo>
                    <a:pt x="256723" y="862405"/>
                  </a:lnTo>
                  <a:lnTo>
                    <a:pt x="256723" y="863738"/>
                  </a:lnTo>
                  <a:lnTo>
                    <a:pt x="258056" y="863738"/>
                  </a:lnTo>
                  <a:lnTo>
                    <a:pt x="260625" y="863738"/>
                  </a:lnTo>
                  <a:lnTo>
                    <a:pt x="261862" y="862405"/>
                  </a:lnTo>
                  <a:lnTo>
                    <a:pt x="261862" y="858502"/>
                  </a:lnTo>
                  <a:lnTo>
                    <a:pt x="264431" y="855932"/>
                  </a:lnTo>
                  <a:lnTo>
                    <a:pt x="265763" y="850791"/>
                  </a:lnTo>
                  <a:lnTo>
                    <a:pt x="265763" y="841747"/>
                  </a:lnTo>
                  <a:lnTo>
                    <a:pt x="265763" y="836606"/>
                  </a:lnTo>
                  <a:lnTo>
                    <a:pt x="267095" y="835369"/>
                  </a:lnTo>
                  <a:lnTo>
                    <a:pt x="269665" y="836606"/>
                  </a:lnTo>
                  <a:lnTo>
                    <a:pt x="270901" y="837844"/>
                  </a:lnTo>
                  <a:lnTo>
                    <a:pt x="272233" y="845650"/>
                  </a:lnTo>
                  <a:lnTo>
                    <a:pt x="272233" y="846888"/>
                  </a:lnTo>
                  <a:lnTo>
                    <a:pt x="274803" y="846888"/>
                  </a:lnTo>
                  <a:lnTo>
                    <a:pt x="276135" y="844413"/>
                  </a:lnTo>
                  <a:lnTo>
                    <a:pt x="274803" y="840509"/>
                  </a:lnTo>
                  <a:lnTo>
                    <a:pt x="273471" y="834036"/>
                  </a:lnTo>
                  <a:lnTo>
                    <a:pt x="272233" y="831466"/>
                  </a:lnTo>
                  <a:lnTo>
                    <a:pt x="268332" y="828895"/>
                  </a:lnTo>
                  <a:lnTo>
                    <a:pt x="270901" y="827562"/>
                  </a:lnTo>
                  <a:lnTo>
                    <a:pt x="276135" y="827562"/>
                  </a:lnTo>
                  <a:lnTo>
                    <a:pt x="279941" y="832703"/>
                  </a:lnTo>
                  <a:lnTo>
                    <a:pt x="281273" y="835369"/>
                  </a:lnTo>
                  <a:lnTo>
                    <a:pt x="282510" y="839177"/>
                  </a:lnTo>
                  <a:lnTo>
                    <a:pt x="282510" y="840509"/>
                  </a:lnTo>
                  <a:lnTo>
                    <a:pt x="278704" y="841747"/>
                  </a:lnTo>
                  <a:lnTo>
                    <a:pt x="278704" y="843080"/>
                  </a:lnTo>
                  <a:lnTo>
                    <a:pt x="278704" y="844413"/>
                  </a:lnTo>
                  <a:lnTo>
                    <a:pt x="285174" y="849553"/>
                  </a:lnTo>
                  <a:lnTo>
                    <a:pt x="286411" y="852124"/>
                  </a:lnTo>
                  <a:lnTo>
                    <a:pt x="285174" y="858502"/>
                  </a:lnTo>
                  <a:lnTo>
                    <a:pt x="286411" y="861168"/>
                  </a:lnTo>
                  <a:lnTo>
                    <a:pt x="286411" y="862405"/>
                  </a:lnTo>
                  <a:lnTo>
                    <a:pt x="288981" y="862405"/>
                  </a:lnTo>
                  <a:lnTo>
                    <a:pt x="290313" y="861168"/>
                  </a:lnTo>
                  <a:lnTo>
                    <a:pt x="291550" y="858502"/>
                  </a:lnTo>
                  <a:lnTo>
                    <a:pt x="291550" y="855932"/>
                  </a:lnTo>
                  <a:lnTo>
                    <a:pt x="291550" y="853361"/>
                  </a:lnTo>
                  <a:lnTo>
                    <a:pt x="291550" y="850791"/>
                  </a:lnTo>
                  <a:lnTo>
                    <a:pt x="294119" y="848221"/>
                  </a:lnTo>
                  <a:lnTo>
                    <a:pt x="294119" y="845650"/>
                  </a:lnTo>
                  <a:lnTo>
                    <a:pt x="291550" y="845650"/>
                  </a:lnTo>
                  <a:lnTo>
                    <a:pt x="290313" y="844413"/>
                  </a:lnTo>
                  <a:lnTo>
                    <a:pt x="290313" y="840509"/>
                  </a:lnTo>
                  <a:lnTo>
                    <a:pt x="285174" y="832703"/>
                  </a:lnTo>
                  <a:lnTo>
                    <a:pt x="282510" y="823659"/>
                  </a:lnTo>
                  <a:lnTo>
                    <a:pt x="281273" y="819756"/>
                  </a:lnTo>
                  <a:lnTo>
                    <a:pt x="278704" y="814615"/>
                  </a:lnTo>
                  <a:lnTo>
                    <a:pt x="274803" y="805667"/>
                  </a:lnTo>
                  <a:lnTo>
                    <a:pt x="273471" y="801764"/>
                  </a:lnTo>
                  <a:lnTo>
                    <a:pt x="272233" y="803001"/>
                  </a:lnTo>
                  <a:lnTo>
                    <a:pt x="269665" y="809475"/>
                  </a:lnTo>
                  <a:lnTo>
                    <a:pt x="267095" y="810807"/>
                  </a:lnTo>
                  <a:lnTo>
                    <a:pt x="265763" y="809475"/>
                  </a:lnTo>
                  <a:lnTo>
                    <a:pt x="265763" y="805667"/>
                  </a:lnTo>
                  <a:lnTo>
                    <a:pt x="267095" y="797860"/>
                  </a:lnTo>
                  <a:lnTo>
                    <a:pt x="268332" y="796623"/>
                  </a:lnTo>
                  <a:lnTo>
                    <a:pt x="270901" y="796623"/>
                  </a:lnTo>
                  <a:lnTo>
                    <a:pt x="270901" y="795290"/>
                  </a:lnTo>
                  <a:lnTo>
                    <a:pt x="270901" y="787579"/>
                  </a:lnTo>
                  <a:lnTo>
                    <a:pt x="273471" y="779773"/>
                  </a:lnTo>
                  <a:lnTo>
                    <a:pt x="274803" y="778440"/>
                  </a:lnTo>
                  <a:lnTo>
                    <a:pt x="276135" y="779773"/>
                  </a:lnTo>
                  <a:lnTo>
                    <a:pt x="278704" y="783676"/>
                  </a:lnTo>
                  <a:lnTo>
                    <a:pt x="279941" y="785009"/>
                  </a:lnTo>
                  <a:lnTo>
                    <a:pt x="278704" y="786246"/>
                  </a:lnTo>
                  <a:lnTo>
                    <a:pt x="276135" y="788817"/>
                  </a:lnTo>
                  <a:lnTo>
                    <a:pt x="274803" y="797860"/>
                  </a:lnTo>
                  <a:lnTo>
                    <a:pt x="279941" y="804334"/>
                  </a:lnTo>
                  <a:lnTo>
                    <a:pt x="285174" y="815948"/>
                  </a:lnTo>
                  <a:lnTo>
                    <a:pt x="290313" y="827562"/>
                  </a:lnTo>
                  <a:lnTo>
                    <a:pt x="291550" y="834036"/>
                  </a:lnTo>
                  <a:lnTo>
                    <a:pt x="294119" y="835369"/>
                  </a:lnTo>
                  <a:lnTo>
                    <a:pt x="295451" y="836606"/>
                  </a:lnTo>
                  <a:lnTo>
                    <a:pt x="296688" y="846888"/>
                  </a:lnTo>
                  <a:lnTo>
                    <a:pt x="298020" y="848221"/>
                  </a:lnTo>
                  <a:lnTo>
                    <a:pt x="299353" y="848221"/>
                  </a:lnTo>
                  <a:lnTo>
                    <a:pt x="300590" y="846888"/>
                  </a:lnTo>
                  <a:lnTo>
                    <a:pt x="303158" y="843080"/>
                  </a:lnTo>
                  <a:lnTo>
                    <a:pt x="303158" y="836606"/>
                  </a:lnTo>
                  <a:lnTo>
                    <a:pt x="303158" y="830133"/>
                  </a:lnTo>
                  <a:lnTo>
                    <a:pt x="301921" y="827562"/>
                  </a:lnTo>
                  <a:lnTo>
                    <a:pt x="299353" y="826230"/>
                  </a:lnTo>
                  <a:lnTo>
                    <a:pt x="299353" y="828895"/>
                  </a:lnTo>
                  <a:lnTo>
                    <a:pt x="298020" y="830133"/>
                  </a:lnTo>
                  <a:lnTo>
                    <a:pt x="296688" y="828895"/>
                  </a:lnTo>
                  <a:lnTo>
                    <a:pt x="296688" y="826230"/>
                  </a:lnTo>
                  <a:lnTo>
                    <a:pt x="288981" y="819756"/>
                  </a:lnTo>
                  <a:lnTo>
                    <a:pt x="288981" y="818519"/>
                  </a:lnTo>
                  <a:lnTo>
                    <a:pt x="291550" y="815948"/>
                  </a:lnTo>
                  <a:lnTo>
                    <a:pt x="292882" y="814615"/>
                  </a:lnTo>
                  <a:lnTo>
                    <a:pt x="292882" y="810807"/>
                  </a:lnTo>
                  <a:lnTo>
                    <a:pt x="291550" y="808237"/>
                  </a:lnTo>
                  <a:lnTo>
                    <a:pt x="298020" y="786246"/>
                  </a:lnTo>
                  <a:lnTo>
                    <a:pt x="299353" y="783676"/>
                  </a:lnTo>
                  <a:lnTo>
                    <a:pt x="301921" y="781105"/>
                  </a:lnTo>
                  <a:lnTo>
                    <a:pt x="303158" y="781105"/>
                  </a:lnTo>
                  <a:lnTo>
                    <a:pt x="305728" y="782343"/>
                  </a:lnTo>
                  <a:lnTo>
                    <a:pt x="305728" y="783676"/>
                  </a:lnTo>
                  <a:lnTo>
                    <a:pt x="303158" y="799193"/>
                  </a:lnTo>
                  <a:lnTo>
                    <a:pt x="303158" y="801764"/>
                  </a:lnTo>
                  <a:lnTo>
                    <a:pt x="309629" y="803001"/>
                  </a:lnTo>
                  <a:lnTo>
                    <a:pt x="310961" y="804334"/>
                  </a:lnTo>
                  <a:lnTo>
                    <a:pt x="310961" y="806904"/>
                  </a:lnTo>
                  <a:lnTo>
                    <a:pt x="309629" y="809475"/>
                  </a:lnTo>
                  <a:lnTo>
                    <a:pt x="308392" y="809475"/>
                  </a:lnTo>
                  <a:lnTo>
                    <a:pt x="304491" y="806904"/>
                  </a:lnTo>
                  <a:lnTo>
                    <a:pt x="304491" y="808237"/>
                  </a:lnTo>
                  <a:lnTo>
                    <a:pt x="307060" y="819756"/>
                  </a:lnTo>
                  <a:lnTo>
                    <a:pt x="307060" y="822422"/>
                  </a:lnTo>
                  <a:lnTo>
                    <a:pt x="316099" y="826230"/>
                  </a:lnTo>
                  <a:lnTo>
                    <a:pt x="317431" y="828895"/>
                  </a:lnTo>
                  <a:lnTo>
                    <a:pt x="320001" y="828895"/>
                  </a:lnTo>
                  <a:lnTo>
                    <a:pt x="321238" y="826230"/>
                  </a:lnTo>
                  <a:lnTo>
                    <a:pt x="322570" y="821089"/>
                  </a:lnTo>
                  <a:lnTo>
                    <a:pt x="322570" y="818519"/>
                  </a:lnTo>
                  <a:lnTo>
                    <a:pt x="317431" y="812045"/>
                  </a:lnTo>
                  <a:lnTo>
                    <a:pt x="314767" y="806904"/>
                  </a:lnTo>
                  <a:lnTo>
                    <a:pt x="313530" y="796623"/>
                  </a:lnTo>
                  <a:lnTo>
                    <a:pt x="316099" y="778440"/>
                  </a:lnTo>
                  <a:lnTo>
                    <a:pt x="316099" y="777202"/>
                  </a:lnTo>
                  <a:lnTo>
                    <a:pt x="317431" y="777202"/>
                  </a:lnTo>
                  <a:lnTo>
                    <a:pt x="318668" y="779773"/>
                  </a:lnTo>
                  <a:lnTo>
                    <a:pt x="320001" y="783676"/>
                  </a:lnTo>
                  <a:lnTo>
                    <a:pt x="320001" y="786246"/>
                  </a:lnTo>
                  <a:lnTo>
                    <a:pt x="320001" y="792720"/>
                  </a:lnTo>
                  <a:lnTo>
                    <a:pt x="317431" y="797860"/>
                  </a:lnTo>
                  <a:lnTo>
                    <a:pt x="320001" y="805667"/>
                  </a:lnTo>
                  <a:lnTo>
                    <a:pt x="322570" y="813378"/>
                  </a:lnTo>
                  <a:lnTo>
                    <a:pt x="322570" y="814615"/>
                  </a:lnTo>
                  <a:lnTo>
                    <a:pt x="323807" y="814615"/>
                  </a:lnTo>
                  <a:lnTo>
                    <a:pt x="325139" y="814615"/>
                  </a:lnTo>
                  <a:lnTo>
                    <a:pt x="326471" y="810807"/>
                  </a:lnTo>
                  <a:lnTo>
                    <a:pt x="327708" y="806904"/>
                  </a:lnTo>
                  <a:lnTo>
                    <a:pt x="329040" y="806904"/>
                  </a:lnTo>
                  <a:lnTo>
                    <a:pt x="330277" y="806904"/>
                  </a:lnTo>
                  <a:lnTo>
                    <a:pt x="330277" y="809475"/>
                  </a:lnTo>
                  <a:lnTo>
                    <a:pt x="331609" y="818519"/>
                  </a:lnTo>
                  <a:lnTo>
                    <a:pt x="332846" y="818519"/>
                  </a:lnTo>
                  <a:lnTo>
                    <a:pt x="334178" y="817281"/>
                  </a:lnTo>
                  <a:lnTo>
                    <a:pt x="334178" y="814615"/>
                  </a:lnTo>
                  <a:lnTo>
                    <a:pt x="332846" y="793957"/>
                  </a:lnTo>
                  <a:lnTo>
                    <a:pt x="335415" y="781105"/>
                  </a:lnTo>
                  <a:lnTo>
                    <a:pt x="336748" y="770729"/>
                  </a:lnTo>
                  <a:lnTo>
                    <a:pt x="336748" y="760447"/>
                  </a:lnTo>
                  <a:lnTo>
                    <a:pt x="339316" y="759115"/>
                  </a:lnTo>
                  <a:lnTo>
                    <a:pt x="343218" y="760447"/>
                  </a:lnTo>
                  <a:lnTo>
                    <a:pt x="344455" y="761685"/>
                  </a:lnTo>
                  <a:lnTo>
                    <a:pt x="345787" y="766921"/>
                  </a:lnTo>
                  <a:lnTo>
                    <a:pt x="347024" y="773299"/>
                  </a:lnTo>
                  <a:lnTo>
                    <a:pt x="345787" y="781105"/>
                  </a:lnTo>
                  <a:lnTo>
                    <a:pt x="347024" y="782343"/>
                  </a:lnTo>
                  <a:lnTo>
                    <a:pt x="354826" y="778440"/>
                  </a:lnTo>
                  <a:lnTo>
                    <a:pt x="358728" y="775965"/>
                  </a:lnTo>
                  <a:lnTo>
                    <a:pt x="362534" y="774632"/>
                  </a:lnTo>
                  <a:lnTo>
                    <a:pt x="363866" y="777202"/>
                  </a:lnTo>
                  <a:lnTo>
                    <a:pt x="365103" y="779773"/>
                  </a:lnTo>
                  <a:lnTo>
                    <a:pt x="365103" y="787579"/>
                  </a:lnTo>
                  <a:lnTo>
                    <a:pt x="366435" y="788817"/>
                  </a:lnTo>
                  <a:lnTo>
                    <a:pt x="367673" y="788817"/>
                  </a:lnTo>
                  <a:lnTo>
                    <a:pt x="374143" y="778440"/>
                  </a:lnTo>
                  <a:lnTo>
                    <a:pt x="374143" y="772062"/>
                  </a:lnTo>
                  <a:lnTo>
                    <a:pt x="374143" y="770729"/>
                  </a:lnTo>
                  <a:lnTo>
                    <a:pt x="381945" y="766921"/>
                  </a:lnTo>
                  <a:lnTo>
                    <a:pt x="383183" y="765588"/>
                  </a:lnTo>
                  <a:lnTo>
                    <a:pt x="383183" y="759115"/>
                  </a:lnTo>
                  <a:lnTo>
                    <a:pt x="383183" y="756544"/>
                  </a:lnTo>
                  <a:lnTo>
                    <a:pt x="388416" y="753974"/>
                  </a:lnTo>
                  <a:lnTo>
                    <a:pt x="390985" y="746263"/>
                  </a:lnTo>
                  <a:lnTo>
                    <a:pt x="390985" y="744930"/>
                  </a:lnTo>
                  <a:lnTo>
                    <a:pt x="389653" y="743692"/>
                  </a:lnTo>
                  <a:lnTo>
                    <a:pt x="388416" y="742360"/>
                  </a:lnTo>
                  <a:lnTo>
                    <a:pt x="383183" y="746263"/>
                  </a:lnTo>
                  <a:lnTo>
                    <a:pt x="381945" y="746263"/>
                  </a:lnTo>
                  <a:lnTo>
                    <a:pt x="380613" y="741122"/>
                  </a:lnTo>
                  <a:lnTo>
                    <a:pt x="379281" y="734648"/>
                  </a:lnTo>
                  <a:lnTo>
                    <a:pt x="380613" y="724272"/>
                  </a:lnTo>
                  <a:lnTo>
                    <a:pt x="380613" y="717798"/>
                  </a:lnTo>
                  <a:lnTo>
                    <a:pt x="383183" y="697140"/>
                  </a:lnTo>
                  <a:lnTo>
                    <a:pt x="383183" y="695903"/>
                  </a:lnTo>
                  <a:lnTo>
                    <a:pt x="385751" y="695903"/>
                  </a:lnTo>
                  <a:lnTo>
                    <a:pt x="388416" y="694570"/>
                  </a:lnTo>
                  <a:lnTo>
                    <a:pt x="388416" y="685526"/>
                  </a:lnTo>
                  <a:lnTo>
                    <a:pt x="389653" y="682956"/>
                  </a:lnTo>
                  <a:lnTo>
                    <a:pt x="388416" y="680385"/>
                  </a:lnTo>
                  <a:lnTo>
                    <a:pt x="387084" y="677815"/>
                  </a:lnTo>
                  <a:lnTo>
                    <a:pt x="385751" y="677815"/>
                  </a:lnTo>
                  <a:lnTo>
                    <a:pt x="379281" y="673912"/>
                  </a:lnTo>
                  <a:lnTo>
                    <a:pt x="375475" y="668771"/>
                  </a:lnTo>
                  <a:lnTo>
                    <a:pt x="376712" y="666201"/>
                  </a:lnTo>
                  <a:lnTo>
                    <a:pt x="378044" y="664868"/>
                  </a:lnTo>
                  <a:lnTo>
                    <a:pt x="384514" y="664868"/>
                  </a:lnTo>
                  <a:lnTo>
                    <a:pt x="385751" y="663630"/>
                  </a:lnTo>
                  <a:lnTo>
                    <a:pt x="385751" y="658489"/>
                  </a:lnTo>
                  <a:lnTo>
                    <a:pt x="394791" y="650683"/>
                  </a:lnTo>
                  <a:lnTo>
                    <a:pt x="398693" y="648113"/>
                  </a:lnTo>
                  <a:lnTo>
                    <a:pt x="399930" y="646875"/>
                  </a:lnTo>
                  <a:lnTo>
                    <a:pt x="399930" y="641639"/>
                  </a:lnTo>
                  <a:lnTo>
                    <a:pt x="399930" y="639069"/>
                  </a:lnTo>
                  <a:lnTo>
                    <a:pt x="396123" y="635166"/>
                  </a:lnTo>
                  <a:lnTo>
                    <a:pt x="394791" y="628788"/>
                  </a:lnTo>
                  <a:lnTo>
                    <a:pt x="396123" y="627455"/>
                  </a:lnTo>
                  <a:lnTo>
                    <a:pt x="398693" y="628788"/>
                  </a:lnTo>
                  <a:lnTo>
                    <a:pt x="403831" y="630025"/>
                  </a:lnTo>
                  <a:lnTo>
                    <a:pt x="405163" y="628788"/>
                  </a:lnTo>
                  <a:lnTo>
                    <a:pt x="407732" y="628788"/>
                  </a:lnTo>
                  <a:lnTo>
                    <a:pt x="407732" y="630025"/>
                  </a:lnTo>
                  <a:lnTo>
                    <a:pt x="408969" y="644210"/>
                  </a:lnTo>
                  <a:lnTo>
                    <a:pt x="407732" y="653254"/>
                  </a:lnTo>
                  <a:lnTo>
                    <a:pt x="403831" y="657157"/>
                  </a:lnTo>
                  <a:lnTo>
                    <a:pt x="403831" y="659727"/>
                  </a:lnTo>
                  <a:lnTo>
                    <a:pt x="406400" y="660965"/>
                  </a:lnTo>
                  <a:lnTo>
                    <a:pt x="410301" y="659727"/>
                  </a:lnTo>
                  <a:lnTo>
                    <a:pt x="411538" y="657157"/>
                  </a:lnTo>
                  <a:lnTo>
                    <a:pt x="415439" y="653254"/>
                  </a:lnTo>
                  <a:lnTo>
                    <a:pt x="414203" y="646875"/>
                  </a:lnTo>
                  <a:lnTo>
                    <a:pt x="415439" y="645542"/>
                  </a:lnTo>
                  <a:lnTo>
                    <a:pt x="416771" y="645542"/>
                  </a:lnTo>
                  <a:lnTo>
                    <a:pt x="419341" y="646875"/>
                  </a:lnTo>
                  <a:lnTo>
                    <a:pt x="419341" y="648113"/>
                  </a:lnTo>
                  <a:lnTo>
                    <a:pt x="420673" y="650683"/>
                  </a:lnTo>
                  <a:lnTo>
                    <a:pt x="419341" y="654586"/>
                  </a:lnTo>
                  <a:lnTo>
                    <a:pt x="418104" y="655824"/>
                  </a:lnTo>
                  <a:lnTo>
                    <a:pt x="414203" y="658489"/>
                  </a:lnTo>
                  <a:lnTo>
                    <a:pt x="412870" y="666201"/>
                  </a:lnTo>
                  <a:lnTo>
                    <a:pt x="408969" y="668771"/>
                  </a:lnTo>
                  <a:lnTo>
                    <a:pt x="407732" y="675244"/>
                  </a:lnTo>
                  <a:lnTo>
                    <a:pt x="408969" y="682956"/>
                  </a:lnTo>
                  <a:lnTo>
                    <a:pt x="410301" y="684288"/>
                  </a:lnTo>
                  <a:lnTo>
                    <a:pt x="412870" y="684288"/>
                  </a:lnTo>
                  <a:lnTo>
                    <a:pt x="416771" y="680385"/>
                  </a:lnTo>
                  <a:lnTo>
                    <a:pt x="418104" y="673912"/>
                  </a:lnTo>
                  <a:lnTo>
                    <a:pt x="420673" y="672674"/>
                  </a:lnTo>
                  <a:lnTo>
                    <a:pt x="421910" y="673912"/>
                  </a:lnTo>
                  <a:lnTo>
                    <a:pt x="429617" y="680385"/>
                  </a:lnTo>
                  <a:lnTo>
                    <a:pt x="432186" y="681718"/>
                  </a:lnTo>
                  <a:lnTo>
                    <a:pt x="442558" y="680385"/>
                  </a:lnTo>
                  <a:lnTo>
                    <a:pt x="447696" y="682956"/>
                  </a:lnTo>
                  <a:lnTo>
                    <a:pt x="452929" y="685526"/>
                  </a:lnTo>
                  <a:lnTo>
                    <a:pt x="455499" y="688096"/>
                  </a:lnTo>
                  <a:lnTo>
                    <a:pt x="459305" y="686859"/>
                  </a:lnTo>
                  <a:lnTo>
                    <a:pt x="460637" y="684288"/>
                  </a:lnTo>
                  <a:lnTo>
                    <a:pt x="460637" y="680385"/>
                  </a:lnTo>
                  <a:lnTo>
                    <a:pt x="456736" y="673912"/>
                  </a:lnTo>
                  <a:lnTo>
                    <a:pt x="449028" y="668771"/>
                  </a:lnTo>
                  <a:lnTo>
                    <a:pt x="446459" y="664868"/>
                  </a:lnTo>
                  <a:lnTo>
                    <a:pt x="442558" y="658489"/>
                  </a:lnTo>
                  <a:lnTo>
                    <a:pt x="441226" y="654586"/>
                  </a:lnTo>
                  <a:lnTo>
                    <a:pt x="442558" y="653254"/>
                  </a:lnTo>
                  <a:lnTo>
                    <a:pt x="443795" y="652016"/>
                  </a:lnTo>
                  <a:lnTo>
                    <a:pt x="450361" y="652016"/>
                  </a:lnTo>
                  <a:lnTo>
                    <a:pt x="451598" y="650683"/>
                  </a:lnTo>
                  <a:lnTo>
                    <a:pt x="454167" y="645542"/>
                  </a:lnTo>
                  <a:lnTo>
                    <a:pt x="455499" y="640402"/>
                  </a:lnTo>
                  <a:lnTo>
                    <a:pt x="455499" y="639069"/>
                  </a:lnTo>
                  <a:lnTo>
                    <a:pt x="450361" y="631358"/>
                  </a:lnTo>
                  <a:lnTo>
                    <a:pt x="450361" y="628788"/>
                  </a:lnTo>
                  <a:lnTo>
                    <a:pt x="451598" y="628788"/>
                  </a:lnTo>
                  <a:lnTo>
                    <a:pt x="456736" y="626122"/>
                  </a:lnTo>
                  <a:lnTo>
                    <a:pt x="459305" y="626122"/>
                  </a:lnTo>
                  <a:lnTo>
                    <a:pt x="460637" y="627455"/>
                  </a:lnTo>
                  <a:lnTo>
                    <a:pt x="464538" y="642972"/>
                  </a:lnTo>
                  <a:lnTo>
                    <a:pt x="464538" y="645542"/>
                  </a:lnTo>
                  <a:lnTo>
                    <a:pt x="465776" y="646875"/>
                  </a:lnTo>
                  <a:lnTo>
                    <a:pt x="467108" y="646875"/>
                  </a:lnTo>
                  <a:lnTo>
                    <a:pt x="468344" y="645542"/>
                  </a:lnTo>
                  <a:lnTo>
                    <a:pt x="469677" y="639069"/>
                  </a:lnTo>
                  <a:lnTo>
                    <a:pt x="472246" y="635166"/>
                  </a:lnTo>
                  <a:lnTo>
                    <a:pt x="474815" y="631358"/>
                  </a:lnTo>
                  <a:lnTo>
                    <a:pt x="477384" y="630025"/>
                  </a:lnTo>
                  <a:lnTo>
                    <a:pt x="482617" y="628788"/>
                  </a:lnTo>
                  <a:lnTo>
                    <a:pt x="486424" y="627455"/>
                  </a:lnTo>
                  <a:lnTo>
                    <a:pt x="485187" y="622314"/>
                  </a:lnTo>
                  <a:lnTo>
                    <a:pt x="481286" y="618411"/>
                  </a:lnTo>
                  <a:lnTo>
                    <a:pt x="476147" y="619744"/>
                  </a:lnTo>
                  <a:lnTo>
                    <a:pt x="473483" y="618411"/>
                  </a:lnTo>
                  <a:lnTo>
                    <a:pt x="473483" y="614508"/>
                  </a:lnTo>
                  <a:lnTo>
                    <a:pt x="473483" y="613270"/>
                  </a:lnTo>
                  <a:lnTo>
                    <a:pt x="476147" y="613270"/>
                  </a:lnTo>
                  <a:lnTo>
                    <a:pt x="481286" y="613270"/>
                  </a:lnTo>
                  <a:lnTo>
                    <a:pt x="483854" y="613270"/>
                  </a:lnTo>
                  <a:lnTo>
                    <a:pt x="488993" y="619744"/>
                  </a:lnTo>
                  <a:lnTo>
                    <a:pt x="490325" y="622314"/>
                  </a:lnTo>
                  <a:lnTo>
                    <a:pt x="491562" y="620981"/>
                  </a:lnTo>
                  <a:lnTo>
                    <a:pt x="491562" y="619744"/>
                  </a:lnTo>
                  <a:lnTo>
                    <a:pt x="488993" y="611937"/>
                  </a:lnTo>
                  <a:lnTo>
                    <a:pt x="490325" y="610700"/>
                  </a:lnTo>
                  <a:lnTo>
                    <a:pt x="491562" y="610700"/>
                  </a:lnTo>
                  <a:lnTo>
                    <a:pt x="494226" y="610700"/>
                  </a:lnTo>
                  <a:lnTo>
                    <a:pt x="495463" y="611937"/>
                  </a:lnTo>
                  <a:lnTo>
                    <a:pt x="496796" y="618411"/>
                  </a:lnTo>
                  <a:lnTo>
                    <a:pt x="498033" y="619744"/>
                  </a:lnTo>
                  <a:lnTo>
                    <a:pt x="503171" y="618411"/>
                  </a:lnTo>
                  <a:lnTo>
                    <a:pt x="509641" y="618411"/>
                  </a:lnTo>
                  <a:lnTo>
                    <a:pt x="510973" y="619744"/>
                  </a:lnTo>
                  <a:lnTo>
                    <a:pt x="512210" y="628788"/>
                  </a:lnTo>
                  <a:lnTo>
                    <a:pt x="514874" y="631358"/>
                  </a:lnTo>
                  <a:lnTo>
                    <a:pt x="520013" y="637831"/>
                  </a:lnTo>
                  <a:lnTo>
                    <a:pt x="522582" y="639069"/>
                  </a:lnTo>
                  <a:lnTo>
                    <a:pt x="526483" y="637831"/>
                  </a:lnTo>
                  <a:lnTo>
                    <a:pt x="529052" y="636499"/>
                  </a:lnTo>
                  <a:lnTo>
                    <a:pt x="529052" y="632595"/>
                  </a:lnTo>
                  <a:lnTo>
                    <a:pt x="529052" y="627455"/>
                  </a:lnTo>
                  <a:lnTo>
                    <a:pt x="530289" y="624884"/>
                  </a:lnTo>
                  <a:lnTo>
                    <a:pt x="531621" y="626122"/>
                  </a:lnTo>
                  <a:lnTo>
                    <a:pt x="532859" y="630025"/>
                  </a:lnTo>
                  <a:lnTo>
                    <a:pt x="534191" y="630025"/>
                  </a:lnTo>
                  <a:lnTo>
                    <a:pt x="536760" y="628788"/>
                  </a:lnTo>
                  <a:lnTo>
                    <a:pt x="537997" y="626122"/>
                  </a:lnTo>
                  <a:lnTo>
                    <a:pt x="537997" y="623552"/>
                  </a:lnTo>
                  <a:lnTo>
                    <a:pt x="534191" y="622314"/>
                  </a:lnTo>
                  <a:lnTo>
                    <a:pt x="531621" y="617078"/>
                  </a:lnTo>
                  <a:lnTo>
                    <a:pt x="523914" y="614508"/>
                  </a:lnTo>
                  <a:lnTo>
                    <a:pt x="522582" y="614508"/>
                  </a:lnTo>
                  <a:lnTo>
                    <a:pt x="521250" y="610700"/>
                  </a:lnTo>
                  <a:lnTo>
                    <a:pt x="521250" y="609367"/>
                  </a:lnTo>
                  <a:lnTo>
                    <a:pt x="526483" y="604226"/>
                  </a:lnTo>
                  <a:lnTo>
                    <a:pt x="529052" y="602989"/>
                  </a:lnTo>
                  <a:lnTo>
                    <a:pt x="530289" y="602989"/>
                  </a:lnTo>
                  <a:lnTo>
                    <a:pt x="531621" y="604226"/>
                  </a:lnTo>
                  <a:lnTo>
                    <a:pt x="530289" y="609367"/>
                  </a:lnTo>
                  <a:lnTo>
                    <a:pt x="531621" y="610700"/>
                  </a:lnTo>
                  <a:lnTo>
                    <a:pt x="536760" y="619744"/>
                  </a:lnTo>
                  <a:lnTo>
                    <a:pt x="540566" y="620981"/>
                  </a:lnTo>
                  <a:lnTo>
                    <a:pt x="541898" y="620981"/>
                  </a:lnTo>
                  <a:lnTo>
                    <a:pt x="541898" y="619744"/>
                  </a:lnTo>
                  <a:lnTo>
                    <a:pt x="536760" y="610700"/>
                  </a:lnTo>
                  <a:lnTo>
                    <a:pt x="536760" y="608129"/>
                  </a:lnTo>
                  <a:lnTo>
                    <a:pt x="537997" y="604226"/>
                  </a:lnTo>
                  <a:lnTo>
                    <a:pt x="539329" y="601656"/>
                  </a:lnTo>
                  <a:lnTo>
                    <a:pt x="544467" y="599086"/>
                  </a:lnTo>
                  <a:lnTo>
                    <a:pt x="545799" y="597753"/>
                  </a:lnTo>
                  <a:lnTo>
                    <a:pt x="545799" y="595182"/>
                  </a:lnTo>
                  <a:lnTo>
                    <a:pt x="543230" y="591279"/>
                  </a:lnTo>
                  <a:lnTo>
                    <a:pt x="543230" y="587471"/>
                  </a:lnTo>
                  <a:lnTo>
                    <a:pt x="541898" y="582235"/>
                  </a:lnTo>
                  <a:lnTo>
                    <a:pt x="543230" y="580998"/>
                  </a:lnTo>
                  <a:lnTo>
                    <a:pt x="545799" y="580998"/>
                  </a:lnTo>
                  <a:lnTo>
                    <a:pt x="547036" y="578427"/>
                  </a:lnTo>
                  <a:lnTo>
                    <a:pt x="548369" y="573191"/>
                  </a:lnTo>
                  <a:lnTo>
                    <a:pt x="549701" y="571954"/>
                  </a:lnTo>
                  <a:lnTo>
                    <a:pt x="550938" y="571954"/>
                  </a:lnTo>
                  <a:lnTo>
                    <a:pt x="553507" y="580998"/>
                  </a:lnTo>
                  <a:lnTo>
                    <a:pt x="553507" y="590042"/>
                  </a:lnTo>
                  <a:lnTo>
                    <a:pt x="553507" y="591279"/>
                  </a:lnTo>
                  <a:lnTo>
                    <a:pt x="554744" y="591279"/>
                  </a:lnTo>
                  <a:lnTo>
                    <a:pt x="556171" y="590042"/>
                  </a:lnTo>
                  <a:lnTo>
                    <a:pt x="557408" y="580998"/>
                  </a:lnTo>
                  <a:lnTo>
                    <a:pt x="556171" y="573191"/>
                  </a:lnTo>
                  <a:lnTo>
                    <a:pt x="557408" y="570621"/>
                  </a:lnTo>
                  <a:lnTo>
                    <a:pt x="558645" y="570621"/>
                  </a:lnTo>
                  <a:lnTo>
                    <a:pt x="559977" y="571954"/>
                  </a:lnTo>
                  <a:lnTo>
                    <a:pt x="559977" y="579665"/>
                  </a:lnTo>
                  <a:lnTo>
                    <a:pt x="561309" y="583568"/>
                  </a:lnTo>
                  <a:lnTo>
                    <a:pt x="563879" y="587471"/>
                  </a:lnTo>
                  <a:lnTo>
                    <a:pt x="565116" y="593850"/>
                  </a:lnTo>
                  <a:lnTo>
                    <a:pt x="566448" y="595182"/>
                  </a:lnTo>
                  <a:lnTo>
                    <a:pt x="569017" y="593850"/>
                  </a:lnTo>
                  <a:lnTo>
                    <a:pt x="569017" y="591279"/>
                  </a:lnTo>
                  <a:lnTo>
                    <a:pt x="570254" y="590042"/>
                  </a:lnTo>
                  <a:lnTo>
                    <a:pt x="569017" y="586138"/>
                  </a:lnTo>
                  <a:lnTo>
                    <a:pt x="569017" y="582235"/>
                  </a:lnTo>
                  <a:lnTo>
                    <a:pt x="571586" y="579665"/>
                  </a:lnTo>
                  <a:lnTo>
                    <a:pt x="570254" y="575857"/>
                  </a:lnTo>
                  <a:lnTo>
                    <a:pt x="571586" y="574524"/>
                  </a:lnTo>
                  <a:lnTo>
                    <a:pt x="574155" y="573191"/>
                  </a:lnTo>
                  <a:lnTo>
                    <a:pt x="578056" y="574524"/>
                  </a:lnTo>
                  <a:lnTo>
                    <a:pt x="579293" y="575857"/>
                  </a:lnTo>
                  <a:lnTo>
                    <a:pt x="578056" y="580998"/>
                  </a:lnTo>
                  <a:lnTo>
                    <a:pt x="578056" y="582235"/>
                  </a:lnTo>
                  <a:lnTo>
                    <a:pt x="580626" y="583568"/>
                  </a:lnTo>
                  <a:lnTo>
                    <a:pt x="587001" y="579665"/>
                  </a:lnTo>
                  <a:lnTo>
                    <a:pt x="589570" y="578427"/>
                  </a:lnTo>
                  <a:lnTo>
                    <a:pt x="589570" y="575857"/>
                  </a:lnTo>
                  <a:lnTo>
                    <a:pt x="587001" y="573191"/>
                  </a:lnTo>
                  <a:lnTo>
                    <a:pt x="585764" y="564148"/>
                  </a:lnTo>
                  <a:lnTo>
                    <a:pt x="584527" y="561577"/>
                  </a:lnTo>
                  <a:lnTo>
                    <a:pt x="583194" y="559007"/>
                  </a:lnTo>
                  <a:lnTo>
                    <a:pt x="583194" y="553866"/>
                  </a:lnTo>
                  <a:lnTo>
                    <a:pt x="585764" y="552533"/>
                  </a:lnTo>
                  <a:lnTo>
                    <a:pt x="587001" y="553866"/>
                  </a:lnTo>
                  <a:lnTo>
                    <a:pt x="588333" y="553866"/>
                  </a:lnTo>
                  <a:lnTo>
                    <a:pt x="590902" y="551296"/>
                  </a:lnTo>
                  <a:lnTo>
                    <a:pt x="592234" y="551296"/>
                  </a:lnTo>
                  <a:lnTo>
                    <a:pt x="593471" y="553866"/>
                  </a:lnTo>
                  <a:lnTo>
                    <a:pt x="594803" y="557769"/>
                  </a:lnTo>
                  <a:lnTo>
                    <a:pt x="599941" y="557769"/>
                  </a:lnTo>
                  <a:lnTo>
                    <a:pt x="603843" y="556436"/>
                  </a:lnTo>
                  <a:lnTo>
                    <a:pt x="603843" y="555199"/>
                  </a:lnTo>
                  <a:lnTo>
                    <a:pt x="601274" y="551296"/>
                  </a:lnTo>
                  <a:lnTo>
                    <a:pt x="598704" y="544822"/>
                  </a:lnTo>
                  <a:lnTo>
                    <a:pt x="598704" y="543489"/>
                  </a:lnTo>
                  <a:lnTo>
                    <a:pt x="599941" y="542252"/>
                  </a:lnTo>
                  <a:lnTo>
                    <a:pt x="601274" y="542252"/>
                  </a:lnTo>
                  <a:lnTo>
                    <a:pt x="602511" y="543489"/>
                  </a:lnTo>
                  <a:lnTo>
                    <a:pt x="605080" y="552533"/>
                  </a:lnTo>
                  <a:lnTo>
                    <a:pt x="606412" y="553866"/>
                  </a:lnTo>
                  <a:lnTo>
                    <a:pt x="608981" y="556436"/>
                  </a:lnTo>
                  <a:lnTo>
                    <a:pt x="608981" y="555199"/>
                  </a:lnTo>
                  <a:lnTo>
                    <a:pt x="610313" y="549963"/>
                  </a:lnTo>
                  <a:lnTo>
                    <a:pt x="614119" y="549963"/>
                  </a:lnTo>
                  <a:lnTo>
                    <a:pt x="614119" y="547393"/>
                  </a:lnTo>
                  <a:lnTo>
                    <a:pt x="611550" y="544822"/>
                  </a:lnTo>
                  <a:lnTo>
                    <a:pt x="608981" y="538349"/>
                  </a:lnTo>
                  <a:lnTo>
                    <a:pt x="606412" y="538349"/>
                  </a:lnTo>
                  <a:lnTo>
                    <a:pt x="605080" y="537111"/>
                  </a:lnTo>
                  <a:lnTo>
                    <a:pt x="605080" y="534541"/>
                  </a:lnTo>
                  <a:lnTo>
                    <a:pt x="603843" y="531875"/>
                  </a:lnTo>
                  <a:lnTo>
                    <a:pt x="602511" y="530638"/>
                  </a:lnTo>
                  <a:lnTo>
                    <a:pt x="603843" y="529305"/>
                  </a:lnTo>
                  <a:lnTo>
                    <a:pt x="605080" y="530638"/>
                  </a:lnTo>
                  <a:lnTo>
                    <a:pt x="606412" y="533208"/>
                  </a:lnTo>
                  <a:lnTo>
                    <a:pt x="608981" y="535778"/>
                  </a:lnTo>
                  <a:lnTo>
                    <a:pt x="611550" y="535778"/>
                  </a:lnTo>
                  <a:lnTo>
                    <a:pt x="611550" y="534541"/>
                  </a:lnTo>
                  <a:lnTo>
                    <a:pt x="608981" y="531875"/>
                  </a:lnTo>
                  <a:lnTo>
                    <a:pt x="610313" y="531875"/>
                  </a:lnTo>
                  <a:lnTo>
                    <a:pt x="614119" y="530638"/>
                  </a:lnTo>
                  <a:lnTo>
                    <a:pt x="616689" y="528067"/>
                  </a:lnTo>
                  <a:lnTo>
                    <a:pt x="619258" y="528067"/>
                  </a:lnTo>
                  <a:lnTo>
                    <a:pt x="619258" y="529305"/>
                  </a:lnTo>
                  <a:lnTo>
                    <a:pt x="619258" y="534541"/>
                  </a:lnTo>
                  <a:lnTo>
                    <a:pt x="619258" y="535778"/>
                  </a:lnTo>
                  <a:lnTo>
                    <a:pt x="620590" y="538349"/>
                  </a:lnTo>
                  <a:lnTo>
                    <a:pt x="625728" y="544822"/>
                  </a:lnTo>
                  <a:lnTo>
                    <a:pt x="627061" y="544822"/>
                  </a:lnTo>
                  <a:lnTo>
                    <a:pt x="628298" y="544822"/>
                  </a:lnTo>
                  <a:lnTo>
                    <a:pt x="629629" y="543489"/>
                  </a:lnTo>
                  <a:lnTo>
                    <a:pt x="629629" y="542252"/>
                  </a:lnTo>
                  <a:lnTo>
                    <a:pt x="627061" y="538349"/>
                  </a:lnTo>
                  <a:lnTo>
                    <a:pt x="627061" y="535778"/>
                  </a:lnTo>
                  <a:lnTo>
                    <a:pt x="627061" y="534541"/>
                  </a:lnTo>
                  <a:lnTo>
                    <a:pt x="628298" y="534541"/>
                  </a:lnTo>
                  <a:lnTo>
                    <a:pt x="629629" y="534541"/>
                  </a:lnTo>
                  <a:lnTo>
                    <a:pt x="630866" y="534541"/>
                  </a:lnTo>
                  <a:lnTo>
                    <a:pt x="629629" y="538349"/>
                  </a:lnTo>
                  <a:lnTo>
                    <a:pt x="634768" y="538349"/>
                  </a:lnTo>
                  <a:lnTo>
                    <a:pt x="638669" y="537111"/>
                  </a:lnTo>
                  <a:lnTo>
                    <a:pt x="638669" y="534541"/>
                  </a:lnTo>
                  <a:lnTo>
                    <a:pt x="642475" y="529305"/>
                  </a:lnTo>
                  <a:lnTo>
                    <a:pt x="647709" y="516453"/>
                  </a:lnTo>
                  <a:lnTo>
                    <a:pt x="646376" y="513883"/>
                  </a:lnTo>
                  <a:lnTo>
                    <a:pt x="643807" y="512550"/>
                  </a:lnTo>
                  <a:lnTo>
                    <a:pt x="643807" y="511312"/>
                  </a:lnTo>
                  <a:lnTo>
                    <a:pt x="643807" y="509979"/>
                  </a:lnTo>
                  <a:lnTo>
                    <a:pt x="648946" y="508647"/>
                  </a:lnTo>
                  <a:lnTo>
                    <a:pt x="648946" y="506076"/>
                  </a:lnTo>
                  <a:lnTo>
                    <a:pt x="647709" y="503506"/>
                  </a:lnTo>
                  <a:lnTo>
                    <a:pt x="648946" y="502268"/>
                  </a:lnTo>
                  <a:lnTo>
                    <a:pt x="650278" y="502268"/>
                  </a:lnTo>
                  <a:lnTo>
                    <a:pt x="652847" y="502268"/>
                  </a:lnTo>
                  <a:lnTo>
                    <a:pt x="656748" y="499698"/>
                  </a:lnTo>
                  <a:lnTo>
                    <a:pt x="656748" y="497032"/>
                  </a:lnTo>
                  <a:lnTo>
                    <a:pt x="660554" y="490559"/>
                  </a:lnTo>
                  <a:lnTo>
                    <a:pt x="660554" y="487989"/>
                  </a:lnTo>
                  <a:lnTo>
                    <a:pt x="659317" y="487989"/>
                  </a:lnTo>
                  <a:lnTo>
                    <a:pt x="656748" y="485418"/>
                  </a:lnTo>
                  <a:lnTo>
                    <a:pt x="656748" y="481610"/>
                  </a:lnTo>
                  <a:lnTo>
                    <a:pt x="656748" y="480277"/>
                  </a:lnTo>
                  <a:lnTo>
                    <a:pt x="654179" y="480277"/>
                  </a:lnTo>
                  <a:lnTo>
                    <a:pt x="651610" y="477707"/>
                  </a:lnTo>
                  <a:lnTo>
                    <a:pt x="643807" y="473804"/>
                  </a:lnTo>
                  <a:lnTo>
                    <a:pt x="642475" y="473804"/>
                  </a:lnTo>
                  <a:lnTo>
                    <a:pt x="641238" y="473804"/>
                  </a:lnTo>
                  <a:lnTo>
                    <a:pt x="641238" y="475137"/>
                  </a:lnTo>
                  <a:lnTo>
                    <a:pt x="648946" y="482848"/>
                  </a:lnTo>
                  <a:lnTo>
                    <a:pt x="648946" y="484181"/>
                  </a:lnTo>
                  <a:lnTo>
                    <a:pt x="650278" y="485418"/>
                  </a:lnTo>
                  <a:lnTo>
                    <a:pt x="647709" y="489321"/>
                  </a:lnTo>
                  <a:lnTo>
                    <a:pt x="646376" y="490559"/>
                  </a:lnTo>
                  <a:lnTo>
                    <a:pt x="645139" y="490559"/>
                  </a:lnTo>
                  <a:lnTo>
                    <a:pt x="645139" y="489321"/>
                  </a:lnTo>
                  <a:lnTo>
                    <a:pt x="645139" y="484181"/>
                  </a:lnTo>
                  <a:lnTo>
                    <a:pt x="645139" y="482848"/>
                  </a:lnTo>
                  <a:lnTo>
                    <a:pt x="639906" y="481610"/>
                  </a:lnTo>
                  <a:lnTo>
                    <a:pt x="638669" y="481610"/>
                  </a:lnTo>
                  <a:lnTo>
                    <a:pt x="639906" y="484181"/>
                  </a:lnTo>
                  <a:lnTo>
                    <a:pt x="641238" y="486751"/>
                  </a:lnTo>
                  <a:lnTo>
                    <a:pt x="641238" y="487989"/>
                  </a:lnTo>
                  <a:lnTo>
                    <a:pt x="637337" y="487989"/>
                  </a:lnTo>
                  <a:lnTo>
                    <a:pt x="636100" y="487989"/>
                  </a:lnTo>
                  <a:lnTo>
                    <a:pt x="634768" y="485418"/>
                  </a:lnTo>
                  <a:lnTo>
                    <a:pt x="634768" y="484181"/>
                  </a:lnTo>
                  <a:lnTo>
                    <a:pt x="632199" y="485418"/>
                  </a:lnTo>
                  <a:lnTo>
                    <a:pt x="630866" y="486751"/>
                  </a:lnTo>
                  <a:lnTo>
                    <a:pt x="634768" y="490559"/>
                  </a:lnTo>
                  <a:lnTo>
                    <a:pt x="636100" y="497032"/>
                  </a:lnTo>
                  <a:lnTo>
                    <a:pt x="633531" y="495795"/>
                  </a:lnTo>
                  <a:lnTo>
                    <a:pt x="630866" y="490559"/>
                  </a:lnTo>
                  <a:lnTo>
                    <a:pt x="628298" y="487989"/>
                  </a:lnTo>
                  <a:lnTo>
                    <a:pt x="621922" y="482848"/>
                  </a:lnTo>
                  <a:lnTo>
                    <a:pt x="621922" y="481610"/>
                  </a:lnTo>
                  <a:lnTo>
                    <a:pt x="618021" y="478945"/>
                  </a:lnTo>
                  <a:lnTo>
                    <a:pt x="618021" y="477707"/>
                  </a:lnTo>
                  <a:lnTo>
                    <a:pt x="619258" y="477707"/>
                  </a:lnTo>
                  <a:lnTo>
                    <a:pt x="621922" y="477707"/>
                  </a:lnTo>
                  <a:lnTo>
                    <a:pt x="630866" y="481610"/>
                  </a:lnTo>
                  <a:lnTo>
                    <a:pt x="632199" y="481610"/>
                  </a:lnTo>
                  <a:lnTo>
                    <a:pt x="633531" y="477707"/>
                  </a:lnTo>
                  <a:lnTo>
                    <a:pt x="632199" y="473804"/>
                  </a:lnTo>
                  <a:lnTo>
                    <a:pt x="628298" y="473804"/>
                  </a:lnTo>
                  <a:lnTo>
                    <a:pt x="625728" y="473804"/>
                  </a:lnTo>
                  <a:lnTo>
                    <a:pt x="623159" y="471234"/>
                  </a:lnTo>
                  <a:lnTo>
                    <a:pt x="627061" y="467330"/>
                  </a:lnTo>
                  <a:lnTo>
                    <a:pt x="630866" y="466093"/>
                  </a:lnTo>
                  <a:lnTo>
                    <a:pt x="632199" y="466093"/>
                  </a:lnTo>
                  <a:lnTo>
                    <a:pt x="636100" y="471234"/>
                  </a:lnTo>
                  <a:lnTo>
                    <a:pt x="637337" y="472566"/>
                  </a:lnTo>
                  <a:lnTo>
                    <a:pt x="638669" y="472566"/>
                  </a:lnTo>
                  <a:lnTo>
                    <a:pt x="638669" y="471234"/>
                  </a:lnTo>
                  <a:lnTo>
                    <a:pt x="638669" y="467330"/>
                  </a:lnTo>
                  <a:lnTo>
                    <a:pt x="638669" y="464760"/>
                  </a:lnTo>
                  <a:lnTo>
                    <a:pt x="641238" y="460952"/>
                  </a:lnTo>
                  <a:lnTo>
                    <a:pt x="639906" y="459619"/>
                  </a:lnTo>
                  <a:lnTo>
                    <a:pt x="628298" y="448005"/>
                  </a:lnTo>
                  <a:lnTo>
                    <a:pt x="624491" y="446672"/>
                  </a:lnTo>
                  <a:lnTo>
                    <a:pt x="621922" y="437724"/>
                  </a:lnTo>
                  <a:lnTo>
                    <a:pt x="608981" y="424777"/>
                  </a:lnTo>
                  <a:lnTo>
                    <a:pt x="589570" y="424777"/>
                  </a:lnTo>
                  <a:lnTo>
                    <a:pt x="588333" y="43505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C21728F8-54E8-B7F1-85D0-52A90A483C30}"/>
                </a:ext>
              </a:extLst>
            </p:cNvPr>
            <p:cNvSpPr/>
            <p:nvPr/>
          </p:nvSpPr>
          <p:spPr>
            <a:xfrm>
              <a:off x="8189716" y="3410392"/>
              <a:ext cx="538922" cy="282928"/>
            </a:xfrm>
            <a:custGeom>
              <a:avLst/>
              <a:gdLst>
                <a:gd name="connsiteX0" fmla="*/ 370336 w 600036"/>
                <a:gd name="connsiteY0" fmla="*/ 0 h 315012"/>
                <a:gd name="connsiteX1" fmla="*/ 354826 w 600036"/>
                <a:gd name="connsiteY1" fmla="*/ 12947 h 315012"/>
                <a:gd name="connsiteX2" fmla="*/ 351020 w 600036"/>
                <a:gd name="connsiteY2" fmla="*/ 24561 h 315012"/>
                <a:gd name="connsiteX3" fmla="*/ 340649 w 600036"/>
                <a:gd name="connsiteY3" fmla="*/ 24561 h 315012"/>
                <a:gd name="connsiteX4" fmla="*/ 331609 w 600036"/>
                <a:gd name="connsiteY4" fmla="*/ 29797 h 315012"/>
                <a:gd name="connsiteX5" fmla="*/ 335510 w 600036"/>
                <a:gd name="connsiteY5" fmla="*/ 43887 h 315012"/>
                <a:gd name="connsiteX6" fmla="*/ 326471 w 600036"/>
                <a:gd name="connsiteY6" fmla="*/ 45219 h 315012"/>
                <a:gd name="connsiteX7" fmla="*/ 321332 w 600036"/>
                <a:gd name="connsiteY7" fmla="*/ 58166 h 315012"/>
                <a:gd name="connsiteX8" fmla="*/ 132929 w 600036"/>
                <a:gd name="connsiteY8" fmla="*/ 100720 h 315012"/>
                <a:gd name="connsiteX9" fmla="*/ 2569 w 600036"/>
                <a:gd name="connsiteY9" fmla="*/ 127852 h 315012"/>
                <a:gd name="connsiteX10" fmla="*/ 0 w 600036"/>
                <a:gd name="connsiteY10" fmla="*/ 285311 h 315012"/>
                <a:gd name="connsiteX11" fmla="*/ 3901 w 600036"/>
                <a:gd name="connsiteY11" fmla="*/ 290547 h 315012"/>
                <a:gd name="connsiteX12" fmla="*/ 113518 w 600036"/>
                <a:gd name="connsiteY12" fmla="*/ 267318 h 315012"/>
                <a:gd name="connsiteX13" fmla="*/ 114850 w 600036"/>
                <a:gd name="connsiteY13" fmla="*/ 275029 h 315012"/>
                <a:gd name="connsiteX14" fmla="*/ 122557 w 600036"/>
                <a:gd name="connsiteY14" fmla="*/ 272459 h 315012"/>
                <a:gd name="connsiteX15" fmla="*/ 122557 w 600036"/>
                <a:gd name="connsiteY15" fmla="*/ 264748 h 315012"/>
                <a:gd name="connsiteX16" fmla="*/ 152245 w 600036"/>
                <a:gd name="connsiteY16" fmla="*/ 260844 h 315012"/>
                <a:gd name="connsiteX17" fmla="*/ 162617 w 600036"/>
                <a:gd name="connsiteY17" fmla="*/ 255609 h 315012"/>
                <a:gd name="connsiteX18" fmla="*/ 278704 w 600036"/>
                <a:gd name="connsiteY18" fmla="*/ 228572 h 315012"/>
                <a:gd name="connsiteX19" fmla="*/ 280036 w 600036"/>
                <a:gd name="connsiteY19" fmla="*/ 232380 h 315012"/>
                <a:gd name="connsiteX20" fmla="*/ 347119 w 600036"/>
                <a:gd name="connsiteY20" fmla="*/ 211817 h 315012"/>
                <a:gd name="connsiteX21" fmla="*/ 353589 w 600036"/>
                <a:gd name="connsiteY21" fmla="*/ 240186 h 315012"/>
                <a:gd name="connsiteX22" fmla="*/ 361297 w 600036"/>
                <a:gd name="connsiteY22" fmla="*/ 236283 h 315012"/>
                <a:gd name="connsiteX23" fmla="*/ 366530 w 600036"/>
                <a:gd name="connsiteY23" fmla="*/ 260844 h 315012"/>
                <a:gd name="connsiteX24" fmla="*/ 380708 w 600036"/>
                <a:gd name="connsiteY24" fmla="*/ 264748 h 315012"/>
                <a:gd name="connsiteX25" fmla="*/ 388415 w 600036"/>
                <a:gd name="connsiteY25" fmla="*/ 272459 h 315012"/>
                <a:gd name="connsiteX26" fmla="*/ 389652 w 600036"/>
                <a:gd name="connsiteY26" fmla="*/ 269888 h 315012"/>
                <a:gd name="connsiteX27" fmla="*/ 390985 w 600036"/>
                <a:gd name="connsiteY27" fmla="*/ 269888 h 315012"/>
                <a:gd name="connsiteX28" fmla="*/ 390985 w 600036"/>
                <a:gd name="connsiteY28" fmla="*/ 272459 h 315012"/>
                <a:gd name="connsiteX29" fmla="*/ 393554 w 600036"/>
                <a:gd name="connsiteY29" fmla="*/ 272459 h 315012"/>
                <a:gd name="connsiteX30" fmla="*/ 394886 w 600036"/>
                <a:gd name="connsiteY30" fmla="*/ 272459 h 315012"/>
                <a:gd name="connsiteX31" fmla="*/ 394886 w 600036"/>
                <a:gd name="connsiteY31" fmla="*/ 268556 h 315012"/>
                <a:gd name="connsiteX32" fmla="*/ 396123 w 600036"/>
                <a:gd name="connsiteY32" fmla="*/ 263415 h 315012"/>
                <a:gd name="connsiteX33" fmla="*/ 397455 w 600036"/>
                <a:gd name="connsiteY33" fmla="*/ 262082 h 315012"/>
                <a:gd name="connsiteX34" fmla="*/ 398787 w 600036"/>
                <a:gd name="connsiteY34" fmla="*/ 259512 h 315012"/>
                <a:gd name="connsiteX35" fmla="*/ 398787 w 600036"/>
                <a:gd name="connsiteY35" fmla="*/ 250468 h 315012"/>
                <a:gd name="connsiteX36" fmla="*/ 400024 w 600036"/>
                <a:gd name="connsiteY36" fmla="*/ 243994 h 315012"/>
                <a:gd name="connsiteX37" fmla="*/ 402594 w 600036"/>
                <a:gd name="connsiteY37" fmla="*/ 243994 h 315012"/>
                <a:gd name="connsiteX38" fmla="*/ 403925 w 600036"/>
                <a:gd name="connsiteY38" fmla="*/ 246660 h 315012"/>
                <a:gd name="connsiteX39" fmla="*/ 405162 w 600036"/>
                <a:gd name="connsiteY39" fmla="*/ 250468 h 315012"/>
                <a:gd name="connsiteX40" fmla="*/ 405162 w 600036"/>
                <a:gd name="connsiteY40" fmla="*/ 251801 h 315012"/>
                <a:gd name="connsiteX41" fmla="*/ 405162 w 600036"/>
                <a:gd name="connsiteY41" fmla="*/ 256941 h 315012"/>
                <a:gd name="connsiteX42" fmla="*/ 402594 w 600036"/>
                <a:gd name="connsiteY42" fmla="*/ 263415 h 315012"/>
                <a:gd name="connsiteX43" fmla="*/ 401261 w 600036"/>
                <a:gd name="connsiteY43" fmla="*/ 268556 h 315012"/>
                <a:gd name="connsiteX44" fmla="*/ 397455 w 600036"/>
                <a:gd name="connsiteY44" fmla="*/ 275029 h 315012"/>
                <a:gd name="connsiteX45" fmla="*/ 396123 w 600036"/>
                <a:gd name="connsiteY45" fmla="*/ 277599 h 315012"/>
                <a:gd name="connsiteX46" fmla="*/ 406495 w 600036"/>
                <a:gd name="connsiteY46" fmla="*/ 280170 h 315012"/>
                <a:gd name="connsiteX47" fmla="*/ 419340 w 600036"/>
                <a:gd name="connsiteY47" fmla="*/ 315013 h 315012"/>
                <a:gd name="connsiteX48" fmla="*/ 421909 w 600036"/>
                <a:gd name="connsiteY48" fmla="*/ 315013 h 315012"/>
                <a:gd name="connsiteX49" fmla="*/ 421909 w 600036"/>
                <a:gd name="connsiteY49" fmla="*/ 312442 h 315012"/>
                <a:gd name="connsiteX50" fmla="*/ 421909 w 600036"/>
                <a:gd name="connsiteY50" fmla="*/ 311205 h 315012"/>
                <a:gd name="connsiteX51" fmla="*/ 418104 w 600036"/>
                <a:gd name="connsiteY51" fmla="*/ 305969 h 315012"/>
                <a:gd name="connsiteX52" fmla="*/ 418104 w 600036"/>
                <a:gd name="connsiteY52" fmla="*/ 304731 h 315012"/>
                <a:gd name="connsiteX53" fmla="*/ 419340 w 600036"/>
                <a:gd name="connsiteY53" fmla="*/ 304731 h 315012"/>
                <a:gd name="connsiteX54" fmla="*/ 421909 w 600036"/>
                <a:gd name="connsiteY54" fmla="*/ 308539 h 315012"/>
                <a:gd name="connsiteX55" fmla="*/ 424574 w 600036"/>
                <a:gd name="connsiteY55" fmla="*/ 305969 h 315012"/>
                <a:gd name="connsiteX56" fmla="*/ 424574 w 600036"/>
                <a:gd name="connsiteY56" fmla="*/ 304731 h 315012"/>
                <a:gd name="connsiteX57" fmla="*/ 421909 w 600036"/>
                <a:gd name="connsiteY57" fmla="*/ 296925 h 315012"/>
                <a:gd name="connsiteX58" fmla="*/ 420672 w 600036"/>
                <a:gd name="connsiteY58" fmla="*/ 291784 h 315012"/>
                <a:gd name="connsiteX59" fmla="*/ 420672 w 600036"/>
                <a:gd name="connsiteY59" fmla="*/ 289214 h 315012"/>
                <a:gd name="connsiteX60" fmla="*/ 423242 w 600036"/>
                <a:gd name="connsiteY60" fmla="*/ 290547 h 315012"/>
                <a:gd name="connsiteX61" fmla="*/ 425811 w 600036"/>
                <a:gd name="connsiteY61" fmla="*/ 294354 h 315012"/>
                <a:gd name="connsiteX62" fmla="*/ 428380 w 600036"/>
                <a:gd name="connsiteY62" fmla="*/ 300828 h 315012"/>
                <a:gd name="connsiteX63" fmla="*/ 430949 w 600036"/>
                <a:gd name="connsiteY63" fmla="*/ 305969 h 315012"/>
                <a:gd name="connsiteX64" fmla="*/ 429712 w 600036"/>
                <a:gd name="connsiteY64" fmla="*/ 307301 h 315012"/>
                <a:gd name="connsiteX65" fmla="*/ 427143 w 600036"/>
                <a:gd name="connsiteY65" fmla="*/ 308539 h 315012"/>
                <a:gd name="connsiteX66" fmla="*/ 425811 w 600036"/>
                <a:gd name="connsiteY66" fmla="*/ 311205 h 315012"/>
                <a:gd name="connsiteX67" fmla="*/ 428380 w 600036"/>
                <a:gd name="connsiteY67" fmla="*/ 312442 h 315012"/>
                <a:gd name="connsiteX68" fmla="*/ 430949 w 600036"/>
                <a:gd name="connsiteY68" fmla="*/ 311205 h 315012"/>
                <a:gd name="connsiteX69" fmla="*/ 432281 w 600036"/>
                <a:gd name="connsiteY69" fmla="*/ 311205 h 315012"/>
                <a:gd name="connsiteX70" fmla="*/ 434850 w 600036"/>
                <a:gd name="connsiteY70" fmla="*/ 311205 h 315012"/>
                <a:gd name="connsiteX71" fmla="*/ 437419 w 600036"/>
                <a:gd name="connsiteY71" fmla="*/ 309872 h 315012"/>
                <a:gd name="connsiteX72" fmla="*/ 438752 w 600036"/>
                <a:gd name="connsiteY72" fmla="*/ 308539 h 315012"/>
                <a:gd name="connsiteX73" fmla="*/ 439989 w 600036"/>
                <a:gd name="connsiteY73" fmla="*/ 305969 h 315012"/>
                <a:gd name="connsiteX74" fmla="*/ 439989 w 600036"/>
                <a:gd name="connsiteY74" fmla="*/ 304731 h 315012"/>
                <a:gd name="connsiteX75" fmla="*/ 437419 w 600036"/>
                <a:gd name="connsiteY75" fmla="*/ 302161 h 315012"/>
                <a:gd name="connsiteX76" fmla="*/ 437419 w 600036"/>
                <a:gd name="connsiteY76" fmla="*/ 300828 h 315012"/>
                <a:gd name="connsiteX77" fmla="*/ 438752 w 600036"/>
                <a:gd name="connsiteY77" fmla="*/ 299590 h 315012"/>
                <a:gd name="connsiteX78" fmla="*/ 441320 w 600036"/>
                <a:gd name="connsiteY78" fmla="*/ 298258 h 315012"/>
                <a:gd name="connsiteX79" fmla="*/ 445222 w 600036"/>
                <a:gd name="connsiteY79" fmla="*/ 298258 h 315012"/>
                <a:gd name="connsiteX80" fmla="*/ 446459 w 600036"/>
                <a:gd name="connsiteY80" fmla="*/ 298258 h 315012"/>
                <a:gd name="connsiteX81" fmla="*/ 447791 w 600036"/>
                <a:gd name="connsiteY81" fmla="*/ 296925 h 315012"/>
                <a:gd name="connsiteX82" fmla="*/ 447791 w 600036"/>
                <a:gd name="connsiteY82" fmla="*/ 295687 h 315012"/>
                <a:gd name="connsiteX83" fmla="*/ 438752 w 600036"/>
                <a:gd name="connsiteY83" fmla="*/ 287976 h 315012"/>
                <a:gd name="connsiteX84" fmla="*/ 438752 w 600036"/>
                <a:gd name="connsiteY84" fmla="*/ 286643 h 315012"/>
                <a:gd name="connsiteX85" fmla="*/ 439989 w 600036"/>
                <a:gd name="connsiteY85" fmla="*/ 285311 h 315012"/>
                <a:gd name="connsiteX86" fmla="*/ 441320 w 600036"/>
                <a:gd name="connsiteY86" fmla="*/ 284073 h 315012"/>
                <a:gd name="connsiteX87" fmla="*/ 442558 w 600036"/>
                <a:gd name="connsiteY87" fmla="*/ 286643 h 315012"/>
                <a:gd name="connsiteX88" fmla="*/ 445222 w 600036"/>
                <a:gd name="connsiteY88" fmla="*/ 286643 h 315012"/>
                <a:gd name="connsiteX89" fmla="*/ 445222 w 600036"/>
                <a:gd name="connsiteY89" fmla="*/ 284073 h 315012"/>
                <a:gd name="connsiteX90" fmla="*/ 443890 w 600036"/>
                <a:gd name="connsiteY90" fmla="*/ 281503 h 315012"/>
                <a:gd name="connsiteX91" fmla="*/ 442558 w 600036"/>
                <a:gd name="connsiteY91" fmla="*/ 273696 h 315012"/>
                <a:gd name="connsiteX92" fmla="*/ 441320 w 600036"/>
                <a:gd name="connsiteY92" fmla="*/ 271126 h 315012"/>
                <a:gd name="connsiteX93" fmla="*/ 441320 w 600036"/>
                <a:gd name="connsiteY93" fmla="*/ 268556 h 315012"/>
                <a:gd name="connsiteX94" fmla="*/ 442558 w 600036"/>
                <a:gd name="connsiteY94" fmla="*/ 267318 h 315012"/>
                <a:gd name="connsiteX95" fmla="*/ 443890 w 600036"/>
                <a:gd name="connsiteY95" fmla="*/ 268556 h 315012"/>
                <a:gd name="connsiteX96" fmla="*/ 445222 w 600036"/>
                <a:gd name="connsiteY96" fmla="*/ 275029 h 315012"/>
                <a:gd name="connsiteX97" fmla="*/ 450360 w 600036"/>
                <a:gd name="connsiteY97" fmla="*/ 276267 h 315012"/>
                <a:gd name="connsiteX98" fmla="*/ 451597 w 600036"/>
                <a:gd name="connsiteY98" fmla="*/ 275029 h 315012"/>
                <a:gd name="connsiteX99" fmla="*/ 460637 w 600036"/>
                <a:gd name="connsiteY99" fmla="*/ 275029 h 315012"/>
                <a:gd name="connsiteX100" fmla="*/ 461969 w 600036"/>
                <a:gd name="connsiteY100" fmla="*/ 272459 h 315012"/>
                <a:gd name="connsiteX101" fmla="*/ 461969 w 600036"/>
                <a:gd name="connsiteY101" fmla="*/ 271126 h 315012"/>
                <a:gd name="connsiteX102" fmla="*/ 459400 w 600036"/>
                <a:gd name="connsiteY102" fmla="*/ 268556 h 315012"/>
                <a:gd name="connsiteX103" fmla="*/ 459400 w 600036"/>
                <a:gd name="connsiteY103" fmla="*/ 265985 h 315012"/>
                <a:gd name="connsiteX104" fmla="*/ 460637 w 600036"/>
                <a:gd name="connsiteY104" fmla="*/ 264748 h 315012"/>
                <a:gd name="connsiteX105" fmla="*/ 463206 w 600036"/>
                <a:gd name="connsiteY105" fmla="*/ 264748 h 315012"/>
                <a:gd name="connsiteX106" fmla="*/ 464538 w 600036"/>
                <a:gd name="connsiteY106" fmla="*/ 265985 h 315012"/>
                <a:gd name="connsiteX107" fmla="*/ 465775 w 600036"/>
                <a:gd name="connsiteY107" fmla="*/ 268556 h 315012"/>
                <a:gd name="connsiteX108" fmla="*/ 467107 w 600036"/>
                <a:gd name="connsiteY108" fmla="*/ 268556 h 315012"/>
                <a:gd name="connsiteX109" fmla="*/ 468440 w 600036"/>
                <a:gd name="connsiteY109" fmla="*/ 265985 h 315012"/>
                <a:gd name="connsiteX110" fmla="*/ 467107 w 600036"/>
                <a:gd name="connsiteY110" fmla="*/ 259512 h 315012"/>
                <a:gd name="connsiteX111" fmla="*/ 467107 w 600036"/>
                <a:gd name="connsiteY111" fmla="*/ 253038 h 315012"/>
                <a:gd name="connsiteX112" fmla="*/ 468440 w 600036"/>
                <a:gd name="connsiteY112" fmla="*/ 246660 h 315012"/>
                <a:gd name="connsiteX113" fmla="*/ 469677 w 600036"/>
                <a:gd name="connsiteY113" fmla="*/ 242757 h 315012"/>
                <a:gd name="connsiteX114" fmla="*/ 472245 w 600036"/>
                <a:gd name="connsiteY114" fmla="*/ 241424 h 315012"/>
                <a:gd name="connsiteX115" fmla="*/ 473578 w 600036"/>
                <a:gd name="connsiteY115" fmla="*/ 242757 h 315012"/>
                <a:gd name="connsiteX116" fmla="*/ 473578 w 600036"/>
                <a:gd name="connsiteY116" fmla="*/ 246660 h 315012"/>
                <a:gd name="connsiteX117" fmla="*/ 474815 w 600036"/>
                <a:gd name="connsiteY117" fmla="*/ 246660 h 315012"/>
                <a:gd name="connsiteX118" fmla="*/ 477479 w 600036"/>
                <a:gd name="connsiteY118" fmla="*/ 246660 h 315012"/>
                <a:gd name="connsiteX119" fmla="*/ 480048 w 600036"/>
                <a:gd name="connsiteY119" fmla="*/ 241424 h 315012"/>
                <a:gd name="connsiteX120" fmla="*/ 483854 w 600036"/>
                <a:gd name="connsiteY120" fmla="*/ 238854 h 315012"/>
                <a:gd name="connsiteX121" fmla="*/ 486518 w 600036"/>
                <a:gd name="connsiteY121" fmla="*/ 238854 h 315012"/>
                <a:gd name="connsiteX122" fmla="*/ 486518 w 600036"/>
                <a:gd name="connsiteY122" fmla="*/ 241424 h 315012"/>
                <a:gd name="connsiteX123" fmla="*/ 485187 w 600036"/>
                <a:gd name="connsiteY123" fmla="*/ 243994 h 315012"/>
                <a:gd name="connsiteX124" fmla="*/ 487755 w 600036"/>
                <a:gd name="connsiteY124" fmla="*/ 246660 h 315012"/>
                <a:gd name="connsiteX125" fmla="*/ 489088 w 600036"/>
                <a:gd name="connsiteY125" fmla="*/ 249230 h 315012"/>
                <a:gd name="connsiteX126" fmla="*/ 490325 w 600036"/>
                <a:gd name="connsiteY126" fmla="*/ 253038 h 315012"/>
                <a:gd name="connsiteX127" fmla="*/ 489088 w 600036"/>
                <a:gd name="connsiteY127" fmla="*/ 258274 h 315012"/>
                <a:gd name="connsiteX128" fmla="*/ 486518 w 600036"/>
                <a:gd name="connsiteY128" fmla="*/ 262082 h 315012"/>
                <a:gd name="connsiteX129" fmla="*/ 486518 w 600036"/>
                <a:gd name="connsiteY129" fmla="*/ 264748 h 315012"/>
                <a:gd name="connsiteX130" fmla="*/ 491657 w 600036"/>
                <a:gd name="connsiteY130" fmla="*/ 277599 h 315012"/>
                <a:gd name="connsiteX131" fmla="*/ 490325 w 600036"/>
                <a:gd name="connsiteY131" fmla="*/ 284073 h 315012"/>
                <a:gd name="connsiteX132" fmla="*/ 491657 w 600036"/>
                <a:gd name="connsiteY132" fmla="*/ 285311 h 315012"/>
                <a:gd name="connsiteX133" fmla="*/ 494226 w 600036"/>
                <a:gd name="connsiteY133" fmla="*/ 285311 h 315012"/>
                <a:gd name="connsiteX134" fmla="*/ 501934 w 600036"/>
                <a:gd name="connsiteY134" fmla="*/ 281503 h 315012"/>
                <a:gd name="connsiteX135" fmla="*/ 503265 w 600036"/>
                <a:gd name="connsiteY135" fmla="*/ 280170 h 315012"/>
                <a:gd name="connsiteX136" fmla="*/ 510973 w 600036"/>
                <a:gd name="connsiteY136" fmla="*/ 277599 h 315012"/>
                <a:gd name="connsiteX137" fmla="*/ 513542 w 600036"/>
                <a:gd name="connsiteY137" fmla="*/ 276267 h 315012"/>
                <a:gd name="connsiteX138" fmla="*/ 518775 w 600036"/>
                <a:gd name="connsiteY138" fmla="*/ 275029 h 315012"/>
                <a:gd name="connsiteX139" fmla="*/ 520012 w 600036"/>
                <a:gd name="connsiteY139" fmla="*/ 272459 h 315012"/>
                <a:gd name="connsiteX140" fmla="*/ 521345 w 600036"/>
                <a:gd name="connsiteY140" fmla="*/ 269888 h 315012"/>
                <a:gd name="connsiteX141" fmla="*/ 522582 w 600036"/>
                <a:gd name="connsiteY141" fmla="*/ 264748 h 315012"/>
                <a:gd name="connsiteX142" fmla="*/ 525151 w 600036"/>
                <a:gd name="connsiteY142" fmla="*/ 258274 h 315012"/>
                <a:gd name="connsiteX143" fmla="*/ 526483 w 600036"/>
                <a:gd name="connsiteY143" fmla="*/ 256941 h 315012"/>
                <a:gd name="connsiteX144" fmla="*/ 530384 w 600036"/>
                <a:gd name="connsiteY144" fmla="*/ 258274 h 315012"/>
                <a:gd name="connsiteX145" fmla="*/ 532953 w 600036"/>
                <a:gd name="connsiteY145" fmla="*/ 256941 h 315012"/>
                <a:gd name="connsiteX146" fmla="*/ 536760 w 600036"/>
                <a:gd name="connsiteY146" fmla="*/ 250468 h 315012"/>
                <a:gd name="connsiteX147" fmla="*/ 539329 w 600036"/>
                <a:gd name="connsiteY147" fmla="*/ 247897 h 315012"/>
                <a:gd name="connsiteX148" fmla="*/ 547132 w 600036"/>
                <a:gd name="connsiteY148" fmla="*/ 245327 h 315012"/>
                <a:gd name="connsiteX149" fmla="*/ 549700 w 600036"/>
                <a:gd name="connsiteY149" fmla="*/ 245327 h 315012"/>
                <a:gd name="connsiteX150" fmla="*/ 553602 w 600036"/>
                <a:gd name="connsiteY150" fmla="*/ 245327 h 315012"/>
                <a:gd name="connsiteX151" fmla="*/ 552270 w 600036"/>
                <a:gd name="connsiteY151" fmla="*/ 247897 h 315012"/>
                <a:gd name="connsiteX152" fmla="*/ 549700 w 600036"/>
                <a:gd name="connsiteY152" fmla="*/ 249230 h 315012"/>
                <a:gd name="connsiteX153" fmla="*/ 548368 w 600036"/>
                <a:gd name="connsiteY153" fmla="*/ 251801 h 315012"/>
                <a:gd name="connsiteX154" fmla="*/ 549700 w 600036"/>
                <a:gd name="connsiteY154" fmla="*/ 253038 h 315012"/>
                <a:gd name="connsiteX155" fmla="*/ 551033 w 600036"/>
                <a:gd name="connsiteY155" fmla="*/ 253038 h 315012"/>
                <a:gd name="connsiteX156" fmla="*/ 556171 w 600036"/>
                <a:gd name="connsiteY156" fmla="*/ 250468 h 315012"/>
                <a:gd name="connsiteX157" fmla="*/ 560072 w 600036"/>
                <a:gd name="connsiteY157" fmla="*/ 243994 h 315012"/>
                <a:gd name="connsiteX158" fmla="*/ 561309 w 600036"/>
                <a:gd name="connsiteY158" fmla="*/ 240186 h 315012"/>
                <a:gd name="connsiteX159" fmla="*/ 569017 w 600036"/>
                <a:gd name="connsiteY159" fmla="*/ 238854 h 315012"/>
                <a:gd name="connsiteX160" fmla="*/ 580625 w 600036"/>
                <a:gd name="connsiteY160" fmla="*/ 236283 h 315012"/>
                <a:gd name="connsiteX161" fmla="*/ 589760 w 600036"/>
                <a:gd name="connsiteY161" fmla="*/ 231142 h 315012"/>
                <a:gd name="connsiteX162" fmla="*/ 597467 w 600036"/>
                <a:gd name="connsiteY162" fmla="*/ 226002 h 315012"/>
                <a:gd name="connsiteX163" fmla="*/ 596135 w 600036"/>
                <a:gd name="connsiteY163" fmla="*/ 216958 h 315012"/>
                <a:gd name="connsiteX164" fmla="*/ 587095 w 600036"/>
                <a:gd name="connsiteY164" fmla="*/ 216958 h 315012"/>
                <a:gd name="connsiteX165" fmla="*/ 590997 w 600036"/>
                <a:gd name="connsiteY165" fmla="*/ 211817 h 315012"/>
                <a:gd name="connsiteX166" fmla="*/ 588428 w 600036"/>
                <a:gd name="connsiteY166" fmla="*/ 202678 h 315012"/>
                <a:gd name="connsiteX167" fmla="*/ 592329 w 600036"/>
                <a:gd name="connsiteY167" fmla="*/ 201441 h 315012"/>
                <a:gd name="connsiteX168" fmla="*/ 594898 w 600036"/>
                <a:gd name="connsiteY168" fmla="*/ 206581 h 315012"/>
                <a:gd name="connsiteX169" fmla="*/ 600037 w 600036"/>
                <a:gd name="connsiteY169" fmla="*/ 227239 h 315012"/>
                <a:gd name="connsiteX170" fmla="*/ 600037 w 600036"/>
                <a:gd name="connsiteY170" fmla="*/ 216958 h 315012"/>
                <a:gd name="connsiteX171" fmla="*/ 593566 w 600036"/>
                <a:gd name="connsiteY171" fmla="*/ 196300 h 315012"/>
                <a:gd name="connsiteX172" fmla="*/ 590997 w 600036"/>
                <a:gd name="connsiteY172" fmla="*/ 198870 h 315012"/>
                <a:gd name="connsiteX173" fmla="*/ 589760 w 600036"/>
                <a:gd name="connsiteY173" fmla="*/ 196300 h 315012"/>
                <a:gd name="connsiteX174" fmla="*/ 585858 w 600036"/>
                <a:gd name="connsiteY174" fmla="*/ 200108 h 315012"/>
                <a:gd name="connsiteX175" fmla="*/ 588428 w 600036"/>
                <a:gd name="connsiteY175" fmla="*/ 188493 h 315012"/>
                <a:gd name="connsiteX176" fmla="*/ 581957 w 600036"/>
                <a:gd name="connsiteY176" fmla="*/ 173071 h 315012"/>
                <a:gd name="connsiteX177" fmla="*/ 560072 w 600036"/>
                <a:gd name="connsiteY177" fmla="*/ 151080 h 315012"/>
                <a:gd name="connsiteX178" fmla="*/ 552270 w 600036"/>
                <a:gd name="connsiteY178" fmla="*/ 145940 h 315012"/>
                <a:gd name="connsiteX179" fmla="*/ 538092 w 600036"/>
                <a:gd name="connsiteY179" fmla="*/ 144607 h 315012"/>
                <a:gd name="connsiteX180" fmla="*/ 527815 w 600036"/>
                <a:gd name="connsiteY180" fmla="*/ 147177 h 315012"/>
                <a:gd name="connsiteX181" fmla="*/ 525151 w 600036"/>
                <a:gd name="connsiteY181" fmla="*/ 152413 h 315012"/>
                <a:gd name="connsiteX182" fmla="*/ 535522 w 600036"/>
                <a:gd name="connsiteY182" fmla="*/ 157554 h 315012"/>
                <a:gd name="connsiteX183" fmla="*/ 539329 w 600036"/>
                <a:gd name="connsiteY183" fmla="*/ 151080 h 315012"/>
                <a:gd name="connsiteX184" fmla="*/ 549700 w 600036"/>
                <a:gd name="connsiteY184" fmla="*/ 152413 h 315012"/>
                <a:gd name="connsiteX185" fmla="*/ 556171 w 600036"/>
                <a:gd name="connsiteY185" fmla="*/ 161457 h 315012"/>
                <a:gd name="connsiteX186" fmla="*/ 565210 w 600036"/>
                <a:gd name="connsiteY186" fmla="*/ 184685 h 315012"/>
                <a:gd name="connsiteX187" fmla="*/ 566447 w 600036"/>
                <a:gd name="connsiteY187" fmla="*/ 182115 h 315012"/>
                <a:gd name="connsiteX188" fmla="*/ 563878 w 600036"/>
                <a:gd name="connsiteY188" fmla="*/ 174309 h 315012"/>
                <a:gd name="connsiteX189" fmla="*/ 567780 w 600036"/>
                <a:gd name="connsiteY189" fmla="*/ 171738 h 315012"/>
                <a:gd name="connsiteX190" fmla="*/ 569017 w 600036"/>
                <a:gd name="connsiteY190" fmla="*/ 175642 h 315012"/>
                <a:gd name="connsiteX191" fmla="*/ 572918 w 600036"/>
                <a:gd name="connsiteY191" fmla="*/ 175642 h 315012"/>
                <a:gd name="connsiteX192" fmla="*/ 571585 w 600036"/>
                <a:gd name="connsiteY192" fmla="*/ 179450 h 315012"/>
                <a:gd name="connsiteX193" fmla="*/ 575487 w 600036"/>
                <a:gd name="connsiteY193" fmla="*/ 182115 h 315012"/>
                <a:gd name="connsiteX194" fmla="*/ 580625 w 600036"/>
                <a:gd name="connsiteY194" fmla="*/ 196300 h 315012"/>
                <a:gd name="connsiteX195" fmla="*/ 576819 w 600036"/>
                <a:gd name="connsiteY195" fmla="*/ 205344 h 315012"/>
                <a:gd name="connsiteX196" fmla="*/ 574250 w 600036"/>
                <a:gd name="connsiteY196" fmla="*/ 207914 h 315012"/>
                <a:gd name="connsiteX197" fmla="*/ 567780 w 600036"/>
                <a:gd name="connsiteY197" fmla="*/ 214388 h 315012"/>
                <a:gd name="connsiteX198" fmla="*/ 558740 w 600036"/>
                <a:gd name="connsiteY198" fmla="*/ 218195 h 315012"/>
                <a:gd name="connsiteX199" fmla="*/ 552270 w 600036"/>
                <a:gd name="connsiteY199" fmla="*/ 220766 h 315012"/>
                <a:gd name="connsiteX200" fmla="*/ 549700 w 600036"/>
                <a:gd name="connsiteY200" fmla="*/ 223431 h 315012"/>
                <a:gd name="connsiteX201" fmla="*/ 548368 w 600036"/>
                <a:gd name="connsiteY201" fmla="*/ 226002 h 315012"/>
                <a:gd name="connsiteX202" fmla="*/ 545799 w 600036"/>
                <a:gd name="connsiteY202" fmla="*/ 231142 h 315012"/>
                <a:gd name="connsiteX203" fmla="*/ 540661 w 600036"/>
                <a:gd name="connsiteY203" fmla="*/ 233713 h 315012"/>
                <a:gd name="connsiteX204" fmla="*/ 534190 w 600036"/>
                <a:gd name="connsiteY204" fmla="*/ 235046 h 315012"/>
                <a:gd name="connsiteX205" fmla="*/ 531621 w 600036"/>
                <a:gd name="connsiteY205" fmla="*/ 233713 h 315012"/>
                <a:gd name="connsiteX206" fmla="*/ 530384 w 600036"/>
                <a:gd name="connsiteY206" fmla="*/ 231142 h 315012"/>
                <a:gd name="connsiteX207" fmla="*/ 517443 w 600036"/>
                <a:gd name="connsiteY207" fmla="*/ 229810 h 315012"/>
                <a:gd name="connsiteX208" fmla="*/ 507072 w 600036"/>
                <a:gd name="connsiteY208" fmla="*/ 227239 h 315012"/>
                <a:gd name="connsiteX209" fmla="*/ 499364 w 600036"/>
                <a:gd name="connsiteY209" fmla="*/ 223431 h 315012"/>
                <a:gd name="connsiteX210" fmla="*/ 494226 w 600036"/>
                <a:gd name="connsiteY210" fmla="*/ 220766 h 315012"/>
                <a:gd name="connsiteX211" fmla="*/ 490325 w 600036"/>
                <a:gd name="connsiteY211" fmla="*/ 215625 h 315012"/>
                <a:gd name="connsiteX212" fmla="*/ 487755 w 600036"/>
                <a:gd name="connsiteY212" fmla="*/ 207914 h 315012"/>
                <a:gd name="connsiteX213" fmla="*/ 486518 w 600036"/>
                <a:gd name="connsiteY213" fmla="*/ 197537 h 315012"/>
                <a:gd name="connsiteX214" fmla="*/ 486518 w 600036"/>
                <a:gd name="connsiteY214" fmla="*/ 193729 h 315012"/>
                <a:gd name="connsiteX215" fmla="*/ 483854 w 600036"/>
                <a:gd name="connsiteY215" fmla="*/ 192397 h 315012"/>
                <a:gd name="connsiteX216" fmla="*/ 480048 w 600036"/>
                <a:gd name="connsiteY216" fmla="*/ 192397 h 315012"/>
                <a:gd name="connsiteX217" fmla="*/ 478716 w 600036"/>
                <a:gd name="connsiteY217" fmla="*/ 192397 h 315012"/>
                <a:gd name="connsiteX218" fmla="*/ 473578 w 600036"/>
                <a:gd name="connsiteY218" fmla="*/ 194967 h 315012"/>
                <a:gd name="connsiteX219" fmla="*/ 469677 w 600036"/>
                <a:gd name="connsiteY219" fmla="*/ 193729 h 315012"/>
                <a:gd name="connsiteX220" fmla="*/ 461969 w 600036"/>
                <a:gd name="connsiteY220" fmla="*/ 192397 h 315012"/>
                <a:gd name="connsiteX221" fmla="*/ 456831 w 600036"/>
                <a:gd name="connsiteY221" fmla="*/ 188493 h 315012"/>
                <a:gd name="connsiteX222" fmla="*/ 456831 w 600036"/>
                <a:gd name="connsiteY222" fmla="*/ 185923 h 315012"/>
                <a:gd name="connsiteX223" fmla="*/ 455499 w 600036"/>
                <a:gd name="connsiteY223" fmla="*/ 183353 h 315012"/>
                <a:gd name="connsiteX224" fmla="*/ 456831 w 600036"/>
                <a:gd name="connsiteY224" fmla="*/ 182115 h 315012"/>
                <a:gd name="connsiteX225" fmla="*/ 459400 w 600036"/>
                <a:gd name="connsiteY225" fmla="*/ 183353 h 315012"/>
                <a:gd name="connsiteX226" fmla="*/ 461969 w 600036"/>
                <a:gd name="connsiteY226" fmla="*/ 182115 h 315012"/>
                <a:gd name="connsiteX227" fmla="*/ 459400 w 600036"/>
                <a:gd name="connsiteY227" fmla="*/ 178212 h 315012"/>
                <a:gd name="connsiteX228" fmla="*/ 459400 w 600036"/>
                <a:gd name="connsiteY228" fmla="*/ 173071 h 315012"/>
                <a:gd name="connsiteX229" fmla="*/ 459400 w 600036"/>
                <a:gd name="connsiteY229" fmla="*/ 170406 h 315012"/>
                <a:gd name="connsiteX230" fmla="*/ 461969 w 600036"/>
                <a:gd name="connsiteY230" fmla="*/ 171738 h 315012"/>
                <a:gd name="connsiteX231" fmla="*/ 464538 w 600036"/>
                <a:gd name="connsiteY231" fmla="*/ 173071 h 315012"/>
                <a:gd name="connsiteX232" fmla="*/ 467107 w 600036"/>
                <a:gd name="connsiteY232" fmla="*/ 176879 h 315012"/>
                <a:gd name="connsiteX233" fmla="*/ 468440 w 600036"/>
                <a:gd name="connsiteY233" fmla="*/ 178212 h 315012"/>
                <a:gd name="connsiteX234" fmla="*/ 467107 w 600036"/>
                <a:gd name="connsiteY234" fmla="*/ 180782 h 315012"/>
                <a:gd name="connsiteX235" fmla="*/ 465775 w 600036"/>
                <a:gd name="connsiteY235" fmla="*/ 182115 h 315012"/>
                <a:gd name="connsiteX236" fmla="*/ 465775 w 600036"/>
                <a:gd name="connsiteY236" fmla="*/ 184685 h 315012"/>
                <a:gd name="connsiteX237" fmla="*/ 467107 w 600036"/>
                <a:gd name="connsiteY237" fmla="*/ 184685 h 315012"/>
                <a:gd name="connsiteX238" fmla="*/ 471009 w 600036"/>
                <a:gd name="connsiteY238" fmla="*/ 184685 h 315012"/>
                <a:gd name="connsiteX239" fmla="*/ 472245 w 600036"/>
                <a:gd name="connsiteY239" fmla="*/ 182115 h 315012"/>
                <a:gd name="connsiteX240" fmla="*/ 473578 w 600036"/>
                <a:gd name="connsiteY240" fmla="*/ 180782 h 315012"/>
                <a:gd name="connsiteX241" fmla="*/ 472245 w 600036"/>
                <a:gd name="connsiteY241" fmla="*/ 176879 h 315012"/>
                <a:gd name="connsiteX242" fmla="*/ 467107 w 600036"/>
                <a:gd name="connsiteY242" fmla="*/ 171738 h 315012"/>
                <a:gd name="connsiteX243" fmla="*/ 463206 w 600036"/>
                <a:gd name="connsiteY243" fmla="*/ 166598 h 315012"/>
                <a:gd name="connsiteX244" fmla="*/ 452929 w 600036"/>
                <a:gd name="connsiteY244" fmla="*/ 156221 h 315012"/>
                <a:gd name="connsiteX245" fmla="*/ 447791 w 600036"/>
                <a:gd name="connsiteY245" fmla="*/ 152413 h 315012"/>
                <a:gd name="connsiteX246" fmla="*/ 446459 w 600036"/>
                <a:gd name="connsiteY246" fmla="*/ 151080 h 315012"/>
                <a:gd name="connsiteX247" fmla="*/ 443890 w 600036"/>
                <a:gd name="connsiteY247" fmla="*/ 153651 h 315012"/>
                <a:gd name="connsiteX248" fmla="*/ 442558 w 600036"/>
                <a:gd name="connsiteY248" fmla="*/ 152413 h 315012"/>
                <a:gd name="connsiteX249" fmla="*/ 443890 w 600036"/>
                <a:gd name="connsiteY249" fmla="*/ 151080 h 315012"/>
                <a:gd name="connsiteX250" fmla="*/ 442558 w 600036"/>
                <a:gd name="connsiteY250" fmla="*/ 142036 h 315012"/>
                <a:gd name="connsiteX251" fmla="*/ 441320 w 600036"/>
                <a:gd name="connsiteY251" fmla="*/ 140704 h 315012"/>
                <a:gd name="connsiteX252" fmla="*/ 437419 w 600036"/>
                <a:gd name="connsiteY252" fmla="*/ 136896 h 315012"/>
                <a:gd name="connsiteX253" fmla="*/ 433518 w 600036"/>
                <a:gd name="connsiteY253" fmla="*/ 135563 h 315012"/>
                <a:gd name="connsiteX254" fmla="*/ 430949 w 600036"/>
                <a:gd name="connsiteY254" fmla="*/ 134325 h 315012"/>
                <a:gd name="connsiteX255" fmla="*/ 429712 w 600036"/>
                <a:gd name="connsiteY255" fmla="*/ 134325 h 315012"/>
                <a:gd name="connsiteX256" fmla="*/ 428380 w 600036"/>
                <a:gd name="connsiteY256" fmla="*/ 136896 h 315012"/>
                <a:gd name="connsiteX257" fmla="*/ 427143 w 600036"/>
                <a:gd name="connsiteY257" fmla="*/ 136896 h 315012"/>
                <a:gd name="connsiteX258" fmla="*/ 424574 w 600036"/>
                <a:gd name="connsiteY258" fmla="*/ 134325 h 315012"/>
                <a:gd name="connsiteX259" fmla="*/ 420672 w 600036"/>
                <a:gd name="connsiteY259" fmla="*/ 132993 h 315012"/>
                <a:gd name="connsiteX260" fmla="*/ 411633 w 600036"/>
                <a:gd name="connsiteY260" fmla="*/ 127852 h 315012"/>
                <a:gd name="connsiteX261" fmla="*/ 409064 w 600036"/>
                <a:gd name="connsiteY261" fmla="*/ 127852 h 315012"/>
                <a:gd name="connsiteX262" fmla="*/ 407732 w 600036"/>
                <a:gd name="connsiteY262" fmla="*/ 126519 h 315012"/>
                <a:gd name="connsiteX263" fmla="*/ 406495 w 600036"/>
                <a:gd name="connsiteY263" fmla="*/ 126519 h 315012"/>
                <a:gd name="connsiteX264" fmla="*/ 405162 w 600036"/>
                <a:gd name="connsiteY264" fmla="*/ 127852 h 315012"/>
                <a:gd name="connsiteX265" fmla="*/ 405162 w 600036"/>
                <a:gd name="connsiteY265" fmla="*/ 129089 h 315012"/>
                <a:gd name="connsiteX266" fmla="*/ 403925 w 600036"/>
                <a:gd name="connsiteY266" fmla="*/ 129089 h 315012"/>
                <a:gd name="connsiteX267" fmla="*/ 405162 w 600036"/>
                <a:gd name="connsiteY267" fmla="*/ 130422 h 315012"/>
                <a:gd name="connsiteX268" fmla="*/ 407732 w 600036"/>
                <a:gd name="connsiteY268" fmla="*/ 131755 h 315012"/>
                <a:gd name="connsiteX269" fmla="*/ 410301 w 600036"/>
                <a:gd name="connsiteY269" fmla="*/ 132993 h 315012"/>
                <a:gd name="connsiteX270" fmla="*/ 411633 w 600036"/>
                <a:gd name="connsiteY270" fmla="*/ 135563 h 315012"/>
                <a:gd name="connsiteX271" fmla="*/ 412965 w 600036"/>
                <a:gd name="connsiteY271" fmla="*/ 136896 h 315012"/>
                <a:gd name="connsiteX272" fmla="*/ 412965 w 600036"/>
                <a:gd name="connsiteY272" fmla="*/ 138133 h 315012"/>
                <a:gd name="connsiteX273" fmla="*/ 411633 w 600036"/>
                <a:gd name="connsiteY273" fmla="*/ 140704 h 315012"/>
                <a:gd name="connsiteX274" fmla="*/ 410301 w 600036"/>
                <a:gd name="connsiteY274" fmla="*/ 142036 h 315012"/>
                <a:gd name="connsiteX275" fmla="*/ 407732 w 600036"/>
                <a:gd name="connsiteY275" fmla="*/ 143369 h 315012"/>
                <a:gd name="connsiteX276" fmla="*/ 406495 w 600036"/>
                <a:gd name="connsiteY276" fmla="*/ 144607 h 315012"/>
                <a:gd name="connsiteX277" fmla="*/ 405162 w 600036"/>
                <a:gd name="connsiteY277" fmla="*/ 144607 h 315012"/>
                <a:gd name="connsiteX278" fmla="*/ 403925 w 600036"/>
                <a:gd name="connsiteY278" fmla="*/ 144607 h 315012"/>
                <a:gd name="connsiteX279" fmla="*/ 403925 w 600036"/>
                <a:gd name="connsiteY279" fmla="*/ 143369 h 315012"/>
                <a:gd name="connsiteX280" fmla="*/ 403925 w 600036"/>
                <a:gd name="connsiteY280" fmla="*/ 140704 h 315012"/>
                <a:gd name="connsiteX281" fmla="*/ 402594 w 600036"/>
                <a:gd name="connsiteY281" fmla="*/ 140704 h 315012"/>
                <a:gd name="connsiteX282" fmla="*/ 401261 w 600036"/>
                <a:gd name="connsiteY282" fmla="*/ 142036 h 315012"/>
                <a:gd name="connsiteX283" fmla="*/ 402594 w 600036"/>
                <a:gd name="connsiteY283" fmla="*/ 145940 h 315012"/>
                <a:gd name="connsiteX284" fmla="*/ 401261 w 600036"/>
                <a:gd name="connsiteY284" fmla="*/ 147177 h 315012"/>
                <a:gd name="connsiteX285" fmla="*/ 400024 w 600036"/>
                <a:gd name="connsiteY285" fmla="*/ 147177 h 315012"/>
                <a:gd name="connsiteX286" fmla="*/ 398787 w 600036"/>
                <a:gd name="connsiteY286" fmla="*/ 145940 h 315012"/>
                <a:gd name="connsiteX287" fmla="*/ 397455 w 600036"/>
                <a:gd name="connsiteY287" fmla="*/ 143369 h 315012"/>
                <a:gd name="connsiteX288" fmla="*/ 398787 w 600036"/>
                <a:gd name="connsiteY288" fmla="*/ 143369 h 315012"/>
                <a:gd name="connsiteX289" fmla="*/ 400024 w 600036"/>
                <a:gd name="connsiteY289" fmla="*/ 142036 h 315012"/>
                <a:gd name="connsiteX290" fmla="*/ 400024 w 600036"/>
                <a:gd name="connsiteY290" fmla="*/ 140704 h 315012"/>
                <a:gd name="connsiteX291" fmla="*/ 400024 w 600036"/>
                <a:gd name="connsiteY291" fmla="*/ 139466 h 315012"/>
                <a:gd name="connsiteX292" fmla="*/ 400024 w 600036"/>
                <a:gd name="connsiteY292" fmla="*/ 138133 h 315012"/>
                <a:gd name="connsiteX293" fmla="*/ 398787 w 600036"/>
                <a:gd name="connsiteY293" fmla="*/ 138133 h 315012"/>
                <a:gd name="connsiteX294" fmla="*/ 398787 w 600036"/>
                <a:gd name="connsiteY294" fmla="*/ 139466 h 315012"/>
                <a:gd name="connsiteX295" fmla="*/ 397455 w 600036"/>
                <a:gd name="connsiteY295" fmla="*/ 139466 h 315012"/>
                <a:gd name="connsiteX296" fmla="*/ 396123 w 600036"/>
                <a:gd name="connsiteY296" fmla="*/ 139466 h 315012"/>
                <a:gd name="connsiteX297" fmla="*/ 392317 w 600036"/>
                <a:gd name="connsiteY297" fmla="*/ 140704 h 315012"/>
                <a:gd name="connsiteX298" fmla="*/ 390985 w 600036"/>
                <a:gd name="connsiteY298" fmla="*/ 140704 h 315012"/>
                <a:gd name="connsiteX299" fmla="*/ 389652 w 600036"/>
                <a:gd name="connsiteY299" fmla="*/ 139466 h 315012"/>
                <a:gd name="connsiteX300" fmla="*/ 388415 w 600036"/>
                <a:gd name="connsiteY300" fmla="*/ 138133 h 315012"/>
                <a:gd name="connsiteX301" fmla="*/ 388415 w 600036"/>
                <a:gd name="connsiteY301" fmla="*/ 136896 h 315012"/>
                <a:gd name="connsiteX302" fmla="*/ 389652 w 600036"/>
                <a:gd name="connsiteY302" fmla="*/ 136896 h 315012"/>
                <a:gd name="connsiteX303" fmla="*/ 390985 w 600036"/>
                <a:gd name="connsiteY303" fmla="*/ 135563 h 315012"/>
                <a:gd name="connsiteX304" fmla="*/ 392317 w 600036"/>
                <a:gd name="connsiteY304" fmla="*/ 134325 h 315012"/>
                <a:gd name="connsiteX305" fmla="*/ 392317 w 600036"/>
                <a:gd name="connsiteY305" fmla="*/ 132993 h 315012"/>
                <a:gd name="connsiteX306" fmla="*/ 390985 w 600036"/>
                <a:gd name="connsiteY306" fmla="*/ 132993 h 315012"/>
                <a:gd name="connsiteX307" fmla="*/ 389652 w 600036"/>
                <a:gd name="connsiteY307" fmla="*/ 131755 h 315012"/>
                <a:gd name="connsiteX308" fmla="*/ 389652 w 600036"/>
                <a:gd name="connsiteY308" fmla="*/ 132993 h 315012"/>
                <a:gd name="connsiteX309" fmla="*/ 388415 w 600036"/>
                <a:gd name="connsiteY309" fmla="*/ 132993 h 315012"/>
                <a:gd name="connsiteX310" fmla="*/ 387084 w 600036"/>
                <a:gd name="connsiteY310" fmla="*/ 134325 h 315012"/>
                <a:gd name="connsiteX311" fmla="*/ 385847 w 600036"/>
                <a:gd name="connsiteY311" fmla="*/ 136896 h 315012"/>
                <a:gd name="connsiteX312" fmla="*/ 384514 w 600036"/>
                <a:gd name="connsiteY312" fmla="*/ 136896 h 315012"/>
                <a:gd name="connsiteX313" fmla="*/ 383277 w 600036"/>
                <a:gd name="connsiteY313" fmla="*/ 135563 h 315012"/>
                <a:gd name="connsiteX314" fmla="*/ 381945 w 600036"/>
                <a:gd name="connsiteY314" fmla="*/ 132993 h 315012"/>
                <a:gd name="connsiteX315" fmla="*/ 381945 w 600036"/>
                <a:gd name="connsiteY315" fmla="*/ 130422 h 315012"/>
                <a:gd name="connsiteX316" fmla="*/ 383277 w 600036"/>
                <a:gd name="connsiteY316" fmla="*/ 129089 h 315012"/>
                <a:gd name="connsiteX317" fmla="*/ 387084 w 600036"/>
                <a:gd name="connsiteY317" fmla="*/ 126519 h 315012"/>
                <a:gd name="connsiteX318" fmla="*/ 387084 w 600036"/>
                <a:gd name="connsiteY318" fmla="*/ 125282 h 315012"/>
                <a:gd name="connsiteX319" fmla="*/ 385847 w 600036"/>
                <a:gd name="connsiteY319" fmla="*/ 125282 h 315012"/>
                <a:gd name="connsiteX320" fmla="*/ 380708 w 600036"/>
                <a:gd name="connsiteY320" fmla="*/ 125282 h 315012"/>
                <a:gd name="connsiteX321" fmla="*/ 379376 w 600036"/>
                <a:gd name="connsiteY321" fmla="*/ 123949 h 315012"/>
                <a:gd name="connsiteX322" fmla="*/ 380708 w 600036"/>
                <a:gd name="connsiteY322" fmla="*/ 122711 h 315012"/>
                <a:gd name="connsiteX323" fmla="*/ 381945 w 600036"/>
                <a:gd name="connsiteY323" fmla="*/ 121378 h 315012"/>
                <a:gd name="connsiteX324" fmla="*/ 383277 w 600036"/>
                <a:gd name="connsiteY324" fmla="*/ 121378 h 315012"/>
                <a:gd name="connsiteX325" fmla="*/ 384514 w 600036"/>
                <a:gd name="connsiteY325" fmla="*/ 121378 h 315012"/>
                <a:gd name="connsiteX326" fmla="*/ 385847 w 600036"/>
                <a:gd name="connsiteY326" fmla="*/ 122711 h 315012"/>
                <a:gd name="connsiteX327" fmla="*/ 387084 w 600036"/>
                <a:gd name="connsiteY327" fmla="*/ 122711 h 315012"/>
                <a:gd name="connsiteX328" fmla="*/ 388415 w 600036"/>
                <a:gd name="connsiteY328" fmla="*/ 121378 h 315012"/>
                <a:gd name="connsiteX329" fmla="*/ 387084 w 600036"/>
                <a:gd name="connsiteY329" fmla="*/ 121378 h 315012"/>
                <a:gd name="connsiteX330" fmla="*/ 384514 w 600036"/>
                <a:gd name="connsiteY330" fmla="*/ 120141 h 315012"/>
                <a:gd name="connsiteX331" fmla="*/ 383277 w 600036"/>
                <a:gd name="connsiteY331" fmla="*/ 118808 h 315012"/>
                <a:gd name="connsiteX332" fmla="*/ 383277 w 600036"/>
                <a:gd name="connsiteY332" fmla="*/ 117475 h 315012"/>
                <a:gd name="connsiteX333" fmla="*/ 384514 w 600036"/>
                <a:gd name="connsiteY333" fmla="*/ 117475 h 315012"/>
                <a:gd name="connsiteX334" fmla="*/ 385847 w 600036"/>
                <a:gd name="connsiteY334" fmla="*/ 116238 h 315012"/>
                <a:gd name="connsiteX335" fmla="*/ 387084 w 600036"/>
                <a:gd name="connsiteY335" fmla="*/ 116238 h 315012"/>
                <a:gd name="connsiteX336" fmla="*/ 392317 w 600036"/>
                <a:gd name="connsiteY336" fmla="*/ 122711 h 315012"/>
                <a:gd name="connsiteX337" fmla="*/ 393554 w 600036"/>
                <a:gd name="connsiteY337" fmla="*/ 122711 h 315012"/>
                <a:gd name="connsiteX338" fmla="*/ 394886 w 600036"/>
                <a:gd name="connsiteY338" fmla="*/ 122711 h 315012"/>
                <a:gd name="connsiteX339" fmla="*/ 396123 w 600036"/>
                <a:gd name="connsiteY339" fmla="*/ 121378 h 315012"/>
                <a:gd name="connsiteX340" fmla="*/ 394886 w 600036"/>
                <a:gd name="connsiteY340" fmla="*/ 120141 h 315012"/>
                <a:gd name="connsiteX341" fmla="*/ 393554 w 600036"/>
                <a:gd name="connsiteY341" fmla="*/ 117475 h 315012"/>
                <a:gd name="connsiteX342" fmla="*/ 390985 w 600036"/>
                <a:gd name="connsiteY342" fmla="*/ 114905 h 315012"/>
                <a:gd name="connsiteX343" fmla="*/ 388415 w 600036"/>
                <a:gd name="connsiteY343" fmla="*/ 112335 h 315012"/>
                <a:gd name="connsiteX344" fmla="*/ 387084 w 600036"/>
                <a:gd name="connsiteY344" fmla="*/ 107194 h 315012"/>
                <a:gd name="connsiteX345" fmla="*/ 387084 w 600036"/>
                <a:gd name="connsiteY345" fmla="*/ 102053 h 315012"/>
                <a:gd name="connsiteX346" fmla="*/ 388415 w 600036"/>
                <a:gd name="connsiteY346" fmla="*/ 99387 h 315012"/>
                <a:gd name="connsiteX347" fmla="*/ 389652 w 600036"/>
                <a:gd name="connsiteY347" fmla="*/ 98150 h 315012"/>
                <a:gd name="connsiteX348" fmla="*/ 393554 w 600036"/>
                <a:gd name="connsiteY348" fmla="*/ 104623 h 315012"/>
                <a:gd name="connsiteX349" fmla="*/ 393554 w 600036"/>
                <a:gd name="connsiteY349" fmla="*/ 105861 h 315012"/>
                <a:gd name="connsiteX350" fmla="*/ 394886 w 600036"/>
                <a:gd name="connsiteY350" fmla="*/ 105861 h 315012"/>
                <a:gd name="connsiteX351" fmla="*/ 396123 w 600036"/>
                <a:gd name="connsiteY351" fmla="*/ 105861 h 315012"/>
                <a:gd name="connsiteX352" fmla="*/ 397455 w 600036"/>
                <a:gd name="connsiteY352" fmla="*/ 104623 h 315012"/>
                <a:gd name="connsiteX353" fmla="*/ 397455 w 600036"/>
                <a:gd name="connsiteY353" fmla="*/ 103291 h 315012"/>
                <a:gd name="connsiteX354" fmla="*/ 394886 w 600036"/>
                <a:gd name="connsiteY354" fmla="*/ 103291 h 315012"/>
                <a:gd name="connsiteX355" fmla="*/ 393554 w 600036"/>
                <a:gd name="connsiteY355" fmla="*/ 96912 h 315012"/>
                <a:gd name="connsiteX356" fmla="*/ 393554 w 600036"/>
                <a:gd name="connsiteY356" fmla="*/ 95579 h 315012"/>
                <a:gd name="connsiteX357" fmla="*/ 394886 w 600036"/>
                <a:gd name="connsiteY357" fmla="*/ 94247 h 315012"/>
                <a:gd name="connsiteX358" fmla="*/ 396123 w 600036"/>
                <a:gd name="connsiteY358" fmla="*/ 94247 h 315012"/>
                <a:gd name="connsiteX359" fmla="*/ 398787 w 600036"/>
                <a:gd name="connsiteY359" fmla="*/ 94247 h 315012"/>
                <a:gd name="connsiteX360" fmla="*/ 400024 w 600036"/>
                <a:gd name="connsiteY360" fmla="*/ 94247 h 315012"/>
                <a:gd name="connsiteX361" fmla="*/ 402594 w 600036"/>
                <a:gd name="connsiteY361" fmla="*/ 91676 h 315012"/>
                <a:gd name="connsiteX362" fmla="*/ 405162 w 600036"/>
                <a:gd name="connsiteY362" fmla="*/ 87868 h 315012"/>
                <a:gd name="connsiteX363" fmla="*/ 405162 w 600036"/>
                <a:gd name="connsiteY363" fmla="*/ 85203 h 315012"/>
                <a:gd name="connsiteX364" fmla="*/ 405162 w 600036"/>
                <a:gd name="connsiteY364" fmla="*/ 82632 h 315012"/>
                <a:gd name="connsiteX365" fmla="*/ 403925 w 600036"/>
                <a:gd name="connsiteY365" fmla="*/ 81395 h 315012"/>
                <a:gd name="connsiteX366" fmla="*/ 401261 w 600036"/>
                <a:gd name="connsiteY366" fmla="*/ 80062 h 315012"/>
                <a:gd name="connsiteX367" fmla="*/ 400024 w 600036"/>
                <a:gd name="connsiteY367" fmla="*/ 80062 h 315012"/>
                <a:gd name="connsiteX368" fmla="*/ 400024 w 600036"/>
                <a:gd name="connsiteY368" fmla="*/ 81395 h 315012"/>
                <a:gd name="connsiteX369" fmla="*/ 398787 w 600036"/>
                <a:gd name="connsiteY369" fmla="*/ 82632 h 315012"/>
                <a:gd name="connsiteX370" fmla="*/ 398787 w 600036"/>
                <a:gd name="connsiteY370" fmla="*/ 85203 h 315012"/>
                <a:gd name="connsiteX371" fmla="*/ 397455 w 600036"/>
                <a:gd name="connsiteY371" fmla="*/ 83965 h 315012"/>
                <a:gd name="connsiteX372" fmla="*/ 396123 w 600036"/>
                <a:gd name="connsiteY372" fmla="*/ 82632 h 315012"/>
                <a:gd name="connsiteX373" fmla="*/ 397455 w 600036"/>
                <a:gd name="connsiteY373" fmla="*/ 78825 h 315012"/>
                <a:gd name="connsiteX374" fmla="*/ 398787 w 600036"/>
                <a:gd name="connsiteY374" fmla="*/ 76254 h 315012"/>
                <a:gd name="connsiteX375" fmla="*/ 405162 w 600036"/>
                <a:gd name="connsiteY375" fmla="*/ 71018 h 315012"/>
                <a:gd name="connsiteX376" fmla="*/ 411633 w 600036"/>
                <a:gd name="connsiteY376" fmla="*/ 69781 h 315012"/>
                <a:gd name="connsiteX377" fmla="*/ 420672 w 600036"/>
                <a:gd name="connsiteY377" fmla="*/ 63307 h 315012"/>
                <a:gd name="connsiteX378" fmla="*/ 421909 w 600036"/>
                <a:gd name="connsiteY378" fmla="*/ 60737 h 315012"/>
                <a:gd name="connsiteX379" fmla="*/ 421909 w 600036"/>
                <a:gd name="connsiteY379" fmla="*/ 58166 h 315012"/>
                <a:gd name="connsiteX380" fmla="*/ 424574 w 600036"/>
                <a:gd name="connsiteY380" fmla="*/ 54263 h 315012"/>
                <a:gd name="connsiteX381" fmla="*/ 427143 w 600036"/>
                <a:gd name="connsiteY381" fmla="*/ 54263 h 315012"/>
                <a:gd name="connsiteX382" fmla="*/ 429712 w 600036"/>
                <a:gd name="connsiteY382" fmla="*/ 56834 h 315012"/>
                <a:gd name="connsiteX383" fmla="*/ 430949 w 600036"/>
                <a:gd name="connsiteY383" fmla="*/ 56834 h 315012"/>
                <a:gd name="connsiteX384" fmla="*/ 432281 w 600036"/>
                <a:gd name="connsiteY384" fmla="*/ 54263 h 315012"/>
                <a:gd name="connsiteX385" fmla="*/ 433518 w 600036"/>
                <a:gd name="connsiteY385" fmla="*/ 47790 h 315012"/>
                <a:gd name="connsiteX386" fmla="*/ 433518 w 600036"/>
                <a:gd name="connsiteY386" fmla="*/ 43887 h 315012"/>
                <a:gd name="connsiteX387" fmla="*/ 436182 w 600036"/>
                <a:gd name="connsiteY387" fmla="*/ 43887 h 315012"/>
                <a:gd name="connsiteX388" fmla="*/ 436182 w 600036"/>
                <a:gd name="connsiteY388" fmla="*/ 42649 h 315012"/>
                <a:gd name="connsiteX389" fmla="*/ 436182 w 600036"/>
                <a:gd name="connsiteY389" fmla="*/ 40079 h 315012"/>
                <a:gd name="connsiteX390" fmla="*/ 436182 w 600036"/>
                <a:gd name="connsiteY390" fmla="*/ 37508 h 315012"/>
                <a:gd name="connsiteX391" fmla="*/ 434850 w 600036"/>
                <a:gd name="connsiteY391" fmla="*/ 37508 h 315012"/>
                <a:gd name="connsiteX392" fmla="*/ 432281 w 600036"/>
                <a:gd name="connsiteY392" fmla="*/ 37508 h 315012"/>
                <a:gd name="connsiteX393" fmla="*/ 430949 w 600036"/>
                <a:gd name="connsiteY393" fmla="*/ 38746 h 315012"/>
                <a:gd name="connsiteX394" fmla="*/ 428380 w 600036"/>
                <a:gd name="connsiteY394" fmla="*/ 36176 h 315012"/>
                <a:gd name="connsiteX395" fmla="*/ 427143 w 600036"/>
                <a:gd name="connsiteY395" fmla="*/ 36176 h 315012"/>
                <a:gd name="connsiteX396" fmla="*/ 423242 w 600036"/>
                <a:gd name="connsiteY396" fmla="*/ 40079 h 315012"/>
                <a:gd name="connsiteX397" fmla="*/ 421909 w 600036"/>
                <a:gd name="connsiteY397" fmla="*/ 41316 h 315012"/>
                <a:gd name="connsiteX398" fmla="*/ 419340 w 600036"/>
                <a:gd name="connsiteY398" fmla="*/ 40079 h 315012"/>
                <a:gd name="connsiteX399" fmla="*/ 416771 w 600036"/>
                <a:gd name="connsiteY399" fmla="*/ 41316 h 315012"/>
                <a:gd name="connsiteX400" fmla="*/ 415534 w 600036"/>
                <a:gd name="connsiteY400" fmla="*/ 42649 h 315012"/>
                <a:gd name="connsiteX401" fmla="*/ 415534 w 600036"/>
                <a:gd name="connsiteY401" fmla="*/ 45219 h 315012"/>
                <a:gd name="connsiteX402" fmla="*/ 412965 w 600036"/>
                <a:gd name="connsiteY402" fmla="*/ 47790 h 315012"/>
                <a:gd name="connsiteX403" fmla="*/ 411633 w 600036"/>
                <a:gd name="connsiteY403" fmla="*/ 49123 h 315012"/>
                <a:gd name="connsiteX404" fmla="*/ 409064 w 600036"/>
                <a:gd name="connsiteY404" fmla="*/ 47790 h 315012"/>
                <a:gd name="connsiteX405" fmla="*/ 407732 w 600036"/>
                <a:gd name="connsiteY405" fmla="*/ 46457 h 315012"/>
                <a:gd name="connsiteX406" fmla="*/ 406495 w 600036"/>
                <a:gd name="connsiteY406" fmla="*/ 43887 h 315012"/>
                <a:gd name="connsiteX407" fmla="*/ 407732 w 600036"/>
                <a:gd name="connsiteY407" fmla="*/ 42649 h 315012"/>
                <a:gd name="connsiteX408" fmla="*/ 409064 w 600036"/>
                <a:gd name="connsiteY408" fmla="*/ 41316 h 315012"/>
                <a:gd name="connsiteX409" fmla="*/ 410301 w 600036"/>
                <a:gd name="connsiteY409" fmla="*/ 42649 h 315012"/>
                <a:gd name="connsiteX410" fmla="*/ 412965 w 600036"/>
                <a:gd name="connsiteY410" fmla="*/ 42649 h 315012"/>
                <a:gd name="connsiteX411" fmla="*/ 411633 w 600036"/>
                <a:gd name="connsiteY411" fmla="*/ 40079 h 315012"/>
                <a:gd name="connsiteX412" fmla="*/ 410301 w 600036"/>
                <a:gd name="connsiteY412" fmla="*/ 38746 h 315012"/>
                <a:gd name="connsiteX413" fmla="*/ 409064 w 600036"/>
                <a:gd name="connsiteY413" fmla="*/ 38746 h 315012"/>
                <a:gd name="connsiteX414" fmla="*/ 401261 w 600036"/>
                <a:gd name="connsiteY414" fmla="*/ 40079 h 315012"/>
                <a:gd name="connsiteX415" fmla="*/ 394886 w 600036"/>
                <a:gd name="connsiteY415" fmla="*/ 37508 h 315012"/>
                <a:gd name="connsiteX416" fmla="*/ 393554 w 600036"/>
                <a:gd name="connsiteY416" fmla="*/ 36176 h 315012"/>
                <a:gd name="connsiteX417" fmla="*/ 393554 w 600036"/>
                <a:gd name="connsiteY417" fmla="*/ 33605 h 315012"/>
                <a:gd name="connsiteX418" fmla="*/ 394886 w 600036"/>
                <a:gd name="connsiteY418" fmla="*/ 28464 h 315012"/>
                <a:gd name="connsiteX419" fmla="*/ 394886 w 600036"/>
                <a:gd name="connsiteY419" fmla="*/ 27132 h 315012"/>
                <a:gd name="connsiteX420" fmla="*/ 396123 w 600036"/>
                <a:gd name="connsiteY420" fmla="*/ 27132 h 315012"/>
                <a:gd name="connsiteX421" fmla="*/ 402594 w 600036"/>
                <a:gd name="connsiteY421" fmla="*/ 36176 h 315012"/>
                <a:gd name="connsiteX422" fmla="*/ 403925 w 600036"/>
                <a:gd name="connsiteY422" fmla="*/ 36176 h 315012"/>
                <a:gd name="connsiteX423" fmla="*/ 403925 w 600036"/>
                <a:gd name="connsiteY423" fmla="*/ 34843 h 315012"/>
                <a:gd name="connsiteX424" fmla="*/ 392317 w 600036"/>
                <a:gd name="connsiteY424" fmla="*/ 14280 h 315012"/>
                <a:gd name="connsiteX425" fmla="*/ 389652 w 600036"/>
                <a:gd name="connsiteY425" fmla="*/ 14280 h 315012"/>
                <a:gd name="connsiteX426" fmla="*/ 387084 w 600036"/>
                <a:gd name="connsiteY426" fmla="*/ 18088 h 315012"/>
                <a:gd name="connsiteX427" fmla="*/ 385847 w 600036"/>
                <a:gd name="connsiteY427" fmla="*/ 18088 h 315012"/>
                <a:gd name="connsiteX428" fmla="*/ 384514 w 600036"/>
                <a:gd name="connsiteY428" fmla="*/ 18088 h 315012"/>
                <a:gd name="connsiteX429" fmla="*/ 381945 w 600036"/>
                <a:gd name="connsiteY429" fmla="*/ 18088 h 315012"/>
                <a:gd name="connsiteX430" fmla="*/ 379376 w 600036"/>
                <a:gd name="connsiteY430" fmla="*/ 15517 h 315012"/>
                <a:gd name="connsiteX431" fmla="*/ 376807 w 600036"/>
                <a:gd name="connsiteY431" fmla="*/ 12947 h 315012"/>
                <a:gd name="connsiteX432" fmla="*/ 380708 w 600036"/>
                <a:gd name="connsiteY432" fmla="*/ 11614 h 315012"/>
                <a:gd name="connsiteX433" fmla="*/ 385847 w 600036"/>
                <a:gd name="connsiteY433" fmla="*/ 10377 h 315012"/>
                <a:gd name="connsiteX434" fmla="*/ 389652 w 600036"/>
                <a:gd name="connsiteY434" fmla="*/ 10377 h 315012"/>
                <a:gd name="connsiteX435" fmla="*/ 387084 w 600036"/>
                <a:gd name="connsiteY435" fmla="*/ 0 h 315012"/>
                <a:gd name="connsiteX436" fmla="*/ 381945 w 600036"/>
                <a:gd name="connsiteY436" fmla="*/ 2570 h 315012"/>
                <a:gd name="connsiteX437" fmla="*/ 370336 w 600036"/>
                <a:gd name="connsiteY437" fmla="*/ 0 h 31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</a:cxnLst>
              <a:rect l="l" t="t" r="r" b="b"/>
              <a:pathLst>
                <a:path w="600036" h="315012">
                  <a:moveTo>
                    <a:pt x="370336" y="0"/>
                  </a:moveTo>
                  <a:lnTo>
                    <a:pt x="354826" y="12947"/>
                  </a:lnTo>
                  <a:lnTo>
                    <a:pt x="351020" y="24561"/>
                  </a:lnTo>
                  <a:lnTo>
                    <a:pt x="340649" y="24561"/>
                  </a:lnTo>
                  <a:lnTo>
                    <a:pt x="331609" y="29797"/>
                  </a:lnTo>
                  <a:lnTo>
                    <a:pt x="335510" y="43887"/>
                  </a:lnTo>
                  <a:lnTo>
                    <a:pt x="326471" y="45219"/>
                  </a:lnTo>
                  <a:lnTo>
                    <a:pt x="321332" y="58166"/>
                  </a:lnTo>
                  <a:lnTo>
                    <a:pt x="132929" y="100720"/>
                  </a:lnTo>
                  <a:lnTo>
                    <a:pt x="2569" y="127852"/>
                  </a:lnTo>
                  <a:lnTo>
                    <a:pt x="0" y="285311"/>
                  </a:lnTo>
                  <a:lnTo>
                    <a:pt x="3901" y="290547"/>
                  </a:lnTo>
                  <a:lnTo>
                    <a:pt x="113518" y="267318"/>
                  </a:lnTo>
                  <a:lnTo>
                    <a:pt x="114850" y="275029"/>
                  </a:lnTo>
                  <a:lnTo>
                    <a:pt x="122557" y="272459"/>
                  </a:lnTo>
                  <a:lnTo>
                    <a:pt x="122557" y="264748"/>
                  </a:lnTo>
                  <a:lnTo>
                    <a:pt x="152245" y="260844"/>
                  </a:lnTo>
                  <a:lnTo>
                    <a:pt x="162617" y="255609"/>
                  </a:lnTo>
                  <a:lnTo>
                    <a:pt x="278704" y="228572"/>
                  </a:lnTo>
                  <a:lnTo>
                    <a:pt x="280036" y="232380"/>
                  </a:lnTo>
                  <a:lnTo>
                    <a:pt x="347119" y="211817"/>
                  </a:lnTo>
                  <a:lnTo>
                    <a:pt x="353589" y="240186"/>
                  </a:lnTo>
                  <a:lnTo>
                    <a:pt x="361297" y="236283"/>
                  </a:lnTo>
                  <a:lnTo>
                    <a:pt x="366530" y="260844"/>
                  </a:lnTo>
                  <a:lnTo>
                    <a:pt x="380708" y="264748"/>
                  </a:lnTo>
                  <a:lnTo>
                    <a:pt x="388415" y="272459"/>
                  </a:lnTo>
                  <a:lnTo>
                    <a:pt x="389652" y="269888"/>
                  </a:lnTo>
                  <a:lnTo>
                    <a:pt x="390985" y="269888"/>
                  </a:lnTo>
                  <a:lnTo>
                    <a:pt x="390985" y="272459"/>
                  </a:lnTo>
                  <a:lnTo>
                    <a:pt x="393554" y="272459"/>
                  </a:lnTo>
                  <a:lnTo>
                    <a:pt x="394886" y="272459"/>
                  </a:lnTo>
                  <a:lnTo>
                    <a:pt x="394886" y="268556"/>
                  </a:lnTo>
                  <a:lnTo>
                    <a:pt x="396123" y="263415"/>
                  </a:lnTo>
                  <a:lnTo>
                    <a:pt x="397455" y="262082"/>
                  </a:lnTo>
                  <a:lnTo>
                    <a:pt x="398787" y="259512"/>
                  </a:lnTo>
                  <a:lnTo>
                    <a:pt x="398787" y="250468"/>
                  </a:lnTo>
                  <a:lnTo>
                    <a:pt x="400024" y="243994"/>
                  </a:lnTo>
                  <a:lnTo>
                    <a:pt x="402594" y="243994"/>
                  </a:lnTo>
                  <a:lnTo>
                    <a:pt x="403925" y="246660"/>
                  </a:lnTo>
                  <a:lnTo>
                    <a:pt x="405162" y="250468"/>
                  </a:lnTo>
                  <a:lnTo>
                    <a:pt x="405162" y="251801"/>
                  </a:lnTo>
                  <a:lnTo>
                    <a:pt x="405162" y="256941"/>
                  </a:lnTo>
                  <a:lnTo>
                    <a:pt x="402594" y="263415"/>
                  </a:lnTo>
                  <a:lnTo>
                    <a:pt x="401261" y="268556"/>
                  </a:lnTo>
                  <a:lnTo>
                    <a:pt x="397455" y="275029"/>
                  </a:lnTo>
                  <a:lnTo>
                    <a:pt x="396123" y="277599"/>
                  </a:lnTo>
                  <a:lnTo>
                    <a:pt x="406495" y="280170"/>
                  </a:lnTo>
                  <a:lnTo>
                    <a:pt x="419340" y="315013"/>
                  </a:lnTo>
                  <a:lnTo>
                    <a:pt x="421909" y="315013"/>
                  </a:lnTo>
                  <a:lnTo>
                    <a:pt x="421909" y="312442"/>
                  </a:lnTo>
                  <a:lnTo>
                    <a:pt x="421909" y="311205"/>
                  </a:lnTo>
                  <a:lnTo>
                    <a:pt x="418104" y="305969"/>
                  </a:lnTo>
                  <a:lnTo>
                    <a:pt x="418104" y="304731"/>
                  </a:lnTo>
                  <a:lnTo>
                    <a:pt x="419340" y="304731"/>
                  </a:lnTo>
                  <a:lnTo>
                    <a:pt x="421909" y="308539"/>
                  </a:lnTo>
                  <a:lnTo>
                    <a:pt x="424574" y="305969"/>
                  </a:lnTo>
                  <a:lnTo>
                    <a:pt x="424574" y="304731"/>
                  </a:lnTo>
                  <a:lnTo>
                    <a:pt x="421909" y="296925"/>
                  </a:lnTo>
                  <a:lnTo>
                    <a:pt x="420672" y="291784"/>
                  </a:lnTo>
                  <a:lnTo>
                    <a:pt x="420672" y="289214"/>
                  </a:lnTo>
                  <a:lnTo>
                    <a:pt x="423242" y="290547"/>
                  </a:lnTo>
                  <a:lnTo>
                    <a:pt x="425811" y="294354"/>
                  </a:lnTo>
                  <a:lnTo>
                    <a:pt x="428380" y="300828"/>
                  </a:lnTo>
                  <a:lnTo>
                    <a:pt x="430949" y="305969"/>
                  </a:lnTo>
                  <a:lnTo>
                    <a:pt x="429712" y="307301"/>
                  </a:lnTo>
                  <a:lnTo>
                    <a:pt x="427143" y="308539"/>
                  </a:lnTo>
                  <a:lnTo>
                    <a:pt x="425811" y="311205"/>
                  </a:lnTo>
                  <a:lnTo>
                    <a:pt x="428380" y="312442"/>
                  </a:lnTo>
                  <a:lnTo>
                    <a:pt x="430949" y="311205"/>
                  </a:lnTo>
                  <a:lnTo>
                    <a:pt x="432281" y="311205"/>
                  </a:lnTo>
                  <a:lnTo>
                    <a:pt x="434850" y="311205"/>
                  </a:lnTo>
                  <a:lnTo>
                    <a:pt x="437419" y="309872"/>
                  </a:lnTo>
                  <a:lnTo>
                    <a:pt x="438752" y="308539"/>
                  </a:lnTo>
                  <a:lnTo>
                    <a:pt x="439989" y="305969"/>
                  </a:lnTo>
                  <a:lnTo>
                    <a:pt x="439989" y="304731"/>
                  </a:lnTo>
                  <a:lnTo>
                    <a:pt x="437419" y="302161"/>
                  </a:lnTo>
                  <a:lnTo>
                    <a:pt x="437419" y="300828"/>
                  </a:lnTo>
                  <a:lnTo>
                    <a:pt x="438752" y="299590"/>
                  </a:lnTo>
                  <a:lnTo>
                    <a:pt x="441320" y="298258"/>
                  </a:lnTo>
                  <a:lnTo>
                    <a:pt x="445222" y="298258"/>
                  </a:lnTo>
                  <a:lnTo>
                    <a:pt x="446459" y="298258"/>
                  </a:lnTo>
                  <a:lnTo>
                    <a:pt x="447791" y="296925"/>
                  </a:lnTo>
                  <a:lnTo>
                    <a:pt x="447791" y="295687"/>
                  </a:lnTo>
                  <a:lnTo>
                    <a:pt x="438752" y="287976"/>
                  </a:lnTo>
                  <a:lnTo>
                    <a:pt x="438752" y="286643"/>
                  </a:lnTo>
                  <a:lnTo>
                    <a:pt x="439989" y="285311"/>
                  </a:lnTo>
                  <a:lnTo>
                    <a:pt x="441320" y="284073"/>
                  </a:lnTo>
                  <a:lnTo>
                    <a:pt x="442558" y="286643"/>
                  </a:lnTo>
                  <a:lnTo>
                    <a:pt x="445222" y="286643"/>
                  </a:lnTo>
                  <a:lnTo>
                    <a:pt x="445222" y="284073"/>
                  </a:lnTo>
                  <a:lnTo>
                    <a:pt x="443890" y="281503"/>
                  </a:lnTo>
                  <a:lnTo>
                    <a:pt x="442558" y="273696"/>
                  </a:lnTo>
                  <a:lnTo>
                    <a:pt x="441320" y="271126"/>
                  </a:lnTo>
                  <a:lnTo>
                    <a:pt x="441320" y="268556"/>
                  </a:lnTo>
                  <a:lnTo>
                    <a:pt x="442558" y="267318"/>
                  </a:lnTo>
                  <a:lnTo>
                    <a:pt x="443890" y="268556"/>
                  </a:lnTo>
                  <a:lnTo>
                    <a:pt x="445222" y="275029"/>
                  </a:lnTo>
                  <a:lnTo>
                    <a:pt x="450360" y="276267"/>
                  </a:lnTo>
                  <a:lnTo>
                    <a:pt x="451597" y="275029"/>
                  </a:lnTo>
                  <a:lnTo>
                    <a:pt x="460637" y="275029"/>
                  </a:lnTo>
                  <a:lnTo>
                    <a:pt x="461969" y="272459"/>
                  </a:lnTo>
                  <a:lnTo>
                    <a:pt x="461969" y="271126"/>
                  </a:lnTo>
                  <a:lnTo>
                    <a:pt x="459400" y="268556"/>
                  </a:lnTo>
                  <a:lnTo>
                    <a:pt x="459400" y="265985"/>
                  </a:lnTo>
                  <a:lnTo>
                    <a:pt x="460637" y="264748"/>
                  </a:lnTo>
                  <a:lnTo>
                    <a:pt x="463206" y="264748"/>
                  </a:lnTo>
                  <a:lnTo>
                    <a:pt x="464538" y="265985"/>
                  </a:lnTo>
                  <a:lnTo>
                    <a:pt x="465775" y="268556"/>
                  </a:lnTo>
                  <a:lnTo>
                    <a:pt x="467107" y="268556"/>
                  </a:lnTo>
                  <a:lnTo>
                    <a:pt x="468440" y="265985"/>
                  </a:lnTo>
                  <a:lnTo>
                    <a:pt x="467107" y="259512"/>
                  </a:lnTo>
                  <a:lnTo>
                    <a:pt x="467107" y="253038"/>
                  </a:lnTo>
                  <a:lnTo>
                    <a:pt x="468440" y="246660"/>
                  </a:lnTo>
                  <a:lnTo>
                    <a:pt x="469677" y="242757"/>
                  </a:lnTo>
                  <a:lnTo>
                    <a:pt x="472245" y="241424"/>
                  </a:lnTo>
                  <a:lnTo>
                    <a:pt x="473578" y="242757"/>
                  </a:lnTo>
                  <a:lnTo>
                    <a:pt x="473578" y="246660"/>
                  </a:lnTo>
                  <a:lnTo>
                    <a:pt x="474815" y="246660"/>
                  </a:lnTo>
                  <a:lnTo>
                    <a:pt x="477479" y="246660"/>
                  </a:lnTo>
                  <a:lnTo>
                    <a:pt x="480048" y="241424"/>
                  </a:lnTo>
                  <a:lnTo>
                    <a:pt x="483854" y="238854"/>
                  </a:lnTo>
                  <a:lnTo>
                    <a:pt x="486518" y="238854"/>
                  </a:lnTo>
                  <a:lnTo>
                    <a:pt x="486518" y="241424"/>
                  </a:lnTo>
                  <a:lnTo>
                    <a:pt x="485187" y="243994"/>
                  </a:lnTo>
                  <a:lnTo>
                    <a:pt x="487755" y="246660"/>
                  </a:lnTo>
                  <a:lnTo>
                    <a:pt x="489088" y="249230"/>
                  </a:lnTo>
                  <a:lnTo>
                    <a:pt x="490325" y="253038"/>
                  </a:lnTo>
                  <a:lnTo>
                    <a:pt x="489088" y="258274"/>
                  </a:lnTo>
                  <a:lnTo>
                    <a:pt x="486518" y="262082"/>
                  </a:lnTo>
                  <a:lnTo>
                    <a:pt x="486518" y="264748"/>
                  </a:lnTo>
                  <a:lnTo>
                    <a:pt x="491657" y="277599"/>
                  </a:lnTo>
                  <a:lnTo>
                    <a:pt x="490325" y="284073"/>
                  </a:lnTo>
                  <a:lnTo>
                    <a:pt x="491657" y="285311"/>
                  </a:lnTo>
                  <a:lnTo>
                    <a:pt x="494226" y="285311"/>
                  </a:lnTo>
                  <a:lnTo>
                    <a:pt x="501934" y="281503"/>
                  </a:lnTo>
                  <a:lnTo>
                    <a:pt x="503265" y="280170"/>
                  </a:lnTo>
                  <a:lnTo>
                    <a:pt x="510973" y="277599"/>
                  </a:lnTo>
                  <a:lnTo>
                    <a:pt x="513542" y="276267"/>
                  </a:lnTo>
                  <a:lnTo>
                    <a:pt x="518775" y="275029"/>
                  </a:lnTo>
                  <a:lnTo>
                    <a:pt x="520012" y="272459"/>
                  </a:lnTo>
                  <a:lnTo>
                    <a:pt x="521345" y="269888"/>
                  </a:lnTo>
                  <a:lnTo>
                    <a:pt x="522582" y="264748"/>
                  </a:lnTo>
                  <a:lnTo>
                    <a:pt x="525151" y="258274"/>
                  </a:lnTo>
                  <a:lnTo>
                    <a:pt x="526483" y="256941"/>
                  </a:lnTo>
                  <a:lnTo>
                    <a:pt x="530384" y="258274"/>
                  </a:lnTo>
                  <a:lnTo>
                    <a:pt x="532953" y="256941"/>
                  </a:lnTo>
                  <a:lnTo>
                    <a:pt x="536760" y="250468"/>
                  </a:lnTo>
                  <a:lnTo>
                    <a:pt x="539329" y="247897"/>
                  </a:lnTo>
                  <a:lnTo>
                    <a:pt x="547132" y="245327"/>
                  </a:lnTo>
                  <a:lnTo>
                    <a:pt x="549700" y="245327"/>
                  </a:lnTo>
                  <a:lnTo>
                    <a:pt x="553602" y="245327"/>
                  </a:lnTo>
                  <a:lnTo>
                    <a:pt x="552270" y="247897"/>
                  </a:lnTo>
                  <a:lnTo>
                    <a:pt x="549700" y="249230"/>
                  </a:lnTo>
                  <a:lnTo>
                    <a:pt x="548368" y="251801"/>
                  </a:lnTo>
                  <a:lnTo>
                    <a:pt x="549700" y="253038"/>
                  </a:lnTo>
                  <a:lnTo>
                    <a:pt x="551033" y="253038"/>
                  </a:lnTo>
                  <a:lnTo>
                    <a:pt x="556171" y="250468"/>
                  </a:lnTo>
                  <a:lnTo>
                    <a:pt x="560072" y="243994"/>
                  </a:lnTo>
                  <a:lnTo>
                    <a:pt x="561309" y="240186"/>
                  </a:lnTo>
                  <a:lnTo>
                    <a:pt x="569017" y="238854"/>
                  </a:lnTo>
                  <a:lnTo>
                    <a:pt x="580625" y="236283"/>
                  </a:lnTo>
                  <a:lnTo>
                    <a:pt x="589760" y="231142"/>
                  </a:lnTo>
                  <a:lnTo>
                    <a:pt x="597467" y="226002"/>
                  </a:lnTo>
                  <a:lnTo>
                    <a:pt x="596135" y="216958"/>
                  </a:lnTo>
                  <a:lnTo>
                    <a:pt x="587095" y="216958"/>
                  </a:lnTo>
                  <a:lnTo>
                    <a:pt x="590997" y="211817"/>
                  </a:lnTo>
                  <a:lnTo>
                    <a:pt x="588428" y="202678"/>
                  </a:lnTo>
                  <a:lnTo>
                    <a:pt x="592329" y="201441"/>
                  </a:lnTo>
                  <a:lnTo>
                    <a:pt x="594898" y="206581"/>
                  </a:lnTo>
                  <a:lnTo>
                    <a:pt x="600037" y="227239"/>
                  </a:lnTo>
                  <a:lnTo>
                    <a:pt x="600037" y="216958"/>
                  </a:lnTo>
                  <a:lnTo>
                    <a:pt x="593566" y="196300"/>
                  </a:lnTo>
                  <a:lnTo>
                    <a:pt x="590997" y="198870"/>
                  </a:lnTo>
                  <a:lnTo>
                    <a:pt x="589760" y="196300"/>
                  </a:lnTo>
                  <a:lnTo>
                    <a:pt x="585858" y="200108"/>
                  </a:lnTo>
                  <a:lnTo>
                    <a:pt x="588428" y="188493"/>
                  </a:lnTo>
                  <a:lnTo>
                    <a:pt x="581957" y="173071"/>
                  </a:lnTo>
                  <a:lnTo>
                    <a:pt x="560072" y="151080"/>
                  </a:lnTo>
                  <a:lnTo>
                    <a:pt x="552270" y="145940"/>
                  </a:lnTo>
                  <a:lnTo>
                    <a:pt x="538092" y="144607"/>
                  </a:lnTo>
                  <a:lnTo>
                    <a:pt x="527815" y="147177"/>
                  </a:lnTo>
                  <a:lnTo>
                    <a:pt x="525151" y="152413"/>
                  </a:lnTo>
                  <a:lnTo>
                    <a:pt x="535522" y="157554"/>
                  </a:lnTo>
                  <a:lnTo>
                    <a:pt x="539329" y="151080"/>
                  </a:lnTo>
                  <a:lnTo>
                    <a:pt x="549700" y="152413"/>
                  </a:lnTo>
                  <a:lnTo>
                    <a:pt x="556171" y="161457"/>
                  </a:lnTo>
                  <a:lnTo>
                    <a:pt x="565210" y="184685"/>
                  </a:lnTo>
                  <a:lnTo>
                    <a:pt x="566447" y="182115"/>
                  </a:lnTo>
                  <a:lnTo>
                    <a:pt x="563878" y="174309"/>
                  </a:lnTo>
                  <a:lnTo>
                    <a:pt x="567780" y="171738"/>
                  </a:lnTo>
                  <a:lnTo>
                    <a:pt x="569017" y="175642"/>
                  </a:lnTo>
                  <a:lnTo>
                    <a:pt x="572918" y="175642"/>
                  </a:lnTo>
                  <a:lnTo>
                    <a:pt x="571585" y="179450"/>
                  </a:lnTo>
                  <a:lnTo>
                    <a:pt x="575487" y="182115"/>
                  </a:lnTo>
                  <a:lnTo>
                    <a:pt x="580625" y="196300"/>
                  </a:lnTo>
                  <a:lnTo>
                    <a:pt x="576819" y="205344"/>
                  </a:lnTo>
                  <a:lnTo>
                    <a:pt x="574250" y="207914"/>
                  </a:lnTo>
                  <a:lnTo>
                    <a:pt x="567780" y="214388"/>
                  </a:lnTo>
                  <a:lnTo>
                    <a:pt x="558740" y="218195"/>
                  </a:lnTo>
                  <a:lnTo>
                    <a:pt x="552270" y="220766"/>
                  </a:lnTo>
                  <a:lnTo>
                    <a:pt x="549700" y="223431"/>
                  </a:lnTo>
                  <a:lnTo>
                    <a:pt x="548368" y="226002"/>
                  </a:lnTo>
                  <a:lnTo>
                    <a:pt x="545799" y="231142"/>
                  </a:lnTo>
                  <a:lnTo>
                    <a:pt x="540661" y="233713"/>
                  </a:lnTo>
                  <a:lnTo>
                    <a:pt x="534190" y="235046"/>
                  </a:lnTo>
                  <a:lnTo>
                    <a:pt x="531621" y="233713"/>
                  </a:lnTo>
                  <a:lnTo>
                    <a:pt x="530384" y="231142"/>
                  </a:lnTo>
                  <a:lnTo>
                    <a:pt x="517443" y="229810"/>
                  </a:lnTo>
                  <a:lnTo>
                    <a:pt x="507072" y="227239"/>
                  </a:lnTo>
                  <a:lnTo>
                    <a:pt x="499364" y="223431"/>
                  </a:lnTo>
                  <a:lnTo>
                    <a:pt x="494226" y="220766"/>
                  </a:lnTo>
                  <a:lnTo>
                    <a:pt x="490325" y="215625"/>
                  </a:lnTo>
                  <a:lnTo>
                    <a:pt x="487755" y="207914"/>
                  </a:lnTo>
                  <a:lnTo>
                    <a:pt x="486518" y="197537"/>
                  </a:lnTo>
                  <a:lnTo>
                    <a:pt x="486518" y="193729"/>
                  </a:lnTo>
                  <a:lnTo>
                    <a:pt x="483854" y="192397"/>
                  </a:lnTo>
                  <a:lnTo>
                    <a:pt x="480048" y="192397"/>
                  </a:lnTo>
                  <a:lnTo>
                    <a:pt x="478716" y="192397"/>
                  </a:lnTo>
                  <a:lnTo>
                    <a:pt x="473578" y="194967"/>
                  </a:lnTo>
                  <a:lnTo>
                    <a:pt x="469677" y="193729"/>
                  </a:lnTo>
                  <a:lnTo>
                    <a:pt x="461969" y="192397"/>
                  </a:lnTo>
                  <a:lnTo>
                    <a:pt x="456831" y="188493"/>
                  </a:lnTo>
                  <a:lnTo>
                    <a:pt x="456831" y="185923"/>
                  </a:lnTo>
                  <a:lnTo>
                    <a:pt x="455499" y="183353"/>
                  </a:lnTo>
                  <a:lnTo>
                    <a:pt x="456831" y="182115"/>
                  </a:lnTo>
                  <a:lnTo>
                    <a:pt x="459400" y="183353"/>
                  </a:lnTo>
                  <a:lnTo>
                    <a:pt x="461969" y="182115"/>
                  </a:lnTo>
                  <a:lnTo>
                    <a:pt x="459400" y="178212"/>
                  </a:lnTo>
                  <a:lnTo>
                    <a:pt x="459400" y="173071"/>
                  </a:lnTo>
                  <a:lnTo>
                    <a:pt x="459400" y="170406"/>
                  </a:lnTo>
                  <a:lnTo>
                    <a:pt x="461969" y="171738"/>
                  </a:lnTo>
                  <a:lnTo>
                    <a:pt x="464538" y="173071"/>
                  </a:lnTo>
                  <a:lnTo>
                    <a:pt x="467107" y="176879"/>
                  </a:lnTo>
                  <a:lnTo>
                    <a:pt x="468440" y="178212"/>
                  </a:lnTo>
                  <a:lnTo>
                    <a:pt x="467107" y="180782"/>
                  </a:lnTo>
                  <a:lnTo>
                    <a:pt x="465775" y="182115"/>
                  </a:lnTo>
                  <a:lnTo>
                    <a:pt x="465775" y="184685"/>
                  </a:lnTo>
                  <a:lnTo>
                    <a:pt x="467107" y="184685"/>
                  </a:lnTo>
                  <a:lnTo>
                    <a:pt x="471009" y="184685"/>
                  </a:lnTo>
                  <a:lnTo>
                    <a:pt x="472245" y="182115"/>
                  </a:lnTo>
                  <a:lnTo>
                    <a:pt x="473578" y="180782"/>
                  </a:lnTo>
                  <a:lnTo>
                    <a:pt x="472245" y="176879"/>
                  </a:lnTo>
                  <a:lnTo>
                    <a:pt x="467107" y="171738"/>
                  </a:lnTo>
                  <a:lnTo>
                    <a:pt x="463206" y="166598"/>
                  </a:lnTo>
                  <a:lnTo>
                    <a:pt x="452929" y="156221"/>
                  </a:lnTo>
                  <a:lnTo>
                    <a:pt x="447791" y="152413"/>
                  </a:lnTo>
                  <a:lnTo>
                    <a:pt x="446459" y="151080"/>
                  </a:lnTo>
                  <a:lnTo>
                    <a:pt x="443890" y="153651"/>
                  </a:lnTo>
                  <a:lnTo>
                    <a:pt x="442558" y="152413"/>
                  </a:lnTo>
                  <a:lnTo>
                    <a:pt x="443890" y="151080"/>
                  </a:lnTo>
                  <a:lnTo>
                    <a:pt x="442558" y="142036"/>
                  </a:lnTo>
                  <a:lnTo>
                    <a:pt x="441320" y="140704"/>
                  </a:lnTo>
                  <a:lnTo>
                    <a:pt x="437419" y="136896"/>
                  </a:lnTo>
                  <a:lnTo>
                    <a:pt x="433518" y="135563"/>
                  </a:lnTo>
                  <a:lnTo>
                    <a:pt x="430949" y="134325"/>
                  </a:lnTo>
                  <a:lnTo>
                    <a:pt x="429712" y="134325"/>
                  </a:lnTo>
                  <a:lnTo>
                    <a:pt x="428380" y="136896"/>
                  </a:lnTo>
                  <a:lnTo>
                    <a:pt x="427143" y="136896"/>
                  </a:lnTo>
                  <a:lnTo>
                    <a:pt x="424574" y="134325"/>
                  </a:lnTo>
                  <a:lnTo>
                    <a:pt x="420672" y="132993"/>
                  </a:lnTo>
                  <a:lnTo>
                    <a:pt x="411633" y="127852"/>
                  </a:lnTo>
                  <a:lnTo>
                    <a:pt x="409064" y="127852"/>
                  </a:lnTo>
                  <a:lnTo>
                    <a:pt x="407732" y="126519"/>
                  </a:lnTo>
                  <a:lnTo>
                    <a:pt x="406495" y="126519"/>
                  </a:lnTo>
                  <a:lnTo>
                    <a:pt x="405162" y="127852"/>
                  </a:lnTo>
                  <a:lnTo>
                    <a:pt x="405162" y="129089"/>
                  </a:lnTo>
                  <a:lnTo>
                    <a:pt x="403925" y="129089"/>
                  </a:lnTo>
                  <a:lnTo>
                    <a:pt x="405162" y="130422"/>
                  </a:lnTo>
                  <a:lnTo>
                    <a:pt x="407732" y="131755"/>
                  </a:lnTo>
                  <a:lnTo>
                    <a:pt x="410301" y="132993"/>
                  </a:lnTo>
                  <a:lnTo>
                    <a:pt x="411633" y="135563"/>
                  </a:lnTo>
                  <a:lnTo>
                    <a:pt x="412965" y="136896"/>
                  </a:lnTo>
                  <a:lnTo>
                    <a:pt x="412965" y="138133"/>
                  </a:lnTo>
                  <a:lnTo>
                    <a:pt x="411633" y="140704"/>
                  </a:lnTo>
                  <a:lnTo>
                    <a:pt x="410301" y="142036"/>
                  </a:lnTo>
                  <a:lnTo>
                    <a:pt x="407732" y="143369"/>
                  </a:lnTo>
                  <a:lnTo>
                    <a:pt x="406495" y="144607"/>
                  </a:lnTo>
                  <a:lnTo>
                    <a:pt x="405162" y="144607"/>
                  </a:lnTo>
                  <a:lnTo>
                    <a:pt x="403925" y="144607"/>
                  </a:lnTo>
                  <a:lnTo>
                    <a:pt x="403925" y="143369"/>
                  </a:lnTo>
                  <a:lnTo>
                    <a:pt x="403925" y="140704"/>
                  </a:lnTo>
                  <a:lnTo>
                    <a:pt x="402594" y="140704"/>
                  </a:lnTo>
                  <a:lnTo>
                    <a:pt x="401261" y="142036"/>
                  </a:lnTo>
                  <a:lnTo>
                    <a:pt x="402594" y="145940"/>
                  </a:lnTo>
                  <a:lnTo>
                    <a:pt x="401261" y="147177"/>
                  </a:lnTo>
                  <a:lnTo>
                    <a:pt x="400024" y="147177"/>
                  </a:lnTo>
                  <a:lnTo>
                    <a:pt x="398787" y="145940"/>
                  </a:lnTo>
                  <a:lnTo>
                    <a:pt x="397455" y="143369"/>
                  </a:lnTo>
                  <a:lnTo>
                    <a:pt x="398787" y="143369"/>
                  </a:lnTo>
                  <a:lnTo>
                    <a:pt x="400024" y="142036"/>
                  </a:lnTo>
                  <a:lnTo>
                    <a:pt x="400024" y="140704"/>
                  </a:lnTo>
                  <a:lnTo>
                    <a:pt x="400024" y="139466"/>
                  </a:lnTo>
                  <a:lnTo>
                    <a:pt x="400024" y="138133"/>
                  </a:lnTo>
                  <a:lnTo>
                    <a:pt x="398787" y="138133"/>
                  </a:lnTo>
                  <a:lnTo>
                    <a:pt x="398787" y="139466"/>
                  </a:lnTo>
                  <a:lnTo>
                    <a:pt x="397455" y="139466"/>
                  </a:lnTo>
                  <a:lnTo>
                    <a:pt x="396123" y="139466"/>
                  </a:lnTo>
                  <a:lnTo>
                    <a:pt x="392317" y="140704"/>
                  </a:lnTo>
                  <a:lnTo>
                    <a:pt x="390985" y="140704"/>
                  </a:lnTo>
                  <a:lnTo>
                    <a:pt x="389652" y="139466"/>
                  </a:lnTo>
                  <a:lnTo>
                    <a:pt x="388415" y="138133"/>
                  </a:lnTo>
                  <a:lnTo>
                    <a:pt x="388415" y="136896"/>
                  </a:lnTo>
                  <a:lnTo>
                    <a:pt x="389652" y="136896"/>
                  </a:lnTo>
                  <a:lnTo>
                    <a:pt x="390985" y="135563"/>
                  </a:lnTo>
                  <a:lnTo>
                    <a:pt x="392317" y="134325"/>
                  </a:lnTo>
                  <a:lnTo>
                    <a:pt x="392317" y="132993"/>
                  </a:lnTo>
                  <a:lnTo>
                    <a:pt x="390985" y="132993"/>
                  </a:lnTo>
                  <a:lnTo>
                    <a:pt x="389652" y="131755"/>
                  </a:lnTo>
                  <a:lnTo>
                    <a:pt x="389652" y="132993"/>
                  </a:lnTo>
                  <a:lnTo>
                    <a:pt x="388415" y="132993"/>
                  </a:lnTo>
                  <a:lnTo>
                    <a:pt x="387084" y="134325"/>
                  </a:lnTo>
                  <a:lnTo>
                    <a:pt x="385847" y="136896"/>
                  </a:lnTo>
                  <a:lnTo>
                    <a:pt x="384514" y="136896"/>
                  </a:lnTo>
                  <a:lnTo>
                    <a:pt x="383277" y="135563"/>
                  </a:lnTo>
                  <a:lnTo>
                    <a:pt x="381945" y="132993"/>
                  </a:lnTo>
                  <a:lnTo>
                    <a:pt x="381945" y="130422"/>
                  </a:lnTo>
                  <a:lnTo>
                    <a:pt x="383277" y="129089"/>
                  </a:lnTo>
                  <a:lnTo>
                    <a:pt x="387084" y="126519"/>
                  </a:lnTo>
                  <a:lnTo>
                    <a:pt x="387084" y="125282"/>
                  </a:lnTo>
                  <a:lnTo>
                    <a:pt x="385847" y="125282"/>
                  </a:lnTo>
                  <a:lnTo>
                    <a:pt x="380708" y="125282"/>
                  </a:lnTo>
                  <a:lnTo>
                    <a:pt x="379376" y="123949"/>
                  </a:lnTo>
                  <a:lnTo>
                    <a:pt x="380708" y="122711"/>
                  </a:lnTo>
                  <a:lnTo>
                    <a:pt x="381945" y="121378"/>
                  </a:lnTo>
                  <a:lnTo>
                    <a:pt x="383277" y="121378"/>
                  </a:lnTo>
                  <a:lnTo>
                    <a:pt x="384514" y="121378"/>
                  </a:lnTo>
                  <a:lnTo>
                    <a:pt x="385847" y="122711"/>
                  </a:lnTo>
                  <a:lnTo>
                    <a:pt x="387084" y="122711"/>
                  </a:lnTo>
                  <a:lnTo>
                    <a:pt x="388415" y="121378"/>
                  </a:lnTo>
                  <a:lnTo>
                    <a:pt x="387084" y="121378"/>
                  </a:lnTo>
                  <a:lnTo>
                    <a:pt x="384514" y="120141"/>
                  </a:lnTo>
                  <a:lnTo>
                    <a:pt x="383277" y="118808"/>
                  </a:lnTo>
                  <a:lnTo>
                    <a:pt x="383277" y="117475"/>
                  </a:lnTo>
                  <a:lnTo>
                    <a:pt x="384514" y="117475"/>
                  </a:lnTo>
                  <a:lnTo>
                    <a:pt x="385847" y="116238"/>
                  </a:lnTo>
                  <a:lnTo>
                    <a:pt x="387084" y="116238"/>
                  </a:lnTo>
                  <a:lnTo>
                    <a:pt x="392317" y="122711"/>
                  </a:lnTo>
                  <a:lnTo>
                    <a:pt x="393554" y="122711"/>
                  </a:lnTo>
                  <a:lnTo>
                    <a:pt x="394886" y="122711"/>
                  </a:lnTo>
                  <a:lnTo>
                    <a:pt x="396123" y="121378"/>
                  </a:lnTo>
                  <a:lnTo>
                    <a:pt x="394886" y="120141"/>
                  </a:lnTo>
                  <a:lnTo>
                    <a:pt x="393554" y="117475"/>
                  </a:lnTo>
                  <a:lnTo>
                    <a:pt x="390985" y="114905"/>
                  </a:lnTo>
                  <a:lnTo>
                    <a:pt x="388415" y="112335"/>
                  </a:lnTo>
                  <a:lnTo>
                    <a:pt x="387084" y="107194"/>
                  </a:lnTo>
                  <a:lnTo>
                    <a:pt x="387084" y="102053"/>
                  </a:lnTo>
                  <a:lnTo>
                    <a:pt x="388415" y="99387"/>
                  </a:lnTo>
                  <a:lnTo>
                    <a:pt x="389652" y="98150"/>
                  </a:lnTo>
                  <a:lnTo>
                    <a:pt x="393554" y="104623"/>
                  </a:lnTo>
                  <a:lnTo>
                    <a:pt x="393554" y="105861"/>
                  </a:lnTo>
                  <a:lnTo>
                    <a:pt x="394886" y="105861"/>
                  </a:lnTo>
                  <a:lnTo>
                    <a:pt x="396123" y="105861"/>
                  </a:lnTo>
                  <a:lnTo>
                    <a:pt x="397455" y="104623"/>
                  </a:lnTo>
                  <a:lnTo>
                    <a:pt x="397455" y="103291"/>
                  </a:lnTo>
                  <a:lnTo>
                    <a:pt x="394886" y="103291"/>
                  </a:lnTo>
                  <a:lnTo>
                    <a:pt x="393554" y="96912"/>
                  </a:lnTo>
                  <a:lnTo>
                    <a:pt x="393554" y="95579"/>
                  </a:lnTo>
                  <a:lnTo>
                    <a:pt x="394886" y="94247"/>
                  </a:lnTo>
                  <a:lnTo>
                    <a:pt x="396123" y="94247"/>
                  </a:lnTo>
                  <a:lnTo>
                    <a:pt x="398787" y="94247"/>
                  </a:lnTo>
                  <a:lnTo>
                    <a:pt x="400024" y="94247"/>
                  </a:lnTo>
                  <a:lnTo>
                    <a:pt x="402594" y="91676"/>
                  </a:lnTo>
                  <a:lnTo>
                    <a:pt x="405162" y="87868"/>
                  </a:lnTo>
                  <a:lnTo>
                    <a:pt x="405162" y="85203"/>
                  </a:lnTo>
                  <a:lnTo>
                    <a:pt x="405162" y="82632"/>
                  </a:lnTo>
                  <a:lnTo>
                    <a:pt x="403925" y="81395"/>
                  </a:lnTo>
                  <a:lnTo>
                    <a:pt x="401261" y="80062"/>
                  </a:lnTo>
                  <a:lnTo>
                    <a:pt x="400024" y="80062"/>
                  </a:lnTo>
                  <a:lnTo>
                    <a:pt x="400024" y="81395"/>
                  </a:lnTo>
                  <a:lnTo>
                    <a:pt x="398787" y="82632"/>
                  </a:lnTo>
                  <a:lnTo>
                    <a:pt x="398787" y="85203"/>
                  </a:lnTo>
                  <a:lnTo>
                    <a:pt x="397455" y="83965"/>
                  </a:lnTo>
                  <a:lnTo>
                    <a:pt x="396123" y="82632"/>
                  </a:lnTo>
                  <a:lnTo>
                    <a:pt x="397455" y="78825"/>
                  </a:lnTo>
                  <a:lnTo>
                    <a:pt x="398787" y="76254"/>
                  </a:lnTo>
                  <a:lnTo>
                    <a:pt x="405162" y="71018"/>
                  </a:lnTo>
                  <a:lnTo>
                    <a:pt x="411633" y="69781"/>
                  </a:lnTo>
                  <a:lnTo>
                    <a:pt x="420672" y="63307"/>
                  </a:lnTo>
                  <a:lnTo>
                    <a:pt x="421909" y="60737"/>
                  </a:lnTo>
                  <a:lnTo>
                    <a:pt x="421909" y="58166"/>
                  </a:lnTo>
                  <a:lnTo>
                    <a:pt x="424574" y="54263"/>
                  </a:lnTo>
                  <a:lnTo>
                    <a:pt x="427143" y="54263"/>
                  </a:lnTo>
                  <a:lnTo>
                    <a:pt x="429712" y="56834"/>
                  </a:lnTo>
                  <a:lnTo>
                    <a:pt x="430949" y="56834"/>
                  </a:lnTo>
                  <a:lnTo>
                    <a:pt x="432281" y="54263"/>
                  </a:lnTo>
                  <a:lnTo>
                    <a:pt x="433518" y="47790"/>
                  </a:lnTo>
                  <a:lnTo>
                    <a:pt x="433518" y="43887"/>
                  </a:lnTo>
                  <a:lnTo>
                    <a:pt x="436182" y="43887"/>
                  </a:lnTo>
                  <a:lnTo>
                    <a:pt x="436182" y="42649"/>
                  </a:lnTo>
                  <a:lnTo>
                    <a:pt x="436182" y="40079"/>
                  </a:lnTo>
                  <a:lnTo>
                    <a:pt x="436182" y="37508"/>
                  </a:lnTo>
                  <a:lnTo>
                    <a:pt x="434850" y="37508"/>
                  </a:lnTo>
                  <a:lnTo>
                    <a:pt x="432281" y="37508"/>
                  </a:lnTo>
                  <a:lnTo>
                    <a:pt x="430949" y="38746"/>
                  </a:lnTo>
                  <a:lnTo>
                    <a:pt x="428380" y="36176"/>
                  </a:lnTo>
                  <a:lnTo>
                    <a:pt x="427143" y="36176"/>
                  </a:lnTo>
                  <a:lnTo>
                    <a:pt x="423242" y="40079"/>
                  </a:lnTo>
                  <a:lnTo>
                    <a:pt x="421909" y="41316"/>
                  </a:lnTo>
                  <a:lnTo>
                    <a:pt x="419340" y="40079"/>
                  </a:lnTo>
                  <a:lnTo>
                    <a:pt x="416771" y="41316"/>
                  </a:lnTo>
                  <a:lnTo>
                    <a:pt x="415534" y="42649"/>
                  </a:lnTo>
                  <a:lnTo>
                    <a:pt x="415534" y="45219"/>
                  </a:lnTo>
                  <a:lnTo>
                    <a:pt x="412965" y="47790"/>
                  </a:lnTo>
                  <a:lnTo>
                    <a:pt x="411633" y="49123"/>
                  </a:lnTo>
                  <a:lnTo>
                    <a:pt x="409064" y="47790"/>
                  </a:lnTo>
                  <a:lnTo>
                    <a:pt x="407732" y="46457"/>
                  </a:lnTo>
                  <a:lnTo>
                    <a:pt x="406495" y="43887"/>
                  </a:lnTo>
                  <a:lnTo>
                    <a:pt x="407732" y="42649"/>
                  </a:lnTo>
                  <a:lnTo>
                    <a:pt x="409064" y="41316"/>
                  </a:lnTo>
                  <a:lnTo>
                    <a:pt x="410301" y="42649"/>
                  </a:lnTo>
                  <a:lnTo>
                    <a:pt x="412965" y="42649"/>
                  </a:lnTo>
                  <a:lnTo>
                    <a:pt x="411633" y="40079"/>
                  </a:lnTo>
                  <a:lnTo>
                    <a:pt x="410301" y="38746"/>
                  </a:lnTo>
                  <a:lnTo>
                    <a:pt x="409064" y="38746"/>
                  </a:lnTo>
                  <a:lnTo>
                    <a:pt x="401261" y="40079"/>
                  </a:lnTo>
                  <a:lnTo>
                    <a:pt x="394886" y="37508"/>
                  </a:lnTo>
                  <a:lnTo>
                    <a:pt x="393554" y="36176"/>
                  </a:lnTo>
                  <a:lnTo>
                    <a:pt x="393554" y="33605"/>
                  </a:lnTo>
                  <a:lnTo>
                    <a:pt x="394886" y="28464"/>
                  </a:lnTo>
                  <a:lnTo>
                    <a:pt x="394886" y="27132"/>
                  </a:lnTo>
                  <a:lnTo>
                    <a:pt x="396123" y="27132"/>
                  </a:lnTo>
                  <a:lnTo>
                    <a:pt x="402594" y="36176"/>
                  </a:lnTo>
                  <a:lnTo>
                    <a:pt x="403925" y="36176"/>
                  </a:lnTo>
                  <a:lnTo>
                    <a:pt x="403925" y="34843"/>
                  </a:lnTo>
                  <a:lnTo>
                    <a:pt x="392317" y="14280"/>
                  </a:lnTo>
                  <a:lnTo>
                    <a:pt x="389652" y="14280"/>
                  </a:lnTo>
                  <a:lnTo>
                    <a:pt x="387084" y="18088"/>
                  </a:lnTo>
                  <a:lnTo>
                    <a:pt x="385847" y="18088"/>
                  </a:lnTo>
                  <a:lnTo>
                    <a:pt x="384514" y="18088"/>
                  </a:lnTo>
                  <a:lnTo>
                    <a:pt x="381945" y="18088"/>
                  </a:lnTo>
                  <a:lnTo>
                    <a:pt x="379376" y="15517"/>
                  </a:lnTo>
                  <a:lnTo>
                    <a:pt x="376807" y="12947"/>
                  </a:lnTo>
                  <a:lnTo>
                    <a:pt x="380708" y="11614"/>
                  </a:lnTo>
                  <a:lnTo>
                    <a:pt x="385847" y="10377"/>
                  </a:lnTo>
                  <a:lnTo>
                    <a:pt x="389652" y="10377"/>
                  </a:lnTo>
                  <a:lnTo>
                    <a:pt x="387084" y="0"/>
                  </a:lnTo>
                  <a:lnTo>
                    <a:pt x="381945" y="2570"/>
                  </a:lnTo>
                  <a:lnTo>
                    <a:pt x="370336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FBC5F2B0-260D-7C3E-4CAA-CB77D80D4A58}"/>
                </a:ext>
              </a:extLst>
            </p:cNvPr>
            <p:cNvSpPr/>
            <p:nvPr/>
          </p:nvSpPr>
          <p:spPr>
            <a:xfrm>
              <a:off x="8193220" y="3615685"/>
              <a:ext cx="276982" cy="270103"/>
            </a:xfrm>
            <a:custGeom>
              <a:avLst/>
              <a:gdLst>
                <a:gd name="connsiteX0" fmla="*/ 301921 w 308391"/>
                <a:gd name="connsiteY0" fmla="*/ 138133 h 300732"/>
                <a:gd name="connsiteX1" fmla="*/ 308392 w 308391"/>
                <a:gd name="connsiteY1" fmla="*/ 132897 h 300732"/>
                <a:gd name="connsiteX2" fmla="*/ 276135 w 308391"/>
                <a:gd name="connsiteY2" fmla="*/ 3808 h 300732"/>
                <a:gd name="connsiteX3" fmla="*/ 274803 w 308391"/>
                <a:gd name="connsiteY3" fmla="*/ 0 h 300732"/>
                <a:gd name="connsiteX4" fmla="*/ 158716 w 308391"/>
                <a:gd name="connsiteY4" fmla="*/ 27037 h 300732"/>
                <a:gd name="connsiteX5" fmla="*/ 148344 w 308391"/>
                <a:gd name="connsiteY5" fmla="*/ 32272 h 300732"/>
                <a:gd name="connsiteX6" fmla="*/ 118656 w 308391"/>
                <a:gd name="connsiteY6" fmla="*/ 36176 h 300732"/>
                <a:gd name="connsiteX7" fmla="*/ 118656 w 308391"/>
                <a:gd name="connsiteY7" fmla="*/ 43887 h 300732"/>
                <a:gd name="connsiteX8" fmla="*/ 110948 w 308391"/>
                <a:gd name="connsiteY8" fmla="*/ 46457 h 300732"/>
                <a:gd name="connsiteX9" fmla="*/ 109617 w 308391"/>
                <a:gd name="connsiteY9" fmla="*/ 38746 h 300732"/>
                <a:gd name="connsiteX10" fmla="*/ 0 w 308391"/>
                <a:gd name="connsiteY10" fmla="*/ 61974 h 300732"/>
                <a:gd name="connsiteX11" fmla="*/ 29593 w 308391"/>
                <a:gd name="connsiteY11" fmla="*/ 231047 h 300732"/>
                <a:gd name="connsiteX12" fmla="*/ 45103 w 308391"/>
                <a:gd name="connsiteY12" fmla="*/ 246565 h 300732"/>
                <a:gd name="connsiteX13" fmla="*/ 10277 w 308391"/>
                <a:gd name="connsiteY13" fmla="*/ 281408 h 300732"/>
                <a:gd name="connsiteX14" fmla="*/ 28355 w 308391"/>
                <a:gd name="connsiteY14" fmla="*/ 300733 h 300732"/>
                <a:gd name="connsiteX15" fmla="*/ 28355 w 308391"/>
                <a:gd name="connsiteY15" fmla="*/ 296925 h 300732"/>
                <a:gd name="connsiteX16" fmla="*/ 33494 w 308391"/>
                <a:gd name="connsiteY16" fmla="*/ 293022 h 300732"/>
                <a:gd name="connsiteX17" fmla="*/ 36063 w 308391"/>
                <a:gd name="connsiteY17" fmla="*/ 293022 h 300732"/>
                <a:gd name="connsiteX18" fmla="*/ 37395 w 308391"/>
                <a:gd name="connsiteY18" fmla="*/ 294354 h 300732"/>
                <a:gd name="connsiteX19" fmla="*/ 39965 w 308391"/>
                <a:gd name="connsiteY19" fmla="*/ 296925 h 300732"/>
                <a:gd name="connsiteX20" fmla="*/ 42533 w 308391"/>
                <a:gd name="connsiteY20" fmla="*/ 295592 h 300732"/>
                <a:gd name="connsiteX21" fmla="*/ 45103 w 308391"/>
                <a:gd name="connsiteY21" fmla="*/ 289214 h 300732"/>
                <a:gd name="connsiteX22" fmla="*/ 46435 w 308391"/>
                <a:gd name="connsiteY22" fmla="*/ 285311 h 300732"/>
                <a:gd name="connsiteX23" fmla="*/ 49004 w 308391"/>
                <a:gd name="connsiteY23" fmla="*/ 282740 h 300732"/>
                <a:gd name="connsiteX24" fmla="*/ 51573 w 308391"/>
                <a:gd name="connsiteY24" fmla="*/ 282740 h 300732"/>
                <a:gd name="connsiteX25" fmla="*/ 56712 w 308391"/>
                <a:gd name="connsiteY25" fmla="*/ 283978 h 300732"/>
                <a:gd name="connsiteX26" fmla="*/ 59280 w 308391"/>
                <a:gd name="connsiteY26" fmla="*/ 282740 h 300732"/>
                <a:gd name="connsiteX27" fmla="*/ 64514 w 308391"/>
                <a:gd name="connsiteY27" fmla="*/ 276267 h 300732"/>
                <a:gd name="connsiteX28" fmla="*/ 69652 w 308391"/>
                <a:gd name="connsiteY28" fmla="*/ 265890 h 300732"/>
                <a:gd name="connsiteX29" fmla="*/ 73553 w 308391"/>
                <a:gd name="connsiteY29" fmla="*/ 262082 h 300732"/>
                <a:gd name="connsiteX30" fmla="*/ 79929 w 308391"/>
                <a:gd name="connsiteY30" fmla="*/ 258179 h 300732"/>
                <a:gd name="connsiteX31" fmla="*/ 83830 w 308391"/>
                <a:gd name="connsiteY31" fmla="*/ 256846 h 300732"/>
                <a:gd name="connsiteX32" fmla="*/ 87731 w 308391"/>
                <a:gd name="connsiteY32" fmla="*/ 259512 h 300732"/>
                <a:gd name="connsiteX33" fmla="*/ 90300 w 308391"/>
                <a:gd name="connsiteY33" fmla="*/ 258179 h 300732"/>
                <a:gd name="connsiteX34" fmla="*/ 91537 w 308391"/>
                <a:gd name="connsiteY34" fmla="*/ 255609 h 300732"/>
                <a:gd name="connsiteX35" fmla="*/ 96771 w 308391"/>
                <a:gd name="connsiteY35" fmla="*/ 247802 h 300732"/>
                <a:gd name="connsiteX36" fmla="*/ 96771 w 308391"/>
                <a:gd name="connsiteY36" fmla="*/ 242662 h 300732"/>
                <a:gd name="connsiteX37" fmla="*/ 99340 w 308391"/>
                <a:gd name="connsiteY37" fmla="*/ 241424 h 300732"/>
                <a:gd name="connsiteX38" fmla="*/ 101909 w 308391"/>
                <a:gd name="connsiteY38" fmla="*/ 242662 h 300732"/>
                <a:gd name="connsiteX39" fmla="*/ 103241 w 308391"/>
                <a:gd name="connsiteY39" fmla="*/ 243994 h 300732"/>
                <a:gd name="connsiteX40" fmla="*/ 103241 w 308391"/>
                <a:gd name="connsiteY40" fmla="*/ 247802 h 300732"/>
                <a:gd name="connsiteX41" fmla="*/ 105810 w 308391"/>
                <a:gd name="connsiteY41" fmla="*/ 249135 h 300732"/>
                <a:gd name="connsiteX42" fmla="*/ 109617 w 308391"/>
                <a:gd name="connsiteY42" fmla="*/ 246565 h 300732"/>
                <a:gd name="connsiteX43" fmla="*/ 110948 w 308391"/>
                <a:gd name="connsiteY43" fmla="*/ 245232 h 300732"/>
                <a:gd name="connsiteX44" fmla="*/ 110948 w 308391"/>
                <a:gd name="connsiteY44" fmla="*/ 242662 h 300732"/>
                <a:gd name="connsiteX45" fmla="*/ 110948 w 308391"/>
                <a:gd name="connsiteY45" fmla="*/ 237521 h 300732"/>
                <a:gd name="connsiteX46" fmla="*/ 113518 w 308391"/>
                <a:gd name="connsiteY46" fmla="*/ 236188 h 300732"/>
                <a:gd name="connsiteX47" fmla="*/ 116087 w 308391"/>
                <a:gd name="connsiteY47" fmla="*/ 236188 h 300732"/>
                <a:gd name="connsiteX48" fmla="*/ 116087 w 308391"/>
                <a:gd name="connsiteY48" fmla="*/ 233618 h 300732"/>
                <a:gd name="connsiteX49" fmla="*/ 114850 w 308391"/>
                <a:gd name="connsiteY49" fmla="*/ 231047 h 300732"/>
                <a:gd name="connsiteX50" fmla="*/ 116087 w 308391"/>
                <a:gd name="connsiteY50" fmla="*/ 229810 h 300732"/>
                <a:gd name="connsiteX51" fmla="*/ 121320 w 308391"/>
                <a:gd name="connsiteY51" fmla="*/ 231047 h 300732"/>
                <a:gd name="connsiteX52" fmla="*/ 122558 w 308391"/>
                <a:gd name="connsiteY52" fmla="*/ 229810 h 300732"/>
                <a:gd name="connsiteX53" fmla="*/ 123890 w 308391"/>
                <a:gd name="connsiteY53" fmla="*/ 222003 h 300732"/>
                <a:gd name="connsiteX54" fmla="*/ 127696 w 308391"/>
                <a:gd name="connsiteY54" fmla="*/ 215530 h 300732"/>
                <a:gd name="connsiteX55" fmla="*/ 130265 w 308391"/>
                <a:gd name="connsiteY55" fmla="*/ 207819 h 300732"/>
                <a:gd name="connsiteX56" fmla="*/ 132834 w 308391"/>
                <a:gd name="connsiteY56" fmla="*/ 205249 h 300732"/>
                <a:gd name="connsiteX57" fmla="*/ 134166 w 308391"/>
                <a:gd name="connsiteY57" fmla="*/ 202678 h 300732"/>
                <a:gd name="connsiteX58" fmla="*/ 136735 w 308391"/>
                <a:gd name="connsiteY58" fmla="*/ 202678 h 300732"/>
                <a:gd name="connsiteX59" fmla="*/ 138068 w 308391"/>
                <a:gd name="connsiteY59" fmla="*/ 205249 h 300732"/>
                <a:gd name="connsiteX60" fmla="*/ 139305 w 308391"/>
                <a:gd name="connsiteY60" fmla="*/ 214292 h 300732"/>
                <a:gd name="connsiteX61" fmla="*/ 139305 w 308391"/>
                <a:gd name="connsiteY61" fmla="*/ 216863 h 300732"/>
                <a:gd name="connsiteX62" fmla="*/ 140637 w 308391"/>
                <a:gd name="connsiteY62" fmla="*/ 216863 h 300732"/>
                <a:gd name="connsiteX63" fmla="*/ 144538 w 308391"/>
                <a:gd name="connsiteY63" fmla="*/ 215530 h 300732"/>
                <a:gd name="connsiteX64" fmla="*/ 144538 w 308391"/>
                <a:gd name="connsiteY64" fmla="*/ 212960 h 300732"/>
                <a:gd name="connsiteX65" fmla="*/ 148344 w 308391"/>
                <a:gd name="connsiteY65" fmla="*/ 210389 h 300732"/>
                <a:gd name="connsiteX66" fmla="*/ 150913 w 308391"/>
                <a:gd name="connsiteY66" fmla="*/ 209152 h 300732"/>
                <a:gd name="connsiteX67" fmla="*/ 152245 w 308391"/>
                <a:gd name="connsiteY67" fmla="*/ 211722 h 300732"/>
                <a:gd name="connsiteX68" fmla="*/ 153482 w 308391"/>
                <a:gd name="connsiteY68" fmla="*/ 211722 h 300732"/>
                <a:gd name="connsiteX69" fmla="*/ 156052 w 308391"/>
                <a:gd name="connsiteY69" fmla="*/ 206581 h 300732"/>
                <a:gd name="connsiteX70" fmla="*/ 161285 w 308391"/>
                <a:gd name="connsiteY70" fmla="*/ 205249 h 300732"/>
                <a:gd name="connsiteX71" fmla="*/ 165186 w 308391"/>
                <a:gd name="connsiteY71" fmla="*/ 207819 h 300732"/>
                <a:gd name="connsiteX72" fmla="*/ 170325 w 308391"/>
                <a:gd name="connsiteY72" fmla="*/ 209152 h 300732"/>
                <a:gd name="connsiteX73" fmla="*/ 174226 w 308391"/>
                <a:gd name="connsiteY73" fmla="*/ 207819 h 300732"/>
                <a:gd name="connsiteX74" fmla="*/ 174226 w 308391"/>
                <a:gd name="connsiteY74" fmla="*/ 203916 h 300732"/>
                <a:gd name="connsiteX75" fmla="*/ 175463 w 308391"/>
                <a:gd name="connsiteY75" fmla="*/ 202678 h 300732"/>
                <a:gd name="connsiteX76" fmla="*/ 179364 w 308391"/>
                <a:gd name="connsiteY76" fmla="*/ 201345 h 300732"/>
                <a:gd name="connsiteX77" fmla="*/ 183170 w 308391"/>
                <a:gd name="connsiteY77" fmla="*/ 198775 h 300732"/>
                <a:gd name="connsiteX78" fmla="*/ 188403 w 308391"/>
                <a:gd name="connsiteY78" fmla="*/ 197537 h 300732"/>
                <a:gd name="connsiteX79" fmla="*/ 192210 w 308391"/>
                <a:gd name="connsiteY79" fmla="*/ 197537 h 300732"/>
                <a:gd name="connsiteX80" fmla="*/ 194779 w 308391"/>
                <a:gd name="connsiteY80" fmla="*/ 200108 h 300732"/>
                <a:gd name="connsiteX81" fmla="*/ 198680 w 308391"/>
                <a:gd name="connsiteY81" fmla="*/ 200108 h 300732"/>
                <a:gd name="connsiteX82" fmla="*/ 202581 w 308391"/>
                <a:gd name="connsiteY82" fmla="*/ 197537 h 300732"/>
                <a:gd name="connsiteX83" fmla="*/ 211621 w 308391"/>
                <a:gd name="connsiteY83" fmla="*/ 189731 h 300732"/>
                <a:gd name="connsiteX84" fmla="*/ 215522 w 308391"/>
                <a:gd name="connsiteY84" fmla="*/ 188493 h 300732"/>
                <a:gd name="connsiteX85" fmla="*/ 217996 w 308391"/>
                <a:gd name="connsiteY85" fmla="*/ 188493 h 300732"/>
                <a:gd name="connsiteX86" fmla="*/ 221898 w 308391"/>
                <a:gd name="connsiteY86" fmla="*/ 192302 h 300732"/>
                <a:gd name="connsiteX87" fmla="*/ 224467 w 308391"/>
                <a:gd name="connsiteY87" fmla="*/ 192302 h 300732"/>
                <a:gd name="connsiteX88" fmla="*/ 228368 w 308391"/>
                <a:gd name="connsiteY88" fmla="*/ 189731 h 300732"/>
                <a:gd name="connsiteX89" fmla="*/ 228368 w 308391"/>
                <a:gd name="connsiteY89" fmla="*/ 188493 h 300732"/>
                <a:gd name="connsiteX90" fmla="*/ 225799 w 308391"/>
                <a:gd name="connsiteY90" fmla="*/ 187161 h 300732"/>
                <a:gd name="connsiteX91" fmla="*/ 225799 w 308391"/>
                <a:gd name="connsiteY91" fmla="*/ 185828 h 300732"/>
                <a:gd name="connsiteX92" fmla="*/ 223230 w 308391"/>
                <a:gd name="connsiteY92" fmla="*/ 184590 h 300732"/>
                <a:gd name="connsiteX93" fmla="*/ 223230 w 308391"/>
                <a:gd name="connsiteY93" fmla="*/ 179450 h 300732"/>
                <a:gd name="connsiteX94" fmla="*/ 220661 w 308391"/>
                <a:gd name="connsiteY94" fmla="*/ 175546 h 300732"/>
                <a:gd name="connsiteX95" fmla="*/ 216760 w 308391"/>
                <a:gd name="connsiteY95" fmla="*/ 174214 h 300732"/>
                <a:gd name="connsiteX96" fmla="*/ 214190 w 308391"/>
                <a:gd name="connsiteY96" fmla="*/ 171643 h 300732"/>
                <a:gd name="connsiteX97" fmla="*/ 215522 w 308391"/>
                <a:gd name="connsiteY97" fmla="*/ 169073 h 300732"/>
                <a:gd name="connsiteX98" fmla="*/ 216760 w 308391"/>
                <a:gd name="connsiteY98" fmla="*/ 167835 h 300732"/>
                <a:gd name="connsiteX99" fmla="*/ 217996 w 308391"/>
                <a:gd name="connsiteY99" fmla="*/ 166503 h 300732"/>
                <a:gd name="connsiteX100" fmla="*/ 221898 w 308391"/>
                <a:gd name="connsiteY100" fmla="*/ 169073 h 300732"/>
                <a:gd name="connsiteX101" fmla="*/ 225799 w 308391"/>
                <a:gd name="connsiteY101" fmla="*/ 174214 h 300732"/>
                <a:gd name="connsiteX102" fmla="*/ 227036 w 308391"/>
                <a:gd name="connsiteY102" fmla="*/ 179450 h 300732"/>
                <a:gd name="connsiteX103" fmla="*/ 230937 w 308391"/>
                <a:gd name="connsiteY103" fmla="*/ 184590 h 300732"/>
                <a:gd name="connsiteX104" fmla="*/ 233506 w 308391"/>
                <a:gd name="connsiteY104" fmla="*/ 185828 h 300732"/>
                <a:gd name="connsiteX105" fmla="*/ 237408 w 308391"/>
                <a:gd name="connsiteY105" fmla="*/ 184590 h 300732"/>
                <a:gd name="connsiteX106" fmla="*/ 243878 w 308391"/>
                <a:gd name="connsiteY106" fmla="*/ 180687 h 300732"/>
                <a:gd name="connsiteX107" fmla="*/ 249016 w 308391"/>
                <a:gd name="connsiteY107" fmla="*/ 178117 h 300732"/>
                <a:gd name="connsiteX108" fmla="*/ 249016 w 308391"/>
                <a:gd name="connsiteY108" fmla="*/ 174214 h 300732"/>
                <a:gd name="connsiteX109" fmla="*/ 251585 w 308391"/>
                <a:gd name="connsiteY109" fmla="*/ 172976 h 300732"/>
                <a:gd name="connsiteX110" fmla="*/ 259388 w 308391"/>
                <a:gd name="connsiteY110" fmla="*/ 172976 h 300732"/>
                <a:gd name="connsiteX111" fmla="*/ 264526 w 308391"/>
                <a:gd name="connsiteY111" fmla="*/ 171643 h 300732"/>
                <a:gd name="connsiteX112" fmla="*/ 265763 w 308391"/>
                <a:gd name="connsiteY112" fmla="*/ 169073 h 300732"/>
                <a:gd name="connsiteX113" fmla="*/ 260625 w 308391"/>
                <a:gd name="connsiteY113" fmla="*/ 161362 h 300732"/>
                <a:gd name="connsiteX114" fmla="*/ 259388 w 308391"/>
                <a:gd name="connsiteY114" fmla="*/ 153651 h 300732"/>
                <a:gd name="connsiteX115" fmla="*/ 261862 w 308391"/>
                <a:gd name="connsiteY115" fmla="*/ 149748 h 300732"/>
                <a:gd name="connsiteX116" fmla="*/ 264526 w 308391"/>
                <a:gd name="connsiteY116" fmla="*/ 149748 h 300732"/>
                <a:gd name="connsiteX117" fmla="*/ 267095 w 308391"/>
                <a:gd name="connsiteY117" fmla="*/ 152318 h 300732"/>
                <a:gd name="connsiteX118" fmla="*/ 268332 w 308391"/>
                <a:gd name="connsiteY118" fmla="*/ 156221 h 300732"/>
                <a:gd name="connsiteX119" fmla="*/ 267095 w 308391"/>
                <a:gd name="connsiteY119" fmla="*/ 162599 h 300732"/>
                <a:gd name="connsiteX120" fmla="*/ 270996 w 308391"/>
                <a:gd name="connsiteY120" fmla="*/ 165265 h 300732"/>
                <a:gd name="connsiteX121" fmla="*/ 274803 w 308391"/>
                <a:gd name="connsiteY121" fmla="*/ 166503 h 300732"/>
                <a:gd name="connsiteX122" fmla="*/ 280036 w 308391"/>
                <a:gd name="connsiteY122" fmla="*/ 165265 h 300732"/>
                <a:gd name="connsiteX123" fmla="*/ 281273 w 308391"/>
                <a:gd name="connsiteY123" fmla="*/ 161362 h 300732"/>
                <a:gd name="connsiteX124" fmla="*/ 283842 w 308391"/>
                <a:gd name="connsiteY124" fmla="*/ 158792 h 300732"/>
                <a:gd name="connsiteX125" fmla="*/ 286411 w 308391"/>
                <a:gd name="connsiteY125" fmla="*/ 157459 h 300732"/>
                <a:gd name="connsiteX126" fmla="*/ 294119 w 308391"/>
                <a:gd name="connsiteY126" fmla="*/ 156221 h 300732"/>
                <a:gd name="connsiteX127" fmla="*/ 298020 w 308391"/>
                <a:gd name="connsiteY127" fmla="*/ 154888 h 300732"/>
                <a:gd name="connsiteX128" fmla="*/ 301921 w 308391"/>
                <a:gd name="connsiteY128" fmla="*/ 154888 h 300732"/>
                <a:gd name="connsiteX129" fmla="*/ 303254 w 308391"/>
                <a:gd name="connsiteY129" fmla="*/ 156221 h 300732"/>
                <a:gd name="connsiteX130" fmla="*/ 307060 w 308391"/>
                <a:gd name="connsiteY130" fmla="*/ 150985 h 300732"/>
                <a:gd name="connsiteX131" fmla="*/ 301921 w 308391"/>
                <a:gd name="connsiteY131" fmla="*/ 138133 h 30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308391" h="300732">
                  <a:moveTo>
                    <a:pt x="301921" y="138133"/>
                  </a:moveTo>
                  <a:lnTo>
                    <a:pt x="308392" y="132897"/>
                  </a:lnTo>
                  <a:lnTo>
                    <a:pt x="276135" y="3808"/>
                  </a:lnTo>
                  <a:lnTo>
                    <a:pt x="274803" y="0"/>
                  </a:lnTo>
                  <a:lnTo>
                    <a:pt x="158716" y="27037"/>
                  </a:lnTo>
                  <a:lnTo>
                    <a:pt x="148344" y="32272"/>
                  </a:lnTo>
                  <a:lnTo>
                    <a:pt x="118656" y="36176"/>
                  </a:lnTo>
                  <a:lnTo>
                    <a:pt x="118656" y="43887"/>
                  </a:lnTo>
                  <a:lnTo>
                    <a:pt x="110948" y="46457"/>
                  </a:lnTo>
                  <a:lnTo>
                    <a:pt x="109617" y="38746"/>
                  </a:lnTo>
                  <a:lnTo>
                    <a:pt x="0" y="61974"/>
                  </a:lnTo>
                  <a:lnTo>
                    <a:pt x="29593" y="231047"/>
                  </a:lnTo>
                  <a:lnTo>
                    <a:pt x="45103" y="246565"/>
                  </a:lnTo>
                  <a:lnTo>
                    <a:pt x="10277" y="281408"/>
                  </a:lnTo>
                  <a:lnTo>
                    <a:pt x="28355" y="300733"/>
                  </a:lnTo>
                  <a:lnTo>
                    <a:pt x="28355" y="296925"/>
                  </a:lnTo>
                  <a:lnTo>
                    <a:pt x="33494" y="293022"/>
                  </a:lnTo>
                  <a:lnTo>
                    <a:pt x="36063" y="293022"/>
                  </a:lnTo>
                  <a:lnTo>
                    <a:pt x="37395" y="294354"/>
                  </a:lnTo>
                  <a:lnTo>
                    <a:pt x="39965" y="296925"/>
                  </a:lnTo>
                  <a:lnTo>
                    <a:pt x="42533" y="295592"/>
                  </a:lnTo>
                  <a:lnTo>
                    <a:pt x="45103" y="289214"/>
                  </a:lnTo>
                  <a:lnTo>
                    <a:pt x="46435" y="285311"/>
                  </a:lnTo>
                  <a:lnTo>
                    <a:pt x="49004" y="282740"/>
                  </a:lnTo>
                  <a:lnTo>
                    <a:pt x="51573" y="282740"/>
                  </a:lnTo>
                  <a:lnTo>
                    <a:pt x="56712" y="283978"/>
                  </a:lnTo>
                  <a:lnTo>
                    <a:pt x="59280" y="282740"/>
                  </a:lnTo>
                  <a:lnTo>
                    <a:pt x="64514" y="276267"/>
                  </a:lnTo>
                  <a:lnTo>
                    <a:pt x="69652" y="265890"/>
                  </a:lnTo>
                  <a:lnTo>
                    <a:pt x="73553" y="262082"/>
                  </a:lnTo>
                  <a:lnTo>
                    <a:pt x="79929" y="258179"/>
                  </a:lnTo>
                  <a:lnTo>
                    <a:pt x="83830" y="256846"/>
                  </a:lnTo>
                  <a:lnTo>
                    <a:pt x="87731" y="259512"/>
                  </a:lnTo>
                  <a:lnTo>
                    <a:pt x="90300" y="258179"/>
                  </a:lnTo>
                  <a:lnTo>
                    <a:pt x="91537" y="255609"/>
                  </a:lnTo>
                  <a:lnTo>
                    <a:pt x="96771" y="247802"/>
                  </a:lnTo>
                  <a:lnTo>
                    <a:pt x="96771" y="242662"/>
                  </a:lnTo>
                  <a:lnTo>
                    <a:pt x="99340" y="241424"/>
                  </a:lnTo>
                  <a:lnTo>
                    <a:pt x="101909" y="242662"/>
                  </a:lnTo>
                  <a:lnTo>
                    <a:pt x="103241" y="243994"/>
                  </a:lnTo>
                  <a:lnTo>
                    <a:pt x="103241" y="247802"/>
                  </a:lnTo>
                  <a:lnTo>
                    <a:pt x="105810" y="249135"/>
                  </a:lnTo>
                  <a:lnTo>
                    <a:pt x="109617" y="246565"/>
                  </a:lnTo>
                  <a:lnTo>
                    <a:pt x="110948" y="245232"/>
                  </a:lnTo>
                  <a:lnTo>
                    <a:pt x="110948" y="242662"/>
                  </a:lnTo>
                  <a:lnTo>
                    <a:pt x="110948" y="237521"/>
                  </a:lnTo>
                  <a:lnTo>
                    <a:pt x="113518" y="236188"/>
                  </a:lnTo>
                  <a:lnTo>
                    <a:pt x="116087" y="236188"/>
                  </a:lnTo>
                  <a:lnTo>
                    <a:pt x="116087" y="233618"/>
                  </a:lnTo>
                  <a:lnTo>
                    <a:pt x="114850" y="231047"/>
                  </a:lnTo>
                  <a:lnTo>
                    <a:pt x="116087" y="229810"/>
                  </a:lnTo>
                  <a:lnTo>
                    <a:pt x="121320" y="231047"/>
                  </a:lnTo>
                  <a:lnTo>
                    <a:pt x="122558" y="229810"/>
                  </a:lnTo>
                  <a:lnTo>
                    <a:pt x="123890" y="222003"/>
                  </a:lnTo>
                  <a:lnTo>
                    <a:pt x="127696" y="215530"/>
                  </a:lnTo>
                  <a:lnTo>
                    <a:pt x="130265" y="207819"/>
                  </a:lnTo>
                  <a:lnTo>
                    <a:pt x="132834" y="205249"/>
                  </a:lnTo>
                  <a:lnTo>
                    <a:pt x="134166" y="202678"/>
                  </a:lnTo>
                  <a:lnTo>
                    <a:pt x="136735" y="202678"/>
                  </a:lnTo>
                  <a:lnTo>
                    <a:pt x="138068" y="205249"/>
                  </a:lnTo>
                  <a:lnTo>
                    <a:pt x="139305" y="214292"/>
                  </a:lnTo>
                  <a:lnTo>
                    <a:pt x="139305" y="216863"/>
                  </a:lnTo>
                  <a:lnTo>
                    <a:pt x="140637" y="216863"/>
                  </a:lnTo>
                  <a:lnTo>
                    <a:pt x="144538" y="215530"/>
                  </a:lnTo>
                  <a:lnTo>
                    <a:pt x="144538" y="212960"/>
                  </a:lnTo>
                  <a:lnTo>
                    <a:pt x="148344" y="210389"/>
                  </a:lnTo>
                  <a:lnTo>
                    <a:pt x="150913" y="209152"/>
                  </a:lnTo>
                  <a:lnTo>
                    <a:pt x="152245" y="211722"/>
                  </a:lnTo>
                  <a:lnTo>
                    <a:pt x="153482" y="211722"/>
                  </a:lnTo>
                  <a:lnTo>
                    <a:pt x="156052" y="206581"/>
                  </a:lnTo>
                  <a:lnTo>
                    <a:pt x="161285" y="205249"/>
                  </a:lnTo>
                  <a:lnTo>
                    <a:pt x="165186" y="207819"/>
                  </a:lnTo>
                  <a:lnTo>
                    <a:pt x="170325" y="209152"/>
                  </a:lnTo>
                  <a:lnTo>
                    <a:pt x="174226" y="207819"/>
                  </a:lnTo>
                  <a:lnTo>
                    <a:pt x="174226" y="203916"/>
                  </a:lnTo>
                  <a:lnTo>
                    <a:pt x="175463" y="202678"/>
                  </a:lnTo>
                  <a:lnTo>
                    <a:pt x="179364" y="201345"/>
                  </a:lnTo>
                  <a:lnTo>
                    <a:pt x="183170" y="198775"/>
                  </a:lnTo>
                  <a:lnTo>
                    <a:pt x="188403" y="197537"/>
                  </a:lnTo>
                  <a:lnTo>
                    <a:pt x="192210" y="197537"/>
                  </a:lnTo>
                  <a:lnTo>
                    <a:pt x="194779" y="200108"/>
                  </a:lnTo>
                  <a:lnTo>
                    <a:pt x="198680" y="200108"/>
                  </a:lnTo>
                  <a:lnTo>
                    <a:pt x="202581" y="197537"/>
                  </a:lnTo>
                  <a:lnTo>
                    <a:pt x="211621" y="189731"/>
                  </a:lnTo>
                  <a:lnTo>
                    <a:pt x="215522" y="188493"/>
                  </a:lnTo>
                  <a:lnTo>
                    <a:pt x="217996" y="188493"/>
                  </a:lnTo>
                  <a:lnTo>
                    <a:pt x="221898" y="192302"/>
                  </a:lnTo>
                  <a:lnTo>
                    <a:pt x="224467" y="192302"/>
                  </a:lnTo>
                  <a:lnTo>
                    <a:pt x="228368" y="189731"/>
                  </a:lnTo>
                  <a:lnTo>
                    <a:pt x="228368" y="188493"/>
                  </a:lnTo>
                  <a:lnTo>
                    <a:pt x="225799" y="187161"/>
                  </a:lnTo>
                  <a:lnTo>
                    <a:pt x="225799" y="185828"/>
                  </a:lnTo>
                  <a:lnTo>
                    <a:pt x="223230" y="184590"/>
                  </a:lnTo>
                  <a:lnTo>
                    <a:pt x="223230" y="179450"/>
                  </a:lnTo>
                  <a:lnTo>
                    <a:pt x="220661" y="175546"/>
                  </a:lnTo>
                  <a:lnTo>
                    <a:pt x="216760" y="174214"/>
                  </a:lnTo>
                  <a:lnTo>
                    <a:pt x="214190" y="171643"/>
                  </a:lnTo>
                  <a:lnTo>
                    <a:pt x="215522" y="169073"/>
                  </a:lnTo>
                  <a:lnTo>
                    <a:pt x="216760" y="167835"/>
                  </a:lnTo>
                  <a:lnTo>
                    <a:pt x="217996" y="166503"/>
                  </a:lnTo>
                  <a:lnTo>
                    <a:pt x="221898" y="169073"/>
                  </a:lnTo>
                  <a:lnTo>
                    <a:pt x="225799" y="174214"/>
                  </a:lnTo>
                  <a:lnTo>
                    <a:pt x="227036" y="179450"/>
                  </a:lnTo>
                  <a:lnTo>
                    <a:pt x="230937" y="184590"/>
                  </a:lnTo>
                  <a:lnTo>
                    <a:pt x="233506" y="185828"/>
                  </a:lnTo>
                  <a:lnTo>
                    <a:pt x="237408" y="184590"/>
                  </a:lnTo>
                  <a:lnTo>
                    <a:pt x="243878" y="180687"/>
                  </a:lnTo>
                  <a:lnTo>
                    <a:pt x="249016" y="178117"/>
                  </a:lnTo>
                  <a:lnTo>
                    <a:pt x="249016" y="174214"/>
                  </a:lnTo>
                  <a:lnTo>
                    <a:pt x="251585" y="172976"/>
                  </a:lnTo>
                  <a:lnTo>
                    <a:pt x="259388" y="172976"/>
                  </a:lnTo>
                  <a:lnTo>
                    <a:pt x="264526" y="171643"/>
                  </a:lnTo>
                  <a:lnTo>
                    <a:pt x="265763" y="169073"/>
                  </a:lnTo>
                  <a:lnTo>
                    <a:pt x="260625" y="161362"/>
                  </a:lnTo>
                  <a:lnTo>
                    <a:pt x="259388" y="153651"/>
                  </a:lnTo>
                  <a:lnTo>
                    <a:pt x="261862" y="149748"/>
                  </a:lnTo>
                  <a:lnTo>
                    <a:pt x="264526" y="149748"/>
                  </a:lnTo>
                  <a:lnTo>
                    <a:pt x="267095" y="152318"/>
                  </a:lnTo>
                  <a:lnTo>
                    <a:pt x="268332" y="156221"/>
                  </a:lnTo>
                  <a:lnTo>
                    <a:pt x="267095" y="162599"/>
                  </a:lnTo>
                  <a:lnTo>
                    <a:pt x="270996" y="165265"/>
                  </a:lnTo>
                  <a:lnTo>
                    <a:pt x="274803" y="166503"/>
                  </a:lnTo>
                  <a:lnTo>
                    <a:pt x="280036" y="165265"/>
                  </a:lnTo>
                  <a:lnTo>
                    <a:pt x="281273" y="161362"/>
                  </a:lnTo>
                  <a:lnTo>
                    <a:pt x="283842" y="158792"/>
                  </a:lnTo>
                  <a:lnTo>
                    <a:pt x="286411" y="157459"/>
                  </a:lnTo>
                  <a:lnTo>
                    <a:pt x="294119" y="156221"/>
                  </a:lnTo>
                  <a:lnTo>
                    <a:pt x="298020" y="154888"/>
                  </a:lnTo>
                  <a:lnTo>
                    <a:pt x="301921" y="154888"/>
                  </a:lnTo>
                  <a:lnTo>
                    <a:pt x="303254" y="156221"/>
                  </a:lnTo>
                  <a:lnTo>
                    <a:pt x="307060" y="150985"/>
                  </a:lnTo>
                  <a:lnTo>
                    <a:pt x="301921" y="13813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8108A6F5-8D84-EDFC-D140-7284FBC8B8D5}"/>
                </a:ext>
              </a:extLst>
            </p:cNvPr>
            <p:cNvSpPr/>
            <p:nvPr/>
          </p:nvSpPr>
          <p:spPr>
            <a:xfrm>
              <a:off x="8441232" y="3600636"/>
              <a:ext cx="97340" cy="159975"/>
            </a:xfrm>
            <a:custGeom>
              <a:avLst/>
              <a:gdLst>
                <a:gd name="connsiteX0" fmla="*/ 86494 w 108379"/>
                <a:gd name="connsiteY0" fmla="*/ 49027 h 178116"/>
                <a:gd name="connsiteX1" fmla="*/ 81261 w 108379"/>
                <a:gd name="connsiteY1" fmla="*/ 24466 h 178116"/>
                <a:gd name="connsiteX2" fmla="*/ 73553 w 108379"/>
                <a:gd name="connsiteY2" fmla="*/ 28369 h 178116"/>
                <a:gd name="connsiteX3" fmla="*/ 67083 w 108379"/>
                <a:gd name="connsiteY3" fmla="*/ 0 h 178116"/>
                <a:gd name="connsiteX4" fmla="*/ 0 w 108379"/>
                <a:gd name="connsiteY4" fmla="*/ 20563 h 178116"/>
                <a:gd name="connsiteX5" fmla="*/ 32257 w 108379"/>
                <a:gd name="connsiteY5" fmla="*/ 149652 h 178116"/>
                <a:gd name="connsiteX6" fmla="*/ 25786 w 108379"/>
                <a:gd name="connsiteY6" fmla="*/ 154888 h 178116"/>
                <a:gd name="connsiteX7" fmla="*/ 30925 w 108379"/>
                <a:gd name="connsiteY7" fmla="*/ 167740 h 178116"/>
                <a:gd name="connsiteX8" fmla="*/ 27118 w 108379"/>
                <a:gd name="connsiteY8" fmla="*/ 172976 h 178116"/>
                <a:gd name="connsiteX9" fmla="*/ 24549 w 108379"/>
                <a:gd name="connsiteY9" fmla="*/ 174214 h 178116"/>
                <a:gd name="connsiteX10" fmla="*/ 23217 w 108379"/>
                <a:gd name="connsiteY10" fmla="*/ 176784 h 178116"/>
                <a:gd name="connsiteX11" fmla="*/ 24549 w 108379"/>
                <a:gd name="connsiteY11" fmla="*/ 178117 h 178116"/>
                <a:gd name="connsiteX12" fmla="*/ 25786 w 108379"/>
                <a:gd name="connsiteY12" fmla="*/ 178117 h 178116"/>
                <a:gd name="connsiteX13" fmla="*/ 29688 w 108379"/>
                <a:gd name="connsiteY13" fmla="*/ 175546 h 178116"/>
                <a:gd name="connsiteX14" fmla="*/ 33494 w 108379"/>
                <a:gd name="connsiteY14" fmla="*/ 175546 h 178116"/>
                <a:gd name="connsiteX15" fmla="*/ 41296 w 108379"/>
                <a:gd name="connsiteY15" fmla="*/ 172976 h 178116"/>
                <a:gd name="connsiteX16" fmla="*/ 47672 w 108379"/>
                <a:gd name="connsiteY16" fmla="*/ 169073 h 178116"/>
                <a:gd name="connsiteX17" fmla="*/ 50336 w 108379"/>
                <a:gd name="connsiteY17" fmla="*/ 165170 h 178116"/>
                <a:gd name="connsiteX18" fmla="*/ 54142 w 108379"/>
                <a:gd name="connsiteY18" fmla="*/ 161362 h 178116"/>
                <a:gd name="connsiteX19" fmla="*/ 60613 w 108379"/>
                <a:gd name="connsiteY19" fmla="*/ 156126 h 178116"/>
                <a:gd name="connsiteX20" fmla="*/ 67083 w 108379"/>
                <a:gd name="connsiteY20" fmla="*/ 152318 h 178116"/>
                <a:gd name="connsiteX21" fmla="*/ 69652 w 108379"/>
                <a:gd name="connsiteY21" fmla="*/ 150985 h 178116"/>
                <a:gd name="connsiteX22" fmla="*/ 73553 w 108379"/>
                <a:gd name="connsiteY22" fmla="*/ 150985 h 178116"/>
                <a:gd name="connsiteX23" fmla="*/ 77454 w 108379"/>
                <a:gd name="connsiteY23" fmla="*/ 149652 h 178116"/>
                <a:gd name="connsiteX24" fmla="*/ 78691 w 108379"/>
                <a:gd name="connsiteY24" fmla="*/ 148415 h 178116"/>
                <a:gd name="connsiteX25" fmla="*/ 77454 w 108379"/>
                <a:gd name="connsiteY25" fmla="*/ 145844 h 178116"/>
                <a:gd name="connsiteX26" fmla="*/ 77454 w 108379"/>
                <a:gd name="connsiteY26" fmla="*/ 141941 h 178116"/>
                <a:gd name="connsiteX27" fmla="*/ 77454 w 108379"/>
                <a:gd name="connsiteY27" fmla="*/ 138038 h 178116"/>
                <a:gd name="connsiteX28" fmla="*/ 79928 w 108379"/>
                <a:gd name="connsiteY28" fmla="*/ 136801 h 178116"/>
                <a:gd name="connsiteX29" fmla="*/ 82593 w 108379"/>
                <a:gd name="connsiteY29" fmla="*/ 140704 h 178116"/>
                <a:gd name="connsiteX30" fmla="*/ 82593 w 108379"/>
                <a:gd name="connsiteY30" fmla="*/ 143274 h 178116"/>
                <a:gd name="connsiteX31" fmla="*/ 82593 w 108379"/>
                <a:gd name="connsiteY31" fmla="*/ 145844 h 178116"/>
                <a:gd name="connsiteX32" fmla="*/ 81261 w 108379"/>
                <a:gd name="connsiteY32" fmla="*/ 147082 h 178116"/>
                <a:gd name="connsiteX33" fmla="*/ 82593 w 108379"/>
                <a:gd name="connsiteY33" fmla="*/ 149652 h 178116"/>
                <a:gd name="connsiteX34" fmla="*/ 86494 w 108379"/>
                <a:gd name="connsiteY34" fmla="*/ 150985 h 178116"/>
                <a:gd name="connsiteX35" fmla="*/ 86494 w 108379"/>
                <a:gd name="connsiteY35" fmla="*/ 149652 h 178116"/>
                <a:gd name="connsiteX36" fmla="*/ 88968 w 108379"/>
                <a:gd name="connsiteY36" fmla="*/ 145844 h 178116"/>
                <a:gd name="connsiteX37" fmla="*/ 90300 w 108379"/>
                <a:gd name="connsiteY37" fmla="*/ 139371 h 178116"/>
                <a:gd name="connsiteX38" fmla="*/ 90300 w 108379"/>
                <a:gd name="connsiteY38" fmla="*/ 129089 h 178116"/>
                <a:gd name="connsiteX39" fmla="*/ 90300 w 108379"/>
                <a:gd name="connsiteY39" fmla="*/ 122616 h 178116"/>
                <a:gd name="connsiteX40" fmla="*/ 90300 w 108379"/>
                <a:gd name="connsiteY40" fmla="*/ 119950 h 178116"/>
                <a:gd name="connsiteX41" fmla="*/ 87731 w 108379"/>
                <a:gd name="connsiteY41" fmla="*/ 119950 h 178116"/>
                <a:gd name="connsiteX42" fmla="*/ 85162 w 108379"/>
                <a:gd name="connsiteY42" fmla="*/ 116142 h 178116"/>
                <a:gd name="connsiteX43" fmla="*/ 82593 w 108379"/>
                <a:gd name="connsiteY43" fmla="*/ 109669 h 178116"/>
                <a:gd name="connsiteX44" fmla="*/ 79928 w 108379"/>
                <a:gd name="connsiteY44" fmla="*/ 103195 h 178116"/>
                <a:gd name="connsiteX45" fmla="*/ 81261 w 108379"/>
                <a:gd name="connsiteY45" fmla="*/ 100625 h 178116"/>
                <a:gd name="connsiteX46" fmla="*/ 83830 w 108379"/>
                <a:gd name="connsiteY46" fmla="*/ 99387 h 178116"/>
                <a:gd name="connsiteX47" fmla="*/ 85162 w 108379"/>
                <a:gd name="connsiteY47" fmla="*/ 95484 h 178116"/>
                <a:gd name="connsiteX48" fmla="*/ 86494 w 108379"/>
                <a:gd name="connsiteY48" fmla="*/ 92914 h 178116"/>
                <a:gd name="connsiteX49" fmla="*/ 85162 w 108379"/>
                <a:gd name="connsiteY49" fmla="*/ 86440 h 178116"/>
                <a:gd name="connsiteX50" fmla="*/ 82593 w 108379"/>
                <a:gd name="connsiteY50" fmla="*/ 82537 h 178116"/>
                <a:gd name="connsiteX51" fmla="*/ 81261 w 108379"/>
                <a:gd name="connsiteY51" fmla="*/ 79967 h 178116"/>
                <a:gd name="connsiteX52" fmla="*/ 78691 w 108379"/>
                <a:gd name="connsiteY52" fmla="*/ 79967 h 178116"/>
                <a:gd name="connsiteX53" fmla="*/ 76123 w 108379"/>
                <a:gd name="connsiteY53" fmla="*/ 78729 h 178116"/>
                <a:gd name="connsiteX54" fmla="*/ 74790 w 108379"/>
                <a:gd name="connsiteY54" fmla="*/ 76159 h 178116"/>
                <a:gd name="connsiteX55" fmla="*/ 74790 w 108379"/>
                <a:gd name="connsiteY55" fmla="*/ 73493 h 178116"/>
                <a:gd name="connsiteX56" fmla="*/ 78691 w 108379"/>
                <a:gd name="connsiteY56" fmla="*/ 72256 h 178116"/>
                <a:gd name="connsiteX57" fmla="*/ 79928 w 108379"/>
                <a:gd name="connsiteY57" fmla="*/ 72256 h 178116"/>
                <a:gd name="connsiteX58" fmla="*/ 81261 w 108379"/>
                <a:gd name="connsiteY58" fmla="*/ 73493 h 178116"/>
                <a:gd name="connsiteX59" fmla="*/ 85162 w 108379"/>
                <a:gd name="connsiteY59" fmla="*/ 76159 h 178116"/>
                <a:gd name="connsiteX60" fmla="*/ 86494 w 108379"/>
                <a:gd name="connsiteY60" fmla="*/ 76159 h 178116"/>
                <a:gd name="connsiteX61" fmla="*/ 87731 w 108379"/>
                <a:gd name="connsiteY61" fmla="*/ 74826 h 178116"/>
                <a:gd name="connsiteX62" fmla="*/ 87731 w 108379"/>
                <a:gd name="connsiteY62" fmla="*/ 70923 h 178116"/>
                <a:gd name="connsiteX63" fmla="*/ 87731 w 108379"/>
                <a:gd name="connsiteY63" fmla="*/ 67115 h 178116"/>
                <a:gd name="connsiteX64" fmla="*/ 86494 w 108379"/>
                <a:gd name="connsiteY64" fmla="*/ 64450 h 178116"/>
                <a:gd name="connsiteX65" fmla="*/ 79928 w 108379"/>
                <a:gd name="connsiteY65" fmla="*/ 61879 h 178116"/>
                <a:gd name="connsiteX66" fmla="*/ 77454 w 108379"/>
                <a:gd name="connsiteY66" fmla="*/ 58071 h 178116"/>
                <a:gd name="connsiteX67" fmla="*/ 73553 w 108379"/>
                <a:gd name="connsiteY67" fmla="*/ 49027 h 178116"/>
                <a:gd name="connsiteX68" fmla="*/ 74790 w 108379"/>
                <a:gd name="connsiteY68" fmla="*/ 46457 h 178116"/>
                <a:gd name="connsiteX69" fmla="*/ 73553 w 108379"/>
                <a:gd name="connsiteY69" fmla="*/ 41221 h 178116"/>
                <a:gd name="connsiteX70" fmla="*/ 73553 w 108379"/>
                <a:gd name="connsiteY70" fmla="*/ 36080 h 178116"/>
                <a:gd name="connsiteX71" fmla="*/ 74790 w 108379"/>
                <a:gd name="connsiteY71" fmla="*/ 36080 h 178116"/>
                <a:gd name="connsiteX72" fmla="*/ 76123 w 108379"/>
                <a:gd name="connsiteY72" fmla="*/ 36080 h 178116"/>
                <a:gd name="connsiteX73" fmla="*/ 77454 w 108379"/>
                <a:gd name="connsiteY73" fmla="*/ 37413 h 178116"/>
                <a:gd name="connsiteX74" fmla="*/ 78691 w 108379"/>
                <a:gd name="connsiteY74" fmla="*/ 38651 h 178116"/>
                <a:gd name="connsiteX75" fmla="*/ 77454 w 108379"/>
                <a:gd name="connsiteY75" fmla="*/ 43791 h 178116"/>
                <a:gd name="connsiteX76" fmla="*/ 77454 w 108379"/>
                <a:gd name="connsiteY76" fmla="*/ 46457 h 178116"/>
                <a:gd name="connsiteX77" fmla="*/ 79928 w 108379"/>
                <a:gd name="connsiteY77" fmla="*/ 50265 h 178116"/>
                <a:gd name="connsiteX78" fmla="*/ 83830 w 108379"/>
                <a:gd name="connsiteY78" fmla="*/ 55501 h 178116"/>
                <a:gd name="connsiteX79" fmla="*/ 83830 w 108379"/>
                <a:gd name="connsiteY79" fmla="*/ 58071 h 178116"/>
                <a:gd name="connsiteX80" fmla="*/ 91633 w 108379"/>
                <a:gd name="connsiteY80" fmla="*/ 63212 h 178116"/>
                <a:gd name="connsiteX81" fmla="*/ 94201 w 108379"/>
                <a:gd name="connsiteY81" fmla="*/ 63212 h 178116"/>
                <a:gd name="connsiteX82" fmla="*/ 95438 w 108379"/>
                <a:gd name="connsiteY82" fmla="*/ 61879 h 178116"/>
                <a:gd name="connsiteX83" fmla="*/ 95438 w 108379"/>
                <a:gd name="connsiteY83" fmla="*/ 60642 h 178116"/>
                <a:gd name="connsiteX84" fmla="*/ 92870 w 108379"/>
                <a:gd name="connsiteY84" fmla="*/ 58071 h 178116"/>
                <a:gd name="connsiteX85" fmla="*/ 91633 w 108379"/>
                <a:gd name="connsiteY85" fmla="*/ 54168 h 178116"/>
                <a:gd name="connsiteX86" fmla="*/ 91633 w 108379"/>
                <a:gd name="connsiteY86" fmla="*/ 52930 h 178116"/>
                <a:gd name="connsiteX87" fmla="*/ 94201 w 108379"/>
                <a:gd name="connsiteY87" fmla="*/ 52930 h 178116"/>
                <a:gd name="connsiteX88" fmla="*/ 96771 w 108379"/>
                <a:gd name="connsiteY88" fmla="*/ 55501 h 178116"/>
                <a:gd name="connsiteX89" fmla="*/ 98008 w 108379"/>
                <a:gd name="connsiteY89" fmla="*/ 56738 h 178116"/>
                <a:gd name="connsiteX90" fmla="*/ 100672 w 108379"/>
                <a:gd name="connsiteY90" fmla="*/ 58071 h 178116"/>
                <a:gd name="connsiteX91" fmla="*/ 100672 w 108379"/>
                <a:gd name="connsiteY91" fmla="*/ 61879 h 178116"/>
                <a:gd name="connsiteX92" fmla="*/ 99340 w 108379"/>
                <a:gd name="connsiteY92" fmla="*/ 65782 h 178116"/>
                <a:gd name="connsiteX93" fmla="*/ 98008 w 108379"/>
                <a:gd name="connsiteY93" fmla="*/ 70923 h 178116"/>
                <a:gd name="connsiteX94" fmla="*/ 99340 w 108379"/>
                <a:gd name="connsiteY94" fmla="*/ 72256 h 178116"/>
                <a:gd name="connsiteX95" fmla="*/ 101909 w 108379"/>
                <a:gd name="connsiteY95" fmla="*/ 72256 h 178116"/>
                <a:gd name="connsiteX96" fmla="*/ 105810 w 108379"/>
                <a:gd name="connsiteY96" fmla="*/ 74826 h 178116"/>
                <a:gd name="connsiteX97" fmla="*/ 107047 w 108379"/>
                <a:gd name="connsiteY97" fmla="*/ 74826 h 178116"/>
                <a:gd name="connsiteX98" fmla="*/ 108379 w 108379"/>
                <a:gd name="connsiteY98" fmla="*/ 73493 h 178116"/>
                <a:gd name="connsiteX99" fmla="*/ 108379 w 108379"/>
                <a:gd name="connsiteY99" fmla="*/ 68353 h 178116"/>
                <a:gd name="connsiteX100" fmla="*/ 108379 w 108379"/>
                <a:gd name="connsiteY100" fmla="*/ 63212 h 178116"/>
                <a:gd name="connsiteX101" fmla="*/ 108379 w 108379"/>
                <a:gd name="connsiteY101" fmla="*/ 60642 h 178116"/>
                <a:gd name="connsiteX102" fmla="*/ 100672 w 108379"/>
                <a:gd name="connsiteY102" fmla="*/ 52930 h 178116"/>
                <a:gd name="connsiteX103" fmla="*/ 86494 w 108379"/>
                <a:gd name="connsiteY103" fmla="*/ 49027 h 1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08379" h="178116">
                  <a:moveTo>
                    <a:pt x="86494" y="49027"/>
                  </a:moveTo>
                  <a:lnTo>
                    <a:pt x="81261" y="24466"/>
                  </a:lnTo>
                  <a:lnTo>
                    <a:pt x="73553" y="28369"/>
                  </a:lnTo>
                  <a:lnTo>
                    <a:pt x="67083" y="0"/>
                  </a:lnTo>
                  <a:lnTo>
                    <a:pt x="0" y="20563"/>
                  </a:lnTo>
                  <a:lnTo>
                    <a:pt x="32257" y="149652"/>
                  </a:lnTo>
                  <a:lnTo>
                    <a:pt x="25786" y="154888"/>
                  </a:lnTo>
                  <a:lnTo>
                    <a:pt x="30925" y="167740"/>
                  </a:lnTo>
                  <a:lnTo>
                    <a:pt x="27118" y="172976"/>
                  </a:lnTo>
                  <a:lnTo>
                    <a:pt x="24549" y="174214"/>
                  </a:lnTo>
                  <a:lnTo>
                    <a:pt x="23217" y="176784"/>
                  </a:lnTo>
                  <a:lnTo>
                    <a:pt x="24549" y="178117"/>
                  </a:lnTo>
                  <a:lnTo>
                    <a:pt x="25786" y="178117"/>
                  </a:lnTo>
                  <a:lnTo>
                    <a:pt x="29688" y="175546"/>
                  </a:lnTo>
                  <a:lnTo>
                    <a:pt x="33494" y="175546"/>
                  </a:lnTo>
                  <a:lnTo>
                    <a:pt x="41296" y="172976"/>
                  </a:lnTo>
                  <a:lnTo>
                    <a:pt x="47672" y="169073"/>
                  </a:lnTo>
                  <a:lnTo>
                    <a:pt x="50336" y="165170"/>
                  </a:lnTo>
                  <a:lnTo>
                    <a:pt x="54142" y="161362"/>
                  </a:lnTo>
                  <a:lnTo>
                    <a:pt x="60613" y="156126"/>
                  </a:lnTo>
                  <a:lnTo>
                    <a:pt x="67083" y="152318"/>
                  </a:lnTo>
                  <a:lnTo>
                    <a:pt x="69652" y="150985"/>
                  </a:lnTo>
                  <a:lnTo>
                    <a:pt x="73553" y="150985"/>
                  </a:lnTo>
                  <a:lnTo>
                    <a:pt x="77454" y="149652"/>
                  </a:lnTo>
                  <a:lnTo>
                    <a:pt x="78691" y="148415"/>
                  </a:lnTo>
                  <a:lnTo>
                    <a:pt x="77454" y="145844"/>
                  </a:lnTo>
                  <a:lnTo>
                    <a:pt x="77454" y="141941"/>
                  </a:lnTo>
                  <a:lnTo>
                    <a:pt x="77454" y="138038"/>
                  </a:lnTo>
                  <a:lnTo>
                    <a:pt x="79928" y="136801"/>
                  </a:lnTo>
                  <a:lnTo>
                    <a:pt x="82593" y="140704"/>
                  </a:lnTo>
                  <a:lnTo>
                    <a:pt x="82593" y="143274"/>
                  </a:lnTo>
                  <a:lnTo>
                    <a:pt x="82593" y="145844"/>
                  </a:lnTo>
                  <a:lnTo>
                    <a:pt x="81261" y="147082"/>
                  </a:lnTo>
                  <a:lnTo>
                    <a:pt x="82593" y="149652"/>
                  </a:lnTo>
                  <a:lnTo>
                    <a:pt x="86494" y="150985"/>
                  </a:lnTo>
                  <a:lnTo>
                    <a:pt x="86494" y="149652"/>
                  </a:lnTo>
                  <a:lnTo>
                    <a:pt x="88968" y="145844"/>
                  </a:lnTo>
                  <a:lnTo>
                    <a:pt x="90300" y="139371"/>
                  </a:lnTo>
                  <a:lnTo>
                    <a:pt x="90300" y="129089"/>
                  </a:lnTo>
                  <a:lnTo>
                    <a:pt x="90300" y="122616"/>
                  </a:lnTo>
                  <a:lnTo>
                    <a:pt x="90300" y="119950"/>
                  </a:lnTo>
                  <a:lnTo>
                    <a:pt x="87731" y="119950"/>
                  </a:lnTo>
                  <a:lnTo>
                    <a:pt x="85162" y="116142"/>
                  </a:lnTo>
                  <a:lnTo>
                    <a:pt x="82593" y="109669"/>
                  </a:lnTo>
                  <a:lnTo>
                    <a:pt x="79928" y="103195"/>
                  </a:lnTo>
                  <a:lnTo>
                    <a:pt x="81261" y="100625"/>
                  </a:lnTo>
                  <a:lnTo>
                    <a:pt x="83830" y="99387"/>
                  </a:lnTo>
                  <a:lnTo>
                    <a:pt x="85162" y="95484"/>
                  </a:lnTo>
                  <a:lnTo>
                    <a:pt x="86494" y="92914"/>
                  </a:lnTo>
                  <a:lnTo>
                    <a:pt x="85162" y="86440"/>
                  </a:lnTo>
                  <a:lnTo>
                    <a:pt x="82593" y="82537"/>
                  </a:lnTo>
                  <a:lnTo>
                    <a:pt x="81261" y="79967"/>
                  </a:lnTo>
                  <a:lnTo>
                    <a:pt x="78691" y="79967"/>
                  </a:lnTo>
                  <a:lnTo>
                    <a:pt x="76123" y="78729"/>
                  </a:lnTo>
                  <a:lnTo>
                    <a:pt x="74790" y="76159"/>
                  </a:lnTo>
                  <a:lnTo>
                    <a:pt x="74790" y="73493"/>
                  </a:lnTo>
                  <a:lnTo>
                    <a:pt x="78691" y="72256"/>
                  </a:lnTo>
                  <a:lnTo>
                    <a:pt x="79928" y="72256"/>
                  </a:lnTo>
                  <a:lnTo>
                    <a:pt x="81261" y="73493"/>
                  </a:lnTo>
                  <a:lnTo>
                    <a:pt x="85162" y="76159"/>
                  </a:lnTo>
                  <a:lnTo>
                    <a:pt x="86494" y="76159"/>
                  </a:lnTo>
                  <a:lnTo>
                    <a:pt x="87731" y="74826"/>
                  </a:lnTo>
                  <a:lnTo>
                    <a:pt x="87731" y="70923"/>
                  </a:lnTo>
                  <a:lnTo>
                    <a:pt x="87731" y="67115"/>
                  </a:lnTo>
                  <a:lnTo>
                    <a:pt x="86494" y="64450"/>
                  </a:lnTo>
                  <a:lnTo>
                    <a:pt x="79928" y="61879"/>
                  </a:lnTo>
                  <a:lnTo>
                    <a:pt x="77454" y="58071"/>
                  </a:lnTo>
                  <a:lnTo>
                    <a:pt x="73553" y="49027"/>
                  </a:lnTo>
                  <a:lnTo>
                    <a:pt x="74790" y="46457"/>
                  </a:lnTo>
                  <a:lnTo>
                    <a:pt x="73553" y="41221"/>
                  </a:lnTo>
                  <a:lnTo>
                    <a:pt x="73553" y="36080"/>
                  </a:lnTo>
                  <a:lnTo>
                    <a:pt x="74790" y="36080"/>
                  </a:lnTo>
                  <a:lnTo>
                    <a:pt x="76123" y="36080"/>
                  </a:lnTo>
                  <a:lnTo>
                    <a:pt x="77454" y="37413"/>
                  </a:lnTo>
                  <a:lnTo>
                    <a:pt x="78691" y="38651"/>
                  </a:lnTo>
                  <a:lnTo>
                    <a:pt x="77454" y="43791"/>
                  </a:lnTo>
                  <a:lnTo>
                    <a:pt x="77454" y="46457"/>
                  </a:lnTo>
                  <a:lnTo>
                    <a:pt x="79928" y="50265"/>
                  </a:lnTo>
                  <a:lnTo>
                    <a:pt x="83830" y="55501"/>
                  </a:lnTo>
                  <a:lnTo>
                    <a:pt x="83830" y="58071"/>
                  </a:lnTo>
                  <a:lnTo>
                    <a:pt x="91633" y="63212"/>
                  </a:lnTo>
                  <a:lnTo>
                    <a:pt x="94201" y="63212"/>
                  </a:lnTo>
                  <a:lnTo>
                    <a:pt x="95438" y="61879"/>
                  </a:lnTo>
                  <a:lnTo>
                    <a:pt x="95438" y="60642"/>
                  </a:lnTo>
                  <a:lnTo>
                    <a:pt x="92870" y="58071"/>
                  </a:lnTo>
                  <a:lnTo>
                    <a:pt x="91633" y="54168"/>
                  </a:lnTo>
                  <a:lnTo>
                    <a:pt x="91633" y="52930"/>
                  </a:lnTo>
                  <a:lnTo>
                    <a:pt x="94201" y="52930"/>
                  </a:lnTo>
                  <a:lnTo>
                    <a:pt x="96771" y="55501"/>
                  </a:lnTo>
                  <a:lnTo>
                    <a:pt x="98008" y="56738"/>
                  </a:lnTo>
                  <a:lnTo>
                    <a:pt x="100672" y="58071"/>
                  </a:lnTo>
                  <a:lnTo>
                    <a:pt x="100672" y="61879"/>
                  </a:lnTo>
                  <a:lnTo>
                    <a:pt x="99340" y="65782"/>
                  </a:lnTo>
                  <a:lnTo>
                    <a:pt x="98008" y="70923"/>
                  </a:lnTo>
                  <a:lnTo>
                    <a:pt x="99340" y="72256"/>
                  </a:lnTo>
                  <a:lnTo>
                    <a:pt x="101909" y="72256"/>
                  </a:lnTo>
                  <a:lnTo>
                    <a:pt x="105810" y="74826"/>
                  </a:lnTo>
                  <a:lnTo>
                    <a:pt x="107047" y="74826"/>
                  </a:lnTo>
                  <a:lnTo>
                    <a:pt x="108379" y="73493"/>
                  </a:lnTo>
                  <a:lnTo>
                    <a:pt x="108379" y="68353"/>
                  </a:lnTo>
                  <a:lnTo>
                    <a:pt x="108379" y="63212"/>
                  </a:lnTo>
                  <a:lnTo>
                    <a:pt x="108379" y="60642"/>
                  </a:lnTo>
                  <a:lnTo>
                    <a:pt x="100672" y="52930"/>
                  </a:lnTo>
                  <a:lnTo>
                    <a:pt x="86494" y="49027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04C1B83E-E04E-73C7-2D09-6C53F5664471}"/>
                </a:ext>
              </a:extLst>
            </p:cNvPr>
            <p:cNvSpPr/>
            <p:nvPr/>
          </p:nvSpPr>
          <p:spPr>
            <a:xfrm>
              <a:off x="7955636" y="4181541"/>
              <a:ext cx="170325" cy="280534"/>
            </a:xfrm>
            <a:custGeom>
              <a:avLst/>
              <a:gdLst>
                <a:gd name="connsiteX0" fmla="*/ 60613 w 189640"/>
                <a:gd name="connsiteY0" fmla="*/ 6378 h 312346"/>
                <a:gd name="connsiteX1" fmla="*/ 59280 w 189640"/>
                <a:gd name="connsiteY1" fmla="*/ 5141 h 312346"/>
                <a:gd name="connsiteX2" fmla="*/ 39965 w 189640"/>
                <a:gd name="connsiteY2" fmla="*/ 0 h 312346"/>
                <a:gd name="connsiteX3" fmla="*/ 19316 w 189640"/>
                <a:gd name="connsiteY3" fmla="*/ 3808 h 312346"/>
                <a:gd name="connsiteX4" fmla="*/ 10277 w 189640"/>
                <a:gd name="connsiteY4" fmla="*/ 12852 h 312346"/>
                <a:gd name="connsiteX5" fmla="*/ 2569 w 189640"/>
                <a:gd name="connsiteY5" fmla="*/ 34843 h 312346"/>
                <a:gd name="connsiteX6" fmla="*/ 0 w 189640"/>
                <a:gd name="connsiteY6" fmla="*/ 34843 h 312346"/>
                <a:gd name="connsiteX7" fmla="*/ 77360 w 189640"/>
                <a:gd name="connsiteY7" fmla="*/ 312347 h 312346"/>
                <a:gd name="connsiteX8" fmla="*/ 175463 w 189640"/>
                <a:gd name="connsiteY8" fmla="*/ 293022 h 312346"/>
                <a:gd name="connsiteX9" fmla="*/ 176700 w 189640"/>
                <a:gd name="connsiteY9" fmla="*/ 293022 h 312346"/>
                <a:gd name="connsiteX10" fmla="*/ 181933 w 189640"/>
                <a:gd name="connsiteY10" fmla="*/ 293022 h 312346"/>
                <a:gd name="connsiteX11" fmla="*/ 180601 w 189640"/>
                <a:gd name="connsiteY11" fmla="*/ 291689 h 312346"/>
                <a:gd name="connsiteX12" fmla="*/ 180601 w 189640"/>
                <a:gd name="connsiteY12" fmla="*/ 290451 h 312346"/>
                <a:gd name="connsiteX13" fmla="*/ 180601 w 189640"/>
                <a:gd name="connsiteY13" fmla="*/ 289118 h 312346"/>
                <a:gd name="connsiteX14" fmla="*/ 181933 w 189640"/>
                <a:gd name="connsiteY14" fmla="*/ 289118 h 312346"/>
                <a:gd name="connsiteX15" fmla="*/ 183170 w 189640"/>
                <a:gd name="connsiteY15" fmla="*/ 290451 h 312346"/>
                <a:gd name="connsiteX16" fmla="*/ 184502 w 189640"/>
                <a:gd name="connsiteY16" fmla="*/ 290451 h 312346"/>
                <a:gd name="connsiteX17" fmla="*/ 185739 w 189640"/>
                <a:gd name="connsiteY17" fmla="*/ 291689 h 312346"/>
                <a:gd name="connsiteX18" fmla="*/ 189640 w 189640"/>
                <a:gd name="connsiteY18" fmla="*/ 290451 h 312346"/>
                <a:gd name="connsiteX19" fmla="*/ 188403 w 189640"/>
                <a:gd name="connsiteY19" fmla="*/ 287881 h 312346"/>
                <a:gd name="connsiteX20" fmla="*/ 188403 w 189640"/>
                <a:gd name="connsiteY20" fmla="*/ 283978 h 312346"/>
                <a:gd name="connsiteX21" fmla="*/ 187071 w 189640"/>
                <a:gd name="connsiteY21" fmla="*/ 280074 h 312346"/>
                <a:gd name="connsiteX22" fmla="*/ 187071 w 189640"/>
                <a:gd name="connsiteY22" fmla="*/ 276267 h 312346"/>
                <a:gd name="connsiteX23" fmla="*/ 184502 w 189640"/>
                <a:gd name="connsiteY23" fmla="*/ 272363 h 312346"/>
                <a:gd name="connsiteX24" fmla="*/ 184502 w 189640"/>
                <a:gd name="connsiteY24" fmla="*/ 267223 h 312346"/>
                <a:gd name="connsiteX25" fmla="*/ 181933 w 189640"/>
                <a:gd name="connsiteY25" fmla="*/ 263320 h 312346"/>
                <a:gd name="connsiteX26" fmla="*/ 181933 w 189640"/>
                <a:gd name="connsiteY26" fmla="*/ 259416 h 312346"/>
                <a:gd name="connsiteX27" fmla="*/ 180601 w 189640"/>
                <a:gd name="connsiteY27" fmla="*/ 256846 h 312346"/>
                <a:gd name="connsiteX28" fmla="*/ 179364 w 189640"/>
                <a:gd name="connsiteY28" fmla="*/ 255609 h 312346"/>
                <a:gd name="connsiteX29" fmla="*/ 178031 w 189640"/>
                <a:gd name="connsiteY29" fmla="*/ 254276 h 312346"/>
                <a:gd name="connsiteX30" fmla="*/ 178031 w 189640"/>
                <a:gd name="connsiteY30" fmla="*/ 255609 h 312346"/>
                <a:gd name="connsiteX31" fmla="*/ 176700 w 189640"/>
                <a:gd name="connsiteY31" fmla="*/ 255609 h 312346"/>
                <a:gd name="connsiteX32" fmla="*/ 176700 w 189640"/>
                <a:gd name="connsiteY32" fmla="*/ 256846 h 312346"/>
                <a:gd name="connsiteX33" fmla="*/ 176700 w 189640"/>
                <a:gd name="connsiteY33" fmla="*/ 259416 h 312346"/>
                <a:gd name="connsiteX34" fmla="*/ 178031 w 189640"/>
                <a:gd name="connsiteY34" fmla="*/ 260749 h 312346"/>
                <a:gd name="connsiteX35" fmla="*/ 179364 w 189640"/>
                <a:gd name="connsiteY35" fmla="*/ 262082 h 312346"/>
                <a:gd name="connsiteX36" fmla="*/ 179364 w 189640"/>
                <a:gd name="connsiteY36" fmla="*/ 263320 h 312346"/>
                <a:gd name="connsiteX37" fmla="*/ 178031 w 189640"/>
                <a:gd name="connsiteY37" fmla="*/ 265890 h 312346"/>
                <a:gd name="connsiteX38" fmla="*/ 176700 w 189640"/>
                <a:gd name="connsiteY38" fmla="*/ 267223 h 312346"/>
                <a:gd name="connsiteX39" fmla="*/ 176700 w 189640"/>
                <a:gd name="connsiteY39" fmla="*/ 268460 h 312346"/>
                <a:gd name="connsiteX40" fmla="*/ 175463 w 189640"/>
                <a:gd name="connsiteY40" fmla="*/ 267223 h 312346"/>
                <a:gd name="connsiteX41" fmla="*/ 172893 w 189640"/>
                <a:gd name="connsiteY41" fmla="*/ 265890 h 312346"/>
                <a:gd name="connsiteX42" fmla="*/ 171561 w 189640"/>
                <a:gd name="connsiteY42" fmla="*/ 263320 h 312346"/>
                <a:gd name="connsiteX43" fmla="*/ 170324 w 189640"/>
                <a:gd name="connsiteY43" fmla="*/ 260749 h 312346"/>
                <a:gd name="connsiteX44" fmla="*/ 168992 w 189640"/>
                <a:gd name="connsiteY44" fmla="*/ 260749 h 312346"/>
                <a:gd name="connsiteX45" fmla="*/ 167755 w 189640"/>
                <a:gd name="connsiteY45" fmla="*/ 262082 h 312346"/>
                <a:gd name="connsiteX46" fmla="*/ 166423 w 189640"/>
                <a:gd name="connsiteY46" fmla="*/ 262082 h 312346"/>
                <a:gd name="connsiteX47" fmla="*/ 165186 w 189640"/>
                <a:gd name="connsiteY47" fmla="*/ 263320 h 312346"/>
                <a:gd name="connsiteX48" fmla="*/ 165186 w 189640"/>
                <a:gd name="connsiteY48" fmla="*/ 265890 h 312346"/>
                <a:gd name="connsiteX49" fmla="*/ 162522 w 189640"/>
                <a:gd name="connsiteY49" fmla="*/ 267223 h 312346"/>
                <a:gd name="connsiteX50" fmla="*/ 159953 w 189640"/>
                <a:gd name="connsiteY50" fmla="*/ 269793 h 312346"/>
                <a:gd name="connsiteX51" fmla="*/ 158716 w 189640"/>
                <a:gd name="connsiteY51" fmla="*/ 271126 h 312346"/>
                <a:gd name="connsiteX52" fmla="*/ 158716 w 189640"/>
                <a:gd name="connsiteY52" fmla="*/ 269793 h 312346"/>
                <a:gd name="connsiteX53" fmla="*/ 158716 w 189640"/>
                <a:gd name="connsiteY53" fmla="*/ 268460 h 312346"/>
                <a:gd name="connsiteX54" fmla="*/ 158716 w 189640"/>
                <a:gd name="connsiteY54" fmla="*/ 265890 h 312346"/>
                <a:gd name="connsiteX55" fmla="*/ 158716 w 189640"/>
                <a:gd name="connsiteY55" fmla="*/ 264652 h 312346"/>
                <a:gd name="connsiteX56" fmla="*/ 159953 w 189640"/>
                <a:gd name="connsiteY56" fmla="*/ 263320 h 312346"/>
                <a:gd name="connsiteX57" fmla="*/ 161285 w 189640"/>
                <a:gd name="connsiteY57" fmla="*/ 260749 h 312346"/>
                <a:gd name="connsiteX58" fmla="*/ 162522 w 189640"/>
                <a:gd name="connsiteY58" fmla="*/ 258179 h 312346"/>
                <a:gd name="connsiteX59" fmla="*/ 163854 w 189640"/>
                <a:gd name="connsiteY59" fmla="*/ 256846 h 312346"/>
                <a:gd name="connsiteX60" fmla="*/ 166423 w 189640"/>
                <a:gd name="connsiteY60" fmla="*/ 254276 h 312346"/>
                <a:gd name="connsiteX61" fmla="*/ 167755 w 189640"/>
                <a:gd name="connsiteY61" fmla="*/ 254276 h 312346"/>
                <a:gd name="connsiteX62" fmla="*/ 168992 w 189640"/>
                <a:gd name="connsiteY62" fmla="*/ 253038 h 312346"/>
                <a:gd name="connsiteX63" fmla="*/ 167755 w 189640"/>
                <a:gd name="connsiteY63" fmla="*/ 251705 h 312346"/>
                <a:gd name="connsiteX64" fmla="*/ 157383 w 189640"/>
                <a:gd name="connsiteY64" fmla="*/ 250372 h 312346"/>
                <a:gd name="connsiteX65" fmla="*/ 156146 w 189640"/>
                <a:gd name="connsiteY65" fmla="*/ 250372 h 312346"/>
                <a:gd name="connsiteX66" fmla="*/ 156146 w 189640"/>
                <a:gd name="connsiteY66" fmla="*/ 249135 h 312346"/>
                <a:gd name="connsiteX67" fmla="*/ 156146 w 189640"/>
                <a:gd name="connsiteY67" fmla="*/ 247898 h 312346"/>
                <a:gd name="connsiteX68" fmla="*/ 157383 w 189640"/>
                <a:gd name="connsiteY68" fmla="*/ 246565 h 312346"/>
                <a:gd name="connsiteX69" fmla="*/ 161285 w 189640"/>
                <a:gd name="connsiteY69" fmla="*/ 246565 h 312346"/>
                <a:gd name="connsiteX70" fmla="*/ 162522 w 189640"/>
                <a:gd name="connsiteY70" fmla="*/ 245232 h 312346"/>
                <a:gd name="connsiteX71" fmla="*/ 162522 w 189640"/>
                <a:gd name="connsiteY71" fmla="*/ 241424 h 312346"/>
                <a:gd name="connsiteX72" fmla="*/ 163854 w 189640"/>
                <a:gd name="connsiteY72" fmla="*/ 240091 h 312346"/>
                <a:gd name="connsiteX73" fmla="*/ 166423 w 189640"/>
                <a:gd name="connsiteY73" fmla="*/ 238758 h 312346"/>
                <a:gd name="connsiteX74" fmla="*/ 168992 w 189640"/>
                <a:gd name="connsiteY74" fmla="*/ 238758 h 312346"/>
                <a:gd name="connsiteX75" fmla="*/ 170324 w 189640"/>
                <a:gd name="connsiteY75" fmla="*/ 240091 h 312346"/>
                <a:gd name="connsiteX76" fmla="*/ 171561 w 189640"/>
                <a:gd name="connsiteY76" fmla="*/ 240091 h 312346"/>
                <a:gd name="connsiteX77" fmla="*/ 171561 w 189640"/>
                <a:gd name="connsiteY77" fmla="*/ 242661 h 312346"/>
                <a:gd name="connsiteX78" fmla="*/ 172893 w 189640"/>
                <a:gd name="connsiteY78" fmla="*/ 246565 h 312346"/>
                <a:gd name="connsiteX79" fmla="*/ 172893 w 189640"/>
                <a:gd name="connsiteY79" fmla="*/ 250372 h 312346"/>
                <a:gd name="connsiteX80" fmla="*/ 174130 w 189640"/>
                <a:gd name="connsiteY80" fmla="*/ 253038 h 312346"/>
                <a:gd name="connsiteX81" fmla="*/ 175463 w 189640"/>
                <a:gd name="connsiteY81" fmla="*/ 254276 h 312346"/>
                <a:gd name="connsiteX82" fmla="*/ 176700 w 189640"/>
                <a:gd name="connsiteY82" fmla="*/ 253038 h 312346"/>
                <a:gd name="connsiteX83" fmla="*/ 178031 w 189640"/>
                <a:gd name="connsiteY83" fmla="*/ 251705 h 312346"/>
                <a:gd name="connsiteX84" fmla="*/ 178031 w 189640"/>
                <a:gd name="connsiteY84" fmla="*/ 250372 h 312346"/>
                <a:gd name="connsiteX85" fmla="*/ 178031 w 189640"/>
                <a:gd name="connsiteY85" fmla="*/ 249135 h 312346"/>
                <a:gd name="connsiteX86" fmla="*/ 175463 w 189640"/>
                <a:gd name="connsiteY86" fmla="*/ 242661 h 312346"/>
                <a:gd name="connsiteX87" fmla="*/ 174130 w 189640"/>
                <a:gd name="connsiteY87" fmla="*/ 234950 h 312346"/>
                <a:gd name="connsiteX88" fmla="*/ 170324 w 189640"/>
                <a:gd name="connsiteY88" fmla="*/ 225907 h 312346"/>
                <a:gd name="connsiteX89" fmla="*/ 168992 w 189640"/>
                <a:gd name="connsiteY89" fmla="*/ 219433 h 312346"/>
                <a:gd name="connsiteX90" fmla="*/ 165186 w 189640"/>
                <a:gd name="connsiteY90" fmla="*/ 214292 h 312346"/>
                <a:gd name="connsiteX91" fmla="*/ 165186 w 189640"/>
                <a:gd name="connsiteY91" fmla="*/ 215530 h 312346"/>
                <a:gd name="connsiteX92" fmla="*/ 163854 w 189640"/>
                <a:gd name="connsiteY92" fmla="*/ 216863 h 312346"/>
                <a:gd name="connsiteX93" fmla="*/ 163854 w 189640"/>
                <a:gd name="connsiteY93" fmla="*/ 218100 h 312346"/>
                <a:gd name="connsiteX94" fmla="*/ 158716 w 189640"/>
                <a:gd name="connsiteY94" fmla="*/ 219433 h 312346"/>
                <a:gd name="connsiteX95" fmla="*/ 152245 w 189640"/>
                <a:gd name="connsiteY95" fmla="*/ 219433 h 312346"/>
                <a:gd name="connsiteX96" fmla="*/ 147107 w 189640"/>
                <a:gd name="connsiteY96" fmla="*/ 216863 h 312346"/>
                <a:gd name="connsiteX97" fmla="*/ 139399 w 189640"/>
                <a:gd name="connsiteY97" fmla="*/ 212959 h 312346"/>
                <a:gd name="connsiteX98" fmla="*/ 134166 w 189640"/>
                <a:gd name="connsiteY98" fmla="*/ 209056 h 312346"/>
                <a:gd name="connsiteX99" fmla="*/ 127696 w 189640"/>
                <a:gd name="connsiteY99" fmla="*/ 202678 h 312346"/>
                <a:gd name="connsiteX100" fmla="*/ 122558 w 189640"/>
                <a:gd name="connsiteY100" fmla="*/ 197537 h 312346"/>
                <a:gd name="connsiteX101" fmla="*/ 119988 w 189640"/>
                <a:gd name="connsiteY101" fmla="*/ 191064 h 312346"/>
                <a:gd name="connsiteX102" fmla="*/ 119988 w 189640"/>
                <a:gd name="connsiteY102" fmla="*/ 184590 h 312346"/>
                <a:gd name="connsiteX103" fmla="*/ 117419 w 189640"/>
                <a:gd name="connsiteY103" fmla="*/ 179450 h 312346"/>
                <a:gd name="connsiteX104" fmla="*/ 113518 w 189640"/>
                <a:gd name="connsiteY104" fmla="*/ 176879 h 312346"/>
                <a:gd name="connsiteX105" fmla="*/ 104478 w 189640"/>
                <a:gd name="connsiteY105" fmla="*/ 170406 h 312346"/>
                <a:gd name="connsiteX106" fmla="*/ 98008 w 189640"/>
                <a:gd name="connsiteY106" fmla="*/ 165170 h 312346"/>
                <a:gd name="connsiteX107" fmla="*/ 94201 w 189640"/>
                <a:gd name="connsiteY107" fmla="*/ 156126 h 312346"/>
                <a:gd name="connsiteX108" fmla="*/ 92870 w 189640"/>
                <a:gd name="connsiteY108" fmla="*/ 148415 h 312346"/>
                <a:gd name="connsiteX109" fmla="*/ 92870 w 189640"/>
                <a:gd name="connsiteY109" fmla="*/ 138133 h 312346"/>
                <a:gd name="connsiteX110" fmla="*/ 92870 w 189640"/>
                <a:gd name="connsiteY110" fmla="*/ 135563 h 312346"/>
                <a:gd name="connsiteX111" fmla="*/ 91537 w 189640"/>
                <a:gd name="connsiteY111" fmla="*/ 129089 h 312346"/>
                <a:gd name="connsiteX112" fmla="*/ 88968 w 189640"/>
                <a:gd name="connsiteY112" fmla="*/ 125186 h 312346"/>
                <a:gd name="connsiteX113" fmla="*/ 86399 w 189640"/>
                <a:gd name="connsiteY113" fmla="*/ 120046 h 312346"/>
                <a:gd name="connsiteX114" fmla="*/ 83830 w 189640"/>
                <a:gd name="connsiteY114" fmla="*/ 117475 h 312346"/>
                <a:gd name="connsiteX115" fmla="*/ 82498 w 189640"/>
                <a:gd name="connsiteY115" fmla="*/ 114810 h 312346"/>
                <a:gd name="connsiteX116" fmla="*/ 79928 w 189640"/>
                <a:gd name="connsiteY116" fmla="*/ 112239 h 312346"/>
                <a:gd name="connsiteX117" fmla="*/ 77360 w 189640"/>
                <a:gd name="connsiteY117" fmla="*/ 112239 h 312346"/>
                <a:gd name="connsiteX118" fmla="*/ 74790 w 189640"/>
                <a:gd name="connsiteY118" fmla="*/ 111002 h 312346"/>
                <a:gd name="connsiteX119" fmla="*/ 70889 w 189640"/>
                <a:gd name="connsiteY119" fmla="*/ 112239 h 312346"/>
                <a:gd name="connsiteX120" fmla="*/ 69652 w 189640"/>
                <a:gd name="connsiteY120" fmla="*/ 112239 h 312346"/>
                <a:gd name="connsiteX121" fmla="*/ 67083 w 189640"/>
                <a:gd name="connsiteY121" fmla="*/ 111002 h 312346"/>
                <a:gd name="connsiteX122" fmla="*/ 67083 w 189640"/>
                <a:gd name="connsiteY122" fmla="*/ 109669 h 312346"/>
                <a:gd name="connsiteX123" fmla="*/ 68320 w 189640"/>
                <a:gd name="connsiteY123" fmla="*/ 107099 h 312346"/>
                <a:gd name="connsiteX124" fmla="*/ 67083 w 189640"/>
                <a:gd name="connsiteY124" fmla="*/ 105861 h 312346"/>
                <a:gd name="connsiteX125" fmla="*/ 61945 w 189640"/>
                <a:gd name="connsiteY125" fmla="*/ 103195 h 312346"/>
                <a:gd name="connsiteX126" fmla="*/ 58043 w 189640"/>
                <a:gd name="connsiteY126" fmla="*/ 99387 h 312346"/>
                <a:gd name="connsiteX127" fmla="*/ 58043 w 189640"/>
                <a:gd name="connsiteY127" fmla="*/ 95484 h 312346"/>
                <a:gd name="connsiteX128" fmla="*/ 56711 w 189640"/>
                <a:gd name="connsiteY128" fmla="*/ 94247 h 312346"/>
                <a:gd name="connsiteX129" fmla="*/ 51573 w 189640"/>
                <a:gd name="connsiteY129" fmla="*/ 92914 h 312346"/>
                <a:gd name="connsiteX130" fmla="*/ 46435 w 189640"/>
                <a:gd name="connsiteY130" fmla="*/ 87773 h 312346"/>
                <a:gd name="connsiteX131" fmla="*/ 46435 w 189640"/>
                <a:gd name="connsiteY131" fmla="*/ 85203 h 312346"/>
                <a:gd name="connsiteX132" fmla="*/ 47672 w 189640"/>
                <a:gd name="connsiteY132" fmla="*/ 79967 h 312346"/>
                <a:gd name="connsiteX133" fmla="*/ 47672 w 189640"/>
                <a:gd name="connsiteY133" fmla="*/ 72256 h 312346"/>
                <a:gd name="connsiteX134" fmla="*/ 46435 w 189640"/>
                <a:gd name="connsiteY134" fmla="*/ 64545 h 312346"/>
                <a:gd name="connsiteX135" fmla="*/ 46435 w 189640"/>
                <a:gd name="connsiteY135" fmla="*/ 61879 h 312346"/>
                <a:gd name="connsiteX136" fmla="*/ 45103 w 189640"/>
                <a:gd name="connsiteY136" fmla="*/ 60642 h 312346"/>
                <a:gd name="connsiteX137" fmla="*/ 41202 w 189640"/>
                <a:gd name="connsiteY137" fmla="*/ 59309 h 312346"/>
                <a:gd name="connsiteX138" fmla="*/ 37395 w 189640"/>
                <a:gd name="connsiteY138" fmla="*/ 56738 h 312346"/>
                <a:gd name="connsiteX139" fmla="*/ 37395 w 189640"/>
                <a:gd name="connsiteY139" fmla="*/ 52930 h 312346"/>
                <a:gd name="connsiteX140" fmla="*/ 36063 w 189640"/>
                <a:gd name="connsiteY140" fmla="*/ 50265 h 312346"/>
                <a:gd name="connsiteX141" fmla="*/ 37395 w 189640"/>
                <a:gd name="connsiteY141" fmla="*/ 45124 h 312346"/>
                <a:gd name="connsiteX142" fmla="*/ 38632 w 189640"/>
                <a:gd name="connsiteY142" fmla="*/ 42554 h 312346"/>
                <a:gd name="connsiteX143" fmla="*/ 41202 w 189640"/>
                <a:gd name="connsiteY143" fmla="*/ 41316 h 312346"/>
                <a:gd name="connsiteX144" fmla="*/ 42533 w 189640"/>
                <a:gd name="connsiteY144" fmla="*/ 41316 h 312346"/>
                <a:gd name="connsiteX145" fmla="*/ 43866 w 189640"/>
                <a:gd name="connsiteY145" fmla="*/ 38651 h 312346"/>
                <a:gd name="connsiteX146" fmla="*/ 45103 w 189640"/>
                <a:gd name="connsiteY146" fmla="*/ 34843 h 312346"/>
                <a:gd name="connsiteX147" fmla="*/ 46435 w 189640"/>
                <a:gd name="connsiteY147" fmla="*/ 28369 h 312346"/>
                <a:gd name="connsiteX148" fmla="*/ 46435 w 189640"/>
                <a:gd name="connsiteY148" fmla="*/ 27036 h 312346"/>
                <a:gd name="connsiteX149" fmla="*/ 47672 w 189640"/>
                <a:gd name="connsiteY149" fmla="*/ 25799 h 312346"/>
                <a:gd name="connsiteX150" fmla="*/ 50241 w 189640"/>
                <a:gd name="connsiteY150" fmla="*/ 25799 h 312346"/>
                <a:gd name="connsiteX151" fmla="*/ 51573 w 189640"/>
                <a:gd name="connsiteY151" fmla="*/ 25799 h 312346"/>
                <a:gd name="connsiteX152" fmla="*/ 54142 w 189640"/>
                <a:gd name="connsiteY152" fmla="*/ 14185 h 312346"/>
                <a:gd name="connsiteX153" fmla="*/ 60613 w 189640"/>
                <a:gd name="connsiteY153" fmla="*/ 6378 h 31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89640" h="312346">
                  <a:moveTo>
                    <a:pt x="60613" y="6378"/>
                  </a:moveTo>
                  <a:lnTo>
                    <a:pt x="59280" y="5141"/>
                  </a:lnTo>
                  <a:lnTo>
                    <a:pt x="39965" y="0"/>
                  </a:lnTo>
                  <a:lnTo>
                    <a:pt x="19316" y="3808"/>
                  </a:lnTo>
                  <a:lnTo>
                    <a:pt x="10277" y="12852"/>
                  </a:lnTo>
                  <a:lnTo>
                    <a:pt x="2569" y="34843"/>
                  </a:lnTo>
                  <a:lnTo>
                    <a:pt x="0" y="34843"/>
                  </a:lnTo>
                  <a:lnTo>
                    <a:pt x="77360" y="312347"/>
                  </a:lnTo>
                  <a:lnTo>
                    <a:pt x="175463" y="293022"/>
                  </a:lnTo>
                  <a:lnTo>
                    <a:pt x="176700" y="293022"/>
                  </a:lnTo>
                  <a:lnTo>
                    <a:pt x="181933" y="293022"/>
                  </a:lnTo>
                  <a:lnTo>
                    <a:pt x="180601" y="291689"/>
                  </a:lnTo>
                  <a:lnTo>
                    <a:pt x="180601" y="290451"/>
                  </a:lnTo>
                  <a:lnTo>
                    <a:pt x="180601" y="289118"/>
                  </a:lnTo>
                  <a:lnTo>
                    <a:pt x="181933" y="289118"/>
                  </a:lnTo>
                  <a:lnTo>
                    <a:pt x="183170" y="290451"/>
                  </a:lnTo>
                  <a:lnTo>
                    <a:pt x="184502" y="290451"/>
                  </a:lnTo>
                  <a:lnTo>
                    <a:pt x="185739" y="291689"/>
                  </a:lnTo>
                  <a:lnTo>
                    <a:pt x="189640" y="290451"/>
                  </a:lnTo>
                  <a:lnTo>
                    <a:pt x="188403" y="287881"/>
                  </a:lnTo>
                  <a:lnTo>
                    <a:pt x="188403" y="283978"/>
                  </a:lnTo>
                  <a:lnTo>
                    <a:pt x="187071" y="280074"/>
                  </a:lnTo>
                  <a:lnTo>
                    <a:pt x="187071" y="276267"/>
                  </a:lnTo>
                  <a:lnTo>
                    <a:pt x="184502" y="272363"/>
                  </a:lnTo>
                  <a:lnTo>
                    <a:pt x="184502" y="267223"/>
                  </a:lnTo>
                  <a:lnTo>
                    <a:pt x="181933" y="263320"/>
                  </a:lnTo>
                  <a:lnTo>
                    <a:pt x="181933" y="259416"/>
                  </a:lnTo>
                  <a:lnTo>
                    <a:pt x="180601" y="256846"/>
                  </a:lnTo>
                  <a:lnTo>
                    <a:pt x="179364" y="255609"/>
                  </a:lnTo>
                  <a:lnTo>
                    <a:pt x="178031" y="254276"/>
                  </a:lnTo>
                  <a:lnTo>
                    <a:pt x="178031" y="255609"/>
                  </a:lnTo>
                  <a:lnTo>
                    <a:pt x="176700" y="255609"/>
                  </a:lnTo>
                  <a:lnTo>
                    <a:pt x="176700" y="256846"/>
                  </a:lnTo>
                  <a:lnTo>
                    <a:pt x="176700" y="259416"/>
                  </a:lnTo>
                  <a:lnTo>
                    <a:pt x="178031" y="260749"/>
                  </a:lnTo>
                  <a:lnTo>
                    <a:pt x="179364" y="262082"/>
                  </a:lnTo>
                  <a:lnTo>
                    <a:pt x="179364" y="263320"/>
                  </a:lnTo>
                  <a:lnTo>
                    <a:pt x="178031" y="265890"/>
                  </a:lnTo>
                  <a:lnTo>
                    <a:pt x="176700" y="267223"/>
                  </a:lnTo>
                  <a:lnTo>
                    <a:pt x="176700" y="268460"/>
                  </a:lnTo>
                  <a:lnTo>
                    <a:pt x="175463" y="267223"/>
                  </a:lnTo>
                  <a:lnTo>
                    <a:pt x="172893" y="265890"/>
                  </a:lnTo>
                  <a:lnTo>
                    <a:pt x="171561" y="263320"/>
                  </a:lnTo>
                  <a:lnTo>
                    <a:pt x="170324" y="260749"/>
                  </a:lnTo>
                  <a:lnTo>
                    <a:pt x="168992" y="260749"/>
                  </a:lnTo>
                  <a:lnTo>
                    <a:pt x="167755" y="262082"/>
                  </a:lnTo>
                  <a:lnTo>
                    <a:pt x="166423" y="262082"/>
                  </a:lnTo>
                  <a:lnTo>
                    <a:pt x="165186" y="263320"/>
                  </a:lnTo>
                  <a:lnTo>
                    <a:pt x="165186" y="265890"/>
                  </a:lnTo>
                  <a:lnTo>
                    <a:pt x="162522" y="267223"/>
                  </a:lnTo>
                  <a:lnTo>
                    <a:pt x="159953" y="269793"/>
                  </a:lnTo>
                  <a:lnTo>
                    <a:pt x="158716" y="271126"/>
                  </a:lnTo>
                  <a:lnTo>
                    <a:pt x="158716" y="269793"/>
                  </a:lnTo>
                  <a:lnTo>
                    <a:pt x="158716" y="268460"/>
                  </a:lnTo>
                  <a:lnTo>
                    <a:pt x="158716" y="265890"/>
                  </a:lnTo>
                  <a:lnTo>
                    <a:pt x="158716" y="264652"/>
                  </a:lnTo>
                  <a:lnTo>
                    <a:pt x="159953" y="263320"/>
                  </a:lnTo>
                  <a:lnTo>
                    <a:pt x="161285" y="260749"/>
                  </a:lnTo>
                  <a:lnTo>
                    <a:pt x="162522" y="258179"/>
                  </a:lnTo>
                  <a:lnTo>
                    <a:pt x="163854" y="256846"/>
                  </a:lnTo>
                  <a:lnTo>
                    <a:pt x="166423" y="254276"/>
                  </a:lnTo>
                  <a:lnTo>
                    <a:pt x="167755" y="254276"/>
                  </a:lnTo>
                  <a:lnTo>
                    <a:pt x="168992" y="253038"/>
                  </a:lnTo>
                  <a:lnTo>
                    <a:pt x="167755" y="251705"/>
                  </a:lnTo>
                  <a:lnTo>
                    <a:pt x="157383" y="250372"/>
                  </a:lnTo>
                  <a:lnTo>
                    <a:pt x="156146" y="250372"/>
                  </a:lnTo>
                  <a:lnTo>
                    <a:pt x="156146" y="249135"/>
                  </a:lnTo>
                  <a:lnTo>
                    <a:pt x="156146" y="247898"/>
                  </a:lnTo>
                  <a:lnTo>
                    <a:pt x="157383" y="246565"/>
                  </a:lnTo>
                  <a:lnTo>
                    <a:pt x="161285" y="246565"/>
                  </a:lnTo>
                  <a:lnTo>
                    <a:pt x="162522" y="245232"/>
                  </a:lnTo>
                  <a:lnTo>
                    <a:pt x="162522" y="241424"/>
                  </a:lnTo>
                  <a:lnTo>
                    <a:pt x="163854" y="240091"/>
                  </a:lnTo>
                  <a:lnTo>
                    <a:pt x="166423" y="238758"/>
                  </a:lnTo>
                  <a:lnTo>
                    <a:pt x="168992" y="238758"/>
                  </a:lnTo>
                  <a:lnTo>
                    <a:pt x="170324" y="240091"/>
                  </a:lnTo>
                  <a:lnTo>
                    <a:pt x="171561" y="240091"/>
                  </a:lnTo>
                  <a:lnTo>
                    <a:pt x="171561" y="242661"/>
                  </a:lnTo>
                  <a:lnTo>
                    <a:pt x="172893" y="246565"/>
                  </a:lnTo>
                  <a:lnTo>
                    <a:pt x="172893" y="250372"/>
                  </a:lnTo>
                  <a:lnTo>
                    <a:pt x="174130" y="253038"/>
                  </a:lnTo>
                  <a:lnTo>
                    <a:pt x="175463" y="254276"/>
                  </a:lnTo>
                  <a:lnTo>
                    <a:pt x="176700" y="253038"/>
                  </a:lnTo>
                  <a:lnTo>
                    <a:pt x="178031" y="251705"/>
                  </a:lnTo>
                  <a:lnTo>
                    <a:pt x="178031" y="250372"/>
                  </a:lnTo>
                  <a:lnTo>
                    <a:pt x="178031" y="249135"/>
                  </a:lnTo>
                  <a:lnTo>
                    <a:pt x="175463" y="242661"/>
                  </a:lnTo>
                  <a:lnTo>
                    <a:pt x="174130" y="234950"/>
                  </a:lnTo>
                  <a:lnTo>
                    <a:pt x="170324" y="225907"/>
                  </a:lnTo>
                  <a:lnTo>
                    <a:pt x="168992" y="219433"/>
                  </a:lnTo>
                  <a:lnTo>
                    <a:pt x="165186" y="214292"/>
                  </a:lnTo>
                  <a:lnTo>
                    <a:pt x="165186" y="215530"/>
                  </a:lnTo>
                  <a:lnTo>
                    <a:pt x="163854" y="216863"/>
                  </a:lnTo>
                  <a:lnTo>
                    <a:pt x="163854" y="218100"/>
                  </a:lnTo>
                  <a:lnTo>
                    <a:pt x="158716" y="219433"/>
                  </a:lnTo>
                  <a:lnTo>
                    <a:pt x="152245" y="219433"/>
                  </a:lnTo>
                  <a:lnTo>
                    <a:pt x="147107" y="216863"/>
                  </a:lnTo>
                  <a:lnTo>
                    <a:pt x="139399" y="212959"/>
                  </a:lnTo>
                  <a:lnTo>
                    <a:pt x="134166" y="209056"/>
                  </a:lnTo>
                  <a:lnTo>
                    <a:pt x="127696" y="202678"/>
                  </a:lnTo>
                  <a:lnTo>
                    <a:pt x="122558" y="197537"/>
                  </a:lnTo>
                  <a:lnTo>
                    <a:pt x="119988" y="191064"/>
                  </a:lnTo>
                  <a:lnTo>
                    <a:pt x="119988" y="184590"/>
                  </a:lnTo>
                  <a:lnTo>
                    <a:pt x="117419" y="179450"/>
                  </a:lnTo>
                  <a:lnTo>
                    <a:pt x="113518" y="176879"/>
                  </a:lnTo>
                  <a:lnTo>
                    <a:pt x="104478" y="170406"/>
                  </a:lnTo>
                  <a:lnTo>
                    <a:pt x="98008" y="165170"/>
                  </a:lnTo>
                  <a:lnTo>
                    <a:pt x="94201" y="156126"/>
                  </a:lnTo>
                  <a:lnTo>
                    <a:pt x="92870" y="148415"/>
                  </a:lnTo>
                  <a:lnTo>
                    <a:pt x="92870" y="138133"/>
                  </a:lnTo>
                  <a:lnTo>
                    <a:pt x="92870" y="135563"/>
                  </a:lnTo>
                  <a:lnTo>
                    <a:pt x="91537" y="129089"/>
                  </a:lnTo>
                  <a:lnTo>
                    <a:pt x="88968" y="125186"/>
                  </a:lnTo>
                  <a:lnTo>
                    <a:pt x="86399" y="120046"/>
                  </a:lnTo>
                  <a:lnTo>
                    <a:pt x="83830" y="117475"/>
                  </a:lnTo>
                  <a:lnTo>
                    <a:pt x="82498" y="114810"/>
                  </a:lnTo>
                  <a:lnTo>
                    <a:pt x="79928" y="112239"/>
                  </a:lnTo>
                  <a:lnTo>
                    <a:pt x="77360" y="112239"/>
                  </a:lnTo>
                  <a:lnTo>
                    <a:pt x="74790" y="111002"/>
                  </a:lnTo>
                  <a:lnTo>
                    <a:pt x="70889" y="112239"/>
                  </a:lnTo>
                  <a:lnTo>
                    <a:pt x="69652" y="112239"/>
                  </a:lnTo>
                  <a:lnTo>
                    <a:pt x="67083" y="111002"/>
                  </a:lnTo>
                  <a:lnTo>
                    <a:pt x="67083" y="109669"/>
                  </a:lnTo>
                  <a:lnTo>
                    <a:pt x="68320" y="107099"/>
                  </a:lnTo>
                  <a:lnTo>
                    <a:pt x="67083" y="105861"/>
                  </a:lnTo>
                  <a:lnTo>
                    <a:pt x="61945" y="103195"/>
                  </a:lnTo>
                  <a:lnTo>
                    <a:pt x="58043" y="99387"/>
                  </a:lnTo>
                  <a:lnTo>
                    <a:pt x="58043" y="95484"/>
                  </a:lnTo>
                  <a:lnTo>
                    <a:pt x="56711" y="94247"/>
                  </a:lnTo>
                  <a:lnTo>
                    <a:pt x="51573" y="92914"/>
                  </a:lnTo>
                  <a:lnTo>
                    <a:pt x="46435" y="87773"/>
                  </a:lnTo>
                  <a:lnTo>
                    <a:pt x="46435" y="85203"/>
                  </a:lnTo>
                  <a:lnTo>
                    <a:pt x="47672" y="79967"/>
                  </a:lnTo>
                  <a:lnTo>
                    <a:pt x="47672" y="72256"/>
                  </a:lnTo>
                  <a:lnTo>
                    <a:pt x="46435" y="64545"/>
                  </a:lnTo>
                  <a:lnTo>
                    <a:pt x="46435" y="61879"/>
                  </a:lnTo>
                  <a:lnTo>
                    <a:pt x="45103" y="60642"/>
                  </a:lnTo>
                  <a:lnTo>
                    <a:pt x="41202" y="59309"/>
                  </a:lnTo>
                  <a:lnTo>
                    <a:pt x="37395" y="56738"/>
                  </a:lnTo>
                  <a:lnTo>
                    <a:pt x="37395" y="52930"/>
                  </a:lnTo>
                  <a:lnTo>
                    <a:pt x="36063" y="50265"/>
                  </a:lnTo>
                  <a:lnTo>
                    <a:pt x="37395" y="45124"/>
                  </a:lnTo>
                  <a:lnTo>
                    <a:pt x="38632" y="42554"/>
                  </a:lnTo>
                  <a:lnTo>
                    <a:pt x="41202" y="41316"/>
                  </a:lnTo>
                  <a:lnTo>
                    <a:pt x="42533" y="41316"/>
                  </a:lnTo>
                  <a:lnTo>
                    <a:pt x="43866" y="38651"/>
                  </a:lnTo>
                  <a:lnTo>
                    <a:pt x="45103" y="34843"/>
                  </a:lnTo>
                  <a:lnTo>
                    <a:pt x="46435" y="28369"/>
                  </a:lnTo>
                  <a:lnTo>
                    <a:pt x="46435" y="27036"/>
                  </a:lnTo>
                  <a:lnTo>
                    <a:pt x="47672" y="25799"/>
                  </a:lnTo>
                  <a:lnTo>
                    <a:pt x="50241" y="25799"/>
                  </a:lnTo>
                  <a:lnTo>
                    <a:pt x="51573" y="25799"/>
                  </a:lnTo>
                  <a:lnTo>
                    <a:pt x="54142" y="14185"/>
                  </a:lnTo>
                  <a:lnTo>
                    <a:pt x="60613" y="637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5967DE8F-46C3-60DB-284A-5201C7E27A55}"/>
                </a:ext>
              </a:extLst>
            </p:cNvPr>
            <p:cNvSpPr/>
            <p:nvPr/>
          </p:nvSpPr>
          <p:spPr>
            <a:xfrm>
              <a:off x="7262538" y="3081120"/>
              <a:ext cx="971191" cy="875462"/>
            </a:xfrm>
            <a:custGeom>
              <a:avLst/>
              <a:gdLst>
                <a:gd name="connsiteX0" fmla="*/ 1081322 w 1081322"/>
                <a:gd name="connsiteY0" fmla="*/ 841747 h 974739"/>
                <a:gd name="connsiteX1" fmla="*/ 1065812 w 1081322"/>
                <a:gd name="connsiteY1" fmla="*/ 826230 h 974739"/>
                <a:gd name="connsiteX2" fmla="*/ 1036220 w 1081322"/>
                <a:gd name="connsiteY2" fmla="*/ 657157 h 974739"/>
                <a:gd name="connsiteX3" fmla="*/ 1032319 w 1081322"/>
                <a:gd name="connsiteY3" fmla="*/ 651921 h 974739"/>
                <a:gd name="connsiteX4" fmla="*/ 1034887 w 1081322"/>
                <a:gd name="connsiteY4" fmla="*/ 494462 h 974739"/>
                <a:gd name="connsiteX5" fmla="*/ 1025848 w 1081322"/>
                <a:gd name="connsiteY5" fmla="*/ 482848 h 974739"/>
                <a:gd name="connsiteX6" fmla="*/ 1027180 w 1081322"/>
                <a:gd name="connsiteY6" fmla="*/ 475042 h 974739"/>
                <a:gd name="connsiteX7" fmla="*/ 997492 w 1081322"/>
                <a:gd name="connsiteY7" fmla="*/ 324056 h 974739"/>
                <a:gd name="connsiteX8" fmla="*/ 991022 w 1081322"/>
                <a:gd name="connsiteY8" fmla="*/ 315013 h 974739"/>
                <a:gd name="connsiteX9" fmla="*/ 985884 w 1081322"/>
                <a:gd name="connsiteY9" fmla="*/ 312442 h 974739"/>
                <a:gd name="connsiteX10" fmla="*/ 981982 w 1081322"/>
                <a:gd name="connsiteY10" fmla="*/ 302066 h 974739"/>
                <a:gd name="connsiteX11" fmla="*/ 971705 w 1081322"/>
                <a:gd name="connsiteY11" fmla="*/ 307302 h 974739"/>
                <a:gd name="connsiteX12" fmla="*/ 969041 w 1081322"/>
                <a:gd name="connsiteY12" fmla="*/ 317583 h 974739"/>
                <a:gd name="connsiteX13" fmla="*/ 965235 w 1081322"/>
                <a:gd name="connsiteY13" fmla="*/ 316250 h 974739"/>
                <a:gd name="connsiteX14" fmla="*/ 961334 w 1081322"/>
                <a:gd name="connsiteY14" fmla="*/ 305969 h 974739"/>
                <a:gd name="connsiteX15" fmla="*/ 965235 w 1081322"/>
                <a:gd name="connsiteY15" fmla="*/ 274934 h 974739"/>
                <a:gd name="connsiteX16" fmla="*/ 957432 w 1081322"/>
                <a:gd name="connsiteY16" fmla="*/ 263320 h 974739"/>
                <a:gd name="connsiteX17" fmla="*/ 954864 w 1081322"/>
                <a:gd name="connsiteY17" fmla="*/ 247897 h 974739"/>
                <a:gd name="connsiteX18" fmla="*/ 949725 w 1081322"/>
                <a:gd name="connsiteY18" fmla="*/ 242661 h 974739"/>
                <a:gd name="connsiteX19" fmla="*/ 943255 w 1081322"/>
                <a:gd name="connsiteY19" fmla="*/ 219433 h 974739"/>
                <a:gd name="connsiteX20" fmla="*/ 936880 w 1081322"/>
                <a:gd name="connsiteY20" fmla="*/ 213055 h 974739"/>
                <a:gd name="connsiteX21" fmla="*/ 938117 w 1081322"/>
                <a:gd name="connsiteY21" fmla="*/ 178117 h 974739"/>
                <a:gd name="connsiteX22" fmla="*/ 945824 w 1081322"/>
                <a:gd name="connsiteY22" fmla="*/ 162695 h 974739"/>
                <a:gd name="connsiteX23" fmla="*/ 936880 w 1081322"/>
                <a:gd name="connsiteY23" fmla="*/ 139466 h 974739"/>
                <a:gd name="connsiteX24" fmla="*/ 939449 w 1081322"/>
                <a:gd name="connsiteY24" fmla="*/ 125186 h 974739"/>
                <a:gd name="connsiteX25" fmla="*/ 930409 w 1081322"/>
                <a:gd name="connsiteY25" fmla="*/ 107194 h 974739"/>
                <a:gd name="connsiteX26" fmla="*/ 920037 w 1081322"/>
                <a:gd name="connsiteY26" fmla="*/ 96817 h 974739"/>
                <a:gd name="connsiteX27" fmla="*/ 914899 w 1081322"/>
                <a:gd name="connsiteY27" fmla="*/ 86536 h 974739"/>
                <a:gd name="connsiteX28" fmla="*/ 916136 w 1081322"/>
                <a:gd name="connsiteY28" fmla="*/ 72256 h 974739"/>
                <a:gd name="connsiteX29" fmla="*/ 911093 w 1081322"/>
                <a:gd name="connsiteY29" fmla="*/ 60642 h 974739"/>
                <a:gd name="connsiteX30" fmla="*/ 914899 w 1081322"/>
                <a:gd name="connsiteY30" fmla="*/ 46457 h 974739"/>
                <a:gd name="connsiteX31" fmla="*/ 903291 w 1081322"/>
                <a:gd name="connsiteY31" fmla="*/ 36176 h 974739"/>
                <a:gd name="connsiteX32" fmla="*/ 905860 w 1081322"/>
                <a:gd name="connsiteY32" fmla="*/ 15517 h 974739"/>
                <a:gd name="connsiteX33" fmla="*/ 900721 w 1081322"/>
                <a:gd name="connsiteY33" fmla="*/ 0 h 974739"/>
                <a:gd name="connsiteX34" fmla="*/ 888637 w 1081322"/>
                <a:gd name="connsiteY34" fmla="*/ 3237 h 974739"/>
                <a:gd name="connsiteX35" fmla="*/ 750950 w 1081322"/>
                <a:gd name="connsiteY35" fmla="*/ 39984 h 974739"/>
                <a:gd name="connsiteX36" fmla="*/ 698140 w 1081322"/>
                <a:gd name="connsiteY36" fmla="*/ 50360 h 974739"/>
                <a:gd name="connsiteX37" fmla="*/ 693192 w 1081322"/>
                <a:gd name="connsiteY37" fmla="*/ 52645 h 974739"/>
                <a:gd name="connsiteX38" fmla="*/ 691669 w 1081322"/>
                <a:gd name="connsiteY38" fmla="*/ 54263 h 974739"/>
                <a:gd name="connsiteX39" fmla="*/ 690528 w 1081322"/>
                <a:gd name="connsiteY39" fmla="*/ 53978 h 974739"/>
                <a:gd name="connsiteX40" fmla="*/ 686817 w 1081322"/>
                <a:gd name="connsiteY40" fmla="*/ 55691 h 974739"/>
                <a:gd name="connsiteX41" fmla="*/ 682535 w 1081322"/>
                <a:gd name="connsiteY41" fmla="*/ 56548 h 974739"/>
                <a:gd name="connsiteX42" fmla="*/ 680822 w 1081322"/>
                <a:gd name="connsiteY42" fmla="*/ 56548 h 974739"/>
                <a:gd name="connsiteX43" fmla="*/ 680061 w 1081322"/>
                <a:gd name="connsiteY43" fmla="*/ 55501 h 974739"/>
                <a:gd name="connsiteX44" fmla="*/ 680061 w 1081322"/>
                <a:gd name="connsiteY44" fmla="*/ 55501 h 974739"/>
                <a:gd name="connsiteX45" fmla="*/ 678729 w 1081322"/>
                <a:gd name="connsiteY45" fmla="*/ 54168 h 974739"/>
                <a:gd name="connsiteX46" fmla="*/ 675684 w 1081322"/>
                <a:gd name="connsiteY46" fmla="*/ 55691 h 974739"/>
                <a:gd name="connsiteX47" fmla="*/ 674542 w 1081322"/>
                <a:gd name="connsiteY47" fmla="*/ 54549 h 974739"/>
                <a:gd name="connsiteX48" fmla="*/ 665883 w 1081322"/>
                <a:gd name="connsiteY48" fmla="*/ 59404 h 974739"/>
                <a:gd name="connsiteX49" fmla="*/ 664551 w 1081322"/>
                <a:gd name="connsiteY49" fmla="*/ 64545 h 974739"/>
                <a:gd name="connsiteX50" fmla="*/ 652942 w 1081322"/>
                <a:gd name="connsiteY50" fmla="*/ 71018 h 974739"/>
                <a:gd name="connsiteX51" fmla="*/ 650373 w 1081322"/>
                <a:gd name="connsiteY51" fmla="*/ 69685 h 974739"/>
                <a:gd name="connsiteX52" fmla="*/ 643903 w 1081322"/>
                <a:gd name="connsiteY52" fmla="*/ 80062 h 974739"/>
                <a:gd name="connsiteX53" fmla="*/ 632294 w 1081322"/>
                <a:gd name="connsiteY53" fmla="*/ 85203 h 974739"/>
                <a:gd name="connsiteX54" fmla="*/ 626299 w 1081322"/>
                <a:gd name="connsiteY54" fmla="*/ 90058 h 974739"/>
                <a:gd name="connsiteX55" fmla="*/ 625728 w 1081322"/>
                <a:gd name="connsiteY55" fmla="*/ 91867 h 974739"/>
                <a:gd name="connsiteX56" fmla="*/ 614595 w 1081322"/>
                <a:gd name="connsiteY56" fmla="*/ 99578 h 974739"/>
                <a:gd name="connsiteX57" fmla="*/ 605080 w 1081322"/>
                <a:gd name="connsiteY57" fmla="*/ 108241 h 974739"/>
                <a:gd name="connsiteX58" fmla="*/ 604223 w 1081322"/>
                <a:gd name="connsiteY58" fmla="*/ 109955 h 974739"/>
                <a:gd name="connsiteX59" fmla="*/ 604223 w 1081322"/>
                <a:gd name="connsiteY59" fmla="*/ 114238 h 974739"/>
                <a:gd name="connsiteX60" fmla="*/ 600798 w 1081322"/>
                <a:gd name="connsiteY60" fmla="*/ 117666 h 974739"/>
                <a:gd name="connsiteX61" fmla="*/ 599656 w 1081322"/>
                <a:gd name="connsiteY61" fmla="*/ 118237 h 974739"/>
                <a:gd name="connsiteX62" fmla="*/ 597468 w 1081322"/>
                <a:gd name="connsiteY62" fmla="*/ 122711 h 974739"/>
                <a:gd name="connsiteX63" fmla="*/ 580721 w 1081322"/>
                <a:gd name="connsiteY63" fmla="*/ 143274 h 974739"/>
                <a:gd name="connsiteX64" fmla="*/ 571396 w 1081322"/>
                <a:gd name="connsiteY64" fmla="*/ 157839 h 974739"/>
                <a:gd name="connsiteX65" fmla="*/ 563783 w 1081322"/>
                <a:gd name="connsiteY65" fmla="*/ 171072 h 974739"/>
                <a:gd name="connsiteX66" fmla="*/ 559216 w 1081322"/>
                <a:gd name="connsiteY66" fmla="*/ 176784 h 974739"/>
                <a:gd name="connsiteX67" fmla="*/ 548464 w 1081322"/>
                <a:gd name="connsiteY67" fmla="*/ 193634 h 974739"/>
                <a:gd name="connsiteX68" fmla="*/ 545894 w 1081322"/>
                <a:gd name="connsiteY68" fmla="*/ 206581 h 974739"/>
                <a:gd name="connsiteX69" fmla="*/ 549701 w 1081322"/>
                <a:gd name="connsiteY69" fmla="*/ 210484 h 974739"/>
                <a:gd name="connsiteX70" fmla="*/ 544563 w 1081322"/>
                <a:gd name="connsiteY70" fmla="*/ 222003 h 974739"/>
                <a:gd name="connsiteX71" fmla="*/ 543230 w 1081322"/>
                <a:gd name="connsiteY71" fmla="*/ 222003 h 974739"/>
                <a:gd name="connsiteX72" fmla="*/ 539329 w 1081322"/>
                <a:gd name="connsiteY72" fmla="*/ 225907 h 974739"/>
                <a:gd name="connsiteX73" fmla="*/ 539329 w 1081322"/>
                <a:gd name="connsiteY73" fmla="*/ 227239 h 974739"/>
                <a:gd name="connsiteX74" fmla="*/ 540661 w 1081322"/>
                <a:gd name="connsiteY74" fmla="*/ 229810 h 974739"/>
                <a:gd name="connsiteX75" fmla="*/ 530385 w 1081322"/>
                <a:gd name="connsiteY75" fmla="*/ 238854 h 974739"/>
                <a:gd name="connsiteX76" fmla="*/ 518776 w 1081322"/>
                <a:gd name="connsiteY76" fmla="*/ 258179 h 974739"/>
                <a:gd name="connsiteX77" fmla="*/ 493560 w 1081322"/>
                <a:gd name="connsiteY77" fmla="*/ 276171 h 974739"/>
                <a:gd name="connsiteX78" fmla="*/ 492418 w 1081322"/>
                <a:gd name="connsiteY78" fmla="*/ 277790 h 974739"/>
                <a:gd name="connsiteX79" fmla="*/ 490420 w 1081322"/>
                <a:gd name="connsiteY79" fmla="*/ 279218 h 974739"/>
                <a:gd name="connsiteX80" fmla="*/ 471009 w 1081322"/>
                <a:gd name="connsiteY80" fmla="*/ 304636 h 974739"/>
                <a:gd name="connsiteX81" fmla="*/ 473578 w 1081322"/>
                <a:gd name="connsiteY81" fmla="*/ 313680 h 974739"/>
                <a:gd name="connsiteX82" fmla="*/ 477385 w 1081322"/>
                <a:gd name="connsiteY82" fmla="*/ 312442 h 974739"/>
                <a:gd name="connsiteX83" fmla="*/ 478716 w 1081322"/>
                <a:gd name="connsiteY83" fmla="*/ 313680 h 974739"/>
                <a:gd name="connsiteX84" fmla="*/ 482618 w 1081322"/>
                <a:gd name="connsiteY84" fmla="*/ 315013 h 974739"/>
                <a:gd name="connsiteX85" fmla="*/ 485187 w 1081322"/>
                <a:gd name="connsiteY85" fmla="*/ 325294 h 974739"/>
                <a:gd name="connsiteX86" fmla="*/ 487756 w 1081322"/>
                <a:gd name="connsiteY86" fmla="*/ 322724 h 974739"/>
                <a:gd name="connsiteX87" fmla="*/ 487756 w 1081322"/>
                <a:gd name="connsiteY87" fmla="*/ 318916 h 974739"/>
                <a:gd name="connsiteX88" fmla="*/ 487756 w 1081322"/>
                <a:gd name="connsiteY88" fmla="*/ 317583 h 974739"/>
                <a:gd name="connsiteX89" fmla="*/ 489088 w 1081322"/>
                <a:gd name="connsiteY89" fmla="*/ 313680 h 974739"/>
                <a:gd name="connsiteX90" fmla="*/ 496796 w 1081322"/>
                <a:gd name="connsiteY90" fmla="*/ 307302 h 974739"/>
                <a:gd name="connsiteX91" fmla="*/ 499365 w 1081322"/>
                <a:gd name="connsiteY91" fmla="*/ 308539 h 974739"/>
                <a:gd name="connsiteX92" fmla="*/ 507168 w 1081322"/>
                <a:gd name="connsiteY92" fmla="*/ 307302 h 974739"/>
                <a:gd name="connsiteX93" fmla="*/ 509641 w 1081322"/>
                <a:gd name="connsiteY93" fmla="*/ 309872 h 974739"/>
                <a:gd name="connsiteX94" fmla="*/ 509641 w 1081322"/>
                <a:gd name="connsiteY94" fmla="*/ 312442 h 974739"/>
                <a:gd name="connsiteX95" fmla="*/ 513543 w 1081322"/>
                <a:gd name="connsiteY95" fmla="*/ 309872 h 974739"/>
                <a:gd name="connsiteX96" fmla="*/ 512306 w 1081322"/>
                <a:gd name="connsiteY96" fmla="*/ 317583 h 974739"/>
                <a:gd name="connsiteX97" fmla="*/ 503266 w 1081322"/>
                <a:gd name="connsiteY97" fmla="*/ 325294 h 974739"/>
                <a:gd name="connsiteX98" fmla="*/ 503266 w 1081322"/>
                <a:gd name="connsiteY98" fmla="*/ 330530 h 974739"/>
                <a:gd name="connsiteX99" fmla="*/ 510973 w 1081322"/>
                <a:gd name="connsiteY99" fmla="*/ 330530 h 974739"/>
                <a:gd name="connsiteX100" fmla="*/ 521345 w 1081322"/>
                <a:gd name="connsiteY100" fmla="*/ 317583 h 974739"/>
                <a:gd name="connsiteX101" fmla="*/ 522582 w 1081322"/>
                <a:gd name="connsiteY101" fmla="*/ 318916 h 974739"/>
                <a:gd name="connsiteX102" fmla="*/ 525151 w 1081322"/>
                <a:gd name="connsiteY102" fmla="*/ 318916 h 974739"/>
                <a:gd name="connsiteX103" fmla="*/ 523914 w 1081322"/>
                <a:gd name="connsiteY103" fmla="*/ 327960 h 974739"/>
                <a:gd name="connsiteX104" fmla="*/ 522582 w 1081322"/>
                <a:gd name="connsiteY104" fmla="*/ 326627 h 974739"/>
                <a:gd name="connsiteX105" fmla="*/ 513543 w 1081322"/>
                <a:gd name="connsiteY105" fmla="*/ 335671 h 974739"/>
                <a:gd name="connsiteX106" fmla="*/ 517444 w 1081322"/>
                <a:gd name="connsiteY106" fmla="*/ 344715 h 974739"/>
                <a:gd name="connsiteX107" fmla="*/ 507168 w 1081322"/>
                <a:gd name="connsiteY107" fmla="*/ 356329 h 974739"/>
                <a:gd name="connsiteX108" fmla="*/ 503266 w 1081322"/>
                <a:gd name="connsiteY108" fmla="*/ 353758 h 974739"/>
                <a:gd name="connsiteX109" fmla="*/ 503266 w 1081322"/>
                <a:gd name="connsiteY109" fmla="*/ 349855 h 974739"/>
                <a:gd name="connsiteX110" fmla="*/ 495559 w 1081322"/>
                <a:gd name="connsiteY110" fmla="*/ 353758 h 974739"/>
                <a:gd name="connsiteX111" fmla="*/ 492895 w 1081322"/>
                <a:gd name="connsiteY111" fmla="*/ 360232 h 974739"/>
                <a:gd name="connsiteX112" fmla="*/ 494226 w 1081322"/>
                <a:gd name="connsiteY112" fmla="*/ 362802 h 974739"/>
                <a:gd name="connsiteX113" fmla="*/ 496796 w 1081322"/>
                <a:gd name="connsiteY113" fmla="*/ 364040 h 974739"/>
                <a:gd name="connsiteX114" fmla="*/ 498128 w 1081322"/>
                <a:gd name="connsiteY114" fmla="*/ 365373 h 974739"/>
                <a:gd name="connsiteX115" fmla="*/ 504598 w 1081322"/>
                <a:gd name="connsiteY115" fmla="*/ 365373 h 974739"/>
                <a:gd name="connsiteX116" fmla="*/ 514875 w 1081322"/>
                <a:gd name="connsiteY116" fmla="*/ 387268 h 974739"/>
                <a:gd name="connsiteX117" fmla="*/ 517444 w 1081322"/>
                <a:gd name="connsiteY117" fmla="*/ 400215 h 974739"/>
                <a:gd name="connsiteX118" fmla="*/ 518776 w 1081322"/>
                <a:gd name="connsiteY118" fmla="*/ 395075 h 974739"/>
                <a:gd name="connsiteX119" fmla="*/ 523914 w 1081322"/>
                <a:gd name="connsiteY119" fmla="*/ 398883 h 974739"/>
                <a:gd name="connsiteX120" fmla="*/ 521345 w 1081322"/>
                <a:gd name="connsiteY120" fmla="*/ 409259 h 974739"/>
                <a:gd name="connsiteX121" fmla="*/ 518776 w 1081322"/>
                <a:gd name="connsiteY121" fmla="*/ 407926 h 974739"/>
                <a:gd name="connsiteX122" fmla="*/ 520013 w 1081322"/>
                <a:gd name="connsiteY122" fmla="*/ 416970 h 974739"/>
                <a:gd name="connsiteX123" fmla="*/ 522582 w 1081322"/>
                <a:gd name="connsiteY123" fmla="*/ 418303 h 974739"/>
                <a:gd name="connsiteX124" fmla="*/ 521345 w 1081322"/>
                <a:gd name="connsiteY124" fmla="*/ 420873 h 974739"/>
                <a:gd name="connsiteX125" fmla="*/ 517444 w 1081322"/>
                <a:gd name="connsiteY125" fmla="*/ 429917 h 974739"/>
                <a:gd name="connsiteX126" fmla="*/ 508405 w 1081322"/>
                <a:gd name="connsiteY126" fmla="*/ 435058 h 974739"/>
                <a:gd name="connsiteX127" fmla="*/ 489088 w 1081322"/>
                <a:gd name="connsiteY127" fmla="*/ 437629 h 974739"/>
                <a:gd name="connsiteX128" fmla="*/ 459400 w 1081322"/>
                <a:gd name="connsiteY128" fmla="*/ 469901 h 974739"/>
                <a:gd name="connsiteX129" fmla="*/ 451598 w 1081322"/>
                <a:gd name="connsiteY129" fmla="*/ 486751 h 974739"/>
                <a:gd name="connsiteX130" fmla="*/ 449028 w 1081322"/>
                <a:gd name="connsiteY130" fmla="*/ 486751 h 974739"/>
                <a:gd name="connsiteX131" fmla="*/ 446460 w 1081322"/>
                <a:gd name="connsiteY131" fmla="*/ 487989 h 974739"/>
                <a:gd name="connsiteX132" fmla="*/ 441321 w 1081322"/>
                <a:gd name="connsiteY132" fmla="*/ 494462 h 974739"/>
                <a:gd name="connsiteX133" fmla="*/ 433614 w 1081322"/>
                <a:gd name="connsiteY133" fmla="*/ 499603 h 974739"/>
                <a:gd name="connsiteX134" fmla="*/ 429713 w 1081322"/>
                <a:gd name="connsiteY134" fmla="*/ 499603 h 974739"/>
                <a:gd name="connsiteX135" fmla="*/ 415535 w 1081322"/>
                <a:gd name="connsiteY135" fmla="*/ 508647 h 974739"/>
                <a:gd name="connsiteX136" fmla="*/ 420673 w 1081322"/>
                <a:gd name="connsiteY136" fmla="*/ 517691 h 974739"/>
                <a:gd name="connsiteX137" fmla="*/ 411633 w 1081322"/>
                <a:gd name="connsiteY137" fmla="*/ 513788 h 974739"/>
                <a:gd name="connsiteX138" fmla="*/ 411633 w 1081322"/>
                <a:gd name="connsiteY138" fmla="*/ 509979 h 974739"/>
                <a:gd name="connsiteX139" fmla="*/ 390985 w 1081322"/>
                <a:gd name="connsiteY139" fmla="*/ 511217 h 974739"/>
                <a:gd name="connsiteX140" fmla="*/ 343218 w 1081322"/>
                <a:gd name="connsiteY140" fmla="*/ 524164 h 974739"/>
                <a:gd name="connsiteX141" fmla="*/ 316100 w 1081322"/>
                <a:gd name="connsiteY141" fmla="*/ 537016 h 974739"/>
                <a:gd name="connsiteX142" fmla="*/ 281273 w 1081322"/>
                <a:gd name="connsiteY142" fmla="*/ 521594 h 974739"/>
                <a:gd name="connsiteX143" fmla="*/ 223230 w 1081322"/>
                <a:gd name="connsiteY143" fmla="*/ 525497 h 974739"/>
                <a:gd name="connsiteX144" fmla="*/ 209052 w 1081322"/>
                <a:gd name="connsiteY144" fmla="*/ 529305 h 974739"/>
                <a:gd name="connsiteX145" fmla="*/ 162617 w 1081322"/>
                <a:gd name="connsiteY145" fmla="*/ 535778 h 974739"/>
                <a:gd name="connsiteX146" fmla="*/ 143206 w 1081322"/>
                <a:gd name="connsiteY146" fmla="*/ 542252 h 974739"/>
                <a:gd name="connsiteX147" fmla="*/ 76123 w 1081322"/>
                <a:gd name="connsiteY147" fmla="*/ 575762 h 974739"/>
                <a:gd name="connsiteX148" fmla="*/ 76123 w 1081322"/>
                <a:gd name="connsiteY148" fmla="*/ 577095 h 974739"/>
                <a:gd name="connsiteX149" fmla="*/ 83830 w 1081322"/>
                <a:gd name="connsiteY149" fmla="*/ 602894 h 974739"/>
                <a:gd name="connsiteX150" fmla="*/ 82594 w 1081322"/>
                <a:gd name="connsiteY150" fmla="*/ 609367 h 974739"/>
                <a:gd name="connsiteX151" fmla="*/ 83830 w 1081322"/>
                <a:gd name="connsiteY151" fmla="*/ 614508 h 974739"/>
                <a:gd name="connsiteX152" fmla="*/ 101909 w 1081322"/>
                <a:gd name="connsiteY152" fmla="*/ 617078 h 974739"/>
                <a:gd name="connsiteX153" fmla="*/ 112281 w 1081322"/>
                <a:gd name="connsiteY153" fmla="*/ 620981 h 974739"/>
                <a:gd name="connsiteX154" fmla="*/ 114850 w 1081322"/>
                <a:gd name="connsiteY154" fmla="*/ 626122 h 974739"/>
                <a:gd name="connsiteX155" fmla="*/ 107143 w 1081322"/>
                <a:gd name="connsiteY155" fmla="*/ 639069 h 974739"/>
                <a:gd name="connsiteX156" fmla="*/ 113518 w 1081322"/>
                <a:gd name="connsiteY156" fmla="*/ 645543 h 974739"/>
                <a:gd name="connsiteX157" fmla="*/ 114850 w 1081322"/>
                <a:gd name="connsiteY157" fmla="*/ 648113 h 974739"/>
                <a:gd name="connsiteX158" fmla="*/ 126459 w 1081322"/>
                <a:gd name="connsiteY158" fmla="*/ 668771 h 974739"/>
                <a:gd name="connsiteX159" fmla="*/ 127696 w 1081322"/>
                <a:gd name="connsiteY159" fmla="*/ 676482 h 974739"/>
                <a:gd name="connsiteX160" fmla="*/ 119989 w 1081322"/>
                <a:gd name="connsiteY160" fmla="*/ 688096 h 974739"/>
                <a:gd name="connsiteX161" fmla="*/ 100672 w 1081322"/>
                <a:gd name="connsiteY161" fmla="*/ 703614 h 974739"/>
                <a:gd name="connsiteX162" fmla="*/ 100672 w 1081322"/>
                <a:gd name="connsiteY162" fmla="*/ 713895 h 974739"/>
                <a:gd name="connsiteX163" fmla="*/ 92870 w 1081322"/>
                <a:gd name="connsiteY163" fmla="*/ 721701 h 974739"/>
                <a:gd name="connsiteX164" fmla="*/ 89064 w 1081322"/>
                <a:gd name="connsiteY164" fmla="*/ 734553 h 974739"/>
                <a:gd name="connsiteX165" fmla="*/ 58044 w 1081322"/>
                <a:gd name="connsiteY165" fmla="*/ 757782 h 974739"/>
                <a:gd name="connsiteX166" fmla="*/ 46435 w 1081322"/>
                <a:gd name="connsiteY166" fmla="*/ 777202 h 974739"/>
                <a:gd name="connsiteX167" fmla="*/ 12941 w 1081322"/>
                <a:gd name="connsiteY167" fmla="*/ 812045 h 974739"/>
                <a:gd name="connsiteX168" fmla="*/ 0 w 1081322"/>
                <a:gd name="connsiteY168" fmla="*/ 821089 h 974739"/>
                <a:gd name="connsiteX169" fmla="*/ 11609 w 1081322"/>
                <a:gd name="connsiteY169" fmla="*/ 880493 h 974739"/>
                <a:gd name="connsiteX170" fmla="*/ 343218 w 1081322"/>
                <a:gd name="connsiteY170" fmla="*/ 819756 h 974739"/>
                <a:gd name="connsiteX171" fmla="*/ 734298 w 1081322"/>
                <a:gd name="connsiteY171" fmla="*/ 739789 h 974739"/>
                <a:gd name="connsiteX172" fmla="*/ 740674 w 1081322"/>
                <a:gd name="connsiteY172" fmla="*/ 746167 h 974739"/>
                <a:gd name="connsiteX173" fmla="*/ 742006 w 1081322"/>
                <a:gd name="connsiteY173" fmla="*/ 746167 h 974739"/>
                <a:gd name="connsiteX174" fmla="*/ 748381 w 1081322"/>
                <a:gd name="connsiteY174" fmla="*/ 747500 h 974739"/>
                <a:gd name="connsiteX175" fmla="*/ 757421 w 1081322"/>
                <a:gd name="connsiteY175" fmla="*/ 764255 h 974739"/>
                <a:gd name="connsiteX176" fmla="*/ 772931 w 1081322"/>
                <a:gd name="connsiteY176" fmla="*/ 761685 h 974739"/>
                <a:gd name="connsiteX177" fmla="*/ 788441 w 1081322"/>
                <a:gd name="connsiteY177" fmla="*/ 769396 h 974739"/>
                <a:gd name="connsiteX178" fmla="*/ 785871 w 1081322"/>
                <a:gd name="connsiteY178" fmla="*/ 775870 h 974739"/>
                <a:gd name="connsiteX179" fmla="*/ 793579 w 1081322"/>
                <a:gd name="connsiteY179" fmla="*/ 781010 h 974739"/>
                <a:gd name="connsiteX180" fmla="*/ 801381 w 1081322"/>
                <a:gd name="connsiteY180" fmla="*/ 808142 h 974739"/>
                <a:gd name="connsiteX181" fmla="*/ 800049 w 1081322"/>
                <a:gd name="connsiteY181" fmla="*/ 815948 h 974739"/>
                <a:gd name="connsiteX182" fmla="*/ 820697 w 1081322"/>
                <a:gd name="connsiteY182" fmla="*/ 837844 h 974739"/>
                <a:gd name="connsiteX183" fmla="*/ 828405 w 1081322"/>
                <a:gd name="connsiteY183" fmla="*/ 837844 h 974739"/>
                <a:gd name="connsiteX184" fmla="*/ 837444 w 1081322"/>
                <a:gd name="connsiteY184" fmla="*/ 844317 h 974739"/>
                <a:gd name="connsiteX185" fmla="*/ 863231 w 1081322"/>
                <a:gd name="connsiteY185" fmla="*/ 842985 h 974739"/>
                <a:gd name="connsiteX186" fmla="*/ 864563 w 1081322"/>
                <a:gd name="connsiteY186" fmla="*/ 846888 h 974739"/>
                <a:gd name="connsiteX187" fmla="*/ 873602 w 1081322"/>
                <a:gd name="connsiteY187" fmla="*/ 858502 h 974739"/>
                <a:gd name="connsiteX188" fmla="*/ 965235 w 1081322"/>
                <a:gd name="connsiteY188" fmla="*/ 890774 h 974739"/>
                <a:gd name="connsiteX189" fmla="*/ 1024516 w 1081322"/>
                <a:gd name="connsiteY189" fmla="*/ 906292 h 974739"/>
                <a:gd name="connsiteX190" fmla="*/ 1025848 w 1081322"/>
                <a:gd name="connsiteY190" fmla="*/ 928188 h 974739"/>
                <a:gd name="connsiteX191" fmla="*/ 1020710 w 1081322"/>
                <a:gd name="connsiteY191" fmla="*/ 957985 h 974739"/>
                <a:gd name="connsiteX192" fmla="*/ 1021947 w 1081322"/>
                <a:gd name="connsiteY192" fmla="*/ 974740 h 974739"/>
                <a:gd name="connsiteX193" fmla="*/ 1023279 w 1081322"/>
                <a:gd name="connsiteY193" fmla="*/ 968266 h 974739"/>
                <a:gd name="connsiteX194" fmla="*/ 1028417 w 1081322"/>
                <a:gd name="connsiteY194" fmla="*/ 952749 h 974739"/>
                <a:gd name="connsiteX195" fmla="*/ 1030986 w 1081322"/>
                <a:gd name="connsiteY195" fmla="*/ 948941 h 974739"/>
                <a:gd name="connsiteX196" fmla="*/ 1034887 w 1081322"/>
                <a:gd name="connsiteY196" fmla="*/ 945038 h 974739"/>
                <a:gd name="connsiteX197" fmla="*/ 1041358 w 1081322"/>
                <a:gd name="connsiteY197" fmla="*/ 942467 h 974739"/>
                <a:gd name="connsiteX198" fmla="*/ 1043927 w 1081322"/>
                <a:gd name="connsiteY198" fmla="*/ 942467 h 974739"/>
                <a:gd name="connsiteX199" fmla="*/ 1046496 w 1081322"/>
                <a:gd name="connsiteY199" fmla="*/ 941135 h 974739"/>
                <a:gd name="connsiteX200" fmla="*/ 1049065 w 1081322"/>
                <a:gd name="connsiteY200" fmla="*/ 939897 h 974739"/>
                <a:gd name="connsiteX201" fmla="*/ 1049065 w 1081322"/>
                <a:gd name="connsiteY201" fmla="*/ 937326 h 974739"/>
                <a:gd name="connsiteX202" fmla="*/ 1046496 w 1081322"/>
                <a:gd name="connsiteY202" fmla="*/ 935994 h 974739"/>
                <a:gd name="connsiteX203" fmla="*/ 1045259 w 1081322"/>
                <a:gd name="connsiteY203" fmla="*/ 932091 h 974739"/>
                <a:gd name="connsiteX204" fmla="*/ 1046496 w 1081322"/>
                <a:gd name="connsiteY204" fmla="*/ 932091 h 974739"/>
                <a:gd name="connsiteX205" fmla="*/ 1049065 w 1081322"/>
                <a:gd name="connsiteY205" fmla="*/ 930853 h 974739"/>
                <a:gd name="connsiteX206" fmla="*/ 1051635 w 1081322"/>
                <a:gd name="connsiteY206" fmla="*/ 928188 h 974739"/>
                <a:gd name="connsiteX207" fmla="*/ 1050397 w 1081322"/>
                <a:gd name="connsiteY207" fmla="*/ 920476 h 974739"/>
                <a:gd name="connsiteX208" fmla="*/ 1051635 w 1081322"/>
                <a:gd name="connsiteY208" fmla="*/ 919144 h 974739"/>
                <a:gd name="connsiteX209" fmla="*/ 1055536 w 1081322"/>
                <a:gd name="connsiteY209" fmla="*/ 917906 h 974739"/>
                <a:gd name="connsiteX210" fmla="*/ 1058105 w 1081322"/>
                <a:gd name="connsiteY210" fmla="*/ 915336 h 974739"/>
                <a:gd name="connsiteX211" fmla="*/ 1055536 w 1081322"/>
                <a:gd name="connsiteY211" fmla="*/ 912765 h 974739"/>
                <a:gd name="connsiteX212" fmla="*/ 1056868 w 1081322"/>
                <a:gd name="connsiteY212" fmla="*/ 908862 h 974739"/>
                <a:gd name="connsiteX213" fmla="*/ 1060674 w 1081322"/>
                <a:gd name="connsiteY213" fmla="*/ 907529 h 974739"/>
                <a:gd name="connsiteX214" fmla="*/ 1063244 w 1081322"/>
                <a:gd name="connsiteY214" fmla="*/ 907529 h 974739"/>
                <a:gd name="connsiteX215" fmla="*/ 1065812 w 1081322"/>
                <a:gd name="connsiteY215" fmla="*/ 905054 h 974739"/>
                <a:gd name="connsiteX216" fmla="*/ 1065812 w 1081322"/>
                <a:gd name="connsiteY216" fmla="*/ 899818 h 974739"/>
                <a:gd name="connsiteX217" fmla="*/ 1064575 w 1081322"/>
                <a:gd name="connsiteY217" fmla="*/ 895915 h 974739"/>
                <a:gd name="connsiteX218" fmla="*/ 1046496 w 1081322"/>
                <a:gd name="connsiteY218" fmla="*/ 876590 h 974739"/>
                <a:gd name="connsiteX219" fmla="*/ 1081322 w 1081322"/>
                <a:gd name="connsiteY219" fmla="*/ 841747 h 97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1081322" h="974739">
                  <a:moveTo>
                    <a:pt x="1081322" y="841747"/>
                  </a:moveTo>
                  <a:lnTo>
                    <a:pt x="1065812" y="826230"/>
                  </a:lnTo>
                  <a:lnTo>
                    <a:pt x="1036220" y="657157"/>
                  </a:lnTo>
                  <a:lnTo>
                    <a:pt x="1032319" y="651921"/>
                  </a:lnTo>
                  <a:lnTo>
                    <a:pt x="1034887" y="494462"/>
                  </a:lnTo>
                  <a:lnTo>
                    <a:pt x="1025848" y="482848"/>
                  </a:lnTo>
                  <a:lnTo>
                    <a:pt x="1027180" y="475042"/>
                  </a:lnTo>
                  <a:lnTo>
                    <a:pt x="997492" y="324056"/>
                  </a:lnTo>
                  <a:lnTo>
                    <a:pt x="991022" y="315013"/>
                  </a:lnTo>
                  <a:lnTo>
                    <a:pt x="985884" y="312442"/>
                  </a:lnTo>
                  <a:lnTo>
                    <a:pt x="981982" y="302066"/>
                  </a:lnTo>
                  <a:lnTo>
                    <a:pt x="971705" y="307302"/>
                  </a:lnTo>
                  <a:lnTo>
                    <a:pt x="969041" y="317583"/>
                  </a:lnTo>
                  <a:lnTo>
                    <a:pt x="965235" y="316250"/>
                  </a:lnTo>
                  <a:lnTo>
                    <a:pt x="961334" y="305969"/>
                  </a:lnTo>
                  <a:lnTo>
                    <a:pt x="965235" y="274934"/>
                  </a:lnTo>
                  <a:lnTo>
                    <a:pt x="957432" y="263320"/>
                  </a:lnTo>
                  <a:lnTo>
                    <a:pt x="954864" y="247897"/>
                  </a:lnTo>
                  <a:lnTo>
                    <a:pt x="949725" y="242661"/>
                  </a:lnTo>
                  <a:lnTo>
                    <a:pt x="943255" y="219433"/>
                  </a:lnTo>
                  <a:lnTo>
                    <a:pt x="936880" y="213055"/>
                  </a:lnTo>
                  <a:lnTo>
                    <a:pt x="938117" y="178117"/>
                  </a:lnTo>
                  <a:lnTo>
                    <a:pt x="945824" y="162695"/>
                  </a:lnTo>
                  <a:lnTo>
                    <a:pt x="936880" y="139466"/>
                  </a:lnTo>
                  <a:lnTo>
                    <a:pt x="939449" y="125186"/>
                  </a:lnTo>
                  <a:lnTo>
                    <a:pt x="930409" y="107194"/>
                  </a:lnTo>
                  <a:lnTo>
                    <a:pt x="920037" y="96817"/>
                  </a:lnTo>
                  <a:lnTo>
                    <a:pt x="914899" y="86536"/>
                  </a:lnTo>
                  <a:lnTo>
                    <a:pt x="916136" y="72256"/>
                  </a:lnTo>
                  <a:lnTo>
                    <a:pt x="911093" y="60642"/>
                  </a:lnTo>
                  <a:lnTo>
                    <a:pt x="914899" y="46457"/>
                  </a:lnTo>
                  <a:lnTo>
                    <a:pt x="903291" y="36176"/>
                  </a:lnTo>
                  <a:lnTo>
                    <a:pt x="905860" y="15517"/>
                  </a:lnTo>
                  <a:lnTo>
                    <a:pt x="900721" y="0"/>
                  </a:lnTo>
                  <a:lnTo>
                    <a:pt x="888637" y="3237"/>
                  </a:lnTo>
                  <a:lnTo>
                    <a:pt x="750950" y="39984"/>
                  </a:lnTo>
                  <a:lnTo>
                    <a:pt x="698140" y="50360"/>
                  </a:lnTo>
                  <a:lnTo>
                    <a:pt x="693192" y="52645"/>
                  </a:lnTo>
                  <a:lnTo>
                    <a:pt x="691669" y="54263"/>
                  </a:lnTo>
                  <a:lnTo>
                    <a:pt x="690528" y="53978"/>
                  </a:lnTo>
                  <a:lnTo>
                    <a:pt x="686817" y="55691"/>
                  </a:lnTo>
                  <a:lnTo>
                    <a:pt x="682535" y="56548"/>
                  </a:lnTo>
                  <a:lnTo>
                    <a:pt x="680822" y="56548"/>
                  </a:lnTo>
                  <a:lnTo>
                    <a:pt x="680061" y="55501"/>
                  </a:lnTo>
                  <a:lnTo>
                    <a:pt x="680061" y="55501"/>
                  </a:lnTo>
                  <a:lnTo>
                    <a:pt x="678729" y="54168"/>
                  </a:lnTo>
                  <a:lnTo>
                    <a:pt x="675684" y="55691"/>
                  </a:lnTo>
                  <a:lnTo>
                    <a:pt x="674542" y="54549"/>
                  </a:lnTo>
                  <a:lnTo>
                    <a:pt x="665883" y="59404"/>
                  </a:lnTo>
                  <a:lnTo>
                    <a:pt x="664551" y="64545"/>
                  </a:lnTo>
                  <a:lnTo>
                    <a:pt x="652942" y="71018"/>
                  </a:lnTo>
                  <a:lnTo>
                    <a:pt x="650373" y="69685"/>
                  </a:lnTo>
                  <a:lnTo>
                    <a:pt x="643903" y="80062"/>
                  </a:lnTo>
                  <a:lnTo>
                    <a:pt x="632294" y="85203"/>
                  </a:lnTo>
                  <a:lnTo>
                    <a:pt x="626299" y="90058"/>
                  </a:lnTo>
                  <a:lnTo>
                    <a:pt x="625728" y="91867"/>
                  </a:lnTo>
                  <a:lnTo>
                    <a:pt x="614595" y="99578"/>
                  </a:lnTo>
                  <a:lnTo>
                    <a:pt x="605080" y="108241"/>
                  </a:lnTo>
                  <a:lnTo>
                    <a:pt x="604223" y="109955"/>
                  </a:lnTo>
                  <a:lnTo>
                    <a:pt x="604223" y="114238"/>
                  </a:lnTo>
                  <a:lnTo>
                    <a:pt x="600798" y="117666"/>
                  </a:lnTo>
                  <a:lnTo>
                    <a:pt x="599656" y="118237"/>
                  </a:lnTo>
                  <a:lnTo>
                    <a:pt x="597468" y="122711"/>
                  </a:lnTo>
                  <a:lnTo>
                    <a:pt x="580721" y="143274"/>
                  </a:lnTo>
                  <a:lnTo>
                    <a:pt x="571396" y="157839"/>
                  </a:lnTo>
                  <a:lnTo>
                    <a:pt x="563783" y="171072"/>
                  </a:lnTo>
                  <a:lnTo>
                    <a:pt x="559216" y="176784"/>
                  </a:lnTo>
                  <a:lnTo>
                    <a:pt x="548464" y="193634"/>
                  </a:lnTo>
                  <a:lnTo>
                    <a:pt x="545894" y="206581"/>
                  </a:lnTo>
                  <a:lnTo>
                    <a:pt x="549701" y="210484"/>
                  </a:lnTo>
                  <a:lnTo>
                    <a:pt x="544563" y="222003"/>
                  </a:lnTo>
                  <a:lnTo>
                    <a:pt x="543230" y="222003"/>
                  </a:lnTo>
                  <a:lnTo>
                    <a:pt x="539329" y="225907"/>
                  </a:lnTo>
                  <a:lnTo>
                    <a:pt x="539329" y="227239"/>
                  </a:lnTo>
                  <a:lnTo>
                    <a:pt x="540661" y="229810"/>
                  </a:lnTo>
                  <a:lnTo>
                    <a:pt x="530385" y="238854"/>
                  </a:lnTo>
                  <a:lnTo>
                    <a:pt x="518776" y="258179"/>
                  </a:lnTo>
                  <a:lnTo>
                    <a:pt x="493560" y="276171"/>
                  </a:lnTo>
                  <a:lnTo>
                    <a:pt x="492418" y="277790"/>
                  </a:lnTo>
                  <a:lnTo>
                    <a:pt x="490420" y="279218"/>
                  </a:lnTo>
                  <a:lnTo>
                    <a:pt x="471009" y="304636"/>
                  </a:lnTo>
                  <a:lnTo>
                    <a:pt x="473578" y="313680"/>
                  </a:lnTo>
                  <a:lnTo>
                    <a:pt x="477385" y="312442"/>
                  </a:lnTo>
                  <a:lnTo>
                    <a:pt x="478716" y="313680"/>
                  </a:lnTo>
                  <a:lnTo>
                    <a:pt x="482618" y="315013"/>
                  </a:lnTo>
                  <a:lnTo>
                    <a:pt x="485187" y="325294"/>
                  </a:lnTo>
                  <a:lnTo>
                    <a:pt x="487756" y="322724"/>
                  </a:lnTo>
                  <a:lnTo>
                    <a:pt x="487756" y="318916"/>
                  </a:lnTo>
                  <a:lnTo>
                    <a:pt x="487756" y="317583"/>
                  </a:lnTo>
                  <a:lnTo>
                    <a:pt x="489088" y="313680"/>
                  </a:lnTo>
                  <a:lnTo>
                    <a:pt x="496796" y="307302"/>
                  </a:lnTo>
                  <a:lnTo>
                    <a:pt x="499365" y="308539"/>
                  </a:lnTo>
                  <a:lnTo>
                    <a:pt x="507168" y="307302"/>
                  </a:lnTo>
                  <a:lnTo>
                    <a:pt x="509641" y="309872"/>
                  </a:lnTo>
                  <a:lnTo>
                    <a:pt x="509641" y="312442"/>
                  </a:lnTo>
                  <a:lnTo>
                    <a:pt x="513543" y="309872"/>
                  </a:lnTo>
                  <a:lnTo>
                    <a:pt x="512306" y="317583"/>
                  </a:lnTo>
                  <a:lnTo>
                    <a:pt x="503266" y="325294"/>
                  </a:lnTo>
                  <a:lnTo>
                    <a:pt x="503266" y="330530"/>
                  </a:lnTo>
                  <a:lnTo>
                    <a:pt x="510973" y="330530"/>
                  </a:lnTo>
                  <a:lnTo>
                    <a:pt x="521345" y="317583"/>
                  </a:lnTo>
                  <a:lnTo>
                    <a:pt x="522582" y="318916"/>
                  </a:lnTo>
                  <a:lnTo>
                    <a:pt x="525151" y="318916"/>
                  </a:lnTo>
                  <a:lnTo>
                    <a:pt x="523914" y="327960"/>
                  </a:lnTo>
                  <a:lnTo>
                    <a:pt x="522582" y="326627"/>
                  </a:lnTo>
                  <a:lnTo>
                    <a:pt x="513543" y="335671"/>
                  </a:lnTo>
                  <a:lnTo>
                    <a:pt x="517444" y="344715"/>
                  </a:lnTo>
                  <a:lnTo>
                    <a:pt x="507168" y="356329"/>
                  </a:lnTo>
                  <a:lnTo>
                    <a:pt x="503266" y="353758"/>
                  </a:lnTo>
                  <a:lnTo>
                    <a:pt x="503266" y="349855"/>
                  </a:lnTo>
                  <a:lnTo>
                    <a:pt x="495559" y="353758"/>
                  </a:lnTo>
                  <a:lnTo>
                    <a:pt x="492895" y="360232"/>
                  </a:lnTo>
                  <a:lnTo>
                    <a:pt x="494226" y="362802"/>
                  </a:lnTo>
                  <a:lnTo>
                    <a:pt x="496796" y="364040"/>
                  </a:lnTo>
                  <a:lnTo>
                    <a:pt x="498128" y="365373"/>
                  </a:lnTo>
                  <a:lnTo>
                    <a:pt x="504598" y="365373"/>
                  </a:lnTo>
                  <a:lnTo>
                    <a:pt x="514875" y="387268"/>
                  </a:lnTo>
                  <a:lnTo>
                    <a:pt x="517444" y="400215"/>
                  </a:lnTo>
                  <a:lnTo>
                    <a:pt x="518776" y="395075"/>
                  </a:lnTo>
                  <a:lnTo>
                    <a:pt x="523914" y="398883"/>
                  </a:lnTo>
                  <a:lnTo>
                    <a:pt x="521345" y="409259"/>
                  </a:lnTo>
                  <a:lnTo>
                    <a:pt x="518776" y="407926"/>
                  </a:lnTo>
                  <a:lnTo>
                    <a:pt x="520013" y="416970"/>
                  </a:lnTo>
                  <a:lnTo>
                    <a:pt x="522582" y="418303"/>
                  </a:lnTo>
                  <a:lnTo>
                    <a:pt x="521345" y="420873"/>
                  </a:lnTo>
                  <a:lnTo>
                    <a:pt x="517444" y="429917"/>
                  </a:lnTo>
                  <a:lnTo>
                    <a:pt x="508405" y="435058"/>
                  </a:lnTo>
                  <a:lnTo>
                    <a:pt x="489088" y="437629"/>
                  </a:lnTo>
                  <a:lnTo>
                    <a:pt x="459400" y="469901"/>
                  </a:lnTo>
                  <a:lnTo>
                    <a:pt x="451598" y="486751"/>
                  </a:lnTo>
                  <a:lnTo>
                    <a:pt x="449028" y="486751"/>
                  </a:lnTo>
                  <a:lnTo>
                    <a:pt x="446460" y="487989"/>
                  </a:lnTo>
                  <a:lnTo>
                    <a:pt x="441321" y="494462"/>
                  </a:lnTo>
                  <a:lnTo>
                    <a:pt x="433614" y="499603"/>
                  </a:lnTo>
                  <a:lnTo>
                    <a:pt x="429713" y="499603"/>
                  </a:lnTo>
                  <a:lnTo>
                    <a:pt x="415535" y="508647"/>
                  </a:lnTo>
                  <a:lnTo>
                    <a:pt x="420673" y="517691"/>
                  </a:lnTo>
                  <a:lnTo>
                    <a:pt x="411633" y="513788"/>
                  </a:lnTo>
                  <a:lnTo>
                    <a:pt x="411633" y="509979"/>
                  </a:lnTo>
                  <a:lnTo>
                    <a:pt x="390985" y="511217"/>
                  </a:lnTo>
                  <a:lnTo>
                    <a:pt x="343218" y="524164"/>
                  </a:lnTo>
                  <a:lnTo>
                    <a:pt x="316100" y="537016"/>
                  </a:lnTo>
                  <a:lnTo>
                    <a:pt x="281273" y="521594"/>
                  </a:lnTo>
                  <a:lnTo>
                    <a:pt x="223230" y="525497"/>
                  </a:lnTo>
                  <a:lnTo>
                    <a:pt x="209052" y="529305"/>
                  </a:lnTo>
                  <a:lnTo>
                    <a:pt x="162617" y="535778"/>
                  </a:lnTo>
                  <a:lnTo>
                    <a:pt x="143206" y="542252"/>
                  </a:lnTo>
                  <a:lnTo>
                    <a:pt x="76123" y="575762"/>
                  </a:lnTo>
                  <a:lnTo>
                    <a:pt x="76123" y="577095"/>
                  </a:lnTo>
                  <a:lnTo>
                    <a:pt x="83830" y="602894"/>
                  </a:lnTo>
                  <a:lnTo>
                    <a:pt x="82594" y="609367"/>
                  </a:lnTo>
                  <a:lnTo>
                    <a:pt x="83830" y="614508"/>
                  </a:lnTo>
                  <a:lnTo>
                    <a:pt x="101909" y="617078"/>
                  </a:lnTo>
                  <a:lnTo>
                    <a:pt x="112281" y="620981"/>
                  </a:lnTo>
                  <a:lnTo>
                    <a:pt x="114850" y="626122"/>
                  </a:lnTo>
                  <a:lnTo>
                    <a:pt x="107143" y="639069"/>
                  </a:lnTo>
                  <a:lnTo>
                    <a:pt x="113518" y="645543"/>
                  </a:lnTo>
                  <a:lnTo>
                    <a:pt x="114850" y="648113"/>
                  </a:lnTo>
                  <a:lnTo>
                    <a:pt x="126459" y="668771"/>
                  </a:lnTo>
                  <a:lnTo>
                    <a:pt x="127696" y="676482"/>
                  </a:lnTo>
                  <a:lnTo>
                    <a:pt x="119989" y="688096"/>
                  </a:lnTo>
                  <a:lnTo>
                    <a:pt x="100672" y="703614"/>
                  </a:lnTo>
                  <a:lnTo>
                    <a:pt x="100672" y="713895"/>
                  </a:lnTo>
                  <a:lnTo>
                    <a:pt x="92870" y="721701"/>
                  </a:lnTo>
                  <a:lnTo>
                    <a:pt x="89064" y="734553"/>
                  </a:lnTo>
                  <a:lnTo>
                    <a:pt x="58044" y="757782"/>
                  </a:lnTo>
                  <a:lnTo>
                    <a:pt x="46435" y="777202"/>
                  </a:lnTo>
                  <a:lnTo>
                    <a:pt x="12941" y="812045"/>
                  </a:lnTo>
                  <a:lnTo>
                    <a:pt x="0" y="821089"/>
                  </a:lnTo>
                  <a:lnTo>
                    <a:pt x="11609" y="880493"/>
                  </a:lnTo>
                  <a:lnTo>
                    <a:pt x="343218" y="819756"/>
                  </a:lnTo>
                  <a:lnTo>
                    <a:pt x="734298" y="739789"/>
                  </a:lnTo>
                  <a:lnTo>
                    <a:pt x="740674" y="746167"/>
                  </a:lnTo>
                  <a:lnTo>
                    <a:pt x="742006" y="746167"/>
                  </a:lnTo>
                  <a:lnTo>
                    <a:pt x="748381" y="747500"/>
                  </a:lnTo>
                  <a:lnTo>
                    <a:pt x="757421" y="764255"/>
                  </a:lnTo>
                  <a:lnTo>
                    <a:pt x="772931" y="761685"/>
                  </a:lnTo>
                  <a:lnTo>
                    <a:pt x="788441" y="769396"/>
                  </a:lnTo>
                  <a:lnTo>
                    <a:pt x="785871" y="775870"/>
                  </a:lnTo>
                  <a:lnTo>
                    <a:pt x="793579" y="781010"/>
                  </a:lnTo>
                  <a:lnTo>
                    <a:pt x="801381" y="808142"/>
                  </a:lnTo>
                  <a:lnTo>
                    <a:pt x="800049" y="815948"/>
                  </a:lnTo>
                  <a:lnTo>
                    <a:pt x="820697" y="837844"/>
                  </a:lnTo>
                  <a:lnTo>
                    <a:pt x="828405" y="837844"/>
                  </a:lnTo>
                  <a:lnTo>
                    <a:pt x="837444" y="844317"/>
                  </a:lnTo>
                  <a:lnTo>
                    <a:pt x="863231" y="842985"/>
                  </a:lnTo>
                  <a:lnTo>
                    <a:pt x="864563" y="846888"/>
                  </a:lnTo>
                  <a:lnTo>
                    <a:pt x="873602" y="858502"/>
                  </a:lnTo>
                  <a:lnTo>
                    <a:pt x="965235" y="890774"/>
                  </a:lnTo>
                  <a:lnTo>
                    <a:pt x="1024516" y="906292"/>
                  </a:lnTo>
                  <a:lnTo>
                    <a:pt x="1025848" y="928188"/>
                  </a:lnTo>
                  <a:lnTo>
                    <a:pt x="1020710" y="957985"/>
                  </a:lnTo>
                  <a:lnTo>
                    <a:pt x="1021947" y="974740"/>
                  </a:lnTo>
                  <a:lnTo>
                    <a:pt x="1023279" y="968266"/>
                  </a:lnTo>
                  <a:lnTo>
                    <a:pt x="1028417" y="952749"/>
                  </a:lnTo>
                  <a:lnTo>
                    <a:pt x="1030986" y="948941"/>
                  </a:lnTo>
                  <a:lnTo>
                    <a:pt x="1034887" y="945038"/>
                  </a:lnTo>
                  <a:lnTo>
                    <a:pt x="1041358" y="942467"/>
                  </a:lnTo>
                  <a:lnTo>
                    <a:pt x="1043927" y="942467"/>
                  </a:lnTo>
                  <a:lnTo>
                    <a:pt x="1046496" y="941135"/>
                  </a:lnTo>
                  <a:lnTo>
                    <a:pt x="1049065" y="939897"/>
                  </a:lnTo>
                  <a:lnTo>
                    <a:pt x="1049065" y="937326"/>
                  </a:lnTo>
                  <a:lnTo>
                    <a:pt x="1046496" y="935994"/>
                  </a:lnTo>
                  <a:lnTo>
                    <a:pt x="1045259" y="932091"/>
                  </a:lnTo>
                  <a:lnTo>
                    <a:pt x="1046496" y="932091"/>
                  </a:lnTo>
                  <a:lnTo>
                    <a:pt x="1049065" y="930853"/>
                  </a:lnTo>
                  <a:lnTo>
                    <a:pt x="1051635" y="928188"/>
                  </a:lnTo>
                  <a:lnTo>
                    <a:pt x="1050397" y="920476"/>
                  </a:lnTo>
                  <a:lnTo>
                    <a:pt x="1051635" y="919144"/>
                  </a:lnTo>
                  <a:lnTo>
                    <a:pt x="1055536" y="917906"/>
                  </a:lnTo>
                  <a:lnTo>
                    <a:pt x="1058105" y="915336"/>
                  </a:lnTo>
                  <a:lnTo>
                    <a:pt x="1055536" y="912765"/>
                  </a:lnTo>
                  <a:lnTo>
                    <a:pt x="1056868" y="908862"/>
                  </a:lnTo>
                  <a:lnTo>
                    <a:pt x="1060674" y="907529"/>
                  </a:lnTo>
                  <a:lnTo>
                    <a:pt x="1063244" y="907529"/>
                  </a:lnTo>
                  <a:lnTo>
                    <a:pt x="1065812" y="905054"/>
                  </a:lnTo>
                  <a:lnTo>
                    <a:pt x="1065812" y="899818"/>
                  </a:lnTo>
                  <a:lnTo>
                    <a:pt x="1064575" y="895915"/>
                  </a:lnTo>
                  <a:lnTo>
                    <a:pt x="1046496" y="876590"/>
                  </a:lnTo>
                  <a:lnTo>
                    <a:pt x="1081322" y="841747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C422A087-9C28-5A57-72F4-65CE08336AA6}"/>
                </a:ext>
              </a:extLst>
            </p:cNvPr>
            <p:cNvSpPr/>
            <p:nvPr/>
          </p:nvSpPr>
          <p:spPr>
            <a:xfrm>
              <a:off x="7993837" y="3852184"/>
              <a:ext cx="212116" cy="484715"/>
            </a:xfrm>
            <a:custGeom>
              <a:avLst/>
              <a:gdLst>
                <a:gd name="connsiteX0" fmla="*/ 211621 w 236170"/>
                <a:gd name="connsiteY0" fmla="*/ 69686 h 539681"/>
                <a:gd name="connsiteX1" fmla="*/ 210289 w 236170"/>
                <a:gd name="connsiteY1" fmla="*/ 47790 h 539681"/>
                <a:gd name="connsiteX2" fmla="*/ 151008 w 236170"/>
                <a:gd name="connsiteY2" fmla="*/ 32272 h 539681"/>
                <a:gd name="connsiteX3" fmla="*/ 59376 w 236170"/>
                <a:gd name="connsiteY3" fmla="*/ 0 h 539681"/>
                <a:gd name="connsiteX4" fmla="*/ 42629 w 236170"/>
                <a:gd name="connsiteY4" fmla="*/ 19421 h 539681"/>
                <a:gd name="connsiteX5" fmla="*/ 34826 w 236170"/>
                <a:gd name="connsiteY5" fmla="*/ 54263 h 539681"/>
                <a:gd name="connsiteX6" fmla="*/ 24550 w 236170"/>
                <a:gd name="connsiteY6" fmla="*/ 65877 h 539681"/>
                <a:gd name="connsiteX7" fmla="*/ 25787 w 236170"/>
                <a:gd name="connsiteY7" fmla="*/ 71018 h 539681"/>
                <a:gd name="connsiteX8" fmla="*/ 28356 w 236170"/>
                <a:gd name="connsiteY8" fmla="*/ 69686 h 539681"/>
                <a:gd name="connsiteX9" fmla="*/ 28356 w 236170"/>
                <a:gd name="connsiteY9" fmla="*/ 71018 h 539681"/>
                <a:gd name="connsiteX10" fmla="*/ 5139 w 236170"/>
                <a:gd name="connsiteY10" fmla="*/ 99483 h 539681"/>
                <a:gd name="connsiteX11" fmla="*/ 25787 w 236170"/>
                <a:gd name="connsiteY11" fmla="*/ 122711 h 539681"/>
                <a:gd name="connsiteX12" fmla="*/ 19412 w 236170"/>
                <a:gd name="connsiteY12" fmla="*/ 127852 h 539681"/>
                <a:gd name="connsiteX13" fmla="*/ 20649 w 236170"/>
                <a:gd name="connsiteY13" fmla="*/ 139466 h 539681"/>
                <a:gd name="connsiteX14" fmla="*/ 16747 w 236170"/>
                <a:gd name="connsiteY14" fmla="*/ 144607 h 539681"/>
                <a:gd name="connsiteX15" fmla="*/ 10277 w 236170"/>
                <a:gd name="connsiteY15" fmla="*/ 145940 h 539681"/>
                <a:gd name="connsiteX16" fmla="*/ 7707 w 236170"/>
                <a:gd name="connsiteY16" fmla="*/ 152318 h 539681"/>
                <a:gd name="connsiteX17" fmla="*/ 9040 w 236170"/>
                <a:gd name="connsiteY17" fmla="*/ 166598 h 539681"/>
                <a:gd name="connsiteX18" fmla="*/ 12941 w 236170"/>
                <a:gd name="connsiteY18" fmla="*/ 169168 h 539681"/>
                <a:gd name="connsiteX19" fmla="*/ 10277 w 236170"/>
                <a:gd name="connsiteY19" fmla="*/ 175642 h 539681"/>
                <a:gd name="connsiteX20" fmla="*/ 16747 w 236170"/>
                <a:gd name="connsiteY20" fmla="*/ 193634 h 539681"/>
                <a:gd name="connsiteX21" fmla="*/ 32257 w 236170"/>
                <a:gd name="connsiteY21" fmla="*/ 191064 h 539681"/>
                <a:gd name="connsiteX22" fmla="*/ 39965 w 236170"/>
                <a:gd name="connsiteY22" fmla="*/ 196205 h 539681"/>
                <a:gd name="connsiteX23" fmla="*/ 46435 w 236170"/>
                <a:gd name="connsiteY23" fmla="*/ 219528 h 539681"/>
                <a:gd name="connsiteX24" fmla="*/ 54237 w 236170"/>
                <a:gd name="connsiteY24" fmla="*/ 223336 h 539681"/>
                <a:gd name="connsiteX25" fmla="*/ 61945 w 236170"/>
                <a:gd name="connsiteY25" fmla="*/ 220766 h 539681"/>
                <a:gd name="connsiteX26" fmla="*/ 73554 w 236170"/>
                <a:gd name="connsiteY26" fmla="*/ 237616 h 539681"/>
                <a:gd name="connsiteX27" fmla="*/ 82593 w 236170"/>
                <a:gd name="connsiteY27" fmla="*/ 240091 h 539681"/>
                <a:gd name="connsiteX28" fmla="*/ 91633 w 236170"/>
                <a:gd name="connsiteY28" fmla="*/ 250468 h 539681"/>
                <a:gd name="connsiteX29" fmla="*/ 112281 w 236170"/>
                <a:gd name="connsiteY29" fmla="*/ 262082 h 539681"/>
                <a:gd name="connsiteX30" fmla="*/ 116182 w 236170"/>
                <a:gd name="connsiteY30" fmla="*/ 267223 h 539681"/>
                <a:gd name="connsiteX31" fmla="*/ 113613 w 236170"/>
                <a:gd name="connsiteY31" fmla="*/ 273696 h 539681"/>
                <a:gd name="connsiteX32" fmla="*/ 100672 w 236170"/>
                <a:gd name="connsiteY32" fmla="*/ 278837 h 539681"/>
                <a:gd name="connsiteX33" fmla="*/ 94202 w 236170"/>
                <a:gd name="connsiteY33" fmla="*/ 290547 h 539681"/>
                <a:gd name="connsiteX34" fmla="*/ 81261 w 236170"/>
                <a:gd name="connsiteY34" fmla="*/ 296925 h 539681"/>
                <a:gd name="connsiteX35" fmla="*/ 65847 w 236170"/>
                <a:gd name="connsiteY35" fmla="*/ 318916 h 539681"/>
                <a:gd name="connsiteX36" fmla="*/ 59376 w 236170"/>
                <a:gd name="connsiteY36" fmla="*/ 320248 h 539681"/>
                <a:gd name="connsiteX37" fmla="*/ 55475 w 236170"/>
                <a:gd name="connsiteY37" fmla="*/ 329197 h 539681"/>
                <a:gd name="connsiteX38" fmla="*/ 59376 w 236170"/>
                <a:gd name="connsiteY38" fmla="*/ 343382 h 539681"/>
                <a:gd name="connsiteX39" fmla="*/ 43866 w 236170"/>
                <a:gd name="connsiteY39" fmla="*/ 353758 h 539681"/>
                <a:gd name="connsiteX40" fmla="*/ 27119 w 236170"/>
                <a:gd name="connsiteY40" fmla="*/ 357662 h 539681"/>
                <a:gd name="connsiteX41" fmla="*/ 16747 w 236170"/>
                <a:gd name="connsiteY41" fmla="*/ 371846 h 539681"/>
                <a:gd name="connsiteX42" fmla="*/ 18079 w 236170"/>
                <a:gd name="connsiteY42" fmla="*/ 373084 h 539681"/>
                <a:gd name="connsiteX43" fmla="*/ 11609 w 236170"/>
                <a:gd name="connsiteY43" fmla="*/ 380890 h 539681"/>
                <a:gd name="connsiteX44" fmla="*/ 9040 w 236170"/>
                <a:gd name="connsiteY44" fmla="*/ 392504 h 539681"/>
                <a:gd name="connsiteX45" fmla="*/ 7707 w 236170"/>
                <a:gd name="connsiteY45" fmla="*/ 398883 h 539681"/>
                <a:gd name="connsiteX46" fmla="*/ 6470 w 236170"/>
                <a:gd name="connsiteY46" fmla="*/ 402786 h 539681"/>
                <a:gd name="connsiteX47" fmla="*/ 7707 w 236170"/>
                <a:gd name="connsiteY47" fmla="*/ 405356 h 539681"/>
                <a:gd name="connsiteX48" fmla="*/ 6470 w 236170"/>
                <a:gd name="connsiteY48" fmla="*/ 408022 h 539681"/>
                <a:gd name="connsiteX49" fmla="*/ 5139 w 236170"/>
                <a:gd name="connsiteY49" fmla="*/ 409259 h 539681"/>
                <a:gd name="connsiteX50" fmla="*/ 3902 w 236170"/>
                <a:gd name="connsiteY50" fmla="*/ 411830 h 539681"/>
                <a:gd name="connsiteX51" fmla="*/ 1332 w 236170"/>
                <a:gd name="connsiteY51" fmla="*/ 413162 h 539681"/>
                <a:gd name="connsiteX52" fmla="*/ 1332 w 236170"/>
                <a:gd name="connsiteY52" fmla="*/ 415733 h 539681"/>
                <a:gd name="connsiteX53" fmla="*/ 0 w 236170"/>
                <a:gd name="connsiteY53" fmla="*/ 416970 h 539681"/>
                <a:gd name="connsiteX54" fmla="*/ 1332 w 236170"/>
                <a:gd name="connsiteY54" fmla="*/ 418303 h 539681"/>
                <a:gd name="connsiteX55" fmla="*/ 6470 w 236170"/>
                <a:gd name="connsiteY55" fmla="*/ 420874 h 539681"/>
                <a:gd name="connsiteX56" fmla="*/ 9040 w 236170"/>
                <a:gd name="connsiteY56" fmla="*/ 423444 h 539681"/>
                <a:gd name="connsiteX57" fmla="*/ 11609 w 236170"/>
                <a:gd name="connsiteY57" fmla="*/ 426014 h 539681"/>
                <a:gd name="connsiteX58" fmla="*/ 11609 w 236170"/>
                <a:gd name="connsiteY58" fmla="*/ 427347 h 539681"/>
                <a:gd name="connsiteX59" fmla="*/ 11609 w 236170"/>
                <a:gd name="connsiteY59" fmla="*/ 428585 h 539681"/>
                <a:gd name="connsiteX60" fmla="*/ 11609 w 236170"/>
                <a:gd name="connsiteY60" fmla="*/ 431250 h 539681"/>
                <a:gd name="connsiteX61" fmla="*/ 10277 w 236170"/>
                <a:gd name="connsiteY61" fmla="*/ 433821 h 539681"/>
                <a:gd name="connsiteX62" fmla="*/ 10277 w 236170"/>
                <a:gd name="connsiteY62" fmla="*/ 435058 h 539681"/>
                <a:gd name="connsiteX63" fmla="*/ 11609 w 236170"/>
                <a:gd name="connsiteY63" fmla="*/ 437628 h 539681"/>
                <a:gd name="connsiteX64" fmla="*/ 11609 w 236170"/>
                <a:gd name="connsiteY64" fmla="*/ 442864 h 539681"/>
                <a:gd name="connsiteX65" fmla="*/ 12941 w 236170"/>
                <a:gd name="connsiteY65" fmla="*/ 445435 h 539681"/>
                <a:gd name="connsiteX66" fmla="*/ 11609 w 236170"/>
                <a:gd name="connsiteY66" fmla="*/ 446672 h 539681"/>
                <a:gd name="connsiteX67" fmla="*/ 12941 w 236170"/>
                <a:gd name="connsiteY67" fmla="*/ 449338 h 539681"/>
                <a:gd name="connsiteX68" fmla="*/ 12941 w 236170"/>
                <a:gd name="connsiteY68" fmla="*/ 451908 h 539681"/>
                <a:gd name="connsiteX69" fmla="*/ 14178 w 236170"/>
                <a:gd name="connsiteY69" fmla="*/ 451908 h 539681"/>
                <a:gd name="connsiteX70" fmla="*/ 15510 w 236170"/>
                <a:gd name="connsiteY70" fmla="*/ 453146 h 539681"/>
                <a:gd name="connsiteX71" fmla="*/ 20649 w 236170"/>
                <a:gd name="connsiteY71" fmla="*/ 453146 h 539681"/>
                <a:gd name="connsiteX72" fmla="*/ 23217 w 236170"/>
                <a:gd name="connsiteY72" fmla="*/ 453146 h 539681"/>
                <a:gd name="connsiteX73" fmla="*/ 28356 w 236170"/>
                <a:gd name="connsiteY73" fmla="*/ 457049 h 539681"/>
                <a:gd name="connsiteX74" fmla="*/ 36158 w 236170"/>
                <a:gd name="connsiteY74" fmla="*/ 463523 h 539681"/>
                <a:gd name="connsiteX75" fmla="*/ 42629 w 236170"/>
                <a:gd name="connsiteY75" fmla="*/ 467330 h 539681"/>
                <a:gd name="connsiteX76" fmla="*/ 49004 w 236170"/>
                <a:gd name="connsiteY76" fmla="*/ 472566 h 539681"/>
                <a:gd name="connsiteX77" fmla="*/ 52905 w 236170"/>
                <a:gd name="connsiteY77" fmla="*/ 472566 h 539681"/>
                <a:gd name="connsiteX78" fmla="*/ 59376 w 236170"/>
                <a:gd name="connsiteY78" fmla="*/ 478945 h 539681"/>
                <a:gd name="connsiteX79" fmla="*/ 64514 w 236170"/>
                <a:gd name="connsiteY79" fmla="*/ 481515 h 539681"/>
                <a:gd name="connsiteX80" fmla="*/ 67083 w 236170"/>
                <a:gd name="connsiteY80" fmla="*/ 480277 h 539681"/>
                <a:gd name="connsiteX81" fmla="*/ 69748 w 236170"/>
                <a:gd name="connsiteY81" fmla="*/ 480277 h 539681"/>
                <a:gd name="connsiteX82" fmla="*/ 70985 w 236170"/>
                <a:gd name="connsiteY82" fmla="*/ 482848 h 539681"/>
                <a:gd name="connsiteX83" fmla="*/ 72317 w 236170"/>
                <a:gd name="connsiteY83" fmla="*/ 482848 h 539681"/>
                <a:gd name="connsiteX84" fmla="*/ 76123 w 236170"/>
                <a:gd name="connsiteY84" fmla="*/ 482848 h 539681"/>
                <a:gd name="connsiteX85" fmla="*/ 82593 w 236170"/>
                <a:gd name="connsiteY85" fmla="*/ 484181 h 539681"/>
                <a:gd name="connsiteX86" fmla="*/ 83925 w 236170"/>
                <a:gd name="connsiteY86" fmla="*/ 486751 h 539681"/>
                <a:gd name="connsiteX87" fmla="*/ 85162 w 236170"/>
                <a:gd name="connsiteY87" fmla="*/ 486751 h 539681"/>
                <a:gd name="connsiteX88" fmla="*/ 86495 w 236170"/>
                <a:gd name="connsiteY88" fmla="*/ 487989 h 539681"/>
                <a:gd name="connsiteX89" fmla="*/ 86495 w 236170"/>
                <a:gd name="connsiteY89" fmla="*/ 494462 h 539681"/>
                <a:gd name="connsiteX90" fmla="*/ 87732 w 236170"/>
                <a:gd name="connsiteY90" fmla="*/ 495795 h 539681"/>
                <a:gd name="connsiteX91" fmla="*/ 92965 w 236170"/>
                <a:gd name="connsiteY91" fmla="*/ 499603 h 539681"/>
                <a:gd name="connsiteX92" fmla="*/ 94202 w 236170"/>
                <a:gd name="connsiteY92" fmla="*/ 499603 h 539681"/>
                <a:gd name="connsiteX93" fmla="*/ 95534 w 236170"/>
                <a:gd name="connsiteY93" fmla="*/ 499603 h 539681"/>
                <a:gd name="connsiteX94" fmla="*/ 96866 w 236170"/>
                <a:gd name="connsiteY94" fmla="*/ 494462 h 539681"/>
                <a:gd name="connsiteX95" fmla="*/ 99340 w 236170"/>
                <a:gd name="connsiteY95" fmla="*/ 491892 h 539681"/>
                <a:gd name="connsiteX96" fmla="*/ 104573 w 236170"/>
                <a:gd name="connsiteY96" fmla="*/ 489321 h 539681"/>
                <a:gd name="connsiteX97" fmla="*/ 108380 w 236170"/>
                <a:gd name="connsiteY97" fmla="*/ 487989 h 539681"/>
                <a:gd name="connsiteX98" fmla="*/ 109712 w 236170"/>
                <a:gd name="connsiteY98" fmla="*/ 487989 h 539681"/>
                <a:gd name="connsiteX99" fmla="*/ 110949 w 236170"/>
                <a:gd name="connsiteY99" fmla="*/ 487989 h 539681"/>
                <a:gd name="connsiteX100" fmla="*/ 113613 w 236170"/>
                <a:gd name="connsiteY100" fmla="*/ 491892 h 539681"/>
                <a:gd name="connsiteX101" fmla="*/ 113613 w 236170"/>
                <a:gd name="connsiteY101" fmla="*/ 493224 h 539681"/>
                <a:gd name="connsiteX102" fmla="*/ 116182 w 236170"/>
                <a:gd name="connsiteY102" fmla="*/ 493224 h 539681"/>
                <a:gd name="connsiteX103" fmla="*/ 122653 w 236170"/>
                <a:gd name="connsiteY103" fmla="*/ 491892 h 539681"/>
                <a:gd name="connsiteX104" fmla="*/ 123890 w 236170"/>
                <a:gd name="connsiteY104" fmla="*/ 490654 h 539681"/>
                <a:gd name="connsiteX105" fmla="*/ 127791 w 236170"/>
                <a:gd name="connsiteY105" fmla="*/ 490654 h 539681"/>
                <a:gd name="connsiteX106" fmla="*/ 132929 w 236170"/>
                <a:gd name="connsiteY106" fmla="*/ 491892 h 539681"/>
                <a:gd name="connsiteX107" fmla="*/ 134167 w 236170"/>
                <a:gd name="connsiteY107" fmla="*/ 493224 h 539681"/>
                <a:gd name="connsiteX108" fmla="*/ 136830 w 236170"/>
                <a:gd name="connsiteY108" fmla="*/ 494462 h 539681"/>
                <a:gd name="connsiteX109" fmla="*/ 139400 w 236170"/>
                <a:gd name="connsiteY109" fmla="*/ 500936 h 539681"/>
                <a:gd name="connsiteX110" fmla="*/ 139400 w 236170"/>
                <a:gd name="connsiteY110" fmla="*/ 502268 h 539681"/>
                <a:gd name="connsiteX111" fmla="*/ 140637 w 236170"/>
                <a:gd name="connsiteY111" fmla="*/ 503506 h 539681"/>
                <a:gd name="connsiteX112" fmla="*/ 140637 w 236170"/>
                <a:gd name="connsiteY112" fmla="*/ 504839 h 539681"/>
                <a:gd name="connsiteX113" fmla="*/ 139400 w 236170"/>
                <a:gd name="connsiteY113" fmla="*/ 507409 h 539681"/>
                <a:gd name="connsiteX114" fmla="*/ 139400 w 236170"/>
                <a:gd name="connsiteY114" fmla="*/ 512550 h 539681"/>
                <a:gd name="connsiteX115" fmla="*/ 136830 w 236170"/>
                <a:gd name="connsiteY115" fmla="*/ 516453 h 539681"/>
                <a:gd name="connsiteX116" fmla="*/ 136830 w 236170"/>
                <a:gd name="connsiteY116" fmla="*/ 522831 h 539681"/>
                <a:gd name="connsiteX117" fmla="*/ 134167 w 236170"/>
                <a:gd name="connsiteY117" fmla="*/ 529305 h 539681"/>
                <a:gd name="connsiteX118" fmla="*/ 134167 w 236170"/>
                <a:gd name="connsiteY118" fmla="*/ 535778 h 539681"/>
                <a:gd name="connsiteX119" fmla="*/ 134167 w 236170"/>
                <a:gd name="connsiteY119" fmla="*/ 537111 h 539681"/>
                <a:gd name="connsiteX120" fmla="*/ 134167 w 236170"/>
                <a:gd name="connsiteY120" fmla="*/ 538349 h 539681"/>
                <a:gd name="connsiteX121" fmla="*/ 134167 w 236170"/>
                <a:gd name="connsiteY121" fmla="*/ 539682 h 539681"/>
                <a:gd name="connsiteX122" fmla="*/ 135498 w 236170"/>
                <a:gd name="connsiteY122" fmla="*/ 539682 h 539681"/>
                <a:gd name="connsiteX123" fmla="*/ 139400 w 236170"/>
                <a:gd name="connsiteY123" fmla="*/ 538349 h 539681"/>
                <a:gd name="connsiteX124" fmla="*/ 140637 w 236170"/>
                <a:gd name="connsiteY124" fmla="*/ 538349 h 539681"/>
                <a:gd name="connsiteX125" fmla="*/ 143206 w 236170"/>
                <a:gd name="connsiteY125" fmla="*/ 538349 h 539681"/>
                <a:gd name="connsiteX126" fmla="*/ 147107 w 236170"/>
                <a:gd name="connsiteY126" fmla="*/ 538349 h 539681"/>
                <a:gd name="connsiteX127" fmla="*/ 148440 w 236170"/>
                <a:gd name="connsiteY127" fmla="*/ 538349 h 539681"/>
                <a:gd name="connsiteX128" fmla="*/ 149677 w 236170"/>
                <a:gd name="connsiteY128" fmla="*/ 538349 h 539681"/>
                <a:gd name="connsiteX129" fmla="*/ 149677 w 236170"/>
                <a:gd name="connsiteY129" fmla="*/ 537111 h 539681"/>
                <a:gd name="connsiteX130" fmla="*/ 148440 w 236170"/>
                <a:gd name="connsiteY130" fmla="*/ 537111 h 539681"/>
                <a:gd name="connsiteX131" fmla="*/ 147107 w 236170"/>
                <a:gd name="connsiteY131" fmla="*/ 535778 h 539681"/>
                <a:gd name="connsiteX132" fmla="*/ 148440 w 236170"/>
                <a:gd name="connsiteY132" fmla="*/ 534446 h 539681"/>
                <a:gd name="connsiteX133" fmla="*/ 149677 w 236170"/>
                <a:gd name="connsiteY133" fmla="*/ 535778 h 539681"/>
                <a:gd name="connsiteX134" fmla="*/ 151008 w 236170"/>
                <a:gd name="connsiteY134" fmla="*/ 534446 h 539681"/>
                <a:gd name="connsiteX135" fmla="*/ 149677 w 236170"/>
                <a:gd name="connsiteY135" fmla="*/ 533208 h 539681"/>
                <a:gd name="connsiteX136" fmla="*/ 149677 w 236170"/>
                <a:gd name="connsiteY136" fmla="*/ 531875 h 539681"/>
                <a:gd name="connsiteX137" fmla="*/ 149677 w 236170"/>
                <a:gd name="connsiteY137" fmla="*/ 530638 h 539681"/>
                <a:gd name="connsiteX138" fmla="*/ 149677 w 236170"/>
                <a:gd name="connsiteY138" fmla="*/ 529305 h 539681"/>
                <a:gd name="connsiteX139" fmla="*/ 149677 w 236170"/>
                <a:gd name="connsiteY139" fmla="*/ 526734 h 539681"/>
                <a:gd name="connsiteX140" fmla="*/ 152245 w 236170"/>
                <a:gd name="connsiteY140" fmla="*/ 524164 h 539681"/>
                <a:gd name="connsiteX141" fmla="*/ 154815 w 236170"/>
                <a:gd name="connsiteY141" fmla="*/ 522831 h 539681"/>
                <a:gd name="connsiteX142" fmla="*/ 157479 w 236170"/>
                <a:gd name="connsiteY142" fmla="*/ 520261 h 539681"/>
                <a:gd name="connsiteX143" fmla="*/ 160048 w 236170"/>
                <a:gd name="connsiteY143" fmla="*/ 520261 h 539681"/>
                <a:gd name="connsiteX144" fmla="*/ 161285 w 236170"/>
                <a:gd name="connsiteY144" fmla="*/ 519023 h 539681"/>
                <a:gd name="connsiteX145" fmla="*/ 161285 w 236170"/>
                <a:gd name="connsiteY145" fmla="*/ 517691 h 539681"/>
                <a:gd name="connsiteX146" fmla="*/ 162617 w 236170"/>
                <a:gd name="connsiteY146" fmla="*/ 515120 h 539681"/>
                <a:gd name="connsiteX147" fmla="*/ 163854 w 236170"/>
                <a:gd name="connsiteY147" fmla="*/ 511312 h 539681"/>
                <a:gd name="connsiteX148" fmla="*/ 163854 w 236170"/>
                <a:gd name="connsiteY148" fmla="*/ 509980 h 539681"/>
                <a:gd name="connsiteX149" fmla="*/ 162617 w 236170"/>
                <a:gd name="connsiteY149" fmla="*/ 508647 h 539681"/>
                <a:gd name="connsiteX150" fmla="*/ 160048 w 236170"/>
                <a:gd name="connsiteY150" fmla="*/ 507409 h 539681"/>
                <a:gd name="connsiteX151" fmla="*/ 158716 w 236170"/>
                <a:gd name="connsiteY151" fmla="*/ 504839 h 539681"/>
                <a:gd name="connsiteX152" fmla="*/ 158716 w 236170"/>
                <a:gd name="connsiteY152" fmla="*/ 503506 h 539681"/>
                <a:gd name="connsiteX153" fmla="*/ 158716 w 236170"/>
                <a:gd name="connsiteY153" fmla="*/ 502268 h 539681"/>
                <a:gd name="connsiteX154" fmla="*/ 160048 w 236170"/>
                <a:gd name="connsiteY154" fmla="*/ 500936 h 539681"/>
                <a:gd name="connsiteX155" fmla="*/ 162617 w 236170"/>
                <a:gd name="connsiteY155" fmla="*/ 499603 h 539681"/>
                <a:gd name="connsiteX156" fmla="*/ 165187 w 236170"/>
                <a:gd name="connsiteY156" fmla="*/ 498365 h 539681"/>
                <a:gd name="connsiteX157" fmla="*/ 167755 w 236170"/>
                <a:gd name="connsiteY157" fmla="*/ 498365 h 539681"/>
                <a:gd name="connsiteX158" fmla="*/ 167755 w 236170"/>
                <a:gd name="connsiteY158" fmla="*/ 497033 h 539681"/>
                <a:gd name="connsiteX159" fmla="*/ 167755 w 236170"/>
                <a:gd name="connsiteY159" fmla="*/ 494462 h 539681"/>
                <a:gd name="connsiteX160" fmla="*/ 167755 w 236170"/>
                <a:gd name="connsiteY160" fmla="*/ 493224 h 539681"/>
                <a:gd name="connsiteX161" fmla="*/ 167755 w 236170"/>
                <a:gd name="connsiteY161" fmla="*/ 490654 h 539681"/>
                <a:gd name="connsiteX162" fmla="*/ 167755 w 236170"/>
                <a:gd name="connsiteY162" fmla="*/ 486751 h 539681"/>
                <a:gd name="connsiteX163" fmla="*/ 167755 w 236170"/>
                <a:gd name="connsiteY163" fmla="*/ 485418 h 539681"/>
                <a:gd name="connsiteX164" fmla="*/ 166423 w 236170"/>
                <a:gd name="connsiteY164" fmla="*/ 482848 h 539681"/>
                <a:gd name="connsiteX165" fmla="*/ 167755 w 236170"/>
                <a:gd name="connsiteY165" fmla="*/ 481515 h 539681"/>
                <a:gd name="connsiteX166" fmla="*/ 169088 w 236170"/>
                <a:gd name="connsiteY166" fmla="*/ 478945 h 539681"/>
                <a:gd name="connsiteX167" fmla="*/ 169088 w 236170"/>
                <a:gd name="connsiteY167" fmla="*/ 477707 h 539681"/>
                <a:gd name="connsiteX168" fmla="*/ 170325 w 236170"/>
                <a:gd name="connsiteY168" fmla="*/ 476374 h 539681"/>
                <a:gd name="connsiteX169" fmla="*/ 171657 w 236170"/>
                <a:gd name="connsiteY169" fmla="*/ 475137 h 539681"/>
                <a:gd name="connsiteX170" fmla="*/ 172894 w 236170"/>
                <a:gd name="connsiteY170" fmla="*/ 473804 h 539681"/>
                <a:gd name="connsiteX171" fmla="*/ 174226 w 236170"/>
                <a:gd name="connsiteY171" fmla="*/ 472566 h 539681"/>
                <a:gd name="connsiteX172" fmla="*/ 174226 w 236170"/>
                <a:gd name="connsiteY172" fmla="*/ 469901 h 539681"/>
                <a:gd name="connsiteX173" fmla="*/ 174226 w 236170"/>
                <a:gd name="connsiteY173" fmla="*/ 468663 h 539681"/>
                <a:gd name="connsiteX174" fmla="*/ 176795 w 236170"/>
                <a:gd name="connsiteY174" fmla="*/ 467330 h 539681"/>
                <a:gd name="connsiteX175" fmla="*/ 178032 w 236170"/>
                <a:gd name="connsiteY175" fmla="*/ 466093 h 539681"/>
                <a:gd name="connsiteX176" fmla="*/ 178032 w 236170"/>
                <a:gd name="connsiteY176" fmla="*/ 464760 h 539681"/>
                <a:gd name="connsiteX177" fmla="*/ 178032 w 236170"/>
                <a:gd name="connsiteY177" fmla="*/ 462190 h 539681"/>
                <a:gd name="connsiteX178" fmla="*/ 178032 w 236170"/>
                <a:gd name="connsiteY178" fmla="*/ 459619 h 539681"/>
                <a:gd name="connsiteX179" fmla="*/ 178032 w 236170"/>
                <a:gd name="connsiteY179" fmla="*/ 457049 h 539681"/>
                <a:gd name="connsiteX180" fmla="*/ 176795 w 236170"/>
                <a:gd name="connsiteY180" fmla="*/ 457049 h 539681"/>
                <a:gd name="connsiteX181" fmla="*/ 175463 w 236170"/>
                <a:gd name="connsiteY181" fmla="*/ 455716 h 539681"/>
                <a:gd name="connsiteX182" fmla="*/ 174226 w 236170"/>
                <a:gd name="connsiteY182" fmla="*/ 455716 h 539681"/>
                <a:gd name="connsiteX183" fmla="*/ 172894 w 236170"/>
                <a:gd name="connsiteY183" fmla="*/ 457049 h 539681"/>
                <a:gd name="connsiteX184" fmla="*/ 171657 w 236170"/>
                <a:gd name="connsiteY184" fmla="*/ 457049 h 539681"/>
                <a:gd name="connsiteX185" fmla="*/ 170325 w 236170"/>
                <a:gd name="connsiteY185" fmla="*/ 457049 h 539681"/>
                <a:gd name="connsiteX186" fmla="*/ 170325 w 236170"/>
                <a:gd name="connsiteY186" fmla="*/ 455716 h 539681"/>
                <a:gd name="connsiteX187" fmla="*/ 169088 w 236170"/>
                <a:gd name="connsiteY187" fmla="*/ 455716 h 539681"/>
                <a:gd name="connsiteX188" fmla="*/ 169088 w 236170"/>
                <a:gd name="connsiteY188" fmla="*/ 454479 h 539681"/>
                <a:gd name="connsiteX189" fmla="*/ 169088 w 236170"/>
                <a:gd name="connsiteY189" fmla="*/ 453146 h 539681"/>
                <a:gd name="connsiteX190" fmla="*/ 171657 w 236170"/>
                <a:gd name="connsiteY190" fmla="*/ 451908 h 539681"/>
                <a:gd name="connsiteX191" fmla="*/ 172894 w 236170"/>
                <a:gd name="connsiteY191" fmla="*/ 451908 h 539681"/>
                <a:gd name="connsiteX192" fmla="*/ 174226 w 236170"/>
                <a:gd name="connsiteY192" fmla="*/ 451908 h 539681"/>
                <a:gd name="connsiteX193" fmla="*/ 176795 w 236170"/>
                <a:gd name="connsiteY193" fmla="*/ 451908 h 539681"/>
                <a:gd name="connsiteX194" fmla="*/ 179364 w 236170"/>
                <a:gd name="connsiteY194" fmla="*/ 450576 h 539681"/>
                <a:gd name="connsiteX195" fmla="*/ 181933 w 236170"/>
                <a:gd name="connsiteY195" fmla="*/ 450576 h 539681"/>
                <a:gd name="connsiteX196" fmla="*/ 184502 w 236170"/>
                <a:gd name="connsiteY196" fmla="*/ 450576 h 539681"/>
                <a:gd name="connsiteX197" fmla="*/ 185835 w 236170"/>
                <a:gd name="connsiteY197" fmla="*/ 449338 h 539681"/>
                <a:gd name="connsiteX198" fmla="*/ 185835 w 236170"/>
                <a:gd name="connsiteY198" fmla="*/ 448005 h 539681"/>
                <a:gd name="connsiteX199" fmla="*/ 185835 w 236170"/>
                <a:gd name="connsiteY199" fmla="*/ 442864 h 539681"/>
                <a:gd name="connsiteX200" fmla="*/ 187072 w 236170"/>
                <a:gd name="connsiteY200" fmla="*/ 440294 h 539681"/>
                <a:gd name="connsiteX201" fmla="*/ 187072 w 236170"/>
                <a:gd name="connsiteY201" fmla="*/ 437628 h 539681"/>
                <a:gd name="connsiteX202" fmla="*/ 188403 w 236170"/>
                <a:gd name="connsiteY202" fmla="*/ 433821 h 539681"/>
                <a:gd name="connsiteX203" fmla="*/ 189736 w 236170"/>
                <a:gd name="connsiteY203" fmla="*/ 432488 h 539681"/>
                <a:gd name="connsiteX204" fmla="*/ 190973 w 236170"/>
                <a:gd name="connsiteY204" fmla="*/ 432488 h 539681"/>
                <a:gd name="connsiteX205" fmla="*/ 192305 w 236170"/>
                <a:gd name="connsiteY205" fmla="*/ 435058 h 539681"/>
                <a:gd name="connsiteX206" fmla="*/ 193542 w 236170"/>
                <a:gd name="connsiteY206" fmla="*/ 436391 h 539681"/>
                <a:gd name="connsiteX207" fmla="*/ 196111 w 236170"/>
                <a:gd name="connsiteY207" fmla="*/ 436391 h 539681"/>
                <a:gd name="connsiteX208" fmla="*/ 196111 w 236170"/>
                <a:gd name="connsiteY208" fmla="*/ 435058 h 539681"/>
                <a:gd name="connsiteX209" fmla="*/ 197443 w 236170"/>
                <a:gd name="connsiteY209" fmla="*/ 433821 h 539681"/>
                <a:gd name="connsiteX210" fmla="*/ 200012 w 236170"/>
                <a:gd name="connsiteY210" fmla="*/ 429917 h 539681"/>
                <a:gd name="connsiteX211" fmla="*/ 201345 w 236170"/>
                <a:gd name="connsiteY211" fmla="*/ 428585 h 539681"/>
                <a:gd name="connsiteX212" fmla="*/ 203913 w 236170"/>
                <a:gd name="connsiteY212" fmla="*/ 426014 h 539681"/>
                <a:gd name="connsiteX213" fmla="*/ 202582 w 236170"/>
                <a:gd name="connsiteY213" fmla="*/ 424777 h 539681"/>
                <a:gd name="connsiteX214" fmla="*/ 201345 w 236170"/>
                <a:gd name="connsiteY214" fmla="*/ 423444 h 539681"/>
                <a:gd name="connsiteX215" fmla="*/ 196111 w 236170"/>
                <a:gd name="connsiteY215" fmla="*/ 422206 h 539681"/>
                <a:gd name="connsiteX216" fmla="*/ 194874 w 236170"/>
                <a:gd name="connsiteY216" fmla="*/ 420874 h 539681"/>
                <a:gd name="connsiteX217" fmla="*/ 194874 w 236170"/>
                <a:gd name="connsiteY217" fmla="*/ 419636 h 539681"/>
                <a:gd name="connsiteX218" fmla="*/ 196111 w 236170"/>
                <a:gd name="connsiteY218" fmla="*/ 415733 h 539681"/>
                <a:gd name="connsiteX219" fmla="*/ 197443 w 236170"/>
                <a:gd name="connsiteY219" fmla="*/ 410592 h 539681"/>
                <a:gd name="connsiteX220" fmla="*/ 198775 w 236170"/>
                <a:gd name="connsiteY220" fmla="*/ 409259 h 539681"/>
                <a:gd name="connsiteX221" fmla="*/ 200012 w 236170"/>
                <a:gd name="connsiteY221" fmla="*/ 410592 h 539681"/>
                <a:gd name="connsiteX222" fmla="*/ 202582 w 236170"/>
                <a:gd name="connsiteY222" fmla="*/ 413162 h 539681"/>
                <a:gd name="connsiteX223" fmla="*/ 203913 w 236170"/>
                <a:gd name="connsiteY223" fmla="*/ 414400 h 539681"/>
                <a:gd name="connsiteX224" fmla="*/ 206483 w 236170"/>
                <a:gd name="connsiteY224" fmla="*/ 414400 h 539681"/>
                <a:gd name="connsiteX225" fmla="*/ 207720 w 236170"/>
                <a:gd name="connsiteY225" fmla="*/ 414400 h 539681"/>
                <a:gd name="connsiteX226" fmla="*/ 207720 w 236170"/>
                <a:gd name="connsiteY226" fmla="*/ 413162 h 539681"/>
                <a:gd name="connsiteX227" fmla="*/ 206483 w 236170"/>
                <a:gd name="connsiteY227" fmla="*/ 408022 h 539681"/>
                <a:gd name="connsiteX228" fmla="*/ 203913 w 236170"/>
                <a:gd name="connsiteY228" fmla="*/ 405356 h 539681"/>
                <a:gd name="connsiteX229" fmla="*/ 205150 w 236170"/>
                <a:gd name="connsiteY229" fmla="*/ 405356 h 539681"/>
                <a:gd name="connsiteX230" fmla="*/ 207720 w 236170"/>
                <a:gd name="connsiteY230" fmla="*/ 404119 h 539681"/>
                <a:gd name="connsiteX231" fmla="*/ 207720 w 236170"/>
                <a:gd name="connsiteY231" fmla="*/ 402786 h 539681"/>
                <a:gd name="connsiteX232" fmla="*/ 203913 w 236170"/>
                <a:gd name="connsiteY232" fmla="*/ 398883 h 539681"/>
                <a:gd name="connsiteX233" fmla="*/ 201345 w 236170"/>
                <a:gd name="connsiteY233" fmla="*/ 397645 h 539681"/>
                <a:gd name="connsiteX234" fmla="*/ 200012 w 236170"/>
                <a:gd name="connsiteY234" fmla="*/ 396407 h 539681"/>
                <a:gd name="connsiteX235" fmla="*/ 201345 w 236170"/>
                <a:gd name="connsiteY235" fmla="*/ 392504 h 539681"/>
                <a:gd name="connsiteX236" fmla="*/ 202582 w 236170"/>
                <a:gd name="connsiteY236" fmla="*/ 391171 h 539681"/>
                <a:gd name="connsiteX237" fmla="*/ 203913 w 236170"/>
                <a:gd name="connsiteY237" fmla="*/ 388601 h 539681"/>
                <a:gd name="connsiteX238" fmla="*/ 207720 w 236170"/>
                <a:gd name="connsiteY238" fmla="*/ 387364 h 539681"/>
                <a:gd name="connsiteX239" fmla="*/ 211621 w 236170"/>
                <a:gd name="connsiteY239" fmla="*/ 387364 h 539681"/>
                <a:gd name="connsiteX240" fmla="*/ 212953 w 236170"/>
                <a:gd name="connsiteY240" fmla="*/ 387364 h 539681"/>
                <a:gd name="connsiteX241" fmla="*/ 212953 w 236170"/>
                <a:gd name="connsiteY241" fmla="*/ 388601 h 539681"/>
                <a:gd name="connsiteX242" fmla="*/ 214190 w 236170"/>
                <a:gd name="connsiteY242" fmla="*/ 392504 h 539681"/>
                <a:gd name="connsiteX243" fmla="*/ 215522 w 236170"/>
                <a:gd name="connsiteY243" fmla="*/ 393742 h 539681"/>
                <a:gd name="connsiteX244" fmla="*/ 216760 w 236170"/>
                <a:gd name="connsiteY244" fmla="*/ 395075 h 539681"/>
                <a:gd name="connsiteX245" fmla="*/ 218092 w 236170"/>
                <a:gd name="connsiteY245" fmla="*/ 395075 h 539681"/>
                <a:gd name="connsiteX246" fmla="*/ 219423 w 236170"/>
                <a:gd name="connsiteY246" fmla="*/ 393742 h 539681"/>
                <a:gd name="connsiteX247" fmla="*/ 220661 w 236170"/>
                <a:gd name="connsiteY247" fmla="*/ 391171 h 539681"/>
                <a:gd name="connsiteX248" fmla="*/ 220661 w 236170"/>
                <a:gd name="connsiteY248" fmla="*/ 388601 h 539681"/>
                <a:gd name="connsiteX249" fmla="*/ 219423 w 236170"/>
                <a:gd name="connsiteY249" fmla="*/ 387364 h 539681"/>
                <a:gd name="connsiteX250" fmla="*/ 215522 w 236170"/>
                <a:gd name="connsiteY250" fmla="*/ 384793 h 539681"/>
                <a:gd name="connsiteX251" fmla="*/ 211621 w 236170"/>
                <a:gd name="connsiteY251" fmla="*/ 380890 h 539681"/>
                <a:gd name="connsiteX252" fmla="*/ 211621 w 236170"/>
                <a:gd name="connsiteY252" fmla="*/ 379557 h 539681"/>
                <a:gd name="connsiteX253" fmla="*/ 211621 w 236170"/>
                <a:gd name="connsiteY253" fmla="*/ 376987 h 539681"/>
                <a:gd name="connsiteX254" fmla="*/ 212953 w 236170"/>
                <a:gd name="connsiteY254" fmla="*/ 374417 h 539681"/>
                <a:gd name="connsiteX255" fmla="*/ 214190 w 236170"/>
                <a:gd name="connsiteY255" fmla="*/ 373084 h 539681"/>
                <a:gd name="connsiteX256" fmla="*/ 216760 w 236170"/>
                <a:gd name="connsiteY256" fmla="*/ 371846 h 539681"/>
                <a:gd name="connsiteX257" fmla="*/ 219423 w 236170"/>
                <a:gd name="connsiteY257" fmla="*/ 371846 h 539681"/>
                <a:gd name="connsiteX258" fmla="*/ 221993 w 236170"/>
                <a:gd name="connsiteY258" fmla="*/ 370513 h 539681"/>
                <a:gd name="connsiteX259" fmla="*/ 221993 w 236170"/>
                <a:gd name="connsiteY259" fmla="*/ 367943 h 539681"/>
                <a:gd name="connsiteX260" fmla="*/ 221993 w 236170"/>
                <a:gd name="connsiteY260" fmla="*/ 362802 h 539681"/>
                <a:gd name="connsiteX261" fmla="*/ 221993 w 236170"/>
                <a:gd name="connsiteY261" fmla="*/ 361470 h 539681"/>
                <a:gd name="connsiteX262" fmla="*/ 223230 w 236170"/>
                <a:gd name="connsiteY262" fmla="*/ 361470 h 539681"/>
                <a:gd name="connsiteX263" fmla="*/ 227131 w 236170"/>
                <a:gd name="connsiteY263" fmla="*/ 360232 h 539681"/>
                <a:gd name="connsiteX264" fmla="*/ 234838 w 236170"/>
                <a:gd name="connsiteY264" fmla="*/ 343382 h 539681"/>
                <a:gd name="connsiteX265" fmla="*/ 233601 w 236170"/>
                <a:gd name="connsiteY265" fmla="*/ 342144 h 539681"/>
                <a:gd name="connsiteX266" fmla="*/ 231032 w 236170"/>
                <a:gd name="connsiteY266" fmla="*/ 342144 h 539681"/>
                <a:gd name="connsiteX267" fmla="*/ 229700 w 236170"/>
                <a:gd name="connsiteY267" fmla="*/ 342144 h 539681"/>
                <a:gd name="connsiteX268" fmla="*/ 231032 w 236170"/>
                <a:gd name="connsiteY268" fmla="*/ 342144 h 539681"/>
                <a:gd name="connsiteX269" fmla="*/ 232270 w 236170"/>
                <a:gd name="connsiteY269" fmla="*/ 340811 h 539681"/>
                <a:gd name="connsiteX270" fmla="*/ 232270 w 236170"/>
                <a:gd name="connsiteY270" fmla="*/ 338241 h 539681"/>
                <a:gd name="connsiteX271" fmla="*/ 232270 w 236170"/>
                <a:gd name="connsiteY271" fmla="*/ 337004 h 539681"/>
                <a:gd name="connsiteX272" fmla="*/ 231032 w 236170"/>
                <a:gd name="connsiteY272" fmla="*/ 337004 h 539681"/>
                <a:gd name="connsiteX273" fmla="*/ 228368 w 236170"/>
                <a:gd name="connsiteY273" fmla="*/ 338241 h 539681"/>
                <a:gd name="connsiteX274" fmla="*/ 227131 w 236170"/>
                <a:gd name="connsiteY274" fmla="*/ 337004 h 539681"/>
                <a:gd name="connsiteX275" fmla="*/ 225799 w 236170"/>
                <a:gd name="connsiteY275" fmla="*/ 327960 h 539681"/>
                <a:gd name="connsiteX276" fmla="*/ 224562 w 236170"/>
                <a:gd name="connsiteY276" fmla="*/ 324056 h 539681"/>
                <a:gd name="connsiteX277" fmla="*/ 225799 w 236170"/>
                <a:gd name="connsiteY277" fmla="*/ 318916 h 539681"/>
                <a:gd name="connsiteX278" fmla="*/ 225799 w 236170"/>
                <a:gd name="connsiteY278" fmla="*/ 317583 h 539681"/>
                <a:gd name="connsiteX279" fmla="*/ 229700 w 236170"/>
                <a:gd name="connsiteY279" fmla="*/ 313775 h 539681"/>
                <a:gd name="connsiteX280" fmla="*/ 232270 w 236170"/>
                <a:gd name="connsiteY280" fmla="*/ 311109 h 539681"/>
                <a:gd name="connsiteX281" fmla="*/ 232270 w 236170"/>
                <a:gd name="connsiteY281" fmla="*/ 309872 h 539681"/>
                <a:gd name="connsiteX282" fmla="*/ 229700 w 236170"/>
                <a:gd name="connsiteY282" fmla="*/ 307301 h 539681"/>
                <a:gd name="connsiteX283" fmla="*/ 229700 w 236170"/>
                <a:gd name="connsiteY283" fmla="*/ 305969 h 539681"/>
                <a:gd name="connsiteX284" fmla="*/ 232270 w 236170"/>
                <a:gd name="connsiteY284" fmla="*/ 295687 h 539681"/>
                <a:gd name="connsiteX285" fmla="*/ 232270 w 236170"/>
                <a:gd name="connsiteY285" fmla="*/ 294354 h 539681"/>
                <a:gd name="connsiteX286" fmla="*/ 232270 w 236170"/>
                <a:gd name="connsiteY286" fmla="*/ 293117 h 539681"/>
                <a:gd name="connsiteX287" fmla="*/ 229700 w 236170"/>
                <a:gd name="connsiteY287" fmla="*/ 290547 h 539681"/>
                <a:gd name="connsiteX288" fmla="*/ 228368 w 236170"/>
                <a:gd name="connsiteY288" fmla="*/ 287881 h 539681"/>
                <a:gd name="connsiteX289" fmla="*/ 227131 w 236170"/>
                <a:gd name="connsiteY289" fmla="*/ 285311 h 539681"/>
                <a:gd name="connsiteX290" fmla="*/ 227131 w 236170"/>
                <a:gd name="connsiteY290" fmla="*/ 282740 h 539681"/>
                <a:gd name="connsiteX291" fmla="*/ 228368 w 236170"/>
                <a:gd name="connsiteY291" fmla="*/ 280170 h 539681"/>
                <a:gd name="connsiteX292" fmla="*/ 228368 w 236170"/>
                <a:gd name="connsiteY292" fmla="*/ 277599 h 539681"/>
                <a:gd name="connsiteX293" fmla="*/ 228368 w 236170"/>
                <a:gd name="connsiteY293" fmla="*/ 276267 h 539681"/>
                <a:gd name="connsiteX294" fmla="*/ 228368 w 236170"/>
                <a:gd name="connsiteY294" fmla="*/ 275029 h 539681"/>
                <a:gd name="connsiteX295" fmla="*/ 223230 w 236170"/>
                <a:gd name="connsiteY295" fmla="*/ 275029 h 539681"/>
                <a:gd name="connsiteX296" fmla="*/ 221993 w 236170"/>
                <a:gd name="connsiteY296" fmla="*/ 273696 h 539681"/>
                <a:gd name="connsiteX297" fmla="*/ 221993 w 236170"/>
                <a:gd name="connsiteY297" fmla="*/ 272459 h 539681"/>
                <a:gd name="connsiteX298" fmla="*/ 221993 w 236170"/>
                <a:gd name="connsiteY298" fmla="*/ 271126 h 539681"/>
                <a:gd name="connsiteX299" fmla="*/ 223230 w 236170"/>
                <a:gd name="connsiteY299" fmla="*/ 271126 h 539681"/>
                <a:gd name="connsiteX300" fmla="*/ 229700 w 236170"/>
                <a:gd name="connsiteY300" fmla="*/ 273696 h 539681"/>
                <a:gd name="connsiteX301" fmla="*/ 231032 w 236170"/>
                <a:gd name="connsiteY301" fmla="*/ 273696 h 539681"/>
                <a:gd name="connsiteX302" fmla="*/ 232270 w 236170"/>
                <a:gd name="connsiteY302" fmla="*/ 273696 h 539681"/>
                <a:gd name="connsiteX303" fmla="*/ 232270 w 236170"/>
                <a:gd name="connsiteY303" fmla="*/ 267223 h 539681"/>
                <a:gd name="connsiteX304" fmla="*/ 232270 w 236170"/>
                <a:gd name="connsiteY304" fmla="*/ 265985 h 539681"/>
                <a:gd name="connsiteX305" fmla="*/ 229700 w 236170"/>
                <a:gd name="connsiteY305" fmla="*/ 265985 h 539681"/>
                <a:gd name="connsiteX306" fmla="*/ 228368 w 236170"/>
                <a:gd name="connsiteY306" fmla="*/ 265985 h 539681"/>
                <a:gd name="connsiteX307" fmla="*/ 228368 w 236170"/>
                <a:gd name="connsiteY307" fmla="*/ 264652 h 539681"/>
                <a:gd name="connsiteX308" fmla="*/ 231032 w 236170"/>
                <a:gd name="connsiteY308" fmla="*/ 263415 h 539681"/>
                <a:gd name="connsiteX309" fmla="*/ 232270 w 236170"/>
                <a:gd name="connsiteY309" fmla="*/ 263415 h 539681"/>
                <a:gd name="connsiteX310" fmla="*/ 233601 w 236170"/>
                <a:gd name="connsiteY310" fmla="*/ 262082 h 539681"/>
                <a:gd name="connsiteX311" fmla="*/ 234838 w 236170"/>
                <a:gd name="connsiteY311" fmla="*/ 255609 h 539681"/>
                <a:gd name="connsiteX312" fmla="*/ 234838 w 236170"/>
                <a:gd name="connsiteY312" fmla="*/ 254371 h 539681"/>
                <a:gd name="connsiteX313" fmla="*/ 233601 w 236170"/>
                <a:gd name="connsiteY313" fmla="*/ 254371 h 539681"/>
                <a:gd name="connsiteX314" fmla="*/ 227131 w 236170"/>
                <a:gd name="connsiteY314" fmla="*/ 256941 h 539681"/>
                <a:gd name="connsiteX315" fmla="*/ 225799 w 236170"/>
                <a:gd name="connsiteY315" fmla="*/ 256941 h 539681"/>
                <a:gd name="connsiteX316" fmla="*/ 224562 w 236170"/>
                <a:gd name="connsiteY316" fmla="*/ 255609 h 539681"/>
                <a:gd name="connsiteX317" fmla="*/ 224562 w 236170"/>
                <a:gd name="connsiteY317" fmla="*/ 254371 h 539681"/>
                <a:gd name="connsiteX318" fmla="*/ 223230 w 236170"/>
                <a:gd name="connsiteY318" fmla="*/ 251801 h 539681"/>
                <a:gd name="connsiteX319" fmla="*/ 223230 w 236170"/>
                <a:gd name="connsiteY319" fmla="*/ 250468 h 539681"/>
                <a:gd name="connsiteX320" fmla="*/ 224562 w 236170"/>
                <a:gd name="connsiteY320" fmla="*/ 250468 h 539681"/>
                <a:gd name="connsiteX321" fmla="*/ 228368 w 236170"/>
                <a:gd name="connsiteY321" fmla="*/ 251801 h 539681"/>
                <a:gd name="connsiteX322" fmla="*/ 232270 w 236170"/>
                <a:gd name="connsiteY322" fmla="*/ 251801 h 539681"/>
                <a:gd name="connsiteX323" fmla="*/ 233601 w 236170"/>
                <a:gd name="connsiteY323" fmla="*/ 250468 h 539681"/>
                <a:gd name="connsiteX324" fmla="*/ 234838 w 236170"/>
                <a:gd name="connsiteY324" fmla="*/ 250468 h 539681"/>
                <a:gd name="connsiteX325" fmla="*/ 236171 w 236170"/>
                <a:gd name="connsiteY325" fmla="*/ 249230 h 539681"/>
                <a:gd name="connsiteX326" fmla="*/ 233601 w 236170"/>
                <a:gd name="connsiteY326" fmla="*/ 234950 h 539681"/>
                <a:gd name="connsiteX327" fmla="*/ 233601 w 236170"/>
                <a:gd name="connsiteY327" fmla="*/ 232380 h 539681"/>
                <a:gd name="connsiteX328" fmla="*/ 234838 w 236170"/>
                <a:gd name="connsiteY328" fmla="*/ 213055 h 539681"/>
                <a:gd name="connsiteX329" fmla="*/ 234838 w 236170"/>
                <a:gd name="connsiteY329" fmla="*/ 204011 h 539681"/>
                <a:gd name="connsiteX330" fmla="*/ 233601 w 236170"/>
                <a:gd name="connsiteY330" fmla="*/ 197537 h 539681"/>
                <a:gd name="connsiteX331" fmla="*/ 232270 w 236170"/>
                <a:gd name="connsiteY331" fmla="*/ 191064 h 539681"/>
                <a:gd name="connsiteX332" fmla="*/ 231032 w 236170"/>
                <a:gd name="connsiteY332" fmla="*/ 185923 h 539681"/>
                <a:gd name="connsiteX333" fmla="*/ 229700 w 236170"/>
                <a:gd name="connsiteY333" fmla="*/ 182020 h 539681"/>
                <a:gd name="connsiteX334" fmla="*/ 228368 w 236170"/>
                <a:gd name="connsiteY334" fmla="*/ 178212 h 539681"/>
                <a:gd name="connsiteX335" fmla="*/ 227131 w 236170"/>
                <a:gd name="connsiteY335" fmla="*/ 175642 h 539681"/>
                <a:gd name="connsiteX336" fmla="*/ 224562 w 236170"/>
                <a:gd name="connsiteY336" fmla="*/ 172976 h 539681"/>
                <a:gd name="connsiteX337" fmla="*/ 224562 w 236170"/>
                <a:gd name="connsiteY337" fmla="*/ 171739 h 539681"/>
                <a:gd name="connsiteX338" fmla="*/ 220661 w 236170"/>
                <a:gd name="connsiteY338" fmla="*/ 170406 h 539681"/>
                <a:gd name="connsiteX339" fmla="*/ 219423 w 236170"/>
                <a:gd name="connsiteY339" fmla="*/ 170406 h 539681"/>
                <a:gd name="connsiteX340" fmla="*/ 219423 w 236170"/>
                <a:gd name="connsiteY340" fmla="*/ 171739 h 539681"/>
                <a:gd name="connsiteX341" fmla="*/ 223230 w 236170"/>
                <a:gd name="connsiteY341" fmla="*/ 175642 h 539681"/>
                <a:gd name="connsiteX342" fmla="*/ 225799 w 236170"/>
                <a:gd name="connsiteY342" fmla="*/ 179450 h 539681"/>
                <a:gd name="connsiteX343" fmla="*/ 225799 w 236170"/>
                <a:gd name="connsiteY343" fmla="*/ 183353 h 539681"/>
                <a:gd name="connsiteX344" fmla="*/ 225799 w 236170"/>
                <a:gd name="connsiteY344" fmla="*/ 184590 h 539681"/>
                <a:gd name="connsiteX345" fmla="*/ 200012 w 236170"/>
                <a:gd name="connsiteY345" fmla="*/ 176879 h 539681"/>
                <a:gd name="connsiteX346" fmla="*/ 198775 w 236170"/>
                <a:gd name="connsiteY346" fmla="*/ 178212 h 539681"/>
                <a:gd name="connsiteX347" fmla="*/ 197443 w 236170"/>
                <a:gd name="connsiteY347" fmla="*/ 180782 h 539681"/>
                <a:gd name="connsiteX348" fmla="*/ 196111 w 236170"/>
                <a:gd name="connsiteY348" fmla="*/ 180782 h 539681"/>
                <a:gd name="connsiteX349" fmla="*/ 193542 w 236170"/>
                <a:gd name="connsiteY349" fmla="*/ 179450 h 539681"/>
                <a:gd name="connsiteX350" fmla="*/ 192305 w 236170"/>
                <a:gd name="connsiteY350" fmla="*/ 179450 h 539681"/>
                <a:gd name="connsiteX351" fmla="*/ 190973 w 236170"/>
                <a:gd name="connsiteY351" fmla="*/ 179450 h 539681"/>
                <a:gd name="connsiteX352" fmla="*/ 190973 w 236170"/>
                <a:gd name="connsiteY352" fmla="*/ 183353 h 539681"/>
                <a:gd name="connsiteX353" fmla="*/ 189736 w 236170"/>
                <a:gd name="connsiteY353" fmla="*/ 183353 h 539681"/>
                <a:gd name="connsiteX354" fmla="*/ 187072 w 236170"/>
                <a:gd name="connsiteY354" fmla="*/ 184590 h 539681"/>
                <a:gd name="connsiteX355" fmla="*/ 181933 w 236170"/>
                <a:gd name="connsiteY355" fmla="*/ 183353 h 539681"/>
                <a:gd name="connsiteX356" fmla="*/ 178032 w 236170"/>
                <a:gd name="connsiteY356" fmla="*/ 180782 h 539681"/>
                <a:gd name="connsiteX357" fmla="*/ 176795 w 236170"/>
                <a:gd name="connsiteY357" fmla="*/ 180782 h 539681"/>
                <a:gd name="connsiteX358" fmla="*/ 174226 w 236170"/>
                <a:gd name="connsiteY358" fmla="*/ 176879 h 539681"/>
                <a:gd name="connsiteX359" fmla="*/ 171657 w 236170"/>
                <a:gd name="connsiteY359" fmla="*/ 176879 h 539681"/>
                <a:gd name="connsiteX360" fmla="*/ 170325 w 236170"/>
                <a:gd name="connsiteY360" fmla="*/ 176879 h 539681"/>
                <a:gd name="connsiteX361" fmla="*/ 169088 w 236170"/>
                <a:gd name="connsiteY361" fmla="*/ 178212 h 539681"/>
                <a:gd name="connsiteX362" fmla="*/ 166423 w 236170"/>
                <a:gd name="connsiteY362" fmla="*/ 180782 h 539681"/>
                <a:gd name="connsiteX363" fmla="*/ 165187 w 236170"/>
                <a:gd name="connsiteY363" fmla="*/ 182020 h 539681"/>
                <a:gd name="connsiteX364" fmla="*/ 162617 w 236170"/>
                <a:gd name="connsiteY364" fmla="*/ 182020 h 539681"/>
                <a:gd name="connsiteX365" fmla="*/ 161285 w 236170"/>
                <a:gd name="connsiteY365" fmla="*/ 180782 h 539681"/>
                <a:gd name="connsiteX366" fmla="*/ 161285 w 236170"/>
                <a:gd name="connsiteY366" fmla="*/ 179450 h 539681"/>
                <a:gd name="connsiteX367" fmla="*/ 163854 w 236170"/>
                <a:gd name="connsiteY367" fmla="*/ 176879 h 539681"/>
                <a:gd name="connsiteX368" fmla="*/ 166423 w 236170"/>
                <a:gd name="connsiteY368" fmla="*/ 174309 h 539681"/>
                <a:gd name="connsiteX369" fmla="*/ 167755 w 236170"/>
                <a:gd name="connsiteY369" fmla="*/ 172976 h 539681"/>
                <a:gd name="connsiteX370" fmla="*/ 169088 w 236170"/>
                <a:gd name="connsiteY370" fmla="*/ 172976 h 539681"/>
                <a:gd name="connsiteX371" fmla="*/ 171657 w 236170"/>
                <a:gd name="connsiteY371" fmla="*/ 172976 h 539681"/>
                <a:gd name="connsiteX372" fmla="*/ 174226 w 236170"/>
                <a:gd name="connsiteY372" fmla="*/ 172976 h 539681"/>
                <a:gd name="connsiteX373" fmla="*/ 175463 w 236170"/>
                <a:gd name="connsiteY373" fmla="*/ 174309 h 539681"/>
                <a:gd name="connsiteX374" fmla="*/ 176795 w 236170"/>
                <a:gd name="connsiteY374" fmla="*/ 172976 h 539681"/>
                <a:gd name="connsiteX375" fmla="*/ 176795 w 236170"/>
                <a:gd name="connsiteY375" fmla="*/ 171739 h 539681"/>
                <a:gd name="connsiteX376" fmla="*/ 175463 w 236170"/>
                <a:gd name="connsiteY376" fmla="*/ 169168 h 539681"/>
                <a:gd name="connsiteX377" fmla="*/ 175463 w 236170"/>
                <a:gd name="connsiteY377" fmla="*/ 165265 h 539681"/>
                <a:gd name="connsiteX378" fmla="*/ 175463 w 236170"/>
                <a:gd name="connsiteY378" fmla="*/ 162695 h 539681"/>
                <a:gd name="connsiteX379" fmla="*/ 176795 w 236170"/>
                <a:gd name="connsiteY379" fmla="*/ 161457 h 539681"/>
                <a:gd name="connsiteX380" fmla="*/ 178032 w 236170"/>
                <a:gd name="connsiteY380" fmla="*/ 158792 h 539681"/>
                <a:gd name="connsiteX381" fmla="*/ 179364 w 236170"/>
                <a:gd name="connsiteY381" fmla="*/ 154888 h 539681"/>
                <a:gd name="connsiteX382" fmla="*/ 179364 w 236170"/>
                <a:gd name="connsiteY382" fmla="*/ 152318 h 539681"/>
                <a:gd name="connsiteX383" fmla="*/ 179364 w 236170"/>
                <a:gd name="connsiteY383" fmla="*/ 148510 h 539681"/>
                <a:gd name="connsiteX384" fmla="*/ 179364 w 236170"/>
                <a:gd name="connsiteY384" fmla="*/ 142036 h 539681"/>
                <a:gd name="connsiteX385" fmla="*/ 180696 w 236170"/>
                <a:gd name="connsiteY385" fmla="*/ 138133 h 539681"/>
                <a:gd name="connsiteX386" fmla="*/ 181933 w 236170"/>
                <a:gd name="connsiteY386" fmla="*/ 136896 h 539681"/>
                <a:gd name="connsiteX387" fmla="*/ 184502 w 236170"/>
                <a:gd name="connsiteY387" fmla="*/ 135563 h 539681"/>
                <a:gd name="connsiteX388" fmla="*/ 185835 w 236170"/>
                <a:gd name="connsiteY388" fmla="*/ 134325 h 539681"/>
                <a:gd name="connsiteX389" fmla="*/ 187072 w 236170"/>
                <a:gd name="connsiteY389" fmla="*/ 132993 h 539681"/>
                <a:gd name="connsiteX390" fmla="*/ 188403 w 236170"/>
                <a:gd name="connsiteY390" fmla="*/ 127852 h 539681"/>
                <a:gd name="connsiteX391" fmla="*/ 189736 w 236170"/>
                <a:gd name="connsiteY391" fmla="*/ 121378 h 539681"/>
                <a:gd name="connsiteX392" fmla="*/ 190973 w 236170"/>
                <a:gd name="connsiteY392" fmla="*/ 120046 h 539681"/>
                <a:gd name="connsiteX393" fmla="*/ 192305 w 236170"/>
                <a:gd name="connsiteY393" fmla="*/ 118808 h 539681"/>
                <a:gd name="connsiteX394" fmla="*/ 193542 w 236170"/>
                <a:gd name="connsiteY394" fmla="*/ 118808 h 539681"/>
                <a:gd name="connsiteX395" fmla="*/ 194874 w 236170"/>
                <a:gd name="connsiteY395" fmla="*/ 120046 h 539681"/>
                <a:gd name="connsiteX396" fmla="*/ 194874 w 236170"/>
                <a:gd name="connsiteY396" fmla="*/ 121378 h 539681"/>
                <a:gd name="connsiteX397" fmla="*/ 194874 w 236170"/>
                <a:gd name="connsiteY397" fmla="*/ 123949 h 539681"/>
                <a:gd name="connsiteX398" fmla="*/ 193542 w 236170"/>
                <a:gd name="connsiteY398" fmla="*/ 129089 h 539681"/>
                <a:gd name="connsiteX399" fmla="*/ 193542 w 236170"/>
                <a:gd name="connsiteY399" fmla="*/ 130422 h 539681"/>
                <a:gd name="connsiteX400" fmla="*/ 193542 w 236170"/>
                <a:gd name="connsiteY400" fmla="*/ 131660 h 539681"/>
                <a:gd name="connsiteX401" fmla="*/ 196111 w 236170"/>
                <a:gd name="connsiteY401" fmla="*/ 131660 h 539681"/>
                <a:gd name="connsiteX402" fmla="*/ 197443 w 236170"/>
                <a:gd name="connsiteY402" fmla="*/ 131660 h 539681"/>
                <a:gd name="connsiteX403" fmla="*/ 198775 w 236170"/>
                <a:gd name="connsiteY403" fmla="*/ 131660 h 539681"/>
                <a:gd name="connsiteX404" fmla="*/ 201345 w 236170"/>
                <a:gd name="connsiteY404" fmla="*/ 129089 h 539681"/>
                <a:gd name="connsiteX405" fmla="*/ 202582 w 236170"/>
                <a:gd name="connsiteY405" fmla="*/ 127852 h 539681"/>
                <a:gd name="connsiteX406" fmla="*/ 203913 w 236170"/>
                <a:gd name="connsiteY406" fmla="*/ 125282 h 539681"/>
                <a:gd name="connsiteX407" fmla="*/ 205150 w 236170"/>
                <a:gd name="connsiteY407" fmla="*/ 118808 h 539681"/>
                <a:gd name="connsiteX408" fmla="*/ 206483 w 236170"/>
                <a:gd name="connsiteY408" fmla="*/ 117475 h 539681"/>
                <a:gd name="connsiteX409" fmla="*/ 207720 w 236170"/>
                <a:gd name="connsiteY409" fmla="*/ 116238 h 539681"/>
                <a:gd name="connsiteX410" fmla="*/ 206483 w 236170"/>
                <a:gd name="connsiteY410" fmla="*/ 99483 h 539681"/>
                <a:gd name="connsiteX411" fmla="*/ 211621 w 236170"/>
                <a:gd name="connsiteY411" fmla="*/ 69686 h 5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</a:cxnLst>
              <a:rect l="l" t="t" r="r" b="b"/>
              <a:pathLst>
                <a:path w="236170" h="539681">
                  <a:moveTo>
                    <a:pt x="211621" y="69686"/>
                  </a:moveTo>
                  <a:lnTo>
                    <a:pt x="210289" y="47790"/>
                  </a:lnTo>
                  <a:lnTo>
                    <a:pt x="151008" y="32272"/>
                  </a:lnTo>
                  <a:lnTo>
                    <a:pt x="59376" y="0"/>
                  </a:lnTo>
                  <a:lnTo>
                    <a:pt x="42629" y="19421"/>
                  </a:lnTo>
                  <a:lnTo>
                    <a:pt x="34826" y="54263"/>
                  </a:lnTo>
                  <a:lnTo>
                    <a:pt x="24550" y="65877"/>
                  </a:lnTo>
                  <a:lnTo>
                    <a:pt x="25787" y="71018"/>
                  </a:lnTo>
                  <a:lnTo>
                    <a:pt x="28356" y="69686"/>
                  </a:lnTo>
                  <a:lnTo>
                    <a:pt x="28356" y="71018"/>
                  </a:lnTo>
                  <a:lnTo>
                    <a:pt x="5139" y="99483"/>
                  </a:lnTo>
                  <a:lnTo>
                    <a:pt x="25787" y="122711"/>
                  </a:lnTo>
                  <a:lnTo>
                    <a:pt x="19412" y="127852"/>
                  </a:lnTo>
                  <a:lnTo>
                    <a:pt x="20649" y="139466"/>
                  </a:lnTo>
                  <a:lnTo>
                    <a:pt x="16747" y="144607"/>
                  </a:lnTo>
                  <a:lnTo>
                    <a:pt x="10277" y="145940"/>
                  </a:lnTo>
                  <a:lnTo>
                    <a:pt x="7707" y="152318"/>
                  </a:lnTo>
                  <a:lnTo>
                    <a:pt x="9040" y="166598"/>
                  </a:lnTo>
                  <a:lnTo>
                    <a:pt x="12941" y="169168"/>
                  </a:lnTo>
                  <a:lnTo>
                    <a:pt x="10277" y="175642"/>
                  </a:lnTo>
                  <a:lnTo>
                    <a:pt x="16747" y="193634"/>
                  </a:lnTo>
                  <a:lnTo>
                    <a:pt x="32257" y="191064"/>
                  </a:lnTo>
                  <a:lnTo>
                    <a:pt x="39965" y="196205"/>
                  </a:lnTo>
                  <a:lnTo>
                    <a:pt x="46435" y="219528"/>
                  </a:lnTo>
                  <a:lnTo>
                    <a:pt x="54237" y="223336"/>
                  </a:lnTo>
                  <a:lnTo>
                    <a:pt x="61945" y="220766"/>
                  </a:lnTo>
                  <a:lnTo>
                    <a:pt x="73554" y="237616"/>
                  </a:lnTo>
                  <a:lnTo>
                    <a:pt x="82593" y="240091"/>
                  </a:lnTo>
                  <a:lnTo>
                    <a:pt x="91633" y="250468"/>
                  </a:lnTo>
                  <a:lnTo>
                    <a:pt x="112281" y="262082"/>
                  </a:lnTo>
                  <a:lnTo>
                    <a:pt x="116182" y="267223"/>
                  </a:lnTo>
                  <a:lnTo>
                    <a:pt x="113613" y="273696"/>
                  </a:lnTo>
                  <a:lnTo>
                    <a:pt x="100672" y="278837"/>
                  </a:lnTo>
                  <a:lnTo>
                    <a:pt x="94202" y="290547"/>
                  </a:lnTo>
                  <a:lnTo>
                    <a:pt x="81261" y="296925"/>
                  </a:lnTo>
                  <a:lnTo>
                    <a:pt x="65847" y="318916"/>
                  </a:lnTo>
                  <a:lnTo>
                    <a:pt x="59376" y="320248"/>
                  </a:lnTo>
                  <a:lnTo>
                    <a:pt x="55475" y="329197"/>
                  </a:lnTo>
                  <a:lnTo>
                    <a:pt x="59376" y="343382"/>
                  </a:lnTo>
                  <a:lnTo>
                    <a:pt x="43866" y="353758"/>
                  </a:lnTo>
                  <a:lnTo>
                    <a:pt x="27119" y="357662"/>
                  </a:lnTo>
                  <a:lnTo>
                    <a:pt x="16747" y="371846"/>
                  </a:lnTo>
                  <a:lnTo>
                    <a:pt x="18079" y="373084"/>
                  </a:lnTo>
                  <a:lnTo>
                    <a:pt x="11609" y="380890"/>
                  </a:lnTo>
                  <a:lnTo>
                    <a:pt x="9040" y="392504"/>
                  </a:lnTo>
                  <a:lnTo>
                    <a:pt x="7707" y="398883"/>
                  </a:lnTo>
                  <a:lnTo>
                    <a:pt x="6470" y="402786"/>
                  </a:lnTo>
                  <a:lnTo>
                    <a:pt x="7707" y="405356"/>
                  </a:lnTo>
                  <a:lnTo>
                    <a:pt x="6470" y="408022"/>
                  </a:lnTo>
                  <a:lnTo>
                    <a:pt x="5139" y="409259"/>
                  </a:lnTo>
                  <a:lnTo>
                    <a:pt x="3902" y="411830"/>
                  </a:lnTo>
                  <a:lnTo>
                    <a:pt x="1332" y="413162"/>
                  </a:lnTo>
                  <a:lnTo>
                    <a:pt x="1332" y="415733"/>
                  </a:lnTo>
                  <a:lnTo>
                    <a:pt x="0" y="416970"/>
                  </a:lnTo>
                  <a:lnTo>
                    <a:pt x="1332" y="418303"/>
                  </a:lnTo>
                  <a:lnTo>
                    <a:pt x="6470" y="420874"/>
                  </a:lnTo>
                  <a:lnTo>
                    <a:pt x="9040" y="423444"/>
                  </a:lnTo>
                  <a:lnTo>
                    <a:pt x="11609" y="426014"/>
                  </a:lnTo>
                  <a:lnTo>
                    <a:pt x="11609" y="427347"/>
                  </a:lnTo>
                  <a:lnTo>
                    <a:pt x="11609" y="428585"/>
                  </a:lnTo>
                  <a:lnTo>
                    <a:pt x="11609" y="431250"/>
                  </a:lnTo>
                  <a:lnTo>
                    <a:pt x="10277" y="433821"/>
                  </a:lnTo>
                  <a:lnTo>
                    <a:pt x="10277" y="435058"/>
                  </a:lnTo>
                  <a:lnTo>
                    <a:pt x="11609" y="437628"/>
                  </a:lnTo>
                  <a:lnTo>
                    <a:pt x="11609" y="442864"/>
                  </a:lnTo>
                  <a:lnTo>
                    <a:pt x="12941" y="445435"/>
                  </a:lnTo>
                  <a:lnTo>
                    <a:pt x="11609" y="446672"/>
                  </a:lnTo>
                  <a:lnTo>
                    <a:pt x="12941" y="449338"/>
                  </a:lnTo>
                  <a:lnTo>
                    <a:pt x="12941" y="451908"/>
                  </a:lnTo>
                  <a:lnTo>
                    <a:pt x="14178" y="451908"/>
                  </a:lnTo>
                  <a:lnTo>
                    <a:pt x="15510" y="453146"/>
                  </a:lnTo>
                  <a:lnTo>
                    <a:pt x="20649" y="453146"/>
                  </a:lnTo>
                  <a:lnTo>
                    <a:pt x="23217" y="453146"/>
                  </a:lnTo>
                  <a:lnTo>
                    <a:pt x="28356" y="457049"/>
                  </a:lnTo>
                  <a:lnTo>
                    <a:pt x="36158" y="463523"/>
                  </a:lnTo>
                  <a:lnTo>
                    <a:pt x="42629" y="467330"/>
                  </a:lnTo>
                  <a:lnTo>
                    <a:pt x="49004" y="472566"/>
                  </a:lnTo>
                  <a:lnTo>
                    <a:pt x="52905" y="472566"/>
                  </a:lnTo>
                  <a:lnTo>
                    <a:pt x="59376" y="478945"/>
                  </a:lnTo>
                  <a:lnTo>
                    <a:pt x="64514" y="481515"/>
                  </a:lnTo>
                  <a:lnTo>
                    <a:pt x="67083" y="480277"/>
                  </a:lnTo>
                  <a:lnTo>
                    <a:pt x="69748" y="480277"/>
                  </a:lnTo>
                  <a:lnTo>
                    <a:pt x="70985" y="482848"/>
                  </a:lnTo>
                  <a:lnTo>
                    <a:pt x="72317" y="482848"/>
                  </a:lnTo>
                  <a:lnTo>
                    <a:pt x="76123" y="482848"/>
                  </a:lnTo>
                  <a:lnTo>
                    <a:pt x="82593" y="484181"/>
                  </a:lnTo>
                  <a:lnTo>
                    <a:pt x="83925" y="486751"/>
                  </a:lnTo>
                  <a:lnTo>
                    <a:pt x="85162" y="486751"/>
                  </a:lnTo>
                  <a:lnTo>
                    <a:pt x="86495" y="487989"/>
                  </a:lnTo>
                  <a:lnTo>
                    <a:pt x="86495" y="494462"/>
                  </a:lnTo>
                  <a:lnTo>
                    <a:pt x="87732" y="495795"/>
                  </a:lnTo>
                  <a:lnTo>
                    <a:pt x="92965" y="499603"/>
                  </a:lnTo>
                  <a:lnTo>
                    <a:pt x="94202" y="499603"/>
                  </a:lnTo>
                  <a:lnTo>
                    <a:pt x="95534" y="499603"/>
                  </a:lnTo>
                  <a:lnTo>
                    <a:pt x="96866" y="494462"/>
                  </a:lnTo>
                  <a:lnTo>
                    <a:pt x="99340" y="491892"/>
                  </a:lnTo>
                  <a:lnTo>
                    <a:pt x="104573" y="489321"/>
                  </a:lnTo>
                  <a:lnTo>
                    <a:pt x="108380" y="487989"/>
                  </a:lnTo>
                  <a:lnTo>
                    <a:pt x="109712" y="487989"/>
                  </a:lnTo>
                  <a:lnTo>
                    <a:pt x="110949" y="487989"/>
                  </a:lnTo>
                  <a:lnTo>
                    <a:pt x="113613" y="491892"/>
                  </a:lnTo>
                  <a:lnTo>
                    <a:pt x="113613" y="493224"/>
                  </a:lnTo>
                  <a:lnTo>
                    <a:pt x="116182" y="493224"/>
                  </a:lnTo>
                  <a:lnTo>
                    <a:pt x="122653" y="491892"/>
                  </a:lnTo>
                  <a:lnTo>
                    <a:pt x="123890" y="490654"/>
                  </a:lnTo>
                  <a:lnTo>
                    <a:pt x="127791" y="490654"/>
                  </a:lnTo>
                  <a:lnTo>
                    <a:pt x="132929" y="491892"/>
                  </a:lnTo>
                  <a:lnTo>
                    <a:pt x="134167" y="493224"/>
                  </a:lnTo>
                  <a:lnTo>
                    <a:pt x="136830" y="494462"/>
                  </a:lnTo>
                  <a:lnTo>
                    <a:pt x="139400" y="500936"/>
                  </a:lnTo>
                  <a:lnTo>
                    <a:pt x="139400" y="502268"/>
                  </a:lnTo>
                  <a:lnTo>
                    <a:pt x="140637" y="503506"/>
                  </a:lnTo>
                  <a:lnTo>
                    <a:pt x="140637" y="504839"/>
                  </a:lnTo>
                  <a:lnTo>
                    <a:pt x="139400" y="507409"/>
                  </a:lnTo>
                  <a:lnTo>
                    <a:pt x="139400" y="512550"/>
                  </a:lnTo>
                  <a:lnTo>
                    <a:pt x="136830" y="516453"/>
                  </a:lnTo>
                  <a:lnTo>
                    <a:pt x="136830" y="522831"/>
                  </a:lnTo>
                  <a:lnTo>
                    <a:pt x="134167" y="529305"/>
                  </a:lnTo>
                  <a:lnTo>
                    <a:pt x="134167" y="535778"/>
                  </a:lnTo>
                  <a:lnTo>
                    <a:pt x="134167" y="537111"/>
                  </a:lnTo>
                  <a:lnTo>
                    <a:pt x="134167" y="538349"/>
                  </a:lnTo>
                  <a:lnTo>
                    <a:pt x="134167" y="539682"/>
                  </a:lnTo>
                  <a:lnTo>
                    <a:pt x="135498" y="539682"/>
                  </a:lnTo>
                  <a:lnTo>
                    <a:pt x="139400" y="538349"/>
                  </a:lnTo>
                  <a:lnTo>
                    <a:pt x="140637" y="538349"/>
                  </a:lnTo>
                  <a:lnTo>
                    <a:pt x="143206" y="538349"/>
                  </a:lnTo>
                  <a:lnTo>
                    <a:pt x="147107" y="538349"/>
                  </a:lnTo>
                  <a:lnTo>
                    <a:pt x="148440" y="538349"/>
                  </a:lnTo>
                  <a:lnTo>
                    <a:pt x="149677" y="538349"/>
                  </a:lnTo>
                  <a:lnTo>
                    <a:pt x="149677" y="537111"/>
                  </a:lnTo>
                  <a:lnTo>
                    <a:pt x="148440" y="537111"/>
                  </a:lnTo>
                  <a:lnTo>
                    <a:pt x="147107" y="535778"/>
                  </a:lnTo>
                  <a:lnTo>
                    <a:pt x="148440" y="534446"/>
                  </a:lnTo>
                  <a:lnTo>
                    <a:pt x="149677" y="535778"/>
                  </a:lnTo>
                  <a:lnTo>
                    <a:pt x="151008" y="534446"/>
                  </a:lnTo>
                  <a:lnTo>
                    <a:pt x="149677" y="533208"/>
                  </a:lnTo>
                  <a:lnTo>
                    <a:pt x="149677" y="531875"/>
                  </a:lnTo>
                  <a:lnTo>
                    <a:pt x="149677" y="530638"/>
                  </a:lnTo>
                  <a:lnTo>
                    <a:pt x="149677" y="529305"/>
                  </a:lnTo>
                  <a:lnTo>
                    <a:pt x="149677" y="526734"/>
                  </a:lnTo>
                  <a:lnTo>
                    <a:pt x="152245" y="524164"/>
                  </a:lnTo>
                  <a:lnTo>
                    <a:pt x="154815" y="522831"/>
                  </a:lnTo>
                  <a:lnTo>
                    <a:pt x="157479" y="520261"/>
                  </a:lnTo>
                  <a:lnTo>
                    <a:pt x="160048" y="520261"/>
                  </a:lnTo>
                  <a:lnTo>
                    <a:pt x="161285" y="519023"/>
                  </a:lnTo>
                  <a:lnTo>
                    <a:pt x="161285" y="517691"/>
                  </a:lnTo>
                  <a:lnTo>
                    <a:pt x="162617" y="515120"/>
                  </a:lnTo>
                  <a:lnTo>
                    <a:pt x="163854" y="511312"/>
                  </a:lnTo>
                  <a:lnTo>
                    <a:pt x="163854" y="509980"/>
                  </a:lnTo>
                  <a:lnTo>
                    <a:pt x="162617" y="508647"/>
                  </a:lnTo>
                  <a:lnTo>
                    <a:pt x="160048" y="507409"/>
                  </a:lnTo>
                  <a:lnTo>
                    <a:pt x="158716" y="504839"/>
                  </a:lnTo>
                  <a:lnTo>
                    <a:pt x="158716" y="503506"/>
                  </a:lnTo>
                  <a:lnTo>
                    <a:pt x="158716" y="502268"/>
                  </a:lnTo>
                  <a:lnTo>
                    <a:pt x="160048" y="500936"/>
                  </a:lnTo>
                  <a:lnTo>
                    <a:pt x="162617" y="499603"/>
                  </a:lnTo>
                  <a:lnTo>
                    <a:pt x="165187" y="498365"/>
                  </a:lnTo>
                  <a:lnTo>
                    <a:pt x="167755" y="498365"/>
                  </a:lnTo>
                  <a:lnTo>
                    <a:pt x="167755" y="497033"/>
                  </a:lnTo>
                  <a:lnTo>
                    <a:pt x="167755" y="494462"/>
                  </a:lnTo>
                  <a:lnTo>
                    <a:pt x="167755" y="493224"/>
                  </a:lnTo>
                  <a:lnTo>
                    <a:pt x="167755" y="490654"/>
                  </a:lnTo>
                  <a:lnTo>
                    <a:pt x="167755" y="486751"/>
                  </a:lnTo>
                  <a:lnTo>
                    <a:pt x="167755" y="485418"/>
                  </a:lnTo>
                  <a:lnTo>
                    <a:pt x="166423" y="482848"/>
                  </a:lnTo>
                  <a:lnTo>
                    <a:pt x="167755" y="481515"/>
                  </a:lnTo>
                  <a:lnTo>
                    <a:pt x="169088" y="478945"/>
                  </a:lnTo>
                  <a:lnTo>
                    <a:pt x="169088" y="477707"/>
                  </a:lnTo>
                  <a:lnTo>
                    <a:pt x="170325" y="476374"/>
                  </a:lnTo>
                  <a:lnTo>
                    <a:pt x="171657" y="475137"/>
                  </a:lnTo>
                  <a:lnTo>
                    <a:pt x="172894" y="473804"/>
                  </a:lnTo>
                  <a:lnTo>
                    <a:pt x="174226" y="472566"/>
                  </a:lnTo>
                  <a:lnTo>
                    <a:pt x="174226" y="469901"/>
                  </a:lnTo>
                  <a:lnTo>
                    <a:pt x="174226" y="468663"/>
                  </a:lnTo>
                  <a:lnTo>
                    <a:pt x="176795" y="467330"/>
                  </a:lnTo>
                  <a:lnTo>
                    <a:pt x="178032" y="466093"/>
                  </a:lnTo>
                  <a:lnTo>
                    <a:pt x="178032" y="464760"/>
                  </a:lnTo>
                  <a:lnTo>
                    <a:pt x="178032" y="462190"/>
                  </a:lnTo>
                  <a:lnTo>
                    <a:pt x="178032" y="459619"/>
                  </a:lnTo>
                  <a:lnTo>
                    <a:pt x="178032" y="457049"/>
                  </a:lnTo>
                  <a:lnTo>
                    <a:pt x="176795" y="457049"/>
                  </a:lnTo>
                  <a:lnTo>
                    <a:pt x="175463" y="455716"/>
                  </a:lnTo>
                  <a:lnTo>
                    <a:pt x="174226" y="455716"/>
                  </a:lnTo>
                  <a:lnTo>
                    <a:pt x="172894" y="457049"/>
                  </a:lnTo>
                  <a:lnTo>
                    <a:pt x="171657" y="457049"/>
                  </a:lnTo>
                  <a:lnTo>
                    <a:pt x="170325" y="457049"/>
                  </a:lnTo>
                  <a:lnTo>
                    <a:pt x="170325" y="455716"/>
                  </a:lnTo>
                  <a:lnTo>
                    <a:pt x="169088" y="455716"/>
                  </a:lnTo>
                  <a:lnTo>
                    <a:pt x="169088" y="454479"/>
                  </a:lnTo>
                  <a:lnTo>
                    <a:pt x="169088" y="453146"/>
                  </a:lnTo>
                  <a:lnTo>
                    <a:pt x="171657" y="451908"/>
                  </a:lnTo>
                  <a:lnTo>
                    <a:pt x="172894" y="451908"/>
                  </a:lnTo>
                  <a:lnTo>
                    <a:pt x="174226" y="451908"/>
                  </a:lnTo>
                  <a:lnTo>
                    <a:pt x="176795" y="451908"/>
                  </a:lnTo>
                  <a:lnTo>
                    <a:pt x="179364" y="450576"/>
                  </a:lnTo>
                  <a:lnTo>
                    <a:pt x="181933" y="450576"/>
                  </a:lnTo>
                  <a:lnTo>
                    <a:pt x="184502" y="450576"/>
                  </a:lnTo>
                  <a:lnTo>
                    <a:pt x="185835" y="449338"/>
                  </a:lnTo>
                  <a:lnTo>
                    <a:pt x="185835" y="448005"/>
                  </a:lnTo>
                  <a:lnTo>
                    <a:pt x="185835" y="442864"/>
                  </a:lnTo>
                  <a:lnTo>
                    <a:pt x="187072" y="440294"/>
                  </a:lnTo>
                  <a:lnTo>
                    <a:pt x="187072" y="437628"/>
                  </a:lnTo>
                  <a:lnTo>
                    <a:pt x="188403" y="433821"/>
                  </a:lnTo>
                  <a:lnTo>
                    <a:pt x="189736" y="432488"/>
                  </a:lnTo>
                  <a:lnTo>
                    <a:pt x="190973" y="432488"/>
                  </a:lnTo>
                  <a:lnTo>
                    <a:pt x="192305" y="435058"/>
                  </a:lnTo>
                  <a:lnTo>
                    <a:pt x="193542" y="436391"/>
                  </a:lnTo>
                  <a:lnTo>
                    <a:pt x="196111" y="436391"/>
                  </a:lnTo>
                  <a:lnTo>
                    <a:pt x="196111" y="435058"/>
                  </a:lnTo>
                  <a:lnTo>
                    <a:pt x="197443" y="433821"/>
                  </a:lnTo>
                  <a:lnTo>
                    <a:pt x="200012" y="429917"/>
                  </a:lnTo>
                  <a:lnTo>
                    <a:pt x="201345" y="428585"/>
                  </a:lnTo>
                  <a:lnTo>
                    <a:pt x="203913" y="426014"/>
                  </a:lnTo>
                  <a:lnTo>
                    <a:pt x="202582" y="424777"/>
                  </a:lnTo>
                  <a:lnTo>
                    <a:pt x="201345" y="423444"/>
                  </a:lnTo>
                  <a:lnTo>
                    <a:pt x="196111" y="422206"/>
                  </a:lnTo>
                  <a:lnTo>
                    <a:pt x="194874" y="420874"/>
                  </a:lnTo>
                  <a:lnTo>
                    <a:pt x="194874" y="419636"/>
                  </a:lnTo>
                  <a:lnTo>
                    <a:pt x="196111" y="415733"/>
                  </a:lnTo>
                  <a:lnTo>
                    <a:pt x="197443" y="410592"/>
                  </a:lnTo>
                  <a:lnTo>
                    <a:pt x="198775" y="409259"/>
                  </a:lnTo>
                  <a:lnTo>
                    <a:pt x="200012" y="410592"/>
                  </a:lnTo>
                  <a:lnTo>
                    <a:pt x="202582" y="413162"/>
                  </a:lnTo>
                  <a:lnTo>
                    <a:pt x="203913" y="414400"/>
                  </a:lnTo>
                  <a:lnTo>
                    <a:pt x="206483" y="414400"/>
                  </a:lnTo>
                  <a:lnTo>
                    <a:pt x="207720" y="414400"/>
                  </a:lnTo>
                  <a:lnTo>
                    <a:pt x="207720" y="413162"/>
                  </a:lnTo>
                  <a:lnTo>
                    <a:pt x="206483" y="408022"/>
                  </a:lnTo>
                  <a:lnTo>
                    <a:pt x="203913" y="405356"/>
                  </a:lnTo>
                  <a:lnTo>
                    <a:pt x="205150" y="405356"/>
                  </a:lnTo>
                  <a:lnTo>
                    <a:pt x="207720" y="404119"/>
                  </a:lnTo>
                  <a:lnTo>
                    <a:pt x="207720" y="402786"/>
                  </a:lnTo>
                  <a:lnTo>
                    <a:pt x="203913" y="398883"/>
                  </a:lnTo>
                  <a:lnTo>
                    <a:pt x="201345" y="397645"/>
                  </a:lnTo>
                  <a:lnTo>
                    <a:pt x="200012" y="396407"/>
                  </a:lnTo>
                  <a:lnTo>
                    <a:pt x="201345" y="392504"/>
                  </a:lnTo>
                  <a:lnTo>
                    <a:pt x="202582" y="391171"/>
                  </a:lnTo>
                  <a:lnTo>
                    <a:pt x="203913" y="388601"/>
                  </a:lnTo>
                  <a:lnTo>
                    <a:pt x="207720" y="387364"/>
                  </a:lnTo>
                  <a:lnTo>
                    <a:pt x="211621" y="387364"/>
                  </a:lnTo>
                  <a:lnTo>
                    <a:pt x="212953" y="387364"/>
                  </a:lnTo>
                  <a:lnTo>
                    <a:pt x="212953" y="388601"/>
                  </a:lnTo>
                  <a:lnTo>
                    <a:pt x="214190" y="392504"/>
                  </a:lnTo>
                  <a:lnTo>
                    <a:pt x="215522" y="393742"/>
                  </a:lnTo>
                  <a:lnTo>
                    <a:pt x="216760" y="395075"/>
                  </a:lnTo>
                  <a:lnTo>
                    <a:pt x="218092" y="395075"/>
                  </a:lnTo>
                  <a:lnTo>
                    <a:pt x="219423" y="393742"/>
                  </a:lnTo>
                  <a:lnTo>
                    <a:pt x="220661" y="391171"/>
                  </a:lnTo>
                  <a:lnTo>
                    <a:pt x="220661" y="388601"/>
                  </a:lnTo>
                  <a:lnTo>
                    <a:pt x="219423" y="387364"/>
                  </a:lnTo>
                  <a:lnTo>
                    <a:pt x="215522" y="384793"/>
                  </a:lnTo>
                  <a:lnTo>
                    <a:pt x="211621" y="380890"/>
                  </a:lnTo>
                  <a:lnTo>
                    <a:pt x="211621" y="379557"/>
                  </a:lnTo>
                  <a:lnTo>
                    <a:pt x="211621" y="376987"/>
                  </a:lnTo>
                  <a:lnTo>
                    <a:pt x="212953" y="374417"/>
                  </a:lnTo>
                  <a:lnTo>
                    <a:pt x="214190" y="373084"/>
                  </a:lnTo>
                  <a:lnTo>
                    <a:pt x="216760" y="371846"/>
                  </a:lnTo>
                  <a:lnTo>
                    <a:pt x="219423" y="371846"/>
                  </a:lnTo>
                  <a:lnTo>
                    <a:pt x="221993" y="370513"/>
                  </a:lnTo>
                  <a:lnTo>
                    <a:pt x="221993" y="367943"/>
                  </a:lnTo>
                  <a:lnTo>
                    <a:pt x="221993" y="362802"/>
                  </a:lnTo>
                  <a:lnTo>
                    <a:pt x="221993" y="361470"/>
                  </a:lnTo>
                  <a:lnTo>
                    <a:pt x="223230" y="361470"/>
                  </a:lnTo>
                  <a:lnTo>
                    <a:pt x="227131" y="360232"/>
                  </a:lnTo>
                  <a:lnTo>
                    <a:pt x="234838" y="343382"/>
                  </a:lnTo>
                  <a:lnTo>
                    <a:pt x="233601" y="342144"/>
                  </a:lnTo>
                  <a:lnTo>
                    <a:pt x="231032" y="342144"/>
                  </a:lnTo>
                  <a:lnTo>
                    <a:pt x="229700" y="342144"/>
                  </a:lnTo>
                  <a:lnTo>
                    <a:pt x="231032" y="342144"/>
                  </a:lnTo>
                  <a:lnTo>
                    <a:pt x="232270" y="340811"/>
                  </a:lnTo>
                  <a:lnTo>
                    <a:pt x="232270" y="338241"/>
                  </a:lnTo>
                  <a:lnTo>
                    <a:pt x="232270" y="337004"/>
                  </a:lnTo>
                  <a:lnTo>
                    <a:pt x="231032" y="337004"/>
                  </a:lnTo>
                  <a:lnTo>
                    <a:pt x="228368" y="338241"/>
                  </a:lnTo>
                  <a:lnTo>
                    <a:pt x="227131" y="337004"/>
                  </a:lnTo>
                  <a:lnTo>
                    <a:pt x="225799" y="327960"/>
                  </a:lnTo>
                  <a:lnTo>
                    <a:pt x="224562" y="324056"/>
                  </a:lnTo>
                  <a:lnTo>
                    <a:pt x="225799" y="318916"/>
                  </a:lnTo>
                  <a:lnTo>
                    <a:pt x="225799" y="317583"/>
                  </a:lnTo>
                  <a:lnTo>
                    <a:pt x="229700" y="313775"/>
                  </a:lnTo>
                  <a:lnTo>
                    <a:pt x="232270" y="311109"/>
                  </a:lnTo>
                  <a:lnTo>
                    <a:pt x="232270" y="309872"/>
                  </a:lnTo>
                  <a:lnTo>
                    <a:pt x="229700" y="307301"/>
                  </a:lnTo>
                  <a:lnTo>
                    <a:pt x="229700" y="305969"/>
                  </a:lnTo>
                  <a:lnTo>
                    <a:pt x="232270" y="295687"/>
                  </a:lnTo>
                  <a:lnTo>
                    <a:pt x="232270" y="294354"/>
                  </a:lnTo>
                  <a:lnTo>
                    <a:pt x="232270" y="293117"/>
                  </a:lnTo>
                  <a:lnTo>
                    <a:pt x="229700" y="290547"/>
                  </a:lnTo>
                  <a:lnTo>
                    <a:pt x="228368" y="287881"/>
                  </a:lnTo>
                  <a:lnTo>
                    <a:pt x="227131" y="285311"/>
                  </a:lnTo>
                  <a:lnTo>
                    <a:pt x="227131" y="282740"/>
                  </a:lnTo>
                  <a:lnTo>
                    <a:pt x="228368" y="280170"/>
                  </a:lnTo>
                  <a:lnTo>
                    <a:pt x="228368" y="277599"/>
                  </a:lnTo>
                  <a:lnTo>
                    <a:pt x="228368" y="276267"/>
                  </a:lnTo>
                  <a:lnTo>
                    <a:pt x="228368" y="275029"/>
                  </a:lnTo>
                  <a:lnTo>
                    <a:pt x="223230" y="275029"/>
                  </a:lnTo>
                  <a:lnTo>
                    <a:pt x="221993" y="273696"/>
                  </a:lnTo>
                  <a:lnTo>
                    <a:pt x="221993" y="272459"/>
                  </a:lnTo>
                  <a:lnTo>
                    <a:pt x="221993" y="271126"/>
                  </a:lnTo>
                  <a:lnTo>
                    <a:pt x="223230" y="271126"/>
                  </a:lnTo>
                  <a:lnTo>
                    <a:pt x="229700" y="273696"/>
                  </a:lnTo>
                  <a:lnTo>
                    <a:pt x="231032" y="273696"/>
                  </a:lnTo>
                  <a:lnTo>
                    <a:pt x="232270" y="273696"/>
                  </a:lnTo>
                  <a:lnTo>
                    <a:pt x="232270" y="267223"/>
                  </a:lnTo>
                  <a:lnTo>
                    <a:pt x="232270" y="265985"/>
                  </a:lnTo>
                  <a:lnTo>
                    <a:pt x="229700" y="265985"/>
                  </a:lnTo>
                  <a:lnTo>
                    <a:pt x="228368" y="265985"/>
                  </a:lnTo>
                  <a:lnTo>
                    <a:pt x="228368" y="264652"/>
                  </a:lnTo>
                  <a:lnTo>
                    <a:pt x="231032" y="263415"/>
                  </a:lnTo>
                  <a:lnTo>
                    <a:pt x="232270" y="263415"/>
                  </a:lnTo>
                  <a:lnTo>
                    <a:pt x="233601" y="262082"/>
                  </a:lnTo>
                  <a:lnTo>
                    <a:pt x="234838" y="255609"/>
                  </a:lnTo>
                  <a:lnTo>
                    <a:pt x="234838" y="254371"/>
                  </a:lnTo>
                  <a:lnTo>
                    <a:pt x="233601" y="254371"/>
                  </a:lnTo>
                  <a:lnTo>
                    <a:pt x="227131" y="256941"/>
                  </a:lnTo>
                  <a:lnTo>
                    <a:pt x="225799" y="256941"/>
                  </a:lnTo>
                  <a:lnTo>
                    <a:pt x="224562" y="255609"/>
                  </a:lnTo>
                  <a:lnTo>
                    <a:pt x="224562" y="254371"/>
                  </a:lnTo>
                  <a:lnTo>
                    <a:pt x="223230" y="251801"/>
                  </a:lnTo>
                  <a:lnTo>
                    <a:pt x="223230" y="250468"/>
                  </a:lnTo>
                  <a:lnTo>
                    <a:pt x="224562" y="250468"/>
                  </a:lnTo>
                  <a:lnTo>
                    <a:pt x="228368" y="251801"/>
                  </a:lnTo>
                  <a:lnTo>
                    <a:pt x="232270" y="251801"/>
                  </a:lnTo>
                  <a:lnTo>
                    <a:pt x="233601" y="250468"/>
                  </a:lnTo>
                  <a:lnTo>
                    <a:pt x="234838" y="250468"/>
                  </a:lnTo>
                  <a:lnTo>
                    <a:pt x="236171" y="249230"/>
                  </a:lnTo>
                  <a:lnTo>
                    <a:pt x="233601" y="234950"/>
                  </a:lnTo>
                  <a:lnTo>
                    <a:pt x="233601" y="232380"/>
                  </a:lnTo>
                  <a:lnTo>
                    <a:pt x="234838" y="213055"/>
                  </a:lnTo>
                  <a:lnTo>
                    <a:pt x="234838" y="204011"/>
                  </a:lnTo>
                  <a:lnTo>
                    <a:pt x="233601" y="197537"/>
                  </a:lnTo>
                  <a:lnTo>
                    <a:pt x="232270" y="191064"/>
                  </a:lnTo>
                  <a:lnTo>
                    <a:pt x="231032" y="185923"/>
                  </a:lnTo>
                  <a:lnTo>
                    <a:pt x="229700" y="182020"/>
                  </a:lnTo>
                  <a:lnTo>
                    <a:pt x="228368" y="178212"/>
                  </a:lnTo>
                  <a:lnTo>
                    <a:pt x="227131" y="175642"/>
                  </a:lnTo>
                  <a:lnTo>
                    <a:pt x="224562" y="172976"/>
                  </a:lnTo>
                  <a:lnTo>
                    <a:pt x="224562" y="171739"/>
                  </a:lnTo>
                  <a:lnTo>
                    <a:pt x="220661" y="170406"/>
                  </a:lnTo>
                  <a:lnTo>
                    <a:pt x="219423" y="170406"/>
                  </a:lnTo>
                  <a:lnTo>
                    <a:pt x="219423" y="171739"/>
                  </a:lnTo>
                  <a:lnTo>
                    <a:pt x="223230" y="175642"/>
                  </a:lnTo>
                  <a:lnTo>
                    <a:pt x="225799" y="179450"/>
                  </a:lnTo>
                  <a:lnTo>
                    <a:pt x="225799" y="183353"/>
                  </a:lnTo>
                  <a:lnTo>
                    <a:pt x="225799" y="184590"/>
                  </a:lnTo>
                  <a:lnTo>
                    <a:pt x="200012" y="176879"/>
                  </a:lnTo>
                  <a:lnTo>
                    <a:pt x="198775" y="178212"/>
                  </a:lnTo>
                  <a:lnTo>
                    <a:pt x="197443" y="180782"/>
                  </a:lnTo>
                  <a:lnTo>
                    <a:pt x="196111" y="180782"/>
                  </a:lnTo>
                  <a:lnTo>
                    <a:pt x="193542" y="179450"/>
                  </a:lnTo>
                  <a:lnTo>
                    <a:pt x="192305" y="179450"/>
                  </a:lnTo>
                  <a:lnTo>
                    <a:pt x="190973" y="179450"/>
                  </a:lnTo>
                  <a:lnTo>
                    <a:pt x="190973" y="183353"/>
                  </a:lnTo>
                  <a:lnTo>
                    <a:pt x="189736" y="183353"/>
                  </a:lnTo>
                  <a:lnTo>
                    <a:pt x="187072" y="184590"/>
                  </a:lnTo>
                  <a:lnTo>
                    <a:pt x="181933" y="183353"/>
                  </a:lnTo>
                  <a:lnTo>
                    <a:pt x="178032" y="180782"/>
                  </a:lnTo>
                  <a:lnTo>
                    <a:pt x="176795" y="180782"/>
                  </a:lnTo>
                  <a:lnTo>
                    <a:pt x="174226" y="176879"/>
                  </a:lnTo>
                  <a:lnTo>
                    <a:pt x="171657" y="176879"/>
                  </a:lnTo>
                  <a:lnTo>
                    <a:pt x="170325" y="176879"/>
                  </a:lnTo>
                  <a:lnTo>
                    <a:pt x="169088" y="178212"/>
                  </a:lnTo>
                  <a:lnTo>
                    <a:pt x="166423" y="180782"/>
                  </a:lnTo>
                  <a:lnTo>
                    <a:pt x="165187" y="182020"/>
                  </a:lnTo>
                  <a:lnTo>
                    <a:pt x="162617" y="182020"/>
                  </a:lnTo>
                  <a:lnTo>
                    <a:pt x="161285" y="180782"/>
                  </a:lnTo>
                  <a:lnTo>
                    <a:pt x="161285" y="179450"/>
                  </a:lnTo>
                  <a:lnTo>
                    <a:pt x="163854" y="176879"/>
                  </a:lnTo>
                  <a:lnTo>
                    <a:pt x="166423" y="174309"/>
                  </a:lnTo>
                  <a:lnTo>
                    <a:pt x="167755" y="172976"/>
                  </a:lnTo>
                  <a:lnTo>
                    <a:pt x="169088" y="172976"/>
                  </a:lnTo>
                  <a:lnTo>
                    <a:pt x="171657" y="172976"/>
                  </a:lnTo>
                  <a:lnTo>
                    <a:pt x="174226" y="172976"/>
                  </a:lnTo>
                  <a:lnTo>
                    <a:pt x="175463" y="174309"/>
                  </a:lnTo>
                  <a:lnTo>
                    <a:pt x="176795" y="172976"/>
                  </a:lnTo>
                  <a:lnTo>
                    <a:pt x="176795" y="171739"/>
                  </a:lnTo>
                  <a:lnTo>
                    <a:pt x="175463" y="169168"/>
                  </a:lnTo>
                  <a:lnTo>
                    <a:pt x="175463" y="165265"/>
                  </a:lnTo>
                  <a:lnTo>
                    <a:pt x="175463" y="162695"/>
                  </a:lnTo>
                  <a:lnTo>
                    <a:pt x="176795" y="161457"/>
                  </a:lnTo>
                  <a:lnTo>
                    <a:pt x="178032" y="158792"/>
                  </a:lnTo>
                  <a:lnTo>
                    <a:pt x="179364" y="154888"/>
                  </a:lnTo>
                  <a:lnTo>
                    <a:pt x="179364" y="152318"/>
                  </a:lnTo>
                  <a:lnTo>
                    <a:pt x="179364" y="148510"/>
                  </a:lnTo>
                  <a:lnTo>
                    <a:pt x="179364" y="142036"/>
                  </a:lnTo>
                  <a:lnTo>
                    <a:pt x="180696" y="138133"/>
                  </a:lnTo>
                  <a:lnTo>
                    <a:pt x="181933" y="136896"/>
                  </a:lnTo>
                  <a:lnTo>
                    <a:pt x="184502" y="135563"/>
                  </a:lnTo>
                  <a:lnTo>
                    <a:pt x="185835" y="134325"/>
                  </a:lnTo>
                  <a:lnTo>
                    <a:pt x="187072" y="132993"/>
                  </a:lnTo>
                  <a:lnTo>
                    <a:pt x="188403" y="127852"/>
                  </a:lnTo>
                  <a:lnTo>
                    <a:pt x="189736" y="121378"/>
                  </a:lnTo>
                  <a:lnTo>
                    <a:pt x="190973" y="120046"/>
                  </a:lnTo>
                  <a:lnTo>
                    <a:pt x="192305" y="118808"/>
                  </a:lnTo>
                  <a:lnTo>
                    <a:pt x="193542" y="118808"/>
                  </a:lnTo>
                  <a:lnTo>
                    <a:pt x="194874" y="120046"/>
                  </a:lnTo>
                  <a:lnTo>
                    <a:pt x="194874" y="121378"/>
                  </a:lnTo>
                  <a:lnTo>
                    <a:pt x="194874" y="123949"/>
                  </a:lnTo>
                  <a:lnTo>
                    <a:pt x="193542" y="129089"/>
                  </a:lnTo>
                  <a:lnTo>
                    <a:pt x="193542" y="130422"/>
                  </a:lnTo>
                  <a:lnTo>
                    <a:pt x="193542" y="131660"/>
                  </a:lnTo>
                  <a:lnTo>
                    <a:pt x="196111" y="131660"/>
                  </a:lnTo>
                  <a:lnTo>
                    <a:pt x="197443" y="131660"/>
                  </a:lnTo>
                  <a:lnTo>
                    <a:pt x="198775" y="131660"/>
                  </a:lnTo>
                  <a:lnTo>
                    <a:pt x="201345" y="129089"/>
                  </a:lnTo>
                  <a:lnTo>
                    <a:pt x="202582" y="127852"/>
                  </a:lnTo>
                  <a:lnTo>
                    <a:pt x="203913" y="125282"/>
                  </a:lnTo>
                  <a:lnTo>
                    <a:pt x="205150" y="118808"/>
                  </a:lnTo>
                  <a:lnTo>
                    <a:pt x="206483" y="117475"/>
                  </a:lnTo>
                  <a:lnTo>
                    <a:pt x="207720" y="116238"/>
                  </a:lnTo>
                  <a:lnTo>
                    <a:pt x="206483" y="99483"/>
                  </a:lnTo>
                  <a:lnTo>
                    <a:pt x="211621" y="69686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D92D99C-F620-B526-BF85-30E0C208C969}"/>
                </a:ext>
              </a:extLst>
            </p:cNvPr>
            <p:cNvSpPr/>
            <p:nvPr/>
          </p:nvSpPr>
          <p:spPr>
            <a:xfrm>
              <a:off x="8278938" y="2942007"/>
              <a:ext cx="263137" cy="558845"/>
            </a:xfrm>
            <a:custGeom>
              <a:avLst/>
              <a:gdLst>
                <a:gd name="connsiteX0" fmla="*/ 265858 w 292976"/>
                <a:gd name="connsiteY0" fmla="*/ 441436 h 622218"/>
                <a:gd name="connsiteX1" fmla="*/ 249111 w 292976"/>
                <a:gd name="connsiteY1" fmla="*/ 433725 h 622218"/>
                <a:gd name="connsiteX2" fmla="*/ 229700 w 292976"/>
                <a:gd name="connsiteY2" fmla="*/ 413067 h 622218"/>
                <a:gd name="connsiteX3" fmla="*/ 225799 w 292976"/>
                <a:gd name="connsiteY3" fmla="*/ 378224 h 622218"/>
                <a:gd name="connsiteX4" fmla="*/ 220660 w 292976"/>
                <a:gd name="connsiteY4" fmla="*/ 374321 h 622218"/>
                <a:gd name="connsiteX5" fmla="*/ 147107 w 292976"/>
                <a:gd name="connsiteY5" fmla="*/ 136801 h 622218"/>
                <a:gd name="connsiteX6" fmla="*/ 102004 w 292976"/>
                <a:gd name="connsiteY6" fmla="*/ 0 h 622218"/>
                <a:gd name="connsiteX7" fmla="*/ 95534 w 292976"/>
                <a:gd name="connsiteY7" fmla="*/ 16755 h 622218"/>
                <a:gd name="connsiteX8" fmla="*/ 69747 w 292976"/>
                <a:gd name="connsiteY8" fmla="*/ 11614 h 622218"/>
                <a:gd name="connsiteX9" fmla="*/ 59376 w 292976"/>
                <a:gd name="connsiteY9" fmla="*/ 27036 h 622218"/>
                <a:gd name="connsiteX10" fmla="*/ 50336 w 292976"/>
                <a:gd name="connsiteY10" fmla="*/ 29607 h 622218"/>
                <a:gd name="connsiteX11" fmla="*/ 58043 w 292976"/>
                <a:gd name="connsiteY11" fmla="*/ 34843 h 622218"/>
                <a:gd name="connsiteX12" fmla="*/ 56806 w 292976"/>
                <a:gd name="connsiteY12" fmla="*/ 49027 h 622218"/>
                <a:gd name="connsiteX13" fmla="*/ 59376 w 292976"/>
                <a:gd name="connsiteY13" fmla="*/ 55501 h 622218"/>
                <a:gd name="connsiteX14" fmla="*/ 51668 w 292976"/>
                <a:gd name="connsiteY14" fmla="*/ 71018 h 622218"/>
                <a:gd name="connsiteX15" fmla="*/ 54237 w 292976"/>
                <a:gd name="connsiteY15" fmla="*/ 81300 h 622218"/>
                <a:gd name="connsiteX16" fmla="*/ 50336 w 292976"/>
                <a:gd name="connsiteY16" fmla="*/ 90344 h 622218"/>
                <a:gd name="connsiteX17" fmla="*/ 59376 w 292976"/>
                <a:gd name="connsiteY17" fmla="*/ 105861 h 622218"/>
                <a:gd name="connsiteX18" fmla="*/ 54237 w 292976"/>
                <a:gd name="connsiteY18" fmla="*/ 126519 h 622218"/>
                <a:gd name="connsiteX19" fmla="*/ 55474 w 292976"/>
                <a:gd name="connsiteY19" fmla="*/ 135563 h 622218"/>
                <a:gd name="connsiteX20" fmla="*/ 50336 w 292976"/>
                <a:gd name="connsiteY20" fmla="*/ 145844 h 622218"/>
                <a:gd name="connsiteX21" fmla="*/ 73553 w 292976"/>
                <a:gd name="connsiteY21" fmla="*/ 176879 h 622218"/>
                <a:gd name="connsiteX22" fmla="*/ 67083 w 292976"/>
                <a:gd name="connsiteY22" fmla="*/ 185828 h 622218"/>
                <a:gd name="connsiteX23" fmla="*/ 70984 w 292976"/>
                <a:gd name="connsiteY23" fmla="*/ 189731 h 622218"/>
                <a:gd name="connsiteX24" fmla="*/ 70984 w 292976"/>
                <a:gd name="connsiteY24" fmla="*/ 197537 h 622218"/>
                <a:gd name="connsiteX25" fmla="*/ 63277 w 292976"/>
                <a:gd name="connsiteY25" fmla="*/ 205248 h 622218"/>
                <a:gd name="connsiteX26" fmla="*/ 60613 w 292976"/>
                <a:gd name="connsiteY26" fmla="*/ 216863 h 622218"/>
                <a:gd name="connsiteX27" fmla="*/ 46434 w 292976"/>
                <a:gd name="connsiteY27" fmla="*/ 227144 h 622218"/>
                <a:gd name="connsiteX28" fmla="*/ 41296 w 292976"/>
                <a:gd name="connsiteY28" fmla="*/ 240091 h 622218"/>
                <a:gd name="connsiteX29" fmla="*/ 16842 w 292976"/>
                <a:gd name="connsiteY29" fmla="*/ 250468 h 622218"/>
                <a:gd name="connsiteX30" fmla="*/ 11608 w 292976"/>
                <a:gd name="connsiteY30" fmla="*/ 260749 h 622218"/>
                <a:gd name="connsiteX31" fmla="*/ 14178 w 292976"/>
                <a:gd name="connsiteY31" fmla="*/ 285311 h 622218"/>
                <a:gd name="connsiteX32" fmla="*/ 24549 w 292976"/>
                <a:gd name="connsiteY32" fmla="*/ 305969 h 622218"/>
                <a:gd name="connsiteX33" fmla="*/ 18079 w 292976"/>
                <a:gd name="connsiteY33" fmla="*/ 329197 h 622218"/>
                <a:gd name="connsiteX34" fmla="*/ 21980 w 292976"/>
                <a:gd name="connsiteY34" fmla="*/ 335575 h 622218"/>
                <a:gd name="connsiteX35" fmla="*/ 20648 w 292976"/>
                <a:gd name="connsiteY35" fmla="*/ 347190 h 622218"/>
                <a:gd name="connsiteX36" fmla="*/ 14178 w 292976"/>
                <a:gd name="connsiteY36" fmla="*/ 356329 h 622218"/>
                <a:gd name="connsiteX37" fmla="*/ 15509 w 292976"/>
                <a:gd name="connsiteY37" fmla="*/ 382128 h 622218"/>
                <a:gd name="connsiteX38" fmla="*/ 3901 w 292976"/>
                <a:gd name="connsiteY38" fmla="*/ 401453 h 622218"/>
                <a:gd name="connsiteX39" fmla="*/ 3901 w 292976"/>
                <a:gd name="connsiteY39" fmla="*/ 427252 h 622218"/>
                <a:gd name="connsiteX40" fmla="*/ 0 w 292976"/>
                <a:gd name="connsiteY40" fmla="*/ 432488 h 622218"/>
                <a:gd name="connsiteX41" fmla="*/ 3901 w 292976"/>
                <a:gd name="connsiteY41" fmla="*/ 476374 h 622218"/>
                <a:gd name="connsiteX42" fmla="*/ 9039 w 292976"/>
                <a:gd name="connsiteY42" fmla="*/ 491797 h 622218"/>
                <a:gd name="connsiteX43" fmla="*/ 10371 w 292976"/>
                <a:gd name="connsiteY43" fmla="*/ 526734 h 622218"/>
                <a:gd name="connsiteX44" fmla="*/ 14178 w 292976"/>
                <a:gd name="connsiteY44" fmla="*/ 534446 h 622218"/>
                <a:gd name="connsiteX45" fmla="*/ 14178 w 292976"/>
                <a:gd name="connsiteY45" fmla="*/ 551296 h 622218"/>
                <a:gd name="connsiteX46" fmla="*/ 18079 w 292976"/>
                <a:gd name="connsiteY46" fmla="*/ 561577 h 622218"/>
                <a:gd name="connsiteX47" fmla="*/ 10371 w 292976"/>
                <a:gd name="connsiteY47" fmla="*/ 574429 h 622218"/>
                <a:gd name="connsiteX48" fmla="*/ 10371 w 292976"/>
                <a:gd name="connsiteY48" fmla="*/ 596420 h 622218"/>
                <a:gd name="connsiteX49" fmla="*/ 15509 w 292976"/>
                <a:gd name="connsiteY49" fmla="*/ 606701 h 622218"/>
                <a:gd name="connsiteX50" fmla="*/ 33589 w 292976"/>
                <a:gd name="connsiteY50" fmla="*/ 622219 h 622218"/>
                <a:gd name="connsiteX51" fmla="*/ 221992 w 292976"/>
                <a:gd name="connsiteY51" fmla="*/ 579665 h 622218"/>
                <a:gd name="connsiteX52" fmla="*/ 227131 w 292976"/>
                <a:gd name="connsiteY52" fmla="*/ 566718 h 622218"/>
                <a:gd name="connsiteX53" fmla="*/ 236170 w 292976"/>
                <a:gd name="connsiteY53" fmla="*/ 565385 h 622218"/>
                <a:gd name="connsiteX54" fmla="*/ 232269 w 292976"/>
                <a:gd name="connsiteY54" fmla="*/ 551296 h 622218"/>
                <a:gd name="connsiteX55" fmla="*/ 241309 w 292976"/>
                <a:gd name="connsiteY55" fmla="*/ 546060 h 622218"/>
                <a:gd name="connsiteX56" fmla="*/ 251680 w 292976"/>
                <a:gd name="connsiteY56" fmla="*/ 546060 h 622218"/>
                <a:gd name="connsiteX57" fmla="*/ 255486 w 292976"/>
                <a:gd name="connsiteY57" fmla="*/ 534446 h 622218"/>
                <a:gd name="connsiteX58" fmla="*/ 270996 w 292976"/>
                <a:gd name="connsiteY58" fmla="*/ 521499 h 622218"/>
                <a:gd name="connsiteX59" fmla="*/ 282605 w 292976"/>
                <a:gd name="connsiteY59" fmla="*/ 524069 h 622218"/>
                <a:gd name="connsiteX60" fmla="*/ 287744 w 292976"/>
                <a:gd name="connsiteY60" fmla="*/ 521499 h 622218"/>
                <a:gd name="connsiteX61" fmla="*/ 287744 w 292976"/>
                <a:gd name="connsiteY61" fmla="*/ 513787 h 622218"/>
                <a:gd name="connsiteX62" fmla="*/ 287744 w 292976"/>
                <a:gd name="connsiteY62" fmla="*/ 504744 h 622218"/>
                <a:gd name="connsiteX63" fmla="*/ 291645 w 292976"/>
                <a:gd name="connsiteY63" fmla="*/ 491797 h 622218"/>
                <a:gd name="connsiteX64" fmla="*/ 292977 w 292976"/>
                <a:gd name="connsiteY64" fmla="*/ 481515 h 622218"/>
                <a:gd name="connsiteX65" fmla="*/ 292977 w 292976"/>
                <a:gd name="connsiteY65" fmla="*/ 478945 h 622218"/>
                <a:gd name="connsiteX66" fmla="*/ 292977 w 292976"/>
                <a:gd name="connsiteY66" fmla="*/ 477612 h 622218"/>
                <a:gd name="connsiteX67" fmla="*/ 291645 w 292976"/>
                <a:gd name="connsiteY67" fmla="*/ 478945 h 622218"/>
                <a:gd name="connsiteX68" fmla="*/ 286506 w 292976"/>
                <a:gd name="connsiteY68" fmla="*/ 480182 h 622218"/>
                <a:gd name="connsiteX69" fmla="*/ 285174 w 292976"/>
                <a:gd name="connsiteY69" fmla="*/ 480182 h 622218"/>
                <a:gd name="connsiteX70" fmla="*/ 285174 w 292976"/>
                <a:gd name="connsiteY70" fmla="*/ 478945 h 622218"/>
                <a:gd name="connsiteX71" fmla="*/ 286506 w 292976"/>
                <a:gd name="connsiteY71" fmla="*/ 476374 h 622218"/>
                <a:gd name="connsiteX72" fmla="*/ 286506 w 292976"/>
                <a:gd name="connsiteY72" fmla="*/ 475042 h 622218"/>
                <a:gd name="connsiteX73" fmla="*/ 282605 w 292976"/>
                <a:gd name="connsiteY73" fmla="*/ 473804 h 622218"/>
                <a:gd name="connsiteX74" fmla="*/ 278704 w 292976"/>
                <a:gd name="connsiteY74" fmla="*/ 472471 h 622218"/>
                <a:gd name="connsiteX75" fmla="*/ 273566 w 292976"/>
                <a:gd name="connsiteY75" fmla="*/ 469901 h 622218"/>
                <a:gd name="connsiteX76" fmla="*/ 272329 w 292976"/>
                <a:gd name="connsiteY76" fmla="*/ 468568 h 622218"/>
                <a:gd name="connsiteX77" fmla="*/ 269664 w 292976"/>
                <a:gd name="connsiteY77" fmla="*/ 468568 h 622218"/>
                <a:gd name="connsiteX78" fmla="*/ 268427 w 292976"/>
                <a:gd name="connsiteY78" fmla="*/ 469901 h 622218"/>
                <a:gd name="connsiteX79" fmla="*/ 267190 w 292976"/>
                <a:gd name="connsiteY79" fmla="*/ 471138 h 622218"/>
                <a:gd name="connsiteX80" fmla="*/ 268427 w 292976"/>
                <a:gd name="connsiteY80" fmla="*/ 473804 h 622218"/>
                <a:gd name="connsiteX81" fmla="*/ 269664 w 292976"/>
                <a:gd name="connsiteY81" fmla="*/ 475042 h 622218"/>
                <a:gd name="connsiteX82" fmla="*/ 270996 w 292976"/>
                <a:gd name="connsiteY82" fmla="*/ 478945 h 622218"/>
                <a:gd name="connsiteX83" fmla="*/ 272329 w 292976"/>
                <a:gd name="connsiteY83" fmla="*/ 482848 h 622218"/>
                <a:gd name="connsiteX84" fmla="*/ 270996 w 292976"/>
                <a:gd name="connsiteY84" fmla="*/ 482848 h 622218"/>
                <a:gd name="connsiteX85" fmla="*/ 270996 w 292976"/>
                <a:gd name="connsiteY85" fmla="*/ 484086 h 622218"/>
                <a:gd name="connsiteX86" fmla="*/ 267190 w 292976"/>
                <a:gd name="connsiteY86" fmla="*/ 481515 h 622218"/>
                <a:gd name="connsiteX87" fmla="*/ 265858 w 292976"/>
                <a:gd name="connsiteY87" fmla="*/ 481515 h 622218"/>
                <a:gd name="connsiteX88" fmla="*/ 264526 w 292976"/>
                <a:gd name="connsiteY88" fmla="*/ 485418 h 622218"/>
                <a:gd name="connsiteX89" fmla="*/ 261957 w 292976"/>
                <a:gd name="connsiteY89" fmla="*/ 487989 h 622218"/>
                <a:gd name="connsiteX90" fmla="*/ 260624 w 292976"/>
                <a:gd name="connsiteY90" fmla="*/ 487989 h 622218"/>
                <a:gd name="connsiteX91" fmla="*/ 259387 w 292976"/>
                <a:gd name="connsiteY91" fmla="*/ 486656 h 622218"/>
                <a:gd name="connsiteX92" fmla="*/ 259387 w 292976"/>
                <a:gd name="connsiteY92" fmla="*/ 485418 h 622218"/>
                <a:gd name="connsiteX93" fmla="*/ 259387 w 292976"/>
                <a:gd name="connsiteY93" fmla="*/ 484086 h 622218"/>
                <a:gd name="connsiteX94" fmla="*/ 260624 w 292976"/>
                <a:gd name="connsiteY94" fmla="*/ 481515 h 622218"/>
                <a:gd name="connsiteX95" fmla="*/ 263289 w 292976"/>
                <a:gd name="connsiteY95" fmla="*/ 477612 h 622218"/>
                <a:gd name="connsiteX96" fmla="*/ 264526 w 292976"/>
                <a:gd name="connsiteY96" fmla="*/ 475042 h 622218"/>
                <a:gd name="connsiteX97" fmla="*/ 264526 w 292976"/>
                <a:gd name="connsiteY97" fmla="*/ 472471 h 622218"/>
                <a:gd name="connsiteX98" fmla="*/ 263289 w 292976"/>
                <a:gd name="connsiteY98" fmla="*/ 471138 h 622218"/>
                <a:gd name="connsiteX99" fmla="*/ 260624 w 292976"/>
                <a:gd name="connsiteY99" fmla="*/ 468568 h 622218"/>
                <a:gd name="connsiteX100" fmla="*/ 263289 w 292976"/>
                <a:gd name="connsiteY100" fmla="*/ 465998 h 622218"/>
                <a:gd name="connsiteX101" fmla="*/ 265858 w 292976"/>
                <a:gd name="connsiteY101" fmla="*/ 464760 h 622218"/>
                <a:gd name="connsiteX102" fmla="*/ 268427 w 292976"/>
                <a:gd name="connsiteY102" fmla="*/ 464760 h 622218"/>
                <a:gd name="connsiteX103" fmla="*/ 269664 w 292976"/>
                <a:gd name="connsiteY103" fmla="*/ 464760 h 622218"/>
                <a:gd name="connsiteX104" fmla="*/ 272329 w 292976"/>
                <a:gd name="connsiteY104" fmla="*/ 465998 h 622218"/>
                <a:gd name="connsiteX105" fmla="*/ 268427 w 292976"/>
                <a:gd name="connsiteY105" fmla="*/ 458287 h 622218"/>
                <a:gd name="connsiteX106" fmla="*/ 265858 w 292976"/>
                <a:gd name="connsiteY106" fmla="*/ 441436 h 62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92976" h="622218">
                  <a:moveTo>
                    <a:pt x="265858" y="441436"/>
                  </a:moveTo>
                  <a:lnTo>
                    <a:pt x="249111" y="433725"/>
                  </a:lnTo>
                  <a:lnTo>
                    <a:pt x="229700" y="413067"/>
                  </a:lnTo>
                  <a:lnTo>
                    <a:pt x="225799" y="378224"/>
                  </a:lnTo>
                  <a:lnTo>
                    <a:pt x="220660" y="374321"/>
                  </a:lnTo>
                  <a:lnTo>
                    <a:pt x="147107" y="136801"/>
                  </a:lnTo>
                  <a:lnTo>
                    <a:pt x="102004" y="0"/>
                  </a:lnTo>
                  <a:lnTo>
                    <a:pt x="95534" y="16755"/>
                  </a:lnTo>
                  <a:lnTo>
                    <a:pt x="69747" y="11614"/>
                  </a:lnTo>
                  <a:lnTo>
                    <a:pt x="59376" y="27036"/>
                  </a:lnTo>
                  <a:lnTo>
                    <a:pt x="50336" y="29607"/>
                  </a:lnTo>
                  <a:lnTo>
                    <a:pt x="58043" y="34843"/>
                  </a:lnTo>
                  <a:lnTo>
                    <a:pt x="56806" y="49027"/>
                  </a:lnTo>
                  <a:lnTo>
                    <a:pt x="59376" y="55501"/>
                  </a:lnTo>
                  <a:lnTo>
                    <a:pt x="51668" y="71018"/>
                  </a:lnTo>
                  <a:lnTo>
                    <a:pt x="54237" y="81300"/>
                  </a:lnTo>
                  <a:lnTo>
                    <a:pt x="50336" y="90344"/>
                  </a:lnTo>
                  <a:lnTo>
                    <a:pt x="59376" y="105861"/>
                  </a:lnTo>
                  <a:lnTo>
                    <a:pt x="54237" y="126519"/>
                  </a:lnTo>
                  <a:lnTo>
                    <a:pt x="55474" y="135563"/>
                  </a:lnTo>
                  <a:lnTo>
                    <a:pt x="50336" y="145844"/>
                  </a:lnTo>
                  <a:lnTo>
                    <a:pt x="73553" y="176879"/>
                  </a:lnTo>
                  <a:lnTo>
                    <a:pt x="67083" y="185828"/>
                  </a:lnTo>
                  <a:lnTo>
                    <a:pt x="70984" y="189731"/>
                  </a:lnTo>
                  <a:lnTo>
                    <a:pt x="70984" y="197537"/>
                  </a:lnTo>
                  <a:lnTo>
                    <a:pt x="63277" y="205248"/>
                  </a:lnTo>
                  <a:lnTo>
                    <a:pt x="60613" y="216863"/>
                  </a:lnTo>
                  <a:lnTo>
                    <a:pt x="46434" y="227144"/>
                  </a:lnTo>
                  <a:lnTo>
                    <a:pt x="41296" y="240091"/>
                  </a:lnTo>
                  <a:lnTo>
                    <a:pt x="16842" y="250468"/>
                  </a:lnTo>
                  <a:lnTo>
                    <a:pt x="11608" y="260749"/>
                  </a:lnTo>
                  <a:lnTo>
                    <a:pt x="14178" y="285311"/>
                  </a:lnTo>
                  <a:lnTo>
                    <a:pt x="24549" y="305969"/>
                  </a:lnTo>
                  <a:lnTo>
                    <a:pt x="18079" y="329197"/>
                  </a:lnTo>
                  <a:lnTo>
                    <a:pt x="21980" y="335575"/>
                  </a:lnTo>
                  <a:lnTo>
                    <a:pt x="20648" y="347190"/>
                  </a:lnTo>
                  <a:lnTo>
                    <a:pt x="14178" y="356329"/>
                  </a:lnTo>
                  <a:lnTo>
                    <a:pt x="15509" y="382128"/>
                  </a:lnTo>
                  <a:lnTo>
                    <a:pt x="3901" y="401453"/>
                  </a:lnTo>
                  <a:lnTo>
                    <a:pt x="3901" y="427252"/>
                  </a:lnTo>
                  <a:lnTo>
                    <a:pt x="0" y="432488"/>
                  </a:lnTo>
                  <a:lnTo>
                    <a:pt x="3901" y="476374"/>
                  </a:lnTo>
                  <a:lnTo>
                    <a:pt x="9039" y="491797"/>
                  </a:lnTo>
                  <a:lnTo>
                    <a:pt x="10371" y="526734"/>
                  </a:lnTo>
                  <a:lnTo>
                    <a:pt x="14178" y="534446"/>
                  </a:lnTo>
                  <a:lnTo>
                    <a:pt x="14178" y="551296"/>
                  </a:lnTo>
                  <a:lnTo>
                    <a:pt x="18079" y="561577"/>
                  </a:lnTo>
                  <a:lnTo>
                    <a:pt x="10371" y="574429"/>
                  </a:lnTo>
                  <a:lnTo>
                    <a:pt x="10371" y="596420"/>
                  </a:lnTo>
                  <a:lnTo>
                    <a:pt x="15509" y="606701"/>
                  </a:lnTo>
                  <a:lnTo>
                    <a:pt x="33589" y="622219"/>
                  </a:lnTo>
                  <a:lnTo>
                    <a:pt x="221992" y="579665"/>
                  </a:lnTo>
                  <a:lnTo>
                    <a:pt x="227131" y="566718"/>
                  </a:lnTo>
                  <a:lnTo>
                    <a:pt x="236170" y="565385"/>
                  </a:lnTo>
                  <a:lnTo>
                    <a:pt x="232269" y="551296"/>
                  </a:lnTo>
                  <a:lnTo>
                    <a:pt x="241309" y="546060"/>
                  </a:lnTo>
                  <a:lnTo>
                    <a:pt x="251680" y="546060"/>
                  </a:lnTo>
                  <a:lnTo>
                    <a:pt x="255486" y="534446"/>
                  </a:lnTo>
                  <a:lnTo>
                    <a:pt x="270996" y="521499"/>
                  </a:lnTo>
                  <a:lnTo>
                    <a:pt x="282605" y="524069"/>
                  </a:lnTo>
                  <a:lnTo>
                    <a:pt x="287744" y="521499"/>
                  </a:lnTo>
                  <a:lnTo>
                    <a:pt x="287744" y="513787"/>
                  </a:lnTo>
                  <a:lnTo>
                    <a:pt x="287744" y="504744"/>
                  </a:lnTo>
                  <a:lnTo>
                    <a:pt x="291645" y="491797"/>
                  </a:lnTo>
                  <a:lnTo>
                    <a:pt x="292977" y="481515"/>
                  </a:lnTo>
                  <a:lnTo>
                    <a:pt x="292977" y="478945"/>
                  </a:lnTo>
                  <a:lnTo>
                    <a:pt x="292977" y="477612"/>
                  </a:lnTo>
                  <a:lnTo>
                    <a:pt x="291645" y="478945"/>
                  </a:lnTo>
                  <a:lnTo>
                    <a:pt x="286506" y="480182"/>
                  </a:lnTo>
                  <a:lnTo>
                    <a:pt x="285174" y="480182"/>
                  </a:lnTo>
                  <a:lnTo>
                    <a:pt x="285174" y="478945"/>
                  </a:lnTo>
                  <a:lnTo>
                    <a:pt x="286506" y="476374"/>
                  </a:lnTo>
                  <a:lnTo>
                    <a:pt x="286506" y="475042"/>
                  </a:lnTo>
                  <a:lnTo>
                    <a:pt x="282605" y="473804"/>
                  </a:lnTo>
                  <a:lnTo>
                    <a:pt x="278704" y="472471"/>
                  </a:lnTo>
                  <a:lnTo>
                    <a:pt x="273566" y="469901"/>
                  </a:lnTo>
                  <a:lnTo>
                    <a:pt x="272329" y="468568"/>
                  </a:lnTo>
                  <a:lnTo>
                    <a:pt x="269664" y="468568"/>
                  </a:lnTo>
                  <a:lnTo>
                    <a:pt x="268427" y="469901"/>
                  </a:lnTo>
                  <a:lnTo>
                    <a:pt x="267190" y="471138"/>
                  </a:lnTo>
                  <a:lnTo>
                    <a:pt x="268427" y="473804"/>
                  </a:lnTo>
                  <a:lnTo>
                    <a:pt x="269664" y="475042"/>
                  </a:lnTo>
                  <a:lnTo>
                    <a:pt x="270996" y="478945"/>
                  </a:lnTo>
                  <a:lnTo>
                    <a:pt x="272329" y="482848"/>
                  </a:lnTo>
                  <a:lnTo>
                    <a:pt x="270996" y="482848"/>
                  </a:lnTo>
                  <a:lnTo>
                    <a:pt x="270996" y="484086"/>
                  </a:lnTo>
                  <a:lnTo>
                    <a:pt x="267190" y="481515"/>
                  </a:lnTo>
                  <a:lnTo>
                    <a:pt x="265858" y="481515"/>
                  </a:lnTo>
                  <a:lnTo>
                    <a:pt x="264526" y="485418"/>
                  </a:lnTo>
                  <a:lnTo>
                    <a:pt x="261957" y="487989"/>
                  </a:lnTo>
                  <a:lnTo>
                    <a:pt x="260624" y="487989"/>
                  </a:lnTo>
                  <a:lnTo>
                    <a:pt x="259387" y="486656"/>
                  </a:lnTo>
                  <a:lnTo>
                    <a:pt x="259387" y="485418"/>
                  </a:lnTo>
                  <a:lnTo>
                    <a:pt x="259387" y="484086"/>
                  </a:lnTo>
                  <a:lnTo>
                    <a:pt x="260624" y="481515"/>
                  </a:lnTo>
                  <a:lnTo>
                    <a:pt x="263289" y="477612"/>
                  </a:lnTo>
                  <a:lnTo>
                    <a:pt x="264526" y="475042"/>
                  </a:lnTo>
                  <a:lnTo>
                    <a:pt x="264526" y="472471"/>
                  </a:lnTo>
                  <a:lnTo>
                    <a:pt x="263289" y="471138"/>
                  </a:lnTo>
                  <a:lnTo>
                    <a:pt x="260624" y="468568"/>
                  </a:lnTo>
                  <a:lnTo>
                    <a:pt x="263289" y="465998"/>
                  </a:lnTo>
                  <a:lnTo>
                    <a:pt x="265858" y="464760"/>
                  </a:lnTo>
                  <a:lnTo>
                    <a:pt x="268427" y="464760"/>
                  </a:lnTo>
                  <a:lnTo>
                    <a:pt x="269664" y="464760"/>
                  </a:lnTo>
                  <a:lnTo>
                    <a:pt x="272329" y="465998"/>
                  </a:lnTo>
                  <a:lnTo>
                    <a:pt x="268427" y="458287"/>
                  </a:lnTo>
                  <a:lnTo>
                    <a:pt x="265858" y="441436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5683913-7406-0E5F-FF9D-3109B9A30398}"/>
                </a:ext>
              </a:extLst>
            </p:cNvPr>
            <p:cNvSpPr/>
            <p:nvPr/>
          </p:nvSpPr>
          <p:spPr>
            <a:xfrm>
              <a:off x="7394663" y="4212835"/>
              <a:ext cx="728992" cy="360565"/>
            </a:xfrm>
            <a:custGeom>
              <a:avLst/>
              <a:gdLst>
                <a:gd name="connsiteX0" fmla="*/ 624586 w 811657"/>
                <a:gd name="connsiteY0" fmla="*/ 0 h 401452"/>
                <a:gd name="connsiteX1" fmla="*/ 340649 w 811657"/>
                <a:gd name="connsiteY1" fmla="*/ 60642 h 401452"/>
                <a:gd name="connsiteX2" fmla="*/ 0 w 811657"/>
                <a:gd name="connsiteY2" fmla="*/ 123949 h 401452"/>
                <a:gd name="connsiteX3" fmla="*/ 19316 w 811657"/>
                <a:gd name="connsiteY3" fmla="*/ 241424 h 401452"/>
                <a:gd name="connsiteX4" fmla="*/ 25787 w 811657"/>
                <a:gd name="connsiteY4" fmla="*/ 236283 h 401452"/>
                <a:gd name="connsiteX5" fmla="*/ 39965 w 811657"/>
                <a:gd name="connsiteY5" fmla="*/ 215530 h 401452"/>
                <a:gd name="connsiteX6" fmla="*/ 47767 w 811657"/>
                <a:gd name="connsiteY6" fmla="*/ 211722 h 401452"/>
                <a:gd name="connsiteX7" fmla="*/ 51573 w 811657"/>
                <a:gd name="connsiteY7" fmla="*/ 201345 h 401452"/>
                <a:gd name="connsiteX8" fmla="*/ 67083 w 811657"/>
                <a:gd name="connsiteY8" fmla="*/ 187161 h 401452"/>
                <a:gd name="connsiteX9" fmla="*/ 67083 w 811657"/>
                <a:gd name="connsiteY9" fmla="*/ 182020 h 401452"/>
                <a:gd name="connsiteX10" fmla="*/ 70985 w 811657"/>
                <a:gd name="connsiteY10" fmla="*/ 182020 h 401452"/>
                <a:gd name="connsiteX11" fmla="*/ 74886 w 811657"/>
                <a:gd name="connsiteY11" fmla="*/ 172976 h 401452"/>
                <a:gd name="connsiteX12" fmla="*/ 73553 w 811657"/>
                <a:gd name="connsiteY12" fmla="*/ 167835 h 401452"/>
                <a:gd name="connsiteX13" fmla="*/ 82593 w 811657"/>
                <a:gd name="connsiteY13" fmla="*/ 163932 h 401452"/>
                <a:gd name="connsiteX14" fmla="*/ 99340 w 811657"/>
                <a:gd name="connsiteY14" fmla="*/ 170406 h 401452"/>
                <a:gd name="connsiteX15" fmla="*/ 116087 w 811657"/>
                <a:gd name="connsiteY15" fmla="*/ 139371 h 401452"/>
                <a:gd name="connsiteX16" fmla="*/ 121320 w 811657"/>
                <a:gd name="connsiteY16" fmla="*/ 136801 h 401452"/>
                <a:gd name="connsiteX17" fmla="*/ 117419 w 811657"/>
                <a:gd name="connsiteY17" fmla="*/ 134230 h 401452"/>
                <a:gd name="connsiteX18" fmla="*/ 121320 w 811657"/>
                <a:gd name="connsiteY18" fmla="*/ 120046 h 401452"/>
                <a:gd name="connsiteX19" fmla="*/ 131597 w 811657"/>
                <a:gd name="connsiteY19" fmla="*/ 122616 h 401452"/>
                <a:gd name="connsiteX20" fmla="*/ 131597 w 811657"/>
                <a:gd name="connsiteY20" fmla="*/ 126519 h 401452"/>
                <a:gd name="connsiteX21" fmla="*/ 125127 w 811657"/>
                <a:gd name="connsiteY21" fmla="*/ 129089 h 401452"/>
                <a:gd name="connsiteX22" fmla="*/ 127696 w 811657"/>
                <a:gd name="connsiteY22" fmla="*/ 132897 h 401452"/>
                <a:gd name="connsiteX23" fmla="*/ 145870 w 811657"/>
                <a:gd name="connsiteY23" fmla="*/ 139371 h 401452"/>
                <a:gd name="connsiteX24" fmla="*/ 178032 w 811657"/>
                <a:gd name="connsiteY24" fmla="*/ 138133 h 401452"/>
                <a:gd name="connsiteX25" fmla="*/ 183265 w 811657"/>
                <a:gd name="connsiteY25" fmla="*/ 130327 h 401452"/>
                <a:gd name="connsiteX26" fmla="*/ 187071 w 811657"/>
                <a:gd name="connsiteY26" fmla="*/ 129089 h 401452"/>
                <a:gd name="connsiteX27" fmla="*/ 179364 w 811657"/>
                <a:gd name="connsiteY27" fmla="*/ 123949 h 401452"/>
                <a:gd name="connsiteX28" fmla="*/ 180696 w 811657"/>
                <a:gd name="connsiteY28" fmla="*/ 120046 h 401452"/>
                <a:gd name="connsiteX29" fmla="*/ 188403 w 811657"/>
                <a:gd name="connsiteY29" fmla="*/ 120046 h 401452"/>
                <a:gd name="connsiteX30" fmla="*/ 181933 w 811657"/>
                <a:gd name="connsiteY30" fmla="*/ 113572 h 401452"/>
                <a:gd name="connsiteX31" fmla="*/ 190973 w 811657"/>
                <a:gd name="connsiteY31" fmla="*/ 113572 h 401452"/>
                <a:gd name="connsiteX32" fmla="*/ 196111 w 811657"/>
                <a:gd name="connsiteY32" fmla="*/ 105861 h 401452"/>
                <a:gd name="connsiteX33" fmla="*/ 209052 w 811657"/>
                <a:gd name="connsiteY33" fmla="*/ 108431 h 401452"/>
                <a:gd name="connsiteX34" fmla="*/ 215522 w 811657"/>
                <a:gd name="connsiteY34" fmla="*/ 95484 h 401452"/>
                <a:gd name="connsiteX35" fmla="*/ 220661 w 811657"/>
                <a:gd name="connsiteY35" fmla="*/ 89106 h 401452"/>
                <a:gd name="connsiteX36" fmla="*/ 233601 w 811657"/>
                <a:gd name="connsiteY36" fmla="*/ 89106 h 401452"/>
                <a:gd name="connsiteX37" fmla="*/ 256819 w 811657"/>
                <a:gd name="connsiteY37" fmla="*/ 104528 h 401452"/>
                <a:gd name="connsiteX38" fmla="*/ 261957 w 811657"/>
                <a:gd name="connsiteY38" fmla="*/ 100720 h 401452"/>
                <a:gd name="connsiteX39" fmla="*/ 267095 w 811657"/>
                <a:gd name="connsiteY39" fmla="*/ 105861 h 401452"/>
                <a:gd name="connsiteX40" fmla="*/ 265858 w 811657"/>
                <a:gd name="connsiteY40" fmla="*/ 98055 h 401452"/>
                <a:gd name="connsiteX41" fmla="*/ 273566 w 811657"/>
                <a:gd name="connsiteY41" fmla="*/ 101958 h 401452"/>
                <a:gd name="connsiteX42" fmla="*/ 274898 w 811657"/>
                <a:gd name="connsiteY42" fmla="*/ 96817 h 401452"/>
                <a:gd name="connsiteX43" fmla="*/ 282605 w 811657"/>
                <a:gd name="connsiteY43" fmla="*/ 98055 h 401452"/>
                <a:gd name="connsiteX44" fmla="*/ 285175 w 811657"/>
                <a:gd name="connsiteY44" fmla="*/ 105861 h 401452"/>
                <a:gd name="connsiteX45" fmla="*/ 277467 w 811657"/>
                <a:gd name="connsiteY45" fmla="*/ 109764 h 401452"/>
                <a:gd name="connsiteX46" fmla="*/ 281273 w 811657"/>
                <a:gd name="connsiteY46" fmla="*/ 112334 h 401452"/>
                <a:gd name="connsiteX47" fmla="*/ 283938 w 811657"/>
                <a:gd name="connsiteY47" fmla="*/ 118713 h 401452"/>
                <a:gd name="connsiteX48" fmla="*/ 286506 w 811657"/>
                <a:gd name="connsiteY48" fmla="*/ 114905 h 401452"/>
                <a:gd name="connsiteX49" fmla="*/ 289076 w 811657"/>
                <a:gd name="connsiteY49" fmla="*/ 114905 h 401452"/>
                <a:gd name="connsiteX50" fmla="*/ 287744 w 811657"/>
                <a:gd name="connsiteY50" fmla="*/ 122616 h 401452"/>
                <a:gd name="connsiteX51" fmla="*/ 299353 w 811657"/>
                <a:gd name="connsiteY51" fmla="*/ 120046 h 401452"/>
                <a:gd name="connsiteX52" fmla="*/ 295451 w 811657"/>
                <a:gd name="connsiteY52" fmla="*/ 123949 h 401452"/>
                <a:gd name="connsiteX53" fmla="*/ 299353 w 811657"/>
                <a:gd name="connsiteY53" fmla="*/ 129089 h 401452"/>
                <a:gd name="connsiteX54" fmla="*/ 295451 w 811657"/>
                <a:gd name="connsiteY54" fmla="*/ 129089 h 401452"/>
                <a:gd name="connsiteX55" fmla="*/ 296783 w 811657"/>
                <a:gd name="connsiteY55" fmla="*/ 134230 h 401452"/>
                <a:gd name="connsiteX56" fmla="*/ 305823 w 811657"/>
                <a:gd name="connsiteY56" fmla="*/ 135563 h 401452"/>
                <a:gd name="connsiteX57" fmla="*/ 309724 w 811657"/>
                <a:gd name="connsiteY57" fmla="*/ 139371 h 401452"/>
                <a:gd name="connsiteX58" fmla="*/ 309724 w 811657"/>
                <a:gd name="connsiteY58" fmla="*/ 154888 h 401452"/>
                <a:gd name="connsiteX59" fmla="*/ 314863 w 811657"/>
                <a:gd name="connsiteY59" fmla="*/ 158791 h 401452"/>
                <a:gd name="connsiteX60" fmla="*/ 323902 w 811657"/>
                <a:gd name="connsiteY60" fmla="*/ 156221 h 401452"/>
                <a:gd name="connsiteX61" fmla="*/ 343218 w 811657"/>
                <a:gd name="connsiteY61" fmla="*/ 157459 h 401452"/>
                <a:gd name="connsiteX62" fmla="*/ 363866 w 811657"/>
                <a:gd name="connsiteY62" fmla="*/ 170406 h 401452"/>
                <a:gd name="connsiteX63" fmla="*/ 363866 w 811657"/>
                <a:gd name="connsiteY63" fmla="*/ 180687 h 401452"/>
                <a:gd name="connsiteX64" fmla="*/ 358728 w 811657"/>
                <a:gd name="connsiteY64" fmla="*/ 188493 h 401452"/>
                <a:gd name="connsiteX65" fmla="*/ 361297 w 811657"/>
                <a:gd name="connsiteY65" fmla="*/ 196204 h 401452"/>
                <a:gd name="connsiteX66" fmla="*/ 376807 w 811657"/>
                <a:gd name="connsiteY66" fmla="*/ 205248 h 401452"/>
                <a:gd name="connsiteX67" fmla="*/ 394886 w 811657"/>
                <a:gd name="connsiteY67" fmla="*/ 201345 h 401452"/>
                <a:gd name="connsiteX68" fmla="*/ 409064 w 811657"/>
                <a:gd name="connsiteY68" fmla="*/ 207819 h 401452"/>
                <a:gd name="connsiteX69" fmla="*/ 412966 w 811657"/>
                <a:gd name="connsiteY69" fmla="*/ 218195 h 401452"/>
                <a:gd name="connsiteX70" fmla="*/ 429712 w 811657"/>
                <a:gd name="connsiteY70" fmla="*/ 218195 h 401452"/>
                <a:gd name="connsiteX71" fmla="*/ 436088 w 811657"/>
                <a:gd name="connsiteY71" fmla="*/ 224574 h 401452"/>
                <a:gd name="connsiteX72" fmla="*/ 446459 w 811657"/>
                <a:gd name="connsiteY72" fmla="*/ 207819 h 401452"/>
                <a:gd name="connsiteX73" fmla="*/ 473578 w 811657"/>
                <a:gd name="connsiteY73" fmla="*/ 225906 h 401452"/>
                <a:gd name="connsiteX74" fmla="*/ 455499 w 811657"/>
                <a:gd name="connsiteY74" fmla="*/ 254276 h 401452"/>
                <a:gd name="connsiteX75" fmla="*/ 458068 w 811657"/>
                <a:gd name="connsiteY75" fmla="*/ 269793 h 401452"/>
                <a:gd name="connsiteX76" fmla="*/ 452929 w 811657"/>
                <a:gd name="connsiteY76" fmla="*/ 271126 h 401452"/>
                <a:gd name="connsiteX77" fmla="*/ 447791 w 811657"/>
                <a:gd name="connsiteY77" fmla="*/ 277504 h 401452"/>
                <a:gd name="connsiteX78" fmla="*/ 446459 w 811657"/>
                <a:gd name="connsiteY78" fmla="*/ 287881 h 401452"/>
                <a:gd name="connsiteX79" fmla="*/ 449028 w 811657"/>
                <a:gd name="connsiteY79" fmla="*/ 286548 h 401452"/>
                <a:gd name="connsiteX80" fmla="*/ 450361 w 811657"/>
                <a:gd name="connsiteY80" fmla="*/ 286548 h 401452"/>
                <a:gd name="connsiteX81" fmla="*/ 451598 w 811657"/>
                <a:gd name="connsiteY81" fmla="*/ 289214 h 401452"/>
                <a:gd name="connsiteX82" fmla="*/ 450361 w 811657"/>
                <a:gd name="connsiteY82" fmla="*/ 291784 h 401452"/>
                <a:gd name="connsiteX83" fmla="*/ 450361 w 811657"/>
                <a:gd name="connsiteY83" fmla="*/ 293022 h 401452"/>
                <a:gd name="connsiteX84" fmla="*/ 445222 w 811657"/>
                <a:gd name="connsiteY84" fmla="*/ 295592 h 401452"/>
                <a:gd name="connsiteX85" fmla="*/ 439989 w 811657"/>
                <a:gd name="connsiteY85" fmla="*/ 298162 h 401452"/>
                <a:gd name="connsiteX86" fmla="*/ 438752 w 811657"/>
                <a:gd name="connsiteY86" fmla="*/ 299495 h 401452"/>
                <a:gd name="connsiteX87" fmla="*/ 437420 w 811657"/>
                <a:gd name="connsiteY87" fmla="*/ 302065 h 401452"/>
                <a:gd name="connsiteX88" fmla="*/ 437420 w 811657"/>
                <a:gd name="connsiteY88" fmla="*/ 304636 h 401452"/>
                <a:gd name="connsiteX89" fmla="*/ 437420 w 811657"/>
                <a:gd name="connsiteY89" fmla="*/ 305969 h 401452"/>
                <a:gd name="connsiteX90" fmla="*/ 437420 w 811657"/>
                <a:gd name="connsiteY90" fmla="*/ 307206 h 401452"/>
                <a:gd name="connsiteX91" fmla="*/ 438752 w 811657"/>
                <a:gd name="connsiteY91" fmla="*/ 307206 h 401452"/>
                <a:gd name="connsiteX92" fmla="*/ 442558 w 811657"/>
                <a:gd name="connsiteY92" fmla="*/ 302065 h 401452"/>
                <a:gd name="connsiteX93" fmla="*/ 446459 w 811657"/>
                <a:gd name="connsiteY93" fmla="*/ 298162 h 401452"/>
                <a:gd name="connsiteX94" fmla="*/ 447791 w 811657"/>
                <a:gd name="connsiteY94" fmla="*/ 298162 h 401452"/>
                <a:gd name="connsiteX95" fmla="*/ 449028 w 811657"/>
                <a:gd name="connsiteY95" fmla="*/ 298162 h 401452"/>
                <a:gd name="connsiteX96" fmla="*/ 449028 w 811657"/>
                <a:gd name="connsiteY96" fmla="*/ 299495 h 401452"/>
                <a:gd name="connsiteX97" fmla="*/ 450361 w 811657"/>
                <a:gd name="connsiteY97" fmla="*/ 299495 h 401452"/>
                <a:gd name="connsiteX98" fmla="*/ 450361 w 811657"/>
                <a:gd name="connsiteY98" fmla="*/ 300828 h 401452"/>
                <a:gd name="connsiteX99" fmla="*/ 445222 w 811657"/>
                <a:gd name="connsiteY99" fmla="*/ 305969 h 401452"/>
                <a:gd name="connsiteX100" fmla="*/ 439989 w 811657"/>
                <a:gd name="connsiteY100" fmla="*/ 309777 h 401452"/>
                <a:gd name="connsiteX101" fmla="*/ 438752 w 811657"/>
                <a:gd name="connsiteY101" fmla="*/ 311109 h 401452"/>
                <a:gd name="connsiteX102" fmla="*/ 436088 w 811657"/>
                <a:gd name="connsiteY102" fmla="*/ 312442 h 401452"/>
                <a:gd name="connsiteX103" fmla="*/ 433614 w 811657"/>
                <a:gd name="connsiteY103" fmla="*/ 311109 h 401452"/>
                <a:gd name="connsiteX104" fmla="*/ 433614 w 811657"/>
                <a:gd name="connsiteY104" fmla="*/ 312442 h 401452"/>
                <a:gd name="connsiteX105" fmla="*/ 432281 w 811657"/>
                <a:gd name="connsiteY105" fmla="*/ 312442 h 401452"/>
                <a:gd name="connsiteX106" fmla="*/ 433614 w 811657"/>
                <a:gd name="connsiteY106" fmla="*/ 316250 h 401452"/>
                <a:gd name="connsiteX107" fmla="*/ 433614 w 811657"/>
                <a:gd name="connsiteY107" fmla="*/ 317583 h 401452"/>
                <a:gd name="connsiteX108" fmla="*/ 433614 w 811657"/>
                <a:gd name="connsiteY108" fmla="*/ 318820 h 401452"/>
                <a:gd name="connsiteX109" fmla="*/ 432281 w 811657"/>
                <a:gd name="connsiteY109" fmla="*/ 320153 h 401452"/>
                <a:gd name="connsiteX110" fmla="*/ 429712 w 811657"/>
                <a:gd name="connsiteY110" fmla="*/ 322724 h 401452"/>
                <a:gd name="connsiteX111" fmla="*/ 429712 w 811657"/>
                <a:gd name="connsiteY111" fmla="*/ 326627 h 401452"/>
                <a:gd name="connsiteX112" fmla="*/ 429712 w 811657"/>
                <a:gd name="connsiteY112" fmla="*/ 330435 h 401452"/>
                <a:gd name="connsiteX113" fmla="*/ 432281 w 811657"/>
                <a:gd name="connsiteY113" fmla="*/ 339479 h 401452"/>
                <a:gd name="connsiteX114" fmla="*/ 437420 w 811657"/>
                <a:gd name="connsiteY114" fmla="*/ 349855 h 401452"/>
                <a:gd name="connsiteX115" fmla="*/ 438752 w 811657"/>
                <a:gd name="connsiteY115" fmla="*/ 351093 h 401452"/>
                <a:gd name="connsiteX116" fmla="*/ 441321 w 811657"/>
                <a:gd name="connsiteY116" fmla="*/ 353758 h 401452"/>
                <a:gd name="connsiteX117" fmla="*/ 446459 w 811657"/>
                <a:gd name="connsiteY117" fmla="*/ 354996 h 401452"/>
                <a:gd name="connsiteX118" fmla="*/ 450361 w 811657"/>
                <a:gd name="connsiteY118" fmla="*/ 352426 h 401452"/>
                <a:gd name="connsiteX119" fmla="*/ 452929 w 811657"/>
                <a:gd name="connsiteY119" fmla="*/ 349855 h 401452"/>
                <a:gd name="connsiteX120" fmla="*/ 456831 w 811657"/>
                <a:gd name="connsiteY120" fmla="*/ 347285 h 401452"/>
                <a:gd name="connsiteX121" fmla="*/ 458068 w 811657"/>
                <a:gd name="connsiteY121" fmla="*/ 344714 h 401452"/>
                <a:gd name="connsiteX122" fmla="*/ 458068 w 811657"/>
                <a:gd name="connsiteY122" fmla="*/ 339479 h 401452"/>
                <a:gd name="connsiteX123" fmla="*/ 459400 w 811657"/>
                <a:gd name="connsiteY123" fmla="*/ 334338 h 401452"/>
                <a:gd name="connsiteX124" fmla="*/ 458068 w 811657"/>
                <a:gd name="connsiteY124" fmla="*/ 333005 h 401452"/>
                <a:gd name="connsiteX125" fmla="*/ 454262 w 811657"/>
                <a:gd name="connsiteY125" fmla="*/ 334338 h 401452"/>
                <a:gd name="connsiteX126" fmla="*/ 452929 w 811657"/>
                <a:gd name="connsiteY126" fmla="*/ 333005 h 401452"/>
                <a:gd name="connsiteX127" fmla="*/ 452929 w 811657"/>
                <a:gd name="connsiteY127" fmla="*/ 330435 h 401452"/>
                <a:gd name="connsiteX128" fmla="*/ 454262 w 811657"/>
                <a:gd name="connsiteY128" fmla="*/ 330435 h 401452"/>
                <a:gd name="connsiteX129" fmla="*/ 458068 w 811657"/>
                <a:gd name="connsiteY129" fmla="*/ 329197 h 401452"/>
                <a:gd name="connsiteX130" fmla="*/ 460637 w 811657"/>
                <a:gd name="connsiteY130" fmla="*/ 329197 h 401452"/>
                <a:gd name="connsiteX131" fmla="*/ 461969 w 811657"/>
                <a:gd name="connsiteY131" fmla="*/ 329197 h 401452"/>
                <a:gd name="connsiteX132" fmla="*/ 461969 w 811657"/>
                <a:gd name="connsiteY132" fmla="*/ 330435 h 401452"/>
                <a:gd name="connsiteX133" fmla="*/ 461969 w 811657"/>
                <a:gd name="connsiteY133" fmla="*/ 333005 h 401452"/>
                <a:gd name="connsiteX134" fmla="*/ 461969 w 811657"/>
                <a:gd name="connsiteY134" fmla="*/ 335670 h 401452"/>
                <a:gd name="connsiteX135" fmla="*/ 461969 w 811657"/>
                <a:gd name="connsiteY135" fmla="*/ 338241 h 401452"/>
                <a:gd name="connsiteX136" fmla="*/ 460637 w 811657"/>
                <a:gd name="connsiteY136" fmla="*/ 340811 h 401452"/>
                <a:gd name="connsiteX137" fmla="*/ 461969 w 811657"/>
                <a:gd name="connsiteY137" fmla="*/ 340811 h 401452"/>
                <a:gd name="connsiteX138" fmla="*/ 461969 w 811657"/>
                <a:gd name="connsiteY138" fmla="*/ 342144 h 401452"/>
                <a:gd name="connsiteX139" fmla="*/ 464538 w 811657"/>
                <a:gd name="connsiteY139" fmla="*/ 340811 h 401452"/>
                <a:gd name="connsiteX140" fmla="*/ 465776 w 811657"/>
                <a:gd name="connsiteY140" fmla="*/ 339479 h 401452"/>
                <a:gd name="connsiteX141" fmla="*/ 464538 w 811657"/>
                <a:gd name="connsiteY141" fmla="*/ 338241 h 401452"/>
                <a:gd name="connsiteX142" fmla="*/ 467108 w 811657"/>
                <a:gd name="connsiteY142" fmla="*/ 334338 h 401452"/>
                <a:gd name="connsiteX143" fmla="*/ 468440 w 811657"/>
                <a:gd name="connsiteY143" fmla="*/ 329197 h 401452"/>
                <a:gd name="connsiteX144" fmla="*/ 469677 w 811657"/>
                <a:gd name="connsiteY144" fmla="*/ 324056 h 401452"/>
                <a:gd name="connsiteX145" fmla="*/ 471009 w 811657"/>
                <a:gd name="connsiteY145" fmla="*/ 320153 h 401452"/>
                <a:gd name="connsiteX146" fmla="*/ 472246 w 811657"/>
                <a:gd name="connsiteY146" fmla="*/ 318820 h 401452"/>
                <a:gd name="connsiteX147" fmla="*/ 473578 w 811657"/>
                <a:gd name="connsiteY147" fmla="*/ 317583 h 401452"/>
                <a:gd name="connsiteX148" fmla="*/ 473578 w 811657"/>
                <a:gd name="connsiteY148" fmla="*/ 318820 h 401452"/>
                <a:gd name="connsiteX149" fmla="*/ 473578 w 811657"/>
                <a:gd name="connsiteY149" fmla="*/ 320153 h 401452"/>
                <a:gd name="connsiteX150" fmla="*/ 473578 w 811657"/>
                <a:gd name="connsiteY150" fmla="*/ 322724 h 401452"/>
                <a:gd name="connsiteX151" fmla="*/ 473578 w 811657"/>
                <a:gd name="connsiteY151" fmla="*/ 327864 h 401452"/>
                <a:gd name="connsiteX152" fmla="*/ 474815 w 811657"/>
                <a:gd name="connsiteY152" fmla="*/ 329197 h 401452"/>
                <a:gd name="connsiteX153" fmla="*/ 478716 w 811657"/>
                <a:gd name="connsiteY153" fmla="*/ 334338 h 401452"/>
                <a:gd name="connsiteX154" fmla="*/ 483950 w 811657"/>
                <a:gd name="connsiteY154" fmla="*/ 340811 h 401452"/>
                <a:gd name="connsiteX155" fmla="*/ 485187 w 811657"/>
                <a:gd name="connsiteY155" fmla="*/ 342144 h 401452"/>
                <a:gd name="connsiteX156" fmla="*/ 486519 w 811657"/>
                <a:gd name="connsiteY156" fmla="*/ 345952 h 401452"/>
                <a:gd name="connsiteX157" fmla="*/ 486519 w 811657"/>
                <a:gd name="connsiteY157" fmla="*/ 349855 h 401452"/>
                <a:gd name="connsiteX158" fmla="*/ 486519 w 811657"/>
                <a:gd name="connsiteY158" fmla="*/ 351093 h 401452"/>
                <a:gd name="connsiteX159" fmla="*/ 487756 w 811657"/>
                <a:gd name="connsiteY159" fmla="*/ 351093 h 401452"/>
                <a:gd name="connsiteX160" fmla="*/ 489088 w 811657"/>
                <a:gd name="connsiteY160" fmla="*/ 352426 h 401452"/>
                <a:gd name="connsiteX161" fmla="*/ 491657 w 811657"/>
                <a:gd name="connsiteY161" fmla="*/ 352426 h 401452"/>
                <a:gd name="connsiteX162" fmla="*/ 492894 w 811657"/>
                <a:gd name="connsiteY162" fmla="*/ 352426 h 401452"/>
                <a:gd name="connsiteX163" fmla="*/ 492894 w 811657"/>
                <a:gd name="connsiteY163" fmla="*/ 349855 h 401452"/>
                <a:gd name="connsiteX164" fmla="*/ 494226 w 811657"/>
                <a:gd name="connsiteY164" fmla="*/ 349855 h 401452"/>
                <a:gd name="connsiteX165" fmla="*/ 496796 w 811657"/>
                <a:gd name="connsiteY165" fmla="*/ 352426 h 401452"/>
                <a:gd name="connsiteX166" fmla="*/ 498033 w 811657"/>
                <a:gd name="connsiteY166" fmla="*/ 354996 h 401452"/>
                <a:gd name="connsiteX167" fmla="*/ 498033 w 811657"/>
                <a:gd name="connsiteY167" fmla="*/ 356329 h 401452"/>
                <a:gd name="connsiteX168" fmla="*/ 498033 w 811657"/>
                <a:gd name="connsiteY168" fmla="*/ 357566 h 401452"/>
                <a:gd name="connsiteX169" fmla="*/ 498033 w 811657"/>
                <a:gd name="connsiteY169" fmla="*/ 358899 h 401452"/>
                <a:gd name="connsiteX170" fmla="*/ 498033 w 811657"/>
                <a:gd name="connsiteY170" fmla="*/ 360232 h 401452"/>
                <a:gd name="connsiteX171" fmla="*/ 499364 w 811657"/>
                <a:gd name="connsiteY171" fmla="*/ 360232 h 401452"/>
                <a:gd name="connsiteX172" fmla="*/ 504503 w 811657"/>
                <a:gd name="connsiteY172" fmla="*/ 361470 h 401452"/>
                <a:gd name="connsiteX173" fmla="*/ 508404 w 811657"/>
                <a:gd name="connsiteY173" fmla="*/ 362707 h 401452"/>
                <a:gd name="connsiteX174" fmla="*/ 510973 w 811657"/>
                <a:gd name="connsiteY174" fmla="*/ 361470 h 401452"/>
                <a:gd name="connsiteX175" fmla="*/ 512306 w 811657"/>
                <a:gd name="connsiteY175" fmla="*/ 361470 h 401452"/>
                <a:gd name="connsiteX176" fmla="*/ 512306 w 811657"/>
                <a:gd name="connsiteY176" fmla="*/ 360232 h 401452"/>
                <a:gd name="connsiteX177" fmla="*/ 512306 w 811657"/>
                <a:gd name="connsiteY177" fmla="*/ 358899 h 401452"/>
                <a:gd name="connsiteX178" fmla="*/ 510973 w 811657"/>
                <a:gd name="connsiteY178" fmla="*/ 354996 h 401452"/>
                <a:gd name="connsiteX179" fmla="*/ 509736 w 811657"/>
                <a:gd name="connsiteY179" fmla="*/ 351093 h 401452"/>
                <a:gd name="connsiteX180" fmla="*/ 508404 w 811657"/>
                <a:gd name="connsiteY180" fmla="*/ 349855 h 401452"/>
                <a:gd name="connsiteX181" fmla="*/ 505835 w 811657"/>
                <a:gd name="connsiteY181" fmla="*/ 349855 h 401452"/>
                <a:gd name="connsiteX182" fmla="*/ 504503 w 811657"/>
                <a:gd name="connsiteY182" fmla="*/ 348522 h 401452"/>
                <a:gd name="connsiteX183" fmla="*/ 505835 w 811657"/>
                <a:gd name="connsiteY183" fmla="*/ 345952 h 401452"/>
                <a:gd name="connsiteX184" fmla="*/ 505835 w 811657"/>
                <a:gd name="connsiteY184" fmla="*/ 343382 h 401452"/>
                <a:gd name="connsiteX185" fmla="*/ 505835 w 811657"/>
                <a:gd name="connsiteY185" fmla="*/ 342144 h 401452"/>
                <a:gd name="connsiteX186" fmla="*/ 501934 w 811657"/>
                <a:gd name="connsiteY186" fmla="*/ 340811 h 401452"/>
                <a:gd name="connsiteX187" fmla="*/ 498033 w 811657"/>
                <a:gd name="connsiteY187" fmla="*/ 339479 h 401452"/>
                <a:gd name="connsiteX188" fmla="*/ 498033 w 811657"/>
                <a:gd name="connsiteY188" fmla="*/ 338241 h 401452"/>
                <a:gd name="connsiteX189" fmla="*/ 500697 w 811657"/>
                <a:gd name="connsiteY189" fmla="*/ 335670 h 401452"/>
                <a:gd name="connsiteX190" fmla="*/ 504503 w 811657"/>
                <a:gd name="connsiteY190" fmla="*/ 335670 h 401452"/>
                <a:gd name="connsiteX191" fmla="*/ 508404 w 811657"/>
                <a:gd name="connsiteY191" fmla="*/ 336908 h 401452"/>
                <a:gd name="connsiteX192" fmla="*/ 509736 w 811657"/>
                <a:gd name="connsiteY192" fmla="*/ 338241 h 401452"/>
                <a:gd name="connsiteX193" fmla="*/ 510973 w 811657"/>
                <a:gd name="connsiteY193" fmla="*/ 339479 h 401452"/>
                <a:gd name="connsiteX194" fmla="*/ 510973 w 811657"/>
                <a:gd name="connsiteY194" fmla="*/ 343382 h 401452"/>
                <a:gd name="connsiteX195" fmla="*/ 512306 w 811657"/>
                <a:gd name="connsiteY195" fmla="*/ 345952 h 401452"/>
                <a:gd name="connsiteX196" fmla="*/ 512306 w 811657"/>
                <a:gd name="connsiteY196" fmla="*/ 347285 h 401452"/>
                <a:gd name="connsiteX197" fmla="*/ 520013 w 811657"/>
                <a:gd name="connsiteY197" fmla="*/ 356329 h 401452"/>
                <a:gd name="connsiteX198" fmla="*/ 527720 w 811657"/>
                <a:gd name="connsiteY198" fmla="*/ 367943 h 401452"/>
                <a:gd name="connsiteX199" fmla="*/ 529052 w 811657"/>
                <a:gd name="connsiteY199" fmla="*/ 369181 h 401452"/>
                <a:gd name="connsiteX200" fmla="*/ 530289 w 811657"/>
                <a:gd name="connsiteY200" fmla="*/ 369181 h 401452"/>
                <a:gd name="connsiteX201" fmla="*/ 531621 w 811657"/>
                <a:gd name="connsiteY201" fmla="*/ 369181 h 401452"/>
                <a:gd name="connsiteX202" fmla="*/ 531621 w 811657"/>
                <a:gd name="connsiteY202" fmla="*/ 367943 h 401452"/>
                <a:gd name="connsiteX203" fmla="*/ 531621 w 811657"/>
                <a:gd name="connsiteY203" fmla="*/ 366610 h 401452"/>
                <a:gd name="connsiteX204" fmla="*/ 529052 w 811657"/>
                <a:gd name="connsiteY204" fmla="*/ 365373 h 401452"/>
                <a:gd name="connsiteX205" fmla="*/ 530289 w 811657"/>
                <a:gd name="connsiteY205" fmla="*/ 361470 h 401452"/>
                <a:gd name="connsiteX206" fmla="*/ 531621 w 811657"/>
                <a:gd name="connsiteY206" fmla="*/ 358899 h 401452"/>
                <a:gd name="connsiteX207" fmla="*/ 531621 w 811657"/>
                <a:gd name="connsiteY207" fmla="*/ 352426 h 401452"/>
                <a:gd name="connsiteX208" fmla="*/ 531621 w 811657"/>
                <a:gd name="connsiteY208" fmla="*/ 348522 h 401452"/>
                <a:gd name="connsiteX209" fmla="*/ 532954 w 811657"/>
                <a:gd name="connsiteY209" fmla="*/ 347285 h 401452"/>
                <a:gd name="connsiteX210" fmla="*/ 534191 w 811657"/>
                <a:gd name="connsiteY210" fmla="*/ 348522 h 401452"/>
                <a:gd name="connsiteX211" fmla="*/ 535523 w 811657"/>
                <a:gd name="connsiteY211" fmla="*/ 349855 h 401452"/>
                <a:gd name="connsiteX212" fmla="*/ 536760 w 811657"/>
                <a:gd name="connsiteY212" fmla="*/ 352426 h 401452"/>
                <a:gd name="connsiteX213" fmla="*/ 538092 w 811657"/>
                <a:gd name="connsiteY213" fmla="*/ 356329 h 401452"/>
                <a:gd name="connsiteX214" fmla="*/ 539329 w 811657"/>
                <a:gd name="connsiteY214" fmla="*/ 356329 h 401452"/>
                <a:gd name="connsiteX215" fmla="*/ 544562 w 811657"/>
                <a:gd name="connsiteY215" fmla="*/ 356329 h 401452"/>
                <a:gd name="connsiteX216" fmla="*/ 545799 w 811657"/>
                <a:gd name="connsiteY216" fmla="*/ 356329 h 401452"/>
                <a:gd name="connsiteX217" fmla="*/ 544562 w 811657"/>
                <a:gd name="connsiteY217" fmla="*/ 352426 h 401452"/>
                <a:gd name="connsiteX218" fmla="*/ 545799 w 811657"/>
                <a:gd name="connsiteY218" fmla="*/ 351093 h 401452"/>
                <a:gd name="connsiteX219" fmla="*/ 547132 w 811657"/>
                <a:gd name="connsiteY219" fmla="*/ 349855 h 401452"/>
                <a:gd name="connsiteX220" fmla="*/ 547132 w 811657"/>
                <a:gd name="connsiteY220" fmla="*/ 351093 h 401452"/>
                <a:gd name="connsiteX221" fmla="*/ 549701 w 811657"/>
                <a:gd name="connsiteY221" fmla="*/ 352426 h 401452"/>
                <a:gd name="connsiteX222" fmla="*/ 551033 w 811657"/>
                <a:gd name="connsiteY222" fmla="*/ 353758 h 401452"/>
                <a:gd name="connsiteX223" fmla="*/ 551033 w 811657"/>
                <a:gd name="connsiteY223" fmla="*/ 354996 h 401452"/>
                <a:gd name="connsiteX224" fmla="*/ 551033 w 811657"/>
                <a:gd name="connsiteY224" fmla="*/ 356329 h 401452"/>
                <a:gd name="connsiteX225" fmla="*/ 549701 w 811657"/>
                <a:gd name="connsiteY225" fmla="*/ 357566 h 401452"/>
                <a:gd name="connsiteX226" fmla="*/ 547132 w 811657"/>
                <a:gd name="connsiteY226" fmla="*/ 358899 h 401452"/>
                <a:gd name="connsiteX227" fmla="*/ 543230 w 811657"/>
                <a:gd name="connsiteY227" fmla="*/ 362707 h 401452"/>
                <a:gd name="connsiteX228" fmla="*/ 543230 w 811657"/>
                <a:gd name="connsiteY228" fmla="*/ 364040 h 401452"/>
                <a:gd name="connsiteX229" fmla="*/ 548464 w 811657"/>
                <a:gd name="connsiteY229" fmla="*/ 365373 h 401452"/>
                <a:gd name="connsiteX230" fmla="*/ 552270 w 811657"/>
                <a:gd name="connsiteY230" fmla="*/ 365373 h 401452"/>
                <a:gd name="connsiteX231" fmla="*/ 558741 w 811657"/>
                <a:gd name="connsiteY231" fmla="*/ 365373 h 401452"/>
                <a:gd name="connsiteX232" fmla="*/ 563879 w 811657"/>
                <a:gd name="connsiteY232" fmla="*/ 366610 h 401452"/>
                <a:gd name="connsiteX233" fmla="*/ 566448 w 811657"/>
                <a:gd name="connsiteY233" fmla="*/ 369181 h 401452"/>
                <a:gd name="connsiteX234" fmla="*/ 569017 w 811657"/>
                <a:gd name="connsiteY234" fmla="*/ 371751 h 401452"/>
                <a:gd name="connsiteX235" fmla="*/ 571586 w 811657"/>
                <a:gd name="connsiteY235" fmla="*/ 375654 h 401452"/>
                <a:gd name="connsiteX236" fmla="*/ 574155 w 811657"/>
                <a:gd name="connsiteY236" fmla="*/ 380795 h 401452"/>
                <a:gd name="connsiteX237" fmla="*/ 575487 w 811657"/>
                <a:gd name="connsiteY237" fmla="*/ 380795 h 401452"/>
                <a:gd name="connsiteX238" fmla="*/ 580626 w 811657"/>
                <a:gd name="connsiteY238" fmla="*/ 380795 h 401452"/>
                <a:gd name="connsiteX239" fmla="*/ 584527 w 811657"/>
                <a:gd name="connsiteY239" fmla="*/ 380795 h 401452"/>
                <a:gd name="connsiteX240" fmla="*/ 585859 w 811657"/>
                <a:gd name="connsiteY240" fmla="*/ 379557 h 401452"/>
                <a:gd name="connsiteX241" fmla="*/ 585859 w 811657"/>
                <a:gd name="connsiteY241" fmla="*/ 378224 h 401452"/>
                <a:gd name="connsiteX242" fmla="*/ 584527 w 811657"/>
                <a:gd name="connsiteY242" fmla="*/ 375654 h 401452"/>
                <a:gd name="connsiteX243" fmla="*/ 581957 w 811657"/>
                <a:gd name="connsiteY243" fmla="*/ 373084 h 401452"/>
                <a:gd name="connsiteX244" fmla="*/ 581957 w 811657"/>
                <a:gd name="connsiteY244" fmla="*/ 371751 h 401452"/>
                <a:gd name="connsiteX245" fmla="*/ 583290 w 811657"/>
                <a:gd name="connsiteY245" fmla="*/ 371751 h 401452"/>
                <a:gd name="connsiteX246" fmla="*/ 583290 w 811657"/>
                <a:gd name="connsiteY246" fmla="*/ 370513 h 401452"/>
                <a:gd name="connsiteX247" fmla="*/ 583290 w 811657"/>
                <a:gd name="connsiteY247" fmla="*/ 369181 h 401452"/>
                <a:gd name="connsiteX248" fmla="*/ 580626 w 811657"/>
                <a:gd name="connsiteY248" fmla="*/ 365373 h 401452"/>
                <a:gd name="connsiteX249" fmla="*/ 579389 w 811657"/>
                <a:gd name="connsiteY249" fmla="*/ 361470 h 401452"/>
                <a:gd name="connsiteX250" fmla="*/ 579389 w 811657"/>
                <a:gd name="connsiteY250" fmla="*/ 360232 h 401452"/>
                <a:gd name="connsiteX251" fmla="*/ 580626 w 811657"/>
                <a:gd name="connsiteY251" fmla="*/ 360232 h 401452"/>
                <a:gd name="connsiteX252" fmla="*/ 581957 w 811657"/>
                <a:gd name="connsiteY252" fmla="*/ 360232 h 401452"/>
                <a:gd name="connsiteX253" fmla="*/ 585859 w 811657"/>
                <a:gd name="connsiteY253" fmla="*/ 362707 h 401452"/>
                <a:gd name="connsiteX254" fmla="*/ 588428 w 811657"/>
                <a:gd name="connsiteY254" fmla="*/ 365373 h 401452"/>
                <a:gd name="connsiteX255" fmla="*/ 588428 w 811657"/>
                <a:gd name="connsiteY255" fmla="*/ 366610 h 401452"/>
                <a:gd name="connsiteX256" fmla="*/ 588428 w 811657"/>
                <a:gd name="connsiteY256" fmla="*/ 367943 h 401452"/>
                <a:gd name="connsiteX257" fmla="*/ 588428 w 811657"/>
                <a:gd name="connsiteY257" fmla="*/ 370513 h 401452"/>
                <a:gd name="connsiteX258" fmla="*/ 590997 w 811657"/>
                <a:gd name="connsiteY258" fmla="*/ 370513 h 401452"/>
                <a:gd name="connsiteX259" fmla="*/ 592329 w 811657"/>
                <a:gd name="connsiteY259" fmla="*/ 371751 h 401452"/>
                <a:gd name="connsiteX260" fmla="*/ 590997 w 811657"/>
                <a:gd name="connsiteY260" fmla="*/ 373084 h 401452"/>
                <a:gd name="connsiteX261" fmla="*/ 589665 w 811657"/>
                <a:gd name="connsiteY261" fmla="*/ 374321 h 401452"/>
                <a:gd name="connsiteX262" fmla="*/ 590997 w 811657"/>
                <a:gd name="connsiteY262" fmla="*/ 379557 h 401452"/>
                <a:gd name="connsiteX263" fmla="*/ 593566 w 811657"/>
                <a:gd name="connsiteY263" fmla="*/ 383460 h 401452"/>
                <a:gd name="connsiteX264" fmla="*/ 594899 w 811657"/>
                <a:gd name="connsiteY264" fmla="*/ 384698 h 401452"/>
                <a:gd name="connsiteX265" fmla="*/ 596136 w 811657"/>
                <a:gd name="connsiteY265" fmla="*/ 384698 h 401452"/>
                <a:gd name="connsiteX266" fmla="*/ 596136 w 811657"/>
                <a:gd name="connsiteY266" fmla="*/ 383460 h 401452"/>
                <a:gd name="connsiteX267" fmla="*/ 597467 w 811657"/>
                <a:gd name="connsiteY267" fmla="*/ 383460 h 401452"/>
                <a:gd name="connsiteX268" fmla="*/ 602606 w 811657"/>
                <a:gd name="connsiteY268" fmla="*/ 388601 h 401452"/>
                <a:gd name="connsiteX269" fmla="*/ 610313 w 811657"/>
                <a:gd name="connsiteY269" fmla="*/ 392409 h 401452"/>
                <a:gd name="connsiteX270" fmla="*/ 612882 w 811657"/>
                <a:gd name="connsiteY270" fmla="*/ 395075 h 401452"/>
                <a:gd name="connsiteX271" fmla="*/ 614214 w 811657"/>
                <a:gd name="connsiteY271" fmla="*/ 395075 h 401452"/>
                <a:gd name="connsiteX272" fmla="*/ 615547 w 811657"/>
                <a:gd name="connsiteY272" fmla="*/ 395075 h 401452"/>
                <a:gd name="connsiteX273" fmla="*/ 615547 w 811657"/>
                <a:gd name="connsiteY273" fmla="*/ 393742 h 401452"/>
                <a:gd name="connsiteX274" fmla="*/ 614214 w 811657"/>
                <a:gd name="connsiteY274" fmla="*/ 389839 h 401452"/>
                <a:gd name="connsiteX275" fmla="*/ 612882 w 811657"/>
                <a:gd name="connsiteY275" fmla="*/ 385936 h 401452"/>
                <a:gd name="connsiteX276" fmla="*/ 611646 w 811657"/>
                <a:gd name="connsiteY276" fmla="*/ 382127 h 401452"/>
                <a:gd name="connsiteX277" fmla="*/ 610313 w 811657"/>
                <a:gd name="connsiteY277" fmla="*/ 380795 h 401452"/>
                <a:gd name="connsiteX278" fmla="*/ 609076 w 811657"/>
                <a:gd name="connsiteY278" fmla="*/ 380795 h 401452"/>
                <a:gd name="connsiteX279" fmla="*/ 607744 w 811657"/>
                <a:gd name="connsiteY279" fmla="*/ 382127 h 401452"/>
                <a:gd name="connsiteX280" fmla="*/ 606507 w 811657"/>
                <a:gd name="connsiteY280" fmla="*/ 382127 h 401452"/>
                <a:gd name="connsiteX281" fmla="*/ 605175 w 811657"/>
                <a:gd name="connsiteY281" fmla="*/ 382127 h 401452"/>
                <a:gd name="connsiteX282" fmla="*/ 605175 w 811657"/>
                <a:gd name="connsiteY282" fmla="*/ 378224 h 401452"/>
                <a:gd name="connsiteX283" fmla="*/ 603843 w 811657"/>
                <a:gd name="connsiteY283" fmla="*/ 375654 h 401452"/>
                <a:gd name="connsiteX284" fmla="*/ 603843 w 811657"/>
                <a:gd name="connsiteY284" fmla="*/ 373084 h 401452"/>
                <a:gd name="connsiteX285" fmla="*/ 603843 w 811657"/>
                <a:gd name="connsiteY285" fmla="*/ 371751 h 401452"/>
                <a:gd name="connsiteX286" fmla="*/ 605175 w 811657"/>
                <a:gd name="connsiteY286" fmla="*/ 371751 h 401452"/>
                <a:gd name="connsiteX287" fmla="*/ 607744 w 811657"/>
                <a:gd name="connsiteY287" fmla="*/ 373084 h 401452"/>
                <a:gd name="connsiteX288" fmla="*/ 609076 w 811657"/>
                <a:gd name="connsiteY288" fmla="*/ 375654 h 401452"/>
                <a:gd name="connsiteX289" fmla="*/ 610313 w 811657"/>
                <a:gd name="connsiteY289" fmla="*/ 375654 h 401452"/>
                <a:gd name="connsiteX290" fmla="*/ 610313 w 811657"/>
                <a:gd name="connsiteY290" fmla="*/ 374321 h 401452"/>
                <a:gd name="connsiteX291" fmla="*/ 610313 w 811657"/>
                <a:gd name="connsiteY291" fmla="*/ 373084 h 401452"/>
                <a:gd name="connsiteX292" fmla="*/ 609076 w 811657"/>
                <a:gd name="connsiteY292" fmla="*/ 370513 h 401452"/>
                <a:gd name="connsiteX293" fmla="*/ 609076 w 811657"/>
                <a:gd name="connsiteY293" fmla="*/ 369181 h 401452"/>
                <a:gd name="connsiteX294" fmla="*/ 607744 w 811657"/>
                <a:gd name="connsiteY294" fmla="*/ 367943 h 401452"/>
                <a:gd name="connsiteX295" fmla="*/ 603843 w 811657"/>
                <a:gd name="connsiteY295" fmla="*/ 365373 h 401452"/>
                <a:gd name="connsiteX296" fmla="*/ 598800 w 811657"/>
                <a:gd name="connsiteY296" fmla="*/ 360232 h 401452"/>
                <a:gd name="connsiteX297" fmla="*/ 593566 w 811657"/>
                <a:gd name="connsiteY297" fmla="*/ 353758 h 401452"/>
                <a:gd name="connsiteX298" fmla="*/ 592329 w 811657"/>
                <a:gd name="connsiteY298" fmla="*/ 349855 h 401452"/>
                <a:gd name="connsiteX299" fmla="*/ 593566 w 811657"/>
                <a:gd name="connsiteY299" fmla="*/ 344714 h 401452"/>
                <a:gd name="connsiteX300" fmla="*/ 593566 w 811657"/>
                <a:gd name="connsiteY300" fmla="*/ 340811 h 401452"/>
                <a:gd name="connsiteX301" fmla="*/ 593566 w 811657"/>
                <a:gd name="connsiteY301" fmla="*/ 339479 h 401452"/>
                <a:gd name="connsiteX302" fmla="*/ 593566 w 811657"/>
                <a:gd name="connsiteY302" fmla="*/ 338241 h 401452"/>
                <a:gd name="connsiteX303" fmla="*/ 590997 w 811657"/>
                <a:gd name="connsiteY303" fmla="*/ 336908 h 401452"/>
                <a:gd name="connsiteX304" fmla="*/ 588428 w 811657"/>
                <a:gd name="connsiteY304" fmla="*/ 336908 h 401452"/>
                <a:gd name="connsiteX305" fmla="*/ 588428 w 811657"/>
                <a:gd name="connsiteY305" fmla="*/ 338241 h 401452"/>
                <a:gd name="connsiteX306" fmla="*/ 589665 w 811657"/>
                <a:gd name="connsiteY306" fmla="*/ 339479 h 401452"/>
                <a:gd name="connsiteX307" fmla="*/ 588428 w 811657"/>
                <a:gd name="connsiteY307" fmla="*/ 340811 h 401452"/>
                <a:gd name="connsiteX308" fmla="*/ 585859 w 811657"/>
                <a:gd name="connsiteY308" fmla="*/ 342144 h 401452"/>
                <a:gd name="connsiteX309" fmla="*/ 584527 w 811657"/>
                <a:gd name="connsiteY309" fmla="*/ 343382 h 401452"/>
                <a:gd name="connsiteX310" fmla="*/ 580626 w 811657"/>
                <a:gd name="connsiteY310" fmla="*/ 343382 h 401452"/>
                <a:gd name="connsiteX311" fmla="*/ 578056 w 811657"/>
                <a:gd name="connsiteY311" fmla="*/ 343382 h 401452"/>
                <a:gd name="connsiteX312" fmla="*/ 576819 w 811657"/>
                <a:gd name="connsiteY312" fmla="*/ 343382 h 401452"/>
                <a:gd name="connsiteX313" fmla="*/ 574155 w 811657"/>
                <a:gd name="connsiteY313" fmla="*/ 340811 h 401452"/>
                <a:gd name="connsiteX314" fmla="*/ 574155 w 811657"/>
                <a:gd name="connsiteY314" fmla="*/ 336908 h 401452"/>
                <a:gd name="connsiteX315" fmla="*/ 572918 w 811657"/>
                <a:gd name="connsiteY315" fmla="*/ 336908 h 401452"/>
                <a:gd name="connsiteX316" fmla="*/ 571586 w 811657"/>
                <a:gd name="connsiteY316" fmla="*/ 338241 h 401452"/>
                <a:gd name="connsiteX317" fmla="*/ 569017 w 811657"/>
                <a:gd name="connsiteY317" fmla="*/ 336908 h 401452"/>
                <a:gd name="connsiteX318" fmla="*/ 565211 w 811657"/>
                <a:gd name="connsiteY318" fmla="*/ 335670 h 401452"/>
                <a:gd name="connsiteX319" fmla="*/ 565211 w 811657"/>
                <a:gd name="connsiteY319" fmla="*/ 334338 h 401452"/>
                <a:gd name="connsiteX320" fmla="*/ 569017 w 811657"/>
                <a:gd name="connsiteY320" fmla="*/ 333005 h 401452"/>
                <a:gd name="connsiteX321" fmla="*/ 569017 w 811657"/>
                <a:gd name="connsiteY321" fmla="*/ 331768 h 401452"/>
                <a:gd name="connsiteX322" fmla="*/ 569017 w 811657"/>
                <a:gd name="connsiteY322" fmla="*/ 330435 h 401452"/>
                <a:gd name="connsiteX323" fmla="*/ 565211 w 811657"/>
                <a:gd name="connsiteY323" fmla="*/ 327864 h 401452"/>
                <a:gd name="connsiteX324" fmla="*/ 559977 w 811657"/>
                <a:gd name="connsiteY324" fmla="*/ 326627 h 401452"/>
                <a:gd name="connsiteX325" fmla="*/ 553602 w 811657"/>
                <a:gd name="connsiteY325" fmla="*/ 326627 h 401452"/>
                <a:gd name="connsiteX326" fmla="*/ 545799 w 811657"/>
                <a:gd name="connsiteY326" fmla="*/ 321486 h 401452"/>
                <a:gd name="connsiteX327" fmla="*/ 539329 w 811657"/>
                <a:gd name="connsiteY327" fmla="*/ 317583 h 401452"/>
                <a:gd name="connsiteX328" fmla="*/ 539329 w 811657"/>
                <a:gd name="connsiteY328" fmla="*/ 316250 h 401452"/>
                <a:gd name="connsiteX329" fmla="*/ 539329 w 811657"/>
                <a:gd name="connsiteY329" fmla="*/ 313680 h 401452"/>
                <a:gd name="connsiteX330" fmla="*/ 540661 w 811657"/>
                <a:gd name="connsiteY330" fmla="*/ 312442 h 401452"/>
                <a:gd name="connsiteX331" fmla="*/ 540661 w 811657"/>
                <a:gd name="connsiteY331" fmla="*/ 311109 h 401452"/>
                <a:gd name="connsiteX332" fmla="*/ 541898 w 811657"/>
                <a:gd name="connsiteY332" fmla="*/ 311109 h 401452"/>
                <a:gd name="connsiteX333" fmla="*/ 544562 w 811657"/>
                <a:gd name="connsiteY333" fmla="*/ 312442 h 401452"/>
                <a:gd name="connsiteX334" fmla="*/ 547132 w 811657"/>
                <a:gd name="connsiteY334" fmla="*/ 315013 h 401452"/>
                <a:gd name="connsiteX335" fmla="*/ 552270 w 811657"/>
                <a:gd name="connsiteY335" fmla="*/ 316250 h 401452"/>
                <a:gd name="connsiteX336" fmla="*/ 557408 w 811657"/>
                <a:gd name="connsiteY336" fmla="*/ 317583 h 401452"/>
                <a:gd name="connsiteX337" fmla="*/ 557408 w 811657"/>
                <a:gd name="connsiteY337" fmla="*/ 318820 h 401452"/>
                <a:gd name="connsiteX338" fmla="*/ 557408 w 811657"/>
                <a:gd name="connsiteY338" fmla="*/ 320153 h 401452"/>
                <a:gd name="connsiteX339" fmla="*/ 557408 w 811657"/>
                <a:gd name="connsiteY339" fmla="*/ 321486 h 401452"/>
                <a:gd name="connsiteX340" fmla="*/ 557408 w 811657"/>
                <a:gd name="connsiteY340" fmla="*/ 322724 h 401452"/>
                <a:gd name="connsiteX341" fmla="*/ 558741 w 811657"/>
                <a:gd name="connsiteY341" fmla="*/ 322724 h 401452"/>
                <a:gd name="connsiteX342" fmla="*/ 561309 w 811657"/>
                <a:gd name="connsiteY342" fmla="*/ 320153 h 401452"/>
                <a:gd name="connsiteX343" fmla="*/ 563879 w 811657"/>
                <a:gd name="connsiteY343" fmla="*/ 318820 h 401452"/>
                <a:gd name="connsiteX344" fmla="*/ 563879 w 811657"/>
                <a:gd name="connsiteY344" fmla="*/ 320153 h 401452"/>
                <a:gd name="connsiteX345" fmla="*/ 565211 w 811657"/>
                <a:gd name="connsiteY345" fmla="*/ 322724 h 401452"/>
                <a:gd name="connsiteX346" fmla="*/ 566448 w 811657"/>
                <a:gd name="connsiteY346" fmla="*/ 324056 h 401452"/>
                <a:gd name="connsiteX347" fmla="*/ 570349 w 811657"/>
                <a:gd name="connsiteY347" fmla="*/ 325294 h 401452"/>
                <a:gd name="connsiteX348" fmla="*/ 574155 w 811657"/>
                <a:gd name="connsiteY348" fmla="*/ 326627 h 401452"/>
                <a:gd name="connsiteX349" fmla="*/ 574155 w 811657"/>
                <a:gd name="connsiteY349" fmla="*/ 327864 h 401452"/>
                <a:gd name="connsiteX350" fmla="*/ 575487 w 811657"/>
                <a:gd name="connsiteY350" fmla="*/ 331768 h 401452"/>
                <a:gd name="connsiteX351" fmla="*/ 576819 w 811657"/>
                <a:gd name="connsiteY351" fmla="*/ 338241 h 401452"/>
                <a:gd name="connsiteX352" fmla="*/ 578056 w 811657"/>
                <a:gd name="connsiteY352" fmla="*/ 338241 h 401452"/>
                <a:gd name="connsiteX353" fmla="*/ 579389 w 811657"/>
                <a:gd name="connsiteY353" fmla="*/ 335670 h 401452"/>
                <a:gd name="connsiteX354" fmla="*/ 580626 w 811657"/>
                <a:gd name="connsiteY354" fmla="*/ 335670 h 401452"/>
                <a:gd name="connsiteX355" fmla="*/ 583290 w 811657"/>
                <a:gd name="connsiteY355" fmla="*/ 336908 h 401452"/>
                <a:gd name="connsiteX356" fmla="*/ 584527 w 811657"/>
                <a:gd name="connsiteY356" fmla="*/ 335670 h 401452"/>
                <a:gd name="connsiteX357" fmla="*/ 587191 w 811657"/>
                <a:gd name="connsiteY357" fmla="*/ 330435 h 401452"/>
                <a:gd name="connsiteX358" fmla="*/ 588428 w 811657"/>
                <a:gd name="connsiteY358" fmla="*/ 326627 h 401452"/>
                <a:gd name="connsiteX359" fmla="*/ 588428 w 811657"/>
                <a:gd name="connsiteY359" fmla="*/ 325294 h 401452"/>
                <a:gd name="connsiteX360" fmla="*/ 588428 w 811657"/>
                <a:gd name="connsiteY360" fmla="*/ 322724 h 401452"/>
                <a:gd name="connsiteX361" fmla="*/ 588428 w 811657"/>
                <a:gd name="connsiteY361" fmla="*/ 321486 h 401452"/>
                <a:gd name="connsiteX362" fmla="*/ 588428 w 811657"/>
                <a:gd name="connsiteY362" fmla="*/ 320153 h 401452"/>
                <a:gd name="connsiteX363" fmla="*/ 587191 w 811657"/>
                <a:gd name="connsiteY363" fmla="*/ 318820 h 401452"/>
                <a:gd name="connsiteX364" fmla="*/ 578056 w 811657"/>
                <a:gd name="connsiteY364" fmla="*/ 312442 h 401452"/>
                <a:gd name="connsiteX365" fmla="*/ 566448 w 811657"/>
                <a:gd name="connsiteY365" fmla="*/ 304636 h 401452"/>
                <a:gd name="connsiteX366" fmla="*/ 561309 w 811657"/>
                <a:gd name="connsiteY366" fmla="*/ 299495 h 401452"/>
                <a:gd name="connsiteX367" fmla="*/ 559977 w 811657"/>
                <a:gd name="connsiteY367" fmla="*/ 294354 h 401452"/>
                <a:gd name="connsiteX368" fmla="*/ 548464 w 811657"/>
                <a:gd name="connsiteY368" fmla="*/ 253038 h 401452"/>
                <a:gd name="connsiteX369" fmla="*/ 548464 w 811657"/>
                <a:gd name="connsiteY369" fmla="*/ 250372 h 401452"/>
                <a:gd name="connsiteX370" fmla="*/ 548464 w 811657"/>
                <a:gd name="connsiteY370" fmla="*/ 249135 h 401452"/>
                <a:gd name="connsiteX371" fmla="*/ 547132 w 811657"/>
                <a:gd name="connsiteY371" fmla="*/ 249135 h 401452"/>
                <a:gd name="connsiteX372" fmla="*/ 547132 w 811657"/>
                <a:gd name="connsiteY372" fmla="*/ 247802 h 401452"/>
                <a:gd name="connsiteX373" fmla="*/ 544562 w 811657"/>
                <a:gd name="connsiteY373" fmla="*/ 247802 h 401452"/>
                <a:gd name="connsiteX374" fmla="*/ 544562 w 811657"/>
                <a:gd name="connsiteY374" fmla="*/ 249135 h 401452"/>
                <a:gd name="connsiteX375" fmla="*/ 543230 w 811657"/>
                <a:gd name="connsiteY375" fmla="*/ 249135 h 401452"/>
                <a:gd name="connsiteX376" fmla="*/ 541898 w 811657"/>
                <a:gd name="connsiteY376" fmla="*/ 249135 h 401452"/>
                <a:gd name="connsiteX377" fmla="*/ 540661 w 811657"/>
                <a:gd name="connsiteY377" fmla="*/ 247802 h 401452"/>
                <a:gd name="connsiteX378" fmla="*/ 539329 w 811657"/>
                <a:gd name="connsiteY378" fmla="*/ 245232 h 401452"/>
                <a:gd name="connsiteX379" fmla="*/ 538092 w 811657"/>
                <a:gd name="connsiteY379" fmla="*/ 242661 h 401452"/>
                <a:gd name="connsiteX380" fmla="*/ 538092 w 811657"/>
                <a:gd name="connsiteY380" fmla="*/ 241424 h 401452"/>
                <a:gd name="connsiteX381" fmla="*/ 538092 w 811657"/>
                <a:gd name="connsiteY381" fmla="*/ 240091 h 401452"/>
                <a:gd name="connsiteX382" fmla="*/ 538092 w 811657"/>
                <a:gd name="connsiteY382" fmla="*/ 238854 h 401452"/>
                <a:gd name="connsiteX383" fmla="*/ 539329 w 811657"/>
                <a:gd name="connsiteY383" fmla="*/ 237521 h 401452"/>
                <a:gd name="connsiteX384" fmla="*/ 543230 w 811657"/>
                <a:gd name="connsiteY384" fmla="*/ 236283 h 401452"/>
                <a:gd name="connsiteX385" fmla="*/ 545799 w 811657"/>
                <a:gd name="connsiteY385" fmla="*/ 234950 h 401452"/>
                <a:gd name="connsiteX386" fmla="*/ 547132 w 811657"/>
                <a:gd name="connsiteY386" fmla="*/ 233618 h 401452"/>
                <a:gd name="connsiteX387" fmla="*/ 547132 w 811657"/>
                <a:gd name="connsiteY387" fmla="*/ 232380 h 401452"/>
                <a:gd name="connsiteX388" fmla="*/ 548464 w 811657"/>
                <a:gd name="connsiteY388" fmla="*/ 229810 h 401452"/>
                <a:gd name="connsiteX389" fmla="*/ 548464 w 811657"/>
                <a:gd name="connsiteY389" fmla="*/ 225906 h 401452"/>
                <a:gd name="connsiteX390" fmla="*/ 548464 w 811657"/>
                <a:gd name="connsiteY390" fmla="*/ 223336 h 401452"/>
                <a:gd name="connsiteX391" fmla="*/ 548464 w 811657"/>
                <a:gd name="connsiteY391" fmla="*/ 222003 h 401452"/>
                <a:gd name="connsiteX392" fmla="*/ 548464 w 811657"/>
                <a:gd name="connsiteY392" fmla="*/ 220766 h 401452"/>
                <a:gd name="connsiteX393" fmla="*/ 547132 w 811657"/>
                <a:gd name="connsiteY393" fmla="*/ 219433 h 401452"/>
                <a:gd name="connsiteX394" fmla="*/ 545799 w 811657"/>
                <a:gd name="connsiteY394" fmla="*/ 219433 h 401452"/>
                <a:gd name="connsiteX395" fmla="*/ 544562 w 811657"/>
                <a:gd name="connsiteY395" fmla="*/ 223336 h 401452"/>
                <a:gd name="connsiteX396" fmla="*/ 543230 w 811657"/>
                <a:gd name="connsiteY396" fmla="*/ 222003 h 401452"/>
                <a:gd name="connsiteX397" fmla="*/ 543230 w 811657"/>
                <a:gd name="connsiteY397" fmla="*/ 225906 h 401452"/>
                <a:gd name="connsiteX398" fmla="*/ 543230 w 811657"/>
                <a:gd name="connsiteY398" fmla="*/ 227239 h 401452"/>
                <a:gd name="connsiteX399" fmla="*/ 540661 w 811657"/>
                <a:gd name="connsiteY399" fmla="*/ 228477 h 401452"/>
                <a:gd name="connsiteX400" fmla="*/ 539329 w 811657"/>
                <a:gd name="connsiteY400" fmla="*/ 227239 h 401452"/>
                <a:gd name="connsiteX401" fmla="*/ 538092 w 811657"/>
                <a:gd name="connsiteY401" fmla="*/ 224574 h 401452"/>
                <a:gd name="connsiteX402" fmla="*/ 539329 w 811657"/>
                <a:gd name="connsiteY402" fmla="*/ 222003 h 401452"/>
                <a:gd name="connsiteX403" fmla="*/ 540661 w 811657"/>
                <a:gd name="connsiteY403" fmla="*/ 218195 h 401452"/>
                <a:gd name="connsiteX404" fmla="*/ 541898 w 811657"/>
                <a:gd name="connsiteY404" fmla="*/ 215530 h 401452"/>
                <a:gd name="connsiteX405" fmla="*/ 540661 w 811657"/>
                <a:gd name="connsiteY405" fmla="*/ 214292 h 401452"/>
                <a:gd name="connsiteX406" fmla="*/ 540661 w 811657"/>
                <a:gd name="connsiteY406" fmla="*/ 213055 h 401452"/>
                <a:gd name="connsiteX407" fmla="*/ 539329 w 811657"/>
                <a:gd name="connsiteY407" fmla="*/ 214292 h 401452"/>
                <a:gd name="connsiteX408" fmla="*/ 536760 w 811657"/>
                <a:gd name="connsiteY408" fmla="*/ 215530 h 401452"/>
                <a:gd name="connsiteX409" fmla="*/ 535523 w 811657"/>
                <a:gd name="connsiteY409" fmla="*/ 214292 h 401452"/>
                <a:gd name="connsiteX410" fmla="*/ 535523 w 811657"/>
                <a:gd name="connsiteY410" fmla="*/ 213055 h 401452"/>
                <a:gd name="connsiteX411" fmla="*/ 536760 w 811657"/>
                <a:gd name="connsiteY411" fmla="*/ 210389 h 401452"/>
                <a:gd name="connsiteX412" fmla="*/ 538092 w 811657"/>
                <a:gd name="connsiteY412" fmla="*/ 210389 h 401452"/>
                <a:gd name="connsiteX413" fmla="*/ 539329 w 811657"/>
                <a:gd name="connsiteY413" fmla="*/ 210389 h 401452"/>
                <a:gd name="connsiteX414" fmla="*/ 540661 w 811657"/>
                <a:gd name="connsiteY414" fmla="*/ 210389 h 401452"/>
                <a:gd name="connsiteX415" fmla="*/ 541898 w 811657"/>
                <a:gd name="connsiteY415" fmla="*/ 211722 h 401452"/>
                <a:gd name="connsiteX416" fmla="*/ 541898 w 811657"/>
                <a:gd name="connsiteY416" fmla="*/ 214292 h 401452"/>
                <a:gd name="connsiteX417" fmla="*/ 543230 w 811657"/>
                <a:gd name="connsiteY417" fmla="*/ 215530 h 401452"/>
                <a:gd name="connsiteX418" fmla="*/ 543230 w 811657"/>
                <a:gd name="connsiteY418" fmla="*/ 214292 h 401452"/>
                <a:gd name="connsiteX419" fmla="*/ 544562 w 811657"/>
                <a:gd name="connsiteY419" fmla="*/ 214292 h 401452"/>
                <a:gd name="connsiteX420" fmla="*/ 544562 w 811657"/>
                <a:gd name="connsiteY420" fmla="*/ 211722 h 401452"/>
                <a:gd name="connsiteX421" fmla="*/ 544562 w 811657"/>
                <a:gd name="connsiteY421" fmla="*/ 209152 h 401452"/>
                <a:gd name="connsiteX422" fmla="*/ 544562 w 811657"/>
                <a:gd name="connsiteY422" fmla="*/ 206581 h 401452"/>
                <a:gd name="connsiteX423" fmla="*/ 543230 w 811657"/>
                <a:gd name="connsiteY423" fmla="*/ 205248 h 401452"/>
                <a:gd name="connsiteX424" fmla="*/ 540661 w 811657"/>
                <a:gd name="connsiteY424" fmla="*/ 203915 h 401452"/>
                <a:gd name="connsiteX425" fmla="*/ 538092 w 811657"/>
                <a:gd name="connsiteY425" fmla="*/ 203915 h 401452"/>
                <a:gd name="connsiteX426" fmla="*/ 536760 w 811657"/>
                <a:gd name="connsiteY426" fmla="*/ 203915 h 401452"/>
                <a:gd name="connsiteX427" fmla="*/ 535523 w 811657"/>
                <a:gd name="connsiteY427" fmla="*/ 205248 h 401452"/>
                <a:gd name="connsiteX428" fmla="*/ 534191 w 811657"/>
                <a:gd name="connsiteY428" fmla="*/ 205248 h 401452"/>
                <a:gd name="connsiteX429" fmla="*/ 532954 w 811657"/>
                <a:gd name="connsiteY429" fmla="*/ 201345 h 401452"/>
                <a:gd name="connsiteX430" fmla="*/ 531621 w 811657"/>
                <a:gd name="connsiteY430" fmla="*/ 201345 h 401452"/>
                <a:gd name="connsiteX431" fmla="*/ 529052 w 811657"/>
                <a:gd name="connsiteY431" fmla="*/ 202678 h 401452"/>
                <a:gd name="connsiteX432" fmla="*/ 527720 w 811657"/>
                <a:gd name="connsiteY432" fmla="*/ 202678 h 401452"/>
                <a:gd name="connsiteX433" fmla="*/ 525151 w 811657"/>
                <a:gd name="connsiteY433" fmla="*/ 201345 h 401452"/>
                <a:gd name="connsiteX434" fmla="*/ 523914 w 811657"/>
                <a:gd name="connsiteY434" fmla="*/ 198775 h 401452"/>
                <a:gd name="connsiteX435" fmla="*/ 523914 w 811657"/>
                <a:gd name="connsiteY435" fmla="*/ 197537 h 401452"/>
                <a:gd name="connsiteX436" fmla="*/ 527720 w 811657"/>
                <a:gd name="connsiteY436" fmla="*/ 196204 h 401452"/>
                <a:gd name="connsiteX437" fmla="*/ 531621 w 811657"/>
                <a:gd name="connsiteY437" fmla="*/ 194872 h 401452"/>
                <a:gd name="connsiteX438" fmla="*/ 534191 w 811657"/>
                <a:gd name="connsiteY438" fmla="*/ 196204 h 401452"/>
                <a:gd name="connsiteX439" fmla="*/ 535523 w 811657"/>
                <a:gd name="connsiteY439" fmla="*/ 196204 h 401452"/>
                <a:gd name="connsiteX440" fmla="*/ 536760 w 811657"/>
                <a:gd name="connsiteY440" fmla="*/ 196204 h 401452"/>
                <a:gd name="connsiteX441" fmla="*/ 536760 w 811657"/>
                <a:gd name="connsiteY441" fmla="*/ 197537 h 401452"/>
                <a:gd name="connsiteX442" fmla="*/ 536760 w 811657"/>
                <a:gd name="connsiteY442" fmla="*/ 200108 h 401452"/>
                <a:gd name="connsiteX443" fmla="*/ 538092 w 811657"/>
                <a:gd name="connsiteY443" fmla="*/ 200108 h 401452"/>
                <a:gd name="connsiteX444" fmla="*/ 539329 w 811657"/>
                <a:gd name="connsiteY444" fmla="*/ 201345 h 401452"/>
                <a:gd name="connsiteX445" fmla="*/ 541898 w 811657"/>
                <a:gd name="connsiteY445" fmla="*/ 201345 h 401452"/>
                <a:gd name="connsiteX446" fmla="*/ 544562 w 811657"/>
                <a:gd name="connsiteY446" fmla="*/ 201345 h 401452"/>
                <a:gd name="connsiteX447" fmla="*/ 545799 w 811657"/>
                <a:gd name="connsiteY447" fmla="*/ 201345 h 401452"/>
                <a:gd name="connsiteX448" fmla="*/ 547132 w 811657"/>
                <a:gd name="connsiteY448" fmla="*/ 203915 h 401452"/>
                <a:gd name="connsiteX449" fmla="*/ 548464 w 811657"/>
                <a:gd name="connsiteY449" fmla="*/ 206581 h 401452"/>
                <a:gd name="connsiteX450" fmla="*/ 549701 w 811657"/>
                <a:gd name="connsiteY450" fmla="*/ 206581 h 401452"/>
                <a:gd name="connsiteX451" fmla="*/ 551033 w 811657"/>
                <a:gd name="connsiteY451" fmla="*/ 205248 h 401452"/>
                <a:gd name="connsiteX452" fmla="*/ 551033 w 811657"/>
                <a:gd name="connsiteY452" fmla="*/ 200108 h 401452"/>
                <a:gd name="connsiteX453" fmla="*/ 551033 w 811657"/>
                <a:gd name="connsiteY453" fmla="*/ 197537 h 401452"/>
                <a:gd name="connsiteX454" fmla="*/ 551033 w 811657"/>
                <a:gd name="connsiteY454" fmla="*/ 196204 h 401452"/>
                <a:gd name="connsiteX455" fmla="*/ 549701 w 811657"/>
                <a:gd name="connsiteY455" fmla="*/ 196204 h 401452"/>
                <a:gd name="connsiteX456" fmla="*/ 548464 w 811657"/>
                <a:gd name="connsiteY456" fmla="*/ 197537 h 401452"/>
                <a:gd name="connsiteX457" fmla="*/ 547132 w 811657"/>
                <a:gd name="connsiteY457" fmla="*/ 197537 h 401452"/>
                <a:gd name="connsiteX458" fmla="*/ 543230 w 811657"/>
                <a:gd name="connsiteY458" fmla="*/ 194872 h 401452"/>
                <a:gd name="connsiteX459" fmla="*/ 538092 w 811657"/>
                <a:gd name="connsiteY459" fmla="*/ 189731 h 401452"/>
                <a:gd name="connsiteX460" fmla="*/ 535523 w 811657"/>
                <a:gd name="connsiteY460" fmla="*/ 187161 h 401452"/>
                <a:gd name="connsiteX461" fmla="*/ 532954 w 811657"/>
                <a:gd name="connsiteY461" fmla="*/ 183258 h 401452"/>
                <a:gd name="connsiteX462" fmla="*/ 532954 w 811657"/>
                <a:gd name="connsiteY462" fmla="*/ 182020 h 401452"/>
                <a:gd name="connsiteX463" fmla="*/ 531621 w 811657"/>
                <a:gd name="connsiteY463" fmla="*/ 182020 h 401452"/>
                <a:gd name="connsiteX464" fmla="*/ 525151 w 811657"/>
                <a:gd name="connsiteY464" fmla="*/ 182020 h 401452"/>
                <a:gd name="connsiteX465" fmla="*/ 523914 w 811657"/>
                <a:gd name="connsiteY465" fmla="*/ 180687 h 401452"/>
                <a:gd name="connsiteX466" fmla="*/ 523914 w 811657"/>
                <a:gd name="connsiteY466" fmla="*/ 179450 h 401452"/>
                <a:gd name="connsiteX467" fmla="*/ 523914 w 811657"/>
                <a:gd name="connsiteY467" fmla="*/ 176879 h 401452"/>
                <a:gd name="connsiteX468" fmla="*/ 520013 w 811657"/>
                <a:gd name="connsiteY468" fmla="*/ 175546 h 401452"/>
                <a:gd name="connsiteX469" fmla="*/ 517444 w 811657"/>
                <a:gd name="connsiteY469" fmla="*/ 174214 h 401452"/>
                <a:gd name="connsiteX470" fmla="*/ 516111 w 811657"/>
                <a:gd name="connsiteY470" fmla="*/ 172976 h 401452"/>
                <a:gd name="connsiteX471" fmla="*/ 517444 w 811657"/>
                <a:gd name="connsiteY471" fmla="*/ 171643 h 401452"/>
                <a:gd name="connsiteX472" fmla="*/ 518776 w 811657"/>
                <a:gd name="connsiteY472" fmla="*/ 171643 h 401452"/>
                <a:gd name="connsiteX473" fmla="*/ 520013 w 811657"/>
                <a:gd name="connsiteY473" fmla="*/ 171643 h 401452"/>
                <a:gd name="connsiteX474" fmla="*/ 527720 w 811657"/>
                <a:gd name="connsiteY474" fmla="*/ 174214 h 401452"/>
                <a:gd name="connsiteX475" fmla="*/ 529052 w 811657"/>
                <a:gd name="connsiteY475" fmla="*/ 174214 h 401452"/>
                <a:gd name="connsiteX476" fmla="*/ 532954 w 811657"/>
                <a:gd name="connsiteY476" fmla="*/ 176879 h 401452"/>
                <a:gd name="connsiteX477" fmla="*/ 536760 w 811657"/>
                <a:gd name="connsiteY477" fmla="*/ 182020 h 401452"/>
                <a:gd name="connsiteX478" fmla="*/ 540661 w 811657"/>
                <a:gd name="connsiteY478" fmla="*/ 185923 h 401452"/>
                <a:gd name="connsiteX479" fmla="*/ 541898 w 811657"/>
                <a:gd name="connsiteY479" fmla="*/ 188493 h 401452"/>
                <a:gd name="connsiteX480" fmla="*/ 543230 w 811657"/>
                <a:gd name="connsiteY480" fmla="*/ 188493 h 401452"/>
                <a:gd name="connsiteX481" fmla="*/ 545799 w 811657"/>
                <a:gd name="connsiteY481" fmla="*/ 189731 h 401452"/>
                <a:gd name="connsiteX482" fmla="*/ 547132 w 811657"/>
                <a:gd name="connsiteY482" fmla="*/ 189731 h 401452"/>
                <a:gd name="connsiteX483" fmla="*/ 548464 w 811657"/>
                <a:gd name="connsiteY483" fmla="*/ 189731 h 401452"/>
                <a:gd name="connsiteX484" fmla="*/ 548464 w 811657"/>
                <a:gd name="connsiteY484" fmla="*/ 188493 h 401452"/>
                <a:gd name="connsiteX485" fmla="*/ 547132 w 811657"/>
                <a:gd name="connsiteY485" fmla="*/ 187161 h 401452"/>
                <a:gd name="connsiteX486" fmla="*/ 544562 w 811657"/>
                <a:gd name="connsiteY486" fmla="*/ 185923 h 401452"/>
                <a:gd name="connsiteX487" fmla="*/ 544562 w 811657"/>
                <a:gd name="connsiteY487" fmla="*/ 184590 h 401452"/>
                <a:gd name="connsiteX488" fmla="*/ 544562 w 811657"/>
                <a:gd name="connsiteY488" fmla="*/ 183258 h 401452"/>
                <a:gd name="connsiteX489" fmla="*/ 547132 w 811657"/>
                <a:gd name="connsiteY489" fmla="*/ 182020 h 401452"/>
                <a:gd name="connsiteX490" fmla="*/ 548464 w 811657"/>
                <a:gd name="connsiteY490" fmla="*/ 180687 h 401452"/>
                <a:gd name="connsiteX491" fmla="*/ 548464 w 811657"/>
                <a:gd name="connsiteY491" fmla="*/ 182020 h 401452"/>
                <a:gd name="connsiteX492" fmla="*/ 551033 w 811657"/>
                <a:gd name="connsiteY492" fmla="*/ 183258 h 401452"/>
                <a:gd name="connsiteX493" fmla="*/ 552270 w 811657"/>
                <a:gd name="connsiteY493" fmla="*/ 185923 h 401452"/>
                <a:gd name="connsiteX494" fmla="*/ 552270 w 811657"/>
                <a:gd name="connsiteY494" fmla="*/ 184590 h 401452"/>
                <a:gd name="connsiteX495" fmla="*/ 553602 w 811657"/>
                <a:gd name="connsiteY495" fmla="*/ 185923 h 401452"/>
                <a:gd name="connsiteX496" fmla="*/ 556171 w 811657"/>
                <a:gd name="connsiteY496" fmla="*/ 183258 h 401452"/>
                <a:gd name="connsiteX497" fmla="*/ 557408 w 811657"/>
                <a:gd name="connsiteY497" fmla="*/ 182020 h 401452"/>
                <a:gd name="connsiteX498" fmla="*/ 557408 w 811657"/>
                <a:gd name="connsiteY498" fmla="*/ 180687 h 401452"/>
                <a:gd name="connsiteX499" fmla="*/ 557408 w 811657"/>
                <a:gd name="connsiteY499" fmla="*/ 179450 h 401452"/>
                <a:gd name="connsiteX500" fmla="*/ 553602 w 811657"/>
                <a:gd name="connsiteY500" fmla="*/ 175546 h 401452"/>
                <a:gd name="connsiteX501" fmla="*/ 549701 w 811657"/>
                <a:gd name="connsiteY501" fmla="*/ 174214 h 401452"/>
                <a:gd name="connsiteX502" fmla="*/ 548464 w 811657"/>
                <a:gd name="connsiteY502" fmla="*/ 174214 h 401452"/>
                <a:gd name="connsiteX503" fmla="*/ 547132 w 811657"/>
                <a:gd name="connsiteY503" fmla="*/ 174214 h 401452"/>
                <a:gd name="connsiteX504" fmla="*/ 545799 w 811657"/>
                <a:gd name="connsiteY504" fmla="*/ 175546 h 401452"/>
                <a:gd name="connsiteX505" fmla="*/ 544562 w 811657"/>
                <a:gd name="connsiteY505" fmla="*/ 176879 h 401452"/>
                <a:gd name="connsiteX506" fmla="*/ 543230 w 811657"/>
                <a:gd name="connsiteY506" fmla="*/ 175546 h 401452"/>
                <a:gd name="connsiteX507" fmla="*/ 543230 w 811657"/>
                <a:gd name="connsiteY507" fmla="*/ 172976 h 401452"/>
                <a:gd name="connsiteX508" fmla="*/ 541898 w 811657"/>
                <a:gd name="connsiteY508" fmla="*/ 172976 h 401452"/>
                <a:gd name="connsiteX509" fmla="*/ 540661 w 811657"/>
                <a:gd name="connsiteY509" fmla="*/ 172976 h 401452"/>
                <a:gd name="connsiteX510" fmla="*/ 539329 w 811657"/>
                <a:gd name="connsiteY510" fmla="*/ 172976 h 401452"/>
                <a:gd name="connsiteX511" fmla="*/ 538092 w 811657"/>
                <a:gd name="connsiteY511" fmla="*/ 174214 h 401452"/>
                <a:gd name="connsiteX512" fmla="*/ 536760 w 811657"/>
                <a:gd name="connsiteY512" fmla="*/ 174214 h 401452"/>
                <a:gd name="connsiteX513" fmla="*/ 532954 w 811657"/>
                <a:gd name="connsiteY513" fmla="*/ 172976 h 401452"/>
                <a:gd name="connsiteX514" fmla="*/ 530289 w 811657"/>
                <a:gd name="connsiteY514" fmla="*/ 169073 h 401452"/>
                <a:gd name="connsiteX515" fmla="*/ 529052 w 811657"/>
                <a:gd name="connsiteY515" fmla="*/ 167835 h 401452"/>
                <a:gd name="connsiteX516" fmla="*/ 529052 w 811657"/>
                <a:gd name="connsiteY516" fmla="*/ 165265 h 401452"/>
                <a:gd name="connsiteX517" fmla="*/ 530289 w 811657"/>
                <a:gd name="connsiteY517" fmla="*/ 165265 h 401452"/>
                <a:gd name="connsiteX518" fmla="*/ 532954 w 811657"/>
                <a:gd name="connsiteY518" fmla="*/ 166502 h 401452"/>
                <a:gd name="connsiteX519" fmla="*/ 535523 w 811657"/>
                <a:gd name="connsiteY519" fmla="*/ 169073 h 401452"/>
                <a:gd name="connsiteX520" fmla="*/ 536760 w 811657"/>
                <a:gd name="connsiteY520" fmla="*/ 169073 h 401452"/>
                <a:gd name="connsiteX521" fmla="*/ 540661 w 811657"/>
                <a:gd name="connsiteY521" fmla="*/ 165265 h 401452"/>
                <a:gd name="connsiteX522" fmla="*/ 541898 w 811657"/>
                <a:gd name="connsiteY522" fmla="*/ 163932 h 401452"/>
                <a:gd name="connsiteX523" fmla="*/ 544562 w 811657"/>
                <a:gd name="connsiteY523" fmla="*/ 163932 h 401452"/>
                <a:gd name="connsiteX524" fmla="*/ 547132 w 811657"/>
                <a:gd name="connsiteY524" fmla="*/ 169073 h 401452"/>
                <a:gd name="connsiteX525" fmla="*/ 548464 w 811657"/>
                <a:gd name="connsiteY525" fmla="*/ 169073 h 401452"/>
                <a:gd name="connsiteX526" fmla="*/ 549701 w 811657"/>
                <a:gd name="connsiteY526" fmla="*/ 165265 h 401452"/>
                <a:gd name="connsiteX527" fmla="*/ 548464 w 811657"/>
                <a:gd name="connsiteY527" fmla="*/ 160029 h 401452"/>
                <a:gd name="connsiteX528" fmla="*/ 545799 w 811657"/>
                <a:gd name="connsiteY528" fmla="*/ 154888 h 401452"/>
                <a:gd name="connsiteX529" fmla="*/ 544562 w 811657"/>
                <a:gd name="connsiteY529" fmla="*/ 154888 h 401452"/>
                <a:gd name="connsiteX530" fmla="*/ 543230 w 811657"/>
                <a:gd name="connsiteY530" fmla="*/ 157459 h 401452"/>
                <a:gd name="connsiteX531" fmla="*/ 543230 w 811657"/>
                <a:gd name="connsiteY531" fmla="*/ 160029 h 401452"/>
                <a:gd name="connsiteX532" fmla="*/ 541898 w 811657"/>
                <a:gd name="connsiteY532" fmla="*/ 161362 h 401452"/>
                <a:gd name="connsiteX533" fmla="*/ 539329 w 811657"/>
                <a:gd name="connsiteY533" fmla="*/ 161362 h 401452"/>
                <a:gd name="connsiteX534" fmla="*/ 536760 w 811657"/>
                <a:gd name="connsiteY534" fmla="*/ 160029 h 401452"/>
                <a:gd name="connsiteX535" fmla="*/ 535523 w 811657"/>
                <a:gd name="connsiteY535" fmla="*/ 158791 h 401452"/>
                <a:gd name="connsiteX536" fmla="*/ 536760 w 811657"/>
                <a:gd name="connsiteY536" fmla="*/ 156221 h 401452"/>
                <a:gd name="connsiteX537" fmla="*/ 538092 w 811657"/>
                <a:gd name="connsiteY537" fmla="*/ 154888 h 401452"/>
                <a:gd name="connsiteX538" fmla="*/ 541898 w 811657"/>
                <a:gd name="connsiteY538" fmla="*/ 154888 h 401452"/>
                <a:gd name="connsiteX539" fmla="*/ 543230 w 811657"/>
                <a:gd name="connsiteY539" fmla="*/ 154888 h 401452"/>
                <a:gd name="connsiteX540" fmla="*/ 541898 w 811657"/>
                <a:gd name="connsiteY540" fmla="*/ 153651 h 401452"/>
                <a:gd name="connsiteX541" fmla="*/ 539329 w 811657"/>
                <a:gd name="connsiteY541" fmla="*/ 149747 h 401452"/>
                <a:gd name="connsiteX542" fmla="*/ 536760 w 811657"/>
                <a:gd name="connsiteY542" fmla="*/ 148415 h 401452"/>
                <a:gd name="connsiteX543" fmla="*/ 535523 w 811657"/>
                <a:gd name="connsiteY543" fmla="*/ 148415 h 401452"/>
                <a:gd name="connsiteX544" fmla="*/ 534191 w 811657"/>
                <a:gd name="connsiteY544" fmla="*/ 148415 h 401452"/>
                <a:gd name="connsiteX545" fmla="*/ 532954 w 811657"/>
                <a:gd name="connsiteY545" fmla="*/ 150985 h 401452"/>
                <a:gd name="connsiteX546" fmla="*/ 531621 w 811657"/>
                <a:gd name="connsiteY546" fmla="*/ 156221 h 401452"/>
                <a:gd name="connsiteX547" fmla="*/ 530289 w 811657"/>
                <a:gd name="connsiteY547" fmla="*/ 156221 h 401452"/>
                <a:gd name="connsiteX548" fmla="*/ 529052 w 811657"/>
                <a:gd name="connsiteY548" fmla="*/ 153651 h 401452"/>
                <a:gd name="connsiteX549" fmla="*/ 527720 w 811657"/>
                <a:gd name="connsiteY549" fmla="*/ 153651 h 401452"/>
                <a:gd name="connsiteX550" fmla="*/ 525151 w 811657"/>
                <a:gd name="connsiteY550" fmla="*/ 156221 h 401452"/>
                <a:gd name="connsiteX551" fmla="*/ 523914 w 811657"/>
                <a:gd name="connsiteY551" fmla="*/ 156221 h 401452"/>
                <a:gd name="connsiteX552" fmla="*/ 523914 w 811657"/>
                <a:gd name="connsiteY552" fmla="*/ 154888 h 401452"/>
                <a:gd name="connsiteX553" fmla="*/ 523914 w 811657"/>
                <a:gd name="connsiteY553" fmla="*/ 153651 h 401452"/>
                <a:gd name="connsiteX554" fmla="*/ 525151 w 811657"/>
                <a:gd name="connsiteY554" fmla="*/ 150985 h 401452"/>
                <a:gd name="connsiteX555" fmla="*/ 527720 w 811657"/>
                <a:gd name="connsiteY555" fmla="*/ 148415 h 401452"/>
                <a:gd name="connsiteX556" fmla="*/ 527720 w 811657"/>
                <a:gd name="connsiteY556" fmla="*/ 147177 h 401452"/>
                <a:gd name="connsiteX557" fmla="*/ 525151 w 811657"/>
                <a:gd name="connsiteY557" fmla="*/ 145844 h 401452"/>
                <a:gd name="connsiteX558" fmla="*/ 522582 w 811657"/>
                <a:gd name="connsiteY558" fmla="*/ 143274 h 401452"/>
                <a:gd name="connsiteX559" fmla="*/ 523914 w 811657"/>
                <a:gd name="connsiteY559" fmla="*/ 140704 h 401452"/>
                <a:gd name="connsiteX560" fmla="*/ 522582 w 811657"/>
                <a:gd name="connsiteY560" fmla="*/ 140704 h 401452"/>
                <a:gd name="connsiteX561" fmla="*/ 522582 w 811657"/>
                <a:gd name="connsiteY561" fmla="*/ 139371 h 401452"/>
                <a:gd name="connsiteX562" fmla="*/ 520013 w 811657"/>
                <a:gd name="connsiteY562" fmla="*/ 139371 h 401452"/>
                <a:gd name="connsiteX563" fmla="*/ 517444 w 811657"/>
                <a:gd name="connsiteY563" fmla="*/ 140704 h 401452"/>
                <a:gd name="connsiteX564" fmla="*/ 517444 w 811657"/>
                <a:gd name="connsiteY564" fmla="*/ 142036 h 401452"/>
                <a:gd name="connsiteX565" fmla="*/ 518776 w 811657"/>
                <a:gd name="connsiteY565" fmla="*/ 145844 h 401452"/>
                <a:gd name="connsiteX566" fmla="*/ 518776 w 811657"/>
                <a:gd name="connsiteY566" fmla="*/ 147177 h 401452"/>
                <a:gd name="connsiteX567" fmla="*/ 517444 w 811657"/>
                <a:gd name="connsiteY567" fmla="*/ 150985 h 401452"/>
                <a:gd name="connsiteX568" fmla="*/ 514874 w 811657"/>
                <a:gd name="connsiteY568" fmla="*/ 154888 h 401452"/>
                <a:gd name="connsiteX569" fmla="*/ 513543 w 811657"/>
                <a:gd name="connsiteY569" fmla="*/ 154888 h 401452"/>
                <a:gd name="connsiteX570" fmla="*/ 512306 w 811657"/>
                <a:gd name="connsiteY570" fmla="*/ 152318 h 401452"/>
                <a:gd name="connsiteX571" fmla="*/ 512306 w 811657"/>
                <a:gd name="connsiteY571" fmla="*/ 150985 h 401452"/>
                <a:gd name="connsiteX572" fmla="*/ 512306 w 811657"/>
                <a:gd name="connsiteY572" fmla="*/ 149747 h 401452"/>
                <a:gd name="connsiteX573" fmla="*/ 513543 w 811657"/>
                <a:gd name="connsiteY573" fmla="*/ 148415 h 401452"/>
                <a:gd name="connsiteX574" fmla="*/ 514874 w 811657"/>
                <a:gd name="connsiteY574" fmla="*/ 148415 h 401452"/>
                <a:gd name="connsiteX575" fmla="*/ 517444 w 811657"/>
                <a:gd name="connsiteY575" fmla="*/ 147177 h 401452"/>
                <a:gd name="connsiteX576" fmla="*/ 516111 w 811657"/>
                <a:gd name="connsiteY576" fmla="*/ 145844 h 401452"/>
                <a:gd name="connsiteX577" fmla="*/ 514874 w 811657"/>
                <a:gd name="connsiteY577" fmla="*/ 143274 h 401452"/>
                <a:gd name="connsiteX578" fmla="*/ 514874 w 811657"/>
                <a:gd name="connsiteY578" fmla="*/ 142036 h 401452"/>
                <a:gd name="connsiteX579" fmla="*/ 514874 w 811657"/>
                <a:gd name="connsiteY579" fmla="*/ 140704 h 401452"/>
                <a:gd name="connsiteX580" fmla="*/ 516111 w 811657"/>
                <a:gd name="connsiteY580" fmla="*/ 139371 h 401452"/>
                <a:gd name="connsiteX581" fmla="*/ 517444 w 811657"/>
                <a:gd name="connsiteY581" fmla="*/ 138133 h 401452"/>
                <a:gd name="connsiteX582" fmla="*/ 516111 w 811657"/>
                <a:gd name="connsiteY582" fmla="*/ 136801 h 401452"/>
                <a:gd name="connsiteX583" fmla="*/ 514874 w 811657"/>
                <a:gd name="connsiteY583" fmla="*/ 135563 h 401452"/>
                <a:gd name="connsiteX584" fmla="*/ 513543 w 811657"/>
                <a:gd name="connsiteY584" fmla="*/ 135563 h 401452"/>
                <a:gd name="connsiteX585" fmla="*/ 512306 w 811657"/>
                <a:gd name="connsiteY585" fmla="*/ 135563 h 401452"/>
                <a:gd name="connsiteX586" fmla="*/ 510973 w 811657"/>
                <a:gd name="connsiteY586" fmla="*/ 135563 h 401452"/>
                <a:gd name="connsiteX587" fmla="*/ 508404 w 811657"/>
                <a:gd name="connsiteY587" fmla="*/ 136801 h 401452"/>
                <a:gd name="connsiteX588" fmla="*/ 507167 w 811657"/>
                <a:gd name="connsiteY588" fmla="*/ 136801 h 401452"/>
                <a:gd name="connsiteX589" fmla="*/ 507167 w 811657"/>
                <a:gd name="connsiteY589" fmla="*/ 135563 h 401452"/>
                <a:gd name="connsiteX590" fmla="*/ 507167 w 811657"/>
                <a:gd name="connsiteY590" fmla="*/ 134230 h 401452"/>
                <a:gd name="connsiteX591" fmla="*/ 507167 w 811657"/>
                <a:gd name="connsiteY591" fmla="*/ 132897 h 401452"/>
                <a:gd name="connsiteX592" fmla="*/ 509736 w 811657"/>
                <a:gd name="connsiteY592" fmla="*/ 131660 h 401452"/>
                <a:gd name="connsiteX593" fmla="*/ 510973 w 811657"/>
                <a:gd name="connsiteY593" fmla="*/ 130327 h 401452"/>
                <a:gd name="connsiteX594" fmla="*/ 509736 w 811657"/>
                <a:gd name="connsiteY594" fmla="*/ 129089 h 401452"/>
                <a:gd name="connsiteX595" fmla="*/ 507167 w 811657"/>
                <a:gd name="connsiteY595" fmla="*/ 127757 h 401452"/>
                <a:gd name="connsiteX596" fmla="*/ 507167 w 811657"/>
                <a:gd name="connsiteY596" fmla="*/ 126519 h 401452"/>
                <a:gd name="connsiteX597" fmla="*/ 508404 w 811657"/>
                <a:gd name="connsiteY597" fmla="*/ 126519 h 401452"/>
                <a:gd name="connsiteX598" fmla="*/ 509736 w 811657"/>
                <a:gd name="connsiteY598" fmla="*/ 126519 h 401452"/>
                <a:gd name="connsiteX599" fmla="*/ 512306 w 811657"/>
                <a:gd name="connsiteY599" fmla="*/ 126519 h 401452"/>
                <a:gd name="connsiteX600" fmla="*/ 513543 w 811657"/>
                <a:gd name="connsiteY600" fmla="*/ 127757 h 401452"/>
                <a:gd name="connsiteX601" fmla="*/ 518776 w 811657"/>
                <a:gd name="connsiteY601" fmla="*/ 131660 h 401452"/>
                <a:gd name="connsiteX602" fmla="*/ 521345 w 811657"/>
                <a:gd name="connsiteY602" fmla="*/ 134230 h 401452"/>
                <a:gd name="connsiteX603" fmla="*/ 522582 w 811657"/>
                <a:gd name="connsiteY603" fmla="*/ 132897 h 401452"/>
                <a:gd name="connsiteX604" fmla="*/ 525151 w 811657"/>
                <a:gd name="connsiteY604" fmla="*/ 132897 h 401452"/>
                <a:gd name="connsiteX605" fmla="*/ 526483 w 811657"/>
                <a:gd name="connsiteY605" fmla="*/ 135563 h 401452"/>
                <a:gd name="connsiteX606" fmla="*/ 527720 w 811657"/>
                <a:gd name="connsiteY606" fmla="*/ 134230 h 401452"/>
                <a:gd name="connsiteX607" fmla="*/ 529052 w 811657"/>
                <a:gd name="connsiteY607" fmla="*/ 132897 h 401452"/>
                <a:gd name="connsiteX608" fmla="*/ 530289 w 811657"/>
                <a:gd name="connsiteY608" fmla="*/ 132897 h 401452"/>
                <a:gd name="connsiteX609" fmla="*/ 530289 w 811657"/>
                <a:gd name="connsiteY609" fmla="*/ 134230 h 401452"/>
                <a:gd name="connsiteX610" fmla="*/ 530289 w 811657"/>
                <a:gd name="connsiteY610" fmla="*/ 136801 h 401452"/>
                <a:gd name="connsiteX611" fmla="*/ 529052 w 811657"/>
                <a:gd name="connsiteY611" fmla="*/ 139371 h 401452"/>
                <a:gd name="connsiteX612" fmla="*/ 530289 w 811657"/>
                <a:gd name="connsiteY612" fmla="*/ 139371 h 401452"/>
                <a:gd name="connsiteX613" fmla="*/ 530289 w 811657"/>
                <a:gd name="connsiteY613" fmla="*/ 140704 h 401452"/>
                <a:gd name="connsiteX614" fmla="*/ 534191 w 811657"/>
                <a:gd name="connsiteY614" fmla="*/ 138133 h 401452"/>
                <a:gd name="connsiteX615" fmla="*/ 536760 w 811657"/>
                <a:gd name="connsiteY615" fmla="*/ 136801 h 401452"/>
                <a:gd name="connsiteX616" fmla="*/ 536760 w 811657"/>
                <a:gd name="connsiteY616" fmla="*/ 138133 h 401452"/>
                <a:gd name="connsiteX617" fmla="*/ 538092 w 811657"/>
                <a:gd name="connsiteY617" fmla="*/ 139371 h 401452"/>
                <a:gd name="connsiteX618" fmla="*/ 539329 w 811657"/>
                <a:gd name="connsiteY618" fmla="*/ 140704 h 401452"/>
                <a:gd name="connsiteX619" fmla="*/ 540661 w 811657"/>
                <a:gd name="connsiteY619" fmla="*/ 140704 h 401452"/>
                <a:gd name="connsiteX620" fmla="*/ 541898 w 811657"/>
                <a:gd name="connsiteY620" fmla="*/ 136801 h 401452"/>
                <a:gd name="connsiteX621" fmla="*/ 543230 w 811657"/>
                <a:gd name="connsiteY621" fmla="*/ 132897 h 401452"/>
                <a:gd name="connsiteX622" fmla="*/ 543230 w 811657"/>
                <a:gd name="connsiteY622" fmla="*/ 131660 h 401452"/>
                <a:gd name="connsiteX623" fmla="*/ 538092 w 811657"/>
                <a:gd name="connsiteY623" fmla="*/ 131660 h 401452"/>
                <a:gd name="connsiteX624" fmla="*/ 536760 w 811657"/>
                <a:gd name="connsiteY624" fmla="*/ 131660 h 401452"/>
                <a:gd name="connsiteX625" fmla="*/ 534191 w 811657"/>
                <a:gd name="connsiteY625" fmla="*/ 127757 h 401452"/>
                <a:gd name="connsiteX626" fmla="*/ 532954 w 811657"/>
                <a:gd name="connsiteY626" fmla="*/ 123949 h 401452"/>
                <a:gd name="connsiteX627" fmla="*/ 527720 w 811657"/>
                <a:gd name="connsiteY627" fmla="*/ 122616 h 401452"/>
                <a:gd name="connsiteX628" fmla="*/ 525151 w 811657"/>
                <a:gd name="connsiteY628" fmla="*/ 120046 h 401452"/>
                <a:gd name="connsiteX629" fmla="*/ 525151 w 811657"/>
                <a:gd name="connsiteY629" fmla="*/ 118713 h 401452"/>
                <a:gd name="connsiteX630" fmla="*/ 526483 w 811657"/>
                <a:gd name="connsiteY630" fmla="*/ 118713 h 401452"/>
                <a:gd name="connsiteX631" fmla="*/ 531621 w 811657"/>
                <a:gd name="connsiteY631" fmla="*/ 118713 h 401452"/>
                <a:gd name="connsiteX632" fmla="*/ 536760 w 811657"/>
                <a:gd name="connsiteY632" fmla="*/ 120046 h 401452"/>
                <a:gd name="connsiteX633" fmla="*/ 536760 w 811657"/>
                <a:gd name="connsiteY633" fmla="*/ 121283 h 401452"/>
                <a:gd name="connsiteX634" fmla="*/ 538092 w 811657"/>
                <a:gd name="connsiteY634" fmla="*/ 121283 h 401452"/>
                <a:gd name="connsiteX635" fmla="*/ 538092 w 811657"/>
                <a:gd name="connsiteY635" fmla="*/ 125186 h 401452"/>
                <a:gd name="connsiteX636" fmla="*/ 538092 w 811657"/>
                <a:gd name="connsiteY636" fmla="*/ 127757 h 401452"/>
                <a:gd name="connsiteX637" fmla="*/ 540661 w 811657"/>
                <a:gd name="connsiteY637" fmla="*/ 129089 h 401452"/>
                <a:gd name="connsiteX638" fmla="*/ 543230 w 811657"/>
                <a:gd name="connsiteY638" fmla="*/ 129089 h 401452"/>
                <a:gd name="connsiteX639" fmla="*/ 544562 w 811657"/>
                <a:gd name="connsiteY639" fmla="*/ 125186 h 401452"/>
                <a:gd name="connsiteX640" fmla="*/ 545799 w 811657"/>
                <a:gd name="connsiteY640" fmla="*/ 121283 h 401452"/>
                <a:gd name="connsiteX641" fmla="*/ 545799 w 811657"/>
                <a:gd name="connsiteY641" fmla="*/ 120046 h 401452"/>
                <a:gd name="connsiteX642" fmla="*/ 544562 w 811657"/>
                <a:gd name="connsiteY642" fmla="*/ 120046 h 401452"/>
                <a:gd name="connsiteX643" fmla="*/ 543230 w 811657"/>
                <a:gd name="connsiteY643" fmla="*/ 120046 h 401452"/>
                <a:gd name="connsiteX644" fmla="*/ 540661 w 811657"/>
                <a:gd name="connsiteY644" fmla="*/ 121283 h 401452"/>
                <a:gd name="connsiteX645" fmla="*/ 540661 w 811657"/>
                <a:gd name="connsiteY645" fmla="*/ 117475 h 401452"/>
                <a:gd name="connsiteX646" fmla="*/ 539329 w 811657"/>
                <a:gd name="connsiteY646" fmla="*/ 116142 h 401452"/>
                <a:gd name="connsiteX647" fmla="*/ 538092 w 811657"/>
                <a:gd name="connsiteY647" fmla="*/ 116142 h 401452"/>
                <a:gd name="connsiteX648" fmla="*/ 535523 w 811657"/>
                <a:gd name="connsiteY648" fmla="*/ 114905 h 401452"/>
                <a:gd name="connsiteX649" fmla="*/ 534191 w 811657"/>
                <a:gd name="connsiteY649" fmla="*/ 114905 h 401452"/>
                <a:gd name="connsiteX650" fmla="*/ 535523 w 811657"/>
                <a:gd name="connsiteY650" fmla="*/ 113572 h 401452"/>
                <a:gd name="connsiteX651" fmla="*/ 538092 w 811657"/>
                <a:gd name="connsiteY651" fmla="*/ 112334 h 401452"/>
                <a:gd name="connsiteX652" fmla="*/ 540661 w 811657"/>
                <a:gd name="connsiteY652" fmla="*/ 112334 h 401452"/>
                <a:gd name="connsiteX653" fmla="*/ 541898 w 811657"/>
                <a:gd name="connsiteY653" fmla="*/ 112334 h 401452"/>
                <a:gd name="connsiteX654" fmla="*/ 543230 w 811657"/>
                <a:gd name="connsiteY654" fmla="*/ 114905 h 401452"/>
                <a:gd name="connsiteX655" fmla="*/ 544562 w 811657"/>
                <a:gd name="connsiteY655" fmla="*/ 116142 h 401452"/>
                <a:gd name="connsiteX656" fmla="*/ 545799 w 811657"/>
                <a:gd name="connsiteY656" fmla="*/ 116142 h 401452"/>
                <a:gd name="connsiteX657" fmla="*/ 547132 w 811657"/>
                <a:gd name="connsiteY657" fmla="*/ 114905 h 401452"/>
                <a:gd name="connsiteX658" fmla="*/ 547132 w 811657"/>
                <a:gd name="connsiteY658" fmla="*/ 112334 h 401452"/>
                <a:gd name="connsiteX659" fmla="*/ 545799 w 811657"/>
                <a:gd name="connsiteY659" fmla="*/ 111002 h 401452"/>
                <a:gd name="connsiteX660" fmla="*/ 547132 w 811657"/>
                <a:gd name="connsiteY660" fmla="*/ 111002 h 401452"/>
                <a:gd name="connsiteX661" fmla="*/ 548464 w 811657"/>
                <a:gd name="connsiteY661" fmla="*/ 111002 h 401452"/>
                <a:gd name="connsiteX662" fmla="*/ 551033 w 811657"/>
                <a:gd name="connsiteY662" fmla="*/ 113572 h 401452"/>
                <a:gd name="connsiteX663" fmla="*/ 552270 w 811657"/>
                <a:gd name="connsiteY663" fmla="*/ 113572 h 401452"/>
                <a:gd name="connsiteX664" fmla="*/ 553602 w 811657"/>
                <a:gd name="connsiteY664" fmla="*/ 113572 h 401452"/>
                <a:gd name="connsiteX665" fmla="*/ 554839 w 811657"/>
                <a:gd name="connsiteY665" fmla="*/ 113572 h 401452"/>
                <a:gd name="connsiteX666" fmla="*/ 554839 w 811657"/>
                <a:gd name="connsiteY666" fmla="*/ 111002 h 401452"/>
                <a:gd name="connsiteX667" fmla="*/ 554839 w 811657"/>
                <a:gd name="connsiteY667" fmla="*/ 109764 h 401452"/>
                <a:gd name="connsiteX668" fmla="*/ 552270 w 811657"/>
                <a:gd name="connsiteY668" fmla="*/ 108431 h 401452"/>
                <a:gd name="connsiteX669" fmla="*/ 548464 w 811657"/>
                <a:gd name="connsiteY669" fmla="*/ 108431 h 401452"/>
                <a:gd name="connsiteX670" fmla="*/ 545799 w 811657"/>
                <a:gd name="connsiteY670" fmla="*/ 108431 h 401452"/>
                <a:gd name="connsiteX671" fmla="*/ 544562 w 811657"/>
                <a:gd name="connsiteY671" fmla="*/ 107099 h 401452"/>
                <a:gd name="connsiteX672" fmla="*/ 544562 w 811657"/>
                <a:gd name="connsiteY672" fmla="*/ 105861 h 401452"/>
                <a:gd name="connsiteX673" fmla="*/ 545799 w 811657"/>
                <a:gd name="connsiteY673" fmla="*/ 104528 h 401452"/>
                <a:gd name="connsiteX674" fmla="*/ 547132 w 811657"/>
                <a:gd name="connsiteY674" fmla="*/ 104528 h 401452"/>
                <a:gd name="connsiteX675" fmla="*/ 548464 w 811657"/>
                <a:gd name="connsiteY675" fmla="*/ 104528 h 401452"/>
                <a:gd name="connsiteX676" fmla="*/ 551033 w 811657"/>
                <a:gd name="connsiteY676" fmla="*/ 104528 h 401452"/>
                <a:gd name="connsiteX677" fmla="*/ 551033 w 811657"/>
                <a:gd name="connsiteY677" fmla="*/ 103291 h 401452"/>
                <a:gd name="connsiteX678" fmla="*/ 549701 w 811657"/>
                <a:gd name="connsiteY678" fmla="*/ 99387 h 401452"/>
                <a:gd name="connsiteX679" fmla="*/ 548464 w 811657"/>
                <a:gd name="connsiteY679" fmla="*/ 98055 h 401452"/>
                <a:gd name="connsiteX680" fmla="*/ 548464 w 811657"/>
                <a:gd name="connsiteY680" fmla="*/ 96817 h 401452"/>
                <a:gd name="connsiteX681" fmla="*/ 547132 w 811657"/>
                <a:gd name="connsiteY681" fmla="*/ 96817 h 401452"/>
                <a:gd name="connsiteX682" fmla="*/ 541898 w 811657"/>
                <a:gd name="connsiteY682" fmla="*/ 100720 h 401452"/>
                <a:gd name="connsiteX683" fmla="*/ 539329 w 811657"/>
                <a:gd name="connsiteY683" fmla="*/ 100720 h 401452"/>
                <a:gd name="connsiteX684" fmla="*/ 536760 w 811657"/>
                <a:gd name="connsiteY684" fmla="*/ 99387 h 401452"/>
                <a:gd name="connsiteX685" fmla="*/ 536760 w 811657"/>
                <a:gd name="connsiteY685" fmla="*/ 98055 h 401452"/>
                <a:gd name="connsiteX686" fmla="*/ 535523 w 811657"/>
                <a:gd name="connsiteY686" fmla="*/ 98055 h 401452"/>
                <a:gd name="connsiteX687" fmla="*/ 536760 w 811657"/>
                <a:gd name="connsiteY687" fmla="*/ 96817 h 401452"/>
                <a:gd name="connsiteX688" fmla="*/ 538092 w 811657"/>
                <a:gd name="connsiteY688" fmla="*/ 96817 h 401452"/>
                <a:gd name="connsiteX689" fmla="*/ 541898 w 811657"/>
                <a:gd name="connsiteY689" fmla="*/ 96817 h 401452"/>
                <a:gd name="connsiteX690" fmla="*/ 543230 w 811657"/>
                <a:gd name="connsiteY690" fmla="*/ 95484 h 401452"/>
                <a:gd name="connsiteX691" fmla="*/ 543230 w 811657"/>
                <a:gd name="connsiteY691" fmla="*/ 94247 h 401452"/>
                <a:gd name="connsiteX692" fmla="*/ 544562 w 811657"/>
                <a:gd name="connsiteY692" fmla="*/ 92914 h 401452"/>
                <a:gd name="connsiteX693" fmla="*/ 545799 w 811657"/>
                <a:gd name="connsiteY693" fmla="*/ 92914 h 401452"/>
                <a:gd name="connsiteX694" fmla="*/ 549701 w 811657"/>
                <a:gd name="connsiteY694" fmla="*/ 92914 h 401452"/>
                <a:gd name="connsiteX695" fmla="*/ 553602 w 811657"/>
                <a:gd name="connsiteY695" fmla="*/ 94247 h 401452"/>
                <a:gd name="connsiteX696" fmla="*/ 554839 w 811657"/>
                <a:gd name="connsiteY696" fmla="*/ 96817 h 401452"/>
                <a:gd name="connsiteX697" fmla="*/ 554839 w 811657"/>
                <a:gd name="connsiteY697" fmla="*/ 99387 h 401452"/>
                <a:gd name="connsiteX698" fmla="*/ 554839 w 811657"/>
                <a:gd name="connsiteY698" fmla="*/ 100720 h 401452"/>
                <a:gd name="connsiteX699" fmla="*/ 556171 w 811657"/>
                <a:gd name="connsiteY699" fmla="*/ 100720 h 401452"/>
                <a:gd name="connsiteX700" fmla="*/ 557408 w 811657"/>
                <a:gd name="connsiteY700" fmla="*/ 105861 h 401452"/>
                <a:gd name="connsiteX701" fmla="*/ 559977 w 811657"/>
                <a:gd name="connsiteY701" fmla="*/ 112334 h 401452"/>
                <a:gd name="connsiteX702" fmla="*/ 561309 w 811657"/>
                <a:gd name="connsiteY702" fmla="*/ 112334 h 401452"/>
                <a:gd name="connsiteX703" fmla="*/ 563879 w 811657"/>
                <a:gd name="connsiteY703" fmla="*/ 108431 h 401452"/>
                <a:gd name="connsiteX704" fmla="*/ 563879 w 811657"/>
                <a:gd name="connsiteY704" fmla="*/ 104528 h 401452"/>
                <a:gd name="connsiteX705" fmla="*/ 563879 w 811657"/>
                <a:gd name="connsiteY705" fmla="*/ 103291 h 401452"/>
                <a:gd name="connsiteX706" fmla="*/ 563879 w 811657"/>
                <a:gd name="connsiteY706" fmla="*/ 101958 h 401452"/>
                <a:gd name="connsiteX707" fmla="*/ 561309 w 811657"/>
                <a:gd name="connsiteY707" fmla="*/ 99387 h 401452"/>
                <a:gd name="connsiteX708" fmla="*/ 558741 w 811657"/>
                <a:gd name="connsiteY708" fmla="*/ 98055 h 401452"/>
                <a:gd name="connsiteX709" fmla="*/ 557408 w 811657"/>
                <a:gd name="connsiteY709" fmla="*/ 94247 h 401452"/>
                <a:gd name="connsiteX710" fmla="*/ 558741 w 811657"/>
                <a:gd name="connsiteY710" fmla="*/ 90343 h 401452"/>
                <a:gd name="connsiteX711" fmla="*/ 558741 w 811657"/>
                <a:gd name="connsiteY711" fmla="*/ 86440 h 401452"/>
                <a:gd name="connsiteX712" fmla="*/ 561309 w 811657"/>
                <a:gd name="connsiteY712" fmla="*/ 83870 h 401452"/>
                <a:gd name="connsiteX713" fmla="*/ 561309 w 811657"/>
                <a:gd name="connsiteY713" fmla="*/ 82632 h 401452"/>
                <a:gd name="connsiteX714" fmla="*/ 559977 w 811657"/>
                <a:gd name="connsiteY714" fmla="*/ 79967 h 401452"/>
                <a:gd name="connsiteX715" fmla="*/ 557408 w 811657"/>
                <a:gd name="connsiteY715" fmla="*/ 82632 h 401452"/>
                <a:gd name="connsiteX716" fmla="*/ 556171 w 811657"/>
                <a:gd name="connsiteY716" fmla="*/ 82632 h 401452"/>
                <a:gd name="connsiteX717" fmla="*/ 554839 w 811657"/>
                <a:gd name="connsiteY717" fmla="*/ 81300 h 401452"/>
                <a:gd name="connsiteX718" fmla="*/ 554839 w 811657"/>
                <a:gd name="connsiteY718" fmla="*/ 79967 h 401452"/>
                <a:gd name="connsiteX719" fmla="*/ 556171 w 811657"/>
                <a:gd name="connsiteY719" fmla="*/ 77396 h 401452"/>
                <a:gd name="connsiteX720" fmla="*/ 558741 w 811657"/>
                <a:gd name="connsiteY720" fmla="*/ 76159 h 401452"/>
                <a:gd name="connsiteX721" fmla="*/ 561309 w 811657"/>
                <a:gd name="connsiteY721" fmla="*/ 73589 h 401452"/>
                <a:gd name="connsiteX722" fmla="*/ 563879 w 811657"/>
                <a:gd name="connsiteY722" fmla="*/ 72256 h 401452"/>
                <a:gd name="connsiteX723" fmla="*/ 565211 w 811657"/>
                <a:gd name="connsiteY723" fmla="*/ 73589 h 401452"/>
                <a:gd name="connsiteX724" fmla="*/ 563879 w 811657"/>
                <a:gd name="connsiteY724" fmla="*/ 78729 h 401452"/>
                <a:gd name="connsiteX725" fmla="*/ 566448 w 811657"/>
                <a:gd name="connsiteY725" fmla="*/ 81300 h 401452"/>
                <a:gd name="connsiteX726" fmla="*/ 566448 w 811657"/>
                <a:gd name="connsiteY726" fmla="*/ 82632 h 401452"/>
                <a:gd name="connsiteX727" fmla="*/ 565211 w 811657"/>
                <a:gd name="connsiteY727" fmla="*/ 86440 h 401452"/>
                <a:gd name="connsiteX728" fmla="*/ 563879 w 811657"/>
                <a:gd name="connsiteY728" fmla="*/ 91676 h 401452"/>
                <a:gd name="connsiteX729" fmla="*/ 562642 w 811657"/>
                <a:gd name="connsiteY729" fmla="*/ 94247 h 401452"/>
                <a:gd name="connsiteX730" fmla="*/ 562642 w 811657"/>
                <a:gd name="connsiteY730" fmla="*/ 95484 h 401452"/>
                <a:gd name="connsiteX731" fmla="*/ 563879 w 811657"/>
                <a:gd name="connsiteY731" fmla="*/ 95484 h 401452"/>
                <a:gd name="connsiteX732" fmla="*/ 565211 w 811657"/>
                <a:gd name="connsiteY732" fmla="*/ 98055 h 401452"/>
                <a:gd name="connsiteX733" fmla="*/ 569017 w 811657"/>
                <a:gd name="connsiteY733" fmla="*/ 99387 h 401452"/>
                <a:gd name="connsiteX734" fmla="*/ 570349 w 811657"/>
                <a:gd name="connsiteY734" fmla="*/ 99387 h 401452"/>
                <a:gd name="connsiteX735" fmla="*/ 571586 w 811657"/>
                <a:gd name="connsiteY735" fmla="*/ 96817 h 401452"/>
                <a:gd name="connsiteX736" fmla="*/ 572918 w 811657"/>
                <a:gd name="connsiteY736" fmla="*/ 94247 h 401452"/>
                <a:gd name="connsiteX737" fmla="*/ 572918 w 811657"/>
                <a:gd name="connsiteY737" fmla="*/ 92914 h 401452"/>
                <a:gd name="connsiteX738" fmla="*/ 572918 w 811657"/>
                <a:gd name="connsiteY738" fmla="*/ 91676 h 401452"/>
                <a:gd name="connsiteX739" fmla="*/ 572918 w 811657"/>
                <a:gd name="connsiteY739" fmla="*/ 90343 h 401452"/>
                <a:gd name="connsiteX740" fmla="*/ 567780 w 811657"/>
                <a:gd name="connsiteY740" fmla="*/ 92914 h 401452"/>
                <a:gd name="connsiteX741" fmla="*/ 566448 w 811657"/>
                <a:gd name="connsiteY741" fmla="*/ 91676 h 401452"/>
                <a:gd name="connsiteX742" fmla="*/ 566448 w 811657"/>
                <a:gd name="connsiteY742" fmla="*/ 90343 h 401452"/>
                <a:gd name="connsiteX743" fmla="*/ 567780 w 811657"/>
                <a:gd name="connsiteY743" fmla="*/ 89106 h 401452"/>
                <a:gd name="connsiteX744" fmla="*/ 569017 w 811657"/>
                <a:gd name="connsiteY744" fmla="*/ 89106 h 401452"/>
                <a:gd name="connsiteX745" fmla="*/ 570349 w 811657"/>
                <a:gd name="connsiteY745" fmla="*/ 87773 h 401452"/>
                <a:gd name="connsiteX746" fmla="*/ 574155 w 811657"/>
                <a:gd name="connsiteY746" fmla="*/ 87773 h 401452"/>
                <a:gd name="connsiteX747" fmla="*/ 575487 w 811657"/>
                <a:gd name="connsiteY747" fmla="*/ 89106 h 401452"/>
                <a:gd name="connsiteX748" fmla="*/ 578056 w 811657"/>
                <a:gd name="connsiteY748" fmla="*/ 83870 h 401452"/>
                <a:gd name="connsiteX749" fmla="*/ 584527 w 811657"/>
                <a:gd name="connsiteY749" fmla="*/ 78729 h 401452"/>
                <a:gd name="connsiteX750" fmla="*/ 585859 w 811657"/>
                <a:gd name="connsiteY750" fmla="*/ 77396 h 401452"/>
                <a:gd name="connsiteX751" fmla="*/ 585859 w 811657"/>
                <a:gd name="connsiteY751" fmla="*/ 73589 h 401452"/>
                <a:gd name="connsiteX752" fmla="*/ 585859 w 811657"/>
                <a:gd name="connsiteY752" fmla="*/ 68353 h 401452"/>
                <a:gd name="connsiteX753" fmla="*/ 584527 w 811657"/>
                <a:gd name="connsiteY753" fmla="*/ 67115 h 401452"/>
                <a:gd name="connsiteX754" fmla="*/ 580626 w 811657"/>
                <a:gd name="connsiteY754" fmla="*/ 63212 h 401452"/>
                <a:gd name="connsiteX755" fmla="*/ 580626 w 811657"/>
                <a:gd name="connsiteY755" fmla="*/ 61974 h 401452"/>
                <a:gd name="connsiteX756" fmla="*/ 580626 w 811657"/>
                <a:gd name="connsiteY756" fmla="*/ 60642 h 401452"/>
                <a:gd name="connsiteX757" fmla="*/ 581957 w 811657"/>
                <a:gd name="connsiteY757" fmla="*/ 55501 h 401452"/>
                <a:gd name="connsiteX758" fmla="*/ 584527 w 811657"/>
                <a:gd name="connsiteY758" fmla="*/ 51598 h 401452"/>
                <a:gd name="connsiteX759" fmla="*/ 588428 w 811657"/>
                <a:gd name="connsiteY759" fmla="*/ 49027 h 401452"/>
                <a:gd name="connsiteX760" fmla="*/ 589665 w 811657"/>
                <a:gd name="connsiteY760" fmla="*/ 47790 h 401452"/>
                <a:gd name="connsiteX761" fmla="*/ 588428 w 811657"/>
                <a:gd name="connsiteY761" fmla="*/ 47790 h 401452"/>
                <a:gd name="connsiteX762" fmla="*/ 587191 w 811657"/>
                <a:gd name="connsiteY762" fmla="*/ 46457 h 401452"/>
                <a:gd name="connsiteX763" fmla="*/ 588428 w 811657"/>
                <a:gd name="connsiteY763" fmla="*/ 45124 h 401452"/>
                <a:gd name="connsiteX764" fmla="*/ 589665 w 811657"/>
                <a:gd name="connsiteY764" fmla="*/ 43887 h 401452"/>
                <a:gd name="connsiteX765" fmla="*/ 590997 w 811657"/>
                <a:gd name="connsiteY765" fmla="*/ 42554 h 401452"/>
                <a:gd name="connsiteX766" fmla="*/ 592329 w 811657"/>
                <a:gd name="connsiteY766" fmla="*/ 43887 h 401452"/>
                <a:gd name="connsiteX767" fmla="*/ 593566 w 811657"/>
                <a:gd name="connsiteY767" fmla="*/ 45124 h 401452"/>
                <a:gd name="connsiteX768" fmla="*/ 593566 w 811657"/>
                <a:gd name="connsiteY768" fmla="*/ 47790 h 401452"/>
                <a:gd name="connsiteX769" fmla="*/ 594899 w 811657"/>
                <a:gd name="connsiteY769" fmla="*/ 49027 h 401452"/>
                <a:gd name="connsiteX770" fmla="*/ 597467 w 811657"/>
                <a:gd name="connsiteY770" fmla="*/ 49027 h 401452"/>
                <a:gd name="connsiteX771" fmla="*/ 598800 w 811657"/>
                <a:gd name="connsiteY771" fmla="*/ 47790 h 401452"/>
                <a:gd name="connsiteX772" fmla="*/ 597467 w 811657"/>
                <a:gd name="connsiteY772" fmla="*/ 46457 h 401452"/>
                <a:gd name="connsiteX773" fmla="*/ 597467 w 811657"/>
                <a:gd name="connsiteY773" fmla="*/ 43887 h 401452"/>
                <a:gd name="connsiteX774" fmla="*/ 598800 w 811657"/>
                <a:gd name="connsiteY774" fmla="*/ 41316 h 401452"/>
                <a:gd name="connsiteX775" fmla="*/ 598800 w 811657"/>
                <a:gd name="connsiteY775" fmla="*/ 38746 h 401452"/>
                <a:gd name="connsiteX776" fmla="*/ 600037 w 811657"/>
                <a:gd name="connsiteY776" fmla="*/ 36080 h 401452"/>
                <a:gd name="connsiteX777" fmla="*/ 601274 w 811657"/>
                <a:gd name="connsiteY777" fmla="*/ 36080 h 401452"/>
                <a:gd name="connsiteX778" fmla="*/ 603843 w 811657"/>
                <a:gd name="connsiteY778" fmla="*/ 34843 h 401452"/>
                <a:gd name="connsiteX779" fmla="*/ 603843 w 811657"/>
                <a:gd name="connsiteY779" fmla="*/ 36080 h 401452"/>
                <a:gd name="connsiteX780" fmla="*/ 603843 w 811657"/>
                <a:gd name="connsiteY780" fmla="*/ 37413 h 401452"/>
                <a:gd name="connsiteX781" fmla="*/ 603843 w 811657"/>
                <a:gd name="connsiteY781" fmla="*/ 39983 h 401452"/>
                <a:gd name="connsiteX782" fmla="*/ 602606 w 811657"/>
                <a:gd name="connsiteY782" fmla="*/ 42554 h 401452"/>
                <a:gd name="connsiteX783" fmla="*/ 601274 w 811657"/>
                <a:gd name="connsiteY783" fmla="*/ 43887 h 401452"/>
                <a:gd name="connsiteX784" fmla="*/ 603843 w 811657"/>
                <a:gd name="connsiteY784" fmla="*/ 46457 h 401452"/>
                <a:gd name="connsiteX785" fmla="*/ 603843 w 811657"/>
                <a:gd name="connsiteY785" fmla="*/ 47790 h 401452"/>
                <a:gd name="connsiteX786" fmla="*/ 603843 w 811657"/>
                <a:gd name="connsiteY786" fmla="*/ 49027 h 401452"/>
                <a:gd name="connsiteX787" fmla="*/ 603843 w 811657"/>
                <a:gd name="connsiteY787" fmla="*/ 51598 h 401452"/>
                <a:gd name="connsiteX788" fmla="*/ 602606 w 811657"/>
                <a:gd name="connsiteY788" fmla="*/ 55501 h 401452"/>
                <a:gd name="connsiteX789" fmla="*/ 600037 w 811657"/>
                <a:gd name="connsiteY789" fmla="*/ 56738 h 401452"/>
                <a:gd name="connsiteX790" fmla="*/ 600037 w 811657"/>
                <a:gd name="connsiteY790" fmla="*/ 59404 h 401452"/>
                <a:gd name="connsiteX791" fmla="*/ 600037 w 811657"/>
                <a:gd name="connsiteY791" fmla="*/ 60642 h 401452"/>
                <a:gd name="connsiteX792" fmla="*/ 601274 w 811657"/>
                <a:gd name="connsiteY792" fmla="*/ 61974 h 401452"/>
                <a:gd name="connsiteX793" fmla="*/ 601274 w 811657"/>
                <a:gd name="connsiteY793" fmla="*/ 63212 h 401452"/>
                <a:gd name="connsiteX794" fmla="*/ 600037 w 811657"/>
                <a:gd name="connsiteY794" fmla="*/ 67115 h 401452"/>
                <a:gd name="connsiteX795" fmla="*/ 601274 w 811657"/>
                <a:gd name="connsiteY795" fmla="*/ 67115 h 401452"/>
                <a:gd name="connsiteX796" fmla="*/ 602606 w 811657"/>
                <a:gd name="connsiteY796" fmla="*/ 64545 h 401452"/>
                <a:gd name="connsiteX797" fmla="*/ 605175 w 811657"/>
                <a:gd name="connsiteY797" fmla="*/ 60642 h 401452"/>
                <a:gd name="connsiteX798" fmla="*/ 607744 w 811657"/>
                <a:gd name="connsiteY798" fmla="*/ 56738 h 401452"/>
                <a:gd name="connsiteX799" fmla="*/ 610313 w 811657"/>
                <a:gd name="connsiteY799" fmla="*/ 54168 h 401452"/>
                <a:gd name="connsiteX800" fmla="*/ 611646 w 811657"/>
                <a:gd name="connsiteY800" fmla="*/ 54168 h 401452"/>
                <a:gd name="connsiteX801" fmla="*/ 610313 w 811657"/>
                <a:gd name="connsiteY801" fmla="*/ 52930 h 401452"/>
                <a:gd name="connsiteX802" fmla="*/ 609076 w 811657"/>
                <a:gd name="connsiteY802" fmla="*/ 51598 h 401452"/>
                <a:gd name="connsiteX803" fmla="*/ 609076 w 811657"/>
                <a:gd name="connsiteY803" fmla="*/ 50360 h 401452"/>
                <a:gd name="connsiteX804" fmla="*/ 610313 w 811657"/>
                <a:gd name="connsiteY804" fmla="*/ 49027 h 401452"/>
                <a:gd name="connsiteX805" fmla="*/ 612882 w 811657"/>
                <a:gd name="connsiteY805" fmla="*/ 49027 h 401452"/>
                <a:gd name="connsiteX806" fmla="*/ 615547 w 811657"/>
                <a:gd name="connsiteY806" fmla="*/ 49027 h 401452"/>
                <a:gd name="connsiteX807" fmla="*/ 615547 w 811657"/>
                <a:gd name="connsiteY807" fmla="*/ 47790 h 401452"/>
                <a:gd name="connsiteX808" fmla="*/ 616784 w 811657"/>
                <a:gd name="connsiteY808" fmla="*/ 45124 h 401452"/>
                <a:gd name="connsiteX809" fmla="*/ 618116 w 811657"/>
                <a:gd name="connsiteY809" fmla="*/ 39983 h 401452"/>
                <a:gd name="connsiteX810" fmla="*/ 620685 w 811657"/>
                <a:gd name="connsiteY810" fmla="*/ 34843 h 401452"/>
                <a:gd name="connsiteX811" fmla="*/ 621922 w 811657"/>
                <a:gd name="connsiteY811" fmla="*/ 32272 h 401452"/>
                <a:gd name="connsiteX812" fmla="*/ 623254 w 811657"/>
                <a:gd name="connsiteY812" fmla="*/ 30940 h 401452"/>
                <a:gd name="connsiteX813" fmla="*/ 623254 w 811657"/>
                <a:gd name="connsiteY813" fmla="*/ 32272 h 401452"/>
                <a:gd name="connsiteX814" fmla="*/ 624586 w 811657"/>
                <a:gd name="connsiteY814" fmla="*/ 33510 h 401452"/>
                <a:gd name="connsiteX815" fmla="*/ 625823 w 811657"/>
                <a:gd name="connsiteY815" fmla="*/ 36080 h 401452"/>
                <a:gd name="connsiteX816" fmla="*/ 625823 w 811657"/>
                <a:gd name="connsiteY816" fmla="*/ 37413 h 401452"/>
                <a:gd name="connsiteX817" fmla="*/ 623254 w 811657"/>
                <a:gd name="connsiteY817" fmla="*/ 37413 h 401452"/>
                <a:gd name="connsiteX818" fmla="*/ 623254 w 811657"/>
                <a:gd name="connsiteY818" fmla="*/ 38746 h 401452"/>
                <a:gd name="connsiteX819" fmla="*/ 623254 w 811657"/>
                <a:gd name="connsiteY819" fmla="*/ 41316 h 401452"/>
                <a:gd name="connsiteX820" fmla="*/ 621922 w 811657"/>
                <a:gd name="connsiteY820" fmla="*/ 43887 h 401452"/>
                <a:gd name="connsiteX821" fmla="*/ 620685 w 811657"/>
                <a:gd name="connsiteY821" fmla="*/ 45124 h 401452"/>
                <a:gd name="connsiteX822" fmla="*/ 620685 w 811657"/>
                <a:gd name="connsiteY822" fmla="*/ 46457 h 401452"/>
                <a:gd name="connsiteX823" fmla="*/ 623254 w 811657"/>
                <a:gd name="connsiteY823" fmla="*/ 47790 h 401452"/>
                <a:gd name="connsiteX824" fmla="*/ 623254 w 811657"/>
                <a:gd name="connsiteY824" fmla="*/ 49027 h 401452"/>
                <a:gd name="connsiteX825" fmla="*/ 621922 w 811657"/>
                <a:gd name="connsiteY825" fmla="*/ 50360 h 401452"/>
                <a:gd name="connsiteX826" fmla="*/ 619353 w 811657"/>
                <a:gd name="connsiteY826" fmla="*/ 51598 h 401452"/>
                <a:gd name="connsiteX827" fmla="*/ 614214 w 811657"/>
                <a:gd name="connsiteY827" fmla="*/ 52930 h 401452"/>
                <a:gd name="connsiteX828" fmla="*/ 612882 w 811657"/>
                <a:gd name="connsiteY828" fmla="*/ 54168 h 401452"/>
                <a:gd name="connsiteX829" fmla="*/ 612882 w 811657"/>
                <a:gd name="connsiteY829" fmla="*/ 55501 h 401452"/>
                <a:gd name="connsiteX830" fmla="*/ 612882 w 811657"/>
                <a:gd name="connsiteY830" fmla="*/ 56738 h 401452"/>
                <a:gd name="connsiteX831" fmla="*/ 612882 w 811657"/>
                <a:gd name="connsiteY831" fmla="*/ 58071 h 401452"/>
                <a:gd name="connsiteX832" fmla="*/ 615547 w 811657"/>
                <a:gd name="connsiteY832" fmla="*/ 56738 h 401452"/>
                <a:gd name="connsiteX833" fmla="*/ 618116 w 811657"/>
                <a:gd name="connsiteY833" fmla="*/ 56738 h 401452"/>
                <a:gd name="connsiteX834" fmla="*/ 621922 w 811657"/>
                <a:gd name="connsiteY834" fmla="*/ 56738 h 401452"/>
                <a:gd name="connsiteX835" fmla="*/ 623254 w 811657"/>
                <a:gd name="connsiteY835" fmla="*/ 58071 h 401452"/>
                <a:gd name="connsiteX836" fmla="*/ 627155 w 811657"/>
                <a:gd name="connsiteY836" fmla="*/ 59404 h 401452"/>
                <a:gd name="connsiteX837" fmla="*/ 630962 w 811657"/>
                <a:gd name="connsiteY837" fmla="*/ 61974 h 401452"/>
                <a:gd name="connsiteX838" fmla="*/ 630962 w 811657"/>
                <a:gd name="connsiteY838" fmla="*/ 63212 h 401452"/>
                <a:gd name="connsiteX839" fmla="*/ 629724 w 811657"/>
                <a:gd name="connsiteY839" fmla="*/ 63212 h 401452"/>
                <a:gd name="connsiteX840" fmla="*/ 627155 w 811657"/>
                <a:gd name="connsiteY840" fmla="*/ 63212 h 401452"/>
                <a:gd name="connsiteX841" fmla="*/ 627155 w 811657"/>
                <a:gd name="connsiteY841" fmla="*/ 64545 h 401452"/>
                <a:gd name="connsiteX842" fmla="*/ 620685 w 811657"/>
                <a:gd name="connsiteY842" fmla="*/ 61974 h 401452"/>
                <a:gd name="connsiteX843" fmla="*/ 618116 w 811657"/>
                <a:gd name="connsiteY843" fmla="*/ 60642 h 401452"/>
                <a:gd name="connsiteX844" fmla="*/ 616784 w 811657"/>
                <a:gd name="connsiteY844" fmla="*/ 61974 h 401452"/>
                <a:gd name="connsiteX845" fmla="*/ 615547 w 811657"/>
                <a:gd name="connsiteY845" fmla="*/ 61974 h 401452"/>
                <a:gd name="connsiteX846" fmla="*/ 614214 w 811657"/>
                <a:gd name="connsiteY846" fmla="*/ 61974 h 401452"/>
                <a:gd name="connsiteX847" fmla="*/ 612882 w 811657"/>
                <a:gd name="connsiteY847" fmla="*/ 61974 h 401452"/>
                <a:gd name="connsiteX848" fmla="*/ 611646 w 811657"/>
                <a:gd name="connsiteY848" fmla="*/ 60642 h 401452"/>
                <a:gd name="connsiteX849" fmla="*/ 610313 w 811657"/>
                <a:gd name="connsiteY849" fmla="*/ 60642 h 401452"/>
                <a:gd name="connsiteX850" fmla="*/ 609076 w 811657"/>
                <a:gd name="connsiteY850" fmla="*/ 63212 h 401452"/>
                <a:gd name="connsiteX851" fmla="*/ 607744 w 811657"/>
                <a:gd name="connsiteY851" fmla="*/ 65782 h 401452"/>
                <a:gd name="connsiteX852" fmla="*/ 606507 w 811657"/>
                <a:gd name="connsiteY852" fmla="*/ 68353 h 401452"/>
                <a:gd name="connsiteX853" fmla="*/ 603843 w 811657"/>
                <a:gd name="connsiteY853" fmla="*/ 72256 h 401452"/>
                <a:gd name="connsiteX854" fmla="*/ 602606 w 811657"/>
                <a:gd name="connsiteY854" fmla="*/ 73589 h 401452"/>
                <a:gd name="connsiteX855" fmla="*/ 602606 w 811657"/>
                <a:gd name="connsiteY855" fmla="*/ 77396 h 401452"/>
                <a:gd name="connsiteX856" fmla="*/ 601274 w 811657"/>
                <a:gd name="connsiteY856" fmla="*/ 78729 h 401452"/>
                <a:gd name="connsiteX857" fmla="*/ 598800 w 811657"/>
                <a:gd name="connsiteY857" fmla="*/ 79967 h 401452"/>
                <a:gd name="connsiteX858" fmla="*/ 598800 w 811657"/>
                <a:gd name="connsiteY858" fmla="*/ 81300 h 401452"/>
                <a:gd name="connsiteX859" fmla="*/ 598800 w 811657"/>
                <a:gd name="connsiteY859" fmla="*/ 82632 h 401452"/>
                <a:gd name="connsiteX860" fmla="*/ 602606 w 811657"/>
                <a:gd name="connsiteY860" fmla="*/ 83870 h 401452"/>
                <a:gd name="connsiteX861" fmla="*/ 606507 w 811657"/>
                <a:gd name="connsiteY861" fmla="*/ 82632 h 401452"/>
                <a:gd name="connsiteX862" fmla="*/ 607744 w 811657"/>
                <a:gd name="connsiteY862" fmla="*/ 82632 h 401452"/>
                <a:gd name="connsiteX863" fmla="*/ 612882 w 811657"/>
                <a:gd name="connsiteY863" fmla="*/ 79967 h 401452"/>
                <a:gd name="connsiteX864" fmla="*/ 618116 w 811657"/>
                <a:gd name="connsiteY864" fmla="*/ 77396 h 401452"/>
                <a:gd name="connsiteX865" fmla="*/ 619353 w 811657"/>
                <a:gd name="connsiteY865" fmla="*/ 77396 h 401452"/>
                <a:gd name="connsiteX866" fmla="*/ 619353 w 811657"/>
                <a:gd name="connsiteY866" fmla="*/ 78729 h 401452"/>
                <a:gd name="connsiteX867" fmla="*/ 618116 w 811657"/>
                <a:gd name="connsiteY867" fmla="*/ 79967 h 401452"/>
                <a:gd name="connsiteX868" fmla="*/ 616784 w 811657"/>
                <a:gd name="connsiteY868" fmla="*/ 81300 h 401452"/>
                <a:gd name="connsiteX869" fmla="*/ 616784 w 811657"/>
                <a:gd name="connsiteY869" fmla="*/ 82632 h 401452"/>
                <a:gd name="connsiteX870" fmla="*/ 618116 w 811657"/>
                <a:gd name="connsiteY870" fmla="*/ 83870 h 401452"/>
                <a:gd name="connsiteX871" fmla="*/ 619353 w 811657"/>
                <a:gd name="connsiteY871" fmla="*/ 82632 h 401452"/>
                <a:gd name="connsiteX872" fmla="*/ 623254 w 811657"/>
                <a:gd name="connsiteY872" fmla="*/ 81300 h 401452"/>
                <a:gd name="connsiteX873" fmla="*/ 625823 w 811657"/>
                <a:gd name="connsiteY873" fmla="*/ 79967 h 401452"/>
                <a:gd name="connsiteX874" fmla="*/ 629724 w 811657"/>
                <a:gd name="connsiteY874" fmla="*/ 78729 h 401452"/>
                <a:gd name="connsiteX875" fmla="*/ 630962 w 811657"/>
                <a:gd name="connsiteY875" fmla="*/ 78729 h 401452"/>
                <a:gd name="connsiteX876" fmla="*/ 630962 w 811657"/>
                <a:gd name="connsiteY876" fmla="*/ 81300 h 401452"/>
                <a:gd name="connsiteX877" fmla="*/ 632294 w 811657"/>
                <a:gd name="connsiteY877" fmla="*/ 82632 h 401452"/>
                <a:gd name="connsiteX878" fmla="*/ 632294 w 811657"/>
                <a:gd name="connsiteY878" fmla="*/ 83870 h 401452"/>
                <a:gd name="connsiteX879" fmla="*/ 627155 w 811657"/>
                <a:gd name="connsiteY879" fmla="*/ 85203 h 401452"/>
                <a:gd name="connsiteX880" fmla="*/ 621922 w 811657"/>
                <a:gd name="connsiteY880" fmla="*/ 85203 h 401452"/>
                <a:gd name="connsiteX881" fmla="*/ 620685 w 811657"/>
                <a:gd name="connsiteY881" fmla="*/ 85203 h 401452"/>
                <a:gd name="connsiteX882" fmla="*/ 621922 w 811657"/>
                <a:gd name="connsiteY882" fmla="*/ 87773 h 401452"/>
                <a:gd name="connsiteX883" fmla="*/ 621922 w 811657"/>
                <a:gd name="connsiteY883" fmla="*/ 89106 h 401452"/>
                <a:gd name="connsiteX884" fmla="*/ 620685 w 811657"/>
                <a:gd name="connsiteY884" fmla="*/ 89106 h 401452"/>
                <a:gd name="connsiteX885" fmla="*/ 619353 w 811657"/>
                <a:gd name="connsiteY885" fmla="*/ 87773 h 401452"/>
                <a:gd name="connsiteX886" fmla="*/ 618116 w 811657"/>
                <a:gd name="connsiteY886" fmla="*/ 86440 h 401452"/>
                <a:gd name="connsiteX887" fmla="*/ 615547 w 811657"/>
                <a:gd name="connsiteY887" fmla="*/ 85203 h 401452"/>
                <a:gd name="connsiteX888" fmla="*/ 612882 w 811657"/>
                <a:gd name="connsiteY888" fmla="*/ 85203 h 401452"/>
                <a:gd name="connsiteX889" fmla="*/ 611646 w 811657"/>
                <a:gd name="connsiteY889" fmla="*/ 86440 h 401452"/>
                <a:gd name="connsiteX890" fmla="*/ 610313 w 811657"/>
                <a:gd name="connsiteY890" fmla="*/ 86440 h 401452"/>
                <a:gd name="connsiteX891" fmla="*/ 607744 w 811657"/>
                <a:gd name="connsiteY891" fmla="*/ 86440 h 401452"/>
                <a:gd name="connsiteX892" fmla="*/ 605175 w 811657"/>
                <a:gd name="connsiteY892" fmla="*/ 86440 h 401452"/>
                <a:gd name="connsiteX893" fmla="*/ 603843 w 811657"/>
                <a:gd name="connsiteY893" fmla="*/ 87773 h 401452"/>
                <a:gd name="connsiteX894" fmla="*/ 602606 w 811657"/>
                <a:gd name="connsiteY894" fmla="*/ 89106 h 401452"/>
                <a:gd name="connsiteX895" fmla="*/ 598800 w 811657"/>
                <a:gd name="connsiteY895" fmla="*/ 89106 h 401452"/>
                <a:gd name="connsiteX896" fmla="*/ 596136 w 811657"/>
                <a:gd name="connsiteY896" fmla="*/ 89106 h 401452"/>
                <a:gd name="connsiteX897" fmla="*/ 590997 w 811657"/>
                <a:gd name="connsiteY897" fmla="*/ 89106 h 401452"/>
                <a:gd name="connsiteX898" fmla="*/ 588428 w 811657"/>
                <a:gd name="connsiteY898" fmla="*/ 89106 h 401452"/>
                <a:gd name="connsiteX899" fmla="*/ 587191 w 811657"/>
                <a:gd name="connsiteY899" fmla="*/ 90343 h 401452"/>
                <a:gd name="connsiteX900" fmla="*/ 585859 w 811657"/>
                <a:gd name="connsiteY900" fmla="*/ 90343 h 401452"/>
                <a:gd name="connsiteX901" fmla="*/ 585859 w 811657"/>
                <a:gd name="connsiteY901" fmla="*/ 92914 h 401452"/>
                <a:gd name="connsiteX902" fmla="*/ 585859 w 811657"/>
                <a:gd name="connsiteY902" fmla="*/ 98055 h 401452"/>
                <a:gd name="connsiteX903" fmla="*/ 587191 w 811657"/>
                <a:gd name="connsiteY903" fmla="*/ 99387 h 401452"/>
                <a:gd name="connsiteX904" fmla="*/ 587191 w 811657"/>
                <a:gd name="connsiteY904" fmla="*/ 100720 h 401452"/>
                <a:gd name="connsiteX905" fmla="*/ 585859 w 811657"/>
                <a:gd name="connsiteY905" fmla="*/ 101958 h 401452"/>
                <a:gd name="connsiteX906" fmla="*/ 584527 w 811657"/>
                <a:gd name="connsiteY906" fmla="*/ 103291 h 401452"/>
                <a:gd name="connsiteX907" fmla="*/ 583290 w 811657"/>
                <a:gd name="connsiteY907" fmla="*/ 103291 h 401452"/>
                <a:gd name="connsiteX908" fmla="*/ 583290 w 811657"/>
                <a:gd name="connsiteY908" fmla="*/ 101958 h 401452"/>
                <a:gd name="connsiteX909" fmla="*/ 581957 w 811657"/>
                <a:gd name="connsiteY909" fmla="*/ 101958 h 401452"/>
                <a:gd name="connsiteX910" fmla="*/ 580626 w 811657"/>
                <a:gd name="connsiteY910" fmla="*/ 101958 h 401452"/>
                <a:gd name="connsiteX911" fmla="*/ 579389 w 811657"/>
                <a:gd name="connsiteY911" fmla="*/ 101958 h 401452"/>
                <a:gd name="connsiteX912" fmla="*/ 578056 w 811657"/>
                <a:gd name="connsiteY912" fmla="*/ 103291 h 401452"/>
                <a:gd name="connsiteX913" fmla="*/ 578056 w 811657"/>
                <a:gd name="connsiteY913" fmla="*/ 104528 h 401452"/>
                <a:gd name="connsiteX914" fmla="*/ 579389 w 811657"/>
                <a:gd name="connsiteY914" fmla="*/ 105861 h 401452"/>
                <a:gd name="connsiteX915" fmla="*/ 581957 w 811657"/>
                <a:gd name="connsiteY915" fmla="*/ 108431 h 401452"/>
                <a:gd name="connsiteX916" fmla="*/ 584527 w 811657"/>
                <a:gd name="connsiteY916" fmla="*/ 111002 h 401452"/>
                <a:gd name="connsiteX917" fmla="*/ 584527 w 811657"/>
                <a:gd name="connsiteY917" fmla="*/ 112334 h 401452"/>
                <a:gd name="connsiteX918" fmla="*/ 584527 w 811657"/>
                <a:gd name="connsiteY918" fmla="*/ 113572 h 401452"/>
                <a:gd name="connsiteX919" fmla="*/ 584527 w 811657"/>
                <a:gd name="connsiteY919" fmla="*/ 114905 h 401452"/>
                <a:gd name="connsiteX920" fmla="*/ 581957 w 811657"/>
                <a:gd name="connsiteY920" fmla="*/ 114905 h 401452"/>
                <a:gd name="connsiteX921" fmla="*/ 580626 w 811657"/>
                <a:gd name="connsiteY921" fmla="*/ 112334 h 401452"/>
                <a:gd name="connsiteX922" fmla="*/ 578056 w 811657"/>
                <a:gd name="connsiteY922" fmla="*/ 111002 h 401452"/>
                <a:gd name="connsiteX923" fmla="*/ 576819 w 811657"/>
                <a:gd name="connsiteY923" fmla="*/ 112334 h 401452"/>
                <a:gd name="connsiteX924" fmla="*/ 576819 w 811657"/>
                <a:gd name="connsiteY924" fmla="*/ 113572 h 401452"/>
                <a:gd name="connsiteX925" fmla="*/ 578056 w 811657"/>
                <a:gd name="connsiteY925" fmla="*/ 116142 h 401452"/>
                <a:gd name="connsiteX926" fmla="*/ 579389 w 811657"/>
                <a:gd name="connsiteY926" fmla="*/ 117475 h 401452"/>
                <a:gd name="connsiteX927" fmla="*/ 580626 w 811657"/>
                <a:gd name="connsiteY927" fmla="*/ 117475 h 401452"/>
                <a:gd name="connsiteX928" fmla="*/ 581957 w 811657"/>
                <a:gd name="connsiteY928" fmla="*/ 118713 h 401452"/>
                <a:gd name="connsiteX929" fmla="*/ 581957 w 811657"/>
                <a:gd name="connsiteY929" fmla="*/ 120046 h 401452"/>
                <a:gd name="connsiteX930" fmla="*/ 581957 w 811657"/>
                <a:gd name="connsiteY930" fmla="*/ 122616 h 401452"/>
                <a:gd name="connsiteX931" fmla="*/ 580626 w 811657"/>
                <a:gd name="connsiteY931" fmla="*/ 122616 h 401452"/>
                <a:gd name="connsiteX932" fmla="*/ 580626 w 811657"/>
                <a:gd name="connsiteY932" fmla="*/ 123949 h 401452"/>
                <a:gd name="connsiteX933" fmla="*/ 575487 w 811657"/>
                <a:gd name="connsiteY933" fmla="*/ 118713 h 401452"/>
                <a:gd name="connsiteX934" fmla="*/ 574155 w 811657"/>
                <a:gd name="connsiteY934" fmla="*/ 118713 h 401452"/>
                <a:gd name="connsiteX935" fmla="*/ 572918 w 811657"/>
                <a:gd name="connsiteY935" fmla="*/ 122616 h 401452"/>
                <a:gd name="connsiteX936" fmla="*/ 571586 w 811657"/>
                <a:gd name="connsiteY936" fmla="*/ 130327 h 401452"/>
                <a:gd name="connsiteX937" fmla="*/ 569017 w 811657"/>
                <a:gd name="connsiteY937" fmla="*/ 138133 h 401452"/>
                <a:gd name="connsiteX938" fmla="*/ 569017 w 811657"/>
                <a:gd name="connsiteY938" fmla="*/ 143274 h 401452"/>
                <a:gd name="connsiteX939" fmla="*/ 570349 w 811657"/>
                <a:gd name="connsiteY939" fmla="*/ 144607 h 401452"/>
                <a:gd name="connsiteX940" fmla="*/ 570349 w 811657"/>
                <a:gd name="connsiteY940" fmla="*/ 147177 h 401452"/>
                <a:gd name="connsiteX941" fmla="*/ 571586 w 811657"/>
                <a:gd name="connsiteY941" fmla="*/ 147177 h 401452"/>
                <a:gd name="connsiteX942" fmla="*/ 572918 w 811657"/>
                <a:gd name="connsiteY942" fmla="*/ 145844 h 401452"/>
                <a:gd name="connsiteX943" fmla="*/ 574155 w 811657"/>
                <a:gd name="connsiteY943" fmla="*/ 145844 h 401452"/>
                <a:gd name="connsiteX944" fmla="*/ 575487 w 811657"/>
                <a:gd name="connsiteY944" fmla="*/ 147177 h 401452"/>
                <a:gd name="connsiteX945" fmla="*/ 575487 w 811657"/>
                <a:gd name="connsiteY945" fmla="*/ 148415 h 401452"/>
                <a:gd name="connsiteX946" fmla="*/ 576819 w 811657"/>
                <a:gd name="connsiteY946" fmla="*/ 149747 h 401452"/>
                <a:gd name="connsiteX947" fmla="*/ 579389 w 811657"/>
                <a:gd name="connsiteY947" fmla="*/ 156221 h 401452"/>
                <a:gd name="connsiteX948" fmla="*/ 583290 w 811657"/>
                <a:gd name="connsiteY948" fmla="*/ 165265 h 401452"/>
                <a:gd name="connsiteX949" fmla="*/ 583290 w 811657"/>
                <a:gd name="connsiteY949" fmla="*/ 166502 h 401452"/>
                <a:gd name="connsiteX950" fmla="*/ 581957 w 811657"/>
                <a:gd name="connsiteY950" fmla="*/ 167835 h 401452"/>
                <a:gd name="connsiteX951" fmla="*/ 581957 w 811657"/>
                <a:gd name="connsiteY951" fmla="*/ 169073 h 401452"/>
                <a:gd name="connsiteX952" fmla="*/ 581957 w 811657"/>
                <a:gd name="connsiteY952" fmla="*/ 170406 h 401452"/>
                <a:gd name="connsiteX953" fmla="*/ 583290 w 811657"/>
                <a:gd name="connsiteY953" fmla="*/ 171643 h 401452"/>
                <a:gd name="connsiteX954" fmla="*/ 584527 w 811657"/>
                <a:gd name="connsiteY954" fmla="*/ 172976 h 401452"/>
                <a:gd name="connsiteX955" fmla="*/ 587191 w 811657"/>
                <a:gd name="connsiteY955" fmla="*/ 172976 h 401452"/>
                <a:gd name="connsiteX956" fmla="*/ 589665 w 811657"/>
                <a:gd name="connsiteY956" fmla="*/ 172976 h 401452"/>
                <a:gd name="connsiteX957" fmla="*/ 590997 w 811657"/>
                <a:gd name="connsiteY957" fmla="*/ 172976 h 401452"/>
                <a:gd name="connsiteX958" fmla="*/ 590997 w 811657"/>
                <a:gd name="connsiteY958" fmla="*/ 171643 h 401452"/>
                <a:gd name="connsiteX959" fmla="*/ 588428 w 811657"/>
                <a:gd name="connsiteY959" fmla="*/ 167835 h 401452"/>
                <a:gd name="connsiteX960" fmla="*/ 585859 w 811657"/>
                <a:gd name="connsiteY960" fmla="*/ 162695 h 401452"/>
                <a:gd name="connsiteX961" fmla="*/ 585859 w 811657"/>
                <a:gd name="connsiteY961" fmla="*/ 156221 h 401452"/>
                <a:gd name="connsiteX962" fmla="*/ 585859 w 811657"/>
                <a:gd name="connsiteY962" fmla="*/ 154888 h 401452"/>
                <a:gd name="connsiteX963" fmla="*/ 587191 w 811657"/>
                <a:gd name="connsiteY963" fmla="*/ 154888 h 401452"/>
                <a:gd name="connsiteX964" fmla="*/ 588428 w 811657"/>
                <a:gd name="connsiteY964" fmla="*/ 152318 h 401452"/>
                <a:gd name="connsiteX965" fmla="*/ 589665 w 811657"/>
                <a:gd name="connsiteY965" fmla="*/ 149747 h 401452"/>
                <a:gd name="connsiteX966" fmla="*/ 587191 w 811657"/>
                <a:gd name="connsiteY966" fmla="*/ 148415 h 401452"/>
                <a:gd name="connsiteX967" fmla="*/ 585859 w 811657"/>
                <a:gd name="connsiteY967" fmla="*/ 144607 h 401452"/>
                <a:gd name="connsiteX968" fmla="*/ 583290 w 811657"/>
                <a:gd name="connsiteY968" fmla="*/ 142036 h 401452"/>
                <a:gd name="connsiteX969" fmla="*/ 583290 w 811657"/>
                <a:gd name="connsiteY969" fmla="*/ 139371 h 401452"/>
                <a:gd name="connsiteX970" fmla="*/ 583290 w 811657"/>
                <a:gd name="connsiteY970" fmla="*/ 138133 h 401452"/>
                <a:gd name="connsiteX971" fmla="*/ 583290 w 811657"/>
                <a:gd name="connsiteY971" fmla="*/ 136801 h 401452"/>
                <a:gd name="connsiteX972" fmla="*/ 584527 w 811657"/>
                <a:gd name="connsiteY972" fmla="*/ 135563 h 401452"/>
                <a:gd name="connsiteX973" fmla="*/ 585859 w 811657"/>
                <a:gd name="connsiteY973" fmla="*/ 134230 h 401452"/>
                <a:gd name="connsiteX974" fmla="*/ 587191 w 811657"/>
                <a:gd name="connsiteY974" fmla="*/ 134230 h 401452"/>
                <a:gd name="connsiteX975" fmla="*/ 587191 w 811657"/>
                <a:gd name="connsiteY975" fmla="*/ 135563 h 401452"/>
                <a:gd name="connsiteX976" fmla="*/ 587191 w 811657"/>
                <a:gd name="connsiteY976" fmla="*/ 138133 h 401452"/>
                <a:gd name="connsiteX977" fmla="*/ 588428 w 811657"/>
                <a:gd name="connsiteY977" fmla="*/ 142036 h 401452"/>
                <a:gd name="connsiteX978" fmla="*/ 589665 w 811657"/>
                <a:gd name="connsiteY978" fmla="*/ 143274 h 401452"/>
                <a:gd name="connsiteX979" fmla="*/ 589665 w 811657"/>
                <a:gd name="connsiteY979" fmla="*/ 140704 h 401452"/>
                <a:gd name="connsiteX980" fmla="*/ 590997 w 811657"/>
                <a:gd name="connsiteY980" fmla="*/ 138133 h 401452"/>
                <a:gd name="connsiteX981" fmla="*/ 592329 w 811657"/>
                <a:gd name="connsiteY981" fmla="*/ 135563 h 401452"/>
                <a:gd name="connsiteX982" fmla="*/ 594899 w 811657"/>
                <a:gd name="connsiteY982" fmla="*/ 134230 h 401452"/>
                <a:gd name="connsiteX983" fmla="*/ 596136 w 811657"/>
                <a:gd name="connsiteY983" fmla="*/ 134230 h 401452"/>
                <a:gd name="connsiteX984" fmla="*/ 594899 w 811657"/>
                <a:gd name="connsiteY984" fmla="*/ 138133 h 401452"/>
                <a:gd name="connsiteX985" fmla="*/ 594899 w 811657"/>
                <a:gd name="connsiteY985" fmla="*/ 143274 h 401452"/>
                <a:gd name="connsiteX986" fmla="*/ 592329 w 811657"/>
                <a:gd name="connsiteY986" fmla="*/ 145844 h 401452"/>
                <a:gd name="connsiteX987" fmla="*/ 593566 w 811657"/>
                <a:gd name="connsiteY987" fmla="*/ 147177 h 401452"/>
                <a:gd name="connsiteX988" fmla="*/ 594899 w 811657"/>
                <a:gd name="connsiteY988" fmla="*/ 145844 h 401452"/>
                <a:gd name="connsiteX989" fmla="*/ 596136 w 811657"/>
                <a:gd name="connsiteY989" fmla="*/ 145844 h 401452"/>
                <a:gd name="connsiteX990" fmla="*/ 597467 w 811657"/>
                <a:gd name="connsiteY990" fmla="*/ 145844 h 401452"/>
                <a:gd name="connsiteX991" fmla="*/ 598800 w 811657"/>
                <a:gd name="connsiteY991" fmla="*/ 145844 h 401452"/>
                <a:gd name="connsiteX992" fmla="*/ 600037 w 811657"/>
                <a:gd name="connsiteY992" fmla="*/ 147177 h 401452"/>
                <a:gd name="connsiteX993" fmla="*/ 600037 w 811657"/>
                <a:gd name="connsiteY993" fmla="*/ 149747 h 401452"/>
                <a:gd name="connsiteX994" fmla="*/ 600037 w 811657"/>
                <a:gd name="connsiteY994" fmla="*/ 150985 h 401452"/>
                <a:gd name="connsiteX995" fmla="*/ 601274 w 811657"/>
                <a:gd name="connsiteY995" fmla="*/ 150985 h 401452"/>
                <a:gd name="connsiteX996" fmla="*/ 603843 w 811657"/>
                <a:gd name="connsiteY996" fmla="*/ 152318 h 401452"/>
                <a:gd name="connsiteX997" fmla="*/ 605175 w 811657"/>
                <a:gd name="connsiteY997" fmla="*/ 152318 h 401452"/>
                <a:gd name="connsiteX998" fmla="*/ 607744 w 811657"/>
                <a:gd name="connsiteY998" fmla="*/ 154888 h 401452"/>
                <a:gd name="connsiteX999" fmla="*/ 607744 w 811657"/>
                <a:gd name="connsiteY999" fmla="*/ 156221 h 401452"/>
                <a:gd name="connsiteX1000" fmla="*/ 606507 w 811657"/>
                <a:gd name="connsiteY1000" fmla="*/ 157459 h 401452"/>
                <a:gd name="connsiteX1001" fmla="*/ 605175 w 811657"/>
                <a:gd name="connsiteY1001" fmla="*/ 157459 h 401452"/>
                <a:gd name="connsiteX1002" fmla="*/ 598800 w 811657"/>
                <a:gd name="connsiteY1002" fmla="*/ 156221 h 401452"/>
                <a:gd name="connsiteX1003" fmla="*/ 597467 w 811657"/>
                <a:gd name="connsiteY1003" fmla="*/ 154888 h 401452"/>
                <a:gd name="connsiteX1004" fmla="*/ 596136 w 811657"/>
                <a:gd name="connsiteY1004" fmla="*/ 154888 h 401452"/>
                <a:gd name="connsiteX1005" fmla="*/ 594899 w 811657"/>
                <a:gd name="connsiteY1005" fmla="*/ 156221 h 401452"/>
                <a:gd name="connsiteX1006" fmla="*/ 596136 w 811657"/>
                <a:gd name="connsiteY1006" fmla="*/ 157459 h 401452"/>
                <a:gd name="connsiteX1007" fmla="*/ 597467 w 811657"/>
                <a:gd name="connsiteY1007" fmla="*/ 160029 h 401452"/>
                <a:gd name="connsiteX1008" fmla="*/ 598800 w 811657"/>
                <a:gd name="connsiteY1008" fmla="*/ 161362 h 401452"/>
                <a:gd name="connsiteX1009" fmla="*/ 600037 w 811657"/>
                <a:gd name="connsiteY1009" fmla="*/ 163932 h 401452"/>
                <a:gd name="connsiteX1010" fmla="*/ 598800 w 811657"/>
                <a:gd name="connsiteY1010" fmla="*/ 165265 h 401452"/>
                <a:gd name="connsiteX1011" fmla="*/ 596136 w 811657"/>
                <a:gd name="connsiteY1011" fmla="*/ 163932 h 401452"/>
                <a:gd name="connsiteX1012" fmla="*/ 593566 w 811657"/>
                <a:gd name="connsiteY1012" fmla="*/ 161362 h 401452"/>
                <a:gd name="connsiteX1013" fmla="*/ 592329 w 811657"/>
                <a:gd name="connsiteY1013" fmla="*/ 161362 h 401452"/>
                <a:gd name="connsiteX1014" fmla="*/ 590997 w 811657"/>
                <a:gd name="connsiteY1014" fmla="*/ 163932 h 401452"/>
                <a:gd name="connsiteX1015" fmla="*/ 590997 w 811657"/>
                <a:gd name="connsiteY1015" fmla="*/ 166502 h 401452"/>
                <a:gd name="connsiteX1016" fmla="*/ 592329 w 811657"/>
                <a:gd name="connsiteY1016" fmla="*/ 167835 h 401452"/>
                <a:gd name="connsiteX1017" fmla="*/ 593566 w 811657"/>
                <a:gd name="connsiteY1017" fmla="*/ 167835 h 401452"/>
                <a:gd name="connsiteX1018" fmla="*/ 594899 w 811657"/>
                <a:gd name="connsiteY1018" fmla="*/ 166502 h 401452"/>
                <a:gd name="connsiteX1019" fmla="*/ 596136 w 811657"/>
                <a:gd name="connsiteY1019" fmla="*/ 166502 h 401452"/>
                <a:gd name="connsiteX1020" fmla="*/ 597467 w 811657"/>
                <a:gd name="connsiteY1020" fmla="*/ 166502 h 401452"/>
                <a:gd name="connsiteX1021" fmla="*/ 597467 w 811657"/>
                <a:gd name="connsiteY1021" fmla="*/ 169073 h 401452"/>
                <a:gd name="connsiteX1022" fmla="*/ 598800 w 811657"/>
                <a:gd name="connsiteY1022" fmla="*/ 170406 h 401452"/>
                <a:gd name="connsiteX1023" fmla="*/ 600037 w 811657"/>
                <a:gd name="connsiteY1023" fmla="*/ 172976 h 401452"/>
                <a:gd name="connsiteX1024" fmla="*/ 600037 w 811657"/>
                <a:gd name="connsiteY1024" fmla="*/ 174214 h 401452"/>
                <a:gd name="connsiteX1025" fmla="*/ 597467 w 811657"/>
                <a:gd name="connsiteY1025" fmla="*/ 175546 h 401452"/>
                <a:gd name="connsiteX1026" fmla="*/ 596136 w 811657"/>
                <a:gd name="connsiteY1026" fmla="*/ 179450 h 401452"/>
                <a:gd name="connsiteX1027" fmla="*/ 593566 w 811657"/>
                <a:gd name="connsiteY1027" fmla="*/ 182020 h 401452"/>
                <a:gd name="connsiteX1028" fmla="*/ 590997 w 811657"/>
                <a:gd name="connsiteY1028" fmla="*/ 183258 h 401452"/>
                <a:gd name="connsiteX1029" fmla="*/ 587191 w 811657"/>
                <a:gd name="connsiteY1029" fmla="*/ 184590 h 401452"/>
                <a:gd name="connsiteX1030" fmla="*/ 587191 w 811657"/>
                <a:gd name="connsiteY1030" fmla="*/ 187161 h 401452"/>
                <a:gd name="connsiteX1031" fmla="*/ 587191 w 811657"/>
                <a:gd name="connsiteY1031" fmla="*/ 188493 h 401452"/>
                <a:gd name="connsiteX1032" fmla="*/ 588428 w 811657"/>
                <a:gd name="connsiteY1032" fmla="*/ 189731 h 401452"/>
                <a:gd name="connsiteX1033" fmla="*/ 588428 w 811657"/>
                <a:gd name="connsiteY1033" fmla="*/ 191064 h 401452"/>
                <a:gd name="connsiteX1034" fmla="*/ 589665 w 811657"/>
                <a:gd name="connsiteY1034" fmla="*/ 189731 h 401452"/>
                <a:gd name="connsiteX1035" fmla="*/ 590997 w 811657"/>
                <a:gd name="connsiteY1035" fmla="*/ 188493 h 401452"/>
                <a:gd name="connsiteX1036" fmla="*/ 592329 w 811657"/>
                <a:gd name="connsiteY1036" fmla="*/ 188493 h 401452"/>
                <a:gd name="connsiteX1037" fmla="*/ 592329 w 811657"/>
                <a:gd name="connsiteY1037" fmla="*/ 189731 h 401452"/>
                <a:gd name="connsiteX1038" fmla="*/ 593566 w 811657"/>
                <a:gd name="connsiteY1038" fmla="*/ 193634 h 401452"/>
                <a:gd name="connsiteX1039" fmla="*/ 593566 w 811657"/>
                <a:gd name="connsiteY1039" fmla="*/ 200108 h 401452"/>
                <a:gd name="connsiteX1040" fmla="*/ 594899 w 811657"/>
                <a:gd name="connsiteY1040" fmla="*/ 202678 h 401452"/>
                <a:gd name="connsiteX1041" fmla="*/ 594899 w 811657"/>
                <a:gd name="connsiteY1041" fmla="*/ 203915 h 401452"/>
                <a:gd name="connsiteX1042" fmla="*/ 596136 w 811657"/>
                <a:gd name="connsiteY1042" fmla="*/ 203915 h 401452"/>
                <a:gd name="connsiteX1043" fmla="*/ 597467 w 811657"/>
                <a:gd name="connsiteY1043" fmla="*/ 201345 h 401452"/>
                <a:gd name="connsiteX1044" fmla="*/ 598800 w 811657"/>
                <a:gd name="connsiteY1044" fmla="*/ 197537 h 401452"/>
                <a:gd name="connsiteX1045" fmla="*/ 598800 w 811657"/>
                <a:gd name="connsiteY1045" fmla="*/ 192301 h 401452"/>
                <a:gd name="connsiteX1046" fmla="*/ 597467 w 811657"/>
                <a:gd name="connsiteY1046" fmla="*/ 187161 h 401452"/>
                <a:gd name="connsiteX1047" fmla="*/ 596136 w 811657"/>
                <a:gd name="connsiteY1047" fmla="*/ 183258 h 401452"/>
                <a:gd name="connsiteX1048" fmla="*/ 597467 w 811657"/>
                <a:gd name="connsiteY1048" fmla="*/ 182020 h 401452"/>
                <a:gd name="connsiteX1049" fmla="*/ 598800 w 811657"/>
                <a:gd name="connsiteY1049" fmla="*/ 182020 h 401452"/>
                <a:gd name="connsiteX1050" fmla="*/ 600037 w 811657"/>
                <a:gd name="connsiteY1050" fmla="*/ 182020 h 401452"/>
                <a:gd name="connsiteX1051" fmla="*/ 601274 w 811657"/>
                <a:gd name="connsiteY1051" fmla="*/ 183258 h 401452"/>
                <a:gd name="connsiteX1052" fmla="*/ 601274 w 811657"/>
                <a:gd name="connsiteY1052" fmla="*/ 184590 h 401452"/>
                <a:gd name="connsiteX1053" fmla="*/ 601274 w 811657"/>
                <a:gd name="connsiteY1053" fmla="*/ 187161 h 401452"/>
                <a:gd name="connsiteX1054" fmla="*/ 602606 w 811657"/>
                <a:gd name="connsiteY1054" fmla="*/ 193634 h 401452"/>
                <a:gd name="connsiteX1055" fmla="*/ 602606 w 811657"/>
                <a:gd name="connsiteY1055" fmla="*/ 194872 h 401452"/>
                <a:gd name="connsiteX1056" fmla="*/ 605175 w 811657"/>
                <a:gd name="connsiteY1056" fmla="*/ 196204 h 401452"/>
                <a:gd name="connsiteX1057" fmla="*/ 606507 w 811657"/>
                <a:gd name="connsiteY1057" fmla="*/ 196204 h 401452"/>
                <a:gd name="connsiteX1058" fmla="*/ 607744 w 811657"/>
                <a:gd name="connsiteY1058" fmla="*/ 194872 h 401452"/>
                <a:gd name="connsiteX1059" fmla="*/ 606507 w 811657"/>
                <a:gd name="connsiteY1059" fmla="*/ 193634 h 401452"/>
                <a:gd name="connsiteX1060" fmla="*/ 606507 w 811657"/>
                <a:gd name="connsiteY1060" fmla="*/ 189731 h 401452"/>
                <a:gd name="connsiteX1061" fmla="*/ 607744 w 811657"/>
                <a:gd name="connsiteY1061" fmla="*/ 188493 h 401452"/>
                <a:gd name="connsiteX1062" fmla="*/ 607744 w 811657"/>
                <a:gd name="connsiteY1062" fmla="*/ 187161 h 401452"/>
                <a:gd name="connsiteX1063" fmla="*/ 609076 w 811657"/>
                <a:gd name="connsiteY1063" fmla="*/ 185923 h 401452"/>
                <a:gd name="connsiteX1064" fmla="*/ 609076 w 811657"/>
                <a:gd name="connsiteY1064" fmla="*/ 184590 h 401452"/>
                <a:gd name="connsiteX1065" fmla="*/ 610313 w 811657"/>
                <a:gd name="connsiteY1065" fmla="*/ 184590 h 401452"/>
                <a:gd name="connsiteX1066" fmla="*/ 611646 w 811657"/>
                <a:gd name="connsiteY1066" fmla="*/ 188493 h 401452"/>
                <a:gd name="connsiteX1067" fmla="*/ 610313 w 811657"/>
                <a:gd name="connsiteY1067" fmla="*/ 193634 h 401452"/>
                <a:gd name="connsiteX1068" fmla="*/ 610313 w 811657"/>
                <a:gd name="connsiteY1068" fmla="*/ 194872 h 401452"/>
                <a:gd name="connsiteX1069" fmla="*/ 611646 w 811657"/>
                <a:gd name="connsiteY1069" fmla="*/ 196204 h 401452"/>
                <a:gd name="connsiteX1070" fmla="*/ 612882 w 811657"/>
                <a:gd name="connsiteY1070" fmla="*/ 193634 h 401452"/>
                <a:gd name="connsiteX1071" fmla="*/ 614214 w 811657"/>
                <a:gd name="connsiteY1071" fmla="*/ 193634 h 401452"/>
                <a:gd name="connsiteX1072" fmla="*/ 615547 w 811657"/>
                <a:gd name="connsiteY1072" fmla="*/ 193634 h 401452"/>
                <a:gd name="connsiteX1073" fmla="*/ 615547 w 811657"/>
                <a:gd name="connsiteY1073" fmla="*/ 194872 h 401452"/>
                <a:gd name="connsiteX1074" fmla="*/ 616784 w 811657"/>
                <a:gd name="connsiteY1074" fmla="*/ 196204 h 401452"/>
                <a:gd name="connsiteX1075" fmla="*/ 616784 w 811657"/>
                <a:gd name="connsiteY1075" fmla="*/ 197537 h 401452"/>
                <a:gd name="connsiteX1076" fmla="*/ 614214 w 811657"/>
                <a:gd name="connsiteY1076" fmla="*/ 201345 h 401452"/>
                <a:gd name="connsiteX1077" fmla="*/ 612882 w 811657"/>
                <a:gd name="connsiteY1077" fmla="*/ 202678 h 401452"/>
                <a:gd name="connsiteX1078" fmla="*/ 611646 w 811657"/>
                <a:gd name="connsiteY1078" fmla="*/ 202678 h 401452"/>
                <a:gd name="connsiteX1079" fmla="*/ 610313 w 811657"/>
                <a:gd name="connsiteY1079" fmla="*/ 202678 h 401452"/>
                <a:gd name="connsiteX1080" fmla="*/ 609076 w 811657"/>
                <a:gd name="connsiteY1080" fmla="*/ 202678 h 401452"/>
                <a:gd name="connsiteX1081" fmla="*/ 609076 w 811657"/>
                <a:gd name="connsiteY1081" fmla="*/ 200108 h 401452"/>
                <a:gd name="connsiteX1082" fmla="*/ 607744 w 811657"/>
                <a:gd name="connsiteY1082" fmla="*/ 200108 h 401452"/>
                <a:gd name="connsiteX1083" fmla="*/ 605175 w 811657"/>
                <a:gd name="connsiteY1083" fmla="*/ 200108 h 401452"/>
                <a:gd name="connsiteX1084" fmla="*/ 603843 w 811657"/>
                <a:gd name="connsiteY1084" fmla="*/ 201345 h 401452"/>
                <a:gd name="connsiteX1085" fmla="*/ 603843 w 811657"/>
                <a:gd name="connsiteY1085" fmla="*/ 202678 h 401452"/>
                <a:gd name="connsiteX1086" fmla="*/ 603843 w 811657"/>
                <a:gd name="connsiteY1086" fmla="*/ 203915 h 401452"/>
                <a:gd name="connsiteX1087" fmla="*/ 606507 w 811657"/>
                <a:gd name="connsiteY1087" fmla="*/ 203915 h 401452"/>
                <a:gd name="connsiteX1088" fmla="*/ 606507 w 811657"/>
                <a:gd name="connsiteY1088" fmla="*/ 205248 h 401452"/>
                <a:gd name="connsiteX1089" fmla="*/ 605175 w 811657"/>
                <a:gd name="connsiteY1089" fmla="*/ 206581 h 401452"/>
                <a:gd name="connsiteX1090" fmla="*/ 605175 w 811657"/>
                <a:gd name="connsiteY1090" fmla="*/ 207819 h 401452"/>
                <a:gd name="connsiteX1091" fmla="*/ 601274 w 811657"/>
                <a:gd name="connsiteY1091" fmla="*/ 207819 h 401452"/>
                <a:gd name="connsiteX1092" fmla="*/ 598800 w 811657"/>
                <a:gd name="connsiteY1092" fmla="*/ 209152 h 401452"/>
                <a:gd name="connsiteX1093" fmla="*/ 597467 w 811657"/>
                <a:gd name="connsiteY1093" fmla="*/ 209152 h 401452"/>
                <a:gd name="connsiteX1094" fmla="*/ 597467 w 811657"/>
                <a:gd name="connsiteY1094" fmla="*/ 211722 h 401452"/>
                <a:gd name="connsiteX1095" fmla="*/ 598800 w 811657"/>
                <a:gd name="connsiteY1095" fmla="*/ 211722 h 401452"/>
                <a:gd name="connsiteX1096" fmla="*/ 598800 w 811657"/>
                <a:gd name="connsiteY1096" fmla="*/ 213055 h 401452"/>
                <a:gd name="connsiteX1097" fmla="*/ 601274 w 811657"/>
                <a:gd name="connsiteY1097" fmla="*/ 211722 h 401452"/>
                <a:gd name="connsiteX1098" fmla="*/ 602606 w 811657"/>
                <a:gd name="connsiteY1098" fmla="*/ 213055 h 401452"/>
                <a:gd name="connsiteX1099" fmla="*/ 603843 w 811657"/>
                <a:gd name="connsiteY1099" fmla="*/ 215530 h 401452"/>
                <a:gd name="connsiteX1100" fmla="*/ 603843 w 811657"/>
                <a:gd name="connsiteY1100" fmla="*/ 216863 h 401452"/>
                <a:gd name="connsiteX1101" fmla="*/ 602606 w 811657"/>
                <a:gd name="connsiteY1101" fmla="*/ 216863 h 401452"/>
                <a:gd name="connsiteX1102" fmla="*/ 602606 w 811657"/>
                <a:gd name="connsiteY1102" fmla="*/ 219433 h 401452"/>
                <a:gd name="connsiteX1103" fmla="*/ 602606 w 811657"/>
                <a:gd name="connsiteY1103" fmla="*/ 220766 h 401452"/>
                <a:gd name="connsiteX1104" fmla="*/ 603843 w 811657"/>
                <a:gd name="connsiteY1104" fmla="*/ 220766 h 401452"/>
                <a:gd name="connsiteX1105" fmla="*/ 605175 w 811657"/>
                <a:gd name="connsiteY1105" fmla="*/ 220766 h 401452"/>
                <a:gd name="connsiteX1106" fmla="*/ 606507 w 811657"/>
                <a:gd name="connsiteY1106" fmla="*/ 218195 h 401452"/>
                <a:gd name="connsiteX1107" fmla="*/ 610313 w 811657"/>
                <a:gd name="connsiteY1107" fmla="*/ 215530 h 401452"/>
                <a:gd name="connsiteX1108" fmla="*/ 612882 w 811657"/>
                <a:gd name="connsiteY1108" fmla="*/ 213055 h 401452"/>
                <a:gd name="connsiteX1109" fmla="*/ 614214 w 811657"/>
                <a:gd name="connsiteY1109" fmla="*/ 214292 h 401452"/>
                <a:gd name="connsiteX1110" fmla="*/ 615547 w 811657"/>
                <a:gd name="connsiteY1110" fmla="*/ 215530 h 401452"/>
                <a:gd name="connsiteX1111" fmla="*/ 616784 w 811657"/>
                <a:gd name="connsiteY1111" fmla="*/ 218195 h 401452"/>
                <a:gd name="connsiteX1112" fmla="*/ 616784 w 811657"/>
                <a:gd name="connsiteY1112" fmla="*/ 219433 h 401452"/>
                <a:gd name="connsiteX1113" fmla="*/ 615547 w 811657"/>
                <a:gd name="connsiteY1113" fmla="*/ 220766 h 401452"/>
                <a:gd name="connsiteX1114" fmla="*/ 612882 w 811657"/>
                <a:gd name="connsiteY1114" fmla="*/ 224574 h 401452"/>
                <a:gd name="connsiteX1115" fmla="*/ 607744 w 811657"/>
                <a:gd name="connsiteY1115" fmla="*/ 228477 h 401452"/>
                <a:gd name="connsiteX1116" fmla="*/ 603843 w 811657"/>
                <a:gd name="connsiteY1116" fmla="*/ 228477 h 401452"/>
                <a:gd name="connsiteX1117" fmla="*/ 600037 w 811657"/>
                <a:gd name="connsiteY1117" fmla="*/ 227239 h 401452"/>
                <a:gd name="connsiteX1118" fmla="*/ 598800 w 811657"/>
                <a:gd name="connsiteY1118" fmla="*/ 222003 h 401452"/>
                <a:gd name="connsiteX1119" fmla="*/ 596136 w 811657"/>
                <a:gd name="connsiteY1119" fmla="*/ 219433 h 401452"/>
                <a:gd name="connsiteX1120" fmla="*/ 594899 w 811657"/>
                <a:gd name="connsiteY1120" fmla="*/ 218195 h 401452"/>
                <a:gd name="connsiteX1121" fmla="*/ 590997 w 811657"/>
                <a:gd name="connsiteY1121" fmla="*/ 216863 h 401452"/>
                <a:gd name="connsiteX1122" fmla="*/ 587191 w 811657"/>
                <a:gd name="connsiteY1122" fmla="*/ 216863 h 401452"/>
                <a:gd name="connsiteX1123" fmla="*/ 587191 w 811657"/>
                <a:gd name="connsiteY1123" fmla="*/ 215530 h 401452"/>
                <a:gd name="connsiteX1124" fmla="*/ 587191 w 811657"/>
                <a:gd name="connsiteY1124" fmla="*/ 214292 h 401452"/>
                <a:gd name="connsiteX1125" fmla="*/ 588428 w 811657"/>
                <a:gd name="connsiteY1125" fmla="*/ 211722 h 401452"/>
                <a:gd name="connsiteX1126" fmla="*/ 587191 w 811657"/>
                <a:gd name="connsiteY1126" fmla="*/ 211722 h 401452"/>
                <a:gd name="connsiteX1127" fmla="*/ 585859 w 811657"/>
                <a:gd name="connsiteY1127" fmla="*/ 211722 h 401452"/>
                <a:gd name="connsiteX1128" fmla="*/ 583290 w 811657"/>
                <a:gd name="connsiteY1128" fmla="*/ 214292 h 401452"/>
                <a:gd name="connsiteX1129" fmla="*/ 580626 w 811657"/>
                <a:gd name="connsiteY1129" fmla="*/ 219433 h 401452"/>
                <a:gd name="connsiteX1130" fmla="*/ 578056 w 811657"/>
                <a:gd name="connsiteY1130" fmla="*/ 224574 h 401452"/>
                <a:gd name="connsiteX1131" fmla="*/ 578056 w 811657"/>
                <a:gd name="connsiteY1131" fmla="*/ 231047 h 401452"/>
                <a:gd name="connsiteX1132" fmla="*/ 576819 w 811657"/>
                <a:gd name="connsiteY1132" fmla="*/ 234950 h 401452"/>
                <a:gd name="connsiteX1133" fmla="*/ 578056 w 811657"/>
                <a:gd name="connsiteY1133" fmla="*/ 242661 h 401452"/>
                <a:gd name="connsiteX1134" fmla="*/ 579389 w 811657"/>
                <a:gd name="connsiteY1134" fmla="*/ 251705 h 401452"/>
                <a:gd name="connsiteX1135" fmla="*/ 580626 w 811657"/>
                <a:gd name="connsiteY1135" fmla="*/ 255609 h 401452"/>
                <a:gd name="connsiteX1136" fmla="*/ 581957 w 811657"/>
                <a:gd name="connsiteY1136" fmla="*/ 255609 h 401452"/>
                <a:gd name="connsiteX1137" fmla="*/ 583290 w 811657"/>
                <a:gd name="connsiteY1137" fmla="*/ 254276 h 401452"/>
                <a:gd name="connsiteX1138" fmla="*/ 584527 w 811657"/>
                <a:gd name="connsiteY1138" fmla="*/ 253038 h 401452"/>
                <a:gd name="connsiteX1139" fmla="*/ 584527 w 811657"/>
                <a:gd name="connsiteY1139" fmla="*/ 251705 h 401452"/>
                <a:gd name="connsiteX1140" fmla="*/ 584527 w 811657"/>
                <a:gd name="connsiteY1140" fmla="*/ 250372 h 401452"/>
                <a:gd name="connsiteX1141" fmla="*/ 584527 w 811657"/>
                <a:gd name="connsiteY1141" fmla="*/ 245232 h 401452"/>
                <a:gd name="connsiteX1142" fmla="*/ 581957 w 811657"/>
                <a:gd name="connsiteY1142" fmla="*/ 237521 h 401452"/>
                <a:gd name="connsiteX1143" fmla="*/ 580626 w 811657"/>
                <a:gd name="connsiteY1143" fmla="*/ 233618 h 401452"/>
                <a:gd name="connsiteX1144" fmla="*/ 581957 w 811657"/>
                <a:gd name="connsiteY1144" fmla="*/ 231047 h 401452"/>
                <a:gd name="connsiteX1145" fmla="*/ 581957 w 811657"/>
                <a:gd name="connsiteY1145" fmla="*/ 229810 h 401452"/>
                <a:gd name="connsiteX1146" fmla="*/ 583290 w 811657"/>
                <a:gd name="connsiteY1146" fmla="*/ 227239 h 401452"/>
                <a:gd name="connsiteX1147" fmla="*/ 583290 w 811657"/>
                <a:gd name="connsiteY1147" fmla="*/ 223336 h 401452"/>
                <a:gd name="connsiteX1148" fmla="*/ 583290 w 811657"/>
                <a:gd name="connsiteY1148" fmla="*/ 222003 h 401452"/>
                <a:gd name="connsiteX1149" fmla="*/ 584527 w 811657"/>
                <a:gd name="connsiteY1149" fmla="*/ 222003 h 401452"/>
                <a:gd name="connsiteX1150" fmla="*/ 585859 w 811657"/>
                <a:gd name="connsiteY1150" fmla="*/ 220766 h 401452"/>
                <a:gd name="connsiteX1151" fmla="*/ 588428 w 811657"/>
                <a:gd name="connsiteY1151" fmla="*/ 222003 h 401452"/>
                <a:gd name="connsiteX1152" fmla="*/ 588428 w 811657"/>
                <a:gd name="connsiteY1152" fmla="*/ 223336 h 401452"/>
                <a:gd name="connsiteX1153" fmla="*/ 588428 w 811657"/>
                <a:gd name="connsiteY1153" fmla="*/ 225906 h 401452"/>
                <a:gd name="connsiteX1154" fmla="*/ 587191 w 811657"/>
                <a:gd name="connsiteY1154" fmla="*/ 228477 h 401452"/>
                <a:gd name="connsiteX1155" fmla="*/ 585859 w 811657"/>
                <a:gd name="connsiteY1155" fmla="*/ 231047 h 401452"/>
                <a:gd name="connsiteX1156" fmla="*/ 584527 w 811657"/>
                <a:gd name="connsiteY1156" fmla="*/ 233618 h 401452"/>
                <a:gd name="connsiteX1157" fmla="*/ 584527 w 811657"/>
                <a:gd name="connsiteY1157" fmla="*/ 234950 h 401452"/>
                <a:gd name="connsiteX1158" fmla="*/ 584527 w 811657"/>
                <a:gd name="connsiteY1158" fmla="*/ 238854 h 401452"/>
                <a:gd name="connsiteX1159" fmla="*/ 585859 w 811657"/>
                <a:gd name="connsiteY1159" fmla="*/ 242661 h 401452"/>
                <a:gd name="connsiteX1160" fmla="*/ 587191 w 811657"/>
                <a:gd name="connsiteY1160" fmla="*/ 242661 h 401452"/>
                <a:gd name="connsiteX1161" fmla="*/ 587191 w 811657"/>
                <a:gd name="connsiteY1161" fmla="*/ 243994 h 401452"/>
                <a:gd name="connsiteX1162" fmla="*/ 588428 w 811657"/>
                <a:gd name="connsiteY1162" fmla="*/ 243994 h 401452"/>
                <a:gd name="connsiteX1163" fmla="*/ 590997 w 811657"/>
                <a:gd name="connsiteY1163" fmla="*/ 243994 h 401452"/>
                <a:gd name="connsiteX1164" fmla="*/ 592329 w 811657"/>
                <a:gd name="connsiteY1164" fmla="*/ 243994 h 401452"/>
                <a:gd name="connsiteX1165" fmla="*/ 592329 w 811657"/>
                <a:gd name="connsiteY1165" fmla="*/ 241424 h 401452"/>
                <a:gd name="connsiteX1166" fmla="*/ 592329 w 811657"/>
                <a:gd name="connsiteY1166" fmla="*/ 240091 h 401452"/>
                <a:gd name="connsiteX1167" fmla="*/ 592329 w 811657"/>
                <a:gd name="connsiteY1167" fmla="*/ 238854 h 401452"/>
                <a:gd name="connsiteX1168" fmla="*/ 589665 w 811657"/>
                <a:gd name="connsiteY1168" fmla="*/ 238854 h 401452"/>
                <a:gd name="connsiteX1169" fmla="*/ 588428 w 811657"/>
                <a:gd name="connsiteY1169" fmla="*/ 234950 h 401452"/>
                <a:gd name="connsiteX1170" fmla="*/ 589665 w 811657"/>
                <a:gd name="connsiteY1170" fmla="*/ 233618 h 401452"/>
                <a:gd name="connsiteX1171" fmla="*/ 592329 w 811657"/>
                <a:gd name="connsiteY1171" fmla="*/ 233618 h 401452"/>
                <a:gd name="connsiteX1172" fmla="*/ 593566 w 811657"/>
                <a:gd name="connsiteY1172" fmla="*/ 233618 h 401452"/>
                <a:gd name="connsiteX1173" fmla="*/ 593566 w 811657"/>
                <a:gd name="connsiteY1173" fmla="*/ 232380 h 401452"/>
                <a:gd name="connsiteX1174" fmla="*/ 593566 w 811657"/>
                <a:gd name="connsiteY1174" fmla="*/ 231047 h 401452"/>
                <a:gd name="connsiteX1175" fmla="*/ 590997 w 811657"/>
                <a:gd name="connsiteY1175" fmla="*/ 229810 h 401452"/>
                <a:gd name="connsiteX1176" fmla="*/ 589665 w 811657"/>
                <a:gd name="connsiteY1176" fmla="*/ 227239 h 401452"/>
                <a:gd name="connsiteX1177" fmla="*/ 589665 w 811657"/>
                <a:gd name="connsiteY1177" fmla="*/ 225906 h 401452"/>
                <a:gd name="connsiteX1178" fmla="*/ 589665 w 811657"/>
                <a:gd name="connsiteY1178" fmla="*/ 223336 h 401452"/>
                <a:gd name="connsiteX1179" fmla="*/ 592329 w 811657"/>
                <a:gd name="connsiteY1179" fmla="*/ 222003 h 401452"/>
                <a:gd name="connsiteX1180" fmla="*/ 593566 w 811657"/>
                <a:gd name="connsiteY1180" fmla="*/ 223336 h 401452"/>
                <a:gd name="connsiteX1181" fmla="*/ 594899 w 811657"/>
                <a:gd name="connsiteY1181" fmla="*/ 224574 h 401452"/>
                <a:gd name="connsiteX1182" fmla="*/ 594899 w 811657"/>
                <a:gd name="connsiteY1182" fmla="*/ 225906 h 401452"/>
                <a:gd name="connsiteX1183" fmla="*/ 594899 w 811657"/>
                <a:gd name="connsiteY1183" fmla="*/ 229810 h 401452"/>
                <a:gd name="connsiteX1184" fmla="*/ 597467 w 811657"/>
                <a:gd name="connsiteY1184" fmla="*/ 232380 h 401452"/>
                <a:gd name="connsiteX1185" fmla="*/ 598800 w 811657"/>
                <a:gd name="connsiteY1185" fmla="*/ 233618 h 401452"/>
                <a:gd name="connsiteX1186" fmla="*/ 600037 w 811657"/>
                <a:gd name="connsiteY1186" fmla="*/ 232380 h 401452"/>
                <a:gd name="connsiteX1187" fmla="*/ 601274 w 811657"/>
                <a:gd name="connsiteY1187" fmla="*/ 232380 h 401452"/>
                <a:gd name="connsiteX1188" fmla="*/ 603843 w 811657"/>
                <a:gd name="connsiteY1188" fmla="*/ 232380 h 401452"/>
                <a:gd name="connsiteX1189" fmla="*/ 603843 w 811657"/>
                <a:gd name="connsiteY1189" fmla="*/ 233618 h 401452"/>
                <a:gd name="connsiteX1190" fmla="*/ 603843 w 811657"/>
                <a:gd name="connsiteY1190" fmla="*/ 234950 h 401452"/>
                <a:gd name="connsiteX1191" fmla="*/ 602606 w 811657"/>
                <a:gd name="connsiteY1191" fmla="*/ 237521 h 401452"/>
                <a:gd name="connsiteX1192" fmla="*/ 601274 w 811657"/>
                <a:gd name="connsiteY1192" fmla="*/ 240091 h 401452"/>
                <a:gd name="connsiteX1193" fmla="*/ 600037 w 811657"/>
                <a:gd name="connsiteY1193" fmla="*/ 240091 h 401452"/>
                <a:gd name="connsiteX1194" fmla="*/ 600037 w 811657"/>
                <a:gd name="connsiteY1194" fmla="*/ 237521 h 401452"/>
                <a:gd name="connsiteX1195" fmla="*/ 598800 w 811657"/>
                <a:gd name="connsiteY1195" fmla="*/ 236283 h 401452"/>
                <a:gd name="connsiteX1196" fmla="*/ 597467 w 811657"/>
                <a:gd name="connsiteY1196" fmla="*/ 236283 h 401452"/>
                <a:gd name="connsiteX1197" fmla="*/ 596136 w 811657"/>
                <a:gd name="connsiteY1197" fmla="*/ 237521 h 401452"/>
                <a:gd name="connsiteX1198" fmla="*/ 596136 w 811657"/>
                <a:gd name="connsiteY1198" fmla="*/ 241424 h 401452"/>
                <a:gd name="connsiteX1199" fmla="*/ 598800 w 811657"/>
                <a:gd name="connsiteY1199" fmla="*/ 245232 h 401452"/>
                <a:gd name="connsiteX1200" fmla="*/ 600037 w 811657"/>
                <a:gd name="connsiteY1200" fmla="*/ 245232 h 401452"/>
                <a:gd name="connsiteX1201" fmla="*/ 601274 w 811657"/>
                <a:gd name="connsiteY1201" fmla="*/ 245232 h 401452"/>
                <a:gd name="connsiteX1202" fmla="*/ 602606 w 811657"/>
                <a:gd name="connsiteY1202" fmla="*/ 246565 h 401452"/>
                <a:gd name="connsiteX1203" fmla="*/ 603843 w 811657"/>
                <a:gd name="connsiteY1203" fmla="*/ 247802 h 401452"/>
                <a:gd name="connsiteX1204" fmla="*/ 605175 w 811657"/>
                <a:gd name="connsiteY1204" fmla="*/ 243994 h 401452"/>
                <a:gd name="connsiteX1205" fmla="*/ 605175 w 811657"/>
                <a:gd name="connsiteY1205" fmla="*/ 240091 h 401452"/>
                <a:gd name="connsiteX1206" fmla="*/ 606507 w 811657"/>
                <a:gd name="connsiteY1206" fmla="*/ 237521 h 401452"/>
                <a:gd name="connsiteX1207" fmla="*/ 607744 w 811657"/>
                <a:gd name="connsiteY1207" fmla="*/ 237521 h 401452"/>
                <a:gd name="connsiteX1208" fmla="*/ 609076 w 811657"/>
                <a:gd name="connsiteY1208" fmla="*/ 237521 h 401452"/>
                <a:gd name="connsiteX1209" fmla="*/ 609076 w 811657"/>
                <a:gd name="connsiteY1209" fmla="*/ 238854 h 401452"/>
                <a:gd name="connsiteX1210" fmla="*/ 610313 w 811657"/>
                <a:gd name="connsiteY1210" fmla="*/ 238854 h 401452"/>
                <a:gd name="connsiteX1211" fmla="*/ 611646 w 811657"/>
                <a:gd name="connsiteY1211" fmla="*/ 238854 h 401452"/>
                <a:gd name="connsiteX1212" fmla="*/ 614214 w 811657"/>
                <a:gd name="connsiteY1212" fmla="*/ 234950 h 401452"/>
                <a:gd name="connsiteX1213" fmla="*/ 615547 w 811657"/>
                <a:gd name="connsiteY1213" fmla="*/ 232380 h 401452"/>
                <a:gd name="connsiteX1214" fmla="*/ 615547 w 811657"/>
                <a:gd name="connsiteY1214" fmla="*/ 231047 h 401452"/>
                <a:gd name="connsiteX1215" fmla="*/ 615547 w 811657"/>
                <a:gd name="connsiteY1215" fmla="*/ 229810 h 401452"/>
                <a:gd name="connsiteX1216" fmla="*/ 614214 w 811657"/>
                <a:gd name="connsiteY1216" fmla="*/ 229810 h 401452"/>
                <a:gd name="connsiteX1217" fmla="*/ 612882 w 811657"/>
                <a:gd name="connsiteY1217" fmla="*/ 228477 h 401452"/>
                <a:gd name="connsiteX1218" fmla="*/ 612882 w 811657"/>
                <a:gd name="connsiteY1218" fmla="*/ 227239 h 401452"/>
                <a:gd name="connsiteX1219" fmla="*/ 614214 w 811657"/>
                <a:gd name="connsiteY1219" fmla="*/ 227239 h 401452"/>
                <a:gd name="connsiteX1220" fmla="*/ 614214 w 811657"/>
                <a:gd name="connsiteY1220" fmla="*/ 225906 h 401452"/>
                <a:gd name="connsiteX1221" fmla="*/ 616784 w 811657"/>
                <a:gd name="connsiteY1221" fmla="*/ 224574 h 401452"/>
                <a:gd name="connsiteX1222" fmla="*/ 619353 w 811657"/>
                <a:gd name="connsiteY1222" fmla="*/ 224574 h 401452"/>
                <a:gd name="connsiteX1223" fmla="*/ 620685 w 811657"/>
                <a:gd name="connsiteY1223" fmla="*/ 224574 h 401452"/>
                <a:gd name="connsiteX1224" fmla="*/ 621922 w 811657"/>
                <a:gd name="connsiteY1224" fmla="*/ 227239 h 401452"/>
                <a:gd name="connsiteX1225" fmla="*/ 623254 w 811657"/>
                <a:gd name="connsiteY1225" fmla="*/ 231047 h 401452"/>
                <a:gd name="connsiteX1226" fmla="*/ 623254 w 811657"/>
                <a:gd name="connsiteY1226" fmla="*/ 232380 h 401452"/>
                <a:gd name="connsiteX1227" fmla="*/ 623254 w 811657"/>
                <a:gd name="connsiteY1227" fmla="*/ 233618 h 401452"/>
                <a:gd name="connsiteX1228" fmla="*/ 621922 w 811657"/>
                <a:gd name="connsiteY1228" fmla="*/ 233618 h 401452"/>
                <a:gd name="connsiteX1229" fmla="*/ 619353 w 811657"/>
                <a:gd name="connsiteY1229" fmla="*/ 233618 h 401452"/>
                <a:gd name="connsiteX1230" fmla="*/ 619353 w 811657"/>
                <a:gd name="connsiteY1230" fmla="*/ 234950 h 401452"/>
                <a:gd name="connsiteX1231" fmla="*/ 620685 w 811657"/>
                <a:gd name="connsiteY1231" fmla="*/ 236283 h 401452"/>
                <a:gd name="connsiteX1232" fmla="*/ 620685 w 811657"/>
                <a:gd name="connsiteY1232" fmla="*/ 237521 h 401452"/>
                <a:gd name="connsiteX1233" fmla="*/ 620685 w 811657"/>
                <a:gd name="connsiteY1233" fmla="*/ 238854 h 401452"/>
                <a:gd name="connsiteX1234" fmla="*/ 620685 w 811657"/>
                <a:gd name="connsiteY1234" fmla="*/ 240091 h 401452"/>
                <a:gd name="connsiteX1235" fmla="*/ 618116 w 811657"/>
                <a:gd name="connsiteY1235" fmla="*/ 242661 h 401452"/>
                <a:gd name="connsiteX1236" fmla="*/ 614214 w 811657"/>
                <a:gd name="connsiteY1236" fmla="*/ 241424 h 401452"/>
                <a:gd name="connsiteX1237" fmla="*/ 610313 w 811657"/>
                <a:gd name="connsiteY1237" fmla="*/ 241424 h 401452"/>
                <a:gd name="connsiteX1238" fmla="*/ 610313 w 811657"/>
                <a:gd name="connsiteY1238" fmla="*/ 242661 h 401452"/>
                <a:gd name="connsiteX1239" fmla="*/ 609076 w 811657"/>
                <a:gd name="connsiteY1239" fmla="*/ 243994 h 401452"/>
                <a:gd name="connsiteX1240" fmla="*/ 609076 w 811657"/>
                <a:gd name="connsiteY1240" fmla="*/ 247802 h 401452"/>
                <a:gd name="connsiteX1241" fmla="*/ 610313 w 811657"/>
                <a:gd name="connsiteY1241" fmla="*/ 250372 h 401452"/>
                <a:gd name="connsiteX1242" fmla="*/ 611646 w 811657"/>
                <a:gd name="connsiteY1242" fmla="*/ 250372 h 401452"/>
                <a:gd name="connsiteX1243" fmla="*/ 612882 w 811657"/>
                <a:gd name="connsiteY1243" fmla="*/ 250372 h 401452"/>
                <a:gd name="connsiteX1244" fmla="*/ 615547 w 811657"/>
                <a:gd name="connsiteY1244" fmla="*/ 247802 h 401452"/>
                <a:gd name="connsiteX1245" fmla="*/ 619353 w 811657"/>
                <a:gd name="connsiteY1245" fmla="*/ 243994 h 401452"/>
                <a:gd name="connsiteX1246" fmla="*/ 623254 w 811657"/>
                <a:gd name="connsiteY1246" fmla="*/ 241424 h 401452"/>
                <a:gd name="connsiteX1247" fmla="*/ 624586 w 811657"/>
                <a:gd name="connsiteY1247" fmla="*/ 241424 h 401452"/>
                <a:gd name="connsiteX1248" fmla="*/ 624586 w 811657"/>
                <a:gd name="connsiteY1248" fmla="*/ 242661 h 401452"/>
                <a:gd name="connsiteX1249" fmla="*/ 624586 w 811657"/>
                <a:gd name="connsiteY1249" fmla="*/ 245232 h 401452"/>
                <a:gd name="connsiteX1250" fmla="*/ 623254 w 811657"/>
                <a:gd name="connsiteY1250" fmla="*/ 246565 h 401452"/>
                <a:gd name="connsiteX1251" fmla="*/ 623254 w 811657"/>
                <a:gd name="connsiteY1251" fmla="*/ 247802 h 401452"/>
                <a:gd name="connsiteX1252" fmla="*/ 619353 w 811657"/>
                <a:gd name="connsiteY1252" fmla="*/ 249135 h 401452"/>
                <a:gd name="connsiteX1253" fmla="*/ 615547 w 811657"/>
                <a:gd name="connsiteY1253" fmla="*/ 251705 h 401452"/>
                <a:gd name="connsiteX1254" fmla="*/ 614214 w 811657"/>
                <a:gd name="connsiteY1254" fmla="*/ 253038 h 401452"/>
                <a:gd name="connsiteX1255" fmla="*/ 614214 w 811657"/>
                <a:gd name="connsiteY1255" fmla="*/ 254276 h 401452"/>
                <a:gd name="connsiteX1256" fmla="*/ 615547 w 811657"/>
                <a:gd name="connsiteY1256" fmla="*/ 255609 h 401452"/>
                <a:gd name="connsiteX1257" fmla="*/ 616784 w 811657"/>
                <a:gd name="connsiteY1257" fmla="*/ 255609 h 401452"/>
                <a:gd name="connsiteX1258" fmla="*/ 619353 w 811657"/>
                <a:gd name="connsiteY1258" fmla="*/ 255609 h 401452"/>
                <a:gd name="connsiteX1259" fmla="*/ 621922 w 811657"/>
                <a:gd name="connsiteY1259" fmla="*/ 254276 h 401452"/>
                <a:gd name="connsiteX1260" fmla="*/ 621922 w 811657"/>
                <a:gd name="connsiteY1260" fmla="*/ 251705 h 401452"/>
                <a:gd name="connsiteX1261" fmla="*/ 623254 w 811657"/>
                <a:gd name="connsiteY1261" fmla="*/ 250372 h 401452"/>
                <a:gd name="connsiteX1262" fmla="*/ 624586 w 811657"/>
                <a:gd name="connsiteY1262" fmla="*/ 250372 h 401452"/>
                <a:gd name="connsiteX1263" fmla="*/ 624586 w 811657"/>
                <a:gd name="connsiteY1263" fmla="*/ 251705 h 401452"/>
                <a:gd name="connsiteX1264" fmla="*/ 625823 w 811657"/>
                <a:gd name="connsiteY1264" fmla="*/ 253038 h 401452"/>
                <a:gd name="connsiteX1265" fmla="*/ 625823 w 811657"/>
                <a:gd name="connsiteY1265" fmla="*/ 255609 h 401452"/>
                <a:gd name="connsiteX1266" fmla="*/ 628392 w 811657"/>
                <a:gd name="connsiteY1266" fmla="*/ 258179 h 401452"/>
                <a:gd name="connsiteX1267" fmla="*/ 630962 w 811657"/>
                <a:gd name="connsiteY1267" fmla="*/ 260749 h 401452"/>
                <a:gd name="connsiteX1268" fmla="*/ 633626 w 811657"/>
                <a:gd name="connsiteY1268" fmla="*/ 262082 h 401452"/>
                <a:gd name="connsiteX1269" fmla="*/ 633626 w 811657"/>
                <a:gd name="connsiteY1269" fmla="*/ 260749 h 401452"/>
                <a:gd name="connsiteX1270" fmla="*/ 634863 w 811657"/>
                <a:gd name="connsiteY1270" fmla="*/ 260749 h 401452"/>
                <a:gd name="connsiteX1271" fmla="*/ 634863 w 811657"/>
                <a:gd name="connsiteY1271" fmla="*/ 259511 h 401452"/>
                <a:gd name="connsiteX1272" fmla="*/ 634863 w 811657"/>
                <a:gd name="connsiteY1272" fmla="*/ 256846 h 401452"/>
                <a:gd name="connsiteX1273" fmla="*/ 636195 w 811657"/>
                <a:gd name="connsiteY1273" fmla="*/ 255609 h 401452"/>
                <a:gd name="connsiteX1274" fmla="*/ 637432 w 811657"/>
                <a:gd name="connsiteY1274" fmla="*/ 254276 h 401452"/>
                <a:gd name="connsiteX1275" fmla="*/ 637432 w 811657"/>
                <a:gd name="connsiteY1275" fmla="*/ 255609 h 401452"/>
                <a:gd name="connsiteX1276" fmla="*/ 638764 w 811657"/>
                <a:gd name="connsiteY1276" fmla="*/ 258179 h 401452"/>
                <a:gd name="connsiteX1277" fmla="*/ 640001 w 811657"/>
                <a:gd name="connsiteY1277" fmla="*/ 262082 h 401452"/>
                <a:gd name="connsiteX1278" fmla="*/ 640001 w 811657"/>
                <a:gd name="connsiteY1278" fmla="*/ 263320 h 401452"/>
                <a:gd name="connsiteX1279" fmla="*/ 640001 w 811657"/>
                <a:gd name="connsiteY1279" fmla="*/ 265890 h 401452"/>
                <a:gd name="connsiteX1280" fmla="*/ 640001 w 811657"/>
                <a:gd name="connsiteY1280" fmla="*/ 267223 h 401452"/>
                <a:gd name="connsiteX1281" fmla="*/ 638764 w 811657"/>
                <a:gd name="connsiteY1281" fmla="*/ 268555 h 401452"/>
                <a:gd name="connsiteX1282" fmla="*/ 634863 w 811657"/>
                <a:gd name="connsiteY1282" fmla="*/ 268555 h 401452"/>
                <a:gd name="connsiteX1283" fmla="*/ 632294 w 811657"/>
                <a:gd name="connsiteY1283" fmla="*/ 267223 h 401452"/>
                <a:gd name="connsiteX1284" fmla="*/ 630962 w 811657"/>
                <a:gd name="connsiteY1284" fmla="*/ 264652 h 401452"/>
                <a:gd name="connsiteX1285" fmla="*/ 628392 w 811657"/>
                <a:gd name="connsiteY1285" fmla="*/ 263320 h 401452"/>
                <a:gd name="connsiteX1286" fmla="*/ 627155 w 811657"/>
                <a:gd name="connsiteY1286" fmla="*/ 263320 h 401452"/>
                <a:gd name="connsiteX1287" fmla="*/ 627155 w 811657"/>
                <a:gd name="connsiteY1287" fmla="*/ 265890 h 401452"/>
                <a:gd name="connsiteX1288" fmla="*/ 625823 w 811657"/>
                <a:gd name="connsiteY1288" fmla="*/ 268555 h 401452"/>
                <a:gd name="connsiteX1289" fmla="*/ 624586 w 811657"/>
                <a:gd name="connsiteY1289" fmla="*/ 268555 h 401452"/>
                <a:gd name="connsiteX1290" fmla="*/ 621922 w 811657"/>
                <a:gd name="connsiteY1290" fmla="*/ 265890 h 401452"/>
                <a:gd name="connsiteX1291" fmla="*/ 620685 w 811657"/>
                <a:gd name="connsiteY1291" fmla="*/ 263320 h 401452"/>
                <a:gd name="connsiteX1292" fmla="*/ 619353 w 811657"/>
                <a:gd name="connsiteY1292" fmla="*/ 263320 h 401452"/>
                <a:gd name="connsiteX1293" fmla="*/ 618116 w 811657"/>
                <a:gd name="connsiteY1293" fmla="*/ 262082 h 401452"/>
                <a:gd name="connsiteX1294" fmla="*/ 616784 w 811657"/>
                <a:gd name="connsiteY1294" fmla="*/ 263320 h 401452"/>
                <a:gd name="connsiteX1295" fmla="*/ 612882 w 811657"/>
                <a:gd name="connsiteY1295" fmla="*/ 265890 h 401452"/>
                <a:gd name="connsiteX1296" fmla="*/ 611646 w 811657"/>
                <a:gd name="connsiteY1296" fmla="*/ 264652 h 401452"/>
                <a:gd name="connsiteX1297" fmla="*/ 611646 w 811657"/>
                <a:gd name="connsiteY1297" fmla="*/ 263320 h 401452"/>
                <a:gd name="connsiteX1298" fmla="*/ 612882 w 811657"/>
                <a:gd name="connsiteY1298" fmla="*/ 260749 h 401452"/>
                <a:gd name="connsiteX1299" fmla="*/ 611646 w 811657"/>
                <a:gd name="connsiteY1299" fmla="*/ 259511 h 401452"/>
                <a:gd name="connsiteX1300" fmla="*/ 609076 w 811657"/>
                <a:gd name="connsiteY1300" fmla="*/ 262082 h 401452"/>
                <a:gd name="connsiteX1301" fmla="*/ 607744 w 811657"/>
                <a:gd name="connsiteY1301" fmla="*/ 264652 h 401452"/>
                <a:gd name="connsiteX1302" fmla="*/ 605175 w 811657"/>
                <a:gd name="connsiteY1302" fmla="*/ 264652 h 401452"/>
                <a:gd name="connsiteX1303" fmla="*/ 602606 w 811657"/>
                <a:gd name="connsiteY1303" fmla="*/ 264652 h 401452"/>
                <a:gd name="connsiteX1304" fmla="*/ 602606 w 811657"/>
                <a:gd name="connsiteY1304" fmla="*/ 262082 h 401452"/>
                <a:gd name="connsiteX1305" fmla="*/ 601274 w 811657"/>
                <a:gd name="connsiteY1305" fmla="*/ 260749 h 401452"/>
                <a:gd name="connsiteX1306" fmla="*/ 600037 w 811657"/>
                <a:gd name="connsiteY1306" fmla="*/ 260749 h 401452"/>
                <a:gd name="connsiteX1307" fmla="*/ 598800 w 811657"/>
                <a:gd name="connsiteY1307" fmla="*/ 263320 h 401452"/>
                <a:gd name="connsiteX1308" fmla="*/ 597467 w 811657"/>
                <a:gd name="connsiteY1308" fmla="*/ 265890 h 401452"/>
                <a:gd name="connsiteX1309" fmla="*/ 597467 w 811657"/>
                <a:gd name="connsiteY1309" fmla="*/ 267223 h 401452"/>
                <a:gd name="connsiteX1310" fmla="*/ 598800 w 811657"/>
                <a:gd name="connsiteY1310" fmla="*/ 268555 h 401452"/>
                <a:gd name="connsiteX1311" fmla="*/ 598800 w 811657"/>
                <a:gd name="connsiteY1311" fmla="*/ 272363 h 401452"/>
                <a:gd name="connsiteX1312" fmla="*/ 597467 w 811657"/>
                <a:gd name="connsiteY1312" fmla="*/ 274934 h 401452"/>
                <a:gd name="connsiteX1313" fmla="*/ 596136 w 811657"/>
                <a:gd name="connsiteY1313" fmla="*/ 274934 h 401452"/>
                <a:gd name="connsiteX1314" fmla="*/ 594899 w 811657"/>
                <a:gd name="connsiteY1314" fmla="*/ 272363 h 401452"/>
                <a:gd name="connsiteX1315" fmla="*/ 593566 w 811657"/>
                <a:gd name="connsiteY1315" fmla="*/ 272363 h 401452"/>
                <a:gd name="connsiteX1316" fmla="*/ 592329 w 811657"/>
                <a:gd name="connsiteY1316" fmla="*/ 273696 h 401452"/>
                <a:gd name="connsiteX1317" fmla="*/ 590997 w 811657"/>
                <a:gd name="connsiteY1317" fmla="*/ 276267 h 401452"/>
                <a:gd name="connsiteX1318" fmla="*/ 590997 w 811657"/>
                <a:gd name="connsiteY1318" fmla="*/ 277504 h 401452"/>
                <a:gd name="connsiteX1319" fmla="*/ 592329 w 811657"/>
                <a:gd name="connsiteY1319" fmla="*/ 277504 h 401452"/>
                <a:gd name="connsiteX1320" fmla="*/ 594899 w 811657"/>
                <a:gd name="connsiteY1320" fmla="*/ 277504 h 401452"/>
                <a:gd name="connsiteX1321" fmla="*/ 596136 w 811657"/>
                <a:gd name="connsiteY1321" fmla="*/ 277504 h 401452"/>
                <a:gd name="connsiteX1322" fmla="*/ 597467 w 811657"/>
                <a:gd name="connsiteY1322" fmla="*/ 277504 h 401452"/>
                <a:gd name="connsiteX1323" fmla="*/ 597467 w 811657"/>
                <a:gd name="connsiteY1323" fmla="*/ 281407 h 401452"/>
                <a:gd name="connsiteX1324" fmla="*/ 598800 w 811657"/>
                <a:gd name="connsiteY1324" fmla="*/ 282740 h 401452"/>
                <a:gd name="connsiteX1325" fmla="*/ 598800 w 811657"/>
                <a:gd name="connsiteY1325" fmla="*/ 283978 h 401452"/>
                <a:gd name="connsiteX1326" fmla="*/ 600037 w 811657"/>
                <a:gd name="connsiteY1326" fmla="*/ 282740 h 401452"/>
                <a:gd name="connsiteX1327" fmla="*/ 600037 w 811657"/>
                <a:gd name="connsiteY1327" fmla="*/ 278837 h 401452"/>
                <a:gd name="connsiteX1328" fmla="*/ 601274 w 811657"/>
                <a:gd name="connsiteY1328" fmla="*/ 277504 h 401452"/>
                <a:gd name="connsiteX1329" fmla="*/ 601274 w 811657"/>
                <a:gd name="connsiteY1329" fmla="*/ 278837 h 401452"/>
                <a:gd name="connsiteX1330" fmla="*/ 603843 w 811657"/>
                <a:gd name="connsiteY1330" fmla="*/ 280170 h 401452"/>
                <a:gd name="connsiteX1331" fmla="*/ 605175 w 811657"/>
                <a:gd name="connsiteY1331" fmla="*/ 280170 h 401452"/>
                <a:gd name="connsiteX1332" fmla="*/ 605175 w 811657"/>
                <a:gd name="connsiteY1332" fmla="*/ 278837 h 401452"/>
                <a:gd name="connsiteX1333" fmla="*/ 605175 w 811657"/>
                <a:gd name="connsiteY1333" fmla="*/ 276267 h 401452"/>
                <a:gd name="connsiteX1334" fmla="*/ 603843 w 811657"/>
                <a:gd name="connsiteY1334" fmla="*/ 272363 h 401452"/>
                <a:gd name="connsiteX1335" fmla="*/ 603843 w 811657"/>
                <a:gd name="connsiteY1335" fmla="*/ 271126 h 401452"/>
                <a:gd name="connsiteX1336" fmla="*/ 605175 w 811657"/>
                <a:gd name="connsiteY1336" fmla="*/ 271126 h 401452"/>
                <a:gd name="connsiteX1337" fmla="*/ 606507 w 811657"/>
                <a:gd name="connsiteY1337" fmla="*/ 271126 h 401452"/>
                <a:gd name="connsiteX1338" fmla="*/ 609076 w 811657"/>
                <a:gd name="connsiteY1338" fmla="*/ 272363 h 401452"/>
                <a:gd name="connsiteX1339" fmla="*/ 610313 w 811657"/>
                <a:gd name="connsiteY1339" fmla="*/ 273696 h 401452"/>
                <a:gd name="connsiteX1340" fmla="*/ 612882 w 811657"/>
                <a:gd name="connsiteY1340" fmla="*/ 273696 h 401452"/>
                <a:gd name="connsiteX1341" fmla="*/ 614214 w 811657"/>
                <a:gd name="connsiteY1341" fmla="*/ 272363 h 401452"/>
                <a:gd name="connsiteX1342" fmla="*/ 614214 w 811657"/>
                <a:gd name="connsiteY1342" fmla="*/ 271126 h 401452"/>
                <a:gd name="connsiteX1343" fmla="*/ 612882 w 811657"/>
                <a:gd name="connsiteY1343" fmla="*/ 269793 h 401452"/>
                <a:gd name="connsiteX1344" fmla="*/ 612882 w 811657"/>
                <a:gd name="connsiteY1344" fmla="*/ 268555 h 401452"/>
                <a:gd name="connsiteX1345" fmla="*/ 614214 w 811657"/>
                <a:gd name="connsiteY1345" fmla="*/ 268555 h 401452"/>
                <a:gd name="connsiteX1346" fmla="*/ 615547 w 811657"/>
                <a:gd name="connsiteY1346" fmla="*/ 268555 h 401452"/>
                <a:gd name="connsiteX1347" fmla="*/ 616784 w 811657"/>
                <a:gd name="connsiteY1347" fmla="*/ 268555 h 401452"/>
                <a:gd name="connsiteX1348" fmla="*/ 618116 w 811657"/>
                <a:gd name="connsiteY1348" fmla="*/ 269793 h 401452"/>
                <a:gd name="connsiteX1349" fmla="*/ 618116 w 811657"/>
                <a:gd name="connsiteY1349" fmla="*/ 272363 h 401452"/>
                <a:gd name="connsiteX1350" fmla="*/ 616784 w 811657"/>
                <a:gd name="connsiteY1350" fmla="*/ 273696 h 401452"/>
                <a:gd name="connsiteX1351" fmla="*/ 616784 w 811657"/>
                <a:gd name="connsiteY1351" fmla="*/ 274934 h 401452"/>
                <a:gd name="connsiteX1352" fmla="*/ 615547 w 811657"/>
                <a:gd name="connsiteY1352" fmla="*/ 276267 h 401452"/>
                <a:gd name="connsiteX1353" fmla="*/ 612882 w 811657"/>
                <a:gd name="connsiteY1353" fmla="*/ 276267 h 401452"/>
                <a:gd name="connsiteX1354" fmla="*/ 610313 w 811657"/>
                <a:gd name="connsiteY1354" fmla="*/ 277504 h 401452"/>
                <a:gd name="connsiteX1355" fmla="*/ 610313 w 811657"/>
                <a:gd name="connsiteY1355" fmla="*/ 278837 h 401452"/>
                <a:gd name="connsiteX1356" fmla="*/ 611646 w 811657"/>
                <a:gd name="connsiteY1356" fmla="*/ 280170 h 401452"/>
                <a:gd name="connsiteX1357" fmla="*/ 614214 w 811657"/>
                <a:gd name="connsiteY1357" fmla="*/ 280170 h 401452"/>
                <a:gd name="connsiteX1358" fmla="*/ 615547 w 811657"/>
                <a:gd name="connsiteY1358" fmla="*/ 280170 h 401452"/>
                <a:gd name="connsiteX1359" fmla="*/ 616784 w 811657"/>
                <a:gd name="connsiteY1359" fmla="*/ 278837 h 401452"/>
                <a:gd name="connsiteX1360" fmla="*/ 618116 w 811657"/>
                <a:gd name="connsiteY1360" fmla="*/ 277504 h 401452"/>
                <a:gd name="connsiteX1361" fmla="*/ 621922 w 811657"/>
                <a:gd name="connsiteY1361" fmla="*/ 276267 h 401452"/>
                <a:gd name="connsiteX1362" fmla="*/ 623254 w 811657"/>
                <a:gd name="connsiteY1362" fmla="*/ 274934 h 401452"/>
                <a:gd name="connsiteX1363" fmla="*/ 624586 w 811657"/>
                <a:gd name="connsiteY1363" fmla="*/ 276267 h 401452"/>
                <a:gd name="connsiteX1364" fmla="*/ 624586 w 811657"/>
                <a:gd name="connsiteY1364" fmla="*/ 278837 h 401452"/>
                <a:gd name="connsiteX1365" fmla="*/ 623254 w 811657"/>
                <a:gd name="connsiteY1365" fmla="*/ 280170 h 401452"/>
                <a:gd name="connsiteX1366" fmla="*/ 621922 w 811657"/>
                <a:gd name="connsiteY1366" fmla="*/ 282740 h 401452"/>
                <a:gd name="connsiteX1367" fmla="*/ 620685 w 811657"/>
                <a:gd name="connsiteY1367" fmla="*/ 285311 h 401452"/>
                <a:gd name="connsiteX1368" fmla="*/ 619353 w 811657"/>
                <a:gd name="connsiteY1368" fmla="*/ 285311 h 401452"/>
                <a:gd name="connsiteX1369" fmla="*/ 619353 w 811657"/>
                <a:gd name="connsiteY1369" fmla="*/ 286548 h 401452"/>
                <a:gd name="connsiteX1370" fmla="*/ 616784 w 811657"/>
                <a:gd name="connsiteY1370" fmla="*/ 285311 h 401452"/>
                <a:gd name="connsiteX1371" fmla="*/ 614214 w 811657"/>
                <a:gd name="connsiteY1371" fmla="*/ 285311 h 401452"/>
                <a:gd name="connsiteX1372" fmla="*/ 612882 w 811657"/>
                <a:gd name="connsiteY1372" fmla="*/ 282740 h 401452"/>
                <a:gd name="connsiteX1373" fmla="*/ 610313 w 811657"/>
                <a:gd name="connsiteY1373" fmla="*/ 282740 h 401452"/>
                <a:gd name="connsiteX1374" fmla="*/ 609076 w 811657"/>
                <a:gd name="connsiteY1374" fmla="*/ 282740 h 401452"/>
                <a:gd name="connsiteX1375" fmla="*/ 609076 w 811657"/>
                <a:gd name="connsiteY1375" fmla="*/ 285311 h 401452"/>
                <a:gd name="connsiteX1376" fmla="*/ 607744 w 811657"/>
                <a:gd name="connsiteY1376" fmla="*/ 286548 h 401452"/>
                <a:gd name="connsiteX1377" fmla="*/ 606507 w 811657"/>
                <a:gd name="connsiteY1377" fmla="*/ 287881 h 401452"/>
                <a:gd name="connsiteX1378" fmla="*/ 605175 w 811657"/>
                <a:gd name="connsiteY1378" fmla="*/ 286548 h 401452"/>
                <a:gd name="connsiteX1379" fmla="*/ 605175 w 811657"/>
                <a:gd name="connsiteY1379" fmla="*/ 285311 h 401452"/>
                <a:gd name="connsiteX1380" fmla="*/ 605175 w 811657"/>
                <a:gd name="connsiteY1380" fmla="*/ 283978 h 401452"/>
                <a:gd name="connsiteX1381" fmla="*/ 603843 w 811657"/>
                <a:gd name="connsiteY1381" fmla="*/ 283978 h 401452"/>
                <a:gd name="connsiteX1382" fmla="*/ 602606 w 811657"/>
                <a:gd name="connsiteY1382" fmla="*/ 286548 h 401452"/>
                <a:gd name="connsiteX1383" fmla="*/ 602606 w 811657"/>
                <a:gd name="connsiteY1383" fmla="*/ 289214 h 401452"/>
                <a:gd name="connsiteX1384" fmla="*/ 602606 w 811657"/>
                <a:gd name="connsiteY1384" fmla="*/ 290451 h 401452"/>
                <a:gd name="connsiteX1385" fmla="*/ 602606 w 811657"/>
                <a:gd name="connsiteY1385" fmla="*/ 294354 h 401452"/>
                <a:gd name="connsiteX1386" fmla="*/ 603843 w 811657"/>
                <a:gd name="connsiteY1386" fmla="*/ 298162 h 401452"/>
                <a:gd name="connsiteX1387" fmla="*/ 603843 w 811657"/>
                <a:gd name="connsiteY1387" fmla="*/ 300828 h 401452"/>
                <a:gd name="connsiteX1388" fmla="*/ 603843 w 811657"/>
                <a:gd name="connsiteY1388" fmla="*/ 302065 h 401452"/>
                <a:gd name="connsiteX1389" fmla="*/ 602606 w 811657"/>
                <a:gd name="connsiteY1389" fmla="*/ 302065 h 401452"/>
                <a:gd name="connsiteX1390" fmla="*/ 601274 w 811657"/>
                <a:gd name="connsiteY1390" fmla="*/ 302065 h 401452"/>
                <a:gd name="connsiteX1391" fmla="*/ 598800 w 811657"/>
                <a:gd name="connsiteY1391" fmla="*/ 299495 h 401452"/>
                <a:gd name="connsiteX1392" fmla="*/ 597467 w 811657"/>
                <a:gd name="connsiteY1392" fmla="*/ 296925 h 401452"/>
                <a:gd name="connsiteX1393" fmla="*/ 597467 w 811657"/>
                <a:gd name="connsiteY1393" fmla="*/ 294354 h 401452"/>
                <a:gd name="connsiteX1394" fmla="*/ 598800 w 811657"/>
                <a:gd name="connsiteY1394" fmla="*/ 293022 h 401452"/>
                <a:gd name="connsiteX1395" fmla="*/ 598800 w 811657"/>
                <a:gd name="connsiteY1395" fmla="*/ 290451 h 401452"/>
                <a:gd name="connsiteX1396" fmla="*/ 598800 w 811657"/>
                <a:gd name="connsiteY1396" fmla="*/ 289214 h 401452"/>
                <a:gd name="connsiteX1397" fmla="*/ 597467 w 811657"/>
                <a:gd name="connsiteY1397" fmla="*/ 289214 h 401452"/>
                <a:gd name="connsiteX1398" fmla="*/ 596136 w 811657"/>
                <a:gd name="connsiteY1398" fmla="*/ 290451 h 401452"/>
                <a:gd name="connsiteX1399" fmla="*/ 593566 w 811657"/>
                <a:gd name="connsiteY1399" fmla="*/ 291784 h 401452"/>
                <a:gd name="connsiteX1400" fmla="*/ 590997 w 811657"/>
                <a:gd name="connsiteY1400" fmla="*/ 293022 h 401452"/>
                <a:gd name="connsiteX1401" fmla="*/ 590997 w 811657"/>
                <a:gd name="connsiteY1401" fmla="*/ 294354 h 401452"/>
                <a:gd name="connsiteX1402" fmla="*/ 590997 w 811657"/>
                <a:gd name="connsiteY1402" fmla="*/ 295592 h 401452"/>
                <a:gd name="connsiteX1403" fmla="*/ 590997 w 811657"/>
                <a:gd name="connsiteY1403" fmla="*/ 296925 h 401452"/>
                <a:gd name="connsiteX1404" fmla="*/ 592329 w 811657"/>
                <a:gd name="connsiteY1404" fmla="*/ 299495 h 401452"/>
                <a:gd name="connsiteX1405" fmla="*/ 594899 w 811657"/>
                <a:gd name="connsiteY1405" fmla="*/ 302065 h 401452"/>
                <a:gd name="connsiteX1406" fmla="*/ 596136 w 811657"/>
                <a:gd name="connsiteY1406" fmla="*/ 304636 h 401452"/>
                <a:gd name="connsiteX1407" fmla="*/ 597467 w 811657"/>
                <a:gd name="connsiteY1407" fmla="*/ 305969 h 401452"/>
                <a:gd name="connsiteX1408" fmla="*/ 600037 w 811657"/>
                <a:gd name="connsiteY1408" fmla="*/ 307206 h 401452"/>
                <a:gd name="connsiteX1409" fmla="*/ 601274 w 811657"/>
                <a:gd name="connsiteY1409" fmla="*/ 308539 h 401452"/>
                <a:gd name="connsiteX1410" fmla="*/ 602606 w 811657"/>
                <a:gd name="connsiteY1410" fmla="*/ 311109 h 401452"/>
                <a:gd name="connsiteX1411" fmla="*/ 603843 w 811657"/>
                <a:gd name="connsiteY1411" fmla="*/ 313680 h 401452"/>
                <a:gd name="connsiteX1412" fmla="*/ 605175 w 811657"/>
                <a:gd name="connsiteY1412" fmla="*/ 317583 h 401452"/>
                <a:gd name="connsiteX1413" fmla="*/ 606507 w 811657"/>
                <a:gd name="connsiteY1413" fmla="*/ 318820 h 401452"/>
                <a:gd name="connsiteX1414" fmla="*/ 607744 w 811657"/>
                <a:gd name="connsiteY1414" fmla="*/ 317583 h 401452"/>
                <a:gd name="connsiteX1415" fmla="*/ 609076 w 811657"/>
                <a:gd name="connsiteY1415" fmla="*/ 317583 h 401452"/>
                <a:gd name="connsiteX1416" fmla="*/ 610313 w 811657"/>
                <a:gd name="connsiteY1416" fmla="*/ 317583 h 401452"/>
                <a:gd name="connsiteX1417" fmla="*/ 611646 w 811657"/>
                <a:gd name="connsiteY1417" fmla="*/ 320153 h 401452"/>
                <a:gd name="connsiteX1418" fmla="*/ 612882 w 811657"/>
                <a:gd name="connsiteY1418" fmla="*/ 321486 h 401452"/>
                <a:gd name="connsiteX1419" fmla="*/ 614214 w 811657"/>
                <a:gd name="connsiteY1419" fmla="*/ 322724 h 401452"/>
                <a:gd name="connsiteX1420" fmla="*/ 615547 w 811657"/>
                <a:gd name="connsiteY1420" fmla="*/ 322724 h 401452"/>
                <a:gd name="connsiteX1421" fmla="*/ 615547 w 811657"/>
                <a:gd name="connsiteY1421" fmla="*/ 321486 h 401452"/>
                <a:gd name="connsiteX1422" fmla="*/ 614214 w 811657"/>
                <a:gd name="connsiteY1422" fmla="*/ 318820 h 401452"/>
                <a:gd name="connsiteX1423" fmla="*/ 612882 w 811657"/>
                <a:gd name="connsiteY1423" fmla="*/ 317583 h 401452"/>
                <a:gd name="connsiteX1424" fmla="*/ 612882 w 811657"/>
                <a:gd name="connsiteY1424" fmla="*/ 315013 h 401452"/>
                <a:gd name="connsiteX1425" fmla="*/ 612882 w 811657"/>
                <a:gd name="connsiteY1425" fmla="*/ 313680 h 401452"/>
                <a:gd name="connsiteX1426" fmla="*/ 611646 w 811657"/>
                <a:gd name="connsiteY1426" fmla="*/ 312442 h 401452"/>
                <a:gd name="connsiteX1427" fmla="*/ 612882 w 811657"/>
                <a:gd name="connsiteY1427" fmla="*/ 312442 h 401452"/>
                <a:gd name="connsiteX1428" fmla="*/ 614214 w 811657"/>
                <a:gd name="connsiteY1428" fmla="*/ 312442 h 401452"/>
                <a:gd name="connsiteX1429" fmla="*/ 615547 w 811657"/>
                <a:gd name="connsiteY1429" fmla="*/ 313680 h 401452"/>
                <a:gd name="connsiteX1430" fmla="*/ 618116 w 811657"/>
                <a:gd name="connsiteY1430" fmla="*/ 315013 h 401452"/>
                <a:gd name="connsiteX1431" fmla="*/ 623254 w 811657"/>
                <a:gd name="connsiteY1431" fmla="*/ 317583 h 401452"/>
                <a:gd name="connsiteX1432" fmla="*/ 625823 w 811657"/>
                <a:gd name="connsiteY1432" fmla="*/ 318820 h 401452"/>
                <a:gd name="connsiteX1433" fmla="*/ 628392 w 811657"/>
                <a:gd name="connsiteY1433" fmla="*/ 321486 h 401452"/>
                <a:gd name="connsiteX1434" fmla="*/ 629724 w 811657"/>
                <a:gd name="connsiteY1434" fmla="*/ 322724 h 401452"/>
                <a:gd name="connsiteX1435" fmla="*/ 629724 w 811657"/>
                <a:gd name="connsiteY1435" fmla="*/ 324056 h 401452"/>
                <a:gd name="connsiteX1436" fmla="*/ 628392 w 811657"/>
                <a:gd name="connsiteY1436" fmla="*/ 325294 h 401452"/>
                <a:gd name="connsiteX1437" fmla="*/ 628392 w 811657"/>
                <a:gd name="connsiteY1437" fmla="*/ 327864 h 401452"/>
                <a:gd name="connsiteX1438" fmla="*/ 629724 w 811657"/>
                <a:gd name="connsiteY1438" fmla="*/ 329197 h 401452"/>
                <a:gd name="connsiteX1439" fmla="*/ 632294 w 811657"/>
                <a:gd name="connsiteY1439" fmla="*/ 329197 h 401452"/>
                <a:gd name="connsiteX1440" fmla="*/ 634863 w 811657"/>
                <a:gd name="connsiteY1440" fmla="*/ 329197 h 401452"/>
                <a:gd name="connsiteX1441" fmla="*/ 636195 w 811657"/>
                <a:gd name="connsiteY1441" fmla="*/ 329197 h 401452"/>
                <a:gd name="connsiteX1442" fmla="*/ 636195 w 811657"/>
                <a:gd name="connsiteY1442" fmla="*/ 330435 h 401452"/>
                <a:gd name="connsiteX1443" fmla="*/ 636195 w 811657"/>
                <a:gd name="connsiteY1443" fmla="*/ 331768 h 401452"/>
                <a:gd name="connsiteX1444" fmla="*/ 636195 w 811657"/>
                <a:gd name="connsiteY1444" fmla="*/ 333005 h 401452"/>
                <a:gd name="connsiteX1445" fmla="*/ 637432 w 811657"/>
                <a:gd name="connsiteY1445" fmla="*/ 333005 h 401452"/>
                <a:gd name="connsiteX1446" fmla="*/ 640001 w 811657"/>
                <a:gd name="connsiteY1446" fmla="*/ 331768 h 401452"/>
                <a:gd name="connsiteX1447" fmla="*/ 642571 w 811657"/>
                <a:gd name="connsiteY1447" fmla="*/ 333005 h 401452"/>
                <a:gd name="connsiteX1448" fmla="*/ 645139 w 811657"/>
                <a:gd name="connsiteY1448" fmla="*/ 334338 h 401452"/>
                <a:gd name="connsiteX1449" fmla="*/ 646472 w 811657"/>
                <a:gd name="connsiteY1449" fmla="*/ 335670 h 401452"/>
                <a:gd name="connsiteX1450" fmla="*/ 646472 w 811657"/>
                <a:gd name="connsiteY1450" fmla="*/ 336908 h 401452"/>
                <a:gd name="connsiteX1451" fmla="*/ 647804 w 811657"/>
                <a:gd name="connsiteY1451" fmla="*/ 338241 h 401452"/>
                <a:gd name="connsiteX1452" fmla="*/ 649041 w 811657"/>
                <a:gd name="connsiteY1452" fmla="*/ 340811 h 401452"/>
                <a:gd name="connsiteX1453" fmla="*/ 650373 w 811657"/>
                <a:gd name="connsiteY1453" fmla="*/ 343382 h 401452"/>
                <a:gd name="connsiteX1454" fmla="*/ 651610 w 811657"/>
                <a:gd name="connsiteY1454" fmla="*/ 344714 h 401452"/>
                <a:gd name="connsiteX1455" fmla="*/ 654274 w 811657"/>
                <a:gd name="connsiteY1455" fmla="*/ 345952 h 401452"/>
                <a:gd name="connsiteX1456" fmla="*/ 655511 w 811657"/>
                <a:gd name="connsiteY1456" fmla="*/ 345952 h 401452"/>
                <a:gd name="connsiteX1457" fmla="*/ 656844 w 811657"/>
                <a:gd name="connsiteY1457" fmla="*/ 345952 h 401452"/>
                <a:gd name="connsiteX1458" fmla="*/ 656844 w 811657"/>
                <a:gd name="connsiteY1458" fmla="*/ 344714 h 401452"/>
                <a:gd name="connsiteX1459" fmla="*/ 656844 w 811657"/>
                <a:gd name="connsiteY1459" fmla="*/ 343382 h 401452"/>
                <a:gd name="connsiteX1460" fmla="*/ 656844 w 811657"/>
                <a:gd name="connsiteY1460" fmla="*/ 340811 h 401452"/>
                <a:gd name="connsiteX1461" fmla="*/ 655511 w 811657"/>
                <a:gd name="connsiteY1461" fmla="*/ 338241 h 401452"/>
                <a:gd name="connsiteX1462" fmla="*/ 652942 w 811657"/>
                <a:gd name="connsiteY1462" fmla="*/ 335670 h 401452"/>
                <a:gd name="connsiteX1463" fmla="*/ 651610 w 811657"/>
                <a:gd name="connsiteY1463" fmla="*/ 333005 h 401452"/>
                <a:gd name="connsiteX1464" fmla="*/ 651610 w 811657"/>
                <a:gd name="connsiteY1464" fmla="*/ 330435 h 401452"/>
                <a:gd name="connsiteX1465" fmla="*/ 651610 w 811657"/>
                <a:gd name="connsiteY1465" fmla="*/ 329197 h 401452"/>
                <a:gd name="connsiteX1466" fmla="*/ 649041 w 811657"/>
                <a:gd name="connsiteY1466" fmla="*/ 327864 h 401452"/>
                <a:gd name="connsiteX1467" fmla="*/ 647804 w 811657"/>
                <a:gd name="connsiteY1467" fmla="*/ 326627 h 401452"/>
                <a:gd name="connsiteX1468" fmla="*/ 647804 w 811657"/>
                <a:gd name="connsiteY1468" fmla="*/ 325294 h 401452"/>
                <a:gd name="connsiteX1469" fmla="*/ 649041 w 811657"/>
                <a:gd name="connsiteY1469" fmla="*/ 321486 h 401452"/>
                <a:gd name="connsiteX1470" fmla="*/ 650373 w 811657"/>
                <a:gd name="connsiteY1470" fmla="*/ 318820 h 401452"/>
                <a:gd name="connsiteX1471" fmla="*/ 652942 w 811657"/>
                <a:gd name="connsiteY1471" fmla="*/ 316250 h 401452"/>
                <a:gd name="connsiteX1472" fmla="*/ 654274 w 811657"/>
                <a:gd name="connsiteY1472" fmla="*/ 313680 h 401452"/>
                <a:gd name="connsiteX1473" fmla="*/ 654274 w 811657"/>
                <a:gd name="connsiteY1473" fmla="*/ 312442 h 401452"/>
                <a:gd name="connsiteX1474" fmla="*/ 652942 w 811657"/>
                <a:gd name="connsiteY1474" fmla="*/ 311109 h 401452"/>
                <a:gd name="connsiteX1475" fmla="*/ 652942 w 811657"/>
                <a:gd name="connsiteY1475" fmla="*/ 309777 h 401452"/>
                <a:gd name="connsiteX1476" fmla="*/ 652942 w 811657"/>
                <a:gd name="connsiteY1476" fmla="*/ 308539 h 401452"/>
                <a:gd name="connsiteX1477" fmla="*/ 652942 w 811657"/>
                <a:gd name="connsiteY1477" fmla="*/ 307206 h 401452"/>
                <a:gd name="connsiteX1478" fmla="*/ 654274 w 811657"/>
                <a:gd name="connsiteY1478" fmla="*/ 307206 h 401452"/>
                <a:gd name="connsiteX1479" fmla="*/ 655511 w 811657"/>
                <a:gd name="connsiteY1479" fmla="*/ 308539 h 401452"/>
                <a:gd name="connsiteX1480" fmla="*/ 659412 w 811657"/>
                <a:gd name="connsiteY1480" fmla="*/ 309777 h 401452"/>
                <a:gd name="connsiteX1481" fmla="*/ 660649 w 811657"/>
                <a:gd name="connsiteY1481" fmla="*/ 309777 h 401452"/>
                <a:gd name="connsiteX1482" fmla="*/ 663219 w 811657"/>
                <a:gd name="connsiteY1482" fmla="*/ 312442 h 401452"/>
                <a:gd name="connsiteX1483" fmla="*/ 663219 w 811657"/>
                <a:gd name="connsiteY1483" fmla="*/ 313680 h 401452"/>
                <a:gd name="connsiteX1484" fmla="*/ 663219 w 811657"/>
                <a:gd name="connsiteY1484" fmla="*/ 315013 h 401452"/>
                <a:gd name="connsiteX1485" fmla="*/ 663219 w 811657"/>
                <a:gd name="connsiteY1485" fmla="*/ 316250 h 401452"/>
                <a:gd name="connsiteX1486" fmla="*/ 661982 w 811657"/>
                <a:gd name="connsiteY1486" fmla="*/ 317583 h 401452"/>
                <a:gd name="connsiteX1487" fmla="*/ 659412 w 811657"/>
                <a:gd name="connsiteY1487" fmla="*/ 318820 h 401452"/>
                <a:gd name="connsiteX1488" fmla="*/ 656844 w 811657"/>
                <a:gd name="connsiteY1488" fmla="*/ 320153 h 401452"/>
                <a:gd name="connsiteX1489" fmla="*/ 654274 w 811657"/>
                <a:gd name="connsiteY1489" fmla="*/ 321486 h 401452"/>
                <a:gd name="connsiteX1490" fmla="*/ 654274 w 811657"/>
                <a:gd name="connsiteY1490" fmla="*/ 322724 h 401452"/>
                <a:gd name="connsiteX1491" fmla="*/ 654274 w 811657"/>
                <a:gd name="connsiteY1491" fmla="*/ 324056 h 401452"/>
                <a:gd name="connsiteX1492" fmla="*/ 655511 w 811657"/>
                <a:gd name="connsiteY1492" fmla="*/ 327864 h 401452"/>
                <a:gd name="connsiteX1493" fmla="*/ 658080 w 811657"/>
                <a:gd name="connsiteY1493" fmla="*/ 331768 h 401452"/>
                <a:gd name="connsiteX1494" fmla="*/ 661982 w 811657"/>
                <a:gd name="connsiteY1494" fmla="*/ 335670 h 401452"/>
                <a:gd name="connsiteX1495" fmla="*/ 664551 w 811657"/>
                <a:gd name="connsiteY1495" fmla="*/ 338241 h 401452"/>
                <a:gd name="connsiteX1496" fmla="*/ 665788 w 811657"/>
                <a:gd name="connsiteY1496" fmla="*/ 339479 h 401452"/>
                <a:gd name="connsiteX1497" fmla="*/ 667120 w 811657"/>
                <a:gd name="connsiteY1497" fmla="*/ 339479 h 401452"/>
                <a:gd name="connsiteX1498" fmla="*/ 668452 w 811657"/>
                <a:gd name="connsiteY1498" fmla="*/ 338241 h 401452"/>
                <a:gd name="connsiteX1499" fmla="*/ 669689 w 811657"/>
                <a:gd name="connsiteY1499" fmla="*/ 336908 h 401452"/>
                <a:gd name="connsiteX1500" fmla="*/ 669689 w 811657"/>
                <a:gd name="connsiteY1500" fmla="*/ 335670 h 401452"/>
                <a:gd name="connsiteX1501" fmla="*/ 669689 w 811657"/>
                <a:gd name="connsiteY1501" fmla="*/ 333005 h 401452"/>
                <a:gd name="connsiteX1502" fmla="*/ 668452 w 811657"/>
                <a:gd name="connsiteY1502" fmla="*/ 329197 h 401452"/>
                <a:gd name="connsiteX1503" fmla="*/ 667120 w 811657"/>
                <a:gd name="connsiteY1503" fmla="*/ 325294 h 401452"/>
                <a:gd name="connsiteX1504" fmla="*/ 668452 w 811657"/>
                <a:gd name="connsiteY1504" fmla="*/ 318820 h 401452"/>
                <a:gd name="connsiteX1505" fmla="*/ 668452 w 811657"/>
                <a:gd name="connsiteY1505" fmla="*/ 317583 h 401452"/>
                <a:gd name="connsiteX1506" fmla="*/ 669689 w 811657"/>
                <a:gd name="connsiteY1506" fmla="*/ 315013 h 401452"/>
                <a:gd name="connsiteX1507" fmla="*/ 671021 w 811657"/>
                <a:gd name="connsiteY1507" fmla="*/ 312442 h 401452"/>
                <a:gd name="connsiteX1508" fmla="*/ 672258 w 811657"/>
                <a:gd name="connsiteY1508" fmla="*/ 309777 h 401452"/>
                <a:gd name="connsiteX1509" fmla="*/ 674827 w 811657"/>
                <a:gd name="connsiteY1509" fmla="*/ 308539 h 401452"/>
                <a:gd name="connsiteX1510" fmla="*/ 674827 w 811657"/>
                <a:gd name="connsiteY1510" fmla="*/ 307206 h 401452"/>
                <a:gd name="connsiteX1511" fmla="*/ 676159 w 811657"/>
                <a:gd name="connsiteY1511" fmla="*/ 307206 h 401452"/>
                <a:gd name="connsiteX1512" fmla="*/ 677396 w 811657"/>
                <a:gd name="connsiteY1512" fmla="*/ 307206 h 401452"/>
                <a:gd name="connsiteX1513" fmla="*/ 677396 w 811657"/>
                <a:gd name="connsiteY1513" fmla="*/ 308539 h 401452"/>
                <a:gd name="connsiteX1514" fmla="*/ 678729 w 811657"/>
                <a:gd name="connsiteY1514" fmla="*/ 309777 h 401452"/>
                <a:gd name="connsiteX1515" fmla="*/ 677396 w 811657"/>
                <a:gd name="connsiteY1515" fmla="*/ 313680 h 401452"/>
                <a:gd name="connsiteX1516" fmla="*/ 676159 w 811657"/>
                <a:gd name="connsiteY1516" fmla="*/ 316250 h 401452"/>
                <a:gd name="connsiteX1517" fmla="*/ 676159 w 811657"/>
                <a:gd name="connsiteY1517" fmla="*/ 318820 h 401452"/>
                <a:gd name="connsiteX1518" fmla="*/ 673590 w 811657"/>
                <a:gd name="connsiteY1518" fmla="*/ 322724 h 401452"/>
                <a:gd name="connsiteX1519" fmla="*/ 673590 w 811657"/>
                <a:gd name="connsiteY1519" fmla="*/ 327864 h 401452"/>
                <a:gd name="connsiteX1520" fmla="*/ 674827 w 811657"/>
                <a:gd name="connsiteY1520" fmla="*/ 330435 h 401452"/>
                <a:gd name="connsiteX1521" fmla="*/ 676159 w 811657"/>
                <a:gd name="connsiteY1521" fmla="*/ 334338 h 401452"/>
                <a:gd name="connsiteX1522" fmla="*/ 677396 w 811657"/>
                <a:gd name="connsiteY1522" fmla="*/ 335670 h 401452"/>
                <a:gd name="connsiteX1523" fmla="*/ 678729 w 811657"/>
                <a:gd name="connsiteY1523" fmla="*/ 335670 h 401452"/>
                <a:gd name="connsiteX1524" fmla="*/ 680061 w 811657"/>
                <a:gd name="connsiteY1524" fmla="*/ 335670 h 401452"/>
                <a:gd name="connsiteX1525" fmla="*/ 681297 w 811657"/>
                <a:gd name="connsiteY1525" fmla="*/ 335670 h 401452"/>
                <a:gd name="connsiteX1526" fmla="*/ 682630 w 811657"/>
                <a:gd name="connsiteY1526" fmla="*/ 334338 h 401452"/>
                <a:gd name="connsiteX1527" fmla="*/ 680061 w 811657"/>
                <a:gd name="connsiteY1527" fmla="*/ 331768 h 401452"/>
                <a:gd name="connsiteX1528" fmla="*/ 680061 w 811657"/>
                <a:gd name="connsiteY1528" fmla="*/ 329197 h 401452"/>
                <a:gd name="connsiteX1529" fmla="*/ 680061 w 811657"/>
                <a:gd name="connsiteY1529" fmla="*/ 327864 h 401452"/>
                <a:gd name="connsiteX1530" fmla="*/ 682630 w 811657"/>
                <a:gd name="connsiteY1530" fmla="*/ 326627 h 401452"/>
                <a:gd name="connsiteX1531" fmla="*/ 685199 w 811657"/>
                <a:gd name="connsiteY1531" fmla="*/ 326627 h 401452"/>
                <a:gd name="connsiteX1532" fmla="*/ 686531 w 811657"/>
                <a:gd name="connsiteY1532" fmla="*/ 326627 h 401452"/>
                <a:gd name="connsiteX1533" fmla="*/ 690337 w 811657"/>
                <a:gd name="connsiteY1533" fmla="*/ 326627 h 401452"/>
                <a:gd name="connsiteX1534" fmla="*/ 692906 w 811657"/>
                <a:gd name="connsiteY1534" fmla="*/ 325294 h 401452"/>
                <a:gd name="connsiteX1535" fmla="*/ 694239 w 811657"/>
                <a:gd name="connsiteY1535" fmla="*/ 325294 h 401452"/>
                <a:gd name="connsiteX1536" fmla="*/ 695476 w 811657"/>
                <a:gd name="connsiteY1536" fmla="*/ 325294 h 401452"/>
                <a:gd name="connsiteX1537" fmla="*/ 695476 w 811657"/>
                <a:gd name="connsiteY1537" fmla="*/ 326627 h 401452"/>
                <a:gd name="connsiteX1538" fmla="*/ 694239 w 811657"/>
                <a:gd name="connsiteY1538" fmla="*/ 327864 h 401452"/>
                <a:gd name="connsiteX1539" fmla="*/ 691669 w 811657"/>
                <a:gd name="connsiteY1539" fmla="*/ 329197 h 401452"/>
                <a:gd name="connsiteX1540" fmla="*/ 690337 w 811657"/>
                <a:gd name="connsiteY1540" fmla="*/ 331768 h 401452"/>
                <a:gd name="connsiteX1541" fmla="*/ 690337 w 811657"/>
                <a:gd name="connsiteY1541" fmla="*/ 333005 h 401452"/>
                <a:gd name="connsiteX1542" fmla="*/ 691669 w 811657"/>
                <a:gd name="connsiteY1542" fmla="*/ 335670 h 401452"/>
                <a:gd name="connsiteX1543" fmla="*/ 692906 w 811657"/>
                <a:gd name="connsiteY1543" fmla="*/ 338241 h 401452"/>
                <a:gd name="connsiteX1544" fmla="*/ 691669 w 811657"/>
                <a:gd name="connsiteY1544" fmla="*/ 339479 h 401452"/>
                <a:gd name="connsiteX1545" fmla="*/ 690337 w 811657"/>
                <a:gd name="connsiteY1545" fmla="*/ 340811 h 401452"/>
                <a:gd name="connsiteX1546" fmla="*/ 687768 w 811657"/>
                <a:gd name="connsiteY1546" fmla="*/ 343382 h 401452"/>
                <a:gd name="connsiteX1547" fmla="*/ 685199 w 811657"/>
                <a:gd name="connsiteY1547" fmla="*/ 344714 h 401452"/>
                <a:gd name="connsiteX1548" fmla="*/ 683867 w 811657"/>
                <a:gd name="connsiteY1548" fmla="*/ 344714 h 401452"/>
                <a:gd name="connsiteX1549" fmla="*/ 681297 w 811657"/>
                <a:gd name="connsiteY1549" fmla="*/ 344714 h 401452"/>
                <a:gd name="connsiteX1550" fmla="*/ 676159 w 811657"/>
                <a:gd name="connsiteY1550" fmla="*/ 344714 h 401452"/>
                <a:gd name="connsiteX1551" fmla="*/ 673590 w 811657"/>
                <a:gd name="connsiteY1551" fmla="*/ 347285 h 401452"/>
                <a:gd name="connsiteX1552" fmla="*/ 672258 w 811657"/>
                <a:gd name="connsiteY1552" fmla="*/ 348522 h 401452"/>
                <a:gd name="connsiteX1553" fmla="*/ 671021 w 811657"/>
                <a:gd name="connsiteY1553" fmla="*/ 349855 h 401452"/>
                <a:gd name="connsiteX1554" fmla="*/ 671021 w 811657"/>
                <a:gd name="connsiteY1554" fmla="*/ 351093 h 401452"/>
                <a:gd name="connsiteX1555" fmla="*/ 671021 w 811657"/>
                <a:gd name="connsiteY1555" fmla="*/ 354996 h 401452"/>
                <a:gd name="connsiteX1556" fmla="*/ 672258 w 811657"/>
                <a:gd name="connsiteY1556" fmla="*/ 358899 h 401452"/>
                <a:gd name="connsiteX1557" fmla="*/ 673590 w 811657"/>
                <a:gd name="connsiteY1557" fmla="*/ 360232 h 401452"/>
                <a:gd name="connsiteX1558" fmla="*/ 673590 w 811657"/>
                <a:gd name="connsiteY1558" fmla="*/ 361470 h 401452"/>
                <a:gd name="connsiteX1559" fmla="*/ 676159 w 811657"/>
                <a:gd name="connsiteY1559" fmla="*/ 361470 h 401452"/>
                <a:gd name="connsiteX1560" fmla="*/ 677396 w 811657"/>
                <a:gd name="connsiteY1560" fmla="*/ 361470 h 401452"/>
                <a:gd name="connsiteX1561" fmla="*/ 678729 w 811657"/>
                <a:gd name="connsiteY1561" fmla="*/ 361470 h 401452"/>
                <a:gd name="connsiteX1562" fmla="*/ 678729 w 811657"/>
                <a:gd name="connsiteY1562" fmla="*/ 360232 h 401452"/>
                <a:gd name="connsiteX1563" fmla="*/ 680061 w 811657"/>
                <a:gd name="connsiteY1563" fmla="*/ 358899 h 401452"/>
                <a:gd name="connsiteX1564" fmla="*/ 678729 w 811657"/>
                <a:gd name="connsiteY1564" fmla="*/ 357566 h 401452"/>
                <a:gd name="connsiteX1565" fmla="*/ 678729 w 811657"/>
                <a:gd name="connsiteY1565" fmla="*/ 356329 h 401452"/>
                <a:gd name="connsiteX1566" fmla="*/ 678729 w 811657"/>
                <a:gd name="connsiteY1566" fmla="*/ 354996 h 401452"/>
                <a:gd name="connsiteX1567" fmla="*/ 680061 w 811657"/>
                <a:gd name="connsiteY1567" fmla="*/ 353758 h 401452"/>
                <a:gd name="connsiteX1568" fmla="*/ 681297 w 811657"/>
                <a:gd name="connsiteY1568" fmla="*/ 353758 h 401452"/>
                <a:gd name="connsiteX1569" fmla="*/ 683867 w 811657"/>
                <a:gd name="connsiteY1569" fmla="*/ 353758 h 401452"/>
                <a:gd name="connsiteX1570" fmla="*/ 685199 w 811657"/>
                <a:gd name="connsiteY1570" fmla="*/ 354996 h 401452"/>
                <a:gd name="connsiteX1571" fmla="*/ 686531 w 811657"/>
                <a:gd name="connsiteY1571" fmla="*/ 354996 h 401452"/>
                <a:gd name="connsiteX1572" fmla="*/ 689100 w 811657"/>
                <a:gd name="connsiteY1572" fmla="*/ 353758 h 401452"/>
                <a:gd name="connsiteX1573" fmla="*/ 690337 w 811657"/>
                <a:gd name="connsiteY1573" fmla="*/ 351093 h 401452"/>
                <a:gd name="connsiteX1574" fmla="*/ 691669 w 811657"/>
                <a:gd name="connsiteY1574" fmla="*/ 349855 h 401452"/>
                <a:gd name="connsiteX1575" fmla="*/ 694239 w 811657"/>
                <a:gd name="connsiteY1575" fmla="*/ 348522 h 401452"/>
                <a:gd name="connsiteX1576" fmla="*/ 695476 w 811657"/>
                <a:gd name="connsiteY1576" fmla="*/ 348522 h 401452"/>
                <a:gd name="connsiteX1577" fmla="*/ 696807 w 811657"/>
                <a:gd name="connsiteY1577" fmla="*/ 348522 h 401452"/>
                <a:gd name="connsiteX1578" fmla="*/ 696807 w 811657"/>
                <a:gd name="connsiteY1578" fmla="*/ 349855 h 401452"/>
                <a:gd name="connsiteX1579" fmla="*/ 698140 w 811657"/>
                <a:gd name="connsiteY1579" fmla="*/ 349855 h 401452"/>
                <a:gd name="connsiteX1580" fmla="*/ 700709 w 811657"/>
                <a:gd name="connsiteY1580" fmla="*/ 348522 h 401452"/>
                <a:gd name="connsiteX1581" fmla="*/ 701946 w 811657"/>
                <a:gd name="connsiteY1581" fmla="*/ 345952 h 401452"/>
                <a:gd name="connsiteX1582" fmla="*/ 703278 w 811657"/>
                <a:gd name="connsiteY1582" fmla="*/ 345952 h 401452"/>
                <a:gd name="connsiteX1583" fmla="*/ 704515 w 811657"/>
                <a:gd name="connsiteY1583" fmla="*/ 345952 h 401452"/>
                <a:gd name="connsiteX1584" fmla="*/ 707084 w 811657"/>
                <a:gd name="connsiteY1584" fmla="*/ 345952 h 401452"/>
                <a:gd name="connsiteX1585" fmla="*/ 707084 w 811657"/>
                <a:gd name="connsiteY1585" fmla="*/ 347285 h 401452"/>
                <a:gd name="connsiteX1586" fmla="*/ 707084 w 811657"/>
                <a:gd name="connsiteY1586" fmla="*/ 348522 h 401452"/>
                <a:gd name="connsiteX1587" fmla="*/ 705847 w 811657"/>
                <a:gd name="connsiteY1587" fmla="*/ 349855 h 401452"/>
                <a:gd name="connsiteX1588" fmla="*/ 705847 w 811657"/>
                <a:gd name="connsiteY1588" fmla="*/ 351093 h 401452"/>
                <a:gd name="connsiteX1589" fmla="*/ 705847 w 811657"/>
                <a:gd name="connsiteY1589" fmla="*/ 353758 h 401452"/>
                <a:gd name="connsiteX1590" fmla="*/ 703278 w 811657"/>
                <a:gd name="connsiteY1590" fmla="*/ 354996 h 401452"/>
                <a:gd name="connsiteX1591" fmla="*/ 701946 w 811657"/>
                <a:gd name="connsiteY1591" fmla="*/ 354996 h 401452"/>
                <a:gd name="connsiteX1592" fmla="*/ 700709 w 811657"/>
                <a:gd name="connsiteY1592" fmla="*/ 353758 h 401452"/>
                <a:gd name="connsiteX1593" fmla="*/ 699377 w 811657"/>
                <a:gd name="connsiteY1593" fmla="*/ 353758 h 401452"/>
                <a:gd name="connsiteX1594" fmla="*/ 696807 w 811657"/>
                <a:gd name="connsiteY1594" fmla="*/ 354996 h 401452"/>
                <a:gd name="connsiteX1595" fmla="*/ 692906 w 811657"/>
                <a:gd name="connsiteY1595" fmla="*/ 356329 h 401452"/>
                <a:gd name="connsiteX1596" fmla="*/ 692906 w 811657"/>
                <a:gd name="connsiteY1596" fmla="*/ 357566 h 401452"/>
                <a:gd name="connsiteX1597" fmla="*/ 694239 w 811657"/>
                <a:gd name="connsiteY1597" fmla="*/ 358899 h 401452"/>
                <a:gd name="connsiteX1598" fmla="*/ 694239 w 811657"/>
                <a:gd name="connsiteY1598" fmla="*/ 361470 h 401452"/>
                <a:gd name="connsiteX1599" fmla="*/ 691669 w 811657"/>
                <a:gd name="connsiteY1599" fmla="*/ 361470 h 401452"/>
                <a:gd name="connsiteX1600" fmla="*/ 690337 w 811657"/>
                <a:gd name="connsiteY1600" fmla="*/ 362707 h 401452"/>
                <a:gd name="connsiteX1601" fmla="*/ 689100 w 811657"/>
                <a:gd name="connsiteY1601" fmla="*/ 366610 h 401452"/>
                <a:gd name="connsiteX1602" fmla="*/ 687768 w 811657"/>
                <a:gd name="connsiteY1602" fmla="*/ 367943 h 401452"/>
                <a:gd name="connsiteX1603" fmla="*/ 687768 w 811657"/>
                <a:gd name="connsiteY1603" fmla="*/ 370513 h 401452"/>
                <a:gd name="connsiteX1604" fmla="*/ 687768 w 811657"/>
                <a:gd name="connsiteY1604" fmla="*/ 371751 h 401452"/>
                <a:gd name="connsiteX1605" fmla="*/ 689100 w 811657"/>
                <a:gd name="connsiteY1605" fmla="*/ 373084 h 401452"/>
                <a:gd name="connsiteX1606" fmla="*/ 690337 w 811657"/>
                <a:gd name="connsiteY1606" fmla="*/ 373084 h 401452"/>
                <a:gd name="connsiteX1607" fmla="*/ 691669 w 811657"/>
                <a:gd name="connsiteY1607" fmla="*/ 373084 h 401452"/>
                <a:gd name="connsiteX1608" fmla="*/ 695476 w 811657"/>
                <a:gd name="connsiteY1608" fmla="*/ 370513 h 401452"/>
                <a:gd name="connsiteX1609" fmla="*/ 698140 w 811657"/>
                <a:gd name="connsiteY1609" fmla="*/ 369181 h 401452"/>
                <a:gd name="connsiteX1610" fmla="*/ 699377 w 811657"/>
                <a:gd name="connsiteY1610" fmla="*/ 369181 h 401452"/>
                <a:gd name="connsiteX1611" fmla="*/ 700709 w 811657"/>
                <a:gd name="connsiteY1611" fmla="*/ 369181 h 401452"/>
                <a:gd name="connsiteX1612" fmla="*/ 701946 w 811657"/>
                <a:gd name="connsiteY1612" fmla="*/ 367943 h 401452"/>
                <a:gd name="connsiteX1613" fmla="*/ 703278 w 811657"/>
                <a:gd name="connsiteY1613" fmla="*/ 364040 h 401452"/>
                <a:gd name="connsiteX1614" fmla="*/ 704515 w 811657"/>
                <a:gd name="connsiteY1614" fmla="*/ 361470 h 401452"/>
                <a:gd name="connsiteX1615" fmla="*/ 705847 w 811657"/>
                <a:gd name="connsiteY1615" fmla="*/ 360232 h 401452"/>
                <a:gd name="connsiteX1616" fmla="*/ 707084 w 811657"/>
                <a:gd name="connsiteY1616" fmla="*/ 360232 h 401452"/>
                <a:gd name="connsiteX1617" fmla="*/ 708416 w 811657"/>
                <a:gd name="connsiteY1617" fmla="*/ 360232 h 401452"/>
                <a:gd name="connsiteX1618" fmla="*/ 709749 w 811657"/>
                <a:gd name="connsiteY1618" fmla="*/ 361470 h 401452"/>
                <a:gd name="connsiteX1619" fmla="*/ 710986 w 811657"/>
                <a:gd name="connsiteY1619" fmla="*/ 361470 h 401452"/>
                <a:gd name="connsiteX1620" fmla="*/ 710986 w 811657"/>
                <a:gd name="connsiteY1620" fmla="*/ 362707 h 401452"/>
                <a:gd name="connsiteX1621" fmla="*/ 710986 w 811657"/>
                <a:gd name="connsiteY1621" fmla="*/ 364040 h 401452"/>
                <a:gd name="connsiteX1622" fmla="*/ 709749 w 811657"/>
                <a:gd name="connsiteY1622" fmla="*/ 365373 h 401452"/>
                <a:gd name="connsiteX1623" fmla="*/ 709749 w 811657"/>
                <a:gd name="connsiteY1623" fmla="*/ 366610 h 401452"/>
                <a:gd name="connsiteX1624" fmla="*/ 707084 w 811657"/>
                <a:gd name="connsiteY1624" fmla="*/ 370513 h 401452"/>
                <a:gd name="connsiteX1625" fmla="*/ 705847 w 811657"/>
                <a:gd name="connsiteY1625" fmla="*/ 374321 h 401452"/>
                <a:gd name="connsiteX1626" fmla="*/ 704515 w 811657"/>
                <a:gd name="connsiteY1626" fmla="*/ 374321 h 401452"/>
                <a:gd name="connsiteX1627" fmla="*/ 704515 w 811657"/>
                <a:gd name="connsiteY1627" fmla="*/ 375654 h 401452"/>
                <a:gd name="connsiteX1628" fmla="*/ 701946 w 811657"/>
                <a:gd name="connsiteY1628" fmla="*/ 374321 h 401452"/>
                <a:gd name="connsiteX1629" fmla="*/ 700709 w 811657"/>
                <a:gd name="connsiteY1629" fmla="*/ 374321 h 401452"/>
                <a:gd name="connsiteX1630" fmla="*/ 699377 w 811657"/>
                <a:gd name="connsiteY1630" fmla="*/ 375654 h 401452"/>
                <a:gd name="connsiteX1631" fmla="*/ 700709 w 811657"/>
                <a:gd name="connsiteY1631" fmla="*/ 376987 h 401452"/>
                <a:gd name="connsiteX1632" fmla="*/ 701946 w 811657"/>
                <a:gd name="connsiteY1632" fmla="*/ 378224 h 401452"/>
                <a:gd name="connsiteX1633" fmla="*/ 700709 w 811657"/>
                <a:gd name="connsiteY1633" fmla="*/ 379557 h 401452"/>
                <a:gd name="connsiteX1634" fmla="*/ 698140 w 811657"/>
                <a:gd name="connsiteY1634" fmla="*/ 378224 h 401452"/>
                <a:gd name="connsiteX1635" fmla="*/ 695476 w 811657"/>
                <a:gd name="connsiteY1635" fmla="*/ 378224 h 401452"/>
                <a:gd name="connsiteX1636" fmla="*/ 692906 w 811657"/>
                <a:gd name="connsiteY1636" fmla="*/ 378224 h 401452"/>
                <a:gd name="connsiteX1637" fmla="*/ 691669 w 811657"/>
                <a:gd name="connsiteY1637" fmla="*/ 379557 h 401452"/>
                <a:gd name="connsiteX1638" fmla="*/ 691669 w 811657"/>
                <a:gd name="connsiteY1638" fmla="*/ 380795 h 401452"/>
                <a:gd name="connsiteX1639" fmla="*/ 691669 w 811657"/>
                <a:gd name="connsiteY1639" fmla="*/ 383460 h 401452"/>
                <a:gd name="connsiteX1640" fmla="*/ 690337 w 811657"/>
                <a:gd name="connsiteY1640" fmla="*/ 385936 h 401452"/>
                <a:gd name="connsiteX1641" fmla="*/ 690337 w 811657"/>
                <a:gd name="connsiteY1641" fmla="*/ 389839 h 401452"/>
                <a:gd name="connsiteX1642" fmla="*/ 689100 w 811657"/>
                <a:gd name="connsiteY1642" fmla="*/ 392409 h 401452"/>
                <a:gd name="connsiteX1643" fmla="*/ 690337 w 811657"/>
                <a:gd name="connsiteY1643" fmla="*/ 393742 h 401452"/>
                <a:gd name="connsiteX1644" fmla="*/ 690337 w 811657"/>
                <a:gd name="connsiteY1644" fmla="*/ 392409 h 401452"/>
                <a:gd name="connsiteX1645" fmla="*/ 692906 w 811657"/>
                <a:gd name="connsiteY1645" fmla="*/ 389839 h 401452"/>
                <a:gd name="connsiteX1646" fmla="*/ 695476 w 811657"/>
                <a:gd name="connsiteY1646" fmla="*/ 387268 h 401452"/>
                <a:gd name="connsiteX1647" fmla="*/ 696807 w 811657"/>
                <a:gd name="connsiteY1647" fmla="*/ 387268 h 401452"/>
                <a:gd name="connsiteX1648" fmla="*/ 699377 w 811657"/>
                <a:gd name="connsiteY1648" fmla="*/ 389839 h 401452"/>
                <a:gd name="connsiteX1649" fmla="*/ 699377 w 811657"/>
                <a:gd name="connsiteY1649" fmla="*/ 392409 h 401452"/>
                <a:gd name="connsiteX1650" fmla="*/ 699377 w 811657"/>
                <a:gd name="connsiteY1650" fmla="*/ 393742 h 401452"/>
                <a:gd name="connsiteX1651" fmla="*/ 699377 w 811657"/>
                <a:gd name="connsiteY1651" fmla="*/ 395075 h 401452"/>
                <a:gd name="connsiteX1652" fmla="*/ 696807 w 811657"/>
                <a:gd name="connsiteY1652" fmla="*/ 397645 h 401452"/>
                <a:gd name="connsiteX1653" fmla="*/ 694239 w 811657"/>
                <a:gd name="connsiteY1653" fmla="*/ 398883 h 401452"/>
                <a:gd name="connsiteX1654" fmla="*/ 695476 w 811657"/>
                <a:gd name="connsiteY1654" fmla="*/ 400215 h 401452"/>
                <a:gd name="connsiteX1655" fmla="*/ 695476 w 811657"/>
                <a:gd name="connsiteY1655" fmla="*/ 401453 h 401452"/>
                <a:gd name="connsiteX1656" fmla="*/ 696807 w 811657"/>
                <a:gd name="connsiteY1656" fmla="*/ 401453 h 401452"/>
                <a:gd name="connsiteX1657" fmla="*/ 700709 w 811657"/>
                <a:gd name="connsiteY1657" fmla="*/ 398883 h 401452"/>
                <a:gd name="connsiteX1658" fmla="*/ 704515 w 811657"/>
                <a:gd name="connsiteY1658" fmla="*/ 398883 h 401452"/>
                <a:gd name="connsiteX1659" fmla="*/ 704515 w 811657"/>
                <a:gd name="connsiteY1659" fmla="*/ 397645 h 401452"/>
                <a:gd name="connsiteX1660" fmla="*/ 705847 w 811657"/>
                <a:gd name="connsiteY1660" fmla="*/ 397645 h 401452"/>
                <a:gd name="connsiteX1661" fmla="*/ 705847 w 811657"/>
                <a:gd name="connsiteY1661" fmla="*/ 395075 h 401452"/>
                <a:gd name="connsiteX1662" fmla="*/ 705847 w 811657"/>
                <a:gd name="connsiteY1662" fmla="*/ 393742 h 401452"/>
                <a:gd name="connsiteX1663" fmla="*/ 705847 w 811657"/>
                <a:gd name="connsiteY1663" fmla="*/ 392409 h 401452"/>
                <a:gd name="connsiteX1664" fmla="*/ 710986 w 811657"/>
                <a:gd name="connsiteY1664" fmla="*/ 389839 h 401452"/>
                <a:gd name="connsiteX1665" fmla="*/ 714887 w 811657"/>
                <a:gd name="connsiteY1665" fmla="*/ 388601 h 401452"/>
                <a:gd name="connsiteX1666" fmla="*/ 717456 w 811657"/>
                <a:gd name="connsiteY1666" fmla="*/ 388601 h 401452"/>
                <a:gd name="connsiteX1667" fmla="*/ 718788 w 811657"/>
                <a:gd name="connsiteY1667" fmla="*/ 388601 h 401452"/>
                <a:gd name="connsiteX1668" fmla="*/ 721357 w 811657"/>
                <a:gd name="connsiteY1668" fmla="*/ 385936 h 401452"/>
                <a:gd name="connsiteX1669" fmla="*/ 722594 w 811657"/>
                <a:gd name="connsiteY1669" fmla="*/ 384698 h 401452"/>
                <a:gd name="connsiteX1670" fmla="*/ 723926 w 811657"/>
                <a:gd name="connsiteY1670" fmla="*/ 384698 h 401452"/>
                <a:gd name="connsiteX1671" fmla="*/ 726495 w 811657"/>
                <a:gd name="connsiteY1671" fmla="*/ 385936 h 401452"/>
                <a:gd name="connsiteX1672" fmla="*/ 731634 w 811657"/>
                <a:gd name="connsiteY1672" fmla="*/ 385936 h 401452"/>
                <a:gd name="connsiteX1673" fmla="*/ 732966 w 811657"/>
                <a:gd name="connsiteY1673" fmla="*/ 384698 h 401452"/>
                <a:gd name="connsiteX1674" fmla="*/ 734203 w 811657"/>
                <a:gd name="connsiteY1674" fmla="*/ 385936 h 401452"/>
                <a:gd name="connsiteX1675" fmla="*/ 736867 w 811657"/>
                <a:gd name="connsiteY1675" fmla="*/ 379557 h 401452"/>
                <a:gd name="connsiteX1676" fmla="*/ 779400 w 811657"/>
                <a:gd name="connsiteY1676" fmla="*/ 365373 h 401452"/>
                <a:gd name="connsiteX1677" fmla="*/ 780733 w 811657"/>
                <a:gd name="connsiteY1677" fmla="*/ 361470 h 401452"/>
                <a:gd name="connsiteX1678" fmla="*/ 780733 w 811657"/>
                <a:gd name="connsiteY1678" fmla="*/ 358899 h 401452"/>
                <a:gd name="connsiteX1679" fmla="*/ 780733 w 811657"/>
                <a:gd name="connsiteY1679" fmla="*/ 356329 h 401452"/>
                <a:gd name="connsiteX1680" fmla="*/ 779400 w 811657"/>
                <a:gd name="connsiteY1680" fmla="*/ 353758 h 401452"/>
                <a:gd name="connsiteX1681" fmla="*/ 779400 w 811657"/>
                <a:gd name="connsiteY1681" fmla="*/ 352426 h 401452"/>
                <a:gd name="connsiteX1682" fmla="*/ 779400 w 811657"/>
                <a:gd name="connsiteY1682" fmla="*/ 351093 h 401452"/>
                <a:gd name="connsiteX1683" fmla="*/ 780733 w 811657"/>
                <a:gd name="connsiteY1683" fmla="*/ 349855 h 401452"/>
                <a:gd name="connsiteX1684" fmla="*/ 780733 w 811657"/>
                <a:gd name="connsiteY1684" fmla="*/ 347285 h 401452"/>
                <a:gd name="connsiteX1685" fmla="*/ 781970 w 811657"/>
                <a:gd name="connsiteY1685" fmla="*/ 343382 h 401452"/>
                <a:gd name="connsiteX1686" fmla="*/ 783302 w 811657"/>
                <a:gd name="connsiteY1686" fmla="*/ 342144 h 401452"/>
                <a:gd name="connsiteX1687" fmla="*/ 784539 w 811657"/>
                <a:gd name="connsiteY1687" fmla="*/ 342144 h 401452"/>
                <a:gd name="connsiteX1688" fmla="*/ 785871 w 811657"/>
                <a:gd name="connsiteY1688" fmla="*/ 340811 h 401452"/>
                <a:gd name="connsiteX1689" fmla="*/ 787108 w 811657"/>
                <a:gd name="connsiteY1689" fmla="*/ 340811 h 401452"/>
                <a:gd name="connsiteX1690" fmla="*/ 787108 w 811657"/>
                <a:gd name="connsiteY1690" fmla="*/ 342144 h 401452"/>
                <a:gd name="connsiteX1691" fmla="*/ 788440 w 811657"/>
                <a:gd name="connsiteY1691" fmla="*/ 340811 h 401452"/>
                <a:gd name="connsiteX1692" fmla="*/ 788440 w 811657"/>
                <a:gd name="connsiteY1692" fmla="*/ 338241 h 401452"/>
                <a:gd name="connsiteX1693" fmla="*/ 789772 w 811657"/>
                <a:gd name="connsiteY1693" fmla="*/ 335670 h 401452"/>
                <a:gd name="connsiteX1694" fmla="*/ 789772 w 811657"/>
                <a:gd name="connsiteY1694" fmla="*/ 331768 h 401452"/>
                <a:gd name="connsiteX1695" fmla="*/ 791009 w 811657"/>
                <a:gd name="connsiteY1695" fmla="*/ 329197 h 401452"/>
                <a:gd name="connsiteX1696" fmla="*/ 791009 w 811657"/>
                <a:gd name="connsiteY1696" fmla="*/ 326627 h 401452"/>
                <a:gd name="connsiteX1697" fmla="*/ 791009 w 811657"/>
                <a:gd name="connsiteY1697" fmla="*/ 324056 h 401452"/>
                <a:gd name="connsiteX1698" fmla="*/ 792342 w 811657"/>
                <a:gd name="connsiteY1698" fmla="*/ 321486 h 401452"/>
                <a:gd name="connsiteX1699" fmla="*/ 792342 w 811657"/>
                <a:gd name="connsiteY1699" fmla="*/ 320153 h 401452"/>
                <a:gd name="connsiteX1700" fmla="*/ 791009 w 811657"/>
                <a:gd name="connsiteY1700" fmla="*/ 317583 h 401452"/>
                <a:gd name="connsiteX1701" fmla="*/ 789772 w 811657"/>
                <a:gd name="connsiteY1701" fmla="*/ 317583 h 401452"/>
                <a:gd name="connsiteX1702" fmla="*/ 789772 w 811657"/>
                <a:gd name="connsiteY1702" fmla="*/ 316250 h 401452"/>
                <a:gd name="connsiteX1703" fmla="*/ 789772 w 811657"/>
                <a:gd name="connsiteY1703" fmla="*/ 315013 h 401452"/>
                <a:gd name="connsiteX1704" fmla="*/ 791009 w 811657"/>
                <a:gd name="connsiteY1704" fmla="*/ 313680 h 401452"/>
                <a:gd name="connsiteX1705" fmla="*/ 791009 w 811657"/>
                <a:gd name="connsiteY1705" fmla="*/ 312442 h 401452"/>
                <a:gd name="connsiteX1706" fmla="*/ 791009 w 811657"/>
                <a:gd name="connsiteY1706" fmla="*/ 311109 h 401452"/>
                <a:gd name="connsiteX1707" fmla="*/ 791009 w 811657"/>
                <a:gd name="connsiteY1707" fmla="*/ 309777 h 401452"/>
                <a:gd name="connsiteX1708" fmla="*/ 792342 w 811657"/>
                <a:gd name="connsiteY1708" fmla="*/ 308539 h 401452"/>
                <a:gd name="connsiteX1709" fmla="*/ 793579 w 811657"/>
                <a:gd name="connsiteY1709" fmla="*/ 307206 h 401452"/>
                <a:gd name="connsiteX1710" fmla="*/ 794910 w 811657"/>
                <a:gd name="connsiteY1710" fmla="*/ 307206 h 401452"/>
                <a:gd name="connsiteX1711" fmla="*/ 796148 w 811657"/>
                <a:gd name="connsiteY1711" fmla="*/ 305969 h 401452"/>
                <a:gd name="connsiteX1712" fmla="*/ 797480 w 811657"/>
                <a:gd name="connsiteY1712" fmla="*/ 305969 h 401452"/>
                <a:gd name="connsiteX1713" fmla="*/ 797480 w 811657"/>
                <a:gd name="connsiteY1713" fmla="*/ 308539 h 401452"/>
                <a:gd name="connsiteX1714" fmla="*/ 797480 w 811657"/>
                <a:gd name="connsiteY1714" fmla="*/ 309777 h 401452"/>
                <a:gd name="connsiteX1715" fmla="*/ 797480 w 811657"/>
                <a:gd name="connsiteY1715" fmla="*/ 311109 h 401452"/>
                <a:gd name="connsiteX1716" fmla="*/ 798717 w 811657"/>
                <a:gd name="connsiteY1716" fmla="*/ 313680 h 401452"/>
                <a:gd name="connsiteX1717" fmla="*/ 800049 w 811657"/>
                <a:gd name="connsiteY1717" fmla="*/ 315013 h 401452"/>
                <a:gd name="connsiteX1718" fmla="*/ 801286 w 811657"/>
                <a:gd name="connsiteY1718" fmla="*/ 315013 h 401452"/>
                <a:gd name="connsiteX1719" fmla="*/ 801286 w 811657"/>
                <a:gd name="connsiteY1719" fmla="*/ 312442 h 401452"/>
                <a:gd name="connsiteX1720" fmla="*/ 802618 w 811657"/>
                <a:gd name="connsiteY1720" fmla="*/ 308539 h 401452"/>
                <a:gd name="connsiteX1721" fmla="*/ 803950 w 811657"/>
                <a:gd name="connsiteY1721" fmla="*/ 305969 h 401452"/>
                <a:gd name="connsiteX1722" fmla="*/ 805187 w 811657"/>
                <a:gd name="connsiteY1722" fmla="*/ 302065 h 401452"/>
                <a:gd name="connsiteX1723" fmla="*/ 806519 w 811657"/>
                <a:gd name="connsiteY1723" fmla="*/ 298162 h 401452"/>
                <a:gd name="connsiteX1724" fmla="*/ 807757 w 811657"/>
                <a:gd name="connsiteY1724" fmla="*/ 293022 h 401452"/>
                <a:gd name="connsiteX1725" fmla="*/ 810325 w 811657"/>
                <a:gd name="connsiteY1725" fmla="*/ 289214 h 401452"/>
                <a:gd name="connsiteX1726" fmla="*/ 811658 w 811657"/>
                <a:gd name="connsiteY1726" fmla="*/ 285311 h 401452"/>
                <a:gd name="connsiteX1727" fmla="*/ 810325 w 811657"/>
                <a:gd name="connsiteY1727" fmla="*/ 283978 h 401452"/>
                <a:gd name="connsiteX1728" fmla="*/ 809089 w 811657"/>
                <a:gd name="connsiteY1728" fmla="*/ 282740 h 401452"/>
                <a:gd name="connsiteX1729" fmla="*/ 807757 w 811657"/>
                <a:gd name="connsiteY1729" fmla="*/ 281407 h 401452"/>
                <a:gd name="connsiteX1730" fmla="*/ 806519 w 811657"/>
                <a:gd name="connsiteY1730" fmla="*/ 281407 h 401452"/>
                <a:gd name="connsiteX1731" fmla="*/ 805187 w 811657"/>
                <a:gd name="connsiteY1731" fmla="*/ 282740 h 401452"/>
                <a:gd name="connsiteX1732" fmla="*/ 803950 w 811657"/>
                <a:gd name="connsiteY1732" fmla="*/ 282740 h 401452"/>
                <a:gd name="connsiteX1733" fmla="*/ 801286 w 811657"/>
                <a:gd name="connsiteY1733" fmla="*/ 282740 h 401452"/>
                <a:gd name="connsiteX1734" fmla="*/ 798717 w 811657"/>
                <a:gd name="connsiteY1734" fmla="*/ 282740 h 401452"/>
                <a:gd name="connsiteX1735" fmla="*/ 798717 w 811657"/>
                <a:gd name="connsiteY1735" fmla="*/ 281407 h 401452"/>
                <a:gd name="connsiteX1736" fmla="*/ 797480 w 811657"/>
                <a:gd name="connsiteY1736" fmla="*/ 281407 h 401452"/>
                <a:gd name="connsiteX1737" fmla="*/ 797480 w 811657"/>
                <a:gd name="connsiteY1737" fmla="*/ 278837 h 401452"/>
                <a:gd name="connsiteX1738" fmla="*/ 798717 w 811657"/>
                <a:gd name="connsiteY1738" fmla="*/ 277504 h 401452"/>
                <a:gd name="connsiteX1739" fmla="*/ 798717 w 811657"/>
                <a:gd name="connsiteY1739" fmla="*/ 276267 h 401452"/>
                <a:gd name="connsiteX1740" fmla="*/ 800049 w 811657"/>
                <a:gd name="connsiteY1740" fmla="*/ 276267 h 401452"/>
                <a:gd name="connsiteX1741" fmla="*/ 801286 w 811657"/>
                <a:gd name="connsiteY1741" fmla="*/ 276267 h 401452"/>
                <a:gd name="connsiteX1742" fmla="*/ 802618 w 811657"/>
                <a:gd name="connsiteY1742" fmla="*/ 276267 h 401452"/>
                <a:gd name="connsiteX1743" fmla="*/ 802618 w 811657"/>
                <a:gd name="connsiteY1743" fmla="*/ 274934 h 401452"/>
                <a:gd name="connsiteX1744" fmla="*/ 802618 w 811657"/>
                <a:gd name="connsiteY1744" fmla="*/ 273696 h 401452"/>
                <a:gd name="connsiteX1745" fmla="*/ 801286 w 811657"/>
                <a:gd name="connsiteY1745" fmla="*/ 273696 h 401452"/>
                <a:gd name="connsiteX1746" fmla="*/ 801286 w 811657"/>
                <a:gd name="connsiteY1746" fmla="*/ 272363 h 401452"/>
                <a:gd name="connsiteX1747" fmla="*/ 798717 w 811657"/>
                <a:gd name="connsiteY1747" fmla="*/ 272363 h 401452"/>
                <a:gd name="connsiteX1748" fmla="*/ 796148 w 811657"/>
                <a:gd name="connsiteY1748" fmla="*/ 272363 h 401452"/>
                <a:gd name="connsiteX1749" fmla="*/ 792342 w 811657"/>
                <a:gd name="connsiteY1749" fmla="*/ 272363 h 401452"/>
                <a:gd name="connsiteX1750" fmla="*/ 791009 w 811657"/>
                <a:gd name="connsiteY1750" fmla="*/ 271126 h 401452"/>
                <a:gd name="connsiteX1751" fmla="*/ 789772 w 811657"/>
                <a:gd name="connsiteY1751" fmla="*/ 271126 h 401452"/>
                <a:gd name="connsiteX1752" fmla="*/ 789772 w 811657"/>
                <a:gd name="connsiteY1752" fmla="*/ 269793 h 401452"/>
                <a:gd name="connsiteX1753" fmla="*/ 789772 w 811657"/>
                <a:gd name="connsiteY1753" fmla="*/ 268555 h 401452"/>
                <a:gd name="connsiteX1754" fmla="*/ 789772 w 811657"/>
                <a:gd name="connsiteY1754" fmla="*/ 267223 h 401452"/>
                <a:gd name="connsiteX1755" fmla="*/ 789772 w 811657"/>
                <a:gd name="connsiteY1755" fmla="*/ 265890 h 401452"/>
                <a:gd name="connsiteX1756" fmla="*/ 791009 w 811657"/>
                <a:gd name="connsiteY1756" fmla="*/ 264652 h 401452"/>
                <a:gd name="connsiteX1757" fmla="*/ 794910 w 811657"/>
                <a:gd name="connsiteY1757" fmla="*/ 264652 h 401452"/>
                <a:gd name="connsiteX1758" fmla="*/ 796148 w 811657"/>
                <a:gd name="connsiteY1758" fmla="*/ 265890 h 401452"/>
                <a:gd name="connsiteX1759" fmla="*/ 798717 w 811657"/>
                <a:gd name="connsiteY1759" fmla="*/ 267223 h 401452"/>
                <a:gd name="connsiteX1760" fmla="*/ 802618 w 811657"/>
                <a:gd name="connsiteY1760" fmla="*/ 268555 h 401452"/>
                <a:gd name="connsiteX1761" fmla="*/ 803950 w 811657"/>
                <a:gd name="connsiteY1761" fmla="*/ 268555 h 401452"/>
                <a:gd name="connsiteX1762" fmla="*/ 805187 w 811657"/>
                <a:gd name="connsiteY1762" fmla="*/ 268555 h 401452"/>
                <a:gd name="connsiteX1763" fmla="*/ 806519 w 811657"/>
                <a:gd name="connsiteY1763" fmla="*/ 268555 h 401452"/>
                <a:gd name="connsiteX1764" fmla="*/ 806519 w 811657"/>
                <a:gd name="connsiteY1764" fmla="*/ 267223 h 401452"/>
                <a:gd name="connsiteX1765" fmla="*/ 805187 w 811657"/>
                <a:gd name="connsiteY1765" fmla="*/ 265890 h 401452"/>
                <a:gd name="connsiteX1766" fmla="*/ 805187 w 811657"/>
                <a:gd name="connsiteY1766" fmla="*/ 264652 h 401452"/>
                <a:gd name="connsiteX1767" fmla="*/ 803950 w 811657"/>
                <a:gd name="connsiteY1767" fmla="*/ 264652 h 401452"/>
                <a:gd name="connsiteX1768" fmla="*/ 802618 w 811657"/>
                <a:gd name="connsiteY1768" fmla="*/ 263320 h 401452"/>
                <a:gd name="connsiteX1769" fmla="*/ 801286 w 811657"/>
                <a:gd name="connsiteY1769" fmla="*/ 263320 h 401452"/>
                <a:gd name="connsiteX1770" fmla="*/ 801286 w 811657"/>
                <a:gd name="connsiteY1770" fmla="*/ 262082 h 401452"/>
                <a:gd name="connsiteX1771" fmla="*/ 800049 w 811657"/>
                <a:gd name="connsiteY1771" fmla="*/ 259511 h 401452"/>
                <a:gd name="connsiteX1772" fmla="*/ 800049 w 811657"/>
                <a:gd name="connsiteY1772" fmla="*/ 258179 h 401452"/>
                <a:gd name="connsiteX1773" fmla="*/ 701946 w 811657"/>
                <a:gd name="connsiteY1773" fmla="*/ 277504 h 401452"/>
                <a:gd name="connsiteX1774" fmla="*/ 624586 w 811657"/>
                <a:gd name="connsiteY1774" fmla="*/ 0 h 40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</a:cxnLst>
              <a:rect l="l" t="t" r="r" b="b"/>
              <a:pathLst>
                <a:path w="811657" h="401452">
                  <a:moveTo>
                    <a:pt x="624586" y="0"/>
                  </a:moveTo>
                  <a:lnTo>
                    <a:pt x="340649" y="60642"/>
                  </a:lnTo>
                  <a:lnTo>
                    <a:pt x="0" y="123949"/>
                  </a:lnTo>
                  <a:lnTo>
                    <a:pt x="19316" y="241424"/>
                  </a:lnTo>
                  <a:lnTo>
                    <a:pt x="25787" y="236283"/>
                  </a:lnTo>
                  <a:lnTo>
                    <a:pt x="39965" y="215530"/>
                  </a:lnTo>
                  <a:lnTo>
                    <a:pt x="47767" y="211722"/>
                  </a:lnTo>
                  <a:lnTo>
                    <a:pt x="51573" y="201345"/>
                  </a:lnTo>
                  <a:lnTo>
                    <a:pt x="67083" y="187161"/>
                  </a:lnTo>
                  <a:lnTo>
                    <a:pt x="67083" y="182020"/>
                  </a:lnTo>
                  <a:lnTo>
                    <a:pt x="70985" y="182020"/>
                  </a:lnTo>
                  <a:lnTo>
                    <a:pt x="74886" y="172976"/>
                  </a:lnTo>
                  <a:lnTo>
                    <a:pt x="73553" y="167835"/>
                  </a:lnTo>
                  <a:lnTo>
                    <a:pt x="82593" y="163932"/>
                  </a:lnTo>
                  <a:lnTo>
                    <a:pt x="99340" y="170406"/>
                  </a:lnTo>
                  <a:lnTo>
                    <a:pt x="116087" y="139371"/>
                  </a:lnTo>
                  <a:lnTo>
                    <a:pt x="121320" y="136801"/>
                  </a:lnTo>
                  <a:lnTo>
                    <a:pt x="117419" y="134230"/>
                  </a:lnTo>
                  <a:lnTo>
                    <a:pt x="121320" y="120046"/>
                  </a:lnTo>
                  <a:lnTo>
                    <a:pt x="131597" y="122616"/>
                  </a:lnTo>
                  <a:lnTo>
                    <a:pt x="131597" y="126519"/>
                  </a:lnTo>
                  <a:lnTo>
                    <a:pt x="125127" y="129089"/>
                  </a:lnTo>
                  <a:lnTo>
                    <a:pt x="127696" y="132897"/>
                  </a:lnTo>
                  <a:lnTo>
                    <a:pt x="145870" y="139371"/>
                  </a:lnTo>
                  <a:lnTo>
                    <a:pt x="178032" y="138133"/>
                  </a:lnTo>
                  <a:lnTo>
                    <a:pt x="183265" y="130327"/>
                  </a:lnTo>
                  <a:lnTo>
                    <a:pt x="187071" y="129089"/>
                  </a:lnTo>
                  <a:lnTo>
                    <a:pt x="179364" y="123949"/>
                  </a:lnTo>
                  <a:lnTo>
                    <a:pt x="180696" y="120046"/>
                  </a:lnTo>
                  <a:lnTo>
                    <a:pt x="188403" y="120046"/>
                  </a:lnTo>
                  <a:lnTo>
                    <a:pt x="181933" y="113572"/>
                  </a:lnTo>
                  <a:lnTo>
                    <a:pt x="190973" y="113572"/>
                  </a:lnTo>
                  <a:lnTo>
                    <a:pt x="196111" y="105861"/>
                  </a:lnTo>
                  <a:lnTo>
                    <a:pt x="209052" y="108431"/>
                  </a:lnTo>
                  <a:lnTo>
                    <a:pt x="215522" y="95484"/>
                  </a:lnTo>
                  <a:lnTo>
                    <a:pt x="220661" y="89106"/>
                  </a:lnTo>
                  <a:lnTo>
                    <a:pt x="233601" y="89106"/>
                  </a:lnTo>
                  <a:lnTo>
                    <a:pt x="256819" y="104528"/>
                  </a:lnTo>
                  <a:lnTo>
                    <a:pt x="261957" y="100720"/>
                  </a:lnTo>
                  <a:lnTo>
                    <a:pt x="267095" y="105861"/>
                  </a:lnTo>
                  <a:lnTo>
                    <a:pt x="265858" y="98055"/>
                  </a:lnTo>
                  <a:lnTo>
                    <a:pt x="273566" y="101958"/>
                  </a:lnTo>
                  <a:lnTo>
                    <a:pt x="274898" y="96817"/>
                  </a:lnTo>
                  <a:lnTo>
                    <a:pt x="282605" y="98055"/>
                  </a:lnTo>
                  <a:lnTo>
                    <a:pt x="285175" y="105861"/>
                  </a:lnTo>
                  <a:lnTo>
                    <a:pt x="277467" y="109764"/>
                  </a:lnTo>
                  <a:lnTo>
                    <a:pt x="281273" y="112334"/>
                  </a:lnTo>
                  <a:lnTo>
                    <a:pt x="283938" y="118713"/>
                  </a:lnTo>
                  <a:lnTo>
                    <a:pt x="286506" y="114905"/>
                  </a:lnTo>
                  <a:lnTo>
                    <a:pt x="289076" y="114905"/>
                  </a:lnTo>
                  <a:lnTo>
                    <a:pt x="287744" y="122616"/>
                  </a:lnTo>
                  <a:lnTo>
                    <a:pt x="299353" y="120046"/>
                  </a:lnTo>
                  <a:lnTo>
                    <a:pt x="295451" y="123949"/>
                  </a:lnTo>
                  <a:lnTo>
                    <a:pt x="299353" y="129089"/>
                  </a:lnTo>
                  <a:lnTo>
                    <a:pt x="295451" y="129089"/>
                  </a:lnTo>
                  <a:lnTo>
                    <a:pt x="296783" y="134230"/>
                  </a:lnTo>
                  <a:lnTo>
                    <a:pt x="305823" y="135563"/>
                  </a:lnTo>
                  <a:lnTo>
                    <a:pt x="309724" y="139371"/>
                  </a:lnTo>
                  <a:lnTo>
                    <a:pt x="309724" y="154888"/>
                  </a:lnTo>
                  <a:lnTo>
                    <a:pt x="314863" y="158791"/>
                  </a:lnTo>
                  <a:lnTo>
                    <a:pt x="323902" y="156221"/>
                  </a:lnTo>
                  <a:lnTo>
                    <a:pt x="343218" y="157459"/>
                  </a:lnTo>
                  <a:lnTo>
                    <a:pt x="363866" y="170406"/>
                  </a:lnTo>
                  <a:lnTo>
                    <a:pt x="363866" y="180687"/>
                  </a:lnTo>
                  <a:lnTo>
                    <a:pt x="358728" y="188493"/>
                  </a:lnTo>
                  <a:lnTo>
                    <a:pt x="361297" y="196204"/>
                  </a:lnTo>
                  <a:lnTo>
                    <a:pt x="376807" y="205248"/>
                  </a:lnTo>
                  <a:lnTo>
                    <a:pt x="394886" y="201345"/>
                  </a:lnTo>
                  <a:lnTo>
                    <a:pt x="409064" y="207819"/>
                  </a:lnTo>
                  <a:lnTo>
                    <a:pt x="412966" y="218195"/>
                  </a:lnTo>
                  <a:lnTo>
                    <a:pt x="429712" y="218195"/>
                  </a:lnTo>
                  <a:lnTo>
                    <a:pt x="436088" y="224574"/>
                  </a:lnTo>
                  <a:lnTo>
                    <a:pt x="446459" y="207819"/>
                  </a:lnTo>
                  <a:lnTo>
                    <a:pt x="473578" y="225906"/>
                  </a:lnTo>
                  <a:lnTo>
                    <a:pt x="455499" y="254276"/>
                  </a:lnTo>
                  <a:lnTo>
                    <a:pt x="458068" y="269793"/>
                  </a:lnTo>
                  <a:lnTo>
                    <a:pt x="452929" y="271126"/>
                  </a:lnTo>
                  <a:lnTo>
                    <a:pt x="447791" y="277504"/>
                  </a:lnTo>
                  <a:lnTo>
                    <a:pt x="446459" y="287881"/>
                  </a:lnTo>
                  <a:lnTo>
                    <a:pt x="449028" y="286548"/>
                  </a:lnTo>
                  <a:lnTo>
                    <a:pt x="450361" y="286548"/>
                  </a:lnTo>
                  <a:lnTo>
                    <a:pt x="451598" y="289214"/>
                  </a:lnTo>
                  <a:lnTo>
                    <a:pt x="450361" y="291784"/>
                  </a:lnTo>
                  <a:lnTo>
                    <a:pt x="450361" y="293022"/>
                  </a:lnTo>
                  <a:lnTo>
                    <a:pt x="445222" y="295592"/>
                  </a:lnTo>
                  <a:lnTo>
                    <a:pt x="439989" y="298162"/>
                  </a:lnTo>
                  <a:lnTo>
                    <a:pt x="438752" y="299495"/>
                  </a:lnTo>
                  <a:lnTo>
                    <a:pt x="437420" y="302065"/>
                  </a:lnTo>
                  <a:lnTo>
                    <a:pt x="437420" y="304636"/>
                  </a:lnTo>
                  <a:lnTo>
                    <a:pt x="437420" y="305969"/>
                  </a:lnTo>
                  <a:lnTo>
                    <a:pt x="437420" y="307206"/>
                  </a:lnTo>
                  <a:lnTo>
                    <a:pt x="438752" y="307206"/>
                  </a:lnTo>
                  <a:lnTo>
                    <a:pt x="442558" y="302065"/>
                  </a:lnTo>
                  <a:lnTo>
                    <a:pt x="446459" y="298162"/>
                  </a:lnTo>
                  <a:lnTo>
                    <a:pt x="447791" y="298162"/>
                  </a:lnTo>
                  <a:lnTo>
                    <a:pt x="449028" y="298162"/>
                  </a:lnTo>
                  <a:lnTo>
                    <a:pt x="449028" y="299495"/>
                  </a:lnTo>
                  <a:lnTo>
                    <a:pt x="450361" y="299495"/>
                  </a:lnTo>
                  <a:lnTo>
                    <a:pt x="450361" y="300828"/>
                  </a:lnTo>
                  <a:lnTo>
                    <a:pt x="445222" y="305969"/>
                  </a:lnTo>
                  <a:lnTo>
                    <a:pt x="439989" y="309777"/>
                  </a:lnTo>
                  <a:lnTo>
                    <a:pt x="438752" y="311109"/>
                  </a:lnTo>
                  <a:lnTo>
                    <a:pt x="436088" y="312442"/>
                  </a:lnTo>
                  <a:lnTo>
                    <a:pt x="433614" y="311109"/>
                  </a:lnTo>
                  <a:lnTo>
                    <a:pt x="433614" y="312442"/>
                  </a:lnTo>
                  <a:lnTo>
                    <a:pt x="432281" y="312442"/>
                  </a:lnTo>
                  <a:lnTo>
                    <a:pt x="433614" y="316250"/>
                  </a:lnTo>
                  <a:lnTo>
                    <a:pt x="433614" y="317583"/>
                  </a:lnTo>
                  <a:lnTo>
                    <a:pt x="433614" y="318820"/>
                  </a:lnTo>
                  <a:lnTo>
                    <a:pt x="432281" y="320153"/>
                  </a:lnTo>
                  <a:lnTo>
                    <a:pt x="429712" y="322724"/>
                  </a:lnTo>
                  <a:lnTo>
                    <a:pt x="429712" y="326627"/>
                  </a:lnTo>
                  <a:lnTo>
                    <a:pt x="429712" y="330435"/>
                  </a:lnTo>
                  <a:lnTo>
                    <a:pt x="432281" y="339479"/>
                  </a:lnTo>
                  <a:lnTo>
                    <a:pt x="437420" y="349855"/>
                  </a:lnTo>
                  <a:lnTo>
                    <a:pt x="438752" y="351093"/>
                  </a:lnTo>
                  <a:lnTo>
                    <a:pt x="441321" y="353758"/>
                  </a:lnTo>
                  <a:lnTo>
                    <a:pt x="446459" y="354996"/>
                  </a:lnTo>
                  <a:lnTo>
                    <a:pt x="450361" y="352426"/>
                  </a:lnTo>
                  <a:lnTo>
                    <a:pt x="452929" y="349855"/>
                  </a:lnTo>
                  <a:lnTo>
                    <a:pt x="456831" y="347285"/>
                  </a:lnTo>
                  <a:lnTo>
                    <a:pt x="458068" y="344714"/>
                  </a:lnTo>
                  <a:lnTo>
                    <a:pt x="458068" y="339479"/>
                  </a:lnTo>
                  <a:lnTo>
                    <a:pt x="459400" y="334338"/>
                  </a:lnTo>
                  <a:lnTo>
                    <a:pt x="458068" y="333005"/>
                  </a:lnTo>
                  <a:lnTo>
                    <a:pt x="454262" y="334338"/>
                  </a:lnTo>
                  <a:lnTo>
                    <a:pt x="452929" y="333005"/>
                  </a:lnTo>
                  <a:lnTo>
                    <a:pt x="452929" y="330435"/>
                  </a:lnTo>
                  <a:lnTo>
                    <a:pt x="454262" y="330435"/>
                  </a:lnTo>
                  <a:lnTo>
                    <a:pt x="458068" y="329197"/>
                  </a:lnTo>
                  <a:lnTo>
                    <a:pt x="460637" y="329197"/>
                  </a:lnTo>
                  <a:lnTo>
                    <a:pt x="461969" y="329197"/>
                  </a:lnTo>
                  <a:lnTo>
                    <a:pt x="461969" y="330435"/>
                  </a:lnTo>
                  <a:lnTo>
                    <a:pt x="461969" y="333005"/>
                  </a:lnTo>
                  <a:lnTo>
                    <a:pt x="461969" y="335670"/>
                  </a:lnTo>
                  <a:lnTo>
                    <a:pt x="461969" y="338241"/>
                  </a:lnTo>
                  <a:lnTo>
                    <a:pt x="460637" y="340811"/>
                  </a:lnTo>
                  <a:lnTo>
                    <a:pt x="461969" y="340811"/>
                  </a:lnTo>
                  <a:lnTo>
                    <a:pt x="461969" y="342144"/>
                  </a:lnTo>
                  <a:lnTo>
                    <a:pt x="464538" y="340811"/>
                  </a:lnTo>
                  <a:lnTo>
                    <a:pt x="465776" y="339479"/>
                  </a:lnTo>
                  <a:lnTo>
                    <a:pt x="464538" y="338241"/>
                  </a:lnTo>
                  <a:lnTo>
                    <a:pt x="467108" y="334338"/>
                  </a:lnTo>
                  <a:lnTo>
                    <a:pt x="468440" y="329197"/>
                  </a:lnTo>
                  <a:lnTo>
                    <a:pt x="469677" y="324056"/>
                  </a:lnTo>
                  <a:lnTo>
                    <a:pt x="471009" y="320153"/>
                  </a:lnTo>
                  <a:lnTo>
                    <a:pt x="472246" y="318820"/>
                  </a:lnTo>
                  <a:lnTo>
                    <a:pt x="473578" y="317583"/>
                  </a:lnTo>
                  <a:lnTo>
                    <a:pt x="473578" y="318820"/>
                  </a:lnTo>
                  <a:lnTo>
                    <a:pt x="473578" y="320153"/>
                  </a:lnTo>
                  <a:lnTo>
                    <a:pt x="473578" y="322724"/>
                  </a:lnTo>
                  <a:lnTo>
                    <a:pt x="473578" y="327864"/>
                  </a:lnTo>
                  <a:lnTo>
                    <a:pt x="474815" y="329197"/>
                  </a:lnTo>
                  <a:lnTo>
                    <a:pt x="478716" y="334338"/>
                  </a:lnTo>
                  <a:lnTo>
                    <a:pt x="483950" y="340811"/>
                  </a:lnTo>
                  <a:lnTo>
                    <a:pt x="485187" y="342144"/>
                  </a:lnTo>
                  <a:lnTo>
                    <a:pt x="486519" y="345952"/>
                  </a:lnTo>
                  <a:lnTo>
                    <a:pt x="486519" y="349855"/>
                  </a:lnTo>
                  <a:lnTo>
                    <a:pt x="486519" y="351093"/>
                  </a:lnTo>
                  <a:lnTo>
                    <a:pt x="487756" y="351093"/>
                  </a:lnTo>
                  <a:lnTo>
                    <a:pt x="489088" y="352426"/>
                  </a:lnTo>
                  <a:lnTo>
                    <a:pt x="491657" y="352426"/>
                  </a:lnTo>
                  <a:lnTo>
                    <a:pt x="492894" y="352426"/>
                  </a:lnTo>
                  <a:lnTo>
                    <a:pt x="492894" y="349855"/>
                  </a:lnTo>
                  <a:lnTo>
                    <a:pt x="494226" y="349855"/>
                  </a:lnTo>
                  <a:lnTo>
                    <a:pt x="496796" y="352426"/>
                  </a:lnTo>
                  <a:lnTo>
                    <a:pt x="498033" y="354996"/>
                  </a:lnTo>
                  <a:lnTo>
                    <a:pt x="498033" y="356329"/>
                  </a:lnTo>
                  <a:lnTo>
                    <a:pt x="498033" y="357566"/>
                  </a:lnTo>
                  <a:lnTo>
                    <a:pt x="498033" y="358899"/>
                  </a:lnTo>
                  <a:lnTo>
                    <a:pt x="498033" y="360232"/>
                  </a:lnTo>
                  <a:lnTo>
                    <a:pt x="499364" y="360232"/>
                  </a:lnTo>
                  <a:lnTo>
                    <a:pt x="504503" y="361470"/>
                  </a:lnTo>
                  <a:lnTo>
                    <a:pt x="508404" y="362707"/>
                  </a:lnTo>
                  <a:lnTo>
                    <a:pt x="510973" y="361470"/>
                  </a:lnTo>
                  <a:lnTo>
                    <a:pt x="512306" y="361470"/>
                  </a:lnTo>
                  <a:lnTo>
                    <a:pt x="512306" y="360232"/>
                  </a:lnTo>
                  <a:lnTo>
                    <a:pt x="512306" y="358899"/>
                  </a:lnTo>
                  <a:lnTo>
                    <a:pt x="510973" y="354996"/>
                  </a:lnTo>
                  <a:lnTo>
                    <a:pt x="509736" y="351093"/>
                  </a:lnTo>
                  <a:lnTo>
                    <a:pt x="508404" y="349855"/>
                  </a:lnTo>
                  <a:lnTo>
                    <a:pt x="505835" y="349855"/>
                  </a:lnTo>
                  <a:lnTo>
                    <a:pt x="504503" y="348522"/>
                  </a:lnTo>
                  <a:lnTo>
                    <a:pt x="505835" y="345952"/>
                  </a:lnTo>
                  <a:lnTo>
                    <a:pt x="505835" y="343382"/>
                  </a:lnTo>
                  <a:lnTo>
                    <a:pt x="505835" y="342144"/>
                  </a:lnTo>
                  <a:lnTo>
                    <a:pt x="501934" y="340811"/>
                  </a:lnTo>
                  <a:lnTo>
                    <a:pt x="498033" y="339479"/>
                  </a:lnTo>
                  <a:lnTo>
                    <a:pt x="498033" y="338241"/>
                  </a:lnTo>
                  <a:lnTo>
                    <a:pt x="500697" y="335670"/>
                  </a:lnTo>
                  <a:lnTo>
                    <a:pt x="504503" y="335670"/>
                  </a:lnTo>
                  <a:lnTo>
                    <a:pt x="508404" y="336908"/>
                  </a:lnTo>
                  <a:lnTo>
                    <a:pt x="509736" y="338241"/>
                  </a:lnTo>
                  <a:lnTo>
                    <a:pt x="510973" y="339479"/>
                  </a:lnTo>
                  <a:lnTo>
                    <a:pt x="510973" y="343382"/>
                  </a:lnTo>
                  <a:lnTo>
                    <a:pt x="512306" y="345952"/>
                  </a:lnTo>
                  <a:lnTo>
                    <a:pt x="512306" y="347285"/>
                  </a:lnTo>
                  <a:lnTo>
                    <a:pt x="520013" y="356329"/>
                  </a:lnTo>
                  <a:lnTo>
                    <a:pt x="527720" y="367943"/>
                  </a:lnTo>
                  <a:lnTo>
                    <a:pt x="529052" y="369181"/>
                  </a:lnTo>
                  <a:lnTo>
                    <a:pt x="530289" y="369181"/>
                  </a:lnTo>
                  <a:lnTo>
                    <a:pt x="531621" y="369181"/>
                  </a:lnTo>
                  <a:lnTo>
                    <a:pt x="531621" y="367943"/>
                  </a:lnTo>
                  <a:lnTo>
                    <a:pt x="531621" y="366610"/>
                  </a:lnTo>
                  <a:lnTo>
                    <a:pt x="529052" y="365373"/>
                  </a:lnTo>
                  <a:lnTo>
                    <a:pt x="530289" y="361470"/>
                  </a:lnTo>
                  <a:lnTo>
                    <a:pt x="531621" y="358899"/>
                  </a:lnTo>
                  <a:lnTo>
                    <a:pt x="531621" y="352426"/>
                  </a:lnTo>
                  <a:lnTo>
                    <a:pt x="531621" y="348522"/>
                  </a:lnTo>
                  <a:lnTo>
                    <a:pt x="532954" y="347285"/>
                  </a:lnTo>
                  <a:lnTo>
                    <a:pt x="534191" y="348522"/>
                  </a:lnTo>
                  <a:lnTo>
                    <a:pt x="535523" y="349855"/>
                  </a:lnTo>
                  <a:lnTo>
                    <a:pt x="536760" y="352426"/>
                  </a:lnTo>
                  <a:lnTo>
                    <a:pt x="538092" y="356329"/>
                  </a:lnTo>
                  <a:lnTo>
                    <a:pt x="539329" y="356329"/>
                  </a:lnTo>
                  <a:lnTo>
                    <a:pt x="544562" y="356329"/>
                  </a:lnTo>
                  <a:lnTo>
                    <a:pt x="545799" y="356329"/>
                  </a:lnTo>
                  <a:lnTo>
                    <a:pt x="544562" y="352426"/>
                  </a:lnTo>
                  <a:lnTo>
                    <a:pt x="545799" y="351093"/>
                  </a:lnTo>
                  <a:lnTo>
                    <a:pt x="547132" y="349855"/>
                  </a:lnTo>
                  <a:lnTo>
                    <a:pt x="547132" y="351093"/>
                  </a:lnTo>
                  <a:lnTo>
                    <a:pt x="549701" y="352426"/>
                  </a:lnTo>
                  <a:lnTo>
                    <a:pt x="551033" y="353758"/>
                  </a:lnTo>
                  <a:lnTo>
                    <a:pt x="551033" y="354996"/>
                  </a:lnTo>
                  <a:lnTo>
                    <a:pt x="551033" y="356329"/>
                  </a:lnTo>
                  <a:lnTo>
                    <a:pt x="549701" y="357566"/>
                  </a:lnTo>
                  <a:lnTo>
                    <a:pt x="547132" y="358899"/>
                  </a:lnTo>
                  <a:lnTo>
                    <a:pt x="543230" y="362707"/>
                  </a:lnTo>
                  <a:lnTo>
                    <a:pt x="543230" y="364040"/>
                  </a:lnTo>
                  <a:lnTo>
                    <a:pt x="548464" y="365373"/>
                  </a:lnTo>
                  <a:lnTo>
                    <a:pt x="552270" y="365373"/>
                  </a:lnTo>
                  <a:lnTo>
                    <a:pt x="558741" y="365373"/>
                  </a:lnTo>
                  <a:lnTo>
                    <a:pt x="563879" y="366610"/>
                  </a:lnTo>
                  <a:lnTo>
                    <a:pt x="566448" y="369181"/>
                  </a:lnTo>
                  <a:lnTo>
                    <a:pt x="569017" y="371751"/>
                  </a:lnTo>
                  <a:lnTo>
                    <a:pt x="571586" y="375654"/>
                  </a:lnTo>
                  <a:lnTo>
                    <a:pt x="574155" y="380795"/>
                  </a:lnTo>
                  <a:lnTo>
                    <a:pt x="575487" y="380795"/>
                  </a:lnTo>
                  <a:lnTo>
                    <a:pt x="580626" y="380795"/>
                  </a:lnTo>
                  <a:lnTo>
                    <a:pt x="584527" y="380795"/>
                  </a:lnTo>
                  <a:lnTo>
                    <a:pt x="585859" y="379557"/>
                  </a:lnTo>
                  <a:lnTo>
                    <a:pt x="585859" y="378224"/>
                  </a:lnTo>
                  <a:lnTo>
                    <a:pt x="584527" y="375654"/>
                  </a:lnTo>
                  <a:lnTo>
                    <a:pt x="581957" y="373084"/>
                  </a:lnTo>
                  <a:lnTo>
                    <a:pt x="581957" y="371751"/>
                  </a:lnTo>
                  <a:lnTo>
                    <a:pt x="583290" y="371751"/>
                  </a:lnTo>
                  <a:lnTo>
                    <a:pt x="583290" y="370513"/>
                  </a:lnTo>
                  <a:lnTo>
                    <a:pt x="583290" y="369181"/>
                  </a:lnTo>
                  <a:lnTo>
                    <a:pt x="580626" y="365373"/>
                  </a:lnTo>
                  <a:lnTo>
                    <a:pt x="579389" y="361470"/>
                  </a:lnTo>
                  <a:lnTo>
                    <a:pt x="579389" y="360232"/>
                  </a:lnTo>
                  <a:lnTo>
                    <a:pt x="580626" y="360232"/>
                  </a:lnTo>
                  <a:lnTo>
                    <a:pt x="581957" y="360232"/>
                  </a:lnTo>
                  <a:lnTo>
                    <a:pt x="585859" y="362707"/>
                  </a:lnTo>
                  <a:lnTo>
                    <a:pt x="588428" y="365373"/>
                  </a:lnTo>
                  <a:lnTo>
                    <a:pt x="588428" y="366610"/>
                  </a:lnTo>
                  <a:lnTo>
                    <a:pt x="588428" y="367943"/>
                  </a:lnTo>
                  <a:lnTo>
                    <a:pt x="588428" y="370513"/>
                  </a:lnTo>
                  <a:lnTo>
                    <a:pt x="590997" y="370513"/>
                  </a:lnTo>
                  <a:lnTo>
                    <a:pt x="592329" y="371751"/>
                  </a:lnTo>
                  <a:lnTo>
                    <a:pt x="590997" y="373084"/>
                  </a:lnTo>
                  <a:lnTo>
                    <a:pt x="589665" y="374321"/>
                  </a:lnTo>
                  <a:lnTo>
                    <a:pt x="590997" y="379557"/>
                  </a:lnTo>
                  <a:lnTo>
                    <a:pt x="593566" y="383460"/>
                  </a:lnTo>
                  <a:lnTo>
                    <a:pt x="594899" y="384698"/>
                  </a:lnTo>
                  <a:lnTo>
                    <a:pt x="596136" y="384698"/>
                  </a:lnTo>
                  <a:lnTo>
                    <a:pt x="596136" y="383460"/>
                  </a:lnTo>
                  <a:lnTo>
                    <a:pt x="597467" y="383460"/>
                  </a:lnTo>
                  <a:lnTo>
                    <a:pt x="602606" y="388601"/>
                  </a:lnTo>
                  <a:lnTo>
                    <a:pt x="610313" y="392409"/>
                  </a:lnTo>
                  <a:lnTo>
                    <a:pt x="612882" y="395075"/>
                  </a:lnTo>
                  <a:lnTo>
                    <a:pt x="614214" y="395075"/>
                  </a:lnTo>
                  <a:lnTo>
                    <a:pt x="615547" y="395075"/>
                  </a:lnTo>
                  <a:lnTo>
                    <a:pt x="615547" y="393742"/>
                  </a:lnTo>
                  <a:lnTo>
                    <a:pt x="614214" y="389839"/>
                  </a:lnTo>
                  <a:lnTo>
                    <a:pt x="612882" y="385936"/>
                  </a:lnTo>
                  <a:lnTo>
                    <a:pt x="611646" y="382127"/>
                  </a:lnTo>
                  <a:lnTo>
                    <a:pt x="610313" y="380795"/>
                  </a:lnTo>
                  <a:lnTo>
                    <a:pt x="609076" y="380795"/>
                  </a:lnTo>
                  <a:lnTo>
                    <a:pt x="607744" y="382127"/>
                  </a:lnTo>
                  <a:lnTo>
                    <a:pt x="606507" y="382127"/>
                  </a:lnTo>
                  <a:lnTo>
                    <a:pt x="605175" y="382127"/>
                  </a:lnTo>
                  <a:lnTo>
                    <a:pt x="605175" y="378224"/>
                  </a:lnTo>
                  <a:lnTo>
                    <a:pt x="603843" y="375654"/>
                  </a:lnTo>
                  <a:lnTo>
                    <a:pt x="603843" y="373084"/>
                  </a:lnTo>
                  <a:lnTo>
                    <a:pt x="603843" y="371751"/>
                  </a:lnTo>
                  <a:lnTo>
                    <a:pt x="605175" y="371751"/>
                  </a:lnTo>
                  <a:lnTo>
                    <a:pt x="607744" y="373084"/>
                  </a:lnTo>
                  <a:lnTo>
                    <a:pt x="609076" y="375654"/>
                  </a:lnTo>
                  <a:lnTo>
                    <a:pt x="610313" y="375654"/>
                  </a:lnTo>
                  <a:lnTo>
                    <a:pt x="610313" y="374321"/>
                  </a:lnTo>
                  <a:lnTo>
                    <a:pt x="610313" y="373084"/>
                  </a:lnTo>
                  <a:lnTo>
                    <a:pt x="609076" y="370513"/>
                  </a:lnTo>
                  <a:lnTo>
                    <a:pt x="609076" y="369181"/>
                  </a:lnTo>
                  <a:lnTo>
                    <a:pt x="607744" y="367943"/>
                  </a:lnTo>
                  <a:lnTo>
                    <a:pt x="603843" y="365373"/>
                  </a:lnTo>
                  <a:lnTo>
                    <a:pt x="598800" y="360232"/>
                  </a:lnTo>
                  <a:lnTo>
                    <a:pt x="593566" y="353758"/>
                  </a:lnTo>
                  <a:lnTo>
                    <a:pt x="592329" y="349855"/>
                  </a:lnTo>
                  <a:lnTo>
                    <a:pt x="593566" y="344714"/>
                  </a:lnTo>
                  <a:lnTo>
                    <a:pt x="593566" y="340811"/>
                  </a:lnTo>
                  <a:lnTo>
                    <a:pt x="593566" y="339479"/>
                  </a:lnTo>
                  <a:lnTo>
                    <a:pt x="593566" y="338241"/>
                  </a:lnTo>
                  <a:lnTo>
                    <a:pt x="590997" y="336908"/>
                  </a:lnTo>
                  <a:lnTo>
                    <a:pt x="588428" y="336908"/>
                  </a:lnTo>
                  <a:lnTo>
                    <a:pt x="588428" y="338241"/>
                  </a:lnTo>
                  <a:lnTo>
                    <a:pt x="589665" y="339479"/>
                  </a:lnTo>
                  <a:lnTo>
                    <a:pt x="588428" y="340811"/>
                  </a:lnTo>
                  <a:lnTo>
                    <a:pt x="585859" y="342144"/>
                  </a:lnTo>
                  <a:lnTo>
                    <a:pt x="584527" y="343382"/>
                  </a:lnTo>
                  <a:lnTo>
                    <a:pt x="580626" y="343382"/>
                  </a:lnTo>
                  <a:lnTo>
                    <a:pt x="578056" y="343382"/>
                  </a:lnTo>
                  <a:lnTo>
                    <a:pt x="576819" y="343382"/>
                  </a:lnTo>
                  <a:lnTo>
                    <a:pt x="574155" y="340811"/>
                  </a:lnTo>
                  <a:lnTo>
                    <a:pt x="574155" y="336908"/>
                  </a:lnTo>
                  <a:lnTo>
                    <a:pt x="572918" y="336908"/>
                  </a:lnTo>
                  <a:lnTo>
                    <a:pt x="571586" y="338241"/>
                  </a:lnTo>
                  <a:lnTo>
                    <a:pt x="569017" y="336908"/>
                  </a:lnTo>
                  <a:lnTo>
                    <a:pt x="565211" y="335670"/>
                  </a:lnTo>
                  <a:lnTo>
                    <a:pt x="565211" y="334338"/>
                  </a:lnTo>
                  <a:lnTo>
                    <a:pt x="569017" y="333005"/>
                  </a:lnTo>
                  <a:lnTo>
                    <a:pt x="569017" y="331768"/>
                  </a:lnTo>
                  <a:lnTo>
                    <a:pt x="569017" y="330435"/>
                  </a:lnTo>
                  <a:lnTo>
                    <a:pt x="565211" y="327864"/>
                  </a:lnTo>
                  <a:lnTo>
                    <a:pt x="559977" y="326627"/>
                  </a:lnTo>
                  <a:lnTo>
                    <a:pt x="553602" y="326627"/>
                  </a:lnTo>
                  <a:lnTo>
                    <a:pt x="545799" y="321486"/>
                  </a:lnTo>
                  <a:lnTo>
                    <a:pt x="539329" y="317583"/>
                  </a:lnTo>
                  <a:lnTo>
                    <a:pt x="539329" y="316250"/>
                  </a:lnTo>
                  <a:lnTo>
                    <a:pt x="539329" y="313680"/>
                  </a:lnTo>
                  <a:lnTo>
                    <a:pt x="540661" y="312442"/>
                  </a:lnTo>
                  <a:lnTo>
                    <a:pt x="540661" y="311109"/>
                  </a:lnTo>
                  <a:lnTo>
                    <a:pt x="541898" y="311109"/>
                  </a:lnTo>
                  <a:lnTo>
                    <a:pt x="544562" y="312442"/>
                  </a:lnTo>
                  <a:lnTo>
                    <a:pt x="547132" y="315013"/>
                  </a:lnTo>
                  <a:lnTo>
                    <a:pt x="552270" y="316250"/>
                  </a:lnTo>
                  <a:lnTo>
                    <a:pt x="557408" y="317583"/>
                  </a:lnTo>
                  <a:lnTo>
                    <a:pt x="557408" y="318820"/>
                  </a:lnTo>
                  <a:lnTo>
                    <a:pt x="557408" y="320153"/>
                  </a:lnTo>
                  <a:lnTo>
                    <a:pt x="557408" y="321486"/>
                  </a:lnTo>
                  <a:lnTo>
                    <a:pt x="557408" y="322724"/>
                  </a:lnTo>
                  <a:lnTo>
                    <a:pt x="558741" y="322724"/>
                  </a:lnTo>
                  <a:lnTo>
                    <a:pt x="561309" y="320153"/>
                  </a:lnTo>
                  <a:lnTo>
                    <a:pt x="563879" y="318820"/>
                  </a:lnTo>
                  <a:lnTo>
                    <a:pt x="563879" y="320153"/>
                  </a:lnTo>
                  <a:lnTo>
                    <a:pt x="565211" y="322724"/>
                  </a:lnTo>
                  <a:lnTo>
                    <a:pt x="566448" y="324056"/>
                  </a:lnTo>
                  <a:lnTo>
                    <a:pt x="570349" y="325294"/>
                  </a:lnTo>
                  <a:lnTo>
                    <a:pt x="574155" y="326627"/>
                  </a:lnTo>
                  <a:lnTo>
                    <a:pt x="574155" y="327864"/>
                  </a:lnTo>
                  <a:lnTo>
                    <a:pt x="575487" y="331768"/>
                  </a:lnTo>
                  <a:lnTo>
                    <a:pt x="576819" y="338241"/>
                  </a:lnTo>
                  <a:lnTo>
                    <a:pt x="578056" y="338241"/>
                  </a:lnTo>
                  <a:lnTo>
                    <a:pt x="579389" y="335670"/>
                  </a:lnTo>
                  <a:lnTo>
                    <a:pt x="580626" y="335670"/>
                  </a:lnTo>
                  <a:lnTo>
                    <a:pt x="583290" y="336908"/>
                  </a:lnTo>
                  <a:lnTo>
                    <a:pt x="584527" y="335670"/>
                  </a:lnTo>
                  <a:lnTo>
                    <a:pt x="587191" y="330435"/>
                  </a:lnTo>
                  <a:lnTo>
                    <a:pt x="588428" y="326627"/>
                  </a:lnTo>
                  <a:lnTo>
                    <a:pt x="588428" y="325294"/>
                  </a:lnTo>
                  <a:lnTo>
                    <a:pt x="588428" y="322724"/>
                  </a:lnTo>
                  <a:lnTo>
                    <a:pt x="588428" y="321486"/>
                  </a:lnTo>
                  <a:lnTo>
                    <a:pt x="588428" y="320153"/>
                  </a:lnTo>
                  <a:lnTo>
                    <a:pt x="587191" y="318820"/>
                  </a:lnTo>
                  <a:lnTo>
                    <a:pt x="578056" y="312442"/>
                  </a:lnTo>
                  <a:lnTo>
                    <a:pt x="566448" y="304636"/>
                  </a:lnTo>
                  <a:lnTo>
                    <a:pt x="561309" y="299495"/>
                  </a:lnTo>
                  <a:lnTo>
                    <a:pt x="559977" y="294354"/>
                  </a:lnTo>
                  <a:lnTo>
                    <a:pt x="548464" y="253038"/>
                  </a:lnTo>
                  <a:lnTo>
                    <a:pt x="548464" y="250372"/>
                  </a:lnTo>
                  <a:lnTo>
                    <a:pt x="548464" y="249135"/>
                  </a:lnTo>
                  <a:lnTo>
                    <a:pt x="547132" y="249135"/>
                  </a:lnTo>
                  <a:lnTo>
                    <a:pt x="547132" y="247802"/>
                  </a:lnTo>
                  <a:lnTo>
                    <a:pt x="544562" y="247802"/>
                  </a:lnTo>
                  <a:lnTo>
                    <a:pt x="544562" y="249135"/>
                  </a:lnTo>
                  <a:lnTo>
                    <a:pt x="543230" y="249135"/>
                  </a:lnTo>
                  <a:lnTo>
                    <a:pt x="541898" y="249135"/>
                  </a:lnTo>
                  <a:lnTo>
                    <a:pt x="540661" y="247802"/>
                  </a:lnTo>
                  <a:lnTo>
                    <a:pt x="539329" y="245232"/>
                  </a:lnTo>
                  <a:lnTo>
                    <a:pt x="538092" y="242661"/>
                  </a:lnTo>
                  <a:lnTo>
                    <a:pt x="538092" y="241424"/>
                  </a:lnTo>
                  <a:lnTo>
                    <a:pt x="538092" y="240091"/>
                  </a:lnTo>
                  <a:lnTo>
                    <a:pt x="538092" y="238854"/>
                  </a:lnTo>
                  <a:lnTo>
                    <a:pt x="539329" y="237521"/>
                  </a:lnTo>
                  <a:lnTo>
                    <a:pt x="543230" y="236283"/>
                  </a:lnTo>
                  <a:lnTo>
                    <a:pt x="545799" y="234950"/>
                  </a:lnTo>
                  <a:lnTo>
                    <a:pt x="547132" y="233618"/>
                  </a:lnTo>
                  <a:lnTo>
                    <a:pt x="547132" y="232380"/>
                  </a:lnTo>
                  <a:lnTo>
                    <a:pt x="548464" y="229810"/>
                  </a:lnTo>
                  <a:lnTo>
                    <a:pt x="548464" y="225906"/>
                  </a:lnTo>
                  <a:lnTo>
                    <a:pt x="548464" y="223336"/>
                  </a:lnTo>
                  <a:lnTo>
                    <a:pt x="548464" y="222003"/>
                  </a:lnTo>
                  <a:lnTo>
                    <a:pt x="548464" y="220766"/>
                  </a:lnTo>
                  <a:lnTo>
                    <a:pt x="547132" y="219433"/>
                  </a:lnTo>
                  <a:lnTo>
                    <a:pt x="545799" y="219433"/>
                  </a:lnTo>
                  <a:lnTo>
                    <a:pt x="544562" y="223336"/>
                  </a:lnTo>
                  <a:lnTo>
                    <a:pt x="543230" y="222003"/>
                  </a:lnTo>
                  <a:lnTo>
                    <a:pt x="543230" y="225906"/>
                  </a:lnTo>
                  <a:lnTo>
                    <a:pt x="543230" y="227239"/>
                  </a:lnTo>
                  <a:lnTo>
                    <a:pt x="540661" y="228477"/>
                  </a:lnTo>
                  <a:lnTo>
                    <a:pt x="539329" y="227239"/>
                  </a:lnTo>
                  <a:lnTo>
                    <a:pt x="538092" y="224574"/>
                  </a:lnTo>
                  <a:lnTo>
                    <a:pt x="539329" y="222003"/>
                  </a:lnTo>
                  <a:lnTo>
                    <a:pt x="540661" y="218195"/>
                  </a:lnTo>
                  <a:lnTo>
                    <a:pt x="541898" y="215530"/>
                  </a:lnTo>
                  <a:lnTo>
                    <a:pt x="540661" y="214292"/>
                  </a:lnTo>
                  <a:lnTo>
                    <a:pt x="540661" y="213055"/>
                  </a:lnTo>
                  <a:lnTo>
                    <a:pt x="539329" y="214292"/>
                  </a:lnTo>
                  <a:lnTo>
                    <a:pt x="536760" y="215530"/>
                  </a:lnTo>
                  <a:lnTo>
                    <a:pt x="535523" y="214292"/>
                  </a:lnTo>
                  <a:lnTo>
                    <a:pt x="535523" y="213055"/>
                  </a:lnTo>
                  <a:lnTo>
                    <a:pt x="536760" y="210389"/>
                  </a:lnTo>
                  <a:lnTo>
                    <a:pt x="538092" y="210389"/>
                  </a:lnTo>
                  <a:lnTo>
                    <a:pt x="539329" y="210389"/>
                  </a:lnTo>
                  <a:lnTo>
                    <a:pt x="540661" y="210389"/>
                  </a:lnTo>
                  <a:lnTo>
                    <a:pt x="541898" y="211722"/>
                  </a:lnTo>
                  <a:lnTo>
                    <a:pt x="541898" y="214292"/>
                  </a:lnTo>
                  <a:lnTo>
                    <a:pt x="543230" y="215530"/>
                  </a:lnTo>
                  <a:lnTo>
                    <a:pt x="543230" y="214292"/>
                  </a:lnTo>
                  <a:lnTo>
                    <a:pt x="544562" y="214292"/>
                  </a:lnTo>
                  <a:lnTo>
                    <a:pt x="544562" y="211722"/>
                  </a:lnTo>
                  <a:lnTo>
                    <a:pt x="544562" y="209152"/>
                  </a:lnTo>
                  <a:lnTo>
                    <a:pt x="544562" y="206581"/>
                  </a:lnTo>
                  <a:lnTo>
                    <a:pt x="543230" y="205248"/>
                  </a:lnTo>
                  <a:lnTo>
                    <a:pt x="540661" y="203915"/>
                  </a:lnTo>
                  <a:lnTo>
                    <a:pt x="538092" y="203915"/>
                  </a:lnTo>
                  <a:lnTo>
                    <a:pt x="536760" y="203915"/>
                  </a:lnTo>
                  <a:lnTo>
                    <a:pt x="535523" y="205248"/>
                  </a:lnTo>
                  <a:lnTo>
                    <a:pt x="534191" y="205248"/>
                  </a:lnTo>
                  <a:lnTo>
                    <a:pt x="532954" y="201345"/>
                  </a:lnTo>
                  <a:lnTo>
                    <a:pt x="531621" y="201345"/>
                  </a:lnTo>
                  <a:lnTo>
                    <a:pt x="529052" y="202678"/>
                  </a:lnTo>
                  <a:lnTo>
                    <a:pt x="527720" y="202678"/>
                  </a:lnTo>
                  <a:lnTo>
                    <a:pt x="525151" y="201345"/>
                  </a:lnTo>
                  <a:lnTo>
                    <a:pt x="523914" y="198775"/>
                  </a:lnTo>
                  <a:lnTo>
                    <a:pt x="523914" y="197537"/>
                  </a:lnTo>
                  <a:lnTo>
                    <a:pt x="527720" y="196204"/>
                  </a:lnTo>
                  <a:lnTo>
                    <a:pt x="531621" y="194872"/>
                  </a:lnTo>
                  <a:lnTo>
                    <a:pt x="534191" y="196204"/>
                  </a:lnTo>
                  <a:lnTo>
                    <a:pt x="535523" y="196204"/>
                  </a:lnTo>
                  <a:lnTo>
                    <a:pt x="536760" y="196204"/>
                  </a:lnTo>
                  <a:lnTo>
                    <a:pt x="536760" y="197537"/>
                  </a:lnTo>
                  <a:lnTo>
                    <a:pt x="536760" y="200108"/>
                  </a:lnTo>
                  <a:lnTo>
                    <a:pt x="538092" y="200108"/>
                  </a:lnTo>
                  <a:lnTo>
                    <a:pt x="539329" y="201345"/>
                  </a:lnTo>
                  <a:lnTo>
                    <a:pt x="541898" y="201345"/>
                  </a:lnTo>
                  <a:lnTo>
                    <a:pt x="544562" y="201345"/>
                  </a:lnTo>
                  <a:lnTo>
                    <a:pt x="545799" y="201345"/>
                  </a:lnTo>
                  <a:lnTo>
                    <a:pt x="547132" y="203915"/>
                  </a:lnTo>
                  <a:lnTo>
                    <a:pt x="548464" y="206581"/>
                  </a:lnTo>
                  <a:lnTo>
                    <a:pt x="549701" y="206581"/>
                  </a:lnTo>
                  <a:lnTo>
                    <a:pt x="551033" y="205248"/>
                  </a:lnTo>
                  <a:lnTo>
                    <a:pt x="551033" y="200108"/>
                  </a:lnTo>
                  <a:lnTo>
                    <a:pt x="551033" y="197537"/>
                  </a:lnTo>
                  <a:lnTo>
                    <a:pt x="551033" y="196204"/>
                  </a:lnTo>
                  <a:lnTo>
                    <a:pt x="549701" y="196204"/>
                  </a:lnTo>
                  <a:lnTo>
                    <a:pt x="548464" y="197537"/>
                  </a:lnTo>
                  <a:lnTo>
                    <a:pt x="547132" y="197537"/>
                  </a:lnTo>
                  <a:lnTo>
                    <a:pt x="543230" y="194872"/>
                  </a:lnTo>
                  <a:lnTo>
                    <a:pt x="538092" y="189731"/>
                  </a:lnTo>
                  <a:lnTo>
                    <a:pt x="535523" y="187161"/>
                  </a:lnTo>
                  <a:lnTo>
                    <a:pt x="532954" y="183258"/>
                  </a:lnTo>
                  <a:lnTo>
                    <a:pt x="532954" y="182020"/>
                  </a:lnTo>
                  <a:lnTo>
                    <a:pt x="531621" y="182020"/>
                  </a:lnTo>
                  <a:lnTo>
                    <a:pt x="525151" y="182020"/>
                  </a:lnTo>
                  <a:lnTo>
                    <a:pt x="523914" y="180687"/>
                  </a:lnTo>
                  <a:lnTo>
                    <a:pt x="523914" y="179450"/>
                  </a:lnTo>
                  <a:lnTo>
                    <a:pt x="523914" y="176879"/>
                  </a:lnTo>
                  <a:lnTo>
                    <a:pt x="520013" y="175546"/>
                  </a:lnTo>
                  <a:lnTo>
                    <a:pt x="517444" y="174214"/>
                  </a:lnTo>
                  <a:lnTo>
                    <a:pt x="516111" y="172976"/>
                  </a:lnTo>
                  <a:lnTo>
                    <a:pt x="517444" y="171643"/>
                  </a:lnTo>
                  <a:lnTo>
                    <a:pt x="518776" y="171643"/>
                  </a:lnTo>
                  <a:lnTo>
                    <a:pt x="520013" y="171643"/>
                  </a:lnTo>
                  <a:lnTo>
                    <a:pt x="527720" y="174214"/>
                  </a:lnTo>
                  <a:lnTo>
                    <a:pt x="529052" y="174214"/>
                  </a:lnTo>
                  <a:lnTo>
                    <a:pt x="532954" y="176879"/>
                  </a:lnTo>
                  <a:lnTo>
                    <a:pt x="536760" y="182020"/>
                  </a:lnTo>
                  <a:lnTo>
                    <a:pt x="540661" y="185923"/>
                  </a:lnTo>
                  <a:lnTo>
                    <a:pt x="541898" y="188493"/>
                  </a:lnTo>
                  <a:lnTo>
                    <a:pt x="543230" y="188493"/>
                  </a:lnTo>
                  <a:lnTo>
                    <a:pt x="545799" y="189731"/>
                  </a:lnTo>
                  <a:lnTo>
                    <a:pt x="547132" y="189731"/>
                  </a:lnTo>
                  <a:lnTo>
                    <a:pt x="548464" y="189731"/>
                  </a:lnTo>
                  <a:lnTo>
                    <a:pt x="548464" y="188493"/>
                  </a:lnTo>
                  <a:lnTo>
                    <a:pt x="547132" y="187161"/>
                  </a:lnTo>
                  <a:lnTo>
                    <a:pt x="544562" y="185923"/>
                  </a:lnTo>
                  <a:lnTo>
                    <a:pt x="544562" y="184590"/>
                  </a:lnTo>
                  <a:lnTo>
                    <a:pt x="544562" y="183258"/>
                  </a:lnTo>
                  <a:lnTo>
                    <a:pt x="547132" y="182020"/>
                  </a:lnTo>
                  <a:lnTo>
                    <a:pt x="548464" y="180687"/>
                  </a:lnTo>
                  <a:lnTo>
                    <a:pt x="548464" y="182020"/>
                  </a:lnTo>
                  <a:lnTo>
                    <a:pt x="551033" y="183258"/>
                  </a:lnTo>
                  <a:lnTo>
                    <a:pt x="552270" y="185923"/>
                  </a:lnTo>
                  <a:lnTo>
                    <a:pt x="552270" y="184590"/>
                  </a:lnTo>
                  <a:lnTo>
                    <a:pt x="553602" y="185923"/>
                  </a:lnTo>
                  <a:lnTo>
                    <a:pt x="556171" y="183258"/>
                  </a:lnTo>
                  <a:lnTo>
                    <a:pt x="557408" y="182020"/>
                  </a:lnTo>
                  <a:lnTo>
                    <a:pt x="557408" y="180687"/>
                  </a:lnTo>
                  <a:lnTo>
                    <a:pt x="557408" y="179450"/>
                  </a:lnTo>
                  <a:lnTo>
                    <a:pt x="553602" y="175546"/>
                  </a:lnTo>
                  <a:lnTo>
                    <a:pt x="549701" y="174214"/>
                  </a:lnTo>
                  <a:lnTo>
                    <a:pt x="548464" y="174214"/>
                  </a:lnTo>
                  <a:lnTo>
                    <a:pt x="547132" y="174214"/>
                  </a:lnTo>
                  <a:lnTo>
                    <a:pt x="545799" y="175546"/>
                  </a:lnTo>
                  <a:lnTo>
                    <a:pt x="544562" y="176879"/>
                  </a:lnTo>
                  <a:lnTo>
                    <a:pt x="543230" y="175546"/>
                  </a:lnTo>
                  <a:lnTo>
                    <a:pt x="543230" y="172976"/>
                  </a:lnTo>
                  <a:lnTo>
                    <a:pt x="541898" y="172976"/>
                  </a:lnTo>
                  <a:lnTo>
                    <a:pt x="540661" y="172976"/>
                  </a:lnTo>
                  <a:lnTo>
                    <a:pt x="539329" y="172976"/>
                  </a:lnTo>
                  <a:lnTo>
                    <a:pt x="538092" y="174214"/>
                  </a:lnTo>
                  <a:lnTo>
                    <a:pt x="536760" y="174214"/>
                  </a:lnTo>
                  <a:lnTo>
                    <a:pt x="532954" y="172976"/>
                  </a:lnTo>
                  <a:lnTo>
                    <a:pt x="530289" y="169073"/>
                  </a:lnTo>
                  <a:lnTo>
                    <a:pt x="529052" y="167835"/>
                  </a:lnTo>
                  <a:lnTo>
                    <a:pt x="529052" y="165265"/>
                  </a:lnTo>
                  <a:lnTo>
                    <a:pt x="530289" y="165265"/>
                  </a:lnTo>
                  <a:lnTo>
                    <a:pt x="532954" y="166502"/>
                  </a:lnTo>
                  <a:lnTo>
                    <a:pt x="535523" y="169073"/>
                  </a:lnTo>
                  <a:lnTo>
                    <a:pt x="536760" y="169073"/>
                  </a:lnTo>
                  <a:lnTo>
                    <a:pt x="540661" y="165265"/>
                  </a:lnTo>
                  <a:lnTo>
                    <a:pt x="541898" y="163932"/>
                  </a:lnTo>
                  <a:lnTo>
                    <a:pt x="544562" y="163932"/>
                  </a:lnTo>
                  <a:lnTo>
                    <a:pt x="547132" y="169073"/>
                  </a:lnTo>
                  <a:lnTo>
                    <a:pt x="548464" y="169073"/>
                  </a:lnTo>
                  <a:lnTo>
                    <a:pt x="549701" y="165265"/>
                  </a:lnTo>
                  <a:lnTo>
                    <a:pt x="548464" y="160029"/>
                  </a:lnTo>
                  <a:lnTo>
                    <a:pt x="545799" y="154888"/>
                  </a:lnTo>
                  <a:lnTo>
                    <a:pt x="544562" y="154888"/>
                  </a:lnTo>
                  <a:lnTo>
                    <a:pt x="543230" y="157459"/>
                  </a:lnTo>
                  <a:lnTo>
                    <a:pt x="543230" y="160029"/>
                  </a:lnTo>
                  <a:lnTo>
                    <a:pt x="541898" y="161362"/>
                  </a:lnTo>
                  <a:lnTo>
                    <a:pt x="539329" y="161362"/>
                  </a:lnTo>
                  <a:lnTo>
                    <a:pt x="536760" y="160029"/>
                  </a:lnTo>
                  <a:lnTo>
                    <a:pt x="535523" y="158791"/>
                  </a:lnTo>
                  <a:lnTo>
                    <a:pt x="536760" y="156221"/>
                  </a:lnTo>
                  <a:lnTo>
                    <a:pt x="538092" y="154888"/>
                  </a:lnTo>
                  <a:lnTo>
                    <a:pt x="541898" y="154888"/>
                  </a:lnTo>
                  <a:lnTo>
                    <a:pt x="543230" y="154888"/>
                  </a:lnTo>
                  <a:lnTo>
                    <a:pt x="541898" y="153651"/>
                  </a:lnTo>
                  <a:lnTo>
                    <a:pt x="539329" y="149747"/>
                  </a:lnTo>
                  <a:lnTo>
                    <a:pt x="536760" y="148415"/>
                  </a:lnTo>
                  <a:lnTo>
                    <a:pt x="535523" y="148415"/>
                  </a:lnTo>
                  <a:lnTo>
                    <a:pt x="534191" y="148415"/>
                  </a:lnTo>
                  <a:lnTo>
                    <a:pt x="532954" y="150985"/>
                  </a:lnTo>
                  <a:lnTo>
                    <a:pt x="531621" y="156221"/>
                  </a:lnTo>
                  <a:lnTo>
                    <a:pt x="530289" y="156221"/>
                  </a:lnTo>
                  <a:lnTo>
                    <a:pt x="529052" y="153651"/>
                  </a:lnTo>
                  <a:lnTo>
                    <a:pt x="527720" y="153651"/>
                  </a:lnTo>
                  <a:lnTo>
                    <a:pt x="525151" y="156221"/>
                  </a:lnTo>
                  <a:lnTo>
                    <a:pt x="523914" y="156221"/>
                  </a:lnTo>
                  <a:lnTo>
                    <a:pt x="523914" y="154888"/>
                  </a:lnTo>
                  <a:lnTo>
                    <a:pt x="523914" y="153651"/>
                  </a:lnTo>
                  <a:lnTo>
                    <a:pt x="525151" y="150985"/>
                  </a:lnTo>
                  <a:lnTo>
                    <a:pt x="527720" y="148415"/>
                  </a:lnTo>
                  <a:lnTo>
                    <a:pt x="527720" y="147177"/>
                  </a:lnTo>
                  <a:lnTo>
                    <a:pt x="525151" y="145844"/>
                  </a:lnTo>
                  <a:lnTo>
                    <a:pt x="522582" y="143274"/>
                  </a:lnTo>
                  <a:lnTo>
                    <a:pt x="523914" y="140704"/>
                  </a:lnTo>
                  <a:lnTo>
                    <a:pt x="522582" y="140704"/>
                  </a:lnTo>
                  <a:lnTo>
                    <a:pt x="522582" y="139371"/>
                  </a:lnTo>
                  <a:lnTo>
                    <a:pt x="520013" y="139371"/>
                  </a:lnTo>
                  <a:lnTo>
                    <a:pt x="517444" y="140704"/>
                  </a:lnTo>
                  <a:lnTo>
                    <a:pt x="517444" y="142036"/>
                  </a:lnTo>
                  <a:lnTo>
                    <a:pt x="518776" y="145844"/>
                  </a:lnTo>
                  <a:lnTo>
                    <a:pt x="518776" y="147177"/>
                  </a:lnTo>
                  <a:lnTo>
                    <a:pt x="517444" y="150985"/>
                  </a:lnTo>
                  <a:lnTo>
                    <a:pt x="514874" y="154888"/>
                  </a:lnTo>
                  <a:lnTo>
                    <a:pt x="513543" y="154888"/>
                  </a:lnTo>
                  <a:lnTo>
                    <a:pt x="512306" y="152318"/>
                  </a:lnTo>
                  <a:lnTo>
                    <a:pt x="512306" y="150985"/>
                  </a:lnTo>
                  <a:lnTo>
                    <a:pt x="512306" y="149747"/>
                  </a:lnTo>
                  <a:lnTo>
                    <a:pt x="513543" y="148415"/>
                  </a:lnTo>
                  <a:lnTo>
                    <a:pt x="514874" y="148415"/>
                  </a:lnTo>
                  <a:lnTo>
                    <a:pt x="517444" y="147177"/>
                  </a:lnTo>
                  <a:lnTo>
                    <a:pt x="516111" y="145844"/>
                  </a:lnTo>
                  <a:lnTo>
                    <a:pt x="514874" y="143274"/>
                  </a:lnTo>
                  <a:lnTo>
                    <a:pt x="514874" y="142036"/>
                  </a:lnTo>
                  <a:lnTo>
                    <a:pt x="514874" y="140704"/>
                  </a:lnTo>
                  <a:lnTo>
                    <a:pt x="516111" y="139371"/>
                  </a:lnTo>
                  <a:lnTo>
                    <a:pt x="517444" y="138133"/>
                  </a:lnTo>
                  <a:lnTo>
                    <a:pt x="516111" y="136801"/>
                  </a:lnTo>
                  <a:lnTo>
                    <a:pt x="514874" y="135563"/>
                  </a:lnTo>
                  <a:lnTo>
                    <a:pt x="513543" y="135563"/>
                  </a:lnTo>
                  <a:lnTo>
                    <a:pt x="512306" y="135563"/>
                  </a:lnTo>
                  <a:lnTo>
                    <a:pt x="510973" y="135563"/>
                  </a:lnTo>
                  <a:lnTo>
                    <a:pt x="508404" y="136801"/>
                  </a:lnTo>
                  <a:lnTo>
                    <a:pt x="507167" y="136801"/>
                  </a:lnTo>
                  <a:lnTo>
                    <a:pt x="507167" y="135563"/>
                  </a:lnTo>
                  <a:lnTo>
                    <a:pt x="507167" y="134230"/>
                  </a:lnTo>
                  <a:lnTo>
                    <a:pt x="507167" y="132897"/>
                  </a:lnTo>
                  <a:lnTo>
                    <a:pt x="509736" y="131660"/>
                  </a:lnTo>
                  <a:lnTo>
                    <a:pt x="510973" y="130327"/>
                  </a:lnTo>
                  <a:lnTo>
                    <a:pt x="509736" y="129089"/>
                  </a:lnTo>
                  <a:lnTo>
                    <a:pt x="507167" y="127757"/>
                  </a:lnTo>
                  <a:lnTo>
                    <a:pt x="507167" y="126519"/>
                  </a:lnTo>
                  <a:lnTo>
                    <a:pt x="508404" y="126519"/>
                  </a:lnTo>
                  <a:lnTo>
                    <a:pt x="509736" y="126519"/>
                  </a:lnTo>
                  <a:lnTo>
                    <a:pt x="512306" y="126519"/>
                  </a:lnTo>
                  <a:lnTo>
                    <a:pt x="513543" y="127757"/>
                  </a:lnTo>
                  <a:lnTo>
                    <a:pt x="518776" y="131660"/>
                  </a:lnTo>
                  <a:lnTo>
                    <a:pt x="521345" y="134230"/>
                  </a:lnTo>
                  <a:lnTo>
                    <a:pt x="522582" y="132897"/>
                  </a:lnTo>
                  <a:lnTo>
                    <a:pt x="525151" y="132897"/>
                  </a:lnTo>
                  <a:lnTo>
                    <a:pt x="526483" y="135563"/>
                  </a:lnTo>
                  <a:lnTo>
                    <a:pt x="527720" y="134230"/>
                  </a:lnTo>
                  <a:lnTo>
                    <a:pt x="529052" y="132897"/>
                  </a:lnTo>
                  <a:lnTo>
                    <a:pt x="530289" y="132897"/>
                  </a:lnTo>
                  <a:lnTo>
                    <a:pt x="530289" y="134230"/>
                  </a:lnTo>
                  <a:lnTo>
                    <a:pt x="530289" y="136801"/>
                  </a:lnTo>
                  <a:lnTo>
                    <a:pt x="529052" y="139371"/>
                  </a:lnTo>
                  <a:lnTo>
                    <a:pt x="530289" y="139371"/>
                  </a:lnTo>
                  <a:lnTo>
                    <a:pt x="530289" y="140704"/>
                  </a:lnTo>
                  <a:lnTo>
                    <a:pt x="534191" y="138133"/>
                  </a:lnTo>
                  <a:lnTo>
                    <a:pt x="536760" y="136801"/>
                  </a:lnTo>
                  <a:lnTo>
                    <a:pt x="536760" y="138133"/>
                  </a:lnTo>
                  <a:lnTo>
                    <a:pt x="538092" y="139371"/>
                  </a:lnTo>
                  <a:lnTo>
                    <a:pt x="539329" y="140704"/>
                  </a:lnTo>
                  <a:lnTo>
                    <a:pt x="540661" y="140704"/>
                  </a:lnTo>
                  <a:lnTo>
                    <a:pt x="541898" y="136801"/>
                  </a:lnTo>
                  <a:lnTo>
                    <a:pt x="543230" y="132897"/>
                  </a:lnTo>
                  <a:lnTo>
                    <a:pt x="543230" y="131660"/>
                  </a:lnTo>
                  <a:lnTo>
                    <a:pt x="538092" y="131660"/>
                  </a:lnTo>
                  <a:lnTo>
                    <a:pt x="536760" y="131660"/>
                  </a:lnTo>
                  <a:lnTo>
                    <a:pt x="534191" y="127757"/>
                  </a:lnTo>
                  <a:lnTo>
                    <a:pt x="532954" y="123949"/>
                  </a:lnTo>
                  <a:lnTo>
                    <a:pt x="527720" y="122616"/>
                  </a:lnTo>
                  <a:lnTo>
                    <a:pt x="525151" y="120046"/>
                  </a:lnTo>
                  <a:lnTo>
                    <a:pt x="525151" y="118713"/>
                  </a:lnTo>
                  <a:lnTo>
                    <a:pt x="526483" y="118713"/>
                  </a:lnTo>
                  <a:lnTo>
                    <a:pt x="531621" y="118713"/>
                  </a:lnTo>
                  <a:lnTo>
                    <a:pt x="536760" y="120046"/>
                  </a:lnTo>
                  <a:lnTo>
                    <a:pt x="536760" y="121283"/>
                  </a:lnTo>
                  <a:lnTo>
                    <a:pt x="538092" y="121283"/>
                  </a:lnTo>
                  <a:lnTo>
                    <a:pt x="538092" y="125186"/>
                  </a:lnTo>
                  <a:lnTo>
                    <a:pt x="538092" y="127757"/>
                  </a:lnTo>
                  <a:lnTo>
                    <a:pt x="540661" y="129089"/>
                  </a:lnTo>
                  <a:lnTo>
                    <a:pt x="543230" y="129089"/>
                  </a:lnTo>
                  <a:lnTo>
                    <a:pt x="544562" y="125186"/>
                  </a:lnTo>
                  <a:lnTo>
                    <a:pt x="545799" y="121283"/>
                  </a:lnTo>
                  <a:lnTo>
                    <a:pt x="545799" y="120046"/>
                  </a:lnTo>
                  <a:lnTo>
                    <a:pt x="544562" y="120046"/>
                  </a:lnTo>
                  <a:lnTo>
                    <a:pt x="543230" y="120046"/>
                  </a:lnTo>
                  <a:lnTo>
                    <a:pt x="540661" y="121283"/>
                  </a:lnTo>
                  <a:lnTo>
                    <a:pt x="540661" y="117475"/>
                  </a:lnTo>
                  <a:lnTo>
                    <a:pt x="539329" y="116142"/>
                  </a:lnTo>
                  <a:lnTo>
                    <a:pt x="538092" y="116142"/>
                  </a:lnTo>
                  <a:lnTo>
                    <a:pt x="535523" y="114905"/>
                  </a:lnTo>
                  <a:lnTo>
                    <a:pt x="534191" y="114905"/>
                  </a:lnTo>
                  <a:lnTo>
                    <a:pt x="535523" y="113572"/>
                  </a:lnTo>
                  <a:lnTo>
                    <a:pt x="538092" y="112334"/>
                  </a:lnTo>
                  <a:lnTo>
                    <a:pt x="540661" y="112334"/>
                  </a:lnTo>
                  <a:lnTo>
                    <a:pt x="541898" y="112334"/>
                  </a:lnTo>
                  <a:lnTo>
                    <a:pt x="543230" y="114905"/>
                  </a:lnTo>
                  <a:lnTo>
                    <a:pt x="544562" y="116142"/>
                  </a:lnTo>
                  <a:lnTo>
                    <a:pt x="545799" y="116142"/>
                  </a:lnTo>
                  <a:lnTo>
                    <a:pt x="547132" y="114905"/>
                  </a:lnTo>
                  <a:lnTo>
                    <a:pt x="547132" y="112334"/>
                  </a:lnTo>
                  <a:lnTo>
                    <a:pt x="545799" y="111002"/>
                  </a:lnTo>
                  <a:lnTo>
                    <a:pt x="547132" y="111002"/>
                  </a:lnTo>
                  <a:lnTo>
                    <a:pt x="548464" y="111002"/>
                  </a:lnTo>
                  <a:lnTo>
                    <a:pt x="551033" y="113572"/>
                  </a:lnTo>
                  <a:lnTo>
                    <a:pt x="552270" y="113572"/>
                  </a:lnTo>
                  <a:lnTo>
                    <a:pt x="553602" y="113572"/>
                  </a:lnTo>
                  <a:lnTo>
                    <a:pt x="554839" y="113572"/>
                  </a:lnTo>
                  <a:lnTo>
                    <a:pt x="554839" y="111002"/>
                  </a:lnTo>
                  <a:lnTo>
                    <a:pt x="554839" y="109764"/>
                  </a:lnTo>
                  <a:lnTo>
                    <a:pt x="552270" y="108431"/>
                  </a:lnTo>
                  <a:lnTo>
                    <a:pt x="548464" y="108431"/>
                  </a:lnTo>
                  <a:lnTo>
                    <a:pt x="545799" y="108431"/>
                  </a:lnTo>
                  <a:lnTo>
                    <a:pt x="544562" y="107099"/>
                  </a:lnTo>
                  <a:lnTo>
                    <a:pt x="544562" y="105861"/>
                  </a:lnTo>
                  <a:lnTo>
                    <a:pt x="545799" y="104528"/>
                  </a:lnTo>
                  <a:lnTo>
                    <a:pt x="547132" y="104528"/>
                  </a:lnTo>
                  <a:lnTo>
                    <a:pt x="548464" y="104528"/>
                  </a:lnTo>
                  <a:lnTo>
                    <a:pt x="551033" y="104528"/>
                  </a:lnTo>
                  <a:lnTo>
                    <a:pt x="551033" y="103291"/>
                  </a:lnTo>
                  <a:lnTo>
                    <a:pt x="549701" y="99387"/>
                  </a:lnTo>
                  <a:lnTo>
                    <a:pt x="548464" y="98055"/>
                  </a:lnTo>
                  <a:lnTo>
                    <a:pt x="548464" y="96817"/>
                  </a:lnTo>
                  <a:lnTo>
                    <a:pt x="547132" y="96817"/>
                  </a:lnTo>
                  <a:lnTo>
                    <a:pt x="541898" y="100720"/>
                  </a:lnTo>
                  <a:lnTo>
                    <a:pt x="539329" y="100720"/>
                  </a:lnTo>
                  <a:lnTo>
                    <a:pt x="536760" y="99387"/>
                  </a:lnTo>
                  <a:lnTo>
                    <a:pt x="536760" y="98055"/>
                  </a:lnTo>
                  <a:lnTo>
                    <a:pt x="535523" y="98055"/>
                  </a:lnTo>
                  <a:lnTo>
                    <a:pt x="536760" y="96817"/>
                  </a:lnTo>
                  <a:lnTo>
                    <a:pt x="538092" y="96817"/>
                  </a:lnTo>
                  <a:lnTo>
                    <a:pt x="541898" y="96817"/>
                  </a:lnTo>
                  <a:lnTo>
                    <a:pt x="543230" y="95484"/>
                  </a:lnTo>
                  <a:lnTo>
                    <a:pt x="543230" y="94247"/>
                  </a:lnTo>
                  <a:lnTo>
                    <a:pt x="544562" y="92914"/>
                  </a:lnTo>
                  <a:lnTo>
                    <a:pt x="545799" y="92914"/>
                  </a:lnTo>
                  <a:lnTo>
                    <a:pt x="549701" y="92914"/>
                  </a:lnTo>
                  <a:lnTo>
                    <a:pt x="553602" y="94247"/>
                  </a:lnTo>
                  <a:lnTo>
                    <a:pt x="554839" y="96817"/>
                  </a:lnTo>
                  <a:lnTo>
                    <a:pt x="554839" y="99387"/>
                  </a:lnTo>
                  <a:lnTo>
                    <a:pt x="554839" y="100720"/>
                  </a:lnTo>
                  <a:lnTo>
                    <a:pt x="556171" y="100720"/>
                  </a:lnTo>
                  <a:lnTo>
                    <a:pt x="557408" y="105861"/>
                  </a:lnTo>
                  <a:lnTo>
                    <a:pt x="559977" y="112334"/>
                  </a:lnTo>
                  <a:lnTo>
                    <a:pt x="561309" y="112334"/>
                  </a:lnTo>
                  <a:lnTo>
                    <a:pt x="563879" y="108431"/>
                  </a:lnTo>
                  <a:lnTo>
                    <a:pt x="563879" y="104528"/>
                  </a:lnTo>
                  <a:lnTo>
                    <a:pt x="563879" y="103291"/>
                  </a:lnTo>
                  <a:lnTo>
                    <a:pt x="563879" y="101958"/>
                  </a:lnTo>
                  <a:lnTo>
                    <a:pt x="561309" y="99387"/>
                  </a:lnTo>
                  <a:lnTo>
                    <a:pt x="558741" y="98055"/>
                  </a:lnTo>
                  <a:lnTo>
                    <a:pt x="557408" y="94247"/>
                  </a:lnTo>
                  <a:lnTo>
                    <a:pt x="558741" y="90343"/>
                  </a:lnTo>
                  <a:lnTo>
                    <a:pt x="558741" y="86440"/>
                  </a:lnTo>
                  <a:lnTo>
                    <a:pt x="561309" y="83870"/>
                  </a:lnTo>
                  <a:lnTo>
                    <a:pt x="561309" y="82632"/>
                  </a:lnTo>
                  <a:lnTo>
                    <a:pt x="559977" y="79967"/>
                  </a:lnTo>
                  <a:lnTo>
                    <a:pt x="557408" y="82632"/>
                  </a:lnTo>
                  <a:lnTo>
                    <a:pt x="556171" y="82632"/>
                  </a:lnTo>
                  <a:lnTo>
                    <a:pt x="554839" y="81300"/>
                  </a:lnTo>
                  <a:lnTo>
                    <a:pt x="554839" y="79967"/>
                  </a:lnTo>
                  <a:lnTo>
                    <a:pt x="556171" y="77396"/>
                  </a:lnTo>
                  <a:lnTo>
                    <a:pt x="558741" y="76159"/>
                  </a:lnTo>
                  <a:lnTo>
                    <a:pt x="561309" y="73589"/>
                  </a:lnTo>
                  <a:lnTo>
                    <a:pt x="563879" y="72256"/>
                  </a:lnTo>
                  <a:lnTo>
                    <a:pt x="565211" y="73589"/>
                  </a:lnTo>
                  <a:lnTo>
                    <a:pt x="563879" y="78729"/>
                  </a:lnTo>
                  <a:lnTo>
                    <a:pt x="566448" y="81300"/>
                  </a:lnTo>
                  <a:lnTo>
                    <a:pt x="566448" y="82632"/>
                  </a:lnTo>
                  <a:lnTo>
                    <a:pt x="565211" y="86440"/>
                  </a:lnTo>
                  <a:lnTo>
                    <a:pt x="563879" y="91676"/>
                  </a:lnTo>
                  <a:lnTo>
                    <a:pt x="562642" y="94247"/>
                  </a:lnTo>
                  <a:lnTo>
                    <a:pt x="562642" y="95484"/>
                  </a:lnTo>
                  <a:lnTo>
                    <a:pt x="563879" y="95484"/>
                  </a:lnTo>
                  <a:lnTo>
                    <a:pt x="565211" y="98055"/>
                  </a:lnTo>
                  <a:lnTo>
                    <a:pt x="569017" y="99387"/>
                  </a:lnTo>
                  <a:lnTo>
                    <a:pt x="570349" y="99387"/>
                  </a:lnTo>
                  <a:lnTo>
                    <a:pt x="571586" y="96817"/>
                  </a:lnTo>
                  <a:lnTo>
                    <a:pt x="572918" y="94247"/>
                  </a:lnTo>
                  <a:lnTo>
                    <a:pt x="572918" y="92914"/>
                  </a:lnTo>
                  <a:lnTo>
                    <a:pt x="572918" y="91676"/>
                  </a:lnTo>
                  <a:lnTo>
                    <a:pt x="572918" y="90343"/>
                  </a:lnTo>
                  <a:lnTo>
                    <a:pt x="567780" y="92914"/>
                  </a:lnTo>
                  <a:lnTo>
                    <a:pt x="566448" y="91676"/>
                  </a:lnTo>
                  <a:lnTo>
                    <a:pt x="566448" y="90343"/>
                  </a:lnTo>
                  <a:lnTo>
                    <a:pt x="567780" y="89106"/>
                  </a:lnTo>
                  <a:lnTo>
                    <a:pt x="569017" y="89106"/>
                  </a:lnTo>
                  <a:lnTo>
                    <a:pt x="570349" y="87773"/>
                  </a:lnTo>
                  <a:lnTo>
                    <a:pt x="574155" y="87773"/>
                  </a:lnTo>
                  <a:lnTo>
                    <a:pt x="575487" y="89106"/>
                  </a:lnTo>
                  <a:lnTo>
                    <a:pt x="578056" y="83870"/>
                  </a:lnTo>
                  <a:lnTo>
                    <a:pt x="584527" y="78729"/>
                  </a:lnTo>
                  <a:lnTo>
                    <a:pt x="585859" y="77396"/>
                  </a:lnTo>
                  <a:lnTo>
                    <a:pt x="585859" y="73589"/>
                  </a:lnTo>
                  <a:lnTo>
                    <a:pt x="585859" y="68353"/>
                  </a:lnTo>
                  <a:lnTo>
                    <a:pt x="584527" y="67115"/>
                  </a:lnTo>
                  <a:lnTo>
                    <a:pt x="580626" y="63212"/>
                  </a:lnTo>
                  <a:lnTo>
                    <a:pt x="580626" y="61974"/>
                  </a:lnTo>
                  <a:lnTo>
                    <a:pt x="580626" y="60642"/>
                  </a:lnTo>
                  <a:lnTo>
                    <a:pt x="581957" y="55501"/>
                  </a:lnTo>
                  <a:lnTo>
                    <a:pt x="584527" y="51598"/>
                  </a:lnTo>
                  <a:lnTo>
                    <a:pt x="588428" y="49027"/>
                  </a:lnTo>
                  <a:lnTo>
                    <a:pt x="589665" y="47790"/>
                  </a:lnTo>
                  <a:lnTo>
                    <a:pt x="588428" y="47790"/>
                  </a:lnTo>
                  <a:lnTo>
                    <a:pt x="587191" y="46457"/>
                  </a:lnTo>
                  <a:lnTo>
                    <a:pt x="588428" y="45124"/>
                  </a:lnTo>
                  <a:lnTo>
                    <a:pt x="589665" y="43887"/>
                  </a:lnTo>
                  <a:lnTo>
                    <a:pt x="590997" y="42554"/>
                  </a:lnTo>
                  <a:lnTo>
                    <a:pt x="592329" y="43887"/>
                  </a:lnTo>
                  <a:lnTo>
                    <a:pt x="593566" y="45124"/>
                  </a:lnTo>
                  <a:lnTo>
                    <a:pt x="593566" y="47790"/>
                  </a:lnTo>
                  <a:lnTo>
                    <a:pt x="594899" y="49027"/>
                  </a:lnTo>
                  <a:lnTo>
                    <a:pt x="597467" y="49027"/>
                  </a:lnTo>
                  <a:lnTo>
                    <a:pt x="598800" y="47790"/>
                  </a:lnTo>
                  <a:lnTo>
                    <a:pt x="597467" y="46457"/>
                  </a:lnTo>
                  <a:lnTo>
                    <a:pt x="597467" y="43887"/>
                  </a:lnTo>
                  <a:lnTo>
                    <a:pt x="598800" y="41316"/>
                  </a:lnTo>
                  <a:lnTo>
                    <a:pt x="598800" y="38746"/>
                  </a:lnTo>
                  <a:lnTo>
                    <a:pt x="600037" y="36080"/>
                  </a:lnTo>
                  <a:lnTo>
                    <a:pt x="601274" y="36080"/>
                  </a:lnTo>
                  <a:lnTo>
                    <a:pt x="603843" y="34843"/>
                  </a:lnTo>
                  <a:lnTo>
                    <a:pt x="603843" y="36080"/>
                  </a:lnTo>
                  <a:lnTo>
                    <a:pt x="603843" y="37413"/>
                  </a:lnTo>
                  <a:lnTo>
                    <a:pt x="603843" y="39983"/>
                  </a:lnTo>
                  <a:lnTo>
                    <a:pt x="602606" y="42554"/>
                  </a:lnTo>
                  <a:lnTo>
                    <a:pt x="601274" y="43887"/>
                  </a:lnTo>
                  <a:lnTo>
                    <a:pt x="603843" y="46457"/>
                  </a:lnTo>
                  <a:lnTo>
                    <a:pt x="603843" y="47790"/>
                  </a:lnTo>
                  <a:lnTo>
                    <a:pt x="603843" y="49027"/>
                  </a:lnTo>
                  <a:lnTo>
                    <a:pt x="603843" y="51598"/>
                  </a:lnTo>
                  <a:lnTo>
                    <a:pt x="602606" y="55501"/>
                  </a:lnTo>
                  <a:lnTo>
                    <a:pt x="600037" y="56738"/>
                  </a:lnTo>
                  <a:lnTo>
                    <a:pt x="600037" y="59404"/>
                  </a:lnTo>
                  <a:lnTo>
                    <a:pt x="600037" y="60642"/>
                  </a:lnTo>
                  <a:lnTo>
                    <a:pt x="601274" y="61974"/>
                  </a:lnTo>
                  <a:lnTo>
                    <a:pt x="601274" y="63212"/>
                  </a:lnTo>
                  <a:lnTo>
                    <a:pt x="600037" y="67115"/>
                  </a:lnTo>
                  <a:lnTo>
                    <a:pt x="601274" y="67115"/>
                  </a:lnTo>
                  <a:lnTo>
                    <a:pt x="602606" y="64545"/>
                  </a:lnTo>
                  <a:lnTo>
                    <a:pt x="605175" y="60642"/>
                  </a:lnTo>
                  <a:lnTo>
                    <a:pt x="607744" y="56738"/>
                  </a:lnTo>
                  <a:lnTo>
                    <a:pt x="610313" y="54168"/>
                  </a:lnTo>
                  <a:lnTo>
                    <a:pt x="611646" y="54168"/>
                  </a:lnTo>
                  <a:lnTo>
                    <a:pt x="610313" y="52930"/>
                  </a:lnTo>
                  <a:lnTo>
                    <a:pt x="609076" y="51598"/>
                  </a:lnTo>
                  <a:lnTo>
                    <a:pt x="609076" y="50360"/>
                  </a:lnTo>
                  <a:lnTo>
                    <a:pt x="610313" y="49027"/>
                  </a:lnTo>
                  <a:lnTo>
                    <a:pt x="612882" y="49027"/>
                  </a:lnTo>
                  <a:lnTo>
                    <a:pt x="615547" y="49027"/>
                  </a:lnTo>
                  <a:lnTo>
                    <a:pt x="615547" y="47790"/>
                  </a:lnTo>
                  <a:lnTo>
                    <a:pt x="616784" y="45124"/>
                  </a:lnTo>
                  <a:lnTo>
                    <a:pt x="618116" y="39983"/>
                  </a:lnTo>
                  <a:lnTo>
                    <a:pt x="620685" y="34843"/>
                  </a:lnTo>
                  <a:lnTo>
                    <a:pt x="621922" y="32272"/>
                  </a:lnTo>
                  <a:lnTo>
                    <a:pt x="623254" y="30940"/>
                  </a:lnTo>
                  <a:lnTo>
                    <a:pt x="623254" y="32272"/>
                  </a:lnTo>
                  <a:lnTo>
                    <a:pt x="624586" y="33510"/>
                  </a:lnTo>
                  <a:lnTo>
                    <a:pt x="625823" y="36080"/>
                  </a:lnTo>
                  <a:lnTo>
                    <a:pt x="625823" y="37413"/>
                  </a:lnTo>
                  <a:lnTo>
                    <a:pt x="623254" y="37413"/>
                  </a:lnTo>
                  <a:lnTo>
                    <a:pt x="623254" y="38746"/>
                  </a:lnTo>
                  <a:lnTo>
                    <a:pt x="623254" y="41316"/>
                  </a:lnTo>
                  <a:lnTo>
                    <a:pt x="621922" y="43887"/>
                  </a:lnTo>
                  <a:lnTo>
                    <a:pt x="620685" y="45124"/>
                  </a:lnTo>
                  <a:lnTo>
                    <a:pt x="620685" y="46457"/>
                  </a:lnTo>
                  <a:lnTo>
                    <a:pt x="623254" y="47790"/>
                  </a:lnTo>
                  <a:lnTo>
                    <a:pt x="623254" y="49027"/>
                  </a:lnTo>
                  <a:lnTo>
                    <a:pt x="621922" y="50360"/>
                  </a:lnTo>
                  <a:lnTo>
                    <a:pt x="619353" y="51598"/>
                  </a:lnTo>
                  <a:lnTo>
                    <a:pt x="614214" y="52930"/>
                  </a:lnTo>
                  <a:lnTo>
                    <a:pt x="612882" y="54168"/>
                  </a:lnTo>
                  <a:lnTo>
                    <a:pt x="612882" y="55501"/>
                  </a:lnTo>
                  <a:lnTo>
                    <a:pt x="612882" y="56738"/>
                  </a:lnTo>
                  <a:lnTo>
                    <a:pt x="612882" y="58071"/>
                  </a:lnTo>
                  <a:lnTo>
                    <a:pt x="615547" y="56738"/>
                  </a:lnTo>
                  <a:lnTo>
                    <a:pt x="618116" y="56738"/>
                  </a:lnTo>
                  <a:lnTo>
                    <a:pt x="621922" y="56738"/>
                  </a:lnTo>
                  <a:lnTo>
                    <a:pt x="623254" y="58071"/>
                  </a:lnTo>
                  <a:lnTo>
                    <a:pt x="627155" y="59404"/>
                  </a:lnTo>
                  <a:lnTo>
                    <a:pt x="630962" y="61974"/>
                  </a:lnTo>
                  <a:lnTo>
                    <a:pt x="630962" y="63212"/>
                  </a:lnTo>
                  <a:lnTo>
                    <a:pt x="629724" y="63212"/>
                  </a:lnTo>
                  <a:lnTo>
                    <a:pt x="627155" y="63212"/>
                  </a:lnTo>
                  <a:lnTo>
                    <a:pt x="627155" y="64545"/>
                  </a:lnTo>
                  <a:lnTo>
                    <a:pt x="620685" y="61974"/>
                  </a:lnTo>
                  <a:lnTo>
                    <a:pt x="618116" y="60642"/>
                  </a:lnTo>
                  <a:lnTo>
                    <a:pt x="616784" y="61974"/>
                  </a:lnTo>
                  <a:lnTo>
                    <a:pt x="615547" y="61974"/>
                  </a:lnTo>
                  <a:lnTo>
                    <a:pt x="614214" y="61974"/>
                  </a:lnTo>
                  <a:lnTo>
                    <a:pt x="612882" y="61974"/>
                  </a:lnTo>
                  <a:lnTo>
                    <a:pt x="611646" y="60642"/>
                  </a:lnTo>
                  <a:lnTo>
                    <a:pt x="610313" y="60642"/>
                  </a:lnTo>
                  <a:lnTo>
                    <a:pt x="609076" y="63212"/>
                  </a:lnTo>
                  <a:lnTo>
                    <a:pt x="607744" y="65782"/>
                  </a:lnTo>
                  <a:lnTo>
                    <a:pt x="606507" y="68353"/>
                  </a:lnTo>
                  <a:lnTo>
                    <a:pt x="603843" y="72256"/>
                  </a:lnTo>
                  <a:lnTo>
                    <a:pt x="602606" y="73589"/>
                  </a:lnTo>
                  <a:lnTo>
                    <a:pt x="602606" y="77396"/>
                  </a:lnTo>
                  <a:lnTo>
                    <a:pt x="601274" y="78729"/>
                  </a:lnTo>
                  <a:lnTo>
                    <a:pt x="598800" y="79967"/>
                  </a:lnTo>
                  <a:lnTo>
                    <a:pt x="598800" y="81300"/>
                  </a:lnTo>
                  <a:lnTo>
                    <a:pt x="598800" y="82632"/>
                  </a:lnTo>
                  <a:lnTo>
                    <a:pt x="602606" y="83870"/>
                  </a:lnTo>
                  <a:lnTo>
                    <a:pt x="606507" y="82632"/>
                  </a:lnTo>
                  <a:lnTo>
                    <a:pt x="607744" y="82632"/>
                  </a:lnTo>
                  <a:lnTo>
                    <a:pt x="612882" y="79967"/>
                  </a:lnTo>
                  <a:lnTo>
                    <a:pt x="618116" y="77396"/>
                  </a:lnTo>
                  <a:lnTo>
                    <a:pt x="619353" y="77396"/>
                  </a:lnTo>
                  <a:lnTo>
                    <a:pt x="619353" y="78729"/>
                  </a:lnTo>
                  <a:lnTo>
                    <a:pt x="618116" y="79967"/>
                  </a:lnTo>
                  <a:lnTo>
                    <a:pt x="616784" y="81300"/>
                  </a:lnTo>
                  <a:lnTo>
                    <a:pt x="616784" y="82632"/>
                  </a:lnTo>
                  <a:lnTo>
                    <a:pt x="618116" y="83870"/>
                  </a:lnTo>
                  <a:lnTo>
                    <a:pt x="619353" y="82632"/>
                  </a:lnTo>
                  <a:lnTo>
                    <a:pt x="623254" y="81300"/>
                  </a:lnTo>
                  <a:lnTo>
                    <a:pt x="625823" y="79967"/>
                  </a:lnTo>
                  <a:lnTo>
                    <a:pt x="629724" y="78729"/>
                  </a:lnTo>
                  <a:lnTo>
                    <a:pt x="630962" y="78729"/>
                  </a:lnTo>
                  <a:lnTo>
                    <a:pt x="630962" y="81300"/>
                  </a:lnTo>
                  <a:lnTo>
                    <a:pt x="632294" y="82632"/>
                  </a:lnTo>
                  <a:lnTo>
                    <a:pt x="632294" y="83870"/>
                  </a:lnTo>
                  <a:lnTo>
                    <a:pt x="627155" y="85203"/>
                  </a:lnTo>
                  <a:lnTo>
                    <a:pt x="621922" y="85203"/>
                  </a:lnTo>
                  <a:lnTo>
                    <a:pt x="620685" y="85203"/>
                  </a:lnTo>
                  <a:lnTo>
                    <a:pt x="621922" y="87773"/>
                  </a:lnTo>
                  <a:lnTo>
                    <a:pt x="621922" y="89106"/>
                  </a:lnTo>
                  <a:lnTo>
                    <a:pt x="620685" y="89106"/>
                  </a:lnTo>
                  <a:lnTo>
                    <a:pt x="619353" y="87773"/>
                  </a:lnTo>
                  <a:lnTo>
                    <a:pt x="618116" y="86440"/>
                  </a:lnTo>
                  <a:lnTo>
                    <a:pt x="615547" y="85203"/>
                  </a:lnTo>
                  <a:lnTo>
                    <a:pt x="612882" y="85203"/>
                  </a:lnTo>
                  <a:lnTo>
                    <a:pt x="611646" y="86440"/>
                  </a:lnTo>
                  <a:lnTo>
                    <a:pt x="610313" y="86440"/>
                  </a:lnTo>
                  <a:lnTo>
                    <a:pt x="607744" y="86440"/>
                  </a:lnTo>
                  <a:lnTo>
                    <a:pt x="605175" y="86440"/>
                  </a:lnTo>
                  <a:lnTo>
                    <a:pt x="603843" y="87773"/>
                  </a:lnTo>
                  <a:lnTo>
                    <a:pt x="602606" y="89106"/>
                  </a:lnTo>
                  <a:lnTo>
                    <a:pt x="598800" y="89106"/>
                  </a:lnTo>
                  <a:lnTo>
                    <a:pt x="596136" y="89106"/>
                  </a:lnTo>
                  <a:lnTo>
                    <a:pt x="590997" y="89106"/>
                  </a:lnTo>
                  <a:lnTo>
                    <a:pt x="588428" y="89106"/>
                  </a:lnTo>
                  <a:lnTo>
                    <a:pt x="587191" y="90343"/>
                  </a:lnTo>
                  <a:lnTo>
                    <a:pt x="585859" y="90343"/>
                  </a:lnTo>
                  <a:lnTo>
                    <a:pt x="585859" y="92914"/>
                  </a:lnTo>
                  <a:lnTo>
                    <a:pt x="585859" y="98055"/>
                  </a:lnTo>
                  <a:lnTo>
                    <a:pt x="587191" y="99387"/>
                  </a:lnTo>
                  <a:lnTo>
                    <a:pt x="587191" y="100720"/>
                  </a:lnTo>
                  <a:lnTo>
                    <a:pt x="585859" y="101958"/>
                  </a:lnTo>
                  <a:lnTo>
                    <a:pt x="584527" y="103291"/>
                  </a:lnTo>
                  <a:lnTo>
                    <a:pt x="583290" y="103291"/>
                  </a:lnTo>
                  <a:lnTo>
                    <a:pt x="583290" y="101958"/>
                  </a:lnTo>
                  <a:lnTo>
                    <a:pt x="581957" y="101958"/>
                  </a:lnTo>
                  <a:lnTo>
                    <a:pt x="580626" y="101958"/>
                  </a:lnTo>
                  <a:lnTo>
                    <a:pt x="579389" y="101958"/>
                  </a:lnTo>
                  <a:lnTo>
                    <a:pt x="578056" y="103291"/>
                  </a:lnTo>
                  <a:lnTo>
                    <a:pt x="578056" y="104528"/>
                  </a:lnTo>
                  <a:lnTo>
                    <a:pt x="579389" y="105861"/>
                  </a:lnTo>
                  <a:lnTo>
                    <a:pt x="581957" y="108431"/>
                  </a:lnTo>
                  <a:lnTo>
                    <a:pt x="584527" y="111002"/>
                  </a:lnTo>
                  <a:lnTo>
                    <a:pt x="584527" y="112334"/>
                  </a:lnTo>
                  <a:lnTo>
                    <a:pt x="584527" y="113572"/>
                  </a:lnTo>
                  <a:lnTo>
                    <a:pt x="584527" y="114905"/>
                  </a:lnTo>
                  <a:lnTo>
                    <a:pt x="581957" y="114905"/>
                  </a:lnTo>
                  <a:lnTo>
                    <a:pt x="580626" y="112334"/>
                  </a:lnTo>
                  <a:lnTo>
                    <a:pt x="578056" y="111002"/>
                  </a:lnTo>
                  <a:lnTo>
                    <a:pt x="576819" y="112334"/>
                  </a:lnTo>
                  <a:lnTo>
                    <a:pt x="576819" y="113572"/>
                  </a:lnTo>
                  <a:lnTo>
                    <a:pt x="578056" y="116142"/>
                  </a:lnTo>
                  <a:lnTo>
                    <a:pt x="579389" y="117475"/>
                  </a:lnTo>
                  <a:lnTo>
                    <a:pt x="580626" y="117475"/>
                  </a:lnTo>
                  <a:lnTo>
                    <a:pt x="581957" y="118713"/>
                  </a:lnTo>
                  <a:lnTo>
                    <a:pt x="581957" y="120046"/>
                  </a:lnTo>
                  <a:lnTo>
                    <a:pt x="581957" y="122616"/>
                  </a:lnTo>
                  <a:lnTo>
                    <a:pt x="580626" y="122616"/>
                  </a:lnTo>
                  <a:lnTo>
                    <a:pt x="580626" y="123949"/>
                  </a:lnTo>
                  <a:lnTo>
                    <a:pt x="575487" y="118713"/>
                  </a:lnTo>
                  <a:lnTo>
                    <a:pt x="574155" y="118713"/>
                  </a:lnTo>
                  <a:lnTo>
                    <a:pt x="572918" y="122616"/>
                  </a:lnTo>
                  <a:lnTo>
                    <a:pt x="571586" y="130327"/>
                  </a:lnTo>
                  <a:lnTo>
                    <a:pt x="569017" y="138133"/>
                  </a:lnTo>
                  <a:lnTo>
                    <a:pt x="569017" y="143274"/>
                  </a:lnTo>
                  <a:lnTo>
                    <a:pt x="570349" y="144607"/>
                  </a:lnTo>
                  <a:lnTo>
                    <a:pt x="570349" y="147177"/>
                  </a:lnTo>
                  <a:lnTo>
                    <a:pt x="571586" y="147177"/>
                  </a:lnTo>
                  <a:lnTo>
                    <a:pt x="572918" y="145844"/>
                  </a:lnTo>
                  <a:lnTo>
                    <a:pt x="574155" y="145844"/>
                  </a:lnTo>
                  <a:lnTo>
                    <a:pt x="575487" y="147177"/>
                  </a:lnTo>
                  <a:lnTo>
                    <a:pt x="575487" y="148415"/>
                  </a:lnTo>
                  <a:lnTo>
                    <a:pt x="576819" y="149747"/>
                  </a:lnTo>
                  <a:lnTo>
                    <a:pt x="579389" y="156221"/>
                  </a:lnTo>
                  <a:lnTo>
                    <a:pt x="583290" y="165265"/>
                  </a:lnTo>
                  <a:lnTo>
                    <a:pt x="583290" y="166502"/>
                  </a:lnTo>
                  <a:lnTo>
                    <a:pt x="581957" y="167835"/>
                  </a:lnTo>
                  <a:lnTo>
                    <a:pt x="581957" y="169073"/>
                  </a:lnTo>
                  <a:lnTo>
                    <a:pt x="581957" y="170406"/>
                  </a:lnTo>
                  <a:lnTo>
                    <a:pt x="583290" y="171643"/>
                  </a:lnTo>
                  <a:lnTo>
                    <a:pt x="584527" y="172976"/>
                  </a:lnTo>
                  <a:lnTo>
                    <a:pt x="587191" y="172976"/>
                  </a:lnTo>
                  <a:lnTo>
                    <a:pt x="589665" y="172976"/>
                  </a:lnTo>
                  <a:lnTo>
                    <a:pt x="590997" y="172976"/>
                  </a:lnTo>
                  <a:lnTo>
                    <a:pt x="590997" y="171643"/>
                  </a:lnTo>
                  <a:lnTo>
                    <a:pt x="588428" y="167835"/>
                  </a:lnTo>
                  <a:lnTo>
                    <a:pt x="585859" y="162695"/>
                  </a:lnTo>
                  <a:lnTo>
                    <a:pt x="585859" y="156221"/>
                  </a:lnTo>
                  <a:lnTo>
                    <a:pt x="585859" y="154888"/>
                  </a:lnTo>
                  <a:lnTo>
                    <a:pt x="587191" y="154888"/>
                  </a:lnTo>
                  <a:lnTo>
                    <a:pt x="588428" y="152318"/>
                  </a:lnTo>
                  <a:lnTo>
                    <a:pt x="589665" y="149747"/>
                  </a:lnTo>
                  <a:lnTo>
                    <a:pt x="587191" y="148415"/>
                  </a:lnTo>
                  <a:lnTo>
                    <a:pt x="585859" y="144607"/>
                  </a:lnTo>
                  <a:lnTo>
                    <a:pt x="583290" y="142036"/>
                  </a:lnTo>
                  <a:lnTo>
                    <a:pt x="583290" y="139371"/>
                  </a:lnTo>
                  <a:lnTo>
                    <a:pt x="583290" y="138133"/>
                  </a:lnTo>
                  <a:lnTo>
                    <a:pt x="583290" y="136801"/>
                  </a:lnTo>
                  <a:lnTo>
                    <a:pt x="584527" y="135563"/>
                  </a:lnTo>
                  <a:lnTo>
                    <a:pt x="585859" y="134230"/>
                  </a:lnTo>
                  <a:lnTo>
                    <a:pt x="587191" y="134230"/>
                  </a:lnTo>
                  <a:lnTo>
                    <a:pt x="587191" y="135563"/>
                  </a:lnTo>
                  <a:lnTo>
                    <a:pt x="587191" y="138133"/>
                  </a:lnTo>
                  <a:lnTo>
                    <a:pt x="588428" y="142036"/>
                  </a:lnTo>
                  <a:lnTo>
                    <a:pt x="589665" y="143274"/>
                  </a:lnTo>
                  <a:lnTo>
                    <a:pt x="589665" y="140704"/>
                  </a:lnTo>
                  <a:lnTo>
                    <a:pt x="590997" y="138133"/>
                  </a:lnTo>
                  <a:lnTo>
                    <a:pt x="592329" y="135563"/>
                  </a:lnTo>
                  <a:lnTo>
                    <a:pt x="594899" y="134230"/>
                  </a:lnTo>
                  <a:lnTo>
                    <a:pt x="596136" y="134230"/>
                  </a:lnTo>
                  <a:lnTo>
                    <a:pt x="594899" y="138133"/>
                  </a:lnTo>
                  <a:lnTo>
                    <a:pt x="594899" y="143274"/>
                  </a:lnTo>
                  <a:lnTo>
                    <a:pt x="592329" y="145844"/>
                  </a:lnTo>
                  <a:lnTo>
                    <a:pt x="593566" y="147177"/>
                  </a:lnTo>
                  <a:lnTo>
                    <a:pt x="594899" y="145844"/>
                  </a:lnTo>
                  <a:lnTo>
                    <a:pt x="596136" y="145844"/>
                  </a:lnTo>
                  <a:lnTo>
                    <a:pt x="597467" y="145844"/>
                  </a:lnTo>
                  <a:lnTo>
                    <a:pt x="598800" y="145844"/>
                  </a:lnTo>
                  <a:lnTo>
                    <a:pt x="600037" y="147177"/>
                  </a:lnTo>
                  <a:lnTo>
                    <a:pt x="600037" y="149747"/>
                  </a:lnTo>
                  <a:lnTo>
                    <a:pt x="600037" y="150985"/>
                  </a:lnTo>
                  <a:lnTo>
                    <a:pt x="601274" y="150985"/>
                  </a:lnTo>
                  <a:lnTo>
                    <a:pt x="603843" y="152318"/>
                  </a:lnTo>
                  <a:lnTo>
                    <a:pt x="605175" y="152318"/>
                  </a:lnTo>
                  <a:lnTo>
                    <a:pt x="607744" y="154888"/>
                  </a:lnTo>
                  <a:lnTo>
                    <a:pt x="607744" y="156221"/>
                  </a:lnTo>
                  <a:lnTo>
                    <a:pt x="606507" y="157459"/>
                  </a:lnTo>
                  <a:lnTo>
                    <a:pt x="605175" y="157459"/>
                  </a:lnTo>
                  <a:lnTo>
                    <a:pt x="598800" y="156221"/>
                  </a:lnTo>
                  <a:lnTo>
                    <a:pt x="597467" y="154888"/>
                  </a:lnTo>
                  <a:lnTo>
                    <a:pt x="596136" y="154888"/>
                  </a:lnTo>
                  <a:lnTo>
                    <a:pt x="594899" y="156221"/>
                  </a:lnTo>
                  <a:lnTo>
                    <a:pt x="596136" y="157459"/>
                  </a:lnTo>
                  <a:lnTo>
                    <a:pt x="597467" y="160029"/>
                  </a:lnTo>
                  <a:lnTo>
                    <a:pt x="598800" y="161362"/>
                  </a:lnTo>
                  <a:lnTo>
                    <a:pt x="600037" y="163932"/>
                  </a:lnTo>
                  <a:lnTo>
                    <a:pt x="598800" y="165265"/>
                  </a:lnTo>
                  <a:lnTo>
                    <a:pt x="596136" y="163932"/>
                  </a:lnTo>
                  <a:lnTo>
                    <a:pt x="593566" y="161362"/>
                  </a:lnTo>
                  <a:lnTo>
                    <a:pt x="592329" y="161362"/>
                  </a:lnTo>
                  <a:lnTo>
                    <a:pt x="590997" y="163932"/>
                  </a:lnTo>
                  <a:lnTo>
                    <a:pt x="590997" y="166502"/>
                  </a:lnTo>
                  <a:lnTo>
                    <a:pt x="592329" y="167835"/>
                  </a:lnTo>
                  <a:lnTo>
                    <a:pt x="593566" y="167835"/>
                  </a:lnTo>
                  <a:lnTo>
                    <a:pt x="594899" y="166502"/>
                  </a:lnTo>
                  <a:lnTo>
                    <a:pt x="596136" y="166502"/>
                  </a:lnTo>
                  <a:lnTo>
                    <a:pt x="597467" y="166502"/>
                  </a:lnTo>
                  <a:lnTo>
                    <a:pt x="597467" y="169073"/>
                  </a:lnTo>
                  <a:lnTo>
                    <a:pt x="598800" y="170406"/>
                  </a:lnTo>
                  <a:lnTo>
                    <a:pt x="600037" y="172976"/>
                  </a:lnTo>
                  <a:lnTo>
                    <a:pt x="600037" y="174214"/>
                  </a:lnTo>
                  <a:lnTo>
                    <a:pt x="597467" y="175546"/>
                  </a:lnTo>
                  <a:lnTo>
                    <a:pt x="596136" y="179450"/>
                  </a:lnTo>
                  <a:lnTo>
                    <a:pt x="593566" y="182020"/>
                  </a:lnTo>
                  <a:lnTo>
                    <a:pt x="590997" y="183258"/>
                  </a:lnTo>
                  <a:lnTo>
                    <a:pt x="587191" y="184590"/>
                  </a:lnTo>
                  <a:lnTo>
                    <a:pt x="587191" y="187161"/>
                  </a:lnTo>
                  <a:lnTo>
                    <a:pt x="587191" y="188493"/>
                  </a:lnTo>
                  <a:lnTo>
                    <a:pt x="588428" y="189731"/>
                  </a:lnTo>
                  <a:lnTo>
                    <a:pt x="588428" y="191064"/>
                  </a:lnTo>
                  <a:lnTo>
                    <a:pt x="589665" y="189731"/>
                  </a:lnTo>
                  <a:lnTo>
                    <a:pt x="590997" y="188493"/>
                  </a:lnTo>
                  <a:lnTo>
                    <a:pt x="592329" y="188493"/>
                  </a:lnTo>
                  <a:lnTo>
                    <a:pt x="592329" y="189731"/>
                  </a:lnTo>
                  <a:lnTo>
                    <a:pt x="593566" y="193634"/>
                  </a:lnTo>
                  <a:lnTo>
                    <a:pt x="593566" y="200108"/>
                  </a:lnTo>
                  <a:lnTo>
                    <a:pt x="594899" y="202678"/>
                  </a:lnTo>
                  <a:lnTo>
                    <a:pt x="594899" y="203915"/>
                  </a:lnTo>
                  <a:lnTo>
                    <a:pt x="596136" y="203915"/>
                  </a:lnTo>
                  <a:lnTo>
                    <a:pt x="597467" y="201345"/>
                  </a:lnTo>
                  <a:lnTo>
                    <a:pt x="598800" y="197537"/>
                  </a:lnTo>
                  <a:lnTo>
                    <a:pt x="598800" y="192301"/>
                  </a:lnTo>
                  <a:lnTo>
                    <a:pt x="597467" y="187161"/>
                  </a:lnTo>
                  <a:lnTo>
                    <a:pt x="596136" y="183258"/>
                  </a:lnTo>
                  <a:lnTo>
                    <a:pt x="597467" y="182020"/>
                  </a:lnTo>
                  <a:lnTo>
                    <a:pt x="598800" y="182020"/>
                  </a:lnTo>
                  <a:lnTo>
                    <a:pt x="600037" y="182020"/>
                  </a:lnTo>
                  <a:lnTo>
                    <a:pt x="601274" y="183258"/>
                  </a:lnTo>
                  <a:lnTo>
                    <a:pt x="601274" y="184590"/>
                  </a:lnTo>
                  <a:lnTo>
                    <a:pt x="601274" y="187161"/>
                  </a:lnTo>
                  <a:lnTo>
                    <a:pt x="602606" y="193634"/>
                  </a:lnTo>
                  <a:lnTo>
                    <a:pt x="602606" y="194872"/>
                  </a:lnTo>
                  <a:lnTo>
                    <a:pt x="605175" y="196204"/>
                  </a:lnTo>
                  <a:lnTo>
                    <a:pt x="606507" y="196204"/>
                  </a:lnTo>
                  <a:lnTo>
                    <a:pt x="607744" y="194872"/>
                  </a:lnTo>
                  <a:lnTo>
                    <a:pt x="606507" y="193634"/>
                  </a:lnTo>
                  <a:lnTo>
                    <a:pt x="606507" y="189731"/>
                  </a:lnTo>
                  <a:lnTo>
                    <a:pt x="607744" y="188493"/>
                  </a:lnTo>
                  <a:lnTo>
                    <a:pt x="607744" y="187161"/>
                  </a:lnTo>
                  <a:lnTo>
                    <a:pt x="609076" y="185923"/>
                  </a:lnTo>
                  <a:lnTo>
                    <a:pt x="609076" y="184590"/>
                  </a:lnTo>
                  <a:lnTo>
                    <a:pt x="610313" y="184590"/>
                  </a:lnTo>
                  <a:lnTo>
                    <a:pt x="611646" y="188493"/>
                  </a:lnTo>
                  <a:lnTo>
                    <a:pt x="610313" y="193634"/>
                  </a:lnTo>
                  <a:lnTo>
                    <a:pt x="610313" y="194872"/>
                  </a:lnTo>
                  <a:lnTo>
                    <a:pt x="611646" y="196204"/>
                  </a:lnTo>
                  <a:lnTo>
                    <a:pt x="612882" y="193634"/>
                  </a:lnTo>
                  <a:lnTo>
                    <a:pt x="614214" y="193634"/>
                  </a:lnTo>
                  <a:lnTo>
                    <a:pt x="615547" y="193634"/>
                  </a:lnTo>
                  <a:lnTo>
                    <a:pt x="615547" y="194872"/>
                  </a:lnTo>
                  <a:lnTo>
                    <a:pt x="616784" y="196204"/>
                  </a:lnTo>
                  <a:lnTo>
                    <a:pt x="616784" y="197537"/>
                  </a:lnTo>
                  <a:lnTo>
                    <a:pt x="614214" y="201345"/>
                  </a:lnTo>
                  <a:lnTo>
                    <a:pt x="612882" y="202678"/>
                  </a:lnTo>
                  <a:lnTo>
                    <a:pt x="611646" y="202678"/>
                  </a:lnTo>
                  <a:lnTo>
                    <a:pt x="610313" y="202678"/>
                  </a:lnTo>
                  <a:lnTo>
                    <a:pt x="609076" y="202678"/>
                  </a:lnTo>
                  <a:lnTo>
                    <a:pt x="609076" y="200108"/>
                  </a:lnTo>
                  <a:lnTo>
                    <a:pt x="607744" y="200108"/>
                  </a:lnTo>
                  <a:lnTo>
                    <a:pt x="605175" y="200108"/>
                  </a:lnTo>
                  <a:lnTo>
                    <a:pt x="603843" y="201345"/>
                  </a:lnTo>
                  <a:lnTo>
                    <a:pt x="603843" y="202678"/>
                  </a:lnTo>
                  <a:lnTo>
                    <a:pt x="603843" y="203915"/>
                  </a:lnTo>
                  <a:lnTo>
                    <a:pt x="606507" y="203915"/>
                  </a:lnTo>
                  <a:lnTo>
                    <a:pt x="606507" y="205248"/>
                  </a:lnTo>
                  <a:lnTo>
                    <a:pt x="605175" y="206581"/>
                  </a:lnTo>
                  <a:lnTo>
                    <a:pt x="605175" y="207819"/>
                  </a:lnTo>
                  <a:lnTo>
                    <a:pt x="601274" y="207819"/>
                  </a:lnTo>
                  <a:lnTo>
                    <a:pt x="598800" y="209152"/>
                  </a:lnTo>
                  <a:lnTo>
                    <a:pt x="597467" y="209152"/>
                  </a:lnTo>
                  <a:lnTo>
                    <a:pt x="597467" y="211722"/>
                  </a:lnTo>
                  <a:lnTo>
                    <a:pt x="598800" y="211722"/>
                  </a:lnTo>
                  <a:lnTo>
                    <a:pt x="598800" y="213055"/>
                  </a:lnTo>
                  <a:lnTo>
                    <a:pt x="601274" y="211722"/>
                  </a:lnTo>
                  <a:lnTo>
                    <a:pt x="602606" y="213055"/>
                  </a:lnTo>
                  <a:lnTo>
                    <a:pt x="603843" y="215530"/>
                  </a:lnTo>
                  <a:lnTo>
                    <a:pt x="603843" y="216863"/>
                  </a:lnTo>
                  <a:lnTo>
                    <a:pt x="602606" y="216863"/>
                  </a:lnTo>
                  <a:lnTo>
                    <a:pt x="602606" y="219433"/>
                  </a:lnTo>
                  <a:lnTo>
                    <a:pt x="602606" y="220766"/>
                  </a:lnTo>
                  <a:lnTo>
                    <a:pt x="603843" y="220766"/>
                  </a:lnTo>
                  <a:lnTo>
                    <a:pt x="605175" y="220766"/>
                  </a:lnTo>
                  <a:lnTo>
                    <a:pt x="606507" y="218195"/>
                  </a:lnTo>
                  <a:lnTo>
                    <a:pt x="610313" y="215530"/>
                  </a:lnTo>
                  <a:lnTo>
                    <a:pt x="612882" y="213055"/>
                  </a:lnTo>
                  <a:lnTo>
                    <a:pt x="614214" y="214292"/>
                  </a:lnTo>
                  <a:lnTo>
                    <a:pt x="615547" y="215530"/>
                  </a:lnTo>
                  <a:lnTo>
                    <a:pt x="616784" y="218195"/>
                  </a:lnTo>
                  <a:lnTo>
                    <a:pt x="616784" y="219433"/>
                  </a:lnTo>
                  <a:lnTo>
                    <a:pt x="615547" y="220766"/>
                  </a:lnTo>
                  <a:lnTo>
                    <a:pt x="612882" y="224574"/>
                  </a:lnTo>
                  <a:lnTo>
                    <a:pt x="607744" y="228477"/>
                  </a:lnTo>
                  <a:lnTo>
                    <a:pt x="603843" y="228477"/>
                  </a:lnTo>
                  <a:lnTo>
                    <a:pt x="600037" y="227239"/>
                  </a:lnTo>
                  <a:lnTo>
                    <a:pt x="598800" y="222003"/>
                  </a:lnTo>
                  <a:lnTo>
                    <a:pt x="596136" y="219433"/>
                  </a:lnTo>
                  <a:lnTo>
                    <a:pt x="594899" y="218195"/>
                  </a:lnTo>
                  <a:lnTo>
                    <a:pt x="590997" y="216863"/>
                  </a:lnTo>
                  <a:lnTo>
                    <a:pt x="587191" y="216863"/>
                  </a:lnTo>
                  <a:lnTo>
                    <a:pt x="587191" y="215530"/>
                  </a:lnTo>
                  <a:lnTo>
                    <a:pt x="587191" y="214292"/>
                  </a:lnTo>
                  <a:lnTo>
                    <a:pt x="588428" y="211722"/>
                  </a:lnTo>
                  <a:lnTo>
                    <a:pt x="587191" y="211722"/>
                  </a:lnTo>
                  <a:lnTo>
                    <a:pt x="585859" y="211722"/>
                  </a:lnTo>
                  <a:lnTo>
                    <a:pt x="583290" y="214292"/>
                  </a:lnTo>
                  <a:lnTo>
                    <a:pt x="580626" y="219433"/>
                  </a:lnTo>
                  <a:lnTo>
                    <a:pt x="578056" y="224574"/>
                  </a:lnTo>
                  <a:lnTo>
                    <a:pt x="578056" y="231047"/>
                  </a:lnTo>
                  <a:lnTo>
                    <a:pt x="576819" y="234950"/>
                  </a:lnTo>
                  <a:lnTo>
                    <a:pt x="578056" y="242661"/>
                  </a:lnTo>
                  <a:lnTo>
                    <a:pt x="579389" y="251705"/>
                  </a:lnTo>
                  <a:lnTo>
                    <a:pt x="580626" y="255609"/>
                  </a:lnTo>
                  <a:lnTo>
                    <a:pt x="581957" y="255609"/>
                  </a:lnTo>
                  <a:lnTo>
                    <a:pt x="583290" y="254276"/>
                  </a:lnTo>
                  <a:lnTo>
                    <a:pt x="584527" y="253038"/>
                  </a:lnTo>
                  <a:lnTo>
                    <a:pt x="584527" y="251705"/>
                  </a:lnTo>
                  <a:lnTo>
                    <a:pt x="584527" y="250372"/>
                  </a:lnTo>
                  <a:lnTo>
                    <a:pt x="584527" y="245232"/>
                  </a:lnTo>
                  <a:lnTo>
                    <a:pt x="581957" y="237521"/>
                  </a:lnTo>
                  <a:lnTo>
                    <a:pt x="580626" y="233618"/>
                  </a:lnTo>
                  <a:lnTo>
                    <a:pt x="581957" y="231047"/>
                  </a:lnTo>
                  <a:lnTo>
                    <a:pt x="581957" y="229810"/>
                  </a:lnTo>
                  <a:lnTo>
                    <a:pt x="583290" y="227239"/>
                  </a:lnTo>
                  <a:lnTo>
                    <a:pt x="583290" y="223336"/>
                  </a:lnTo>
                  <a:lnTo>
                    <a:pt x="583290" y="222003"/>
                  </a:lnTo>
                  <a:lnTo>
                    <a:pt x="584527" y="222003"/>
                  </a:lnTo>
                  <a:lnTo>
                    <a:pt x="585859" y="220766"/>
                  </a:lnTo>
                  <a:lnTo>
                    <a:pt x="588428" y="222003"/>
                  </a:lnTo>
                  <a:lnTo>
                    <a:pt x="588428" y="223336"/>
                  </a:lnTo>
                  <a:lnTo>
                    <a:pt x="588428" y="225906"/>
                  </a:lnTo>
                  <a:lnTo>
                    <a:pt x="587191" y="228477"/>
                  </a:lnTo>
                  <a:lnTo>
                    <a:pt x="585859" y="231047"/>
                  </a:lnTo>
                  <a:lnTo>
                    <a:pt x="584527" y="233618"/>
                  </a:lnTo>
                  <a:lnTo>
                    <a:pt x="584527" y="234950"/>
                  </a:lnTo>
                  <a:lnTo>
                    <a:pt x="584527" y="238854"/>
                  </a:lnTo>
                  <a:lnTo>
                    <a:pt x="585859" y="242661"/>
                  </a:lnTo>
                  <a:lnTo>
                    <a:pt x="587191" y="242661"/>
                  </a:lnTo>
                  <a:lnTo>
                    <a:pt x="587191" y="243994"/>
                  </a:lnTo>
                  <a:lnTo>
                    <a:pt x="588428" y="243994"/>
                  </a:lnTo>
                  <a:lnTo>
                    <a:pt x="590997" y="243994"/>
                  </a:lnTo>
                  <a:lnTo>
                    <a:pt x="592329" y="243994"/>
                  </a:lnTo>
                  <a:lnTo>
                    <a:pt x="592329" y="241424"/>
                  </a:lnTo>
                  <a:lnTo>
                    <a:pt x="592329" y="240091"/>
                  </a:lnTo>
                  <a:lnTo>
                    <a:pt x="592329" y="238854"/>
                  </a:lnTo>
                  <a:lnTo>
                    <a:pt x="589665" y="238854"/>
                  </a:lnTo>
                  <a:lnTo>
                    <a:pt x="588428" y="234950"/>
                  </a:lnTo>
                  <a:lnTo>
                    <a:pt x="589665" y="233618"/>
                  </a:lnTo>
                  <a:lnTo>
                    <a:pt x="592329" y="233618"/>
                  </a:lnTo>
                  <a:lnTo>
                    <a:pt x="593566" y="233618"/>
                  </a:lnTo>
                  <a:lnTo>
                    <a:pt x="593566" y="232380"/>
                  </a:lnTo>
                  <a:lnTo>
                    <a:pt x="593566" y="231047"/>
                  </a:lnTo>
                  <a:lnTo>
                    <a:pt x="590997" y="229810"/>
                  </a:lnTo>
                  <a:lnTo>
                    <a:pt x="589665" y="227239"/>
                  </a:lnTo>
                  <a:lnTo>
                    <a:pt x="589665" y="225906"/>
                  </a:lnTo>
                  <a:lnTo>
                    <a:pt x="589665" y="223336"/>
                  </a:lnTo>
                  <a:lnTo>
                    <a:pt x="592329" y="222003"/>
                  </a:lnTo>
                  <a:lnTo>
                    <a:pt x="593566" y="223336"/>
                  </a:lnTo>
                  <a:lnTo>
                    <a:pt x="594899" y="224574"/>
                  </a:lnTo>
                  <a:lnTo>
                    <a:pt x="594899" y="225906"/>
                  </a:lnTo>
                  <a:lnTo>
                    <a:pt x="594899" y="229810"/>
                  </a:lnTo>
                  <a:lnTo>
                    <a:pt x="597467" y="232380"/>
                  </a:lnTo>
                  <a:lnTo>
                    <a:pt x="598800" y="233618"/>
                  </a:lnTo>
                  <a:lnTo>
                    <a:pt x="600037" y="232380"/>
                  </a:lnTo>
                  <a:lnTo>
                    <a:pt x="601274" y="232380"/>
                  </a:lnTo>
                  <a:lnTo>
                    <a:pt x="603843" y="232380"/>
                  </a:lnTo>
                  <a:lnTo>
                    <a:pt x="603843" y="233618"/>
                  </a:lnTo>
                  <a:lnTo>
                    <a:pt x="603843" y="234950"/>
                  </a:lnTo>
                  <a:lnTo>
                    <a:pt x="602606" y="237521"/>
                  </a:lnTo>
                  <a:lnTo>
                    <a:pt x="601274" y="240091"/>
                  </a:lnTo>
                  <a:lnTo>
                    <a:pt x="600037" y="240091"/>
                  </a:lnTo>
                  <a:lnTo>
                    <a:pt x="600037" y="237521"/>
                  </a:lnTo>
                  <a:lnTo>
                    <a:pt x="598800" y="236283"/>
                  </a:lnTo>
                  <a:lnTo>
                    <a:pt x="597467" y="236283"/>
                  </a:lnTo>
                  <a:lnTo>
                    <a:pt x="596136" y="237521"/>
                  </a:lnTo>
                  <a:lnTo>
                    <a:pt x="596136" y="241424"/>
                  </a:lnTo>
                  <a:lnTo>
                    <a:pt x="598800" y="245232"/>
                  </a:lnTo>
                  <a:lnTo>
                    <a:pt x="600037" y="245232"/>
                  </a:lnTo>
                  <a:lnTo>
                    <a:pt x="601274" y="245232"/>
                  </a:lnTo>
                  <a:lnTo>
                    <a:pt x="602606" y="246565"/>
                  </a:lnTo>
                  <a:lnTo>
                    <a:pt x="603843" y="247802"/>
                  </a:lnTo>
                  <a:lnTo>
                    <a:pt x="605175" y="243994"/>
                  </a:lnTo>
                  <a:lnTo>
                    <a:pt x="605175" y="240091"/>
                  </a:lnTo>
                  <a:lnTo>
                    <a:pt x="606507" y="237521"/>
                  </a:lnTo>
                  <a:lnTo>
                    <a:pt x="607744" y="237521"/>
                  </a:lnTo>
                  <a:lnTo>
                    <a:pt x="609076" y="237521"/>
                  </a:lnTo>
                  <a:lnTo>
                    <a:pt x="609076" y="238854"/>
                  </a:lnTo>
                  <a:lnTo>
                    <a:pt x="610313" y="238854"/>
                  </a:lnTo>
                  <a:lnTo>
                    <a:pt x="611646" y="238854"/>
                  </a:lnTo>
                  <a:lnTo>
                    <a:pt x="614214" y="234950"/>
                  </a:lnTo>
                  <a:lnTo>
                    <a:pt x="615547" y="232380"/>
                  </a:lnTo>
                  <a:lnTo>
                    <a:pt x="615547" y="231047"/>
                  </a:lnTo>
                  <a:lnTo>
                    <a:pt x="615547" y="229810"/>
                  </a:lnTo>
                  <a:lnTo>
                    <a:pt x="614214" y="229810"/>
                  </a:lnTo>
                  <a:lnTo>
                    <a:pt x="612882" y="228477"/>
                  </a:lnTo>
                  <a:lnTo>
                    <a:pt x="612882" y="227239"/>
                  </a:lnTo>
                  <a:lnTo>
                    <a:pt x="614214" y="227239"/>
                  </a:lnTo>
                  <a:lnTo>
                    <a:pt x="614214" y="225906"/>
                  </a:lnTo>
                  <a:lnTo>
                    <a:pt x="616784" y="224574"/>
                  </a:lnTo>
                  <a:lnTo>
                    <a:pt x="619353" y="224574"/>
                  </a:lnTo>
                  <a:lnTo>
                    <a:pt x="620685" y="224574"/>
                  </a:lnTo>
                  <a:lnTo>
                    <a:pt x="621922" y="227239"/>
                  </a:lnTo>
                  <a:lnTo>
                    <a:pt x="623254" y="231047"/>
                  </a:lnTo>
                  <a:lnTo>
                    <a:pt x="623254" y="232380"/>
                  </a:lnTo>
                  <a:lnTo>
                    <a:pt x="623254" y="233618"/>
                  </a:lnTo>
                  <a:lnTo>
                    <a:pt x="621922" y="233618"/>
                  </a:lnTo>
                  <a:lnTo>
                    <a:pt x="619353" y="233618"/>
                  </a:lnTo>
                  <a:lnTo>
                    <a:pt x="619353" y="234950"/>
                  </a:lnTo>
                  <a:lnTo>
                    <a:pt x="620685" y="236283"/>
                  </a:lnTo>
                  <a:lnTo>
                    <a:pt x="620685" y="237521"/>
                  </a:lnTo>
                  <a:lnTo>
                    <a:pt x="620685" y="238854"/>
                  </a:lnTo>
                  <a:lnTo>
                    <a:pt x="620685" y="240091"/>
                  </a:lnTo>
                  <a:lnTo>
                    <a:pt x="618116" y="242661"/>
                  </a:lnTo>
                  <a:lnTo>
                    <a:pt x="614214" y="241424"/>
                  </a:lnTo>
                  <a:lnTo>
                    <a:pt x="610313" y="241424"/>
                  </a:lnTo>
                  <a:lnTo>
                    <a:pt x="610313" y="242661"/>
                  </a:lnTo>
                  <a:lnTo>
                    <a:pt x="609076" y="243994"/>
                  </a:lnTo>
                  <a:lnTo>
                    <a:pt x="609076" y="247802"/>
                  </a:lnTo>
                  <a:lnTo>
                    <a:pt x="610313" y="250372"/>
                  </a:lnTo>
                  <a:lnTo>
                    <a:pt x="611646" y="250372"/>
                  </a:lnTo>
                  <a:lnTo>
                    <a:pt x="612882" y="250372"/>
                  </a:lnTo>
                  <a:lnTo>
                    <a:pt x="615547" y="247802"/>
                  </a:lnTo>
                  <a:lnTo>
                    <a:pt x="619353" y="243994"/>
                  </a:lnTo>
                  <a:lnTo>
                    <a:pt x="623254" y="241424"/>
                  </a:lnTo>
                  <a:lnTo>
                    <a:pt x="624586" y="241424"/>
                  </a:lnTo>
                  <a:lnTo>
                    <a:pt x="624586" y="242661"/>
                  </a:lnTo>
                  <a:lnTo>
                    <a:pt x="624586" y="245232"/>
                  </a:lnTo>
                  <a:lnTo>
                    <a:pt x="623254" y="246565"/>
                  </a:lnTo>
                  <a:lnTo>
                    <a:pt x="623254" y="247802"/>
                  </a:lnTo>
                  <a:lnTo>
                    <a:pt x="619353" y="249135"/>
                  </a:lnTo>
                  <a:lnTo>
                    <a:pt x="615547" y="251705"/>
                  </a:lnTo>
                  <a:lnTo>
                    <a:pt x="614214" y="253038"/>
                  </a:lnTo>
                  <a:lnTo>
                    <a:pt x="614214" y="254276"/>
                  </a:lnTo>
                  <a:lnTo>
                    <a:pt x="615547" y="255609"/>
                  </a:lnTo>
                  <a:lnTo>
                    <a:pt x="616784" y="255609"/>
                  </a:lnTo>
                  <a:lnTo>
                    <a:pt x="619353" y="255609"/>
                  </a:lnTo>
                  <a:lnTo>
                    <a:pt x="621922" y="254276"/>
                  </a:lnTo>
                  <a:lnTo>
                    <a:pt x="621922" y="251705"/>
                  </a:lnTo>
                  <a:lnTo>
                    <a:pt x="623254" y="250372"/>
                  </a:lnTo>
                  <a:lnTo>
                    <a:pt x="624586" y="250372"/>
                  </a:lnTo>
                  <a:lnTo>
                    <a:pt x="624586" y="251705"/>
                  </a:lnTo>
                  <a:lnTo>
                    <a:pt x="625823" y="253038"/>
                  </a:lnTo>
                  <a:lnTo>
                    <a:pt x="625823" y="255609"/>
                  </a:lnTo>
                  <a:lnTo>
                    <a:pt x="628392" y="258179"/>
                  </a:lnTo>
                  <a:lnTo>
                    <a:pt x="630962" y="260749"/>
                  </a:lnTo>
                  <a:lnTo>
                    <a:pt x="633626" y="262082"/>
                  </a:lnTo>
                  <a:lnTo>
                    <a:pt x="633626" y="260749"/>
                  </a:lnTo>
                  <a:lnTo>
                    <a:pt x="634863" y="260749"/>
                  </a:lnTo>
                  <a:lnTo>
                    <a:pt x="634863" y="259511"/>
                  </a:lnTo>
                  <a:lnTo>
                    <a:pt x="634863" y="256846"/>
                  </a:lnTo>
                  <a:lnTo>
                    <a:pt x="636195" y="255609"/>
                  </a:lnTo>
                  <a:lnTo>
                    <a:pt x="637432" y="254276"/>
                  </a:lnTo>
                  <a:lnTo>
                    <a:pt x="637432" y="255609"/>
                  </a:lnTo>
                  <a:lnTo>
                    <a:pt x="638764" y="258179"/>
                  </a:lnTo>
                  <a:lnTo>
                    <a:pt x="640001" y="262082"/>
                  </a:lnTo>
                  <a:lnTo>
                    <a:pt x="640001" y="263320"/>
                  </a:lnTo>
                  <a:lnTo>
                    <a:pt x="640001" y="265890"/>
                  </a:lnTo>
                  <a:lnTo>
                    <a:pt x="640001" y="267223"/>
                  </a:lnTo>
                  <a:lnTo>
                    <a:pt x="638764" y="268555"/>
                  </a:lnTo>
                  <a:lnTo>
                    <a:pt x="634863" y="268555"/>
                  </a:lnTo>
                  <a:lnTo>
                    <a:pt x="632294" y="267223"/>
                  </a:lnTo>
                  <a:lnTo>
                    <a:pt x="630962" y="264652"/>
                  </a:lnTo>
                  <a:lnTo>
                    <a:pt x="628392" y="263320"/>
                  </a:lnTo>
                  <a:lnTo>
                    <a:pt x="627155" y="263320"/>
                  </a:lnTo>
                  <a:lnTo>
                    <a:pt x="627155" y="265890"/>
                  </a:lnTo>
                  <a:lnTo>
                    <a:pt x="625823" y="268555"/>
                  </a:lnTo>
                  <a:lnTo>
                    <a:pt x="624586" y="268555"/>
                  </a:lnTo>
                  <a:lnTo>
                    <a:pt x="621922" y="265890"/>
                  </a:lnTo>
                  <a:lnTo>
                    <a:pt x="620685" y="263320"/>
                  </a:lnTo>
                  <a:lnTo>
                    <a:pt x="619353" y="263320"/>
                  </a:lnTo>
                  <a:lnTo>
                    <a:pt x="618116" y="262082"/>
                  </a:lnTo>
                  <a:lnTo>
                    <a:pt x="616784" y="263320"/>
                  </a:lnTo>
                  <a:lnTo>
                    <a:pt x="612882" y="265890"/>
                  </a:lnTo>
                  <a:lnTo>
                    <a:pt x="611646" y="264652"/>
                  </a:lnTo>
                  <a:lnTo>
                    <a:pt x="611646" y="263320"/>
                  </a:lnTo>
                  <a:lnTo>
                    <a:pt x="612882" y="260749"/>
                  </a:lnTo>
                  <a:lnTo>
                    <a:pt x="611646" y="259511"/>
                  </a:lnTo>
                  <a:lnTo>
                    <a:pt x="609076" y="262082"/>
                  </a:lnTo>
                  <a:lnTo>
                    <a:pt x="607744" y="264652"/>
                  </a:lnTo>
                  <a:lnTo>
                    <a:pt x="605175" y="264652"/>
                  </a:lnTo>
                  <a:lnTo>
                    <a:pt x="602606" y="264652"/>
                  </a:lnTo>
                  <a:lnTo>
                    <a:pt x="602606" y="262082"/>
                  </a:lnTo>
                  <a:lnTo>
                    <a:pt x="601274" y="260749"/>
                  </a:lnTo>
                  <a:lnTo>
                    <a:pt x="600037" y="260749"/>
                  </a:lnTo>
                  <a:lnTo>
                    <a:pt x="598800" y="263320"/>
                  </a:lnTo>
                  <a:lnTo>
                    <a:pt x="597467" y="265890"/>
                  </a:lnTo>
                  <a:lnTo>
                    <a:pt x="597467" y="267223"/>
                  </a:lnTo>
                  <a:lnTo>
                    <a:pt x="598800" y="268555"/>
                  </a:lnTo>
                  <a:lnTo>
                    <a:pt x="598800" y="272363"/>
                  </a:lnTo>
                  <a:lnTo>
                    <a:pt x="597467" y="274934"/>
                  </a:lnTo>
                  <a:lnTo>
                    <a:pt x="596136" y="274934"/>
                  </a:lnTo>
                  <a:lnTo>
                    <a:pt x="594899" y="272363"/>
                  </a:lnTo>
                  <a:lnTo>
                    <a:pt x="593566" y="272363"/>
                  </a:lnTo>
                  <a:lnTo>
                    <a:pt x="592329" y="273696"/>
                  </a:lnTo>
                  <a:lnTo>
                    <a:pt x="590997" y="276267"/>
                  </a:lnTo>
                  <a:lnTo>
                    <a:pt x="590997" y="277504"/>
                  </a:lnTo>
                  <a:lnTo>
                    <a:pt x="592329" y="277504"/>
                  </a:lnTo>
                  <a:lnTo>
                    <a:pt x="594899" y="277504"/>
                  </a:lnTo>
                  <a:lnTo>
                    <a:pt x="596136" y="277504"/>
                  </a:lnTo>
                  <a:lnTo>
                    <a:pt x="597467" y="277504"/>
                  </a:lnTo>
                  <a:lnTo>
                    <a:pt x="597467" y="281407"/>
                  </a:lnTo>
                  <a:lnTo>
                    <a:pt x="598800" y="282740"/>
                  </a:lnTo>
                  <a:lnTo>
                    <a:pt x="598800" y="283978"/>
                  </a:lnTo>
                  <a:lnTo>
                    <a:pt x="600037" y="282740"/>
                  </a:lnTo>
                  <a:lnTo>
                    <a:pt x="600037" y="278837"/>
                  </a:lnTo>
                  <a:lnTo>
                    <a:pt x="601274" y="277504"/>
                  </a:lnTo>
                  <a:lnTo>
                    <a:pt x="601274" y="278837"/>
                  </a:lnTo>
                  <a:lnTo>
                    <a:pt x="603843" y="280170"/>
                  </a:lnTo>
                  <a:lnTo>
                    <a:pt x="605175" y="280170"/>
                  </a:lnTo>
                  <a:lnTo>
                    <a:pt x="605175" y="278837"/>
                  </a:lnTo>
                  <a:lnTo>
                    <a:pt x="605175" y="276267"/>
                  </a:lnTo>
                  <a:lnTo>
                    <a:pt x="603843" y="272363"/>
                  </a:lnTo>
                  <a:lnTo>
                    <a:pt x="603843" y="271126"/>
                  </a:lnTo>
                  <a:lnTo>
                    <a:pt x="605175" y="271126"/>
                  </a:lnTo>
                  <a:lnTo>
                    <a:pt x="606507" y="271126"/>
                  </a:lnTo>
                  <a:lnTo>
                    <a:pt x="609076" y="272363"/>
                  </a:lnTo>
                  <a:lnTo>
                    <a:pt x="610313" y="273696"/>
                  </a:lnTo>
                  <a:lnTo>
                    <a:pt x="612882" y="273696"/>
                  </a:lnTo>
                  <a:lnTo>
                    <a:pt x="614214" y="272363"/>
                  </a:lnTo>
                  <a:lnTo>
                    <a:pt x="614214" y="271126"/>
                  </a:lnTo>
                  <a:lnTo>
                    <a:pt x="612882" y="269793"/>
                  </a:lnTo>
                  <a:lnTo>
                    <a:pt x="612882" y="268555"/>
                  </a:lnTo>
                  <a:lnTo>
                    <a:pt x="614214" y="268555"/>
                  </a:lnTo>
                  <a:lnTo>
                    <a:pt x="615547" y="268555"/>
                  </a:lnTo>
                  <a:lnTo>
                    <a:pt x="616784" y="268555"/>
                  </a:lnTo>
                  <a:lnTo>
                    <a:pt x="618116" y="269793"/>
                  </a:lnTo>
                  <a:lnTo>
                    <a:pt x="618116" y="272363"/>
                  </a:lnTo>
                  <a:lnTo>
                    <a:pt x="616784" y="273696"/>
                  </a:lnTo>
                  <a:lnTo>
                    <a:pt x="616784" y="274934"/>
                  </a:lnTo>
                  <a:lnTo>
                    <a:pt x="615547" y="276267"/>
                  </a:lnTo>
                  <a:lnTo>
                    <a:pt x="612882" y="276267"/>
                  </a:lnTo>
                  <a:lnTo>
                    <a:pt x="610313" y="277504"/>
                  </a:lnTo>
                  <a:lnTo>
                    <a:pt x="610313" y="278837"/>
                  </a:lnTo>
                  <a:lnTo>
                    <a:pt x="611646" y="280170"/>
                  </a:lnTo>
                  <a:lnTo>
                    <a:pt x="614214" y="280170"/>
                  </a:lnTo>
                  <a:lnTo>
                    <a:pt x="615547" y="280170"/>
                  </a:lnTo>
                  <a:lnTo>
                    <a:pt x="616784" y="278837"/>
                  </a:lnTo>
                  <a:lnTo>
                    <a:pt x="618116" y="277504"/>
                  </a:lnTo>
                  <a:lnTo>
                    <a:pt x="621922" y="276267"/>
                  </a:lnTo>
                  <a:lnTo>
                    <a:pt x="623254" y="274934"/>
                  </a:lnTo>
                  <a:lnTo>
                    <a:pt x="624586" y="276267"/>
                  </a:lnTo>
                  <a:lnTo>
                    <a:pt x="624586" y="278837"/>
                  </a:lnTo>
                  <a:lnTo>
                    <a:pt x="623254" y="280170"/>
                  </a:lnTo>
                  <a:lnTo>
                    <a:pt x="621922" y="282740"/>
                  </a:lnTo>
                  <a:lnTo>
                    <a:pt x="620685" y="285311"/>
                  </a:lnTo>
                  <a:lnTo>
                    <a:pt x="619353" y="285311"/>
                  </a:lnTo>
                  <a:lnTo>
                    <a:pt x="619353" y="286548"/>
                  </a:lnTo>
                  <a:lnTo>
                    <a:pt x="616784" y="285311"/>
                  </a:lnTo>
                  <a:lnTo>
                    <a:pt x="614214" y="285311"/>
                  </a:lnTo>
                  <a:lnTo>
                    <a:pt x="612882" y="282740"/>
                  </a:lnTo>
                  <a:lnTo>
                    <a:pt x="610313" y="282740"/>
                  </a:lnTo>
                  <a:lnTo>
                    <a:pt x="609076" y="282740"/>
                  </a:lnTo>
                  <a:lnTo>
                    <a:pt x="609076" y="285311"/>
                  </a:lnTo>
                  <a:lnTo>
                    <a:pt x="607744" y="286548"/>
                  </a:lnTo>
                  <a:lnTo>
                    <a:pt x="606507" y="287881"/>
                  </a:lnTo>
                  <a:lnTo>
                    <a:pt x="605175" y="286548"/>
                  </a:lnTo>
                  <a:lnTo>
                    <a:pt x="605175" y="285311"/>
                  </a:lnTo>
                  <a:lnTo>
                    <a:pt x="605175" y="283978"/>
                  </a:lnTo>
                  <a:lnTo>
                    <a:pt x="603843" y="283978"/>
                  </a:lnTo>
                  <a:lnTo>
                    <a:pt x="602606" y="286548"/>
                  </a:lnTo>
                  <a:lnTo>
                    <a:pt x="602606" y="289214"/>
                  </a:lnTo>
                  <a:lnTo>
                    <a:pt x="602606" y="290451"/>
                  </a:lnTo>
                  <a:lnTo>
                    <a:pt x="602606" y="294354"/>
                  </a:lnTo>
                  <a:lnTo>
                    <a:pt x="603843" y="298162"/>
                  </a:lnTo>
                  <a:lnTo>
                    <a:pt x="603843" y="300828"/>
                  </a:lnTo>
                  <a:lnTo>
                    <a:pt x="603843" y="302065"/>
                  </a:lnTo>
                  <a:lnTo>
                    <a:pt x="602606" y="302065"/>
                  </a:lnTo>
                  <a:lnTo>
                    <a:pt x="601274" y="302065"/>
                  </a:lnTo>
                  <a:lnTo>
                    <a:pt x="598800" y="299495"/>
                  </a:lnTo>
                  <a:lnTo>
                    <a:pt x="597467" y="296925"/>
                  </a:lnTo>
                  <a:lnTo>
                    <a:pt x="597467" y="294354"/>
                  </a:lnTo>
                  <a:lnTo>
                    <a:pt x="598800" y="293022"/>
                  </a:lnTo>
                  <a:lnTo>
                    <a:pt x="598800" y="290451"/>
                  </a:lnTo>
                  <a:lnTo>
                    <a:pt x="598800" y="289214"/>
                  </a:lnTo>
                  <a:lnTo>
                    <a:pt x="597467" y="289214"/>
                  </a:lnTo>
                  <a:lnTo>
                    <a:pt x="596136" y="290451"/>
                  </a:lnTo>
                  <a:lnTo>
                    <a:pt x="593566" y="291784"/>
                  </a:lnTo>
                  <a:lnTo>
                    <a:pt x="590997" y="293022"/>
                  </a:lnTo>
                  <a:lnTo>
                    <a:pt x="590997" y="294354"/>
                  </a:lnTo>
                  <a:lnTo>
                    <a:pt x="590997" y="295592"/>
                  </a:lnTo>
                  <a:lnTo>
                    <a:pt x="590997" y="296925"/>
                  </a:lnTo>
                  <a:lnTo>
                    <a:pt x="592329" y="299495"/>
                  </a:lnTo>
                  <a:lnTo>
                    <a:pt x="594899" y="302065"/>
                  </a:lnTo>
                  <a:lnTo>
                    <a:pt x="596136" y="304636"/>
                  </a:lnTo>
                  <a:lnTo>
                    <a:pt x="597467" y="305969"/>
                  </a:lnTo>
                  <a:lnTo>
                    <a:pt x="600037" y="307206"/>
                  </a:lnTo>
                  <a:lnTo>
                    <a:pt x="601274" y="308539"/>
                  </a:lnTo>
                  <a:lnTo>
                    <a:pt x="602606" y="311109"/>
                  </a:lnTo>
                  <a:lnTo>
                    <a:pt x="603843" y="313680"/>
                  </a:lnTo>
                  <a:lnTo>
                    <a:pt x="605175" y="317583"/>
                  </a:lnTo>
                  <a:lnTo>
                    <a:pt x="606507" y="318820"/>
                  </a:lnTo>
                  <a:lnTo>
                    <a:pt x="607744" y="317583"/>
                  </a:lnTo>
                  <a:lnTo>
                    <a:pt x="609076" y="317583"/>
                  </a:lnTo>
                  <a:lnTo>
                    <a:pt x="610313" y="317583"/>
                  </a:lnTo>
                  <a:lnTo>
                    <a:pt x="611646" y="320153"/>
                  </a:lnTo>
                  <a:lnTo>
                    <a:pt x="612882" y="321486"/>
                  </a:lnTo>
                  <a:lnTo>
                    <a:pt x="614214" y="322724"/>
                  </a:lnTo>
                  <a:lnTo>
                    <a:pt x="615547" y="322724"/>
                  </a:lnTo>
                  <a:lnTo>
                    <a:pt x="615547" y="321486"/>
                  </a:lnTo>
                  <a:lnTo>
                    <a:pt x="614214" y="318820"/>
                  </a:lnTo>
                  <a:lnTo>
                    <a:pt x="612882" y="317583"/>
                  </a:lnTo>
                  <a:lnTo>
                    <a:pt x="612882" y="315013"/>
                  </a:lnTo>
                  <a:lnTo>
                    <a:pt x="612882" y="313680"/>
                  </a:lnTo>
                  <a:lnTo>
                    <a:pt x="611646" y="312442"/>
                  </a:lnTo>
                  <a:lnTo>
                    <a:pt x="612882" y="312442"/>
                  </a:lnTo>
                  <a:lnTo>
                    <a:pt x="614214" y="312442"/>
                  </a:lnTo>
                  <a:lnTo>
                    <a:pt x="615547" y="313680"/>
                  </a:lnTo>
                  <a:lnTo>
                    <a:pt x="618116" y="315013"/>
                  </a:lnTo>
                  <a:lnTo>
                    <a:pt x="623254" y="317583"/>
                  </a:lnTo>
                  <a:lnTo>
                    <a:pt x="625823" y="318820"/>
                  </a:lnTo>
                  <a:lnTo>
                    <a:pt x="628392" y="321486"/>
                  </a:lnTo>
                  <a:lnTo>
                    <a:pt x="629724" y="322724"/>
                  </a:lnTo>
                  <a:lnTo>
                    <a:pt x="629724" y="324056"/>
                  </a:lnTo>
                  <a:lnTo>
                    <a:pt x="628392" y="325294"/>
                  </a:lnTo>
                  <a:lnTo>
                    <a:pt x="628392" y="327864"/>
                  </a:lnTo>
                  <a:lnTo>
                    <a:pt x="629724" y="329197"/>
                  </a:lnTo>
                  <a:lnTo>
                    <a:pt x="632294" y="329197"/>
                  </a:lnTo>
                  <a:lnTo>
                    <a:pt x="634863" y="329197"/>
                  </a:lnTo>
                  <a:lnTo>
                    <a:pt x="636195" y="329197"/>
                  </a:lnTo>
                  <a:lnTo>
                    <a:pt x="636195" y="330435"/>
                  </a:lnTo>
                  <a:lnTo>
                    <a:pt x="636195" y="331768"/>
                  </a:lnTo>
                  <a:lnTo>
                    <a:pt x="636195" y="333005"/>
                  </a:lnTo>
                  <a:lnTo>
                    <a:pt x="637432" y="333005"/>
                  </a:lnTo>
                  <a:lnTo>
                    <a:pt x="640001" y="331768"/>
                  </a:lnTo>
                  <a:lnTo>
                    <a:pt x="642571" y="333005"/>
                  </a:lnTo>
                  <a:lnTo>
                    <a:pt x="645139" y="334338"/>
                  </a:lnTo>
                  <a:lnTo>
                    <a:pt x="646472" y="335670"/>
                  </a:lnTo>
                  <a:lnTo>
                    <a:pt x="646472" y="336908"/>
                  </a:lnTo>
                  <a:lnTo>
                    <a:pt x="647804" y="338241"/>
                  </a:lnTo>
                  <a:lnTo>
                    <a:pt x="649041" y="340811"/>
                  </a:lnTo>
                  <a:lnTo>
                    <a:pt x="650373" y="343382"/>
                  </a:lnTo>
                  <a:lnTo>
                    <a:pt x="651610" y="344714"/>
                  </a:lnTo>
                  <a:lnTo>
                    <a:pt x="654274" y="345952"/>
                  </a:lnTo>
                  <a:lnTo>
                    <a:pt x="655511" y="345952"/>
                  </a:lnTo>
                  <a:lnTo>
                    <a:pt x="656844" y="345952"/>
                  </a:lnTo>
                  <a:lnTo>
                    <a:pt x="656844" y="344714"/>
                  </a:lnTo>
                  <a:lnTo>
                    <a:pt x="656844" y="343382"/>
                  </a:lnTo>
                  <a:lnTo>
                    <a:pt x="656844" y="340811"/>
                  </a:lnTo>
                  <a:lnTo>
                    <a:pt x="655511" y="338241"/>
                  </a:lnTo>
                  <a:lnTo>
                    <a:pt x="652942" y="335670"/>
                  </a:lnTo>
                  <a:lnTo>
                    <a:pt x="651610" y="333005"/>
                  </a:lnTo>
                  <a:lnTo>
                    <a:pt x="651610" y="330435"/>
                  </a:lnTo>
                  <a:lnTo>
                    <a:pt x="651610" y="329197"/>
                  </a:lnTo>
                  <a:lnTo>
                    <a:pt x="649041" y="327864"/>
                  </a:lnTo>
                  <a:lnTo>
                    <a:pt x="647804" y="326627"/>
                  </a:lnTo>
                  <a:lnTo>
                    <a:pt x="647804" y="325294"/>
                  </a:lnTo>
                  <a:lnTo>
                    <a:pt x="649041" y="321486"/>
                  </a:lnTo>
                  <a:lnTo>
                    <a:pt x="650373" y="318820"/>
                  </a:lnTo>
                  <a:lnTo>
                    <a:pt x="652942" y="316250"/>
                  </a:lnTo>
                  <a:lnTo>
                    <a:pt x="654274" y="313680"/>
                  </a:lnTo>
                  <a:lnTo>
                    <a:pt x="654274" y="312442"/>
                  </a:lnTo>
                  <a:lnTo>
                    <a:pt x="652942" y="311109"/>
                  </a:lnTo>
                  <a:lnTo>
                    <a:pt x="652942" y="309777"/>
                  </a:lnTo>
                  <a:lnTo>
                    <a:pt x="652942" y="308539"/>
                  </a:lnTo>
                  <a:lnTo>
                    <a:pt x="652942" y="307206"/>
                  </a:lnTo>
                  <a:lnTo>
                    <a:pt x="654274" y="307206"/>
                  </a:lnTo>
                  <a:lnTo>
                    <a:pt x="655511" y="308539"/>
                  </a:lnTo>
                  <a:lnTo>
                    <a:pt x="659412" y="309777"/>
                  </a:lnTo>
                  <a:lnTo>
                    <a:pt x="660649" y="309777"/>
                  </a:lnTo>
                  <a:lnTo>
                    <a:pt x="663219" y="312442"/>
                  </a:lnTo>
                  <a:lnTo>
                    <a:pt x="663219" y="313680"/>
                  </a:lnTo>
                  <a:lnTo>
                    <a:pt x="663219" y="315013"/>
                  </a:lnTo>
                  <a:lnTo>
                    <a:pt x="663219" y="316250"/>
                  </a:lnTo>
                  <a:lnTo>
                    <a:pt x="661982" y="317583"/>
                  </a:lnTo>
                  <a:lnTo>
                    <a:pt x="659412" y="318820"/>
                  </a:lnTo>
                  <a:lnTo>
                    <a:pt x="656844" y="320153"/>
                  </a:lnTo>
                  <a:lnTo>
                    <a:pt x="654274" y="321486"/>
                  </a:lnTo>
                  <a:lnTo>
                    <a:pt x="654274" y="322724"/>
                  </a:lnTo>
                  <a:lnTo>
                    <a:pt x="654274" y="324056"/>
                  </a:lnTo>
                  <a:lnTo>
                    <a:pt x="655511" y="327864"/>
                  </a:lnTo>
                  <a:lnTo>
                    <a:pt x="658080" y="331768"/>
                  </a:lnTo>
                  <a:lnTo>
                    <a:pt x="661982" y="335670"/>
                  </a:lnTo>
                  <a:lnTo>
                    <a:pt x="664551" y="338241"/>
                  </a:lnTo>
                  <a:lnTo>
                    <a:pt x="665788" y="339479"/>
                  </a:lnTo>
                  <a:lnTo>
                    <a:pt x="667120" y="339479"/>
                  </a:lnTo>
                  <a:lnTo>
                    <a:pt x="668452" y="338241"/>
                  </a:lnTo>
                  <a:lnTo>
                    <a:pt x="669689" y="336908"/>
                  </a:lnTo>
                  <a:lnTo>
                    <a:pt x="669689" y="335670"/>
                  </a:lnTo>
                  <a:lnTo>
                    <a:pt x="669689" y="333005"/>
                  </a:lnTo>
                  <a:lnTo>
                    <a:pt x="668452" y="329197"/>
                  </a:lnTo>
                  <a:lnTo>
                    <a:pt x="667120" y="325294"/>
                  </a:lnTo>
                  <a:lnTo>
                    <a:pt x="668452" y="318820"/>
                  </a:lnTo>
                  <a:lnTo>
                    <a:pt x="668452" y="317583"/>
                  </a:lnTo>
                  <a:lnTo>
                    <a:pt x="669689" y="315013"/>
                  </a:lnTo>
                  <a:lnTo>
                    <a:pt x="671021" y="312442"/>
                  </a:lnTo>
                  <a:lnTo>
                    <a:pt x="672258" y="309777"/>
                  </a:lnTo>
                  <a:lnTo>
                    <a:pt x="674827" y="308539"/>
                  </a:lnTo>
                  <a:lnTo>
                    <a:pt x="674827" y="307206"/>
                  </a:lnTo>
                  <a:lnTo>
                    <a:pt x="676159" y="307206"/>
                  </a:lnTo>
                  <a:lnTo>
                    <a:pt x="677396" y="307206"/>
                  </a:lnTo>
                  <a:lnTo>
                    <a:pt x="677396" y="308539"/>
                  </a:lnTo>
                  <a:lnTo>
                    <a:pt x="678729" y="309777"/>
                  </a:lnTo>
                  <a:lnTo>
                    <a:pt x="677396" y="313680"/>
                  </a:lnTo>
                  <a:lnTo>
                    <a:pt x="676159" y="316250"/>
                  </a:lnTo>
                  <a:lnTo>
                    <a:pt x="676159" y="318820"/>
                  </a:lnTo>
                  <a:lnTo>
                    <a:pt x="673590" y="322724"/>
                  </a:lnTo>
                  <a:lnTo>
                    <a:pt x="673590" y="327864"/>
                  </a:lnTo>
                  <a:lnTo>
                    <a:pt x="674827" y="330435"/>
                  </a:lnTo>
                  <a:lnTo>
                    <a:pt x="676159" y="334338"/>
                  </a:lnTo>
                  <a:lnTo>
                    <a:pt x="677396" y="335670"/>
                  </a:lnTo>
                  <a:lnTo>
                    <a:pt x="678729" y="335670"/>
                  </a:lnTo>
                  <a:lnTo>
                    <a:pt x="680061" y="335670"/>
                  </a:lnTo>
                  <a:lnTo>
                    <a:pt x="681297" y="335670"/>
                  </a:lnTo>
                  <a:lnTo>
                    <a:pt x="682630" y="334338"/>
                  </a:lnTo>
                  <a:lnTo>
                    <a:pt x="680061" y="331768"/>
                  </a:lnTo>
                  <a:lnTo>
                    <a:pt x="680061" y="329197"/>
                  </a:lnTo>
                  <a:lnTo>
                    <a:pt x="680061" y="327864"/>
                  </a:lnTo>
                  <a:lnTo>
                    <a:pt x="682630" y="326627"/>
                  </a:lnTo>
                  <a:lnTo>
                    <a:pt x="685199" y="326627"/>
                  </a:lnTo>
                  <a:lnTo>
                    <a:pt x="686531" y="326627"/>
                  </a:lnTo>
                  <a:lnTo>
                    <a:pt x="690337" y="326627"/>
                  </a:lnTo>
                  <a:lnTo>
                    <a:pt x="692906" y="325294"/>
                  </a:lnTo>
                  <a:lnTo>
                    <a:pt x="694239" y="325294"/>
                  </a:lnTo>
                  <a:lnTo>
                    <a:pt x="695476" y="325294"/>
                  </a:lnTo>
                  <a:lnTo>
                    <a:pt x="695476" y="326627"/>
                  </a:lnTo>
                  <a:lnTo>
                    <a:pt x="694239" y="327864"/>
                  </a:lnTo>
                  <a:lnTo>
                    <a:pt x="691669" y="329197"/>
                  </a:lnTo>
                  <a:lnTo>
                    <a:pt x="690337" y="331768"/>
                  </a:lnTo>
                  <a:lnTo>
                    <a:pt x="690337" y="333005"/>
                  </a:lnTo>
                  <a:lnTo>
                    <a:pt x="691669" y="335670"/>
                  </a:lnTo>
                  <a:lnTo>
                    <a:pt x="692906" y="338241"/>
                  </a:lnTo>
                  <a:lnTo>
                    <a:pt x="691669" y="339479"/>
                  </a:lnTo>
                  <a:lnTo>
                    <a:pt x="690337" y="340811"/>
                  </a:lnTo>
                  <a:lnTo>
                    <a:pt x="687768" y="343382"/>
                  </a:lnTo>
                  <a:lnTo>
                    <a:pt x="685199" y="344714"/>
                  </a:lnTo>
                  <a:lnTo>
                    <a:pt x="683867" y="344714"/>
                  </a:lnTo>
                  <a:lnTo>
                    <a:pt x="681297" y="344714"/>
                  </a:lnTo>
                  <a:lnTo>
                    <a:pt x="676159" y="344714"/>
                  </a:lnTo>
                  <a:lnTo>
                    <a:pt x="673590" y="347285"/>
                  </a:lnTo>
                  <a:lnTo>
                    <a:pt x="672258" y="348522"/>
                  </a:lnTo>
                  <a:lnTo>
                    <a:pt x="671021" y="349855"/>
                  </a:lnTo>
                  <a:lnTo>
                    <a:pt x="671021" y="351093"/>
                  </a:lnTo>
                  <a:lnTo>
                    <a:pt x="671021" y="354996"/>
                  </a:lnTo>
                  <a:lnTo>
                    <a:pt x="672258" y="358899"/>
                  </a:lnTo>
                  <a:lnTo>
                    <a:pt x="673590" y="360232"/>
                  </a:lnTo>
                  <a:lnTo>
                    <a:pt x="673590" y="361470"/>
                  </a:lnTo>
                  <a:lnTo>
                    <a:pt x="676159" y="361470"/>
                  </a:lnTo>
                  <a:lnTo>
                    <a:pt x="677396" y="361470"/>
                  </a:lnTo>
                  <a:lnTo>
                    <a:pt x="678729" y="361470"/>
                  </a:lnTo>
                  <a:lnTo>
                    <a:pt x="678729" y="360232"/>
                  </a:lnTo>
                  <a:lnTo>
                    <a:pt x="680061" y="358899"/>
                  </a:lnTo>
                  <a:lnTo>
                    <a:pt x="678729" y="357566"/>
                  </a:lnTo>
                  <a:lnTo>
                    <a:pt x="678729" y="356329"/>
                  </a:lnTo>
                  <a:lnTo>
                    <a:pt x="678729" y="354996"/>
                  </a:lnTo>
                  <a:lnTo>
                    <a:pt x="680061" y="353758"/>
                  </a:lnTo>
                  <a:lnTo>
                    <a:pt x="681297" y="353758"/>
                  </a:lnTo>
                  <a:lnTo>
                    <a:pt x="683867" y="353758"/>
                  </a:lnTo>
                  <a:lnTo>
                    <a:pt x="685199" y="354996"/>
                  </a:lnTo>
                  <a:lnTo>
                    <a:pt x="686531" y="354996"/>
                  </a:lnTo>
                  <a:lnTo>
                    <a:pt x="689100" y="353758"/>
                  </a:lnTo>
                  <a:lnTo>
                    <a:pt x="690337" y="351093"/>
                  </a:lnTo>
                  <a:lnTo>
                    <a:pt x="691669" y="349855"/>
                  </a:lnTo>
                  <a:lnTo>
                    <a:pt x="694239" y="348522"/>
                  </a:lnTo>
                  <a:lnTo>
                    <a:pt x="695476" y="348522"/>
                  </a:lnTo>
                  <a:lnTo>
                    <a:pt x="696807" y="348522"/>
                  </a:lnTo>
                  <a:lnTo>
                    <a:pt x="696807" y="349855"/>
                  </a:lnTo>
                  <a:lnTo>
                    <a:pt x="698140" y="349855"/>
                  </a:lnTo>
                  <a:lnTo>
                    <a:pt x="700709" y="348522"/>
                  </a:lnTo>
                  <a:lnTo>
                    <a:pt x="701946" y="345952"/>
                  </a:lnTo>
                  <a:lnTo>
                    <a:pt x="703278" y="345952"/>
                  </a:lnTo>
                  <a:lnTo>
                    <a:pt x="704515" y="345952"/>
                  </a:lnTo>
                  <a:lnTo>
                    <a:pt x="707084" y="345952"/>
                  </a:lnTo>
                  <a:lnTo>
                    <a:pt x="707084" y="347285"/>
                  </a:lnTo>
                  <a:lnTo>
                    <a:pt x="707084" y="348522"/>
                  </a:lnTo>
                  <a:lnTo>
                    <a:pt x="705847" y="349855"/>
                  </a:lnTo>
                  <a:lnTo>
                    <a:pt x="705847" y="351093"/>
                  </a:lnTo>
                  <a:lnTo>
                    <a:pt x="705847" y="353758"/>
                  </a:lnTo>
                  <a:lnTo>
                    <a:pt x="703278" y="354996"/>
                  </a:lnTo>
                  <a:lnTo>
                    <a:pt x="701946" y="354996"/>
                  </a:lnTo>
                  <a:lnTo>
                    <a:pt x="700709" y="353758"/>
                  </a:lnTo>
                  <a:lnTo>
                    <a:pt x="699377" y="353758"/>
                  </a:lnTo>
                  <a:lnTo>
                    <a:pt x="696807" y="354996"/>
                  </a:lnTo>
                  <a:lnTo>
                    <a:pt x="692906" y="356329"/>
                  </a:lnTo>
                  <a:lnTo>
                    <a:pt x="692906" y="357566"/>
                  </a:lnTo>
                  <a:lnTo>
                    <a:pt x="694239" y="358899"/>
                  </a:lnTo>
                  <a:lnTo>
                    <a:pt x="694239" y="361470"/>
                  </a:lnTo>
                  <a:lnTo>
                    <a:pt x="691669" y="361470"/>
                  </a:lnTo>
                  <a:lnTo>
                    <a:pt x="690337" y="362707"/>
                  </a:lnTo>
                  <a:lnTo>
                    <a:pt x="689100" y="366610"/>
                  </a:lnTo>
                  <a:lnTo>
                    <a:pt x="687768" y="367943"/>
                  </a:lnTo>
                  <a:lnTo>
                    <a:pt x="687768" y="370513"/>
                  </a:lnTo>
                  <a:lnTo>
                    <a:pt x="687768" y="371751"/>
                  </a:lnTo>
                  <a:lnTo>
                    <a:pt x="689100" y="373084"/>
                  </a:lnTo>
                  <a:lnTo>
                    <a:pt x="690337" y="373084"/>
                  </a:lnTo>
                  <a:lnTo>
                    <a:pt x="691669" y="373084"/>
                  </a:lnTo>
                  <a:lnTo>
                    <a:pt x="695476" y="370513"/>
                  </a:lnTo>
                  <a:lnTo>
                    <a:pt x="698140" y="369181"/>
                  </a:lnTo>
                  <a:lnTo>
                    <a:pt x="699377" y="369181"/>
                  </a:lnTo>
                  <a:lnTo>
                    <a:pt x="700709" y="369181"/>
                  </a:lnTo>
                  <a:lnTo>
                    <a:pt x="701946" y="367943"/>
                  </a:lnTo>
                  <a:lnTo>
                    <a:pt x="703278" y="364040"/>
                  </a:lnTo>
                  <a:lnTo>
                    <a:pt x="704515" y="361470"/>
                  </a:lnTo>
                  <a:lnTo>
                    <a:pt x="705847" y="360232"/>
                  </a:lnTo>
                  <a:lnTo>
                    <a:pt x="707084" y="360232"/>
                  </a:lnTo>
                  <a:lnTo>
                    <a:pt x="708416" y="360232"/>
                  </a:lnTo>
                  <a:lnTo>
                    <a:pt x="709749" y="361470"/>
                  </a:lnTo>
                  <a:lnTo>
                    <a:pt x="710986" y="361470"/>
                  </a:lnTo>
                  <a:lnTo>
                    <a:pt x="710986" y="362707"/>
                  </a:lnTo>
                  <a:lnTo>
                    <a:pt x="710986" y="364040"/>
                  </a:lnTo>
                  <a:lnTo>
                    <a:pt x="709749" y="365373"/>
                  </a:lnTo>
                  <a:lnTo>
                    <a:pt x="709749" y="366610"/>
                  </a:lnTo>
                  <a:lnTo>
                    <a:pt x="707084" y="370513"/>
                  </a:lnTo>
                  <a:lnTo>
                    <a:pt x="705847" y="374321"/>
                  </a:lnTo>
                  <a:lnTo>
                    <a:pt x="704515" y="374321"/>
                  </a:lnTo>
                  <a:lnTo>
                    <a:pt x="704515" y="375654"/>
                  </a:lnTo>
                  <a:lnTo>
                    <a:pt x="701946" y="374321"/>
                  </a:lnTo>
                  <a:lnTo>
                    <a:pt x="700709" y="374321"/>
                  </a:lnTo>
                  <a:lnTo>
                    <a:pt x="699377" y="375654"/>
                  </a:lnTo>
                  <a:lnTo>
                    <a:pt x="700709" y="376987"/>
                  </a:lnTo>
                  <a:lnTo>
                    <a:pt x="701946" y="378224"/>
                  </a:lnTo>
                  <a:lnTo>
                    <a:pt x="700709" y="379557"/>
                  </a:lnTo>
                  <a:lnTo>
                    <a:pt x="698140" y="378224"/>
                  </a:lnTo>
                  <a:lnTo>
                    <a:pt x="695476" y="378224"/>
                  </a:lnTo>
                  <a:lnTo>
                    <a:pt x="692906" y="378224"/>
                  </a:lnTo>
                  <a:lnTo>
                    <a:pt x="691669" y="379557"/>
                  </a:lnTo>
                  <a:lnTo>
                    <a:pt x="691669" y="380795"/>
                  </a:lnTo>
                  <a:lnTo>
                    <a:pt x="691669" y="383460"/>
                  </a:lnTo>
                  <a:lnTo>
                    <a:pt x="690337" y="385936"/>
                  </a:lnTo>
                  <a:lnTo>
                    <a:pt x="690337" y="389839"/>
                  </a:lnTo>
                  <a:lnTo>
                    <a:pt x="689100" y="392409"/>
                  </a:lnTo>
                  <a:lnTo>
                    <a:pt x="690337" y="393742"/>
                  </a:lnTo>
                  <a:lnTo>
                    <a:pt x="690337" y="392409"/>
                  </a:lnTo>
                  <a:lnTo>
                    <a:pt x="692906" y="389839"/>
                  </a:lnTo>
                  <a:lnTo>
                    <a:pt x="695476" y="387268"/>
                  </a:lnTo>
                  <a:lnTo>
                    <a:pt x="696807" y="387268"/>
                  </a:lnTo>
                  <a:lnTo>
                    <a:pt x="699377" y="389839"/>
                  </a:lnTo>
                  <a:lnTo>
                    <a:pt x="699377" y="392409"/>
                  </a:lnTo>
                  <a:lnTo>
                    <a:pt x="699377" y="393742"/>
                  </a:lnTo>
                  <a:lnTo>
                    <a:pt x="699377" y="395075"/>
                  </a:lnTo>
                  <a:lnTo>
                    <a:pt x="696807" y="397645"/>
                  </a:lnTo>
                  <a:lnTo>
                    <a:pt x="694239" y="398883"/>
                  </a:lnTo>
                  <a:lnTo>
                    <a:pt x="695476" y="400215"/>
                  </a:lnTo>
                  <a:lnTo>
                    <a:pt x="695476" y="401453"/>
                  </a:lnTo>
                  <a:lnTo>
                    <a:pt x="696807" y="401453"/>
                  </a:lnTo>
                  <a:lnTo>
                    <a:pt x="700709" y="398883"/>
                  </a:lnTo>
                  <a:lnTo>
                    <a:pt x="704515" y="398883"/>
                  </a:lnTo>
                  <a:lnTo>
                    <a:pt x="704515" y="397645"/>
                  </a:lnTo>
                  <a:lnTo>
                    <a:pt x="705847" y="397645"/>
                  </a:lnTo>
                  <a:lnTo>
                    <a:pt x="705847" y="395075"/>
                  </a:lnTo>
                  <a:lnTo>
                    <a:pt x="705847" y="393742"/>
                  </a:lnTo>
                  <a:lnTo>
                    <a:pt x="705847" y="392409"/>
                  </a:lnTo>
                  <a:lnTo>
                    <a:pt x="710986" y="389839"/>
                  </a:lnTo>
                  <a:lnTo>
                    <a:pt x="714887" y="388601"/>
                  </a:lnTo>
                  <a:lnTo>
                    <a:pt x="717456" y="388601"/>
                  </a:lnTo>
                  <a:lnTo>
                    <a:pt x="718788" y="388601"/>
                  </a:lnTo>
                  <a:lnTo>
                    <a:pt x="721357" y="385936"/>
                  </a:lnTo>
                  <a:lnTo>
                    <a:pt x="722594" y="384698"/>
                  </a:lnTo>
                  <a:lnTo>
                    <a:pt x="723926" y="384698"/>
                  </a:lnTo>
                  <a:lnTo>
                    <a:pt x="726495" y="385936"/>
                  </a:lnTo>
                  <a:lnTo>
                    <a:pt x="731634" y="385936"/>
                  </a:lnTo>
                  <a:lnTo>
                    <a:pt x="732966" y="384698"/>
                  </a:lnTo>
                  <a:lnTo>
                    <a:pt x="734203" y="385936"/>
                  </a:lnTo>
                  <a:lnTo>
                    <a:pt x="736867" y="379557"/>
                  </a:lnTo>
                  <a:lnTo>
                    <a:pt x="779400" y="365373"/>
                  </a:lnTo>
                  <a:lnTo>
                    <a:pt x="780733" y="361470"/>
                  </a:lnTo>
                  <a:lnTo>
                    <a:pt x="780733" y="358899"/>
                  </a:lnTo>
                  <a:lnTo>
                    <a:pt x="780733" y="356329"/>
                  </a:lnTo>
                  <a:lnTo>
                    <a:pt x="779400" y="353758"/>
                  </a:lnTo>
                  <a:lnTo>
                    <a:pt x="779400" y="352426"/>
                  </a:lnTo>
                  <a:lnTo>
                    <a:pt x="779400" y="351093"/>
                  </a:lnTo>
                  <a:lnTo>
                    <a:pt x="780733" y="349855"/>
                  </a:lnTo>
                  <a:lnTo>
                    <a:pt x="780733" y="347285"/>
                  </a:lnTo>
                  <a:lnTo>
                    <a:pt x="781970" y="343382"/>
                  </a:lnTo>
                  <a:lnTo>
                    <a:pt x="783302" y="342144"/>
                  </a:lnTo>
                  <a:lnTo>
                    <a:pt x="784539" y="342144"/>
                  </a:lnTo>
                  <a:lnTo>
                    <a:pt x="785871" y="340811"/>
                  </a:lnTo>
                  <a:lnTo>
                    <a:pt x="787108" y="340811"/>
                  </a:lnTo>
                  <a:lnTo>
                    <a:pt x="787108" y="342144"/>
                  </a:lnTo>
                  <a:lnTo>
                    <a:pt x="788440" y="340811"/>
                  </a:lnTo>
                  <a:lnTo>
                    <a:pt x="788440" y="338241"/>
                  </a:lnTo>
                  <a:lnTo>
                    <a:pt x="789772" y="335670"/>
                  </a:lnTo>
                  <a:lnTo>
                    <a:pt x="789772" y="331768"/>
                  </a:lnTo>
                  <a:lnTo>
                    <a:pt x="791009" y="329197"/>
                  </a:lnTo>
                  <a:lnTo>
                    <a:pt x="791009" y="326627"/>
                  </a:lnTo>
                  <a:lnTo>
                    <a:pt x="791009" y="324056"/>
                  </a:lnTo>
                  <a:lnTo>
                    <a:pt x="792342" y="321486"/>
                  </a:lnTo>
                  <a:lnTo>
                    <a:pt x="792342" y="320153"/>
                  </a:lnTo>
                  <a:lnTo>
                    <a:pt x="791009" y="317583"/>
                  </a:lnTo>
                  <a:lnTo>
                    <a:pt x="789772" y="317583"/>
                  </a:lnTo>
                  <a:lnTo>
                    <a:pt x="789772" y="316250"/>
                  </a:lnTo>
                  <a:lnTo>
                    <a:pt x="789772" y="315013"/>
                  </a:lnTo>
                  <a:lnTo>
                    <a:pt x="791009" y="313680"/>
                  </a:lnTo>
                  <a:lnTo>
                    <a:pt x="791009" y="312442"/>
                  </a:lnTo>
                  <a:lnTo>
                    <a:pt x="791009" y="311109"/>
                  </a:lnTo>
                  <a:lnTo>
                    <a:pt x="791009" y="309777"/>
                  </a:lnTo>
                  <a:lnTo>
                    <a:pt x="792342" y="308539"/>
                  </a:lnTo>
                  <a:lnTo>
                    <a:pt x="793579" y="307206"/>
                  </a:lnTo>
                  <a:lnTo>
                    <a:pt x="794910" y="307206"/>
                  </a:lnTo>
                  <a:lnTo>
                    <a:pt x="796148" y="305969"/>
                  </a:lnTo>
                  <a:lnTo>
                    <a:pt x="797480" y="305969"/>
                  </a:lnTo>
                  <a:lnTo>
                    <a:pt x="797480" y="308539"/>
                  </a:lnTo>
                  <a:lnTo>
                    <a:pt x="797480" y="309777"/>
                  </a:lnTo>
                  <a:lnTo>
                    <a:pt x="797480" y="311109"/>
                  </a:lnTo>
                  <a:lnTo>
                    <a:pt x="798717" y="313680"/>
                  </a:lnTo>
                  <a:lnTo>
                    <a:pt x="800049" y="315013"/>
                  </a:lnTo>
                  <a:lnTo>
                    <a:pt x="801286" y="315013"/>
                  </a:lnTo>
                  <a:lnTo>
                    <a:pt x="801286" y="312442"/>
                  </a:lnTo>
                  <a:lnTo>
                    <a:pt x="802618" y="308539"/>
                  </a:lnTo>
                  <a:lnTo>
                    <a:pt x="803950" y="305969"/>
                  </a:lnTo>
                  <a:lnTo>
                    <a:pt x="805187" y="302065"/>
                  </a:lnTo>
                  <a:lnTo>
                    <a:pt x="806519" y="298162"/>
                  </a:lnTo>
                  <a:lnTo>
                    <a:pt x="807757" y="293022"/>
                  </a:lnTo>
                  <a:lnTo>
                    <a:pt x="810325" y="289214"/>
                  </a:lnTo>
                  <a:lnTo>
                    <a:pt x="811658" y="285311"/>
                  </a:lnTo>
                  <a:lnTo>
                    <a:pt x="810325" y="283978"/>
                  </a:lnTo>
                  <a:lnTo>
                    <a:pt x="809089" y="282740"/>
                  </a:lnTo>
                  <a:lnTo>
                    <a:pt x="807757" y="281407"/>
                  </a:lnTo>
                  <a:lnTo>
                    <a:pt x="806519" y="281407"/>
                  </a:lnTo>
                  <a:lnTo>
                    <a:pt x="805187" y="282740"/>
                  </a:lnTo>
                  <a:lnTo>
                    <a:pt x="803950" y="282740"/>
                  </a:lnTo>
                  <a:lnTo>
                    <a:pt x="801286" y="282740"/>
                  </a:lnTo>
                  <a:lnTo>
                    <a:pt x="798717" y="282740"/>
                  </a:lnTo>
                  <a:lnTo>
                    <a:pt x="798717" y="281407"/>
                  </a:lnTo>
                  <a:lnTo>
                    <a:pt x="797480" y="281407"/>
                  </a:lnTo>
                  <a:lnTo>
                    <a:pt x="797480" y="278837"/>
                  </a:lnTo>
                  <a:lnTo>
                    <a:pt x="798717" y="277504"/>
                  </a:lnTo>
                  <a:lnTo>
                    <a:pt x="798717" y="276267"/>
                  </a:lnTo>
                  <a:lnTo>
                    <a:pt x="800049" y="276267"/>
                  </a:lnTo>
                  <a:lnTo>
                    <a:pt x="801286" y="276267"/>
                  </a:lnTo>
                  <a:lnTo>
                    <a:pt x="802618" y="276267"/>
                  </a:lnTo>
                  <a:lnTo>
                    <a:pt x="802618" y="274934"/>
                  </a:lnTo>
                  <a:lnTo>
                    <a:pt x="802618" y="273696"/>
                  </a:lnTo>
                  <a:lnTo>
                    <a:pt x="801286" y="273696"/>
                  </a:lnTo>
                  <a:lnTo>
                    <a:pt x="801286" y="272363"/>
                  </a:lnTo>
                  <a:lnTo>
                    <a:pt x="798717" y="272363"/>
                  </a:lnTo>
                  <a:lnTo>
                    <a:pt x="796148" y="272363"/>
                  </a:lnTo>
                  <a:lnTo>
                    <a:pt x="792342" y="272363"/>
                  </a:lnTo>
                  <a:lnTo>
                    <a:pt x="791009" y="271126"/>
                  </a:lnTo>
                  <a:lnTo>
                    <a:pt x="789772" y="271126"/>
                  </a:lnTo>
                  <a:lnTo>
                    <a:pt x="789772" y="269793"/>
                  </a:lnTo>
                  <a:lnTo>
                    <a:pt x="789772" y="268555"/>
                  </a:lnTo>
                  <a:lnTo>
                    <a:pt x="789772" y="267223"/>
                  </a:lnTo>
                  <a:lnTo>
                    <a:pt x="789772" y="265890"/>
                  </a:lnTo>
                  <a:lnTo>
                    <a:pt x="791009" y="264652"/>
                  </a:lnTo>
                  <a:lnTo>
                    <a:pt x="794910" y="264652"/>
                  </a:lnTo>
                  <a:lnTo>
                    <a:pt x="796148" y="265890"/>
                  </a:lnTo>
                  <a:lnTo>
                    <a:pt x="798717" y="267223"/>
                  </a:lnTo>
                  <a:lnTo>
                    <a:pt x="802618" y="268555"/>
                  </a:lnTo>
                  <a:lnTo>
                    <a:pt x="803950" y="268555"/>
                  </a:lnTo>
                  <a:lnTo>
                    <a:pt x="805187" y="268555"/>
                  </a:lnTo>
                  <a:lnTo>
                    <a:pt x="806519" y="268555"/>
                  </a:lnTo>
                  <a:lnTo>
                    <a:pt x="806519" y="267223"/>
                  </a:lnTo>
                  <a:lnTo>
                    <a:pt x="805187" y="265890"/>
                  </a:lnTo>
                  <a:lnTo>
                    <a:pt x="805187" y="264652"/>
                  </a:lnTo>
                  <a:lnTo>
                    <a:pt x="803950" y="264652"/>
                  </a:lnTo>
                  <a:lnTo>
                    <a:pt x="802618" y="263320"/>
                  </a:lnTo>
                  <a:lnTo>
                    <a:pt x="801286" y="263320"/>
                  </a:lnTo>
                  <a:lnTo>
                    <a:pt x="801286" y="262082"/>
                  </a:lnTo>
                  <a:lnTo>
                    <a:pt x="800049" y="259511"/>
                  </a:lnTo>
                  <a:lnTo>
                    <a:pt x="800049" y="258179"/>
                  </a:lnTo>
                  <a:lnTo>
                    <a:pt x="701946" y="277504"/>
                  </a:lnTo>
                  <a:lnTo>
                    <a:pt x="624586" y="0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97358E8-D2F9-97D8-3E87-9AFD750390EA}"/>
                </a:ext>
              </a:extLst>
            </p:cNvPr>
            <p:cNvSpPr/>
            <p:nvPr/>
          </p:nvSpPr>
          <p:spPr>
            <a:xfrm>
              <a:off x="6301519" y="6181793"/>
              <a:ext cx="1467298" cy="1112903"/>
            </a:xfrm>
            <a:custGeom>
              <a:avLst/>
              <a:gdLst>
                <a:gd name="connsiteX0" fmla="*/ 1133276 w 1633687"/>
                <a:gd name="connsiteY0" fmla="*/ 7711 h 1239106"/>
                <a:gd name="connsiteX1" fmla="*/ 1129375 w 1633687"/>
                <a:gd name="connsiteY1" fmla="*/ 10281 h 1239106"/>
                <a:gd name="connsiteX2" fmla="*/ 1126805 w 1633687"/>
                <a:gd name="connsiteY2" fmla="*/ 6378 h 1239106"/>
                <a:gd name="connsiteX3" fmla="*/ 1112532 w 1633687"/>
                <a:gd name="connsiteY3" fmla="*/ 6378 h 1239106"/>
                <a:gd name="connsiteX4" fmla="*/ 1103017 w 1633687"/>
                <a:gd name="connsiteY4" fmla="*/ 0 h 1239106"/>
                <a:gd name="connsiteX5" fmla="*/ 1103017 w 1633687"/>
                <a:gd name="connsiteY5" fmla="*/ 2570 h 1239106"/>
                <a:gd name="connsiteX6" fmla="*/ 1094073 w 1633687"/>
                <a:gd name="connsiteY6" fmla="*/ 1238 h 1239106"/>
                <a:gd name="connsiteX7" fmla="*/ 1091503 w 1633687"/>
                <a:gd name="connsiteY7" fmla="*/ 11614 h 1239106"/>
                <a:gd name="connsiteX8" fmla="*/ 1083701 w 1633687"/>
                <a:gd name="connsiteY8" fmla="*/ 11614 h 1239106"/>
                <a:gd name="connsiteX9" fmla="*/ 1083701 w 1633687"/>
                <a:gd name="connsiteY9" fmla="*/ 16755 h 1239106"/>
                <a:gd name="connsiteX10" fmla="*/ 1079800 w 1633687"/>
                <a:gd name="connsiteY10" fmla="*/ 19325 h 1239106"/>
                <a:gd name="connsiteX11" fmla="*/ 1081132 w 1633687"/>
                <a:gd name="connsiteY11" fmla="*/ 41221 h 1239106"/>
                <a:gd name="connsiteX12" fmla="*/ 1091503 w 1633687"/>
                <a:gd name="connsiteY12" fmla="*/ 58071 h 1239106"/>
                <a:gd name="connsiteX13" fmla="*/ 1088934 w 1633687"/>
                <a:gd name="connsiteY13" fmla="*/ 92914 h 1239106"/>
                <a:gd name="connsiteX14" fmla="*/ 1091503 w 1633687"/>
                <a:gd name="connsiteY14" fmla="*/ 103195 h 1239106"/>
                <a:gd name="connsiteX15" fmla="*/ 1087602 w 1633687"/>
                <a:gd name="connsiteY15" fmla="*/ 107099 h 1239106"/>
                <a:gd name="connsiteX16" fmla="*/ 1068571 w 1633687"/>
                <a:gd name="connsiteY16" fmla="*/ 109669 h 1239106"/>
                <a:gd name="connsiteX17" fmla="*/ 1058295 w 1633687"/>
                <a:gd name="connsiteY17" fmla="*/ 98055 h 1239106"/>
                <a:gd name="connsiteX18" fmla="*/ 1057058 w 1633687"/>
                <a:gd name="connsiteY18" fmla="*/ 82632 h 1239106"/>
                <a:gd name="connsiteX19" fmla="*/ 1049255 w 1633687"/>
                <a:gd name="connsiteY19" fmla="*/ 74826 h 1239106"/>
                <a:gd name="connsiteX20" fmla="*/ 1050587 w 1633687"/>
                <a:gd name="connsiteY20" fmla="*/ 65782 h 1239106"/>
                <a:gd name="connsiteX21" fmla="*/ 536760 w 1633687"/>
                <a:gd name="connsiteY21" fmla="*/ 100625 h 1239106"/>
                <a:gd name="connsiteX22" fmla="*/ 525151 w 1633687"/>
                <a:gd name="connsiteY22" fmla="*/ 90343 h 1239106"/>
                <a:gd name="connsiteX23" fmla="*/ 520012 w 1633687"/>
                <a:gd name="connsiteY23" fmla="*/ 65782 h 1239106"/>
                <a:gd name="connsiteX24" fmla="*/ 508404 w 1633687"/>
                <a:gd name="connsiteY24" fmla="*/ 46743 h 1239106"/>
                <a:gd name="connsiteX25" fmla="*/ 503265 w 1633687"/>
                <a:gd name="connsiteY25" fmla="*/ 44172 h 1239106"/>
                <a:gd name="connsiteX26" fmla="*/ 503265 w 1633687"/>
                <a:gd name="connsiteY26" fmla="*/ 37699 h 1239106"/>
                <a:gd name="connsiteX27" fmla="*/ 237407 w 1633687"/>
                <a:gd name="connsiteY27" fmla="*/ 69971 h 1239106"/>
                <a:gd name="connsiteX28" fmla="*/ 2569 w 1633687"/>
                <a:gd name="connsiteY28" fmla="*/ 89011 h 1239106"/>
                <a:gd name="connsiteX29" fmla="*/ 5138 w 1633687"/>
                <a:gd name="connsiteY29" fmla="*/ 99387 h 1239106"/>
                <a:gd name="connsiteX30" fmla="*/ 0 w 1633687"/>
                <a:gd name="connsiteY30" fmla="*/ 117380 h 1239106"/>
                <a:gd name="connsiteX31" fmla="*/ 2569 w 1633687"/>
                <a:gd name="connsiteY31" fmla="*/ 123854 h 1239106"/>
                <a:gd name="connsiteX32" fmla="*/ 18079 w 1633687"/>
                <a:gd name="connsiteY32" fmla="*/ 136801 h 1239106"/>
                <a:gd name="connsiteX33" fmla="*/ 21885 w 1633687"/>
                <a:gd name="connsiteY33" fmla="*/ 144512 h 1239106"/>
                <a:gd name="connsiteX34" fmla="*/ 45103 w 1633687"/>
                <a:gd name="connsiteY34" fmla="*/ 156126 h 1239106"/>
                <a:gd name="connsiteX35" fmla="*/ 50241 w 1633687"/>
                <a:gd name="connsiteY35" fmla="*/ 165646 h 1239106"/>
                <a:gd name="connsiteX36" fmla="*/ 49004 w 1633687"/>
                <a:gd name="connsiteY36" fmla="*/ 179830 h 1239106"/>
                <a:gd name="connsiteX37" fmla="*/ 42533 w 1633687"/>
                <a:gd name="connsiteY37" fmla="*/ 192682 h 1239106"/>
                <a:gd name="connsiteX38" fmla="*/ 49004 w 1633687"/>
                <a:gd name="connsiteY38" fmla="*/ 204296 h 1239106"/>
                <a:gd name="connsiteX39" fmla="*/ 58043 w 1633687"/>
                <a:gd name="connsiteY39" fmla="*/ 212103 h 1239106"/>
                <a:gd name="connsiteX40" fmla="*/ 49004 w 1633687"/>
                <a:gd name="connsiteY40" fmla="*/ 218481 h 1239106"/>
                <a:gd name="connsiteX41" fmla="*/ 43866 w 1633687"/>
                <a:gd name="connsiteY41" fmla="*/ 233998 h 1239106"/>
                <a:gd name="connsiteX42" fmla="*/ 38727 w 1633687"/>
                <a:gd name="connsiteY42" fmla="*/ 235331 h 1239106"/>
                <a:gd name="connsiteX43" fmla="*/ 38727 w 1633687"/>
                <a:gd name="connsiteY43" fmla="*/ 236569 h 1239106"/>
                <a:gd name="connsiteX44" fmla="*/ 37395 w 1633687"/>
                <a:gd name="connsiteY44" fmla="*/ 236569 h 1239106"/>
                <a:gd name="connsiteX45" fmla="*/ 36158 w 1633687"/>
                <a:gd name="connsiteY45" fmla="*/ 237901 h 1239106"/>
                <a:gd name="connsiteX46" fmla="*/ 34826 w 1633687"/>
                <a:gd name="connsiteY46" fmla="*/ 239139 h 1239106"/>
                <a:gd name="connsiteX47" fmla="*/ 36158 w 1633687"/>
                <a:gd name="connsiteY47" fmla="*/ 240472 h 1239106"/>
                <a:gd name="connsiteX48" fmla="*/ 36158 w 1633687"/>
                <a:gd name="connsiteY48" fmla="*/ 241805 h 1239106"/>
                <a:gd name="connsiteX49" fmla="*/ 39964 w 1633687"/>
                <a:gd name="connsiteY49" fmla="*/ 241805 h 1239106"/>
                <a:gd name="connsiteX50" fmla="*/ 43866 w 1633687"/>
                <a:gd name="connsiteY50" fmla="*/ 240472 h 1239106"/>
                <a:gd name="connsiteX51" fmla="*/ 45103 w 1633687"/>
                <a:gd name="connsiteY51" fmla="*/ 240472 h 1239106"/>
                <a:gd name="connsiteX52" fmla="*/ 45103 w 1633687"/>
                <a:gd name="connsiteY52" fmla="*/ 241805 h 1239106"/>
                <a:gd name="connsiteX53" fmla="*/ 41296 w 1633687"/>
                <a:gd name="connsiteY53" fmla="*/ 243042 h 1239106"/>
                <a:gd name="connsiteX54" fmla="*/ 37395 w 1633687"/>
                <a:gd name="connsiteY54" fmla="*/ 245613 h 1239106"/>
                <a:gd name="connsiteX55" fmla="*/ 33494 w 1633687"/>
                <a:gd name="connsiteY55" fmla="*/ 245613 h 1239106"/>
                <a:gd name="connsiteX56" fmla="*/ 33494 w 1633687"/>
                <a:gd name="connsiteY56" fmla="*/ 246279 h 1239106"/>
                <a:gd name="connsiteX57" fmla="*/ 34826 w 1633687"/>
                <a:gd name="connsiteY57" fmla="*/ 247517 h 1239106"/>
                <a:gd name="connsiteX58" fmla="*/ 37395 w 1633687"/>
                <a:gd name="connsiteY58" fmla="*/ 247517 h 1239106"/>
                <a:gd name="connsiteX59" fmla="*/ 56426 w 1633687"/>
                <a:gd name="connsiteY59" fmla="*/ 241138 h 1239106"/>
                <a:gd name="connsiteX60" fmla="*/ 70699 w 1633687"/>
                <a:gd name="connsiteY60" fmla="*/ 235902 h 1239106"/>
                <a:gd name="connsiteX61" fmla="*/ 70699 w 1633687"/>
                <a:gd name="connsiteY61" fmla="*/ 234665 h 1239106"/>
                <a:gd name="connsiteX62" fmla="*/ 69367 w 1633687"/>
                <a:gd name="connsiteY62" fmla="*/ 235902 h 1239106"/>
                <a:gd name="connsiteX63" fmla="*/ 66797 w 1633687"/>
                <a:gd name="connsiteY63" fmla="*/ 235902 h 1239106"/>
                <a:gd name="connsiteX64" fmla="*/ 61659 w 1633687"/>
                <a:gd name="connsiteY64" fmla="*/ 237235 h 1239106"/>
                <a:gd name="connsiteX65" fmla="*/ 53857 w 1633687"/>
                <a:gd name="connsiteY65" fmla="*/ 239806 h 1239106"/>
                <a:gd name="connsiteX66" fmla="*/ 53857 w 1633687"/>
                <a:gd name="connsiteY66" fmla="*/ 238473 h 1239106"/>
                <a:gd name="connsiteX67" fmla="*/ 56426 w 1633687"/>
                <a:gd name="connsiteY67" fmla="*/ 237235 h 1239106"/>
                <a:gd name="connsiteX68" fmla="*/ 64228 w 1633687"/>
                <a:gd name="connsiteY68" fmla="*/ 233332 h 1239106"/>
                <a:gd name="connsiteX69" fmla="*/ 73268 w 1633687"/>
                <a:gd name="connsiteY69" fmla="*/ 229429 h 1239106"/>
                <a:gd name="connsiteX70" fmla="*/ 77074 w 1633687"/>
                <a:gd name="connsiteY70" fmla="*/ 229429 h 1239106"/>
                <a:gd name="connsiteX71" fmla="*/ 80975 w 1633687"/>
                <a:gd name="connsiteY71" fmla="*/ 228191 h 1239106"/>
                <a:gd name="connsiteX72" fmla="*/ 80975 w 1633687"/>
                <a:gd name="connsiteY72" fmla="*/ 223051 h 1239106"/>
                <a:gd name="connsiteX73" fmla="*/ 79739 w 1633687"/>
                <a:gd name="connsiteY73" fmla="*/ 221718 h 1239106"/>
                <a:gd name="connsiteX74" fmla="*/ 87446 w 1633687"/>
                <a:gd name="connsiteY74" fmla="*/ 216577 h 1239106"/>
                <a:gd name="connsiteX75" fmla="*/ 93916 w 1633687"/>
                <a:gd name="connsiteY75" fmla="*/ 212674 h 1239106"/>
                <a:gd name="connsiteX76" fmla="*/ 95153 w 1633687"/>
                <a:gd name="connsiteY76" fmla="*/ 212674 h 1239106"/>
                <a:gd name="connsiteX77" fmla="*/ 96485 w 1633687"/>
                <a:gd name="connsiteY77" fmla="*/ 211436 h 1239106"/>
                <a:gd name="connsiteX78" fmla="*/ 99054 w 1633687"/>
                <a:gd name="connsiteY78" fmla="*/ 201916 h 1239106"/>
                <a:gd name="connsiteX79" fmla="*/ 100387 w 1633687"/>
                <a:gd name="connsiteY79" fmla="*/ 194205 h 1239106"/>
                <a:gd name="connsiteX80" fmla="*/ 96485 w 1633687"/>
                <a:gd name="connsiteY80" fmla="*/ 189065 h 1239106"/>
                <a:gd name="connsiteX81" fmla="*/ 92584 w 1633687"/>
                <a:gd name="connsiteY81" fmla="*/ 183924 h 1239106"/>
                <a:gd name="connsiteX82" fmla="*/ 92584 w 1633687"/>
                <a:gd name="connsiteY82" fmla="*/ 173547 h 1239106"/>
                <a:gd name="connsiteX83" fmla="*/ 95153 w 1633687"/>
                <a:gd name="connsiteY83" fmla="*/ 173547 h 1239106"/>
                <a:gd name="connsiteX84" fmla="*/ 97817 w 1633687"/>
                <a:gd name="connsiteY84" fmla="*/ 174880 h 1239106"/>
                <a:gd name="connsiteX85" fmla="*/ 100387 w 1633687"/>
                <a:gd name="connsiteY85" fmla="*/ 176118 h 1239106"/>
                <a:gd name="connsiteX86" fmla="*/ 101624 w 1633687"/>
                <a:gd name="connsiteY86" fmla="*/ 180021 h 1239106"/>
                <a:gd name="connsiteX87" fmla="*/ 101624 w 1633687"/>
                <a:gd name="connsiteY87" fmla="*/ 181353 h 1239106"/>
                <a:gd name="connsiteX88" fmla="*/ 102955 w 1633687"/>
                <a:gd name="connsiteY88" fmla="*/ 182591 h 1239106"/>
                <a:gd name="connsiteX89" fmla="*/ 106762 w 1633687"/>
                <a:gd name="connsiteY89" fmla="*/ 182591 h 1239106"/>
                <a:gd name="connsiteX90" fmla="*/ 109331 w 1633687"/>
                <a:gd name="connsiteY90" fmla="*/ 185161 h 1239106"/>
                <a:gd name="connsiteX91" fmla="*/ 109331 w 1633687"/>
                <a:gd name="connsiteY91" fmla="*/ 194681 h 1239106"/>
                <a:gd name="connsiteX92" fmla="*/ 110663 w 1633687"/>
                <a:gd name="connsiteY92" fmla="*/ 203725 h 1239106"/>
                <a:gd name="connsiteX93" fmla="*/ 114564 w 1633687"/>
                <a:gd name="connsiteY93" fmla="*/ 203725 h 1239106"/>
                <a:gd name="connsiteX94" fmla="*/ 117134 w 1633687"/>
                <a:gd name="connsiteY94" fmla="*/ 202393 h 1239106"/>
                <a:gd name="connsiteX95" fmla="*/ 118371 w 1633687"/>
                <a:gd name="connsiteY95" fmla="*/ 190873 h 1239106"/>
                <a:gd name="connsiteX96" fmla="*/ 120939 w 1633687"/>
                <a:gd name="connsiteY96" fmla="*/ 180497 h 1239106"/>
                <a:gd name="connsiteX97" fmla="*/ 123509 w 1633687"/>
                <a:gd name="connsiteY97" fmla="*/ 176593 h 1239106"/>
                <a:gd name="connsiteX98" fmla="*/ 126173 w 1633687"/>
                <a:gd name="connsiteY98" fmla="*/ 172786 h 1239106"/>
                <a:gd name="connsiteX99" fmla="*/ 122272 w 1633687"/>
                <a:gd name="connsiteY99" fmla="*/ 171453 h 1239106"/>
                <a:gd name="connsiteX100" fmla="*/ 120939 w 1633687"/>
                <a:gd name="connsiteY100" fmla="*/ 168882 h 1239106"/>
                <a:gd name="connsiteX101" fmla="*/ 120939 w 1633687"/>
                <a:gd name="connsiteY101" fmla="*/ 167550 h 1239106"/>
                <a:gd name="connsiteX102" fmla="*/ 122272 w 1633687"/>
                <a:gd name="connsiteY102" fmla="*/ 166312 h 1239106"/>
                <a:gd name="connsiteX103" fmla="*/ 126173 w 1633687"/>
                <a:gd name="connsiteY103" fmla="*/ 170215 h 1239106"/>
                <a:gd name="connsiteX104" fmla="*/ 128742 w 1633687"/>
                <a:gd name="connsiteY104" fmla="*/ 174023 h 1239106"/>
                <a:gd name="connsiteX105" fmla="*/ 128742 w 1633687"/>
                <a:gd name="connsiteY105" fmla="*/ 177926 h 1239106"/>
                <a:gd name="connsiteX106" fmla="*/ 127410 w 1633687"/>
                <a:gd name="connsiteY106" fmla="*/ 180497 h 1239106"/>
                <a:gd name="connsiteX107" fmla="*/ 126173 w 1633687"/>
                <a:gd name="connsiteY107" fmla="*/ 183067 h 1239106"/>
                <a:gd name="connsiteX108" fmla="*/ 123509 w 1633687"/>
                <a:gd name="connsiteY108" fmla="*/ 185637 h 1239106"/>
                <a:gd name="connsiteX109" fmla="*/ 124841 w 1633687"/>
                <a:gd name="connsiteY109" fmla="*/ 189541 h 1239106"/>
                <a:gd name="connsiteX110" fmla="*/ 139019 w 1633687"/>
                <a:gd name="connsiteY110" fmla="*/ 193444 h 1239106"/>
                <a:gd name="connsiteX111" fmla="*/ 155861 w 1633687"/>
                <a:gd name="connsiteY111" fmla="*/ 201155 h 1239106"/>
                <a:gd name="connsiteX112" fmla="*/ 155861 w 1633687"/>
                <a:gd name="connsiteY112" fmla="*/ 202393 h 1239106"/>
                <a:gd name="connsiteX113" fmla="*/ 148059 w 1633687"/>
                <a:gd name="connsiteY113" fmla="*/ 202393 h 1239106"/>
                <a:gd name="connsiteX114" fmla="*/ 145489 w 1633687"/>
                <a:gd name="connsiteY114" fmla="*/ 199822 h 1239106"/>
                <a:gd name="connsiteX115" fmla="*/ 142920 w 1633687"/>
                <a:gd name="connsiteY115" fmla="*/ 198584 h 1239106"/>
                <a:gd name="connsiteX116" fmla="*/ 136450 w 1633687"/>
                <a:gd name="connsiteY116" fmla="*/ 205058 h 1239106"/>
                <a:gd name="connsiteX117" fmla="*/ 126173 w 1633687"/>
                <a:gd name="connsiteY117" fmla="*/ 212769 h 1239106"/>
                <a:gd name="connsiteX118" fmla="*/ 118371 w 1633687"/>
                <a:gd name="connsiteY118" fmla="*/ 212769 h 1239106"/>
                <a:gd name="connsiteX119" fmla="*/ 111995 w 1633687"/>
                <a:gd name="connsiteY119" fmla="*/ 214102 h 1239106"/>
                <a:gd name="connsiteX120" fmla="*/ 108094 w 1633687"/>
                <a:gd name="connsiteY120" fmla="*/ 219243 h 1239106"/>
                <a:gd name="connsiteX121" fmla="*/ 101624 w 1633687"/>
                <a:gd name="connsiteY121" fmla="*/ 223146 h 1239106"/>
                <a:gd name="connsiteX122" fmla="*/ 99054 w 1633687"/>
                <a:gd name="connsiteY122" fmla="*/ 223146 h 1239106"/>
                <a:gd name="connsiteX123" fmla="*/ 96485 w 1633687"/>
                <a:gd name="connsiteY123" fmla="*/ 221813 h 1239106"/>
                <a:gd name="connsiteX124" fmla="*/ 93916 w 1633687"/>
                <a:gd name="connsiteY124" fmla="*/ 221813 h 1239106"/>
                <a:gd name="connsiteX125" fmla="*/ 91252 w 1633687"/>
                <a:gd name="connsiteY125" fmla="*/ 224383 h 1239106"/>
                <a:gd name="connsiteX126" fmla="*/ 91252 w 1633687"/>
                <a:gd name="connsiteY126" fmla="*/ 225716 h 1239106"/>
                <a:gd name="connsiteX127" fmla="*/ 92584 w 1633687"/>
                <a:gd name="connsiteY127" fmla="*/ 228286 h 1239106"/>
                <a:gd name="connsiteX128" fmla="*/ 96485 w 1633687"/>
                <a:gd name="connsiteY128" fmla="*/ 228286 h 1239106"/>
                <a:gd name="connsiteX129" fmla="*/ 106762 w 1633687"/>
                <a:gd name="connsiteY129" fmla="*/ 224383 h 1239106"/>
                <a:gd name="connsiteX130" fmla="*/ 117134 w 1633687"/>
                <a:gd name="connsiteY130" fmla="*/ 219243 h 1239106"/>
                <a:gd name="connsiteX131" fmla="*/ 144252 w 1633687"/>
                <a:gd name="connsiteY131" fmla="*/ 211532 h 1239106"/>
                <a:gd name="connsiteX132" fmla="*/ 167470 w 1633687"/>
                <a:gd name="connsiteY132" fmla="*/ 205058 h 1239106"/>
                <a:gd name="connsiteX133" fmla="*/ 189355 w 1633687"/>
                <a:gd name="connsiteY133" fmla="*/ 202393 h 1239106"/>
                <a:gd name="connsiteX134" fmla="*/ 198394 w 1633687"/>
                <a:gd name="connsiteY134" fmla="*/ 201155 h 1239106"/>
                <a:gd name="connsiteX135" fmla="*/ 210003 w 1633687"/>
                <a:gd name="connsiteY135" fmla="*/ 201155 h 1239106"/>
                <a:gd name="connsiteX136" fmla="*/ 211335 w 1633687"/>
                <a:gd name="connsiteY136" fmla="*/ 199822 h 1239106"/>
                <a:gd name="connsiteX137" fmla="*/ 211335 w 1633687"/>
                <a:gd name="connsiteY137" fmla="*/ 198680 h 1239106"/>
                <a:gd name="connsiteX138" fmla="*/ 210003 w 1633687"/>
                <a:gd name="connsiteY138" fmla="*/ 197347 h 1239106"/>
                <a:gd name="connsiteX139" fmla="*/ 208766 w 1633687"/>
                <a:gd name="connsiteY139" fmla="*/ 197347 h 1239106"/>
                <a:gd name="connsiteX140" fmla="*/ 207434 w 1633687"/>
                <a:gd name="connsiteY140" fmla="*/ 196109 h 1239106"/>
                <a:gd name="connsiteX141" fmla="*/ 206197 w 1633687"/>
                <a:gd name="connsiteY141" fmla="*/ 192206 h 1239106"/>
                <a:gd name="connsiteX142" fmla="*/ 206197 w 1633687"/>
                <a:gd name="connsiteY142" fmla="*/ 188303 h 1239106"/>
                <a:gd name="connsiteX143" fmla="*/ 207434 w 1633687"/>
                <a:gd name="connsiteY143" fmla="*/ 187065 h 1239106"/>
                <a:gd name="connsiteX144" fmla="*/ 208766 w 1633687"/>
                <a:gd name="connsiteY144" fmla="*/ 187065 h 1239106"/>
                <a:gd name="connsiteX145" fmla="*/ 210003 w 1633687"/>
                <a:gd name="connsiteY145" fmla="*/ 190969 h 1239106"/>
                <a:gd name="connsiteX146" fmla="*/ 211335 w 1633687"/>
                <a:gd name="connsiteY146" fmla="*/ 194776 h 1239106"/>
                <a:gd name="connsiteX147" fmla="*/ 213904 w 1633687"/>
                <a:gd name="connsiteY147" fmla="*/ 196109 h 1239106"/>
                <a:gd name="connsiteX148" fmla="*/ 217425 w 1633687"/>
                <a:gd name="connsiteY148" fmla="*/ 196109 h 1239106"/>
                <a:gd name="connsiteX149" fmla="*/ 221326 w 1633687"/>
                <a:gd name="connsiteY149" fmla="*/ 194776 h 1239106"/>
                <a:gd name="connsiteX150" fmla="*/ 226465 w 1633687"/>
                <a:gd name="connsiteY150" fmla="*/ 190969 h 1239106"/>
                <a:gd name="connsiteX151" fmla="*/ 231603 w 1633687"/>
                <a:gd name="connsiteY151" fmla="*/ 185733 h 1239106"/>
                <a:gd name="connsiteX152" fmla="*/ 231603 w 1633687"/>
                <a:gd name="connsiteY152" fmla="*/ 184495 h 1239106"/>
                <a:gd name="connsiteX153" fmla="*/ 229033 w 1633687"/>
                <a:gd name="connsiteY153" fmla="*/ 180592 h 1239106"/>
                <a:gd name="connsiteX154" fmla="*/ 227702 w 1633687"/>
                <a:gd name="connsiteY154" fmla="*/ 176689 h 1239106"/>
                <a:gd name="connsiteX155" fmla="*/ 227702 w 1633687"/>
                <a:gd name="connsiteY155" fmla="*/ 175451 h 1239106"/>
                <a:gd name="connsiteX156" fmla="*/ 229033 w 1633687"/>
                <a:gd name="connsiteY156" fmla="*/ 175451 h 1239106"/>
                <a:gd name="connsiteX157" fmla="*/ 231603 w 1633687"/>
                <a:gd name="connsiteY157" fmla="*/ 179354 h 1239106"/>
                <a:gd name="connsiteX158" fmla="*/ 234172 w 1633687"/>
                <a:gd name="connsiteY158" fmla="*/ 183162 h 1239106"/>
                <a:gd name="connsiteX159" fmla="*/ 235504 w 1633687"/>
                <a:gd name="connsiteY159" fmla="*/ 183162 h 1239106"/>
                <a:gd name="connsiteX160" fmla="*/ 235504 w 1633687"/>
                <a:gd name="connsiteY160" fmla="*/ 178021 h 1239106"/>
                <a:gd name="connsiteX161" fmla="*/ 238073 w 1633687"/>
                <a:gd name="connsiteY161" fmla="*/ 176689 h 1239106"/>
                <a:gd name="connsiteX162" fmla="*/ 239405 w 1633687"/>
                <a:gd name="connsiteY162" fmla="*/ 175451 h 1239106"/>
                <a:gd name="connsiteX163" fmla="*/ 243212 w 1633687"/>
                <a:gd name="connsiteY163" fmla="*/ 175451 h 1239106"/>
                <a:gd name="connsiteX164" fmla="*/ 243212 w 1633687"/>
                <a:gd name="connsiteY164" fmla="*/ 179640 h 1239106"/>
                <a:gd name="connsiteX165" fmla="*/ 238073 w 1633687"/>
                <a:gd name="connsiteY165" fmla="*/ 179640 h 1239106"/>
                <a:gd name="connsiteX166" fmla="*/ 238073 w 1633687"/>
                <a:gd name="connsiteY166" fmla="*/ 180878 h 1239106"/>
                <a:gd name="connsiteX167" fmla="*/ 240642 w 1633687"/>
                <a:gd name="connsiteY167" fmla="*/ 184781 h 1239106"/>
                <a:gd name="connsiteX168" fmla="*/ 243212 w 1633687"/>
                <a:gd name="connsiteY168" fmla="*/ 188589 h 1239106"/>
                <a:gd name="connsiteX169" fmla="*/ 244544 w 1633687"/>
                <a:gd name="connsiteY169" fmla="*/ 189921 h 1239106"/>
                <a:gd name="connsiteX170" fmla="*/ 247113 w 1633687"/>
                <a:gd name="connsiteY170" fmla="*/ 189921 h 1239106"/>
                <a:gd name="connsiteX171" fmla="*/ 253583 w 1633687"/>
                <a:gd name="connsiteY171" fmla="*/ 184781 h 1239106"/>
                <a:gd name="connsiteX172" fmla="*/ 257390 w 1633687"/>
                <a:gd name="connsiteY172" fmla="*/ 182210 h 1239106"/>
                <a:gd name="connsiteX173" fmla="*/ 261291 w 1633687"/>
                <a:gd name="connsiteY173" fmla="*/ 180878 h 1239106"/>
                <a:gd name="connsiteX174" fmla="*/ 270330 w 1633687"/>
                <a:gd name="connsiteY174" fmla="*/ 182210 h 1239106"/>
                <a:gd name="connsiteX175" fmla="*/ 274231 w 1633687"/>
                <a:gd name="connsiteY175" fmla="*/ 180878 h 1239106"/>
                <a:gd name="connsiteX176" fmla="*/ 279370 w 1633687"/>
                <a:gd name="connsiteY176" fmla="*/ 179640 h 1239106"/>
                <a:gd name="connsiteX177" fmla="*/ 281939 w 1633687"/>
                <a:gd name="connsiteY177" fmla="*/ 178307 h 1239106"/>
                <a:gd name="connsiteX178" fmla="*/ 283271 w 1633687"/>
                <a:gd name="connsiteY178" fmla="*/ 178307 h 1239106"/>
                <a:gd name="connsiteX179" fmla="*/ 284508 w 1633687"/>
                <a:gd name="connsiteY179" fmla="*/ 179640 h 1239106"/>
                <a:gd name="connsiteX180" fmla="*/ 287077 w 1633687"/>
                <a:gd name="connsiteY180" fmla="*/ 182210 h 1239106"/>
                <a:gd name="connsiteX181" fmla="*/ 290978 w 1633687"/>
                <a:gd name="connsiteY181" fmla="*/ 183448 h 1239106"/>
                <a:gd name="connsiteX182" fmla="*/ 292215 w 1633687"/>
                <a:gd name="connsiteY182" fmla="*/ 183448 h 1239106"/>
                <a:gd name="connsiteX183" fmla="*/ 293548 w 1633687"/>
                <a:gd name="connsiteY183" fmla="*/ 182210 h 1239106"/>
                <a:gd name="connsiteX184" fmla="*/ 293548 w 1633687"/>
                <a:gd name="connsiteY184" fmla="*/ 183448 h 1239106"/>
                <a:gd name="connsiteX185" fmla="*/ 294880 w 1633687"/>
                <a:gd name="connsiteY185" fmla="*/ 183448 h 1239106"/>
                <a:gd name="connsiteX186" fmla="*/ 293548 w 1633687"/>
                <a:gd name="connsiteY186" fmla="*/ 186018 h 1239106"/>
                <a:gd name="connsiteX187" fmla="*/ 294880 w 1633687"/>
                <a:gd name="connsiteY187" fmla="*/ 187351 h 1239106"/>
                <a:gd name="connsiteX188" fmla="*/ 297449 w 1633687"/>
                <a:gd name="connsiteY188" fmla="*/ 187351 h 1239106"/>
                <a:gd name="connsiteX189" fmla="*/ 300018 w 1633687"/>
                <a:gd name="connsiteY189" fmla="*/ 188589 h 1239106"/>
                <a:gd name="connsiteX190" fmla="*/ 301350 w 1633687"/>
                <a:gd name="connsiteY190" fmla="*/ 191254 h 1239106"/>
                <a:gd name="connsiteX191" fmla="*/ 302587 w 1633687"/>
                <a:gd name="connsiteY191" fmla="*/ 195062 h 1239106"/>
                <a:gd name="connsiteX192" fmla="*/ 303920 w 1633687"/>
                <a:gd name="connsiteY192" fmla="*/ 196395 h 1239106"/>
                <a:gd name="connsiteX193" fmla="*/ 302587 w 1633687"/>
                <a:gd name="connsiteY193" fmla="*/ 197633 h 1239106"/>
                <a:gd name="connsiteX194" fmla="*/ 300018 w 1633687"/>
                <a:gd name="connsiteY194" fmla="*/ 198965 h 1239106"/>
                <a:gd name="connsiteX195" fmla="*/ 293548 w 1633687"/>
                <a:gd name="connsiteY195" fmla="*/ 198965 h 1239106"/>
                <a:gd name="connsiteX196" fmla="*/ 289647 w 1633687"/>
                <a:gd name="connsiteY196" fmla="*/ 197633 h 1239106"/>
                <a:gd name="connsiteX197" fmla="*/ 287077 w 1633687"/>
                <a:gd name="connsiteY197" fmla="*/ 196395 h 1239106"/>
                <a:gd name="connsiteX198" fmla="*/ 283271 w 1633687"/>
                <a:gd name="connsiteY198" fmla="*/ 193824 h 1239106"/>
                <a:gd name="connsiteX199" fmla="*/ 280702 w 1633687"/>
                <a:gd name="connsiteY199" fmla="*/ 192492 h 1239106"/>
                <a:gd name="connsiteX200" fmla="*/ 278133 w 1633687"/>
                <a:gd name="connsiteY200" fmla="*/ 191254 h 1239106"/>
                <a:gd name="connsiteX201" fmla="*/ 276801 w 1633687"/>
                <a:gd name="connsiteY201" fmla="*/ 191254 h 1239106"/>
                <a:gd name="connsiteX202" fmla="*/ 275468 w 1633687"/>
                <a:gd name="connsiteY202" fmla="*/ 192492 h 1239106"/>
                <a:gd name="connsiteX203" fmla="*/ 274231 w 1633687"/>
                <a:gd name="connsiteY203" fmla="*/ 193824 h 1239106"/>
                <a:gd name="connsiteX204" fmla="*/ 274231 w 1633687"/>
                <a:gd name="connsiteY204" fmla="*/ 195062 h 1239106"/>
                <a:gd name="connsiteX205" fmla="*/ 275468 w 1633687"/>
                <a:gd name="connsiteY205" fmla="*/ 196395 h 1239106"/>
                <a:gd name="connsiteX206" fmla="*/ 278133 w 1633687"/>
                <a:gd name="connsiteY206" fmla="*/ 196395 h 1239106"/>
                <a:gd name="connsiteX207" fmla="*/ 279370 w 1633687"/>
                <a:gd name="connsiteY207" fmla="*/ 197633 h 1239106"/>
                <a:gd name="connsiteX208" fmla="*/ 280702 w 1633687"/>
                <a:gd name="connsiteY208" fmla="*/ 197633 h 1239106"/>
                <a:gd name="connsiteX209" fmla="*/ 280702 w 1633687"/>
                <a:gd name="connsiteY209" fmla="*/ 198680 h 1239106"/>
                <a:gd name="connsiteX210" fmla="*/ 276801 w 1633687"/>
                <a:gd name="connsiteY210" fmla="*/ 199917 h 1239106"/>
                <a:gd name="connsiteX211" fmla="*/ 270330 w 1633687"/>
                <a:gd name="connsiteY211" fmla="*/ 199917 h 1239106"/>
                <a:gd name="connsiteX212" fmla="*/ 267761 w 1633687"/>
                <a:gd name="connsiteY212" fmla="*/ 198680 h 1239106"/>
                <a:gd name="connsiteX213" fmla="*/ 267761 w 1633687"/>
                <a:gd name="connsiteY213" fmla="*/ 197347 h 1239106"/>
                <a:gd name="connsiteX214" fmla="*/ 266429 w 1633687"/>
                <a:gd name="connsiteY214" fmla="*/ 196109 h 1239106"/>
                <a:gd name="connsiteX215" fmla="*/ 265192 w 1633687"/>
                <a:gd name="connsiteY215" fmla="*/ 194776 h 1239106"/>
                <a:gd name="connsiteX216" fmla="*/ 263860 w 1633687"/>
                <a:gd name="connsiteY216" fmla="*/ 194776 h 1239106"/>
                <a:gd name="connsiteX217" fmla="*/ 262623 w 1633687"/>
                <a:gd name="connsiteY217" fmla="*/ 196109 h 1239106"/>
                <a:gd name="connsiteX218" fmla="*/ 262623 w 1633687"/>
                <a:gd name="connsiteY218" fmla="*/ 197347 h 1239106"/>
                <a:gd name="connsiteX219" fmla="*/ 263860 w 1633687"/>
                <a:gd name="connsiteY219" fmla="*/ 201250 h 1239106"/>
                <a:gd name="connsiteX220" fmla="*/ 262623 w 1633687"/>
                <a:gd name="connsiteY220" fmla="*/ 202488 h 1239106"/>
                <a:gd name="connsiteX221" fmla="*/ 261291 w 1633687"/>
                <a:gd name="connsiteY221" fmla="*/ 202488 h 1239106"/>
                <a:gd name="connsiteX222" fmla="*/ 258722 w 1633687"/>
                <a:gd name="connsiteY222" fmla="*/ 199917 h 1239106"/>
                <a:gd name="connsiteX223" fmla="*/ 251014 w 1633687"/>
                <a:gd name="connsiteY223" fmla="*/ 199917 h 1239106"/>
                <a:gd name="connsiteX224" fmla="*/ 244544 w 1633687"/>
                <a:gd name="connsiteY224" fmla="*/ 198680 h 1239106"/>
                <a:gd name="connsiteX225" fmla="*/ 241975 w 1633687"/>
                <a:gd name="connsiteY225" fmla="*/ 198680 h 1239106"/>
                <a:gd name="connsiteX226" fmla="*/ 240642 w 1633687"/>
                <a:gd name="connsiteY226" fmla="*/ 201250 h 1239106"/>
                <a:gd name="connsiteX227" fmla="*/ 239405 w 1633687"/>
                <a:gd name="connsiteY227" fmla="*/ 201250 h 1239106"/>
                <a:gd name="connsiteX228" fmla="*/ 235504 w 1633687"/>
                <a:gd name="connsiteY228" fmla="*/ 199917 h 1239106"/>
                <a:gd name="connsiteX229" fmla="*/ 231603 w 1633687"/>
                <a:gd name="connsiteY229" fmla="*/ 197347 h 1239106"/>
                <a:gd name="connsiteX230" fmla="*/ 230366 w 1633687"/>
                <a:gd name="connsiteY230" fmla="*/ 198680 h 1239106"/>
                <a:gd name="connsiteX231" fmla="*/ 227702 w 1633687"/>
                <a:gd name="connsiteY231" fmla="*/ 199917 h 1239106"/>
                <a:gd name="connsiteX232" fmla="*/ 227702 w 1633687"/>
                <a:gd name="connsiteY232" fmla="*/ 202488 h 1239106"/>
                <a:gd name="connsiteX233" fmla="*/ 229033 w 1633687"/>
                <a:gd name="connsiteY233" fmla="*/ 205153 h 1239106"/>
                <a:gd name="connsiteX234" fmla="*/ 232935 w 1633687"/>
                <a:gd name="connsiteY234" fmla="*/ 205153 h 1239106"/>
                <a:gd name="connsiteX235" fmla="*/ 245781 w 1633687"/>
                <a:gd name="connsiteY235" fmla="*/ 206391 h 1239106"/>
                <a:gd name="connsiteX236" fmla="*/ 266429 w 1633687"/>
                <a:gd name="connsiteY236" fmla="*/ 206391 h 1239106"/>
                <a:gd name="connsiteX237" fmla="*/ 296117 w 1633687"/>
                <a:gd name="connsiteY237" fmla="*/ 211627 h 1239106"/>
                <a:gd name="connsiteX238" fmla="*/ 320666 w 1633687"/>
                <a:gd name="connsiteY238" fmla="*/ 218005 h 1239106"/>
                <a:gd name="connsiteX239" fmla="*/ 338746 w 1633687"/>
                <a:gd name="connsiteY239" fmla="*/ 224478 h 1239106"/>
                <a:gd name="connsiteX240" fmla="*/ 355493 w 1633687"/>
                <a:gd name="connsiteY240" fmla="*/ 232190 h 1239106"/>
                <a:gd name="connsiteX241" fmla="*/ 361963 w 1633687"/>
                <a:gd name="connsiteY241" fmla="*/ 234855 h 1239106"/>
                <a:gd name="connsiteX242" fmla="*/ 369670 w 1633687"/>
                <a:gd name="connsiteY242" fmla="*/ 239996 h 1239106"/>
                <a:gd name="connsiteX243" fmla="*/ 377473 w 1633687"/>
                <a:gd name="connsiteY243" fmla="*/ 245137 h 1239106"/>
                <a:gd name="connsiteX244" fmla="*/ 383848 w 1633687"/>
                <a:gd name="connsiteY244" fmla="*/ 250277 h 1239106"/>
                <a:gd name="connsiteX245" fmla="*/ 383848 w 1633687"/>
                <a:gd name="connsiteY245" fmla="*/ 249040 h 1239106"/>
                <a:gd name="connsiteX246" fmla="*/ 385180 w 1633687"/>
                <a:gd name="connsiteY246" fmla="*/ 249040 h 1239106"/>
                <a:gd name="connsiteX247" fmla="*/ 385180 w 1633687"/>
                <a:gd name="connsiteY247" fmla="*/ 246279 h 1239106"/>
                <a:gd name="connsiteX248" fmla="*/ 386417 w 1633687"/>
                <a:gd name="connsiteY248" fmla="*/ 244946 h 1239106"/>
                <a:gd name="connsiteX249" fmla="*/ 388701 w 1633687"/>
                <a:gd name="connsiteY249" fmla="*/ 244946 h 1239106"/>
                <a:gd name="connsiteX250" fmla="*/ 387369 w 1633687"/>
                <a:gd name="connsiteY250" fmla="*/ 243709 h 1239106"/>
                <a:gd name="connsiteX251" fmla="*/ 384800 w 1633687"/>
                <a:gd name="connsiteY251" fmla="*/ 241138 h 1239106"/>
                <a:gd name="connsiteX252" fmla="*/ 380898 w 1633687"/>
                <a:gd name="connsiteY252" fmla="*/ 239806 h 1239106"/>
                <a:gd name="connsiteX253" fmla="*/ 378329 w 1633687"/>
                <a:gd name="connsiteY253" fmla="*/ 238473 h 1239106"/>
                <a:gd name="connsiteX254" fmla="*/ 378329 w 1633687"/>
                <a:gd name="connsiteY254" fmla="*/ 237235 h 1239106"/>
                <a:gd name="connsiteX255" fmla="*/ 379661 w 1633687"/>
                <a:gd name="connsiteY255" fmla="*/ 235902 h 1239106"/>
                <a:gd name="connsiteX256" fmla="*/ 380898 w 1633687"/>
                <a:gd name="connsiteY256" fmla="*/ 233332 h 1239106"/>
                <a:gd name="connsiteX257" fmla="*/ 380898 w 1633687"/>
                <a:gd name="connsiteY257" fmla="*/ 230762 h 1239106"/>
                <a:gd name="connsiteX258" fmla="*/ 379661 w 1633687"/>
                <a:gd name="connsiteY258" fmla="*/ 230762 h 1239106"/>
                <a:gd name="connsiteX259" fmla="*/ 375760 w 1633687"/>
                <a:gd name="connsiteY259" fmla="*/ 229429 h 1239106"/>
                <a:gd name="connsiteX260" fmla="*/ 375760 w 1633687"/>
                <a:gd name="connsiteY260" fmla="*/ 228191 h 1239106"/>
                <a:gd name="connsiteX261" fmla="*/ 374428 w 1633687"/>
                <a:gd name="connsiteY261" fmla="*/ 225621 h 1239106"/>
                <a:gd name="connsiteX262" fmla="*/ 373191 w 1633687"/>
                <a:gd name="connsiteY262" fmla="*/ 224288 h 1239106"/>
                <a:gd name="connsiteX263" fmla="*/ 366721 w 1633687"/>
                <a:gd name="connsiteY263" fmla="*/ 224288 h 1239106"/>
                <a:gd name="connsiteX264" fmla="*/ 365484 w 1633687"/>
                <a:gd name="connsiteY264" fmla="*/ 228191 h 1239106"/>
                <a:gd name="connsiteX265" fmla="*/ 364151 w 1633687"/>
                <a:gd name="connsiteY265" fmla="*/ 229429 h 1239106"/>
                <a:gd name="connsiteX266" fmla="*/ 362820 w 1633687"/>
                <a:gd name="connsiteY266" fmla="*/ 229429 h 1239106"/>
                <a:gd name="connsiteX267" fmla="*/ 360250 w 1633687"/>
                <a:gd name="connsiteY267" fmla="*/ 228191 h 1239106"/>
                <a:gd name="connsiteX268" fmla="*/ 359013 w 1633687"/>
                <a:gd name="connsiteY268" fmla="*/ 226858 h 1239106"/>
                <a:gd name="connsiteX269" fmla="*/ 360250 w 1633687"/>
                <a:gd name="connsiteY269" fmla="*/ 225621 h 1239106"/>
                <a:gd name="connsiteX270" fmla="*/ 359013 w 1633687"/>
                <a:gd name="connsiteY270" fmla="*/ 219147 h 1239106"/>
                <a:gd name="connsiteX271" fmla="*/ 359013 w 1633687"/>
                <a:gd name="connsiteY271" fmla="*/ 216577 h 1239106"/>
                <a:gd name="connsiteX272" fmla="*/ 355112 w 1633687"/>
                <a:gd name="connsiteY272" fmla="*/ 215244 h 1239106"/>
                <a:gd name="connsiteX273" fmla="*/ 352543 w 1633687"/>
                <a:gd name="connsiteY273" fmla="*/ 212674 h 1239106"/>
                <a:gd name="connsiteX274" fmla="*/ 352543 w 1633687"/>
                <a:gd name="connsiteY274" fmla="*/ 211436 h 1239106"/>
                <a:gd name="connsiteX275" fmla="*/ 357681 w 1633687"/>
                <a:gd name="connsiteY275" fmla="*/ 211436 h 1239106"/>
                <a:gd name="connsiteX276" fmla="*/ 361583 w 1633687"/>
                <a:gd name="connsiteY276" fmla="*/ 212674 h 1239106"/>
                <a:gd name="connsiteX277" fmla="*/ 362820 w 1633687"/>
                <a:gd name="connsiteY277" fmla="*/ 214007 h 1239106"/>
                <a:gd name="connsiteX278" fmla="*/ 364151 w 1633687"/>
                <a:gd name="connsiteY278" fmla="*/ 212674 h 1239106"/>
                <a:gd name="connsiteX279" fmla="*/ 371859 w 1633687"/>
                <a:gd name="connsiteY279" fmla="*/ 212674 h 1239106"/>
                <a:gd name="connsiteX280" fmla="*/ 373191 w 1633687"/>
                <a:gd name="connsiteY280" fmla="*/ 211436 h 1239106"/>
                <a:gd name="connsiteX281" fmla="*/ 373191 w 1633687"/>
                <a:gd name="connsiteY281" fmla="*/ 210104 h 1239106"/>
                <a:gd name="connsiteX282" fmla="*/ 375760 w 1633687"/>
                <a:gd name="connsiteY282" fmla="*/ 210104 h 1239106"/>
                <a:gd name="connsiteX283" fmla="*/ 375760 w 1633687"/>
                <a:gd name="connsiteY283" fmla="*/ 214007 h 1239106"/>
                <a:gd name="connsiteX284" fmla="*/ 378329 w 1633687"/>
                <a:gd name="connsiteY284" fmla="*/ 212674 h 1239106"/>
                <a:gd name="connsiteX285" fmla="*/ 380898 w 1633687"/>
                <a:gd name="connsiteY285" fmla="*/ 214007 h 1239106"/>
                <a:gd name="connsiteX286" fmla="*/ 382231 w 1633687"/>
                <a:gd name="connsiteY286" fmla="*/ 214007 h 1239106"/>
                <a:gd name="connsiteX287" fmla="*/ 382231 w 1633687"/>
                <a:gd name="connsiteY287" fmla="*/ 221718 h 1239106"/>
                <a:gd name="connsiteX288" fmla="*/ 383468 w 1633687"/>
                <a:gd name="connsiteY288" fmla="*/ 223051 h 1239106"/>
                <a:gd name="connsiteX289" fmla="*/ 386036 w 1633687"/>
                <a:gd name="connsiteY289" fmla="*/ 223051 h 1239106"/>
                <a:gd name="connsiteX290" fmla="*/ 386036 w 1633687"/>
                <a:gd name="connsiteY290" fmla="*/ 217719 h 1239106"/>
                <a:gd name="connsiteX291" fmla="*/ 387369 w 1633687"/>
                <a:gd name="connsiteY291" fmla="*/ 215149 h 1239106"/>
                <a:gd name="connsiteX292" fmla="*/ 389938 w 1633687"/>
                <a:gd name="connsiteY292" fmla="*/ 213912 h 1239106"/>
                <a:gd name="connsiteX293" fmla="*/ 393839 w 1633687"/>
                <a:gd name="connsiteY293" fmla="*/ 211341 h 1239106"/>
                <a:gd name="connsiteX294" fmla="*/ 398216 w 1633687"/>
                <a:gd name="connsiteY294" fmla="*/ 211341 h 1239106"/>
                <a:gd name="connsiteX295" fmla="*/ 399453 w 1633687"/>
                <a:gd name="connsiteY295" fmla="*/ 212579 h 1239106"/>
                <a:gd name="connsiteX296" fmla="*/ 399453 w 1633687"/>
                <a:gd name="connsiteY296" fmla="*/ 213912 h 1239106"/>
                <a:gd name="connsiteX297" fmla="*/ 403354 w 1633687"/>
                <a:gd name="connsiteY297" fmla="*/ 213912 h 1239106"/>
                <a:gd name="connsiteX298" fmla="*/ 405924 w 1633687"/>
                <a:gd name="connsiteY298" fmla="*/ 212579 h 1239106"/>
                <a:gd name="connsiteX299" fmla="*/ 405924 w 1633687"/>
                <a:gd name="connsiteY299" fmla="*/ 208675 h 1239106"/>
                <a:gd name="connsiteX300" fmla="*/ 407256 w 1633687"/>
                <a:gd name="connsiteY300" fmla="*/ 203535 h 1239106"/>
                <a:gd name="connsiteX301" fmla="*/ 408493 w 1633687"/>
                <a:gd name="connsiteY301" fmla="*/ 202202 h 1239106"/>
                <a:gd name="connsiteX302" fmla="*/ 411062 w 1633687"/>
                <a:gd name="connsiteY302" fmla="*/ 202202 h 1239106"/>
                <a:gd name="connsiteX303" fmla="*/ 412394 w 1633687"/>
                <a:gd name="connsiteY303" fmla="*/ 206105 h 1239106"/>
                <a:gd name="connsiteX304" fmla="*/ 414963 w 1633687"/>
                <a:gd name="connsiteY304" fmla="*/ 207438 h 1239106"/>
                <a:gd name="connsiteX305" fmla="*/ 414963 w 1633687"/>
                <a:gd name="connsiteY305" fmla="*/ 210008 h 1239106"/>
                <a:gd name="connsiteX306" fmla="*/ 412394 w 1633687"/>
                <a:gd name="connsiteY306" fmla="*/ 211341 h 1239106"/>
                <a:gd name="connsiteX307" fmla="*/ 411062 w 1633687"/>
                <a:gd name="connsiteY307" fmla="*/ 210008 h 1239106"/>
                <a:gd name="connsiteX308" fmla="*/ 409825 w 1633687"/>
                <a:gd name="connsiteY308" fmla="*/ 211341 h 1239106"/>
                <a:gd name="connsiteX309" fmla="*/ 409825 w 1633687"/>
                <a:gd name="connsiteY309" fmla="*/ 215149 h 1239106"/>
                <a:gd name="connsiteX310" fmla="*/ 407732 w 1633687"/>
                <a:gd name="connsiteY310" fmla="*/ 215149 h 1239106"/>
                <a:gd name="connsiteX311" fmla="*/ 406495 w 1633687"/>
                <a:gd name="connsiteY311" fmla="*/ 216482 h 1239106"/>
                <a:gd name="connsiteX312" fmla="*/ 406495 w 1633687"/>
                <a:gd name="connsiteY312" fmla="*/ 219052 h 1239106"/>
                <a:gd name="connsiteX313" fmla="*/ 405162 w 1633687"/>
                <a:gd name="connsiteY313" fmla="*/ 220385 h 1239106"/>
                <a:gd name="connsiteX314" fmla="*/ 403831 w 1633687"/>
                <a:gd name="connsiteY314" fmla="*/ 220385 h 1239106"/>
                <a:gd name="connsiteX315" fmla="*/ 401261 w 1633687"/>
                <a:gd name="connsiteY315" fmla="*/ 219052 h 1239106"/>
                <a:gd name="connsiteX316" fmla="*/ 394791 w 1633687"/>
                <a:gd name="connsiteY316" fmla="*/ 219052 h 1239106"/>
                <a:gd name="connsiteX317" fmla="*/ 394791 w 1633687"/>
                <a:gd name="connsiteY317" fmla="*/ 220385 h 1239106"/>
                <a:gd name="connsiteX318" fmla="*/ 390985 w 1633687"/>
                <a:gd name="connsiteY318" fmla="*/ 220385 h 1239106"/>
                <a:gd name="connsiteX319" fmla="*/ 390985 w 1633687"/>
                <a:gd name="connsiteY319" fmla="*/ 224193 h 1239106"/>
                <a:gd name="connsiteX320" fmla="*/ 392222 w 1633687"/>
                <a:gd name="connsiteY320" fmla="*/ 226763 h 1239106"/>
                <a:gd name="connsiteX321" fmla="*/ 388701 w 1633687"/>
                <a:gd name="connsiteY321" fmla="*/ 226763 h 1239106"/>
                <a:gd name="connsiteX322" fmla="*/ 388701 w 1633687"/>
                <a:gd name="connsiteY322" fmla="*/ 231904 h 1239106"/>
                <a:gd name="connsiteX323" fmla="*/ 387369 w 1633687"/>
                <a:gd name="connsiteY323" fmla="*/ 233237 h 1239106"/>
                <a:gd name="connsiteX324" fmla="*/ 383468 w 1633687"/>
                <a:gd name="connsiteY324" fmla="*/ 233237 h 1239106"/>
                <a:gd name="connsiteX325" fmla="*/ 383468 w 1633687"/>
                <a:gd name="connsiteY325" fmla="*/ 237140 h 1239106"/>
                <a:gd name="connsiteX326" fmla="*/ 398978 w 1633687"/>
                <a:gd name="connsiteY326" fmla="*/ 241043 h 1239106"/>
                <a:gd name="connsiteX327" fmla="*/ 398978 w 1633687"/>
                <a:gd name="connsiteY327" fmla="*/ 242281 h 1239106"/>
                <a:gd name="connsiteX328" fmla="*/ 400309 w 1633687"/>
                <a:gd name="connsiteY328" fmla="*/ 242281 h 1239106"/>
                <a:gd name="connsiteX329" fmla="*/ 400309 w 1633687"/>
                <a:gd name="connsiteY329" fmla="*/ 241043 h 1239106"/>
                <a:gd name="connsiteX330" fmla="*/ 402879 w 1633687"/>
                <a:gd name="connsiteY330" fmla="*/ 241043 h 1239106"/>
                <a:gd name="connsiteX331" fmla="*/ 409349 w 1633687"/>
                <a:gd name="connsiteY331" fmla="*/ 244851 h 1239106"/>
                <a:gd name="connsiteX332" fmla="*/ 411918 w 1633687"/>
                <a:gd name="connsiteY332" fmla="*/ 248754 h 1239106"/>
                <a:gd name="connsiteX333" fmla="*/ 413155 w 1633687"/>
                <a:gd name="connsiteY333" fmla="*/ 248754 h 1239106"/>
                <a:gd name="connsiteX334" fmla="*/ 415725 w 1633687"/>
                <a:gd name="connsiteY334" fmla="*/ 244851 h 1239106"/>
                <a:gd name="connsiteX335" fmla="*/ 418294 w 1633687"/>
                <a:gd name="connsiteY335" fmla="*/ 244851 h 1239106"/>
                <a:gd name="connsiteX336" fmla="*/ 418294 w 1633687"/>
                <a:gd name="connsiteY336" fmla="*/ 246279 h 1239106"/>
                <a:gd name="connsiteX337" fmla="*/ 419626 w 1633687"/>
                <a:gd name="connsiteY337" fmla="*/ 246279 h 1239106"/>
                <a:gd name="connsiteX338" fmla="*/ 429141 w 1633687"/>
                <a:gd name="connsiteY338" fmla="*/ 242376 h 1239106"/>
                <a:gd name="connsiteX339" fmla="*/ 430473 w 1633687"/>
                <a:gd name="connsiteY339" fmla="*/ 243709 h 1239106"/>
                <a:gd name="connsiteX340" fmla="*/ 427809 w 1633687"/>
                <a:gd name="connsiteY340" fmla="*/ 247517 h 1239106"/>
                <a:gd name="connsiteX341" fmla="*/ 429141 w 1633687"/>
                <a:gd name="connsiteY341" fmla="*/ 248849 h 1239106"/>
                <a:gd name="connsiteX342" fmla="*/ 431710 w 1633687"/>
                <a:gd name="connsiteY342" fmla="*/ 248849 h 1239106"/>
                <a:gd name="connsiteX343" fmla="*/ 433042 w 1633687"/>
                <a:gd name="connsiteY343" fmla="*/ 251420 h 1239106"/>
                <a:gd name="connsiteX344" fmla="*/ 433042 w 1633687"/>
                <a:gd name="connsiteY344" fmla="*/ 257893 h 1239106"/>
                <a:gd name="connsiteX345" fmla="*/ 434279 w 1633687"/>
                <a:gd name="connsiteY345" fmla="*/ 263034 h 1239106"/>
                <a:gd name="connsiteX346" fmla="*/ 438181 w 1633687"/>
                <a:gd name="connsiteY346" fmla="*/ 263034 h 1239106"/>
                <a:gd name="connsiteX347" fmla="*/ 442082 w 1633687"/>
                <a:gd name="connsiteY347" fmla="*/ 261701 h 1239106"/>
                <a:gd name="connsiteX348" fmla="*/ 442082 w 1633687"/>
                <a:gd name="connsiteY348" fmla="*/ 259131 h 1239106"/>
                <a:gd name="connsiteX349" fmla="*/ 443319 w 1633687"/>
                <a:gd name="connsiteY349" fmla="*/ 257893 h 1239106"/>
                <a:gd name="connsiteX350" fmla="*/ 452359 w 1633687"/>
                <a:gd name="connsiteY350" fmla="*/ 257893 h 1239106"/>
                <a:gd name="connsiteX351" fmla="*/ 454928 w 1633687"/>
                <a:gd name="connsiteY351" fmla="*/ 260464 h 1239106"/>
                <a:gd name="connsiteX352" fmla="*/ 456260 w 1633687"/>
                <a:gd name="connsiteY352" fmla="*/ 264272 h 1239106"/>
                <a:gd name="connsiteX353" fmla="*/ 457497 w 1633687"/>
                <a:gd name="connsiteY353" fmla="*/ 265604 h 1239106"/>
                <a:gd name="connsiteX354" fmla="*/ 454928 w 1633687"/>
                <a:gd name="connsiteY354" fmla="*/ 265604 h 1239106"/>
                <a:gd name="connsiteX355" fmla="*/ 453691 w 1633687"/>
                <a:gd name="connsiteY355" fmla="*/ 264272 h 1239106"/>
                <a:gd name="connsiteX356" fmla="*/ 451026 w 1633687"/>
                <a:gd name="connsiteY356" fmla="*/ 260464 h 1239106"/>
                <a:gd name="connsiteX357" fmla="*/ 445888 w 1633687"/>
                <a:gd name="connsiteY357" fmla="*/ 261701 h 1239106"/>
                <a:gd name="connsiteX358" fmla="*/ 444651 w 1633687"/>
                <a:gd name="connsiteY358" fmla="*/ 261701 h 1239106"/>
                <a:gd name="connsiteX359" fmla="*/ 445888 w 1633687"/>
                <a:gd name="connsiteY359" fmla="*/ 263034 h 1239106"/>
                <a:gd name="connsiteX360" fmla="*/ 448552 w 1633687"/>
                <a:gd name="connsiteY360" fmla="*/ 264272 h 1239106"/>
                <a:gd name="connsiteX361" fmla="*/ 448552 w 1633687"/>
                <a:gd name="connsiteY361" fmla="*/ 265604 h 1239106"/>
                <a:gd name="connsiteX362" fmla="*/ 443319 w 1633687"/>
                <a:gd name="connsiteY362" fmla="*/ 268175 h 1239106"/>
                <a:gd name="connsiteX363" fmla="*/ 438181 w 1633687"/>
                <a:gd name="connsiteY363" fmla="*/ 269508 h 1239106"/>
                <a:gd name="connsiteX364" fmla="*/ 436278 w 1633687"/>
                <a:gd name="connsiteY364" fmla="*/ 269508 h 1239106"/>
                <a:gd name="connsiteX365" fmla="*/ 429903 w 1633687"/>
                <a:gd name="connsiteY365" fmla="*/ 265604 h 1239106"/>
                <a:gd name="connsiteX366" fmla="*/ 423432 w 1633687"/>
                <a:gd name="connsiteY366" fmla="*/ 261701 h 1239106"/>
                <a:gd name="connsiteX367" fmla="*/ 422100 w 1633687"/>
                <a:gd name="connsiteY367" fmla="*/ 259131 h 1239106"/>
                <a:gd name="connsiteX368" fmla="*/ 423432 w 1633687"/>
                <a:gd name="connsiteY368" fmla="*/ 257893 h 1239106"/>
                <a:gd name="connsiteX369" fmla="*/ 422100 w 1633687"/>
                <a:gd name="connsiteY369" fmla="*/ 255323 h 1239106"/>
                <a:gd name="connsiteX370" fmla="*/ 418198 w 1633687"/>
                <a:gd name="connsiteY370" fmla="*/ 252752 h 1239106"/>
                <a:gd name="connsiteX371" fmla="*/ 415630 w 1633687"/>
                <a:gd name="connsiteY371" fmla="*/ 252752 h 1239106"/>
                <a:gd name="connsiteX372" fmla="*/ 407732 w 1633687"/>
                <a:gd name="connsiteY372" fmla="*/ 255799 h 1239106"/>
                <a:gd name="connsiteX373" fmla="*/ 406495 w 1633687"/>
                <a:gd name="connsiteY373" fmla="*/ 254466 h 1239106"/>
                <a:gd name="connsiteX374" fmla="*/ 405162 w 1633687"/>
                <a:gd name="connsiteY374" fmla="*/ 254466 h 1239106"/>
                <a:gd name="connsiteX375" fmla="*/ 405162 w 1633687"/>
                <a:gd name="connsiteY375" fmla="*/ 251896 h 1239106"/>
                <a:gd name="connsiteX376" fmla="*/ 403831 w 1633687"/>
                <a:gd name="connsiteY376" fmla="*/ 247993 h 1239106"/>
                <a:gd name="connsiteX377" fmla="*/ 401261 w 1633687"/>
                <a:gd name="connsiteY377" fmla="*/ 246755 h 1239106"/>
                <a:gd name="connsiteX378" fmla="*/ 398216 w 1633687"/>
                <a:gd name="connsiteY378" fmla="*/ 246755 h 1239106"/>
                <a:gd name="connsiteX379" fmla="*/ 396884 w 1633687"/>
                <a:gd name="connsiteY379" fmla="*/ 245422 h 1239106"/>
                <a:gd name="connsiteX380" fmla="*/ 396884 w 1633687"/>
                <a:gd name="connsiteY380" fmla="*/ 244185 h 1239106"/>
                <a:gd name="connsiteX381" fmla="*/ 394315 w 1633687"/>
                <a:gd name="connsiteY381" fmla="*/ 245422 h 1239106"/>
                <a:gd name="connsiteX382" fmla="*/ 392983 w 1633687"/>
                <a:gd name="connsiteY382" fmla="*/ 246755 h 1239106"/>
                <a:gd name="connsiteX383" fmla="*/ 392983 w 1633687"/>
                <a:gd name="connsiteY383" fmla="*/ 249325 h 1239106"/>
                <a:gd name="connsiteX384" fmla="*/ 394315 w 1633687"/>
                <a:gd name="connsiteY384" fmla="*/ 250563 h 1239106"/>
                <a:gd name="connsiteX385" fmla="*/ 407256 w 1633687"/>
                <a:gd name="connsiteY385" fmla="*/ 259607 h 1239106"/>
                <a:gd name="connsiteX386" fmla="*/ 425240 w 1633687"/>
                <a:gd name="connsiteY386" fmla="*/ 267413 h 1239106"/>
                <a:gd name="connsiteX387" fmla="*/ 426572 w 1633687"/>
                <a:gd name="connsiteY387" fmla="*/ 268651 h 1239106"/>
                <a:gd name="connsiteX388" fmla="*/ 425240 w 1633687"/>
                <a:gd name="connsiteY388" fmla="*/ 269983 h 1239106"/>
                <a:gd name="connsiteX389" fmla="*/ 426572 w 1633687"/>
                <a:gd name="connsiteY389" fmla="*/ 271221 h 1239106"/>
                <a:gd name="connsiteX390" fmla="*/ 431710 w 1633687"/>
                <a:gd name="connsiteY390" fmla="*/ 272554 h 1239106"/>
                <a:gd name="connsiteX391" fmla="*/ 435612 w 1633687"/>
                <a:gd name="connsiteY391" fmla="*/ 275124 h 1239106"/>
                <a:gd name="connsiteX392" fmla="*/ 435612 w 1633687"/>
                <a:gd name="connsiteY392" fmla="*/ 276457 h 1239106"/>
                <a:gd name="connsiteX393" fmla="*/ 434279 w 1633687"/>
                <a:gd name="connsiteY393" fmla="*/ 279027 h 1239106"/>
                <a:gd name="connsiteX394" fmla="*/ 435612 w 1633687"/>
                <a:gd name="connsiteY394" fmla="*/ 281598 h 1239106"/>
                <a:gd name="connsiteX395" fmla="*/ 440750 w 1633687"/>
                <a:gd name="connsiteY395" fmla="*/ 282835 h 1239106"/>
                <a:gd name="connsiteX396" fmla="*/ 448552 w 1633687"/>
                <a:gd name="connsiteY396" fmla="*/ 282835 h 1239106"/>
                <a:gd name="connsiteX397" fmla="*/ 457497 w 1633687"/>
                <a:gd name="connsiteY397" fmla="*/ 288071 h 1239106"/>
                <a:gd name="connsiteX398" fmla="*/ 467012 w 1633687"/>
                <a:gd name="connsiteY398" fmla="*/ 298353 h 1239106"/>
                <a:gd name="connsiteX399" fmla="*/ 472246 w 1633687"/>
                <a:gd name="connsiteY399" fmla="*/ 304826 h 1239106"/>
                <a:gd name="connsiteX400" fmla="*/ 476052 w 1633687"/>
                <a:gd name="connsiteY400" fmla="*/ 312537 h 1239106"/>
                <a:gd name="connsiteX401" fmla="*/ 477384 w 1633687"/>
                <a:gd name="connsiteY401" fmla="*/ 316440 h 1239106"/>
                <a:gd name="connsiteX402" fmla="*/ 478621 w 1633687"/>
                <a:gd name="connsiteY402" fmla="*/ 324247 h 1239106"/>
                <a:gd name="connsiteX403" fmla="*/ 478621 w 1633687"/>
                <a:gd name="connsiteY403" fmla="*/ 337099 h 1239106"/>
                <a:gd name="connsiteX404" fmla="*/ 474815 w 1633687"/>
                <a:gd name="connsiteY404" fmla="*/ 338431 h 1239106"/>
                <a:gd name="connsiteX405" fmla="*/ 470914 w 1633687"/>
                <a:gd name="connsiteY405" fmla="*/ 339669 h 1239106"/>
                <a:gd name="connsiteX406" fmla="*/ 468344 w 1633687"/>
                <a:gd name="connsiteY406" fmla="*/ 339669 h 1239106"/>
                <a:gd name="connsiteX407" fmla="*/ 467012 w 1633687"/>
                <a:gd name="connsiteY407" fmla="*/ 334528 h 1239106"/>
                <a:gd name="connsiteX408" fmla="*/ 464443 w 1633687"/>
                <a:gd name="connsiteY408" fmla="*/ 330625 h 1239106"/>
                <a:gd name="connsiteX409" fmla="*/ 459305 w 1633687"/>
                <a:gd name="connsiteY409" fmla="*/ 321581 h 1239106"/>
                <a:gd name="connsiteX410" fmla="*/ 457973 w 1633687"/>
                <a:gd name="connsiteY410" fmla="*/ 317773 h 1239106"/>
                <a:gd name="connsiteX411" fmla="*/ 457973 w 1633687"/>
                <a:gd name="connsiteY411" fmla="*/ 299590 h 1239106"/>
                <a:gd name="connsiteX412" fmla="*/ 455404 w 1633687"/>
                <a:gd name="connsiteY412" fmla="*/ 299590 h 1239106"/>
                <a:gd name="connsiteX413" fmla="*/ 454167 w 1633687"/>
                <a:gd name="connsiteY413" fmla="*/ 300923 h 1239106"/>
                <a:gd name="connsiteX414" fmla="*/ 452834 w 1633687"/>
                <a:gd name="connsiteY414" fmla="*/ 302256 h 1239106"/>
                <a:gd name="connsiteX415" fmla="*/ 452834 w 1633687"/>
                <a:gd name="connsiteY415" fmla="*/ 303398 h 1239106"/>
                <a:gd name="connsiteX416" fmla="*/ 454167 w 1633687"/>
                <a:gd name="connsiteY416" fmla="*/ 309872 h 1239106"/>
                <a:gd name="connsiteX417" fmla="*/ 454167 w 1633687"/>
                <a:gd name="connsiteY417" fmla="*/ 313775 h 1239106"/>
                <a:gd name="connsiteX418" fmla="*/ 456736 w 1633687"/>
                <a:gd name="connsiteY418" fmla="*/ 321486 h 1239106"/>
                <a:gd name="connsiteX419" fmla="*/ 457973 w 1633687"/>
                <a:gd name="connsiteY419" fmla="*/ 326627 h 1239106"/>
                <a:gd name="connsiteX420" fmla="*/ 461874 w 1633687"/>
                <a:gd name="connsiteY420" fmla="*/ 333100 h 1239106"/>
                <a:gd name="connsiteX421" fmla="*/ 467012 w 1633687"/>
                <a:gd name="connsiteY421" fmla="*/ 342144 h 1239106"/>
                <a:gd name="connsiteX422" fmla="*/ 468344 w 1633687"/>
                <a:gd name="connsiteY422" fmla="*/ 343477 h 1239106"/>
                <a:gd name="connsiteX423" fmla="*/ 472246 w 1633687"/>
                <a:gd name="connsiteY423" fmla="*/ 343477 h 1239106"/>
                <a:gd name="connsiteX424" fmla="*/ 478621 w 1633687"/>
                <a:gd name="connsiteY424" fmla="*/ 340907 h 1239106"/>
                <a:gd name="connsiteX425" fmla="*/ 481190 w 1633687"/>
                <a:gd name="connsiteY425" fmla="*/ 339574 h 1239106"/>
                <a:gd name="connsiteX426" fmla="*/ 482522 w 1633687"/>
                <a:gd name="connsiteY426" fmla="*/ 340907 h 1239106"/>
                <a:gd name="connsiteX427" fmla="*/ 492037 w 1633687"/>
                <a:gd name="connsiteY427" fmla="*/ 340907 h 1239106"/>
                <a:gd name="connsiteX428" fmla="*/ 494607 w 1633687"/>
                <a:gd name="connsiteY428" fmla="*/ 339574 h 1239106"/>
                <a:gd name="connsiteX429" fmla="*/ 493274 w 1633687"/>
                <a:gd name="connsiteY429" fmla="*/ 337003 h 1239106"/>
                <a:gd name="connsiteX430" fmla="*/ 490705 w 1633687"/>
                <a:gd name="connsiteY430" fmla="*/ 337003 h 1239106"/>
                <a:gd name="connsiteX431" fmla="*/ 490705 w 1633687"/>
                <a:gd name="connsiteY431" fmla="*/ 335671 h 1239106"/>
                <a:gd name="connsiteX432" fmla="*/ 506215 w 1633687"/>
                <a:gd name="connsiteY432" fmla="*/ 330530 h 1239106"/>
                <a:gd name="connsiteX433" fmla="*/ 521725 w 1633687"/>
                <a:gd name="connsiteY433" fmla="*/ 326627 h 1239106"/>
                <a:gd name="connsiteX434" fmla="*/ 530765 w 1633687"/>
                <a:gd name="connsiteY434" fmla="*/ 325389 h 1239106"/>
                <a:gd name="connsiteX435" fmla="*/ 538472 w 1633687"/>
                <a:gd name="connsiteY435" fmla="*/ 326627 h 1239106"/>
                <a:gd name="connsiteX436" fmla="*/ 541042 w 1633687"/>
                <a:gd name="connsiteY436" fmla="*/ 325389 h 1239106"/>
                <a:gd name="connsiteX437" fmla="*/ 541042 w 1633687"/>
                <a:gd name="connsiteY437" fmla="*/ 318916 h 1239106"/>
                <a:gd name="connsiteX438" fmla="*/ 542374 w 1633687"/>
                <a:gd name="connsiteY438" fmla="*/ 316345 h 1239106"/>
                <a:gd name="connsiteX439" fmla="*/ 546275 w 1633687"/>
                <a:gd name="connsiteY439" fmla="*/ 316345 h 1239106"/>
                <a:gd name="connsiteX440" fmla="*/ 548844 w 1633687"/>
                <a:gd name="connsiteY440" fmla="*/ 317678 h 1239106"/>
                <a:gd name="connsiteX441" fmla="*/ 550081 w 1633687"/>
                <a:gd name="connsiteY441" fmla="*/ 317678 h 1239106"/>
                <a:gd name="connsiteX442" fmla="*/ 550081 w 1633687"/>
                <a:gd name="connsiteY442" fmla="*/ 316345 h 1239106"/>
                <a:gd name="connsiteX443" fmla="*/ 552650 w 1633687"/>
                <a:gd name="connsiteY443" fmla="*/ 312442 h 1239106"/>
                <a:gd name="connsiteX444" fmla="*/ 552650 w 1633687"/>
                <a:gd name="connsiteY444" fmla="*/ 309872 h 1239106"/>
                <a:gd name="connsiteX445" fmla="*/ 550081 w 1633687"/>
                <a:gd name="connsiteY445" fmla="*/ 309872 h 1239106"/>
                <a:gd name="connsiteX446" fmla="*/ 548844 w 1633687"/>
                <a:gd name="connsiteY446" fmla="*/ 308634 h 1239106"/>
                <a:gd name="connsiteX447" fmla="*/ 547512 w 1633687"/>
                <a:gd name="connsiteY447" fmla="*/ 307301 h 1239106"/>
                <a:gd name="connsiteX448" fmla="*/ 548844 w 1633687"/>
                <a:gd name="connsiteY448" fmla="*/ 306064 h 1239106"/>
                <a:gd name="connsiteX449" fmla="*/ 550081 w 1633687"/>
                <a:gd name="connsiteY449" fmla="*/ 306064 h 1239106"/>
                <a:gd name="connsiteX450" fmla="*/ 555219 w 1633687"/>
                <a:gd name="connsiteY450" fmla="*/ 307301 h 1239106"/>
                <a:gd name="connsiteX451" fmla="*/ 557789 w 1633687"/>
                <a:gd name="connsiteY451" fmla="*/ 307301 h 1239106"/>
                <a:gd name="connsiteX452" fmla="*/ 559120 w 1633687"/>
                <a:gd name="connsiteY452" fmla="*/ 306064 h 1239106"/>
                <a:gd name="connsiteX453" fmla="*/ 557789 w 1633687"/>
                <a:gd name="connsiteY453" fmla="*/ 304731 h 1239106"/>
                <a:gd name="connsiteX454" fmla="*/ 559120 w 1633687"/>
                <a:gd name="connsiteY454" fmla="*/ 302161 h 1239106"/>
                <a:gd name="connsiteX455" fmla="*/ 561690 w 1633687"/>
                <a:gd name="connsiteY455" fmla="*/ 300828 h 1239106"/>
                <a:gd name="connsiteX456" fmla="*/ 564259 w 1633687"/>
                <a:gd name="connsiteY456" fmla="*/ 300828 h 1239106"/>
                <a:gd name="connsiteX457" fmla="*/ 565591 w 1633687"/>
                <a:gd name="connsiteY457" fmla="*/ 302161 h 1239106"/>
                <a:gd name="connsiteX458" fmla="*/ 566828 w 1633687"/>
                <a:gd name="connsiteY458" fmla="*/ 304731 h 1239106"/>
                <a:gd name="connsiteX459" fmla="*/ 561690 w 1633687"/>
                <a:gd name="connsiteY459" fmla="*/ 312442 h 1239106"/>
                <a:gd name="connsiteX460" fmla="*/ 556552 w 1633687"/>
                <a:gd name="connsiteY460" fmla="*/ 316345 h 1239106"/>
                <a:gd name="connsiteX461" fmla="*/ 556552 w 1633687"/>
                <a:gd name="connsiteY461" fmla="*/ 318916 h 1239106"/>
                <a:gd name="connsiteX462" fmla="*/ 557789 w 1633687"/>
                <a:gd name="connsiteY462" fmla="*/ 320248 h 1239106"/>
                <a:gd name="connsiteX463" fmla="*/ 560453 w 1633687"/>
                <a:gd name="connsiteY463" fmla="*/ 321486 h 1239106"/>
                <a:gd name="connsiteX464" fmla="*/ 561690 w 1633687"/>
                <a:gd name="connsiteY464" fmla="*/ 320248 h 1239106"/>
                <a:gd name="connsiteX465" fmla="*/ 563022 w 1633687"/>
                <a:gd name="connsiteY465" fmla="*/ 320248 h 1239106"/>
                <a:gd name="connsiteX466" fmla="*/ 577200 w 1633687"/>
                <a:gd name="connsiteY466" fmla="*/ 307301 h 1239106"/>
                <a:gd name="connsiteX467" fmla="*/ 593947 w 1633687"/>
                <a:gd name="connsiteY467" fmla="*/ 293117 h 1239106"/>
                <a:gd name="connsiteX468" fmla="*/ 614595 w 1633687"/>
                <a:gd name="connsiteY468" fmla="*/ 277599 h 1239106"/>
                <a:gd name="connsiteX469" fmla="*/ 622398 w 1633687"/>
                <a:gd name="connsiteY469" fmla="*/ 272459 h 1239106"/>
                <a:gd name="connsiteX470" fmla="*/ 624967 w 1633687"/>
                <a:gd name="connsiteY470" fmla="*/ 273696 h 1239106"/>
                <a:gd name="connsiteX471" fmla="*/ 631437 w 1633687"/>
                <a:gd name="connsiteY471" fmla="*/ 272459 h 1239106"/>
                <a:gd name="connsiteX472" fmla="*/ 632674 w 1633687"/>
                <a:gd name="connsiteY472" fmla="*/ 271126 h 1239106"/>
                <a:gd name="connsiteX473" fmla="*/ 635243 w 1633687"/>
                <a:gd name="connsiteY473" fmla="*/ 267318 h 1239106"/>
                <a:gd name="connsiteX474" fmla="*/ 636575 w 1633687"/>
                <a:gd name="connsiteY474" fmla="*/ 265985 h 1239106"/>
                <a:gd name="connsiteX475" fmla="*/ 640382 w 1633687"/>
                <a:gd name="connsiteY475" fmla="*/ 264652 h 1239106"/>
                <a:gd name="connsiteX476" fmla="*/ 648184 w 1633687"/>
                <a:gd name="connsiteY476" fmla="*/ 264652 h 1239106"/>
                <a:gd name="connsiteX477" fmla="*/ 655892 w 1633687"/>
                <a:gd name="connsiteY477" fmla="*/ 267318 h 1239106"/>
                <a:gd name="connsiteX478" fmla="*/ 657223 w 1633687"/>
                <a:gd name="connsiteY478" fmla="*/ 267318 h 1239106"/>
                <a:gd name="connsiteX479" fmla="*/ 657223 w 1633687"/>
                <a:gd name="connsiteY479" fmla="*/ 271126 h 1239106"/>
                <a:gd name="connsiteX480" fmla="*/ 659793 w 1633687"/>
                <a:gd name="connsiteY480" fmla="*/ 271126 h 1239106"/>
                <a:gd name="connsiteX481" fmla="*/ 661030 w 1633687"/>
                <a:gd name="connsiteY481" fmla="*/ 269888 h 1239106"/>
                <a:gd name="connsiteX482" fmla="*/ 662362 w 1633687"/>
                <a:gd name="connsiteY482" fmla="*/ 267318 h 1239106"/>
                <a:gd name="connsiteX483" fmla="*/ 662362 w 1633687"/>
                <a:gd name="connsiteY483" fmla="*/ 263415 h 1239106"/>
                <a:gd name="connsiteX484" fmla="*/ 661030 w 1633687"/>
                <a:gd name="connsiteY484" fmla="*/ 260844 h 1239106"/>
                <a:gd name="connsiteX485" fmla="*/ 661030 w 1633687"/>
                <a:gd name="connsiteY485" fmla="*/ 259512 h 1239106"/>
                <a:gd name="connsiteX486" fmla="*/ 655892 w 1633687"/>
                <a:gd name="connsiteY486" fmla="*/ 256941 h 1239106"/>
                <a:gd name="connsiteX487" fmla="*/ 652085 w 1633687"/>
                <a:gd name="connsiteY487" fmla="*/ 255704 h 1239106"/>
                <a:gd name="connsiteX488" fmla="*/ 645615 w 1633687"/>
                <a:gd name="connsiteY488" fmla="*/ 258274 h 1239106"/>
                <a:gd name="connsiteX489" fmla="*/ 640382 w 1633687"/>
                <a:gd name="connsiteY489" fmla="*/ 258274 h 1239106"/>
                <a:gd name="connsiteX490" fmla="*/ 639145 w 1633687"/>
                <a:gd name="connsiteY490" fmla="*/ 256941 h 1239106"/>
                <a:gd name="connsiteX491" fmla="*/ 637812 w 1633687"/>
                <a:gd name="connsiteY491" fmla="*/ 253133 h 1239106"/>
                <a:gd name="connsiteX492" fmla="*/ 637812 w 1633687"/>
                <a:gd name="connsiteY492" fmla="*/ 246279 h 1239106"/>
                <a:gd name="connsiteX493" fmla="*/ 644283 w 1633687"/>
                <a:gd name="connsiteY493" fmla="*/ 251420 h 1239106"/>
                <a:gd name="connsiteX494" fmla="*/ 658460 w 1633687"/>
                <a:gd name="connsiteY494" fmla="*/ 253990 h 1239106"/>
                <a:gd name="connsiteX495" fmla="*/ 659793 w 1633687"/>
                <a:gd name="connsiteY495" fmla="*/ 252752 h 1239106"/>
                <a:gd name="connsiteX496" fmla="*/ 658460 w 1633687"/>
                <a:gd name="connsiteY496" fmla="*/ 251420 h 1239106"/>
                <a:gd name="connsiteX497" fmla="*/ 653322 w 1633687"/>
                <a:gd name="connsiteY497" fmla="*/ 246279 h 1239106"/>
                <a:gd name="connsiteX498" fmla="*/ 652085 w 1633687"/>
                <a:gd name="connsiteY498" fmla="*/ 243709 h 1239106"/>
                <a:gd name="connsiteX499" fmla="*/ 652085 w 1633687"/>
                <a:gd name="connsiteY499" fmla="*/ 234665 h 1239106"/>
                <a:gd name="connsiteX500" fmla="*/ 657223 w 1633687"/>
                <a:gd name="connsiteY500" fmla="*/ 229429 h 1239106"/>
                <a:gd name="connsiteX501" fmla="*/ 658460 w 1633687"/>
                <a:gd name="connsiteY501" fmla="*/ 228191 h 1239106"/>
                <a:gd name="connsiteX502" fmla="*/ 659793 w 1633687"/>
                <a:gd name="connsiteY502" fmla="*/ 229429 h 1239106"/>
                <a:gd name="connsiteX503" fmla="*/ 664931 w 1633687"/>
                <a:gd name="connsiteY503" fmla="*/ 231999 h 1239106"/>
                <a:gd name="connsiteX504" fmla="*/ 667500 w 1633687"/>
                <a:gd name="connsiteY504" fmla="*/ 230762 h 1239106"/>
                <a:gd name="connsiteX505" fmla="*/ 668832 w 1633687"/>
                <a:gd name="connsiteY505" fmla="*/ 230762 h 1239106"/>
                <a:gd name="connsiteX506" fmla="*/ 668832 w 1633687"/>
                <a:gd name="connsiteY506" fmla="*/ 221718 h 1239106"/>
                <a:gd name="connsiteX507" fmla="*/ 670069 w 1633687"/>
                <a:gd name="connsiteY507" fmla="*/ 221718 h 1239106"/>
                <a:gd name="connsiteX508" fmla="*/ 675303 w 1633687"/>
                <a:gd name="connsiteY508" fmla="*/ 220480 h 1239106"/>
                <a:gd name="connsiteX509" fmla="*/ 676540 w 1633687"/>
                <a:gd name="connsiteY509" fmla="*/ 220480 h 1239106"/>
                <a:gd name="connsiteX510" fmla="*/ 676540 w 1633687"/>
                <a:gd name="connsiteY510" fmla="*/ 224288 h 1239106"/>
                <a:gd name="connsiteX511" fmla="*/ 683010 w 1633687"/>
                <a:gd name="connsiteY511" fmla="*/ 223051 h 1239106"/>
                <a:gd name="connsiteX512" fmla="*/ 686912 w 1633687"/>
                <a:gd name="connsiteY512" fmla="*/ 224288 h 1239106"/>
                <a:gd name="connsiteX513" fmla="*/ 688148 w 1633687"/>
                <a:gd name="connsiteY513" fmla="*/ 225621 h 1239106"/>
                <a:gd name="connsiteX514" fmla="*/ 695951 w 1633687"/>
                <a:gd name="connsiteY514" fmla="*/ 224288 h 1239106"/>
                <a:gd name="connsiteX515" fmla="*/ 698520 w 1633687"/>
                <a:gd name="connsiteY515" fmla="*/ 221718 h 1239106"/>
                <a:gd name="connsiteX516" fmla="*/ 702327 w 1633687"/>
                <a:gd name="connsiteY516" fmla="*/ 221718 h 1239106"/>
                <a:gd name="connsiteX517" fmla="*/ 703658 w 1633687"/>
                <a:gd name="connsiteY517" fmla="*/ 219147 h 1239106"/>
                <a:gd name="connsiteX518" fmla="*/ 704991 w 1633687"/>
                <a:gd name="connsiteY518" fmla="*/ 219147 h 1239106"/>
                <a:gd name="connsiteX519" fmla="*/ 720405 w 1633687"/>
                <a:gd name="connsiteY519" fmla="*/ 214007 h 1239106"/>
                <a:gd name="connsiteX520" fmla="*/ 721738 w 1633687"/>
                <a:gd name="connsiteY520" fmla="*/ 214007 h 1239106"/>
                <a:gd name="connsiteX521" fmla="*/ 724307 w 1633687"/>
                <a:gd name="connsiteY521" fmla="*/ 216577 h 1239106"/>
                <a:gd name="connsiteX522" fmla="*/ 726876 w 1633687"/>
                <a:gd name="connsiteY522" fmla="*/ 220480 h 1239106"/>
                <a:gd name="connsiteX523" fmla="*/ 736391 w 1633687"/>
                <a:gd name="connsiteY523" fmla="*/ 226858 h 1239106"/>
                <a:gd name="connsiteX524" fmla="*/ 748000 w 1633687"/>
                <a:gd name="connsiteY524" fmla="*/ 231999 h 1239106"/>
                <a:gd name="connsiteX525" fmla="*/ 751806 w 1633687"/>
                <a:gd name="connsiteY525" fmla="*/ 233332 h 1239106"/>
                <a:gd name="connsiteX526" fmla="*/ 757040 w 1633687"/>
                <a:gd name="connsiteY526" fmla="*/ 237235 h 1239106"/>
                <a:gd name="connsiteX527" fmla="*/ 760845 w 1633687"/>
                <a:gd name="connsiteY527" fmla="*/ 238473 h 1239106"/>
                <a:gd name="connsiteX528" fmla="*/ 764747 w 1633687"/>
                <a:gd name="connsiteY528" fmla="*/ 238473 h 1239106"/>
                <a:gd name="connsiteX529" fmla="*/ 767316 w 1633687"/>
                <a:gd name="connsiteY529" fmla="*/ 237235 h 1239106"/>
                <a:gd name="connsiteX530" fmla="*/ 769885 w 1633687"/>
                <a:gd name="connsiteY530" fmla="*/ 238473 h 1239106"/>
                <a:gd name="connsiteX531" fmla="*/ 772454 w 1633687"/>
                <a:gd name="connsiteY531" fmla="*/ 241138 h 1239106"/>
                <a:gd name="connsiteX532" fmla="*/ 775118 w 1633687"/>
                <a:gd name="connsiteY532" fmla="*/ 241138 h 1239106"/>
                <a:gd name="connsiteX533" fmla="*/ 777688 w 1633687"/>
                <a:gd name="connsiteY533" fmla="*/ 243709 h 1239106"/>
                <a:gd name="connsiteX534" fmla="*/ 787964 w 1633687"/>
                <a:gd name="connsiteY534" fmla="*/ 247517 h 1239106"/>
                <a:gd name="connsiteX535" fmla="*/ 797480 w 1633687"/>
                <a:gd name="connsiteY535" fmla="*/ 252752 h 1239106"/>
                <a:gd name="connsiteX536" fmla="*/ 802618 w 1633687"/>
                <a:gd name="connsiteY536" fmla="*/ 256560 h 1239106"/>
                <a:gd name="connsiteX537" fmla="*/ 806519 w 1633687"/>
                <a:gd name="connsiteY537" fmla="*/ 261701 h 1239106"/>
                <a:gd name="connsiteX538" fmla="*/ 810421 w 1633687"/>
                <a:gd name="connsiteY538" fmla="*/ 268175 h 1239106"/>
                <a:gd name="connsiteX539" fmla="*/ 812990 w 1633687"/>
                <a:gd name="connsiteY539" fmla="*/ 273315 h 1239106"/>
                <a:gd name="connsiteX540" fmla="*/ 815559 w 1633687"/>
                <a:gd name="connsiteY540" fmla="*/ 281122 h 1239106"/>
                <a:gd name="connsiteX541" fmla="*/ 818128 w 1633687"/>
                <a:gd name="connsiteY541" fmla="*/ 285025 h 1239106"/>
                <a:gd name="connsiteX542" fmla="*/ 822029 w 1633687"/>
                <a:gd name="connsiteY542" fmla="*/ 287595 h 1239106"/>
                <a:gd name="connsiteX543" fmla="*/ 823266 w 1633687"/>
                <a:gd name="connsiteY543" fmla="*/ 288833 h 1239106"/>
                <a:gd name="connsiteX544" fmla="*/ 826406 w 1633687"/>
                <a:gd name="connsiteY544" fmla="*/ 288833 h 1239106"/>
                <a:gd name="connsiteX545" fmla="*/ 831544 w 1633687"/>
                <a:gd name="connsiteY545" fmla="*/ 290165 h 1239106"/>
                <a:gd name="connsiteX546" fmla="*/ 831544 w 1633687"/>
                <a:gd name="connsiteY546" fmla="*/ 292736 h 1239106"/>
                <a:gd name="connsiteX547" fmla="*/ 834114 w 1633687"/>
                <a:gd name="connsiteY547" fmla="*/ 293974 h 1239106"/>
                <a:gd name="connsiteX548" fmla="*/ 841916 w 1633687"/>
                <a:gd name="connsiteY548" fmla="*/ 297877 h 1239106"/>
                <a:gd name="connsiteX549" fmla="*/ 848387 w 1633687"/>
                <a:gd name="connsiteY549" fmla="*/ 301780 h 1239106"/>
                <a:gd name="connsiteX550" fmla="*/ 852193 w 1633687"/>
                <a:gd name="connsiteY550" fmla="*/ 306921 h 1239106"/>
                <a:gd name="connsiteX551" fmla="*/ 854762 w 1633687"/>
                <a:gd name="connsiteY551" fmla="*/ 313394 h 1239106"/>
                <a:gd name="connsiteX552" fmla="*/ 856094 w 1633687"/>
                <a:gd name="connsiteY552" fmla="*/ 321105 h 1239106"/>
                <a:gd name="connsiteX553" fmla="*/ 858663 w 1633687"/>
                <a:gd name="connsiteY553" fmla="*/ 328911 h 1239106"/>
                <a:gd name="connsiteX554" fmla="*/ 863801 w 1633687"/>
                <a:gd name="connsiteY554" fmla="*/ 332719 h 1239106"/>
                <a:gd name="connsiteX555" fmla="*/ 867703 w 1633687"/>
                <a:gd name="connsiteY555" fmla="*/ 334052 h 1239106"/>
                <a:gd name="connsiteX556" fmla="*/ 871604 w 1633687"/>
                <a:gd name="connsiteY556" fmla="*/ 335290 h 1239106"/>
                <a:gd name="connsiteX557" fmla="*/ 874173 w 1633687"/>
                <a:gd name="connsiteY557" fmla="*/ 337955 h 1239106"/>
                <a:gd name="connsiteX558" fmla="*/ 877979 w 1633687"/>
                <a:gd name="connsiteY558" fmla="*/ 341763 h 1239106"/>
                <a:gd name="connsiteX559" fmla="*/ 881881 w 1633687"/>
                <a:gd name="connsiteY559" fmla="*/ 344334 h 1239106"/>
                <a:gd name="connsiteX560" fmla="*/ 883212 w 1633687"/>
                <a:gd name="connsiteY560" fmla="*/ 344334 h 1239106"/>
                <a:gd name="connsiteX561" fmla="*/ 889683 w 1633687"/>
                <a:gd name="connsiteY561" fmla="*/ 345666 h 1239106"/>
                <a:gd name="connsiteX562" fmla="*/ 894821 w 1633687"/>
                <a:gd name="connsiteY562" fmla="*/ 346904 h 1239106"/>
                <a:gd name="connsiteX563" fmla="*/ 897391 w 1633687"/>
                <a:gd name="connsiteY563" fmla="*/ 354710 h 1239106"/>
                <a:gd name="connsiteX564" fmla="*/ 899960 w 1633687"/>
                <a:gd name="connsiteY564" fmla="*/ 353378 h 1239106"/>
                <a:gd name="connsiteX565" fmla="*/ 897391 w 1633687"/>
                <a:gd name="connsiteY565" fmla="*/ 355948 h 1239106"/>
                <a:gd name="connsiteX566" fmla="*/ 905098 w 1633687"/>
                <a:gd name="connsiteY566" fmla="*/ 359851 h 1239106"/>
                <a:gd name="connsiteX567" fmla="*/ 902529 w 1633687"/>
                <a:gd name="connsiteY567" fmla="*/ 363754 h 1239106"/>
                <a:gd name="connsiteX568" fmla="*/ 908999 w 1633687"/>
                <a:gd name="connsiteY568" fmla="*/ 366324 h 1239106"/>
                <a:gd name="connsiteX569" fmla="*/ 908999 w 1633687"/>
                <a:gd name="connsiteY569" fmla="*/ 370228 h 1239106"/>
                <a:gd name="connsiteX570" fmla="*/ 918515 w 1633687"/>
                <a:gd name="connsiteY570" fmla="*/ 364992 h 1239106"/>
                <a:gd name="connsiteX571" fmla="*/ 908999 w 1633687"/>
                <a:gd name="connsiteY571" fmla="*/ 374036 h 1239106"/>
                <a:gd name="connsiteX572" fmla="*/ 927079 w 1633687"/>
                <a:gd name="connsiteY572" fmla="*/ 379176 h 1239106"/>
                <a:gd name="connsiteX573" fmla="*/ 930884 w 1633687"/>
                <a:gd name="connsiteY573" fmla="*/ 385650 h 1239106"/>
                <a:gd name="connsiteX574" fmla="*/ 928316 w 1633687"/>
                <a:gd name="connsiteY574" fmla="*/ 386983 h 1239106"/>
                <a:gd name="connsiteX575" fmla="*/ 929647 w 1633687"/>
                <a:gd name="connsiteY575" fmla="*/ 392124 h 1239106"/>
                <a:gd name="connsiteX576" fmla="*/ 933454 w 1633687"/>
                <a:gd name="connsiteY576" fmla="*/ 390791 h 1239106"/>
                <a:gd name="connsiteX577" fmla="*/ 932217 w 1633687"/>
                <a:gd name="connsiteY577" fmla="*/ 393456 h 1239106"/>
                <a:gd name="connsiteX578" fmla="*/ 932217 w 1633687"/>
                <a:gd name="connsiteY578" fmla="*/ 394694 h 1239106"/>
                <a:gd name="connsiteX579" fmla="*/ 933454 w 1633687"/>
                <a:gd name="connsiteY579" fmla="*/ 396026 h 1239106"/>
                <a:gd name="connsiteX580" fmla="*/ 936118 w 1633687"/>
                <a:gd name="connsiteY580" fmla="*/ 398597 h 1239106"/>
                <a:gd name="connsiteX581" fmla="*/ 939924 w 1633687"/>
                <a:gd name="connsiteY581" fmla="*/ 399835 h 1239106"/>
                <a:gd name="connsiteX582" fmla="*/ 943826 w 1633687"/>
                <a:gd name="connsiteY582" fmla="*/ 398597 h 1239106"/>
                <a:gd name="connsiteX583" fmla="*/ 947727 w 1633687"/>
                <a:gd name="connsiteY583" fmla="*/ 394694 h 1239106"/>
                <a:gd name="connsiteX584" fmla="*/ 951533 w 1633687"/>
                <a:gd name="connsiteY584" fmla="*/ 393456 h 1239106"/>
                <a:gd name="connsiteX585" fmla="*/ 959335 w 1633687"/>
                <a:gd name="connsiteY585" fmla="*/ 396026 h 1239106"/>
                <a:gd name="connsiteX586" fmla="*/ 967043 w 1633687"/>
                <a:gd name="connsiteY586" fmla="*/ 396026 h 1239106"/>
                <a:gd name="connsiteX587" fmla="*/ 970944 w 1633687"/>
                <a:gd name="connsiteY587" fmla="*/ 394694 h 1239106"/>
                <a:gd name="connsiteX588" fmla="*/ 976082 w 1633687"/>
                <a:gd name="connsiteY588" fmla="*/ 396026 h 1239106"/>
                <a:gd name="connsiteX589" fmla="*/ 981221 w 1633687"/>
                <a:gd name="connsiteY589" fmla="*/ 398597 h 1239106"/>
                <a:gd name="connsiteX590" fmla="*/ 982553 w 1633687"/>
                <a:gd name="connsiteY590" fmla="*/ 399835 h 1239106"/>
                <a:gd name="connsiteX591" fmla="*/ 985122 w 1633687"/>
                <a:gd name="connsiteY591" fmla="*/ 401168 h 1239106"/>
                <a:gd name="connsiteX592" fmla="*/ 985122 w 1633687"/>
                <a:gd name="connsiteY592" fmla="*/ 406308 h 1239106"/>
                <a:gd name="connsiteX593" fmla="*/ 986454 w 1633687"/>
                <a:gd name="connsiteY593" fmla="*/ 408879 h 1239106"/>
                <a:gd name="connsiteX594" fmla="*/ 990260 w 1633687"/>
                <a:gd name="connsiteY594" fmla="*/ 411449 h 1239106"/>
                <a:gd name="connsiteX595" fmla="*/ 994162 w 1633687"/>
                <a:gd name="connsiteY595" fmla="*/ 415352 h 1239106"/>
                <a:gd name="connsiteX596" fmla="*/ 994162 w 1633687"/>
                <a:gd name="connsiteY596" fmla="*/ 423158 h 1239106"/>
                <a:gd name="connsiteX597" fmla="*/ 996731 w 1633687"/>
                <a:gd name="connsiteY597" fmla="*/ 430869 h 1239106"/>
                <a:gd name="connsiteX598" fmla="*/ 999300 w 1633687"/>
                <a:gd name="connsiteY598" fmla="*/ 430869 h 1239106"/>
                <a:gd name="connsiteX599" fmla="*/ 1000632 w 1633687"/>
                <a:gd name="connsiteY599" fmla="*/ 432202 h 1239106"/>
                <a:gd name="connsiteX600" fmla="*/ 1001869 w 1633687"/>
                <a:gd name="connsiteY600" fmla="*/ 436010 h 1239106"/>
                <a:gd name="connsiteX601" fmla="*/ 1004438 w 1633687"/>
                <a:gd name="connsiteY601" fmla="*/ 438581 h 1239106"/>
                <a:gd name="connsiteX602" fmla="*/ 1008339 w 1633687"/>
                <a:gd name="connsiteY602" fmla="*/ 441151 h 1239106"/>
                <a:gd name="connsiteX603" fmla="*/ 1013477 w 1633687"/>
                <a:gd name="connsiteY603" fmla="*/ 443721 h 1239106"/>
                <a:gd name="connsiteX604" fmla="*/ 1014810 w 1633687"/>
                <a:gd name="connsiteY604" fmla="*/ 446292 h 1239106"/>
                <a:gd name="connsiteX605" fmla="*/ 1016047 w 1633687"/>
                <a:gd name="connsiteY605" fmla="*/ 447625 h 1239106"/>
                <a:gd name="connsiteX606" fmla="*/ 1019948 w 1633687"/>
                <a:gd name="connsiteY606" fmla="*/ 447625 h 1239106"/>
                <a:gd name="connsiteX607" fmla="*/ 1025086 w 1633687"/>
                <a:gd name="connsiteY607" fmla="*/ 450194 h 1239106"/>
                <a:gd name="connsiteX608" fmla="*/ 1026419 w 1633687"/>
                <a:gd name="connsiteY608" fmla="*/ 452860 h 1239106"/>
                <a:gd name="connsiteX609" fmla="*/ 1026419 w 1633687"/>
                <a:gd name="connsiteY609" fmla="*/ 460571 h 1239106"/>
                <a:gd name="connsiteX610" fmla="*/ 1025086 w 1633687"/>
                <a:gd name="connsiteY610" fmla="*/ 464379 h 1239106"/>
                <a:gd name="connsiteX611" fmla="*/ 1025086 w 1633687"/>
                <a:gd name="connsiteY611" fmla="*/ 466950 h 1239106"/>
                <a:gd name="connsiteX612" fmla="*/ 1023849 w 1633687"/>
                <a:gd name="connsiteY612" fmla="*/ 468282 h 1239106"/>
                <a:gd name="connsiteX613" fmla="*/ 1016047 w 1633687"/>
                <a:gd name="connsiteY613" fmla="*/ 468282 h 1239106"/>
                <a:gd name="connsiteX614" fmla="*/ 1016047 w 1633687"/>
                <a:gd name="connsiteY614" fmla="*/ 470853 h 1239106"/>
                <a:gd name="connsiteX615" fmla="*/ 1021280 w 1633687"/>
                <a:gd name="connsiteY615" fmla="*/ 472185 h 1239106"/>
                <a:gd name="connsiteX616" fmla="*/ 1023849 w 1633687"/>
                <a:gd name="connsiteY616" fmla="*/ 481705 h 1239106"/>
                <a:gd name="connsiteX617" fmla="*/ 1026228 w 1633687"/>
                <a:gd name="connsiteY617" fmla="*/ 481705 h 1239106"/>
                <a:gd name="connsiteX618" fmla="*/ 1027465 w 1633687"/>
                <a:gd name="connsiteY618" fmla="*/ 486846 h 1239106"/>
                <a:gd name="connsiteX619" fmla="*/ 1030129 w 1633687"/>
                <a:gd name="connsiteY619" fmla="*/ 494557 h 1239106"/>
                <a:gd name="connsiteX620" fmla="*/ 1027465 w 1633687"/>
                <a:gd name="connsiteY620" fmla="*/ 499793 h 1239106"/>
                <a:gd name="connsiteX621" fmla="*/ 1027465 w 1633687"/>
                <a:gd name="connsiteY621" fmla="*/ 506171 h 1239106"/>
                <a:gd name="connsiteX622" fmla="*/ 1028797 w 1633687"/>
                <a:gd name="connsiteY622" fmla="*/ 510075 h 1239106"/>
                <a:gd name="connsiteX623" fmla="*/ 1028797 w 1633687"/>
                <a:gd name="connsiteY623" fmla="*/ 513978 h 1239106"/>
                <a:gd name="connsiteX624" fmla="*/ 1030129 w 1633687"/>
                <a:gd name="connsiteY624" fmla="*/ 521689 h 1239106"/>
                <a:gd name="connsiteX625" fmla="*/ 1030129 w 1633687"/>
                <a:gd name="connsiteY625" fmla="*/ 531875 h 1239106"/>
                <a:gd name="connsiteX626" fmla="*/ 1031366 w 1633687"/>
                <a:gd name="connsiteY626" fmla="*/ 535778 h 1239106"/>
                <a:gd name="connsiteX627" fmla="*/ 1031366 w 1633687"/>
                <a:gd name="connsiteY627" fmla="*/ 544727 h 1239106"/>
                <a:gd name="connsiteX628" fmla="*/ 1028797 w 1633687"/>
                <a:gd name="connsiteY628" fmla="*/ 547297 h 1239106"/>
                <a:gd name="connsiteX629" fmla="*/ 1028797 w 1633687"/>
                <a:gd name="connsiteY629" fmla="*/ 553771 h 1239106"/>
                <a:gd name="connsiteX630" fmla="*/ 1024896 w 1633687"/>
                <a:gd name="connsiteY630" fmla="*/ 563291 h 1239106"/>
                <a:gd name="connsiteX631" fmla="*/ 1024896 w 1633687"/>
                <a:gd name="connsiteY631" fmla="*/ 569764 h 1239106"/>
                <a:gd name="connsiteX632" fmla="*/ 1026228 w 1633687"/>
                <a:gd name="connsiteY632" fmla="*/ 577475 h 1239106"/>
                <a:gd name="connsiteX633" fmla="*/ 1026228 w 1633687"/>
                <a:gd name="connsiteY633" fmla="*/ 579475 h 1239106"/>
                <a:gd name="connsiteX634" fmla="*/ 1022327 w 1633687"/>
                <a:gd name="connsiteY634" fmla="*/ 583377 h 1239106"/>
                <a:gd name="connsiteX635" fmla="*/ 1021090 w 1633687"/>
                <a:gd name="connsiteY635" fmla="*/ 589851 h 1239106"/>
                <a:gd name="connsiteX636" fmla="*/ 1021090 w 1633687"/>
                <a:gd name="connsiteY636" fmla="*/ 601465 h 1239106"/>
                <a:gd name="connsiteX637" fmla="*/ 1019758 w 1633687"/>
                <a:gd name="connsiteY637" fmla="*/ 606606 h 1239106"/>
                <a:gd name="connsiteX638" fmla="*/ 1017188 w 1633687"/>
                <a:gd name="connsiteY638" fmla="*/ 609176 h 1239106"/>
                <a:gd name="connsiteX639" fmla="*/ 1017188 w 1633687"/>
                <a:gd name="connsiteY639" fmla="*/ 611747 h 1239106"/>
                <a:gd name="connsiteX640" fmla="*/ 1018521 w 1633687"/>
                <a:gd name="connsiteY640" fmla="*/ 615650 h 1239106"/>
                <a:gd name="connsiteX641" fmla="*/ 1019758 w 1633687"/>
                <a:gd name="connsiteY641" fmla="*/ 615650 h 1239106"/>
                <a:gd name="connsiteX642" fmla="*/ 1022327 w 1633687"/>
                <a:gd name="connsiteY642" fmla="*/ 616983 h 1239106"/>
                <a:gd name="connsiteX643" fmla="*/ 1022327 w 1633687"/>
                <a:gd name="connsiteY643" fmla="*/ 619553 h 1239106"/>
                <a:gd name="connsiteX644" fmla="*/ 1021090 w 1633687"/>
                <a:gd name="connsiteY644" fmla="*/ 619553 h 1239106"/>
                <a:gd name="connsiteX645" fmla="*/ 1019758 w 1633687"/>
                <a:gd name="connsiteY645" fmla="*/ 620791 h 1239106"/>
                <a:gd name="connsiteX646" fmla="*/ 1021090 w 1633687"/>
                <a:gd name="connsiteY646" fmla="*/ 624694 h 1239106"/>
                <a:gd name="connsiteX647" fmla="*/ 1021090 w 1633687"/>
                <a:gd name="connsiteY647" fmla="*/ 628597 h 1239106"/>
                <a:gd name="connsiteX648" fmla="*/ 1018521 w 1633687"/>
                <a:gd name="connsiteY648" fmla="*/ 631167 h 1239106"/>
                <a:gd name="connsiteX649" fmla="*/ 1018521 w 1633687"/>
                <a:gd name="connsiteY649" fmla="*/ 633738 h 1239106"/>
                <a:gd name="connsiteX650" fmla="*/ 1019758 w 1633687"/>
                <a:gd name="connsiteY650" fmla="*/ 635071 h 1239106"/>
                <a:gd name="connsiteX651" fmla="*/ 1022327 w 1633687"/>
                <a:gd name="connsiteY651" fmla="*/ 635071 h 1239106"/>
                <a:gd name="connsiteX652" fmla="*/ 1019758 w 1633687"/>
                <a:gd name="connsiteY652" fmla="*/ 655729 h 1239106"/>
                <a:gd name="connsiteX653" fmla="*/ 1017188 w 1633687"/>
                <a:gd name="connsiteY653" fmla="*/ 674769 h 1239106"/>
                <a:gd name="connsiteX654" fmla="*/ 1015856 w 1633687"/>
                <a:gd name="connsiteY654" fmla="*/ 676006 h 1239106"/>
                <a:gd name="connsiteX655" fmla="*/ 1013287 w 1633687"/>
                <a:gd name="connsiteY655" fmla="*/ 677339 h 1239106"/>
                <a:gd name="connsiteX656" fmla="*/ 1013287 w 1633687"/>
                <a:gd name="connsiteY656" fmla="*/ 682480 h 1239106"/>
                <a:gd name="connsiteX657" fmla="*/ 1014620 w 1633687"/>
                <a:gd name="connsiteY657" fmla="*/ 688953 h 1239106"/>
                <a:gd name="connsiteX658" fmla="*/ 1015856 w 1633687"/>
                <a:gd name="connsiteY658" fmla="*/ 690286 h 1239106"/>
                <a:gd name="connsiteX659" fmla="*/ 1022327 w 1633687"/>
                <a:gd name="connsiteY659" fmla="*/ 697997 h 1239106"/>
                <a:gd name="connsiteX660" fmla="*/ 1030129 w 1633687"/>
                <a:gd name="connsiteY660" fmla="*/ 705708 h 1239106"/>
                <a:gd name="connsiteX661" fmla="*/ 1035268 w 1633687"/>
                <a:gd name="connsiteY661" fmla="*/ 715228 h 1239106"/>
                <a:gd name="connsiteX662" fmla="*/ 1040406 w 1633687"/>
                <a:gd name="connsiteY662" fmla="*/ 721701 h 1239106"/>
                <a:gd name="connsiteX663" fmla="*/ 1041738 w 1633687"/>
                <a:gd name="connsiteY663" fmla="*/ 723034 h 1239106"/>
                <a:gd name="connsiteX664" fmla="*/ 1044307 w 1633687"/>
                <a:gd name="connsiteY664" fmla="*/ 723034 h 1239106"/>
                <a:gd name="connsiteX665" fmla="*/ 1044307 w 1633687"/>
                <a:gd name="connsiteY665" fmla="*/ 717893 h 1239106"/>
                <a:gd name="connsiteX666" fmla="*/ 1040406 w 1633687"/>
                <a:gd name="connsiteY666" fmla="*/ 711420 h 1239106"/>
                <a:gd name="connsiteX667" fmla="*/ 1032698 w 1633687"/>
                <a:gd name="connsiteY667" fmla="*/ 703613 h 1239106"/>
                <a:gd name="connsiteX668" fmla="*/ 1018521 w 1633687"/>
                <a:gd name="connsiteY668" fmla="*/ 690762 h 1239106"/>
                <a:gd name="connsiteX669" fmla="*/ 1019758 w 1633687"/>
                <a:gd name="connsiteY669" fmla="*/ 689429 h 1239106"/>
                <a:gd name="connsiteX670" fmla="*/ 1030129 w 1633687"/>
                <a:gd name="connsiteY670" fmla="*/ 697235 h 1239106"/>
                <a:gd name="connsiteX671" fmla="*/ 1030129 w 1633687"/>
                <a:gd name="connsiteY671" fmla="*/ 695902 h 1239106"/>
                <a:gd name="connsiteX672" fmla="*/ 1028797 w 1633687"/>
                <a:gd name="connsiteY672" fmla="*/ 691999 h 1239106"/>
                <a:gd name="connsiteX673" fmla="*/ 1028797 w 1633687"/>
                <a:gd name="connsiteY673" fmla="*/ 689429 h 1239106"/>
                <a:gd name="connsiteX674" fmla="*/ 1031366 w 1633687"/>
                <a:gd name="connsiteY674" fmla="*/ 686859 h 1239106"/>
                <a:gd name="connsiteX675" fmla="*/ 1033936 w 1633687"/>
                <a:gd name="connsiteY675" fmla="*/ 686859 h 1239106"/>
                <a:gd name="connsiteX676" fmla="*/ 1033936 w 1633687"/>
                <a:gd name="connsiteY676" fmla="*/ 696379 h 1239106"/>
                <a:gd name="connsiteX677" fmla="*/ 1036505 w 1633687"/>
                <a:gd name="connsiteY677" fmla="*/ 700186 h 1239106"/>
                <a:gd name="connsiteX678" fmla="*/ 1039074 w 1633687"/>
                <a:gd name="connsiteY678" fmla="*/ 705422 h 1239106"/>
                <a:gd name="connsiteX679" fmla="*/ 1044307 w 1633687"/>
                <a:gd name="connsiteY679" fmla="*/ 706660 h 1239106"/>
                <a:gd name="connsiteX680" fmla="*/ 1048113 w 1633687"/>
                <a:gd name="connsiteY680" fmla="*/ 707993 h 1239106"/>
                <a:gd name="connsiteX681" fmla="*/ 1052015 w 1633687"/>
                <a:gd name="connsiteY681" fmla="*/ 711896 h 1239106"/>
                <a:gd name="connsiteX682" fmla="*/ 1055916 w 1633687"/>
                <a:gd name="connsiteY682" fmla="*/ 718370 h 1239106"/>
                <a:gd name="connsiteX683" fmla="*/ 1057248 w 1633687"/>
                <a:gd name="connsiteY683" fmla="*/ 718370 h 1239106"/>
                <a:gd name="connsiteX684" fmla="*/ 1059722 w 1633687"/>
                <a:gd name="connsiteY684" fmla="*/ 717037 h 1239106"/>
                <a:gd name="connsiteX685" fmla="*/ 1062386 w 1633687"/>
                <a:gd name="connsiteY685" fmla="*/ 714466 h 1239106"/>
                <a:gd name="connsiteX686" fmla="*/ 1062386 w 1633687"/>
                <a:gd name="connsiteY686" fmla="*/ 712753 h 1239106"/>
                <a:gd name="connsiteX687" fmla="*/ 1061054 w 1633687"/>
                <a:gd name="connsiteY687" fmla="*/ 708945 h 1239106"/>
                <a:gd name="connsiteX688" fmla="*/ 1058485 w 1633687"/>
                <a:gd name="connsiteY688" fmla="*/ 706279 h 1239106"/>
                <a:gd name="connsiteX689" fmla="*/ 1059722 w 1633687"/>
                <a:gd name="connsiteY689" fmla="*/ 705042 h 1239106"/>
                <a:gd name="connsiteX690" fmla="*/ 1061054 w 1633687"/>
                <a:gd name="connsiteY690" fmla="*/ 705042 h 1239106"/>
                <a:gd name="connsiteX691" fmla="*/ 1062386 w 1633687"/>
                <a:gd name="connsiteY691" fmla="*/ 701139 h 1239106"/>
                <a:gd name="connsiteX692" fmla="*/ 1063623 w 1633687"/>
                <a:gd name="connsiteY692" fmla="*/ 698568 h 1239106"/>
                <a:gd name="connsiteX693" fmla="*/ 1063623 w 1633687"/>
                <a:gd name="connsiteY693" fmla="*/ 690857 h 1239106"/>
                <a:gd name="connsiteX694" fmla="*/ 1064956 w 1633687"/>
                <a:gd name="connsiteY694" fmla="*/ 689524 h 1239106"/>
                <a:gd name="connsiteX695" fmla="*/ 1064956 w 1633687"/>
                <a:gd name="connsiteY695" fmla="*/ 688287 h 1239106"/>
                <a:gd name="connsiteX696" fmla="*/ 1061054 w 1633687"/>
                <a:gd name="connsiteY696" fmla="*/ 686954 h 1239106"/>
                <a:gd name="connsiteX697" fmla="*/ 1058485 w 1633687"/>
                <a:gd name="connsiteY697" fmla="*/ 685621 h 1239106"/>
                <a:gd name="connsiteX698" fmla="*/ 1058485 w 1633687"/>
                <a:gd name="connsiteY698" fmla="*/ 684193 h 1239106"/>
                <a:gd name="connsiteX699" fmla="*/ 1059722 w 1633687"/>
                <a:gd name="connsiteY699" fmla="*/ 682860 h 1239106"/>
                <a:gd name="connsiteX700" fmla="*/ 1061054 w 1633687"/>
                <a:gd name="connsiteY700" fmla="*/ 681623 h 1239106"/>
                <a:gd name="connsiteX701" fmla="*/ 1062386 w 1633687"/>
                <a:gd name="connsiteY701" fmla="*/ 680290 h 1239106"/>
                <a:gd name="connsiteX702" fmla="*/ 1061054 w 1633687"/>
                <a:gd name="connsiteY702" fmla="*/ 679053 h 1239106"/>
                <a:gd name="connsiteX703" fmla="*/ 1061054 w 1633687"/>
                <a:gd name="connsiteY703" fmla="*/ 677720 h 1239106"/>
                <a:gd name="connsiteX704" fmla="*/ 1064956 w 1633687"/>
                <a:gd name="connsiteY704" fmla="*/ 673911 h 1239106"/>
                <a:gd name="connsiteX705" fmla="*/ 1066193 w 1633687"/>
                <a:gd name="connsiteY705" fmla="*/ 672579 h 1239106"/>
                <a:gd name="connsiteX706" fmla="*/ 1063623 w 1633687"/>
                <a:gd name="connsiteY706" fmla="*/ 672579 h 1239106"/>
                <a:gd name="connsiteX707" fmla="*/ 1058485 w 1633687"/>
                <a:gd name="connsiteY707" fmla="*/ 673911 h 1239106"/>
                <a:gd name="connsiteX708" fmla="*/ 1036505 w 1633687"/>
                <a:gd name="connsiteY708" fmla="*/ 666105 h 1239106"/>
                <a:gd name="connsiteX709" fmla="*/ 1035268 w 1633687"/>
                <a:gd name="connsiteY709" fmla="*/ 664867 h 1239106"/>
                <a:gd name="connsiteX710" fmla="*/ 1035268 w 1633687"/>
                <a:gd name="connsiteY710" fmla="*/ 662202 h 1239106"/>
                <a:gd name="connsiteX711" fmla="*/ 1037837 w 1633687"/>
                <a:gd name="connsiteY711" fmla="*/ 659632 h 1239106"/>
                <a:gd name="connsiteX712" fmla="*/ 1040406 w 1633687"/>
                <a:gd name="connsiteY712" fmla="*/ 657062 h 1239106"/>
                <a:gd name="connsiteX713" fmla="*/ 1041738 w 1633687"/>
                <a:gd name="connsiteY713" fmla="*/ 654491 h 1239106"/>
                <a:gd name="connsiteX714" fmla="*/ 1041738 w 1633687"/>
                <a:gd name="connsiteY714" fmla="*/ 648018 h 1239106"/>
                <a:gd name="connsiteX715" fmla="*/ 1037837 w 1633687"/>
                <a:gd name="connsiteY715" fmla="*/ 641544 h 1239106"/>
                <a:gd name="connsiteX716" fmla="*/ 1037837 w 1633687"/>
                <a:gd name="connsiteY716" fmla="*/ 640307 h 1239106"/>
                <a:gd name="connsiteX717" fmla="*/ 1040406 w 1633687"/>
                <a:gd name="connsiteY717" fmla="*/ 640307 h 1239106"/>
                <a:gd name="connsiteX718" fmla="*/ 1045545 w 1633687"/>
                <a:gd name="connsiteY718" fmla="*/ 641544 h 1239106"/>
                <a:gd name="connsiteX719" fmla="*/ 1046876 w 1633687"/>
                <a:gd name="connsiteY719" fmla="*/ 644114 h 1239106"/>
                <a:gd name="connsiteX720" fmla="*/ 1050778 w 1633687"/>
                <a:gd name="connsiteY720" fmla="*/ 642877 h 1239106"/>
                <a:gd name="connsiteX721" fmla="*/ 1053347 w 1633687"/>
                <a:gd name="connsiteY721" fmla="*/ 644114 h 1239106"/>
                <a:gd name="connsiteX722" fmla="*/ 1058485 w 1633687"/>
                <a:gd name="connsiteY722" fmla="*/ 649351 h 1239106"/>
                <a:gd name="connsiteX723" fmla="*/ 1058485 w 1633687"/>
                <a:gd name="connsiteY723" fmla="*/ 653254 h 1239106"/>
                <a:gd name="connsiteX724" fmla="*/ 1059722 w 1633687"/>
                <a:gd name="connsiteY724" fmla="*/ 654491 h 1239106"/>
                <a:gd name="connsiteX725" fmla="*/ 1067525 w 1633687"/>
                <a:gd name="connsiteY725" fmla="*/ 654491 h 1239106"/>
                <a:gd name="connsiteX726" fmla="*/ 1070094 w 1633687"/>
                <a:gd name="connsiteY726" fmla="*/ 653254 h 1239106"/>
                <a:gd name="connsiteX727" fmla="*/ 1072663 w 1633687"/>
                <a:gd name="connsiteY727" fmla="*/ 655824 h 1239106"/>
                <a:gd name="connsiteX728" fmla="*/ 1075232 w 1633687"/>
                <a:gd name="connsiteY728" fmla="*/ 658394 h 1239106"/>
                <a:gd name="connsiteX729" fmla="*/ 1076564 w 1633687"/>
                <a:gd name="connsiteY729" fmla="*/ 660965 h 1239106"/>
                <a:gd name="connsiteX730" fmla="*/ 1076564 w 1633687"/>
                <a:gd name="connsiteY730" fmla="*/ 671246 h 1239106"/>
                <a:gd name="connsiteX731" fmla="*/ 1072663 w 1633687"/>
                <a:gd name="connsiteY731" fmla="*/ 676387 h 1239106"/>
                <a:gd name="connsiteX732" fmla="*/ 1073995 w 1633687"/>
                <a:gd name="connsiteY732" fmla="*/ 681623 h 1239106"/>
                <a:gd name="connsiteX733" fmla="*/ 1076564 w 1633687"/>
                <a:gd name="connsiteY733" fmla="*/ 684193 h 1239106"/>
                <a:gd name="connsiteX734" fmla="*/ 1077801 w 1633687"/>
                <a:gd name="connsiteY734" fmla="*/ 685431 h 1239106"/>
                <a:gd name="connsiteX735" fmla="*/ 1089505 w 1633687"/>
                <a:gd name="connsiteY735" fmla="*/ 685431 h 1239106"/>
                <a:gd name="connsiteX736" fmla="*/ 1090742 w 1633687"/>
                <a:gd name="connsiteY736" fmla="*/ 684193 h 1239106"/>
                <a:gd name="connsiteX737" fmla="*/ 1090742 w 1633687"/>
                <a:gd name="connsiteY737" fmla="*/ 682860 h 1239106"/>
                <a:gd name="connsiteX738" fmla="*/ 1088173 w 1633687"/>
                <a:gd name="connsiteY738" fmla="*/ 673911 h 1239106"/>
                <a:gd name="connsiteX739" fmla="*/ 1086841 w 1633687"/>
                <a:gd name="connsiteY739" fmla="*/ 668676 h 1239106"/>
                <a:gd name="connsiteX740" fmla="*/ 1084271 w 1633687"/>
                <a:gd name="connsiteY740" fmla="*/ 663535 h 1239106"/>
                <a:gd name="connsiteX741" fmla="*/ 1085604 w 1633687"/>
                <a:gd name="connsiteY741" fmla="*/ 658394 h 1239106"/>
                <a:gd name="connsiteX742" fmla="*/ 1088173 w 1633687"/>
                <a:gd name="connsiteY742" fmla="*/ 657062 h 1239106"/>
                <a:gd name="connsiteX743" fmla="*/ 1092835 w 1633687"/>
                <a:gd name="connsiteY743" fmla="*/ 655633 h 1239106"/>
                <a:gd name="connsiteX744" fmla="*/ 1096737 w 1633687"/>
                <a:gd name="connsiteY744" fmla="*/ 653063 h 1239106"/>
                <a:gd name="connsiteX745" fmla="*/ 1099306 w 1633687"/>
                <a:gd name="connsiteY745" fmla="*/ 653063 h 1239106"/>
                <a:gd name="connsiteX746" fmla="*/ 1099306 w 1633687"/>
                <a:gd name="connsiteY746" fmla="*/ 655633 h 1239106"/>
                <a:gd name="connsiteX747" fmla="*/ 1097974 w 1633687"/>
                <a:gd name="connsiteY747" fmla="*/ 660774 h 1239106"/>
                <a:gd name="connsiteX748" fmla="*/ 1099306 w 1633687"/>
                <a:gd name="connsiteY748" fmla="*/ 663345 h 1239106"/>
                <a:gd name="connsiteX749" fmla="*/ 1103112 w 1633687"/>
                <a:gd name="connsiteY749" fmla="*/ 668485 h 1239106"/>
                <a:gd name="connsiteX750" fmla="*/ 1104444 w 1633687"/>
                <a:gd name="connsiteY750" fmla="*/ 674959 h 1239106"/>
                <a:gd name="connsiteX751" fmla="*/ 1107013 w 1633687"/>
                <a:gd name="connsiteY751" fmla="*/ 680100 h 1239106"/>
                <a:gd name="connsiteX752" fmla="*/ 1107013 w 1633687"/>
                <a:gd name="connsiteY752" fmla="*/ 685240 h 1239106"/>
                <a:gd name="connsiteX753" fmla="*/ 1105776 w 1633687"/>
                <a:gd name="connsiteY753" fmla="*/ 689144 h 1239106"/>
                <a:gd name="connsiteX754" fmla="*/ 1103112 w 1633687"/>
                <a:gd name="connsiteY754" fmla="*/ 693047 h 1239106"/>
                <a:gd name="connsiteX755" fmla="*/ 1099306 w 1633687"/>
                <a:gd name="connsiteY755" fmla="*/ 696950 h 1239106"/>
                <a:gd name="connsiteX756" fmla="*/ 1092835 w 1633687"/>
                <a:gd name="connsiteY756" fmla="*/ 699425 h 1239106"/>
                <a:gd name="connsiteX757" fmla="*/ 1091598 w 1633687"/>
                <a:gd name="connsiteY757" fmla="*/ 700758 h 1239106"/>
                <a:gd name="connsiteX758" fmla="*/ 1091598 w 1633687"/>
                <a:gd name="connsiteY758" fmla="*/ 704661 h 1239106"/>
                <a:gd name="connsiteX759" fmla="*/ 1092835 w 1633687"/>
                <a:gd name="connsiteY759" fmla="*/ 705899 h 1239106"/>
                <a:gd name="connsiteX760" fmla="*/ 1099306 w 1633687"/>
                <a:gd name="connsiteY760" fmla="*/ 705899 h 1239106"/>
                <a:gd name="connsiteX761" fmla="*/ 1100543 w 1633687"/>
                <a:gd name="connsiteY761" fmla="*/ 707231 h 1239106"/>
                <a:gd name="connsiteX762" fmla="*/ 1100543 w 1633687"/>
                <a:gd name="connsiteY762" fmla="*/ 712753 h 1239106"/>
                <a:gd name="connsiteX763" fmla="*/ 1097974 w 1633687"/>
                <a:gd name="connsiteY763" fmla="*/ 712753 h 1239106"/>
                <a:gd name="connsiteX764" fmla="*/ 1094168 w 1633687"/>
                <a:gd name="connsiteY764" fmla="*/ 710182 h 1239106"/>
                <a:gd name="connsiteX765" fmla="*/ 1090266 w 1633687"/>
                <a:gd name="connsiteY765" fmla="*/ 712753 h 1239106"/>
                <a:gd name="connsiteX766" fmla="*/ 1089029 w 1633687"/>
                <a:gd name="connsiteY766" fmla="*/ 712753 h 1239106"/>
                <a:gd name="connsiteX767" fmla="*/ 1089029 w 1633687"/>
                <a:gd name="connsiteY767" fmla="*/ 716656 h 1239106"/>
                <a:gd name="connsiteX768" fmla="*/ 1086365 w 1633687"/>
                <a:gd name="connsiteY768" fmla="*/ 719226 h 1239106"/>
                <a:gd name="connsiteX769" fmla="*/ 1082559 w 1633687"/>
                <a:gd name="connsiteY769" fmla="*/ 721797 h 1239106"/>
                <a:gd name="connsiteX770" fmla="*/ 1079895 w 1633687"/>
                <a:gd name="connsiteY770" fmla="*/ 723130 h 1239106"/>
                <a:gd name="connsiteX771" fmla="*/ 1078658 w 1633687"/>
                <a:gd name="connsiteY771" fmla="*/ 726937 h 1239106"/>
                <a:gd name="connsiteX772" fmla="*/ 1077325 w 1633687"/>
                <a:gd name="connsiteY772" fmla="*/ 730841 h 1239106"/>
                <a:gd name="connsiteX773" fmla="*/ 1077325 w 1633687"/>
                <a:gd name="connsiteY773" fmla="*/ 738552 h 1239106"/>
                <a:gd name="connsiteX774" fmla="*/ 1076088 w 1633687"/>
                <a:gd name="connsiteY774" fmla="*/ 739884 h 1239106"/>
                <a:gd name="connsiteX775" fmla="*/ 1072187 w 1633687"/>
                <a:gd name="connsiteY775" fmla="*/ 741122 h 1239106"/>
                <a:gd name="connsiteX776" fmla="*/ 1069618 w 1633687"/>
                <a:gd name="connsiteY776" fmla="*/ 742455 h 1239106"/>
                <a:gd name="connsiteX777" fmla="*/ 1068286 w 1633687"/>
                <a:gd name="connsiteY777" fmla="*/ 743788 h 1239106"/>
                <a:gd name="connsiteX778" fmla="*/ 1067049 w 1633687"/>
                <a:gd name="connsiteY778" fmla="*/ 747595 h 1239106"/>
                <a:gd name="connsiteX779" fmla="*/ 1068286 w 1633687"/>
                <a:gd name="connsiteY779" fmla="*/ 747595 h 1239106"/>
                <a:gd name="connsiteX780" fmla="*/ 1069618 w 1633687"/>
                <a:gd name="connsiteY780" fmla="*/ 746358 h 1239106"/>
                <a:gd name="connsiteX781" fmla="*/ 1074756 w 1633687"/>
                <a:gd name="connsiteY781" fmla="*/ 743788 h 1239106"/>
                <a:gd name="connsiteX782" fmla="*/ 1078658 w 1633687"/>
                <a:gd name="connsiteY782" fmla="*/ 741122 h 1239106"/>
                <a:gd name="connsiteX783" fmla="*/ 1079895 w 1633687"/>
                <a:gd name="connsiteY783" fmla="*/ 739884 h 1239106"/>
                <a:gd name="connsiteX784" fmla="*/ 1081227 w 1633687"/>
                <a:gd name="connsiteY784" fmla="*/ 739884 h 1239106"/>
                <a:gd name="connsiteX785" fmla="*/ 1079895 w 1633687"/>
                <a:gd name="connsiteY785" fmla="*/ 745025 h 1239106"/>
                <a:gd name="connsiteX786" fmla="*/ 1078658 w 1633687"/>
                <a:gd name="connsiteY786" fmla="*/ 746358 h 1239106"/>
                <a:gd name="connsiteX787" fmla="*/ 1078658 w 1633687"/>
                <a:gd name="connsiteY787" fmla="*/ 748928 h 1239106"/>
                <a:gd name="connsiteX788" fmla="*/ 1076088 w 1633687"/>
                <a:gd name="connsiteY788" fmla="*/ 752832 h 1239106"/>
                <a:gd name="connsiteX789" fmla="*/ 1072187 w 1633687"/>
                <a:gd name="connsiteY789" fmla="*/ 752832 h 1239106"/>
                <a:gd name="connsiteX790" fmla="*/ 1072187 w 1633687"/>
                <a:gd name="connsiteY790" fmla="*/ 754069 h 1239106"/>
                <a:gd name="connsiteX791" fmla="*/ 1077325 w 1633687"/>
                <a:gd name="connsiteY791" fmla="*/ 755402 h 1239106"/>
                <a:gd name="connsiteX792" fmla="*/ 1079895 w 1633687"/>
                <a:gd name="connsiteY792" fmla="*/ 755402 h 1239106"/>
                <a:gd name="connsiteX793" fmla="*/ 1089410 w 1633687"/>
                <a:gd name="connsiteY793" fmla="*/ 751499 h 1239106"/>
                <a:gd name="connsiteX794" fmla="*/ 1099686 w 1633687"/>
                <a:gd name="connsiteY794" fmla="*/ 747595 h 1239106"/>
                <a:gd name="connsiteX795" fmla="*/ 1104825 w 1633687"/>
                <a:gd name="connsiteY795" fmla="*/ 747595 h 1239106"/>
                <a:gd name="connsiteX796" fmla="*/ 1107394 w 1633687"/>
                <a:gd name="connsiteY796" fmla="*/ 748928 h 1239106"/>
                <a:gd name="connsiteX797" fmla="*/ 1108726 w 1633687"/>
                <a:gd name="connsiteY797" fmla="*/ 748928 h 1239106"/>
                <a:gd name="connsiteX798" fmla="*/ 1108726 w 1633687"/>
                <a:gd name="connsiteY798" fmla="*/ 750261 h 1239106"/>
                <a:gd name="connsiteX799" fmla="*/ 1104825 w 1633687"/>
                <a:gd name="connsiteY799" fmla="*/ 751499 h 1239106"/>
                <a:gd name="connsiteX800" fmla="*/ 1098355 w 1633687"/>
                <a:gd name="connsiteY800" fmla="*/ 752832 h 1239106"/>
                <a:gd name="connsiteX801" fmla="*/ 1091979 w 1633687"/>
                <a:gd name="connsiteY801" fmla="*/ 754069 h 1239106"/>
                <a:gd name="connsiteX802" fmla="*/ 1091979 w 1633687"/>
                <a:gd name="connsiteY802" fmla="*/ 755402 h 1239106"/>
                <a:gd name="connsiteX803" fmla="*/ 1095785 w 1633687"/>
                <a:gd name="connsiteY803" fmla="*/ 755402 h 1239106"/>
                <a:gd name="connsiteX804" fmla="*/ 1098355 w 1633687"/>
                <a:gd name="connsiteY804" fmla="*/ 757972 h 1239106"/>
                <a:gd name="connsiteX805" fmla="*/ 1098355 w 1633687"/>
                <a:gd name="connsiteY805" fmla="*/ 760352 h 1239106"/>
                <a:gd name="connsiteX806" fmla="*/ 1097117 w 1633687"/>
                <a:gd name="connsiteY806" fmla="*/ 760352 h 1239106"/>
                <a:gd name="connsiteX807" fmla="*/ 1093216 w 1633687"/>
                <a:gd name="connsiteY807" fmla="*/ 759019 h 1239106"/>
                <a:gd name="connsiteX808" fmla="*/ 1090647 w 1633687"/>
                <a:gd name="connsiteY808" fmla="*/ 757782 h 1239106"/>
                <a:gd name="connsiteX809" fmla="*/ 1088078 w 1633687"/>
                <a:gd name="connsiteY809" fmla="*/ 755212 h 1239106"/>
                <a:gd name="connsiteX810" fmla="*/ 1077706 w 1633687"/>
                <a:gd name="connsiteY810" fmla="*/ 759019 h 1239106"/>
                <a:gd name="connsiteX811" fmla="*/ 1068667 w 1633687"/>
                <a:gd name="connsiteY811" fmla="*/ 757782 h 1239106"/>
                <a:gd name="connsiteX812" fmla="*/ 1058390 w 1633687"/>
                <a:gd name="connsiteY812" fmla="*/ 755212 h 1239106"/>
                <a:gd name="connsiteX813" fmla="*/ 1057153 w 1633687"/>
                <a:gd name="connsiteY813" fmla="*/ 756449 h 1239106"/>
                <a:gd name="connsiteX814" fmla="*/ 1060959 w 1633687"/>
                <a:gd name="connsiteY814" fmla="*/ 761685 h 1239106"/>
                <a:gd name="connsiteX815" fmla="*/ 1062291 w 1633687"/>
                <a:gd name="connsiteY815" fmla="*/ 762923 h 1239106"/>
                <a:gd name="connsiteX816" fmla="*/ 1064860 w 1633687"/>
                <a:gd name="connsiteY816" fmla="*/ 762923 h 1239106"/>
                <a:gd name="connsiteX817" fmla="*/ 1066097 w 1633687"/>
                <a:gd name="connsiteY817" fmla="*/ 765493 h 1239106"/>
                <a:gd name="connsiteX818" fmla="*/ 1064860 w 1633687"/>
                <a:gd name="connsiteY818" fmla="*/ 766826 h 1239106"/>
                <a:gd name="connsiteX819" fmla="*/ 1058390 w 1633687"/>
                <a:gd name="connsiteY819" fmla="*/ 766826 h 1239106"/>
                <a:gd name="connsiteX820" fmla="*/ 1058390 w 1633687"/>
                <a:gd name="connsiteY820" fmla="*/ 768063 h 1239106"/>
                <a:gd name="connsiteX821" fmla="*/ 1066097 w 1633687"/>
                <a:gd name="connsiteY821" fmla="*/ 771966 h 1239106"/>
                <a:gd name="connsiteX822" fmla="*/ 1076469 w 1633687"/>
                <a:gd name="connsiteY822" fmla="*/ 774537 h 1239106"/>
                <a:gd name="connsiteX823" fmla="*/ 1081607 w 1633687"/>
                <a:gd name="connsiteY823" fmla="*/ 775869 h 1239106"/>
                <a:gd name="connsiteX824" fmla="*/ 1082940 w 1633687"/>
                <a:gd name="connsiteY824" fmla="*/ 777107 h 1239106"/>
                <a:gd name="connsiteX825" fmla="*/ 1085508 w 1633687"/>
                <a:gd name="connsiteY825" fmla="*/ 782343 h 1239106"/>
                <a:gd name="connsiteX826" fmla="*/ 1088078 w 1633687"/>
                <a:gd name="connsiteY826" fmla="*/ 790054 h 1239106"/>
                <a:gd name="connsiteX827" fmla="*/ 1089410 w 1633687"/>
                <a:gd name="connsiteY827" fmla="*/ 793957 h 1239106"/>
                <a:gd name="connsiteX828" fmla="*/ 1090647 w 1633687"/>
                <a:gd name="connsiteY828" fmla="*/ 795195 h 1239106"/>
                <a:gd name="connsiteX829" fmla="*/ 1091979 w 1633687"/>
                <a:gd name="connsiteY829" fmla="*/ 795195 h 1239106"/>
                <a:gd name="connsiteX830" fmla="*/ 1093216 w 1633687"/>
                <a:gd name="connsiteY830" fmla="*/ 793957 h 1239106"/>
                <a:gd name="connsiteX831" fmla="*/ 1093216 w 1633687"/>
                <a:gd name="connsiteY831" fmla="*/ 795195 h 1239106"/>
                <a:gd name="connsiteX832" fmla="*/ 1094548 w 1633687"/>
                <a:gd name="connsiteY832" fmla="*/ 799098 h 1239106"/>
                <a:gd name="connsiteX833" fmla="*/ 1093216 w 1633687"/>
                <a:gd name="connsiteY833" fmla="*/ 803001 h 1239106"/>
                <a:gd name="connsiteX834" fmla="*/ 1093216 w 1633687"/>
                <a:gd name="connsiteY834" fmla="*/ 805571 h 1239106"/>
                <a:gd name="connsiteX835" fmla="*/ 1090647 w 1633687"/>
                <a:gd name="connsiteY835" fmla="*/ 806809 h 1239106"/>
                <a:gd name="connsiteX836" fmla="*/ 1088078 w 1633687"/>
                <a:gd name="connsiteY836" fmla="*/ 808142 h 1239106"/>
                <a:gd name="connsiteX837" fmla="*/ 1088078 w 1633687"/>
                <a:gd name="connsiteY837" fmla="*/ 809380 h 1239106"/>
                <a:gd name="connsiteX838" fmla="*/ 1094548 w 1633687"/>
                <a:gd name="connsiteY838" fmla="*/ 814615 h 1239106"/>
                <a:gd name="connsiteX839" fmla="*/ 1100923 w 1633687"/>
                <a:gd name="connsiteY839" fmla="*/ 820994 h 1239106"/>
                <a:gd name="connsiteX840" fmla="*/ 1100923 w 1633687"/>
                <a:gd name="connsiteY840" fmla="*/ 822327 h 1239106"/>
                <a:gd name="connsiteX841" fmla="*/ 1119098 w 1633687"/>
                <a:gd name="connsiteY841" fmla="*/ 853266 h 1239106"/>
                <a:gd name="connsiteX842" fmla="*/ 1139651 w 1633687"/>
                <a:gd name="connsiteY842" fmla="*/ 882968 h 1239106"/>
                <a:gd name="connsiteX843" fmla="*/ 1144789 w 1633687"/>
                <a:gd name="connsiteY843" fmla="*/ 882968 h 1239106"/>
                <a:gd name="connsiteX844" fmla="*/ 1143552 w 1633687"/>
                <a:gd name="connsiteY844" fmla="*/ 879065 h 1239106"/>
                <a:gd name="connsiteX845" fmla="*/ 1144789 w 1633687"/>
                <a:gd name="connsiteY845" fmla="*/ 879065 h 1239106"/>
                <a:gd name="connsiteX846" fmla="*/ 1147453 w 1633687"/>
                <a:gd name="connsiteY846" fmla="*/ 880397 h 1239106"/>
                <a:gd name="connsiteX847" fmla="*/ 1151355 w 1633687"/>
                <a:gd name="connsiteY847" fmla="*/ 884301 h 1239106"/>
                <a:gd name="connsiteX848" fmla="*/ 1152592 w 1633687"/>
                <a:gd name="connsiteY848" fmla="*/ 886871 h 1239106"/>
                <a:gd name="connsiteX849" fmla="*/ 1152592 w 1633687"/>
                <a:gd name="connsiteY849" fmla="*/ 889441 h 1239106"/>
                <a:gd name="connsiteX850" fmla="*/ 1149927 w 1633687"/>
                <a:gd name="connsiteY850" fmla="*/ 889441 h 1239106"/>
                <a:gd name="connsiteX851" fmla="*/ 1146026 w 1633687"/>
                <a:gd name="connsiteY851" fmla="*/ 886871 h 1239106"/>
                <a:gd name="connsiteX852" fmla="*/ 1147358 w 1633687"/>
                <a:gd name="connsiteY852" fmla="*/ 890774 h 1239106"/>
                <a:gd name="connsiteX853" fmla="*/ 1149927 w 1633687"/>
                <a:gd name="connsiteY853" fmla="*/ 893344 h 1239106"/>
                <a:gd name="connsiteX854" fmla="*/ 1155066 w 1633687"/>
                <a:gd name="connsiteY854" fmla="*/ 898485 h 1239106"/>
                <a:gd name="connsiteX855" fmla="*/ 1155066 w 1633687"/>
                <a:gd name="connsiteY855" fmla="*/ 899818 h 1239106"/>
                <a:gd name="connsiteX856" fmla="*/ 1156398 w 1633687"/>
                <a:gd name="connsiteY856" fmla="*/ 901056 h 1239106"/>
                <a:gd name="connsiteX857" fmla="*/ 1157635 w 1633687"/>
                <a:gd name="connsiteY857" fmla="*/ 899818 h 1239106"/>
                <a:gd name="connsiteX858" fmla="*/ 1153828 w 1633687"/>
                <a:gd name="connsiteY858" fmla="*/ 893344 h 1239106"/>
                <a:gd name="connsiteX859" fmla="*/ 1156398 w 1633687"/>
                <a:gd name="connsiteY859" fmla="*/ 893344 h 1239106"/>
                <a:gd name="connsiteX860" fmla="*/ 1157635 w 1633687"/>
                <a:gd name="connsiteY860" fmla="*/ 894582 h 1239106"/>
                <a:gd name="connsiteX861" fmla="*/ 1164105 w 1633687"/>
                <a:gd name="connsiteY861" fmla="*/ 899818 h 1239106"/>
                <a:gd name="connsiteX862" fmla="*/ 1165437 w 1633687"/>
                <a:gd name="connsiteY862" fmla="*/ 899818 h 1239106"/>
                <a:gd name="connsiteX863" fmla="*/ 1168007 w 1633687"/>
                <a:gd name="connsiteY863" fmla="*/ 901056 h 1239106"/>
                <a:gd name="connsiteX864" fmla="*/ 1171813 w 1633687"/>
                <a:gd name="connsiteY864" fmla="*/ 901056 h 1239106"/>
                <a:gd name="connsiteX865" fmla="*/ 1174382 w 1633687"/>
                <a:gd name="connsiteY865" fmla="*/ 899818 h 1239106"/>
                <a:gd name="connsiteX866" fmla="*/ 1178283 w 1633687"/>
                <a:gd name="connsiteY866" fmla="*/ 901056 h 1239106"/>
                <a:gd name="connsiteX867" fmla="*/ 1180852 w 1633687"/>
                <a:gd name="connsiteY867" fmla="*/ 898485 h 1239106"/>
                <a:gd name="connsiteX868" fmla="*/ 1182185 w 1633687"/>
                <a:gd name="connsiteY868" fmla="*/ 898485 h 1239106"/>
                <a:gd name="connsiteX869" fmla="*/ 1182185 w 1633687"/>
                <a:gd name="connsiteY869" fmla="*/ 903626 h 1239106"/>
                <a:gd name="connsiteX870" fmla="*/ 1183422 w 1633687"/>
                <a:gd name="connsiteY870" fmla="*/ 904959 h 1239106"/>
                <a:gd name="connsiteX871" fmla="*/ 1186086 w 1633687"/>
                <a:gd name="connsiteY871" fmla="*/ 904959 h 1239106"/>
                <a:gd name="connsiteX872" fmla="*/ 1187323 w 1633687"/>
                <a:gd name="connsiteY872" fmla="*/ 902388 h 1239106"/>
                <a:gd name="connsiteX873" fmla="*/ 1187323 w 1633687"/>
                <a:gd name="connsiteY873" fmla="*/ 899818 h 1239106"/>
                <a:gd name="connsiteX874" fmla="*/ 1186086 w 1633687"/>
                <a:gd name="connsiteY874" fmla="*/ 893344 h 1239106"/>
                <a:gd name="connsiteX875" fmla="*/ 1180852 w 1633687"/>
                <a:gd name="connsiteY875" fmla="*/ 883825 h 1239106"/>
                <a:gd name="connsiteX876" fmla="*/ 1175714 w 1633687"/>
                <a:gd name="connsiteY876" fmla="*/ 872211 h 1239106"/>
                <a:gd name="connsiteX877" fmla="*/ 1174382 w 1633687"/>
                <a:gd name="connsiteY877" fmla="*/ 870878 h 1239106"/>
                <a:gd name="connsiteX878" fmla="*/ 1164105 w 1633687"/>
                <a:gd name="connsiteY878" fmla="*/ 868308 h 1239106"/>
                <a:gd name="connsiteX879" fmla="*/ 1162773 w 1633687"/>
                <a:gd name="connsiteY879" fmla="*/ 867070 h 1239106"/>
                <a:gd name="connsiteX880" fmla="*/ 1161536 w 1633687"/>
                <a:gd name="connsiteY880" fmla="*/ 861834 h 1239106"/>
                <a:gd name="connsiteX881" fmla="*/ 1153828 w 1633687"/>
                <a:gd name="connsiteY881" fmla="*/ 858026 h 1239106"/>
                <a:gd name="connsiteX882" fmla="*/ 1152497 w 1633687"/>
                <a:gd name="connsiteY882" fmla="*/ 856693 h 1239106"/>
                <a:gd name="connsiteX883" fmla="*/ 1152497 w 1633687"/>
                <a:gd name="connsiteY883" fmla="*/ 854123 h 1239106"/>
                <a:gd name="connsiteX884" fmla="*/ 1153828 w 1633687"/>
                <a:gd name="connsiteY884" fmla="*/ 852790 h 1239106"/>
                <a:gd name="connsiteX885" fmla="*/ 1155066 w 1633687"/>
                <a:gd name="connsiteY885" fmla="*/ 852790 h 1239106"/>
                <a:gd name="connsiteX886" fmla="*/ 1158967 w 1633687"/>
                <a:gd name="connsiteY886" fmla="*/ 855360 h 1239106"/>
                <a:gd name="connsiteX887" fmla="*/ 1162773 w 1633687"/>
                <a:gd name="connsiteY887" fmla="*/ 859264 h 1239106"/>
                <a:gd name="connsiteX888" fmla="*/ 1165437 w 1633687"/>
                <a:gd name="connsiteY888" fmla="*/ 863167 h 1239106"/>
                <a:gd name="connsiteX889" fmla="*/ 1170576 w 1633687"/>
                <a:gd name="connsiteY889" fmla="*/ 865737 h 1239106"/>
                <a:gd name="connsiteX890" fmla="*/ 1171813 w 1633687"/>
                <a:gd name="connsiteY890" fmla="*/ 865737 h 1239106"/>
                <a:gd name="connsiteX891" fmla="*/ 1173145 w 1633687"/>
                <a:gd name="connsiteY891" fmla="*/ 863167 h 1239106"/>
                <a:gd name="connsiteX892" fmla="*/ 1175714 w 1633687"/>
                <a:gd name="connsiteY892" fmla="*/ 861834 h 1239106"/>
                <a:gd name="connsiteX893" fmla="*/ 1177046 w 1633687"/>
                <a:gd name="connsiteY893" fmla="*/ 864499 h 1239106"/>
                <a:gd name="connsiteX894" fmla="*/ 1178283 w 1633687"/>
                <a:gd name="connsiteY894" fmla="*/ 868308 h 1239106"/>
                <a:gd name="connsiteX895" fmla="*/ 1179615 w 1633687"/>
                <a:gd name="connsiteY895" fmla="*/ 869640 h 1239106"/>
                <a:gd name="connsiteX896" fmla="*/ 1183422 w 1633687"/>
                <a:gd name="connsiteY896" fmla="*/ 872211 h 1239106"/>
                <a:gd name="connsiteX897" fmla="*/ 1184753 w 1633687"/>
                <a:gd name="connsiteY897" fmla="*/ 872211 h 1239106"/>
                <a:gd name="connsiteX898" fmla="*/ 1184753 w 1633687"/>
                <a:gd name="connsiteY898" fmla="*/ 869640 h 1239106"/>
                <a:gd name="connsiteX899" fmla="*/ 1188655 w 1633687"/>
                <a:gd name="connsiteY899" fmla="*/ 867070 h 1239106"/>
                <a:gd name="connsiteX900" fmla="*/ 1189892 w 1633687"/>
                <a:gd name="connsiteY900" fmla="*/ 865737 h 1239106"/>
                <a:gd name="connsiteX901" fmla="*/ 1197504 w 1633687"/>
                <a:gd name="connsiteY901" fmla="*/ 865071 h 1239106"/>
                <a:gd name="connsiteX902" fmla="*/ 1207781 w 1633687"/>
                <a:gd name="connsiteY902" fmla="*/ 861168 h 1239106"/>
                <a:gd name="connsiteX903" fmla="*/ 1211682 w 1633687"/>
                <a:gd name="connsiteY903" fmla="*/ 851648 h 1239106"/>
                <a:gd name="connsiteX904" fmla="*/ 1210350 w 1633687"/>
                <a:gd name="connsiteY904" fmla="*/ 842128 h 1239106"/>
                <a:gd name="connsiteX905" fmla="*/ 1211682 w 1633687"/>
                <a:gd name="connsiteY905" fmla="*/ 840795 h 1239106"/>
                <a:gd name="connsiteX906" fmla="*/ 1212919 w 1633687"/>
                <a:gd name="connsiteY906" fmla="*/ 842128 h 1239106"/>
                <a:gd name="connsiteX907" fmla="*/ 1214251 w 1633687"/>
                <a:gd name="connsiteY907" fmla="*/ 845936 h 1239106"/>
                <a:gd name="connsiteX908" fmla="*/ 1215488 w 1633687"/>
                <a:gd name="connsiteY908" fmla="*/ 848601 h 1239106"/>
                <a:gd name="connsiteX909" fmla="*/ 1214251 w 1633687"/>
                <a:gd name="connsiteY909" fmla="*/ 853742 h 1239106"/>
                <a:gd name="connsiteX910" fmla="*/ 1211682 w 1633687"/>
                <a:gd name="connsiteY910" fmla="*/ 861453 h 1239106"/>
                <a:gd name="connsiteX911" fmla="*/ 1202642 w 1633687"/>
                <a:gd name="connsiteY911" fmla="*/ 869259 h 1239106"/>
                <a:gd name="connsiteX912" fmla="*/ 1193127 w 1633687"/>
                <a:gd name="connsiteY912" fmla="*/ 873162 h 1239106"/>
                <a:gd name="connsiteX913" fmla="*/ 1193127 w 1633687"/>
                <a:gd name="connsiteY913" fmla="*/ 876970 h 1239106"/>
                <a:gd name="connsiteX914" fmla="*/ 1194364 w 1633687"/>
                <a:gd name="connsiteY914" fmla="*/ 878208 h 1239106"/>
                <a:gd name="connsiteX915" fmla="*/ 1202167 w 1633687"/>
                <a:gd name="connsiteY915" fmla="*/ 879541 h 1239106"/>
                <a:gd name="connsiteX916" fmla="*/ 1203404 w 1633687"/>
                <a:gd name="connsiteY916" fmla="*/ 882111 h 1239106"/>
                <a:gd name="connsiteX917" fmla="*/ 1204736 w 1633687"/>
                <a:gd name="connsiteY917" fmla="*/ 884682 h 1239106"/>
                <a:gd name="connsiteX918" fmla="*/ 1202167 w 1633687"/>
                <a:gd name="connsiteY918" fmla="*/ 901532 h 1239106"/>
                <a:gd name="connsiteX919" fmla="*/ 1203404 w 1633687"/>
                <a:gd name="connsiteY919" fmla="*/ 923427 h 1239106"/>
                <a:gd name="connsiteX920" fmla="*/ 1207305 w 1633687"/>
                <a:gd name="connsiteY920" fmla="*/ 927330 h 1239106"/>
                <a:gd name="connsiteX921" fmla="*/ 1211206 w 1633687"/>
                <a:gd name="connsiteY921" fmla="*/ 933804 h 1239106"/>
                <a:gd name="connsiteX922" fmla="*/ 1212443 w 1633687"/>
                <a:gd name="connsiteY922" fmla="*/ 940278 h 1239106"/>
                <a:gd name="connsiteX923" fmla="*/ 1213776 w 1633687"/>
                <a:gd name="connsiteY923" fmla="*/ 942848 h 1239106"/>
                <a:gd name="connsiteX924" fmla="*/ 1212443 w 1633687"/>
                <a:gd name="connsiteY924" fmla="*/ 946751 h 1239106"/>
                <a:gd name="connsiteX925" fmla="*/ 1209874 w 1633687"/>
                <a:gd name="connsiteY925" fmla="*/ 949227 h 1239106"/>
                <a:gd name="connsiteX926" fmla="*/ 1211206 w 1633687"/>
                <a:gd name="connsiteY926" fmla="*/ 951892 h 1239106"/>
                <a:gd name="connsiteX927" fmla="*/ 1212443 w 1633687"/>
                <a:gd name="connsiteY927" fmla="*/ 954462 h 1239106"/>
                <a:gd name="connsiteX928" fmla="*/ 1215013 w 1633687"/>
                <a:gd name="connsiteY928" fmla="*/ 954462 h 1239106"/>
                <a:gd name="connsiteX929" fmla="*/ 1217677 w 1633687"/>
                <a:gd name="connsiteY929" fmla="*/ 958365 h 1239106"/>
                <a:gd name="connsiteX930" fmla="*/ 1220246 w 1633687"/>
                <a:gd name="connsiteY930" fmla="*/ 959603 h 1239106"/>
                <a:gd name="connsiteX931" fmla="*/ 1221483 w 1633687"/>
                <a:gd name="connsiteY931" fmla="*/ 958365 h 1239106"/>
                <a:gd name="connsiteX932" fmla="*/ 1224052 w 1633687"/>
                <a:gd name="connsiteY932" fmla="*/ 954462 h 1239106"/>
                <a:gd name="connsiteX933" fmla="*/ 1230522 w 1633687"/>
                <a:gd name="connsiteY933" fmla="*/ 954462 h 1239106"/>
                <a:gd name="connsiteX934" fmla="*/ 1233091 w 1633687"/>
                <a:gd name="connsiteY934" fmla="*/ 953129 h 1239106"/>
                <a:gd name="connsiteX935" fmla="*/ 1235661 w 1633687"/>
                <a:gd name="connsiteY935" fmla="*/ 951892 h 1239106"/>
                <a:gd name="connsiteX936" fmla="*/ 1235661 w 1633687"/>
                <a:gd name="connsiteY936" fmla="*/ 949227 h 1239106"/>
                <a:gd name="connsiteX937" fmla="*/ 1238230 w 1633687"/>
                <a:gd name="connsiteY937" fmla="*/ 945418 h 1239106"/>
                <a:gd name="connsiteX938" fmla="*/ 1238230 w 1633687"/>
                <a:gd name="connsiteY938" fmla="*/ 938945 h 1239106"/>
                <a:gd name="connsiteX939" fmla="*/ 1239562 w 1633687"/>
                <a:gd name="connsiteY939" fmla="*/ 932471 h 1239106"/>
                <a:gd name="connsiteX940" fmla="*/ 1239562 w 1633687"/>
                <a:gd name="connsiteY940" fmla="*/ 927330 h 1239106"/>
                <a:gd name="connsiteX941" fmla="*/ 1240799 w 1633687"/>
                <a:gd name="connsiteY941" fmla="*/ 924760 h 1239106"/>
                <a:gd name="connsiteX942" fmla="*/ 1242131 w 1633687"/>
                <a:gd name="connsiteY942" fmla="*/ 923427 h 1239106"/>
                <a:gd name="connsiteX943" fmla="*/ 1245081 w 1633687"/>
                <a:gd name="connsiteY943" fmla="*/ 922190 h 1239106"/>
                <a:gd name="connsiteX944" fmla="*/ 1252883 w 1633687"/>
                <a:gd name="connsiteY944" fmla="*/ 918287 h 1239106"/>
                <a:gd name="connsiteX945" fmla="*/ 1258021 w 1633687"/>
                <a:gd name="connsiteY945" fmla="*/ 913146 h 1239106"/>
                <a:gd name="connsiteX946" fmla="*/ 1264492 w 1633687"/>
                <a:gd name="connsiteY946" fmla="*/ 910576 h 1239106"/>
                <a:gd name="connsiteX947" fmla="*/ 1265729 w 1633687"/>
                <a:gd name="connsiteY947" fmla="*/ 910576 h 1239106"/>
                <a:gd name="connsiteX948" fmla="*/ 1264492 w 1633687"/>
                <a:gd name="connsiteY948" fmla="*/ 913146 h 1239106"/>
                <a:gd name="connsiteX949" fmla="*/ 1260591 w 1633687"/>
                <a:gd name="connsiteY949" fmla="*/ 915716 h 1239106"/>
                <a:gd name="connsiteX950" fmla="*/ 1258021 w 1633687"/>
                <a:gd name="connsiteY950" fmla="*/ 918287 h 1239106"/>
                <a:gd name="connsiteX951" fmla="*/ 1251551 w 1633687"/>
                <a:gd name="connsiteY951" fmla="*/ 923523 h 1239106"/>
                <a:gd name="connsiteX952" fmla="*/ 1247650 w 1633687"/>
                <a:gd name="connsiteY952" fmla="*/ 927330 h 1239106"/>
                <a:gd name="connsiteX953" fmla="*/ 1246413 w 1633687"/>
                <a:gd name="connsiteY953" fmla="*/ 929901 h 1239106"/>
                <a:gd name="connsiteX954" fmla="*/ 1245081 w 1633687"/>
                <a:gd name="connsiteY954" fmla="*/ 933804 h 1239106"/>
                <a:gd name="connsiteX955" fmla="*/ 1243844 w 1633687"/>
                <a:gd name="connsiteY955" fmla="*/ 946751 h 1239106"/>
                <a:gd name="connsiteX956" fmla="*/ 1239943 w 1633687"/>
                <a:gd name="connsiteY956" fmla="*/ 953225 h 1239106"/>
                <a:gd name="connsiteX957" fmla="*/ 1237373 w 1633687"/>
                <a:gd name="connsiteY957" fmla="*/ 957032 h 1239106"/>
                <a:gd name="connsiteX958" fmla="*/ 1232235 w 1633687"/>
                <a:gd name="connsiteY958" fmla="*/ 960936 h 1239106"/>
                <a:gd name="connsiteX959" fmla="*/ 1226050 w 1633687"/>
                <a:gd name="connsiteY959" fmla="*/ 960936 h 1239106"/>
                <a:gd name="connsiteX960" fmla="*/ 1224718 w 1633687"/>
                <a:gd name="connsiteY960" fmla="*/ 962269 h 1239106"/>
                <a:gd name="connsiteX961" fmla="*/ 1224718 w 1633687"/>
                <a:gd name="connsiteY961" fmla="*/ 963506 h 1239106"/>
                <a:gd name="connsiteX962" fmla="*/ 1223481 w 1633687"/>
                <a:gd name="connsiteY962" fmla="*/ 967409 h 1239106"/>
                <a:gd name="connsiteX963" fmla="*/ 1236327 w 1633687"/>
                <a:gd name="connsiteY963" fmla="*/ 967409 h 1239106"/>
                <a:gd name="connsiteX964" fmla="*/ 1237659 w 1633687"/>
                <a:gd name="connsiteY964" fmla="*/ 968647 h 1239106"/>
                <a:gd name="connsiteX965" fmla="*/ 1240228 w 1633687"/>
                <a:gd name="connsiteY965" fmla="*/ 971312 h 1239106"/>
                <a:gd name="connsiteX966" fmla="*/ 1242797 w 1633687"/>
                <a:gd name="connsiteY966" fmla="*/ 972550 h 1239106"/>
                <a:gd name="connsiteX967" fmla="*/ 1245081 w 1633687"/>
                <a:gd name="connsiteY967" fmla="*/ 972550 h 1239106"/>
                <a:gd name="connsiteX968" fmla="*/ 1246413 w 1633687"/>
                <a:gd name="connsiteY968" fmla="*/ 971312 h 1239106"/>
                <a:gd name="connsiteX969" fmla="*/ 1247650 w 1633687"/>
                <a:gd name="connsiteY969" fmla="*/ 971312 h 1239106"/>
                <a:gd name="connsiteX970" fmla="*/ 1250314 w 1633687"/>
                <a:gd name="connsiteY970" fmla="*/ 973883 h 1239106"/>
                <a:gd name="connsiteX971" fmla="*/ 1251551 w 1633687"/>
                <a:gd name="connsiteY971" fmla="*/ 973883 h 1239106"/>
                <a:gd name="connsiteX972" fmla="*/ 1254596 w 1633687"/>
                <a:gd name="connsiteY972" fmla="*/ 969789 h 1239106"/>
                <a:gd name="connsiteX973" fmla="*/ 1258497 w 1633687"/>
                <a:gd name="connsiteY973" fmla="*/ 969789 h 1239106"/>
                <a:gd name="connsiteX974" fmla="*/ 1261066 w 1633687"/>
                <a:gd name="connsiteY974" fmla="*/ 971122 h 1239106"/>
                <a:gd name="connsiteX975" fmla="*/ 1262399 w 1633687"/>
                <a:gd name="connsiteY975" fmla="*/ 977500 h 1239106"/>
                <a:gd name="connsiteX976" fmla="*/ 1264968 w 1633687"/>
                <a:gd name="connsiteY976" fmla="*/ 983974 h 1239106"/>
                <a:gd name="connsiteX977" fmla="*/ 1264968 w 1633687"/>
                <a:gd name="connsiteY977" fmla="*/ 988829 h 1239106"/>
                <a:gd name="connsiteX978" fmla="*/ 1263636 w 1633687"/>
                <a:gd name="connsiteY978" fmla="*/ 991400 h 1239106"/>
                <a:gd name="connsiteX979" fmla="*/ 1259829 w 1633687"/>
                <a:gd name="connsiteY979" fmla="*/ 991400 h 1239106"/>
                <a:gd name="connsiteX980" fmla="*/ 1259829 w 1633687"/>
                <a:gd name="connsiteY980" fmla="*/ 994065 h 1239106"/>
                <a:gd name="connsiteX981" fmla="*/ 1266205 w 1633687"/>
                <a:gd name="connsiteY981" fmla="*/ 1003585 h 1239106"/>
                <a:gd name="connsiteX982" fmla="*/ 1268774 w 1633687"/>
                <a:gd name="connsiteY982" fmla="*/ 1007393 h 1239106"/>
                <a:gd name="connsiteX983" fmla="*/ 1271343 w 1633687"/>
                <a:gd name="connsiteY983" fmla="*/ 1013866 h 1239106"/>
                <a:gd name="connsiteX984" fmla="*/ 1274007 w 1633687"/>
                <a:gd name="connsiteY984" fmla="*/ 1025480 h 1239106"/>
                <a:gd name="connsiteX985" fmla="*/ 1277814 w 1633687"/>
                <a:gd name="connsiteY985" fmla="*/ 1044520 h 1239106"/>
                <a:gd name="connsiteX986" fmla="*/ 1279146 w 1633687"/>
                <a:gd name="connsiteY986" fmla="*/ 1047091 h 1239106"/>
                <a:gd name="connsiteX987" fmla="*/ 1281715 w 1633687"/>
                <a:gd name="connsiteY987" fmla="*/ 1047091 h 1239106"/>
                <a:gd name="connsiteX988" fmla="*/ 1283047 w 1633687"/>
                <a:gd name="connsiteY988" fmla="*/ 1049661 h 1239106"/>
                <a:gd name="connsiteX989" fmla="*/ 1285616 w 1633687"/>
                <a:gd name="connsiteY989" fmla="*/ 1053469 h 1239106"/>
                <a:gd name="connsiteX990" fmla="*/ 1286853 w 1633687"/>
                <a:gd name="connsiteY990" fmla="*/ 1054802 h 1239106"/>
                <a:gd name="connsiteX991" fmla="*/ 1290754 w 1633687"/>
                <a:gd name="connsiteY991" fmla="*/ 1054802 h 1239106"/>
                <a:gd name="connsiteX992" fmla="*/ 1293324 w 1633687"/>
                <a:gd name="connsiteY992" fmla="*/ 1057372 h 1239106"/>
                <a:gd name="connsiteX993" fmla="*/ 1295893 w 1633687"/>
                <a:gd name="connsiteY993" fmla="*/ 1063846 h 1239106"/>
                <a:gd name="connsiteX994" fmla="*/ 1298462 w 1633687"/>
                <a:gd name="connsiteY994" fmla="*/ 1066416 h 1239106"/>
                <a:gd name="connsiteX995" fmla="*/ 1301126 w 1633687"/>
                <a:gd name="connsiteY995" fmla="*/ 1067749 h 1239106"/>
                <a:gd name="connsiteX996" fmla="*/ 1303695 w 1633687"/>
                <a:gd name="connsiteY996" fmla="*/ 1066416 h 1239106"/>
                <a:gd name="connsiteX997" fmla="*/ 1307501 w 1633687"/>
                <a:gd name="connsiteY997" fmla="*/ 1065083 h 1239106"/>
                <a:gd name="connsiteX998" fmla="*/ 1312639 w 1633687"/>
                <a:gd name="connsiteY998" fmla="*/ 1065083 h 1239106"/>
                <a:gd name="connsiteX999" fmla="*/ 1312639 w 1633687"/>
                <a:gd name="connsiteY999" fmla="*/ 1068986 h 1239106"/>
                <a:gd name="connsiteX1000" fmla="*/ 1311402 w 1633687"/>
                <a:gd name="connsiteY1000" fmla="*/ 1072890 h 1239106"/>
                <a:gd name="connsiteX1001" fmla="*/ 1310071 w 1633687"/>
                <a:gd name="connsiteY1001" fmla="*/ 1075460 h 1239106"/>
                <a:gd name="connsiteX1002" fmla="*/ 1308834 w 1633687"/>
                <a:gd name="connsiteY1002" fmla="*/ 1076793 h 1239106"/>
                <a:gd name="connsiteX1003" fmla="*/ 1307501 w 1633687"/>
                <a:gd name="connsiteY1003" fmla="*/ 1078030 h 1239106"/>
                <a:gd name="connsiteX1004" fmla="*/ 1304932 w 1633687"/>
                <a:gd name="connsiteY1004" fmla="*/ 1076793 h 1239106"/>
                <a:gd name="connsiteX1005" fmla="*/ 1303695 w 1633687"/>
                <a:gd name="connsiteY1005" fmla="*/ 1075460 h 1239106"/>
                <a:gd name="connsiteX1006" fmla="*/ 1299794 w 1633687"/>
                <a:gd name="connsiteY1006" fmla="*/ 1070319 h 1239106"/>
                <a:gd name="connsiteX1007" fmla="*/ 1298462 w 1633687"/>
                <a:gd name="connsiteY1007" fmla="*/ 1070319 h 1239106"/>
                <a:gd name="connsiteX1008" fmla="*/ 1297225 w 1633687"/>
                <a:gd name="connsiteY1008" fmla="*/ 1072890 h 1239106"/>
                <a:gd name="connsiteX1009" fmla="*/ 1297225 w 1633687"/>
                <a:gd name="connsiteY1009" fmla="*/ 1079363 h 1239106"/>
                <a:gd name="connsiteX1010" fmla="*/ 1302363 w 1633687"/>
                <a:gd name="connsiteY1010" fmla="*/ 1084504 h 1239106"/>
                <a:gd name="connsiteX1011" fmla="*/ 1307501 w 1633687"/>
                <a:gd name="connsiteY1011" fmla="*/ 1084504 h 1239106"/>
                <a:gd name="connsiteX1012" fmla="*/ 1310071 w 1633687"/>
                <a:gd name="connsiteY1012" fmla="*/ 1083171 h 1239106"/>
                <a:gd name="connsiteX1013" fmla="*/ 1312639 w 1633687"/>
                <a:gd name="connsiteY1013" fmla="*/ 1081934 h 1239106"/>
                <a:gd name="connsiteX1014" fmla="*/ 1316541 w 1633687"/>
                <a:gd name="connsiteY1014" fmla="*/ 1081934 h 1239106"/>
                <a:gd name="connsiteX1015" fmla="*/ 1319110 w 1633687"/>
                <a:gd name="connsiteY1015" fmla="*/ 1079363 h 1239106"/>
                <a:gd name="connsiteX1016" fmla="*/ 1324344 w 1633687"/>
                <a:gd name="connsiteY1016" fmla="*/ 1076793 h 1239106"/>
                <a:gd name="connsiteX1017" fmla="*/ 1325581 w 1633687"/>
                <a:gd name="connsiteY1017" fmla="*/ 1075460 h 1239106"/>
                <a:gd name="connsiteX1018" fmla="*/ 1328149 w 1633687"/>
                <a:gd name="connsiteY1018" fmla="*/ 1075460 h 1239106"/>
                <a:gd name="connsiteX1019" fmla="*/ 1329482 w 1633687"/>
                <a:gd name="connsiteY1019" fmla="*/ 1078030 h 1239106"/>
                <a:gd name="connsiteX1020" fmla="*/ 1330719 w 1633687"/>
                <a:gd name="connsiteY1020" fmla="*/ 1083171 h 1239106"/>
                <a:gd name="connsiteX1021" fmla="*/ 1332051 w 1633687"/>
                <a:gd name="connsiteY1021" fmla="*/ 1084504 h 1239106"/>
                <a:gd name="connsiteX1022" fmla="*/ 1334620 w 1633687"/>
                <a:gd name="connsiteY1022" fmla="*/ 1084504 h 1239106"/>
                <a:gd name="connsiteX1023" fmla="*/ 1335952 w 1633687"/>
                <a:gd name="connsiteY1023" fmla="*/ 1083171 h 1239106"/>
                <a:gd name="connsiteX1024" fmla="*/ 1335952 w 1633687"/>
                <a:gd name="connsiteY1024" fmla="*/ 1079363 h 1239106"/>
                <a:gd name="connsiteX1025" fmla="*/ 1337189 w 1633687"/>
                <a:gd name="connsiteY1025" fmla="*/ 1078030 h 1239106"/>
                <a:gd name="connsiteX1026" fmla="*/ 1339758 w 1633687"/>
                <a:gd name="connsiteY1026" fmla="*/ 1078030 h 1239106"/>
                <a:gd name="connsiteX1027" fmla="*/ 1341091 w 1633687"/>
                <a:gd name="connsiteY1027" fmla="*/ 1080601 h 1239106"/>
                <a:gd name="connsiteX1028" fmla="*/ 1343659 w 1633687"/>
                <a:gd name="connsiteY1028" fmla="*/ 1080601 h 1239106"/>
                <a:gd name="connsiteX1029" fmla="*/ 1346229 w 1633687"/>
                <a:gd name="connsiteY1029" fmla="*/ 1078030 h 1239106"/>
                <a:gd name="connsiteX1030" fmla="*/ 1347561 w 1633687"/>
                <a:gd name="connsiteY1030" fmla="*/ 1080601 h 1239106"/>
                <a:gd name="connsiteX1031" fmla="*/ 1348798 w 1633687"/>
                <a:gd name="connsiteY1031" fmla="*/ 1083171 h 1239106"/>
                <a:gd name="connsiteX1032" fmla="*/ 1352699 w 1633687"/>
                <a:gd name="connsiteY1032" fmla="*/ 1081934 h 1239106"/>
                <a:gd name="connsiteX1033" fmla="*/ 1355268 w 1633687"/>
                <a:gd name="connsiteY1033" fmla="*/ 1083171 h 1239106"/>
                <a:gd name="connsiteX1034" fmla="*/ 1356600 w 1633687"/>
                <a:gd name="connsiteY1034" fmla="*/ 1085836 h 1239106"/>
                <a:gd name="connsiteX1035" fmla="*/ 1373347 w 1633687"/>
                <a:gd name="connsiteY1035" fmla="*/ 1087074 h 1239106"/>
                <a:gd name="connsiteX1036" fmla="*/ 1382387 w 1633687"/>
                <a:gd name="connsiteY1036" fmla="*/ 1090977 h 1239106"/>
                <a:gd name="connsiteX1037" fmla="*/ 1384956 w 1633687"/>
                <a:gd name="connsiteY1037" fmla="*/ 1084504 h 1239106"/>
                <a:gd name="connsiteX1038" fmla="*/ 1388857 w 1633687"/>
                <a:gd name="connsiteY1038" fmla="*/ 1090977 h 1239106"/>
                <a:gd name="connsiteX1039" fmla="*/ 1396565 w 1633687"/>
                <a:gd name="connsiteY1039" fmla="*/ 1094785 h 1239106"/>
                <a:gd name="connsiteX1040" fmla="*/ 1401703 w 1633687"/>
                <a:gd name="connsiteY1040" fmla="*/ 1092215 h 1239106"/>
                <a:gd name="connsiteX1041" fmla="*/ 1403035 w 1633687"/>
                <a:gd name="connsiteY1041" fmla="*/ 1093548 h 1239106"/>
                <a:gd name="connsiteX1042" fmla="*/ 1401703 w 1633687"/>
                <a:gd name="connsiteY1042" fmla="*/ 1101259 h 1239106"/>
                <a:gd name="connsiteX1043" fmla="*/ 1405604 w 1633687"/>
                <a:gd name="connsiteY1043" fmla="*/ 1100021 h 1239106"/>
                <a:gd name="connsiteX1044" fmla="*/ 1415881 w 1633687"/>
                <a:gd name="connsiteY1044" fmla="*/ 1106399 h 1239106"/>
                <a:gd name="connsiteX1045" fmla="*/ 1418450 w 1633687"/>
                <a:gd name="connsiteY1045" fmla="*/ 1106399 h 1239106"/>
                <a:gd name="connsiteX1046" fmla="*/ 1421114 w 1633687"/>
                <a:gd name="connsiteY1046" fmla="*/ 1114206 h 1239106"/>
                <a:gd name="connsiteX1047" fmla="*/ 1419782 w 1633687"/>
                <a:gd name="connsiteY1047" fmla="*/ 1118109 h 1239106"/>
                <a:gd name="connsiteX1048" fmla="*/ 1415881 w 1633687"/>
                <a:gd name="connsiteY1048" fmla="*/ 1118109 h 1239106"/>
                <a:gd name="connsiteX1049" fmla="*/ 1412075 w 1633687"/>
                <a:gd name="connsiteY1049" fmla="*/ 1114206 h 1239106"/>
                <a:gd name="connsiteX1050" fmla="*/ 1400466 w 1633687"/>
                <a:gd name="connsiteY1050" fmla="*/ 1119347 h 1239106"/>
                <a:gd name="connsiteX1051" fmla="*/ 1404272 w 1633687"/>
                <a:gd name="connsiteY1051" fmla="*/ 1123250 h 1239106"/>
                <a:gd name="connsiteX1052" fmla="*/ 1405604 w 1633687"/>
                <a:gd name="connsiteY1052" fmla="*/ 1127058 h 1239106"/>
                <a:gd name="connsiteX1053" fmla="*/ 1406937 w 1633687"/>
                <a:gd name="connsiteY1053" fmla="*/ 1128390 h 1239106"/>
                <a:gd name="connsiteX1054" fmla="*/ 1413312 w 1633687"/>
                <a:gd name="connsiteY1054" fmla="*/ 1136101 h 1239106"/>
                <a:gd name="connsiteX1055" fmla="*/ 1413312 w 1633687"/>
                <a:gd name="connsiteY1055" fmla="*/ 1137434 h 1239106"/>
                <a:gd name="connsiteX1056" fmla="*/ 1414644 w 1633687"/>
                <a:gd name="connsiteY1056" fmla="*/ 1141338 h 1239106"/>
                <a:gd name="connsiteX1057" fmla="*/ 1413312 w 1633687"/>
                <a:gd name="connsiteY1057" fmla="*/ 1143907 h 1239106"/>
                <a:gd name="connsiteX1058" fmla="*/ 1419782 w 1633687"/>
                <a:gd name="connsiteY1058" fmla="*/ 1146478 h 1239106"/>
                <a:gd name="connsiteX1059" fmla="*/ 1426252 w 1633687"/>
                <a:gd name="connsiteY1059" fmla="*/ 1142575 h 1239106"/>
                <a:gd name="connsiteX1060" fmla="*/ 1435768 w 1633687"/>
                <a:gd name="connsiteY1060" fmla="*/ 1129723 h 1239106"/>
                <a:gd name="connsiteX1061" fmla="*/ 1438337 w 1633687"/>
                <a:gd name="connsiteY1061" fmla="*/ 1132294 h 1239106"/>
                <a:gd name="connsiteX1062" fmla="*/ 1438337 w 1633687"/>
                <a:gd name="connsiteY1062" fmla="*/ 1133531 h 1239106"/>
                <a:gd name="connsiteX1063" fmla="*/ 1440906 w 1633687"/>
                <a:gd name="connsiteY1063" fmla="*/ 1137434 h 1239106"/>
                <a:gd name="connsiteX1064" fmla="*/ 1457653 w 1633687"/>
                <a:gd name="connsiteY1064" fmla="*/ 1140005 h 1239106"/>
                <a:gd name="connsiteX1065" fmla="*/ 1457653 w 1633687"/>
                <a:gd name="connsiteY1065" fmla="*/ 1149524 h 1239106"/>
                <a:gd name="connsiteX1066" fmla="*/ 1448614 w 1633687"/>
                <a:gd name="connsiteY1066" fmla="*/ 1148192 h 1239106"/>
                <a:gd name="connsiteX1067" fmla="*/ 1446044 w 1633687"/>
                <a:gd name="connsiteY1067" fmla="*/ 1146954 h 1239106"/>
                <a:gd name="connsiteX1068" fmla="*/ 1440906 w 1633687"/>
                <a:gd name="connsiteY1068" fmla="*/ 1143051 h 1239106"/>
                <a:gd name="connsiteX1069" fmla="*/ 1434436 w 1633687"/>
                <a:gd name="connsiteY1069" fmla="*/ 1145621 h 1239106"/>
                <a:gd name="connsiteX1070" fmla="*/ 1431867 w 1633687"/>
                <a:gd name="connsiteY1070" fmla="*/ 1144384 h 1239106"/>
                <a:gd name="connsiteX1071" fmla="*/ 1420258 w 1633687"/>
                <a:gd name="connsiteY1071" fmla="*/ 1152095 h 1239106"/>
                <a:gd name="connsiteX1072" fmla="*/ 1424159 w 1633687"/>
                <a:gd name="connsiteY1072" fmla="*/ 1159806 h 1239106"/>
                <a:gd name="connsiteX1073" fmla="*/ 1433675 w 1633687"/>
                <a:gd name="connsiteY1073" fmla="*/ 1161138 h 1239106"/>
                <a:gd name="connsiteX1074" fmla="*/ 1432342 w 1633687"/>
                <a:gd name="connsiteY1074" fmla="*/ 1168945 h 1239106"/>
                <a:gd name="connsiteX1075" fmla="*/ 1440145 w 1633687"/>
                <a:gd name="connsiteY1075" fmla="*/ 1176656 h 1239106"/>
                <a:gd name="connsiteX1076" fmla="*/ 1440145 w 1633687"/>
                <a:gd name="connsiteY1076" fmla="*/ 1177893 h 1239106"/>
                <a:gd name="connsiteX1077" fmla="*/ 1438813 w 1633687"/>
                <a:gd name="connsiteY1077" fmla="*/ 1181797 h 1239106"/>
                <a:gd name="connsiteX1078" fmla="*/ 1450422 w 1633687"/>
                <a:gd name="connsiteY1078" fmla="*/ 1183035 h 1239106"/>
                <a:gd name="connsiteX1079" fmla="*/ 1467169 w 1633687"/>
                <a:gd name="connsiteY1079" fmla="*/ 1190840 h 1239106"/>
                <a:gd name="connsiteX1080" fmla="*/ 1471070 w 1633687"/>
                <a:gd name="connsiteY1080" fmla="*/ 1186937 h 1239106"/>
                <a:gd name="connsiteX1081" fmla="*/ 1474971 w 1633687"/>
                <a:gd name="connsiteY1081" fmla="*/ 1186937 h 1239106"/>
                <a:gd name="connsiteX1082" fmla="*/ 1478777 w 1633687"/>
                <a:gd name="connsiteY1082" fmla="*/ 1190840 h 1239106"/>
                <a:gd name="connsiteX1083" fmla="*/ 1478777 w 1633687"/>
                <a:gd name="connsiteY1083" fmla="*/ 1194744 h 1239106"/>
                <a:gd name="connsiteX1084" fmla="*/ 1493050 w 1633687"/>
                <a:gd name="connsiteY1084" fmla="*/ 1203788 h 1239106"/>
                <a:gd name="connsiteX1085" fmla="*/ 1490386 w 1633687"/>
                <a:gd name="connsiteY1085" fmla="*/ 1213308 h 1239106"/>
                <a:gd name="connsiteX1086" fmla="*/ 1484011 w 1633687"/>
                <a:gd name="connsiteY1086" fmla="*/ 1214545 h 1239106"/>
                <a:gd name="connsiteX1087" fmla="*/ 1484011 w 1633687"/>
                <a:gd name="connsiteY1087" fmla="*/ 1217115 h 1239106"/>
                <a:gd name="connsiteX1088" fmla="*/ 1474495 w 1633687"/>
                <a:gd name="connsiteY1088" fmla="*/ 1215878 h 1239106"/>
                <a:gd name="connsiteX1089" fmla="*/ 1458985 w 1633687"/>
                <a:gd name="connsiteY1089" fmla="*/ 1211975 h 1239106"/>
                <a:gd name="connsiteX1090" fmla="*/ 1458985 w 1633687"/>
                <a:gd name="connsiteY1090" fmla="*/ 1205501 h 1239106"/>
                <a:gd name="connsiteX1091" fmla="*/ 1456416 w 1633687"/>
                <a:gd name="connsiteY1091" fmla="*/ 1204264 h 1239106"/>
                <a:gd name="connsiteX1092" fmla="*/ 1455084 w 1633687"/>
                <a:gd name="connsiteY1092" fmla="*/ 1202931 h 1239106"/>
                <a:gd name="connsiteX1093" fmla="*/ 1444807 w 1633687"/>
                <a:gd name="connsiteY1093" fmla="*/ 1196457 h 1239106"/>
                <a:gd name="connsiteX1094" fmla="*/ 1438337 w 1633687"/>
                <a:gd name="connsiteY1094" fmla="*/ 1204264 h 1239106"/>
                <a:gd name="connsiteX1095" fmla="*/ 1438337 w 1633687"/>
                <a:gd name="connsiteY1095" fmla="*/ 1215878 h 1239106"/>
                <a:gd name="connsiteX1096" fmla="*/ 1447852 w 1633687"/>
                <a:gd name="connsiteY1096" fmla="*/ 1231300 h 1239106"/>
                <a:gd name="connsiteX1097" fmla="*/ 1462030 w 1633687"/>
                <a:gd name="connsiteY1097" fmla="*/ 1239106 h 1239106"/>
                <a:gd name="connsiteX1098" fmla="*/ 1496857 w 1633687"/>
                <a:gd name="connsiteY1098" fmla="*/ 1228730 h 1239106"/>
                <a:gd name="connsiteX1099" fmla="*/ 1496857 w 1633687"/>
                <a:gd name="connsiteY1099" fmla="*/ 1222256 h 1239106"/>
                <a:gd name="connsiteX1100" fmla="*/ 1505896 w 1633687"/>
                <a:gd name="connsiteY1100" fmla="*/ 1218448 h 1239106"/>
                <a:gd name="connsiteX1101" fmla="*/ 1513603 w 1633687"/>
                <a:gd name="connsiteY1101" fmla="*/ 1221019 h 1239106"/>
                <a:gd name="connsiteX1102" fmla="*/ 1513603 w 1633687"/>
                <a:gd name="connsiteY1102" fmla="*/ 1217115 h 1239106"/>
                <a:gd name="connsiteX1103" fmla="*/ 1518837 w 1633687"/>
                <a:gd name="connsiteY1103" fmla="*/ 1215878 h 1239106"/>
                <a:gd name="connsiteX1104" fmla="*/ 1517505 w 1633687"/>
                <a:gd name="connsiteY1104" fmla="*/ 1222256 h 1239106"/>
                <a:gd name="connsiteX1105" fmla="*/ 1522643 w 1633687"/>
                <a:gd name="connsiteY1105" fmla="*/ 1221019 h 1239106"/>
                <a:gd name="connsiteX1106" fmla="*/ 1523975 w 1633687"/>
                <a:gd name="connsiteY1106" fmla="*/ 1222256 h 1239106"/>
                <a:gd name="connsiteX1107" fmla="*/ 1533015 w 1633687"/>
                <a:gd name="connsiteY1107" fmla="*/ 1222256 h 1239106"/>
                <a:gd name="connsiteX1108" fmla="*/ 1531778 w 1633687"/>
                <a:gd name="connsiteY1108" fmla="*/ 1221019 h 1239106"/>
                <a:gd name="connsiteX1109" fmla="*/ 1529113 w 1633687"/>
                <a:gd name="connsiteY1109" fmla="*/ 1219686 h 1239106"/>
                <a:gd name="connsiteX1110" fmla="*/ 1533015 w 1633687"/>
                <a:gd name="connsiteY1110" fmla="*/ 1217115 h 1239106"/>
                <a:gd name="connsiteX1111" fmla="*/ 1538153 w 1633687"/>
                <a:gd name="connsiteY1111" fmla="*/ 1219686 h 1239106"/>
                <a:gd name="connsiteX1112" fmla="*/ 1542054 w 1633687"/>
                <a:gd name="connsiteY1112" fmla="*/ 1213308 h 1239106"/>
                <a:gd name="connsiteX1113" fmla="*/ 1544623 w 1633687"/>
                <a:gd name="connsiteY1113" fmla="*/ 1215878 h 1239106"/>
                <a:gd name="connsiteX1114" fmla="*/ 1543386 w 1633687"/>
                <a:gd name="connsiteY1114" fmla="*/ 1221019 h 1239106"/>
                <a:gd name="connsiteX1115" fmla="*/ 1547192 w 1633687"/>
                <a:gd name="connsiteY1115" fmla="*/ 1219686 h 1239106"/>
                <a:gd name="connsiteX1116" fmla="*/ 1551094 w 1633687"/>
                <a:gd name="connsiteY1116" fmla="*/ 1211975 h 1239106"/>
                <a:gd name="connsiteX1117" fmla="*/ 1547192 w 1633687"/>
                <a:gd name="connsiteY1117" fmla="*/ 1210642 h 1239106"/>
                <a:gd name="connsiteX1118" fmla="*/ 1547192 w 1633687"/>
                <a:gd name="connsiteY1118" fmla="*/ 1209404 h 1239106"/>
                <a:gd name="connsiteX1119" fmla="*/ 1556708 w 1633687"/>
                <a:gd name="connsiteY1119" fmla="*/ 1204264 h 1239106"/>
                <a:gd name="connsiteX1120" fmla="*/ 1555376 w 1633687"/>
                <a:gd name="connsiteY1120" fmla="*/ 1210642 h 1239106"/>
                <a:gd name="connsiteX1121" fmla="*/ 1565747 w 1633687"/>
                <a:gd name="connsiteY1121" fmla="*/ 1205501 h 1239106"/>
                <a:gd name="connsiteX1122" fmla="*/ 1570886 w 1633687"/>
                <a:gd name="connsiteY1122" fmla="*/ 1204264 h 1239106"/>
                <a:gd name="connsiteX1123" fmla="*/ 1567080 w 1633687"/>
                <a:gd name="connsiteY1123" fmla="*/ 1200360 h 1239106"/>
                <a:gd name="connsiteX1124" fmla="*/ 1560609 w 1633687"/>
                <a:gd name="connsiteY1124" fmla="*/ 1201693 h 1239106"/>
                <a:gd name="connsiteX1125" fmla="*/ 1561846 w 1633687"/>
                <a:gd name="connsiteY1125" fmla="*/ 1196457 h 1239106"/>
                <a:gd name="connsiteX1126" fmla="*/ 1569649 w 1633687"/>
                <a:gd name="connsiteY1126" fmla="*/ 1193887 h 1239106"/>
                <a:gd name="connsiteX1127" fmla="*/ 1570886 w 1633687"/>
                <a:gd name="connsiteY1127" fmla="*/ 1196457 h 1239106"/>
                <a:gd name="connsiteX1128" fmla="*/ 1577356 w 1633687"/>
                <a:gd name="connsiteY1128" fmla="*/ 1193887 h 1239106"/>
                <a:gd name="connsiteX1129" fmla="*/ 1577356 w 1633687"/>
                <a:gd name="connsiteY1129" fmla="*/ 1197790 h 1239106"/>
                <a:gd name="connsiteX1130" fmla="*/ 1578688 w 1633687"/>
                <a:gd name="connsiteY1130" fmla="*/ 1201693 h 1239106"/>
                <a:gd name="connsiteX1131" fmla="*/ 1583826 w 1633687"/>
                <a:gd name="connsiteY1131" fmla="*/ 1202931 h 1239106"/>
                <a:gd name="connsiteX1132" fmla="*/ 1590297 w 1633687"/>
                <a:gd name="connsiteY1132" fmla="*/ 1205501 h 1239106"/>
                <a:gd name="connsiteX1133" fmla="*/ 1591534 w 1633687"/>
                <a:gd name="connsiteY1133" fmla="*/ 1200360 h 1239106"/>
                <a:gd name="connsiteX1134" fmla="*/ 1582018 w 1633687"/>
                <a:gd name="connsiteY1134" fmla="*/ 1196457 h 1239106"/>
                <a:gd name="connsiteX1135" fmla="*/ 1587157 w 1633687"/>
                <a:gd name="connsiteY1135" fmla="*/ 1192554 h 1239106"/>
                <a:gd name="connsiteX1136" fmla="*/ 1588489 w 1633687"/>
                <a:gd name="connsiteY1136" fmla="*/ 1193887 h 1239106"/>
                <a:gd name="connsiteX1137" fmla="*/ 1591058 w 1633687"/>
                <a:gd name="connsiteY1137" fmla="*/ 1195220 h 1239106"/>
                <a:gd name="connsiteX1138" fmla="*/ 1596197 w 1633687"/>
                <a:gd name="connsiteY1138" fmla="*/ 1201693 h 1239106"/>
                <a:gd name="connsiteX1139" fmla="*/ 1600098 w 1633687"/>
                <a:gd name="connsiteY1139" fmla="*/ 1201693 h 1239106"/>
                <a:gd name="connsiteX1140" fmla="*/ 1601430 w 1633687"/>
                <a:gd name="connsiteY1140" fmla="*/ 1197790 h 1239106"/>
                <a:gd name="connsiteX1141" fmla="*/ 1596197 w 1633687"/>
                <a:gd name="connsiteY1141" fmla="*/ 1199028 h 1239106"/>
                <a:gd name="connsiteX1142" fmla="*/ 1592390 w 1633687"/>
                <a:gd name="connsiteY1142" fmla="*/ 1193887 h 1239106"/>
                <a:gd name="connsiteX1143" fmla="*/ 1592390 w 1633687"/>
                <a:gd name="connsiteY1143" fmla="*/ 1186176 h 1239106"/>
                <a:gd name="connsiteX1144" fmla="*/ 1594960 w 1633687"/>
                <a:gd name="connsiteY1144" fmla="*/ 1183510 h 1239106"/>
                <a:gd name="connsiteX1145" fmla="*/ 1594960 w 1633687"/>
                <a:gd name="connsiteY1145" fmla="*/ 1179702 h 1239106"/>
                <a:gd name="connsiteX1146" fmla="*/ 1598861 w 1633687"/>
                <a:gd name="connsiteY1146" fmla="*/ 1177132 h 1239106"/>
                <a:gd name="connsiteX1147" fmla="*/ 1598861 w 1633687"/>
                <a:gd name="connsiteY1147" fmla="*/ 1173229 h 1239106"/>
                <a:gd name="connsiteX1148" fmla="*/ 1602667 w 1633687"/>
                <a:gd name="connsiteY1148" fmla="*/ 1169421 h 1239106"/>
                <a:gd name="connsiteX1149" fmla="*/ 1606568 w 1633687"/>
                <a:gd name="connsiteY1149" fmla="*/ 1168088 h 1239106"/>
                <a:gd name="connsiteX1150" fmla="*/ 1609137 w 1633687"/>
                <a:gd name="connsiteY1150" fmla="*/ 1165518 h 1239106"/>
                <a:gd name="connsiteX1151" fmla="*/ 1610374 w 1633687"/>
                <a:gd name="connsiteY1151" fmla="*/ 1160282 h 1239106"/>
                <a:gd name="connsiteX1152" fmla="*/ 1609137 w 1633687"/>
                <a:gd name="connsiteY1152" fmla="*/ 1155141 h 1239106"/>
                <a:gd name="connsiteX1153" fmla="*/ 1607805 w 1633687"/>
                <a:gd name="connsiteY1153" fmla="*/ 1150000 h 1239106"/>
                <a:gd name="connsiteX1154" fmla="*/ 1605331 w 1633687"/>
                <a:gd name="connsiteY1154" fmla="*/ 1143527 h 1239106"/>
                <a:gd name="connsiteX1155" fmla="*/ 1602667 w 1633687"/>
                <a:gd name="connsiteY1155" fmla="*/ 1131913 h 1239106"/>
                <a:gd name="connsiteX1156" fmla="*/ 1603999 w 1633687"/>
                <a:gd name="connsiteY1156" fmla="*/ 1121536 h 1239106"/>
                <a:gd name="connsiteX1157" fmla="*/ 1603999 w 1633687"/>
                <a:gd name="connsiteY1157" fmla="*/ 1106114 h 1239106"/>
                <a:gd name="connsiteX1158" fmla="*/ 1607805 w 1633687"/>
                <a:gd name="connsiteY1158" fmla="*/ 1100973 h 1239106"/>
                <a:gd name="connsiteX1159" fmla="*/ 1610374 w 1633687"/>
                <a:gd name="connsiteY1159" fmla="*/ 1088026 h 1239106"/>
                <a:gd name="connsiteX1160" fmla="*/ 1611707 w 1633687"/>
                <a:gd name="connsiteY1160" fmla="*/ 1085456 h 1239106"/>
                <a:gd name="connsiteX1161" fmla="*/ 1611707 w 1633687"/>
                <a:gd name="connsiteY1161" fmla="*/ 1076412 h 1239106"/>
                <a:gd name="connsiteX1162" fmla="*/ 1616845 w 1633687"/>
                <a:gd name="connsiteY1162" fmla="*/ 1071271 h 1239106"/>
                <a:gd name="connsiteX1163" fmla="*/ 1620746 w 1633687"/>
                <a:gd name="connsiteY1163" fmla="*/ 1068701 h 1239106"/>
                <a:gd name="connsiteX1164" fmla="*/ 1621983 w 1633687"/>
                <a:gd name="connsiteY1164" fmla="*/ 1066035 h 1239106"/>
                <a:gd name="connsiteX1165" fmla="*/ 1619509 w 1633687"/>
                <a:gd name="connsiteY1165" fmla="*/ 1053183 h 1239106"/>
                <a:gd name="connsiteX1166" fmla="*/ 1621983 w 1633687"/>
                <a:gd name="connsiteY1166" fmla="*/ 1040236 h 1239106"/>
                <a:gd name="connsiteX1167" fmla="*/ 1624647 w 1633687"/>
                <a:gd name="connsiteY1167" fmla="*/ 1033858 h 1239106"/>
                <a:gd name="connsiteX1168" fmla="*/ 1623315 w 1633687"/>
                <a:gd name="connsiteY1168" fmla="*/ 1027384 h 1239106"/>
                <a:gd name="connsiteX1169" fmla="*/ 1624647 w 1633687"/>
                <a:gd name="connsiteY1169" fmla="*/ 1024814 h 1239106"/>
                <a:gd name="connsiteX1170" fmla="*/ 1625884 w 1633687"/>
                <a:gd name="connsiteY1170" fmla="*/ 1027384 h 1239106"/>
                <a:gd name="connsiteX1171" fmla="*/ 1629785 w 1633687"/>
                <a:gd name="connsiteY1171" fmla="*/ 1044139 h 1239106"/>
                <a:gd name="connsiteX1172" fmla="*/ 1628453 w 1633687"/>
                <a:gd name="connsiteY1172" fmla="*/ 1058324 h 1239106"/>
                <a:gd name="connsiteX1173" fmla="*/ 1629785 w 1633687"/>
                <a:gd name="connsiteY1173" fmla="*/ 1062227 h 1239106"/>
                <a:gd name="connsiteX1174" fmla="*/ 1631118 w 1633687"/>
                <a:gd name="connsiteY1174" fmla="*/ 1063465 h 1239106"/>
                <a:gd name="connsiteX1175" fmla="*/ 1632355 w 1633687"/>
                <a:gd name="connsiteY1175" fmla="*/ 1063465 h 1239106"/>
                <a:gd name="connsiteX1176" fmla="*/ 1633687 w 1633687"/>
                <a:gd name="connsiteY1176" fmla="*/ 1060894 h 1239106"/>
                <a:gd name="connsiteX1177" fmla="*/ 1633687 w 1633687"/>
                <a:gd name="connsiteY1177" fmla="*/ 1045472 h 1239106"/>
                <a:gd name="connsiteX1178" fmla="*/ 1632355 w 1633687"/>
                <a:gd name="connsiteY1178" fmla="*/ 1035952 h 1239106"/>
                <a:gd name="connsiteX1179" fmla="*/ 1627216 w 1633687"/>
                <a:gd name="connsiteY1179" fmla="*/ 997206 h 1239106"/>
                <a:gd name="connsiteX1180" fmla="*/ 1625884 w 1633687"/>
                <a:gd name="connsiteY1180" fmla="*/ 994636 h 1239106"/>
                <a:gd name="connsiteX1181" fmla="*/ 1621983 w 1633687"/>
                <a:gd name="connsiteY1181" fmla="*/ 994636 h 1239106"/>
                <a:gd name="connsiteX1182" fmla="*/ 1620746 w 1633687"/>
                <a:gd name="connsiteY1182" fmla="*/ 989400 h 1239106"/>
                <a:gd name="connsiteX1183" fmla="*/ 1618177 w 1633687"/>
                <a:gd name="connsiteY1183" fmla="*/ 882302 h 1239106"/>
                <a:gd name="connsiteX1184" fmla="*/ 1615608 w 1633687"/>
                <a:gd name="connsiteY1184" fmla="*/ 863262 h 1239106"/>
                <a:gd name="connsiteX1185" fmla="*/ 1611707 w 1633687"/>
                <a:gd name="connsiteY1185" fmla="*/ 845174 h 1239106"/>
                <a:gd name="connsiteX1186" fmla="*/ 1607805 w 1633687"/>
                <a:gd name="connsiteY1186" fmla="*/ 829752 h 1239106"/>
                <a:gd name="connsiteX1187" fmla="*/ 1602667 w 1633687"/>
                <a:gd name="connsiteY1187" fmla="*/ 824516 h 1239106"/>
                <a:gd name="connsiteX1188" fmla="*/ 1600098 w 1633687"/>
                <a:gd name="connsiteY1188" fmla="*/ 818138 h 1239106"/>
                <a:gd name="connsiteX1189" fmla="*/ 1597528 w 1633687"/>
                <a:gd name="connsiteY1189" fmla="*/ 810331 h 1239106"/>
                <a:gd name="connsiteX1190" fmla="*/ 1592390 w 1633687"/>
                <a:gd name="connsiteY1190" fmla="*/ 806523 h 1239106"/>
                <a:gd name="connsiteX1191" fmla="*/ 1588489 w 1633687"/>
                <a:gd name="connsiteY1191" fmla="*/ 802620 h 1239106"/>
                <a:gd name="connsiteX1192" fmla="*/ 1588489 w 1633687"/>
                <a:gd name="connsiteY1192" fmla="*/ 800050 h 1239106"/>
                <a:gd name="connsiteX1193" fmla="*/ 1589821 w 1633687"/>
                <a:gd name="connsiteY1193" fmla="*/ 797480 h 1239106"/>
                <a:gd name="connsiteX1194" fmla="*/ 1592390 w 1633687"/>
                <a:gd name="connsiteY1194" fmla="*/ 797480 h 1239106"/>
                <a:gd name="connsiteX1195" fmla="*/ 1596197 w 1633687"/>
                <a:gd name="connsiteY1195" fmla="*/ 803953 h 1239106"/>
                <a:gd name="connsiteX1196" fmla="*/ 1597528 w 1633687"/>
                <a:gd name="connsiteY1196" fmla="*/ 803953 h 1239106"/>
                <a:gd name="connsiteX1197" fmla="*/ 1597528 w 1633687"/>
                <a:gd name="connsiteY1197" fmla="*/ 801287 h 1239106"/>
                <a:gd name="connsiteX1198" fmla="*/ 1589821 w 1633687"/>
                <a:gd name="connsiteY1198" fmla="*/ 791768 h 1239106"/>
                <a:gd name="connsiteX1199" fmla="*/ 1583351 w 1633687"/>
                <a:gd name="connsiteY1199" fmla="*/ 778916 h 1239106"/>
                <a:gd name="connsiteX1200" fmla="*/ 1578117 w 1633687"/>
                <a:gd name="connsiteY1200" fmla="*/ 769872 h 1239106"/>
                <a:gd name="connsiteX1201" fmla="*/ 1569078 w 1633687"/>
                <a:gd name="connsiteY1201" fmla="*/ 762161 h 1239106"/>
                <a:gd name="connsiteX1202" fmla="*/ 1563940 w 1633687"/>
                <a:gd name="connsiteY1202" fmla="*/ 759495 h 1239106"/>
                <a:gd name="connsiteX1203" fmla="*/ 1558801 w 1633687"/>
                <a:gd name="connsiteY1203" fmla="*/ 753117 h 1239106"/>
                <a:gd name="connsiteX1204" fmla="*/ 1557469 w 1633687"/>
                <a:gd name="connsiteY1204" fmla="*/ 753117 h 1239106"/>
                <a:gd name="connsiteX1205" fmla="*/ 1553568 w 1633687"/>
                <a:gd name="connsiteY1205" fmla="*/ 754354 h 1239106"/>
                <a:gd name="connsiteX1206" fmla="*/ 1552331 w 1633687"/>
                <a:gd name="connsiteY1206" fmla="*/ 755687 h 1239106"/>
                <a:gd name="connsiteX1207" fmla="*/ 1553568 w 1633687"/>
                <a:gd name="connsiteY1207" fmla="*/ 759495 h 1239106"/>
                <a:gd name="connsiteX1208" fmla="*/ 1552331 w 1633687"/>
                <a:gd name="connsiteY1208" fmla="*/ 760828 h 1239106"/>
                <a:gd name="connsiteX1209" fmla="*/ 1549762 w 1633687"/>
                <a:gd name="connsiteY1209" fmla="*/ 755687 h 1239106"/>
                <a:gd name="connsiteX1210" fmla="*/ 1548430 w 1633687"/>
                <a:gd name="connsiteY1210" fmla="*/ 754354 h 1239106"/>
                <a:gd name="connsiteX1211" fmla="*/ 1547192 w 1633687"/>
                <a:gd name="connsiteY1211" fmla="*/ 753117 h 1239106"/>
                <a:gd name="connsiteX1212" fmla="*/ 1538153 w 1633687"/>
                <a:gd name="connsiteY1212" fmla="*/ 746643 h 1239106"/>
                <a:gd name="connsiteX1213" fmla="*/ 1536821 w 1633687"/>
                <a:gd name="connsiteY1213" fmla="*/ 745311 h 1239106"/>
                <a:gd name="connsiteX1214" fmla="*/ 1536821 w 1633687"/>
                <a:gd name="connsiteY1214" fmla="*/ 744073 h 1239106"/>
                <a:gd name="connsiteX1215" fmla="*/ 1542054 w 1633687"/>
                <a:gd name="connsiteY1215" fmla="*/ 744073 h 1239106"/>
                <a:gd name="connsiteX1216" fmla="*/ 1543291 w 1633687"/>
                <a:gd name="connsiteY1216" fmla="*/ 745311 h 1239106"/>
                <a:gd name="connsiteX1217" fmla="*/ 1544623 w 1633687"/>
                <a:gd name="connsiteY1217" fmla="*/ 745311 h 1239106"/>
                <a:gd name="connsiteX1218" fmla="*/ 1549762 w 1633687"/>
                <a:gd name="connsiteY1218" fmla="*/ 749214 h 1239106"/>
                <a:gd name="connsiteX1219" fmla="*/ 1550999 w 1633687"/>
                <a:gd name="connsiteY1219" fmla="*/ 749214 h 1239106"/>
                <a:gd name="connsiteX1220" fmla="*/ 1557469 w 1633687"/>
                <a:gd name="connsiteY1220" fmla="*/ 747881 h 1239106"/>
                <a:gd name="connsiteX1221" fmla="*/ 1558801 w 1633687"/>
                <a:gd name="connsiteY1221" fmla="*/ 749214 h 1239106"/>
                <a:gd name="connsiteX1222" fmla="*/ 1565272 w 1633687"/>
                <a:gd name="connsiteY1222" fmla="*/ 756925 h 1239106"/>
                <a:gd name="connsiteX1223" fmla="*/ 1566509 w 1633687"/>
                <a:gd name="connsiteY1223" fmla="*/ 755687 h 1239106"/>
                <a:gd name="connsiteX1224" fmla="*/ 1534252 w 1633687"/>
                <a:gd name="connsiteY1224" fmla="*/ 709230 h 1239106"/>
                <a:gd name="connsiteX1225" fmla="*/ 1505706 w 1633687"/>
                <a:gd name="connsiteY1225" fmla="*/ 647256 h 1239106"/>
                <a:gd name="connsiteX1226" fmla="*/ 1485057 w 1633687"/>
                <a:gd name="connsiteY1226" fmla="*/ 618696 h 1239106"/>
                <a:gd name="connsiteX1227" fmla="*/ 1482964 w 1633687"/>
                <a:gd name="connsiteY1227" fmla="*/ 618696 h 1239106"/>
                <a:gd name="connsiteX1228" fmla="*/ 1481632 w 1633687"/>
                <a:gd name="connsiteY1228" fmla="*/ 622600 h 1239106"/>
                <a:gd name="connsiteX1229" fmla="*/ 1480299 w 1633687"/>
                <a:gd name="connsiteY1229" fmla="*/ 623837 h 1239106"/>
                <a:gd name="connsiteX1230" fmla="*/ 1479063 w 1633687"/>
                <a:gd name="connsiteY1230" fmla="*/ 623837 h 1239106"/>
                <a:gd name="connsiteX1231" fmla="*/ 1479063 w 1633687"/>
                <a:gd name="connsiteY1231" fmla="*/ 620029 h 1239106"/>
                <a:gd name="connsiteX1232" fmla="*/ 1480299 w 1633687"/>
                <a:gd name="connsiteY1232" fmla="*/ 617459 h 1239106"/>
                <a:gd name="connsiteX1233" fmla="*/ 1481632 w 1633687"/>
                <a:gd name="connsiteY1233" fmla="*/ 614793 h 1239106"/>
                <a:gd name="connsiteX1234" fmla="*/ 1481632 w 1633687"/>
                <a:gd name="connsiteY1234" fmla="*/ 612223 h 1239106"/>
                <a:gd name="connsiteX1235" fmla="*/ 1467454 w 1633687"/>
                <a:gd name="connsiteY1235" fmla="*/ 591660 h 1239106"/>
                <a:gd name="connsiteX1236" fmla="*/ 1421019 w 1633687"/>
                <a:gd name="connsiteY1236" fmla="*/ 520642 h 1239106"/>
                <a:gd name="connsiteX1237" fmla="*/ 1395233 w 1633687"/>
                <a:gd name="connsiteY1237" fmla="*/ 470282 h 1239106"/>
                <a:gd name="connsiteX1238" fmla="*/ 1392568 w 1633687"/>
                <a:gd name="connsiteY1238" fmla="*/ 457334 h 1239106"/>
                <a:gd name="connsiteX1239" fmla="*/ 1386098 w 1633687"/>
                <a:gd name="connsiteY1239" fmla="*/ 450861 h 1239106"/>
                <a:gd name="connsiteX1240" fmla="*/ 1375821 w 1633687"/>
                <a:gd name="connsiteY1240" fmla="*/ 417351 h 1239106"/>
                <a:gd name="connsiteX1241" fmla="*/ 1387430 w 1633687"/>
                <a:gd name="connsiteY1241" fmla="*/ 423825 h 1239106"/>
                <a:gd name="connsiteX1242" fmla="*/ 1386098 w 1633687"/>
                <a:gd name="connsiteY1242" fmla="*/ 425062 h 1239106"/>
                <a:gd name="connsiteX1243" fmla="*/ 1391331 w 1633687"/>
                <a:gd name="connsiteY1243" fmla="*/ 425062 h 1239106"/>
                <a:gd name="connsiteX1244" fmla="*/ 1391331 w 1633687"/>
                <a:gd name="connsiteY1244" fmla="*/ 427157 h 1239106"/>
                <a:gd name="connsiteX1245" fmla="*/ 1397802 w 1633687"/>
                <a:gd name="connsiteY1245" fmla="*/ 428489 h 1239106"/>
                <a:gd name="connsiteX1246" fmla="*/ 1396469 w 1633687"/>
                <a:gd name="connsiteY1246" fmla="*/ 425919 h 1239106"/>
                <a:gd name="connsiteX1247" fmla="*/ 1382292 w 1633687"/>
                <a:gd name="connsiteY1247" fmla="*/ 410402 h 1239106"/>
                <a:gd name="connsiteX1248" fmla="*/ 1375821 w 1633687"/>
                <a:gd name="connsiteY1248" fmla="*/ 400025 h 1239106"/>
                <a:gd name="connsiteX1249" fmla="*/ 1357743 w 1633687"/>
                <a:gd name="connsiteY1249" fmla="*/ 374226 h 1239106"/>
                <a:gd name="connsiteX1250" fmla="*/ 1356505 w 1633687"/>
                <a:gd name="connsiteY1250" fmla="*/ 370418 h 1239106"/>
                <a:gd name="connsiteX1251" fmla="*/ 1356505 w 1633687"/>
                <a:gd name="connsiteY1251" fmla="*/ 366515 h 1239106"/>
                <a:gd name="connsiteX1252" fmla="*/ 1355173 w 1633687"/>
                <a:gd name="connsiteY1252" fmla="*/ 366515 h 1239106"/>
                <a:gd name="connsiteX1253" fmla="*/ 1352604 w 1633687"/>
                <a:gd name="connsiteY1253" fmla="*/ 365182 h 1239106"/>
                <a:gd name="connsiteX1254" fmla="*/ 1351272 w 1633687"/>
                <a:gd name="connsiteY1254" fmla="*/ 362612 h 1239106"/>
                <a:gd name="connsiteX1255" fmla="*/ 1351272 w 1633687"/>
                <a:gd name="connsiteY1255" fmla="*/ 358804 h 1239106"/>
                <a:gd name="connsiteX1256" fmla="*/ 1347466 w 1633687"/>
                <a:gd name="connsiteY1256" fmla="*/ 356138 h 1239106"/>
                <a:gd name="connsiteX1257" fmla="*/ 1346134 w 1633687"/>
                <a:gd name="connsiteY1257" fmla="*/ 354901 h 1239106"/>
                <a:gd name="connsiteX1258" fmla="*/ 1342232 w 1633687"/>
                <a:gd name="connsiteY1258" fmla="*/ 352235 h 1239106"/>
                <a:gd name="connsiteX1259" fmla="*/ 1342232 w 1633687"/>
                <a:gd name="connsiteY1259" fmla="*/ 350998 h 1239106"/>
                <a:gd name="connsiteX1260" fmla="*/ 1343564 w 1633687"/>
                <a:gd name="connsiteY1260" fmla="*/ 349760 h 1239106"/>
                <a:gd name="connsiteX1261" fmla="*/ 1337094 w 1633687"/>
                <a:gd name="connsiteY1261" fmla="*/ 340716 h 1239106"/>
                <a:gd name="connsiteX1262" fmla="*/ 1318063 w 1633687"/>
                <a:gd name="connsiteY1262" fmla="*/ 313585 h 1239106"/>
                <a:gd name="connsiteX1263" fmla="*/ 1311688 w 1633687"/>
                <a:gd name="connsiteY1263" fmla="*/ 303398 h 1239106"/>
                <a:gd name="connsiteX1264" fmla="*/ 1306550 w 1633687"/>
                <a:gd name="connsiteY1264" fmla="*/ 295687 h 1239106"/>
                <a:gd name="connsiteX1265" fmla="*/ 1305218 w 1633687"/>
                <a:gd name="connsiteY1265" fmla="*/ 294354 h 1239106"/>
                <a:gd name="connsiteX1266" fmla="*/ 1305218 w 1633687"/>
                <a:gd name="connsiteY1266" fmla="*/ 290546 h 1239106"/>
                <a:gd name="connsiteX1267" fmla="*/ 1306550 w 1633687"/>
                <a:gd name="connsiteY1267" fmla="*/ 287976 h 1239106"/>
                <a:gd name="connsiteX1268" fmla="*/ 1305218 w 1633687"/>
                <a:gd name="connsiteY1268" fmla="*/ 286643 h 1239106"/>
                <a:gd name="connsiteX1269" fmla="*/ 1298747 w 1633687"/>
                <a:gd name="connsiteY1269" fmla="*/ 278932 h 1239106"/>
                <a:gd name="connsiteX1270" fmla="*/ 1292372 w 1633687"/>
                <a:gd name="connsiteY1270" fmla="*/ 267318 h 1239106"/>
                <a:gd name="connsiteX1271" fmla="*/ 1283142 w 1633687"/>
                <a:gd name="connsiteY1271" fmla="*/ 255799 h 1239106"/>
                <a:gd name="connsiteX1272" fmla="*/ 1275339 w 1633687"/>
                <a:gd name="connsiteY1272" fmla="*/ 241614 h 1239106"/>
                <a:gd name="connsiteX1273" fmla="*/ 1270201 w 1633687"/>
                <a:gd name="connsiteY1273" fmla="*/ 240281 h 1239106"/>
                <a:gd name="connsiteX1274" fmla="*/ 1268869 w 1633687"/>
                <a:gd name="connsiteY1274" fmla="*/ 238949 h 1239106"/>
                <a:gd name="connsiteX1275" fmla="*/ 1270201 w 1633687"/>
                <a:gd name="connsiteY1275" fmla="*/ 237711 h 1239106"/>
                <a:gd name="connsiteX1276" fmla="*/ 1274102 w 1633687"/>
                <a:gd name="connsiteY1276" fmla="*/ 236378 h 1239106"/>
                <a:gd name="connsiteX1277" fmla="*/ 1274102 w 1633687"/>
                <a:gd name="connsiteY1277" fmla="*/ 235141 h 1239106"/>
                <a:gd name="connsiteX1278" fmla="*/ 1272770 w 1633687"/>
                <a:gd name="connsiteY1278" fmla="*/ 232475 h 1239106"/>
                <a:gd name="connsiteX1279" fmla="*/ 1270201 w 1633687"/>
                <a:gd name="connsiteY1279" fmla="*/ 228667 h 1239106"/>
                <a:gd name="connsiteX1280" fmla="*/ 1267632 w 1633687"/>
                <a:gd name="connsiteY1280" fmla="*/ 222194 h 1239106"/>
                <a:gd name="connsiteX1281" fmla="*/ 1263731 w 1633687"/>
                <a:gd name="connsiteY1281" fmla="*/ 217053 h 1239106"/>
                <a:gd name="connsiteX1282" fmla="*/ 1258592 w 1633687"/>
                <a:gd name="connsiteY1282" fmla="*/ 211912 h 1239106"/>
                <a:gd name="connsiteX1283" fmla="*/ 1250885 w 1633687"/>
                <a:gd name="connsiteY1283" fmla="*/ 204106 h 1239106"/>
                <a:gd name="connsiteX1284" fmla="*/ 1248221 w 1633687"/>
                <a:gd name="connsiteY1284" fmla="*/ 197633 h 1239106"/>
                <a:gd name="connsiteX1285" fmla="*/ 1248221 w 1633687"/>
                <a:gd name="connsiteY1285" fmla="*/ 188589 h 1239106"/>
                <a:gd name="connsiteX1286" fmla="*/ 1250885 w 1633687"/>
                <a:gd name="connsiteY1286" fmla="*/ 186018 h 1239106"/>
                <a:gd name="connsiteX1287" fmla="*/ 1249553 w 1633687"/>
                <a:gd name="connsiteY1287" fmla="*/ 184781 h 1239106"/>
                <a:gd name="connsiteX1288" fmla="*/ 1249553 w 1633687"/>
                <a:gd name="connsiteY1288" fmla="*/ 183448 h 1239106"/>
                <a:gd name="connsiteX1289" fmla="*/ 1246984 w 1633687"/>
                <a:gd name="connsiteY1289" fmla="*/ 180878 h 1239106"/>
                <a:gd name="connsiteX1290" fmla="*/ 1241751 w 1633687"/>
                <a:gd name="connsiteY1290" fmla="*/ 174404 h 1239106"/>
                <a:gd name="connsiteX1291" fmla="*/ 1236612 w 1633687"/>
                <a:gd name="connsiteY1291" fmla="*/ 165455 h 1239106"/>
                <a:gd name="connsiteX1292" fmla="*/ 1232806 w 1633687"/>
                <a:gd name="connsiteY1292" fmla="*/ 158982 h 1239106"/>
                <a:gd name="connsiteX1293" fmla="*/ 1232806 w 1633687"/>
                <a:gd name="connsiteY1293" fmla="*/ 153746 h 1239106"/>
                <a:gd name="connsiteX1294" fmla="*/ 1231474 w 1633687"/>
                <a:gd name="connsiteY1294" fmla="*/ 149938 h 1239106"/>
                <a:gd name="connsiteX1295" fmla="*/ 1230237 w 1633687"/>
                <a:gd name="connsiteY1295" fmla="*/ 146035 h 1239106"/>
                <a:gd name="connsiteX1296" fmla="*/ 1225004 w 1633687"/>
                <a:gd name="connsiteY1296" fmla="*/ 136991 h 1239106"/>
                <a:gd name="connsiteX1297" fmla="*/ 1219865 w 1633687"/>
                <a:gd name="connsiteY1297" fmla="*/ 127947 h 1239106"/>
                <a:gd name="connsiteX1298" fmla="*/ 1215964 w 1633687"/>
                <a:gd name="connsiteY1298" fmla="*/ 121474 h 1239106"/>
                <a:gd name="connsiteX1299" fmla="*/ 1213395 w 1633687"/>
                <a:gd name="connsiteY1299" fmla="*/ 113762 h 1239106"/>
                <a:gd name="connsiteX1300" fmla="*/ 1213395 w 1633687"/>
                <a:gd name="connsiteY1300" fmla="*/ 103481 h 1239106"/>
                <a:gd name="connsiteX1301" fmla="*/ 1212158 w 1633687"/>
                <a:gd name="connsiteY1301" fmla="*/ 100911 h 1239106"/>
                <a:gd name="connsiteX1302" fmla="*/ 1209589 w 1633687"/>
                <a:gd name="connsiteY1302" fmla="*/ 98340 h 1239106"/>
                <a:gd name="connsiteX1303" fmla="*/ 1208256 w 1633687"/>
                <a:gd name="connsiteY1303" fmla="*/ 93200 h 1239106"/>
                <a:gd name="connsiteX1304" fmla="*/ 1206924 w 1633687"/>
                <a:gd name="connsiteY1304" fmla="*/ 89296 h 1239106"/>
                <a:gd name="connsiteX1305" fmla="*/ 1204355 w 1633687"/>
                <a:gd name="connsiteY1305" fmla="*/ 86726 h 1239106"/>
                <a:gd name="connsiteX1306" fmla="*/ 1201786 w 1633687"/>
                <a:gd name="connsiteY1306" fmla="*/ 85488 h 1239106"/>
                <a:gd name="connsiteX1307" fmla="*/ 1203118 w 1633687"/>
                <a:gd name="connsiteY1307" fmla="*/ 84156 h 1239106"/>
                <a:gd name="connsiteX1308" fmla="*/ 1201786 w 1633687"/>
                <a:gd name="connsiteY1308" fmla="*/ 68638 h 1239106"/>
                <a:gd name="connsiteX1309" fmla="*/ 1194079 w 1633687"/>
                <a:gd name="connsiteY1309" fmla="*/ 53121 h 1239106"/>
                <a:gd name="connsiteX1310" fmla="*/ 1188940 w 1633687"/>
                <a:gd name="connsiteY1310" fmla="*/ 49313 h 1239106"/>
                <a:gd name="connsiteX1311" fmla="*/ 1186371 w 1633687"/>
                <a:gd name="connsiteY1311" fmla="*/ 49313 h 1239106"/>
                <a:gd name="connsiteX1312" fmla="*/ 1185039 w 1633687"/>
                <a:gd name="connsiteY1312" fmla="*/ 47980 h 1239106"/>
                <a:gd name="connsiteX1313" fmla="*/ 1185039 w 1633687"/>
                <a:gd name="connsiteY1313" fmla="*/ 44172 h 1239106"/>
                <a:gd name="connsiteX1314" fmla="*/ 1186371 w 1633687"/>
                <a:gd name="connsiteY1314" fmla="*/ 37699 h 1239106"/>
                <a:gd name="connsiteX1315" fmla="*/ 1187608 w 1633687"/>
                <a:gd name="connsiteY1315" fmla="*/ 32463 h 1239106"/>
                <a:gd name="connsiteX1316" fmla="*/ 1188940 w 1633687"/>
                <a:gd name="connsiteY1316" fmla="*/ 31225 h 1239106"/>
                <a:gd name="connsiteX1317" fmla="*/ 1188940 w 1633687"/>
                <a:gd name="connsiteY1317" fmla="*/ 28655 h 1239106"/>
                <a:gd name="connsiteX1318" fmla="*/ 1187608 w 1633687"/>
                <a:gd name="connsiteY1318" fmla="*/ 24752 h 1239106"/>
                <a:gd name="connsiteX1319" fmla="*/ 1187608 w 1633687"/>
                <a:gd name="connsiteY1319" fmla="*/ 22181 h 1239106"/>
                <a:gd name="connsiteX1320" fmla="*/ 1186371 w 1633687"/>
                <a:gd name="connsiteY1320" fmla="*/ 19611 h 1239106"/>
                <a:gd name="connsiteX1321" fmla="*/ 1186371 w 1633687"/>
                <a:gd name="connsiteY1321" fmla="*/ 17802 h 1239106"/>
                <a:gd name="connsiteX1322" fmla="*/ 1181138 w 1633687"/>
                <a:gd name="connsiteY1322" fmla="*/ 17802 h 1239106"/>
                <a:gd name="connsiteX1323" fmla="*/ 1178569 w 1633687"/>
                <a:gd name="connsiteY1323" fmla="*/ 19135 h 1239106"/>
                <a:gd name="connsiteX1324" fmla="*/ 1173430 w 1633687"/>
                <a:gd name="connsiteY1324" fmla="*/ 17802 h 1239106"/>
                <a:gd name="connsiteX1325" fmla="*/ 1170861 w 1633687"/>
                <a:gd name="connsiteY1325" fmla="*/ 16564 h 1239106"/>
                <a:gd name="connsiteX1326" fmla="*/ 1168292 w 1633687"/>
                <a:gd name="connsiteY1326" fmla="*/ 13994 h 1239106"/>
                <a:gd name="connsiteX1327" fmla="*/ 1166960 w 1633687"/>
                <a:gd name="connsiteY1327" fmla="*/ 12661 h 1239106"/>
                <a:gd name="connsiteX1328" fmla="*/ 1142411 w 1633687"/>
                <a:gd name="connsiteY1328" fmla="*/ 11424 h 1239106"/>
                <a:gd name="connsiteX1329" fmla="*/ 1393901 w 1633687"/>
                <a:gd name="connsiteY1329" fmla="*/ 831371 h 1239106"/>
                <a:gd name="connsiteX1330" fmla="*/ 1393901 w 1633687"/>
                <a:gd name="connsiteY1330" fmla="*/ 830038 h 1239106"/>
                <a:gd name="connsiteX1331" fmla="*/ 1395233 w 1633687"/>
                <a:gd name="connsiteY1331" fmla="*/ 830038 h 1239106"/>
                <a:gd name="connsiteX1332" fmla="*/ 1395233 w 1633687"/>
                <a:gd name="connsiteY1332" fmla="*/ 828800 h 1239106"/>
                <a:gd name="connsiteX1333" fmla="*/ 1396469 w 1633687"/>
                <a:gd name="connsiteY1333" fmla="*/ 827467 h 1239106"/>
                <a:gd name="connsiteX1334" fmla="*/ 1396469 w 1633687"/>
                <a:gd name="connsiteY1334" fmla="*/ 826229 h 1239106"/>
                <a:gd name="connsiteX1335" fmla="*/ 1399039 w 1633687"/>
                <a:gd name="connsiteY1335" fmla="*/ 826229 h 1239106"/>
                <a:gd name="connsiteX1336" fmla="*/ 1399039 w 1633687"/>
                <a:gd name="connsiteY1336" fmla="*/ 823564 h 1239106"/>
                <a:gd name="connsiteX1337" fmla="*/ 1401608 w 1633687"/>
                <a:gd name="connsiteY1337" fmla="*/ 823564 h 1239106"/>
                <a:gd name="connsiteX1338" fmla="*/ 1402940 w 1633687"/>
                <a:gd name="connsiteY1338" fmla="*/ 822327 h 1239106"/>
                <a:gd name="connsiteX1339" fmla="*/ 1404177 w 1633687"/>
                <a:gd name="connsiteY1339" fmla="*/ 820994 h 1239106"/>
                <a:gd name="connsiteX1340" fmla="*/ 1405509 w 1633687"/>
                <a:gd name="connsiteY1340" fmla="*/ 820994 h 1239106"/>
                <a:gd name="connsiteX1341" fmla="*/ 1405509 w 1633687"/>
                <a:gd name="connsiteY1341" fmla="*/ 819756 h 1239106"/>
                <a:gd name="connsiteX1342" fmla="*/ 1406841 w 1633687"/>
                <a:gd name="connsiteY1342" fmla="*/ 818423 h 1239106"/>
                <a:gd name="connsiteX1343" fmla="*/ 1408078 w 1633687"/>
                <a:gd name="connsiteY1343" fmla="*/ 818423 h 1239106"/>
                <a:gd name="connsiteX1344" fmla="*/ 1409411 w 1633687"/>
                <a:gd name="connsiteY1344" fmla="*/ 817185 h 1239106"/>
                <a:gd name="connsiteX1345" fmla="*/ 1409411 w 1633687"/>
                <a:gd name="connsiteY1345" fmla="*/ 815853 h 1239106"/>
                <a:gd name="connsiteX1346" fmla="*/ 1410648 w 1633687"/>
                <a:gd name="connsiteY1346" fmla="*/ 815853 h 1239106"/>
                <a:gd name="connsiteX1347" fmla="*/ 1410648 w 1633687"/>
                <a:gd name="connsiteY1347" fmla="*/ 814615 h 1239106"/>
                <a:gd name="connsiteX1348" fmla="*/ 1411979 w 1633687"/>
                <a:gd name="connsiteY1348" fmla="*/ 813283 h 1239106"/>
                <a:gd name="connsiteX1349" fmla="*/ 1413216 w 1633687"/>
                <a:gd name="connsiteY1349" fmla="*/ 813283 h 1239106"/>
                <a:gd name="connsiteX1350" fmla="*/ 1414549 w 1633687"/>
                <a:gd name="connsiteY1350" fmla="*/ 811950 h 1239106"/>
                <a:gd name="connsiteX1351" fmla="*/ 1414549 w 1633687"/>
                <a:gd name="connsiteY1351" fmla="*/ 809380 h 1239106"/>
                <a:gd name="connsiteX1352" fmla="*/ 1415786 w 1633687"/>
                <a:gd name="connsiteY1352" fmla="*/ 809380 h 1239106"/>
                <a:gd name="connsiteX1353" fmla="*/ 1415786 w 1633687"/>
                <a:gd name="connsiteY1353" fmla="*/ 807951 h 1239106"/>
                <a:gd name="connsiteX1354" fmla="*/ 1417118 w 1633687"/>
                <a:gd name="connsiteY1354" fmla="*/ 807951 h 1239106"/>
                <a:gd name="connsiteX1355" fmla="*/ 1417118 w 1633687"/>
                <a:gd name="connsiteY1355" fmla="*/ 802811 h 1239106"/>
                <a:gd name="connsiteX1356" fmla="*/ 1418355 w 1633687"/>
                <a:gd name="connsiteY1356" fmla="*/ 802811 h 1239106"/>
                <a:gd name="connsiteX1357" fmla="*/ 1418355 w 1633687"/>
                <a:gd name="connsiteY1357" fmla="*/ 801478 h 1239106"/>
                <a:gd name="connsiteX1358" fmla="*/ 1423588 w 1633687"/>
                <a:gd name="connsiteY1358" fmla="*/ 801478 h 1239106"/>
                <a:gd name="connsiteX1359" fmla="*/ 1424825 w 1633687"/>
                <a:gd name="connsiteY1359" fmla="*/ 800145 h 1239106"/>
                <a:gd name="connsiteX1360" fmla="*/ 1423588 w 1633687"/>
                <a:gd name="connsiteY1360" fmla="*/ 798907 h 1239106"/>
                <a:gd name="connsiteX1361" fmla="*/ 1422256 w 1633687"/>
                <a:gd name="connsiteY1361" fmla="*/ 798907 h 1239106"/>
                <a:gd name="connsiteX1362" fmla="*/ 1422256 w 1633687"/>
                <a:gd name="connsiteY1362" fmla="*/ 797575 h 1239106"/>
                <a:gd name="connsiteX1363" fmla="*/ 1423588 w 1633687"/>
                <a:gd name="connsiteY1363" fmla="*/ 796337 h 1239106"/>
                <a:gd name="connsiteX1364" fmla="*/ 1424825 w 1633687"/>
                <a:gd name="connsiteY1364" fmla="*/ 796337 h 1239106"/>
                <a:gd name="connsiteX1365" fmla="*/ 1424825 w 1633687"/>
                <a:gd name="connsiteY1365" fmla="*/ 793767 h 1239106"/>
                <a:gd name="connsiteX1366" fmla="*/ 1426158 w 1633687"/>
                <a:gd name="connsiteY1366" fmla="*/ 792434 h 1239106"/>
                <a:gd name="connsiteX1367" fmla="*/ 1426158 w 1633687"/>
                <a:gd name="connsiteY1367" fmla="*/ 791101 h 1239106"/>
                <a:gd name="connsiteX1368" fmla="*/ 1427489 w 1633687"/>
                <a:gd name="connsiteY1368" fmla="*/ 789863 h 1239106"/>
                <a:gd name="connsiteX1369" fmla="*/ 1427489 w 1633687"/>
                <a:gd name="connsiteY1369" fmla="*/ 791101 h 1239106"/>
                <a:gd name="connsiteX1370" fmla="*/ 1428727 w 1633687"/>
                <a:gd name="connsiteY1370" fmla="*/ 792434 h 1239106"/>
                <a:gd name="connsiteX1371" fmla="*/ 1430059 w 1633687"/>
                <a:gd name="connsiteY1371" fmla="*/ 791101 h 1239106"/>
                <a:gd name="connsiteX1372" fmla="*/ 1431296 w 1633687"/>
                <a:gd name="connsiteY1372" fmla="*/ 789863 h 1239106"/>
                <a:gd name="connsiteX1373" fmla="*/ 1431296 w 1633687"/>
                <a:gd name="connsiteY1373" fmla="*/ 787293 h 1239106"/>
                <a:gd name="connsiteX1374" fmla="*/ 1432628 w 1633687"/>
                <a:gd name="connsiteY1374" fmla="*/ 785961 h 1239106"/>
                <a:gd name="connsiteX1375" fmla="*/ 1432628 w 1633687"/>
                <a:gd name="connsiteY1375" fmla="*/ 784723 h 1239106"/>
                <a:gd name="connsiteX1376" fmla="*/ 1433865 w 1633687"/>
                <a:gd name="connsiteY1376" fmla="*/ 784723 h 1239106"/>
                <a:gd name="connsiteX1377" fmla="*/ 1433865 w 1633687"/>
                <a:gd name="connsiteY1377" fmla="*/ 783390 h 1239106"/>
                <a:gd name="connsiteX1378" fmla="*/ 1435387 w 1633687"/>
                <a:gd name="connsiteY1378" fmla="*/ 783390 h 1239106"/>
                <a:gd name="connsiteX1379" fmla="*/ 1435387 w 1633687"/>
                <a:gd name="connsiteY1379" fmla="*/ 779392 h 1239106"/>
                <a:gd name="connsiteX1380" fmla="*/ 1436624 w 1633687"/>
                <a:gd name="connsiteY1380" fmla="*/ 778154 h 1239106"/>
                <a:gd name="connsiteX1381" fmla="*/ 1436624 w 1633687"/>
                <a:gd name="connsiteY1381" fmla="*/ 776821 h 1239106"/>
                <a:gd name="connsiteX1382" fmla="*/ 1437957 w 1633687"/>
                <a:gd name="connsiteY1382" fmla="*/ 775584 h 1239106"/>
                <a:gd name="connsiteX1383" fmla="*/ 1437957 w 1633687"/>
                <a:gd name="connsiteY1383" fmla="*/ 774251 h 1239106"/>
                <a:gd name="connsiteX1384" fmla="*/ 1439288 w 1633687"/>
                <a:gd name="connsiteY1384" fmla="*/ 774251 h 1239106"/>
                <a:gd name="connsiteX1385" fmla="*/ 1439288 w 1633687"/>
                <a:gd name="connsiteY1385" fmla="*/ 773014 h 1239106"/>
                <a:gd name="connsiteX1386" fmla="*/ 1440525 w 1633687"/>
                <a:gd name="connsiteY1386" fmla="*/ 773014 h 1239106"/>
                <a:gd name="connsiteX1387" fmla="*/ 1440525 w 1633687"/>
                <a:gd name="connsiteY1387" fmla="*/ 771681 h 1239106"/>
                <a:gd name="connsiteX1388" fmla="*/ 1441858 w 1633687"/>
                <a:gd name="connsiteY1388" fmla="*/ 770348 h 1239106"/>
                <a:gd name="connsiteX1389" fmla="*/ 1443095 w 1633687"/>
                <a:gd name="connsiteY1389" fmla="*/ 770348 h 1239106"/>
                <a:gd name="connsiteX1390" fmla="*/ 1444427 w 1633687"/>
                <a:gd name="connsiteY1390" fmla="*/ 769110 h 1239106"/>
                <a:gd name="connsiteX1391" fmla="*/ 1445664 w 1633687"/>
                <a:gd name="connsiteY1391" fmla="*/ 769110 h 1239106"/>
                <a:gd name="connsiteX1392" fmla="*/ 1445664 w 1633687"/>
                <a:gd name="connsiteY1392" fmla="*/ 767778 h 1239106"/>
                <a:gd name="connsiteX1393" fmla="*/ 1448233 w 1633687"/>
                <a:gd name="connsiteY1393" fmla="*/ 767778 h 1239106"/>
                <a:gd name="connsiteX1394" fmla="*/ 1449565 w 1633687"/>
                <a:gd name="connsiteY1394" fmla="*/ 769110 h 1239106"/>
                <a:gd name="connsiteX1395" fmla="*/ 1449565 w 1633687"/>
                <a:gd name="connsiteY1395" fmla="*/ 770348 h 1239106"/>
                <a:gd name="connsiteX1396" fmla="*/ 1452134 w 1633687"/>
                <a:gd name="connsiteY1396" fmla="*/ 770348 h 1239106"/>
                <a:gd name="connsiteX1397" fmla="*/ 1456035 w 1633687"/>
                <a:gd name="connsiteY1397" fmla="*/ 771681 h 1239106"/>
                <a:gd name="connsiteX1398" fmla="*/ 1459937 w 1633687"/>
                <a:gd name="connsiteY1398" fmla="*/ 773014 h 1239106"/>
                <a:gd name="connsiteX1399" fmla="*/ 1461174 w 1633687"/>
                <a:gd name="connsiteY1399" fmla="*/ 774251 h 1239106"/>
                <a:gd name="connsiteX1400" fmla="*/ 1462506 w 1633687"/>
                <a:gd name="connsiteY1400" fmla="*/ 775584 h 1239106"/>
                <a:gd name="connsiteX1401" fmla="*/ 1463743 w 1633687"/>
                <a:gd name="connsiteY1401" fmla="*/ 776821 h 1239106"/>
                <a:gd name="connsiteX1402" fmla="*/ 1465075 w 1633687"/>
                <a:gd name="connsiteY1402" fmla="*/ 776821 h 1239106"/>
                <a:gd name="connsiteX1403" fmla="*/ 1466312 w 1633687"/>
                <a:gd name="connsiteY1403" fmla="*/ 778154 h 1239106"/>
                <a:gd name="connsiteX1404" fmla="*/ 1467644 w 1633687"/>
                <a:gd name="connsiteY1404" fmla="*/ 778154 h 1239106"/>
                <a:gd name="connsiteX1405" fmla="*/ 1467644 w 1633687"/>
                <a:gd name="connsiteY1405" fmla="*/ 779392 h 1239106"/>
                <a:gd name="connsiteX1406" fmla="*/ 1468882 w 1633687"/>
                <a:gd name="connsiteY1406" fmla="*/ 779392 h 1239106"/>
                <a:gd name="connsiteX1407" fmla="*/ 1470213 w 1633687"/>
                <a:gd name="connsiteY1407" fmla="*/ 780725 h 1239106"/>
                <a:gd name="connsiteX1408" fmla="*/ 1471545 w 1633687"/>
                <a:gd name="connsiteY1408" fmla="*/ 782058 h 1239106"/>
                <a:gd name="connsiteX1409" fmla="*/ 1472783 w 1633687"/>
                <a:gd name="connsiteY1409" fmla="*/ 783295 h 1239106"/>
                <a:gd name="connsiteX1410" fmla="*/ 1474115 w 1633687"/>
                <a:gd name="connsiteY1410" fmla="*/ 783295 h 1239106"/>
                <a:gd name="connsiteX1411" fmla="*/ 1474115 w 1633687"/>
                <a:gd name="connsiteY1411" fmla="*/ 784628 h 1239106"/>
                <a:gd name="connsiteX1412" fmla="*/ 1475352 w 1633687"/>
                <a:gd name="connsiteY1412" fmla="*/ 784628 h 1239106"/>
                <a:gd name="connsiteX1413" fmla="*/ 1476684 w 1633687"/>
                <a:gd name="connsiteY1413" fmla="*/ 787198 h 1239106"/>
                <a:gd name="connsiteX1414" fmla="*/ 1476684 w 1633687"/>
                <a:gd name="connsiteY1414" fmla="*/ 789769 h 1239106"/>
                <a:gd name="connsiteX1415" fmla="*/ 1477921 w 1633687"/>
                <a:gd name="connsiteY1415" fmla="*/ 791006 h 1239106"/>
                <a:gd name="connsiteX1416" fmla="*/ 1477921 w 1633687"/>
                <a:gd name="connsiteY1416" fmla="*/ 792339 h 1239106"/>
                <a:gd name="connsiteX1417" fmla="*/ 1479253 w 1633687"/>
                <a:gd name="connsiteY1417" fmla="*/ 793672 h 1239106"/>
                <a:gd name="connsiteX1418" fmla="*/ 1479253 w 1633687"/>
                <a:gd name="connsiteY1418" fmla="*/ 794909 h 1239106"/>
                <a:gd name="connsiteX1419" fmla="*/ 1480490 w 1633687"/>
                <a:gd name="connsiteY1419" fmla="*/ 796242 h 1239106"/>
                <a:gd name="connsiteX1420" fmla="*/ 1480490 w 1633687"/>
                <a:gd name="connsiteY1420" fmla="*/ 797480 h 1239106"/>
                <a:gd name="connsiteX1421" fmla="*/ 1481822 w 1633687"/>
                <a:gd name="connsiteY1421" fmla="*/ 797480 h 1239106"/>
                <a:gd name="connsiteX1422" fmla="*/ 1481822 w 1633687"/>
                <a:gd name="connsiteY1422" fmla="*/ 798812 h 1239106"/>
                <a:gd name="connsiteX1423" fmla="*/ 1483154 w 1633687"/>
                <a:gd name="connsiteY1423" fmla="*/ 801383 h 1239106"/>
                <a:gd name="connsiteX1424" fmla="*/ 1483154 w 1633687"/>
                <a:gd name="connsiteY1424" fmla="*/ 802716 h 1239106"/>
                <a:gd name="connsiteX1425" fmla="*/ 1484392 w 1633687"/>
                <a:gd name="connsiteY1425" fmla="*/ 803953 h 1239106"/>
                <a:gd name="connsiteX1426" fmla="*/ 1485723 w 1633687"/>
                <a:gd name="connsiteY1426" fmla="*/ 805286 h 1239106"/>
                <a:gd name="connsiteX1427" fmla="*/ 1486960 w 1633687"/>
                <a:gd name="connsiteY1427" fmla="*/ 806523 h 1239106"/>
                <a:gd name="connsiteX1428" fmla="*/ 1486960 w 1633687"/>
                <a:gd name="connsiteY1428" fmla="*/ 807951 h 1239106"/>
                <a:gd name="connsiteX1429" fmla="*/ 1488293 w 1633687"/>
                <a:gd name="connsiteY1429" fmla="*/ 809189 h 1239106"/>
                <a:gd name="connsiteX1430" fmla="*/ 1488293 w 1633687"/>
                <a:gd name="connsiteY1430" fmla="*/ 810522 h 1239106"/>
                <a:gd name="connsiteX1431" fmla="*/ 1489530 w 1633687"/>
                <a:gd name="connsiteY1431" fmla="*/ 813092 h 1239106"/>
                <a:gd name="connsiteX1432" fmla="*/ 1489530 w 1633687"/>
                <a:gd name="connsiteY1432" fmla="*/ 815662 h 1239106"/>
                <a:gd name="connsiteX1433" fmla="*/ 1490862 w 1633687"/>
                <a:gd name="connsiteY1433" fmla="*/ 818233 h 1239106"/>
                <a:gd name="connsiteX1434" fmla="*/ 1490862 w 1633687"/>
                <a:gd name="connsiteY1434" fmla="*/ 820803 h 1239106"/>
                <a:gd name="connsiteX1435" fmla="*/ 1492194 w 1633687"/>
                <a:gd name="connsiteY1435" fmla="*/ 823374 h 1239106"/>
                <a:gd name="connsiteX1436" fmla="*/ 1492194 w 1633687"/>
                <a:gd name="connsiteY1436" fmla="*/ 835083 h 1239106"/>
                <a:gd name="connsiteX1437" fmla="*/ 1490862 w 1633687"/>
                <a:gd name="connsiteY1437" fmla="*/ 837653 h 1239106"/>
                <a:gd name="connsiteX1438" fmla="*/ 1489530 w 1633687"/>
                <a:gd name="connsiteY1438" fmla="*/ 840224 h 1239106"/>
                <a:gd name="connsiteX1439" fmla="*/ 1488293 w 1633687"/>
                <a:gd name="connsiteY1439" fmla="*/ 840224 h 1239106"/>
                <a:gd name="connsiteX1440" fmla="*/ 1488293 w 1633687"/>
                <a:gd name="connsiteY1440" fmla="*/ 846031 h 1239106"/>
                <a:gd name="connsiteX1441" fmla="*/ 1486960 w 1633687"/>
                <a:gd name="connsiteY1441" fmla="*/ 847269 h 1239106"/>
                <a:gd name="connsiteX1442" fmla="*/ 1484392 w 1633687"/>
                <a:gd name="connsiteY1442" fmla="*/ 848601 h 1239106"/>
                <a:gd name="connsiteX1443" fmla="*/ 1483154 w 1633687"/>
                <a:gd name="connsiteY1443" fmla="*/ 849934 h 1239106"/>
                <a:gd name="connsiteX1444" fmla="*/ 1481822 w 1633687"/>
                <a:gd name="connsiteY1444" fmla="*/ 851171 h 1239106"/>
                <a:gd name="connsiteX1445" fmla="*/ 1480490 w 1633687"/>
                <a:gd name="connsiteY1445" fmla="*/ 852504 h 1239106"/>
                <a:gd name="connsiteX1446" fmla="*/ 1480490 w 1633687"/>
                <a:gd name="connsiteY1446" fmla="*/ 858978 h 1239106"/>
                <a:gd name="connsiteX1447" fmla="*/ 1481822 w 1633687"/>
                <a:gd name="connsiteY1447" fmla="*/ 860215 h 1239106"/>
                <a:gd name="connsiteX1448" fmla="*/ 1481822 w 1633687"/>
                <a:gd name="connsiteY1448" fmla="*/ 862786 h 1239106"/>
                <a:gd name="connsiteX1449" fmla="*/ 1483154 w 1633687"/>
                <a:gd name="connsiteY1449" fmla="*/ 864119 h 1239106"/>
                <a:gd name="connsiteX1450" fmla="*/ 1483154 w 1633687"/>
                <a:gd name="connsiteY1450" fmla="*/ 866689 h 1239106"/>
                <a:gd name="connsiteX1451" fmla="*/ 1481822 w 1633687"/>
                <a:gd name="connsiteY1451" fmla="*/ 866689 h 1239106"/>
                <a:gd name="connsiteX1452" fmla="*/ 1480490 w 1633687"/>
                <a:gd name="connsiteY1452" fmla="*/ 869259 h 1239106"/>
                <a:gd name="connsiteX1453" fmla="*/ 1479253 w 1633687"/>
                <a:gd name="connsiteY1453" fmla="*/ 870592 h 1239106"/>
                <a:gd name="connsiteX1454" fmla="*/ 1477921 w 1633687"/>
                <a:gd name="connsiteY1454" fmla="*/ 869259 h 1239106"/>
                <a:gd name="connsiteX1455" fmla="*/ 1476684 w 1633687"/>
                <a:gd name="connsiteY1455" fmla="*/ 869259 h 1239106"/>
                <a:gd name="connsiteX1456" fmla="*/ 1476684 w 1633687"/>
                <a:gd name="connsiteY1456" fmla="*/ 870592 h 1239106"/>
                <a:gd name="connsiteX1457" fmla="*/ 1474115 w 1633687"/>
                <a:gd name="connsiteY1457" fmla="*/ 870592 h 1239106"/>
                <a:gd name="connsiteX1458" fmla="*/ 1474115 w 1633687"/>
                <a:gd name="connsiteY1458" fmla="*/ 873162 h 1239106"/>
                <a:gd name="connsiteX1459" fmla="*/ 1475352 w 1633687"/>
                <a:gd name="connsiteY1459" fmla="*/ 873162 h 1239106"/>
                <a:gd name="connsiteX1460" fmla="*/ 1476684 w 1633687"/>
                <a:gd name="connsiteY1460" fmla="*/ 874495 h 1239106"/>
                <a:gd name="connsiteX1461" fmla="*/ 1477921 w 1633687"/>
                <a:gd name="connsiteY1461" fmla="*/ 874495 h 1239106"/>
                <a:gd name="connsiteX1462" fmla="*/ 1477921 w 1633687"/>
                <a:gd name="connsiteY1462" fmla="*/ 879541 h 1239106"/>
                <a:gd name="connsiteX1463" fmla="*/ 1476684 w 1633687"/>
                <a:gd name="connsiteY1463" fmla="*/ 880873 h 1239106"/>
                <a:gd name="connsiteX1464" fmla="*/ 1475352 w 1633687"/>
                <a:gd name="connsiteY1464" fmla="*/ 882206 h 1239106"/>
                <a:gd name="connsiteX1465" fmla="*/ 1475352 w 1633687"/>
                <a:gd name="connsiteY1465" fmla="*/ 883444 h 1239106"/>
                <a:gd name="connsiteX1466" fmla="*/ 1474115 w 1633687"/>
                <a:gd name="connsiteY1466" fmla="*/ 882206 h 1239106"/>
                <a:gd name="connsiteX1467" fmla="*/ 1471545 w 1633687"/>
                <a:gd name="connsiteY1467" fmla="*/ 882206 h 1239106"/>
                <a:gd name="connsiteX1468" fmla="*/ 1471545 w 1633687"/>
                <a:gd name="connsiteY1468" fmla="*/ 880873 h 1239106"/>
                <a:gd name="connsiteX1469" fmla="*/ 1467644 w 1633687"/>
                <a:gd name="connsiteY1469" fmla="*/ 880873 h 1239106"/>
                <a:gd name="connsiteX1470" fmla="*/ 1466312 w 1633687"/>
                <a:gd name="connsiteY1470" fmla="*/ 879541 h 1239106"/>
                <a:gd name="connsiteX1471" fmla="*/ 1465075 w 1633687"/>
                <a:gd name="connsiteY1471" fmla="*/ 880873 h 1239106"/>
                <a:gd name="connsiteX1472" fmla="*/ 1463933 w 1633687"/>
                <a:gd name="connsiteY1472" fmla="*/ 880873 h 1239106"/>
                <a:gd name="connsiteX1473" fmla="*/ 1462696 w 1633687"/>
                <a:gd name="connsiteY1473" fmla="*/ 882206 h 1239106"/>
                <a:gd name="connsiteX1474" fmla="*/ 1458795 w 1633687"/>
                <a:gd name="connsiteY1474" fmla="*/ 882206 h 1239106"/>
                <a:gd name="connsiteX1475" fmla="*/ 1457463 w 1633687"/>
                <a:gd name="connsiteY1475" fmla="*/ 879541 h 1239106"/>
                <a:gd name="connsiteX1476" fmla="*/ 1456226 w 1633687"/>
                <a:gd name="connsiteY1476" fmla="*/ 878303 h 1239106"/>
                <a:gd name="connsiteX1477" fmla="*/ 1454418 w 1633687"/>
                <a:gd name="connsiteY1477" fmla="*/ 878303 h 1239106"/>
                <a:gd name="connsiteX1478" fmla="*/ 1453181 w 1633687"/>
                <a:gd name="connsiteY1478" fmla="*/ 877066 h 1239106"/>
                <a:gd name="connsiteX1479" fmla="*/ 1451849 w 1633687"/>
                <a:gd name="connsiteY1479" fmla="*/ 877066 h 1239106"/>
                <a:gd name="connsiteX1480" fmla="*/ 1449280 w 1633687"/>
                <a:gd name="connsiteY1480" fmla="*/ 875733 h 1239106"/>
                <a:gd name="connsiteX1481" fmla="*/ 1446711 w 1633687"/>
                <a:gd name="connsiteY1481" fmla="*/ 874495 h 1239106"/>
                <a:gd name="connsiteX1482" fmla="*/ 1442810 w 1633687"/>
                <a:gd name="connsiteY1482" fmla="*/ 874495 h 1239106"/>
                <a:gd name="connsiteX1483" fmla="*/ 1440240 w 1633687"/>
                <a:gd name="connsiteY1483" fmla="*/ 873162 h 1239106"/>
                <a:gd name="connsiteX1484" fmla="*/ 1439003 w 1633687"/>
                <a:gd name="connsiteY1484" fmla="*/ 871830 h 1239106"/>
                <a:gd name="connsiteX1485" fmla="*/ 1437671 w 1633687"/>
                <a:gd name="connsiteY1485" fmla="*/ 871830 h 1239106"/>
                <a:gd name="connsiteX1486" fmla="*/ 1436339 w 1633687"/>
                <a:gd name="connsiteY1486" fmla="*/ 870592 h 1239106"/>
                <a:gd name="connsiteX1487" fmla="*/ 1435387 w 1633687"/>
                <a:gd name="connsiteY1487" fmla="*/ 870592 h 1239106"/>
                <a:gd name="connsiteX1488" fmla="*/ 1434055 w 1633687"/>
                <a:gd name="connsiteY1488" fmla="*/ 869259 h 1239106"/>
                <a:gd name="connsiteX1489" fmla="*/ 1434055 w 1633687"/>
                <a:gd name="connsiteY1489" fmla="*/ 868022 h 1239106"/>
                <a:gd name="connsiteX1490" fmla="*/ 1432818 w 1633687"/>
                <a:gd name="connsiteY1490" fmla="*/ 868022 h 1239106"/>
                <a:gd name="connsiteX1491" fmla="*/ 1432818 w 1633687"/>
                <a:gd name="connsiteY1491" fmla="*/ 866689 h 1239106"/>
                <a:gd name="connsiteX1492" fmla="*/ 1431486 w 1633687"/>
                <a:gd name="connsiteY1492" fmla="*/ 865451 h 1239106"/>
                <a:gd name="connsiteX1493" fmla="*/ 1431486 w 1633687"/>
                <a:gd name="connsiteY1493" fmla="*/ 864119 h 1239106"/>
                <a:gd name="connsiteX1494" fmla="*/ 1430249 w 1633687"/>
                <a:gd name="connsiteY1494" fmla="*/ 862786 h 1239106"/>
                <a:gd name="connsiteX1495" fmla="*/ 1430249 w 1633687"/>
                <a:gd name="connsiteY1495" fmla="*/ 861548 h 1239106"/>
                <a:gd name="connsiteX1496" fmla="*/ 1428917 w 1633687"/>
                <a:gd name="connsiteY1496" fmla="*/ 860215 h 1239106"/>
                <a:gd name="connsiteX1497" fmla="*/ 1427680 w 1633687"/>
                <a:gd name="connsiteY1497" fmla="*/ 858978 h 1239106"/>
                <a:gd name="connsiteX1498" fmla="*/ 1427680 w 1633687"/>
                <a:gd name="connsiteY1498" fmla="*/ 857645 h 1239106"/>
                <a:gd name="connsiteX1499" fmla="*/ 1425872 w 1633687"/>
                <a:gd name="connsiteY1499" fmla="*/ 857645 h 1239106"/>
                <a:gd name="connsiteX1500" fmla="*/ 1425872 w 1633687"/>
                <a:gd name="connsiteY1500" fmla="*/ 855075 h 1239106"/>
                <a:gd name="connsiteX1501" fmla="*/ 1423303 w 1633687"/>
                <a:gd name="connsiteY1501" fmla="*/ 855075 h 1239106"/>
                <a:gd name="connsiteX1502" fmla="*/ 1423303 w 1633687"/>
                <a:gd name="connsiteY1502" fmla="*/ 853742 h 1239106"/>
                <a:gd name="connsiteX1503" fmla="*/ 1424540 w 1633687"/>
                <a:gd name="connsiteY1503" fmla="*/ 853742 h 1239106"/>
                <a:gd name="connsiteX1504" fmla="*/ 1424540 w 1633687"/>
                <a:gd name="connsiteY1504" fmla="*/ 852504 h 1239106"/>
                <a:gd name="connsiteX1505" fmla="*/ 1420734 w 1633687"/>
                <a:gd name="connsiteY1505" fmla="*/ 852504 h 1239106"/>
                <a:gd name="connsiteX1506" fmla="*/ 1419402 w 1633687"/>
                <a:gd name="connsiteY1506" fmla="*/ 851171 h 1239106"/>
                <a:gd name="connsiteX1507" fmla="*/ 1416832 w 1633687"/>
                <a:gd name="connsiteY1507" fmla="*/ 851171 h 1239106"/>
                <a:gd name="connsiteX1508" fmla="*/ 1416832 w 1633687"/>
                <a:gd name="connsiteY1508" fmla="*/ 849934 h 1239106"/>
                <a:gd name="connsiteX1509" fmla="*/ 1418069 w 1633687"/>
                <a:gd name="connsiteY1509" fmla="*/ 848601 h 1239106"/>
                <a:gd name="connsiteX1510" fmla="*/ 1418069 w 1633687"/>
                <a:gd name="connsiteY1510" fmla="*/ 849934 h 1239106"/>
                <a:gd name="connsiteX1511" fmla="*/ 1419402 w 1633687"/>
                <a:gd name="connsiteY1511" fmla="*/ 849934 h 1239106"/>
                <a:gd name="connsiteX1512" fmla="*/ 1419402 w 1633687"/>
                <a:gd name="connsiteY1512" fmla="*/ 846031 h 1239106"/>
                <a:gd name="connsiteX1513" fmla="*/ 1416832 w 1633687"/>
                <a:gd name="connsiteY1513" fmla="*/ 846031 h 1239106"/>
                <a:gd name="connsiteX1514" fmla="*/ 1416832 w 1633687"/>
                <a:gd name="connsiteY1514" fmla="*/ 847269 h 1239106"/>
                <a:gd name="connsiteX1515" fmla="*/ 1415500 w 1633687"/>
                <a:gd name="connsiteY1515" fmla="*/ 848601 h 1239106"/>
                <a:gd name="connsiteX1516" fmla="*/ 1414264 w 1633687"/>
                <a:gd name="connsiteY1516" fmla="*/ 849934 h 1239106"/>
                <a:gd name="connsiteX1517" fmla="*/ 1409125 w 1633687"/>
                <a:gd name="connsiteY1517" fmla="*/ 849934 h 1239106"/>
                <a:gd name="connsiteX1518" fmla="*/ 1407793 w 1633687"/>
                <a:gd name="connsiteY1518" fmla="*/ 848601 h 1239106"/>
                <a:gd name="connsiteX1519" fmla="*/ 1406841 w 1633687"/>
                <a:gd name="connsiteY1519" fmla="*/ 848601 h 1239106"/>
                <a:gd name="connsiteX1520" fmla="*/ 1406841 w 1633687"/>
                <a:gd name="connsiteY1520" fmla="*/ 847269 h 1239106"/>
                <a:gd name="connsiteX1521" fmla="*/ 1402940 w 1633687"/>
                <a:gd name="connsiteY1521" fmla="*/ 847269 h 1239106"/>
                <a:gd name="connsiteX1522" fmla="*/ 1401608 w 1633687"/>
                <a:gd name="connsiteY1522" fmla="*/ 848601 h 1239106"/>
                <a:gd name="connsiteX1523" fmla="*/ 1400371 w 1633687"/>
                <a:gd name="connsiteY1523" fmla="*/ 847269 h 1239106"/>
                <a:gd name="connsiteX1524" fmla="*/ 1400371 w 1633687"/>
                <a:gd name="connsiteY1524" fmla="*/ 844698 h 1239106"/>
                <a:gd name="connsiteX1525" fmla="*/ 1401608 w 1633687"/>
                <a:gd name="connsiteY1525" fmla="*/ 844698 h 1239106"/>
                <a:gd name="connsiteX1526" fmla="*/ 1401608 w 1633687"/>
                <a:gd name="connsiteY1526" fmla="*/ 842128 h 1239106"/>
                <a:gd name="connsiteX1527" fmla="*/ 1399039 w 1633687"/>
                <a:gd name="connsiteY1527" fmla="*/ 842128 h 1239106"/>
                <a:gd name="connsiteX1528" fmla="*/ 1397802 w 1633687"/>
                <a:gd name="connsiteY1528" fmla="*/ 840890 h 1239106"/>
                <a:gd name="connsiteX1529" fmla="*/ 1397802 w 1633687"/>
                <a:gd name="connsiteY1529" fmla="*/ 836511 h 1239106"/>
                <a:gd name="connsiteX1530" fmla="*/ 1399039 w 1633687"/>
                <a:gd name="connsiteY1530" fmla="*/ 836511 h 1239106"/>
                <a:gd name="connsiteX1531" fmla="*/ 1399039 w 1633687"/>
                <a:gd name="connsiteY1531" fmla="*/ 833940 h 1239106"/>
                <a:gd name="connsiteX1532" fmla="*/ 1397802 w 1633687"/>
                <a:gd name="connsiteY1532" fmla="*/ 835273 h 1239106"/>
                <a:gd name="connsiteX1533" fmla="*/ 1395233 w 1633687"/>
                <a:gd name="connsiteY1533" fmla="*/ 835273 h 1239106"/>
                <a:gd name="connsiteX1534" fmla="*/ 1395233 w 1633687"/>
                <a:gd name="connsiteY1534" fmla="*/ 832608 h 1239106"/>
                <a:gd name="connsiteX1535" fmla="*/ 1393901 w 1633687"/>
                <a:gd name="connsiteY1535" fmla="*/ 832608 h 1239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</a:cxnLst>
              <a:rect l="l" t="t" r="r" b="b"/>
              <a:pathLst>
                <a:path w="1633687" h="1239106">
                  <a:moveTo>
                    <a:pt x="1133276" y="7711"/>
                  </a:moveTo>
                  <a:lnTo>
                    <a:pt x="1129375" y="10281"/>
                  </a:lnTo>
                  <a:lnTo>
                    <a:pt x="1126805" y="6378"/>
                  </a:lnTo>
                  <a:lnTo>
                    <a:pt x="1112532" y="6378"/>
                  </a:lnTo>
                  <a:lnTo>
                    <a:pt x="1103017" y="0"/>
                  </a:lnTo>
                  <a:lnTo>
                    <a:pt x="1103017" y="2570"/>
                  </a:lnTo>
                  <a:lnTo>
                    <a:pt x="1094073" y="1238"/>
                  </a:lnTo>
                  <a:lnTo>
                    <a:pt x="1091503" y="11614"/>
                  </a:lnTo>
                  <a:lnTo>
                    <a:pt x="1083701" y="11614"/>
                  </a:lnTo>
                  <a:lnTo>
                    <a:pt x="1083701" y="16755"/>
                  </a:lnTo>
                  <a:lnTo>
                    <a:pt x="1079800" y="19325"/>
                  </a:lnTo>
                  <a:lnTo>
                    <a:pt x="1081132" y="41221"/>
                  </a:lnTo>
                  <a:lnTo>
                    <a:pt x="1091503" y="58071"/>
                  </a:lnTo>
                  <a:lnTo>
                    <a:pt x="1088934" y="92914"/>
                  </a:lnTo>
                  <a:lnTo>
                    <a:pt x="1091503" y="103195"/>
                  </a:lnTo>
                  <a:lnTo>
                    <a:pt x="1087602" y="107099"/>
                  </a:lnTo>
                  <a:lnTo>
                    <a:pt x="1068571" y="109669"/>
                  </a:lnTo>
                  <a:lnTo>
                    <a:pt x="1058295" y="98055"/>
                  </a:lnTo>
                  <a:lnTo>
                    <a:pt x="1057058" y="82632"/>
                  </a:lnTo>
                  <a:lnTo>
                    <a:pt x="1049255" y="74826"/>
                  </a:lnTo>
                  <a:lnTo>
                    <a:pt x="1050587" y="65782"/>
                  </a:lnTo>
                  <a:lnTo>
                    <a:pt x="536760" y="100625"/>
                  </a:lnTo>
                  <a:lnTo>
                    <a:pt x="525151" y="90343"/>
                  </a:lnTo>
                  <a:lnTo>
                    <a:pt x="520012" y="65782"/>
                  </a:lnTo>
                  <a:lnTo>
                    <a:pt x="508404" y="46743"/>
                  </a:lnTo>
                  <a:lnTo>
                    <a:pt x="503265" y="44172"/>
                  </a:lnTo>
                  <a:lnTo>
                    <a:pt x="503265" y="37699"/>
                  </a:lnTo>
                  <a:lnTo>
                    <a:pt x="237407" y="69971"/>
                  </a:lnTo>
                  <a:lnTo>
                    <a:pt x="2569" y="89011"/>
                  </a:lnTo>
                  <a:lnTo>
                    <a:pt x="5138" y="99387"/>
                  </a:lnTo>
                  <a:lnTo>
                    <a:pt x="0" y="117380"/>
                  </a:lnTo>
                  <a:lnTo>
                    <a:pt x="2569" y="123854"/>
                  </a:lnTo>
                  <a:lnTo>
                    <a:pt x="18079" y="136801"/>
                  </a:lnTo>
                  <a:lnTo>
                    <a:pt x="21885" y="144512"/>
                  </a:lnTo>
                  <a:lnTo>
                    <a:pt x="45103" y="156126"/>
                  </a:lnTo>
                  <a:lnTo>
                    <a:pt x="50241" y="165646"/>
                  </a:lnTo>
                  <a:lnTo>
                    <a:pt x="49004" y="179830"/>
                  </a:lnTo>
                  <a:lnTo>
                    <a:pt x="42533" y="192682"/>
                  </a:lnTo>
                  <a:lnTo>
                    <a:pt x="49004" y="204296"/>
                  </a:lnTo>
                  <a:lnTo>
                    <a:pt x="58043" y="212103"/>
                  </a:lnTo>
                  <a:lnTo>
                    <a:pt x="49004" y="218481"/>
                  </a:lnTo>
                  <a:lnTo>
                    <a:pt x="43866" y="233998"/>
                  </a:lnTo>
                  <a:lnTo>
                    <a:pt x="38727" y="235331"/>
                  </a:lnTo>
                  <a:lnTo>
                    <a:pt x="38727" y="236569"/>
                  </a:lnTo>
                  <a:lnTo>
                    <a:pt x="37395" y="236569"/>
                  </a:lnTo>
                  <a:lnTo>
                    <a:pt x="36158" y="237901"/>
                  </a:lnTo>
                  <a:lnTo>
                    <a:pt x="34826" y="239139"/>
                  </a:lnTo>
                  <a:lnTo>
                    <a:pt x="36158" y="240472"/>
                  </a:lnTo>
                  <a:lnTo>
                    <a:pt x="36158" y="241805"/>
                  </a:lnTo>
                  <a:lnTo>
                    <a:pt x="39964" y="241805"/>
                  </a:lnTo>
                  <a:lnTo>
                    <a:pt x="43866" y="240472"/>
                  </a:lnTo>
                  <a:lnTo>
                    <a:pt x="45103" y="240472"/>
                  </a:lnTo>
                  <a:lnTo>
                    <a:pt x="45103" y="241805"/>
                  </a:lnTo>
                  <a:lnTo>
                    <a:pt x="41296" y="243042"/>
                  </a:lnTo>
                  <a:lnTo>
                    <a:pt x="37395" y="245613"/>
                  </a:lnTo>
                  <a:lnTo>
                    <a:pt x="33494" y="245613"/>
                  </a:lnTo>
                  <a:lnTo>
                    <a:pt x="33494" y="246279"/>
                  </a:lnTo>
                  <a:lnTo>
                    <a:pt x="34826" y="247517"/>
                  </a:lnTo>
                  <a:lnTo>
                    <a:pt x="37395" y="247517"/>
                  </a:lnTo>
                  <a:lnTo>
                    <a:pt x="56426" y="241138"/>
                  </a:lnTo>
                  <a:lnTo>
                    <a:pt x="70699" y="235902"/>
                  </a:lnTo>
                  <a:lnTo>
                    <a:pt x="70699" y="234665"/>
                  </a:lnTo>
                  <a:lnTo>
                    <a:pt x="69367" y="235902"/>
                  </a:lnTo>
                  <a:lnTo>
                    <a:pt x="66797" y="235902"/>
                  </a:lnTo>
                  <a:lnTo>
                    <a:pt x="61659" y="237235"/>
                  </a:lnTo>
                  <a:lnTo>
                    <a:pt x="53857" y="239806"/>
                  </a:lnTo>
                  <a:lnTo>
                    <a:pt x="53857" y="238473"/>
                  </a:lnTo>
                  <a:lnTo>
                    <a:pt x="56426" y="237235"/>
                  </a:lnTo>
                  <a:lnTo>
                    <a:pt x="64228" y="233332"/>
                  </a:lnTo>
                  <a:lnTo>
                    <a:pt x="73268" y="229429"/>
                  </a:lnTo>
                  <a:lnTo>
                    <a:pt x="77074" y="229429"/>
                  </a:lnTo>
                  <a:lnTo>
                    <a:pt x="80975" y="228191"/>
                  </a:lnTo>
                  <a:lnTo>
                    <a:pt x="80975" y="223051"/>
                  </a:lnTo>
                  <a:lnTo>
                    <a:pt x="79739" y="221718"/>
                  </a:lnTo>
                  <a:lnTo>
                    <a:pt x="87446" y="216577"/>
                  </a:lnTo>
                  <a:lnTo>
                    <a:pt x="93916" y="212674"/>
                  </a:lnTo>
                  <a:lnTo>
                    <a:pt x="95153" y="212674"/>
                  </a:lnTo>
                  <a:lnTo>
                    <a:pt x="96485" y="211436"/>
                  </a:lnTo>
                  <a:lnTo>
                    <a:pt x="99054" y="201916"/>
                  </a:lnTo>
                  <a:lnTo>
                    <a:pt x="100387" y="194205"/>
                  </a:lnTo>
                  <a:lnTo>
                    <a:pt x="96485" y="189065"/>
                  </a:lnTo>
                  <a:lnTo>
                    <a:pt x="92584" y="183924"/>
                  </a:lnTo>
                  <a:lnTo>
                    <a:pt x="92584" y="173547"/>
                  </a:lnTo>
                  <a:lnTo>
                    <a:pt x="95153" y="173547"/>
                  </a:lnTo>
                  <a:lnTo>
                    <a:pt x="97817" y="174880"/>
                  </a:lnTo>
                  <a:lnTo>
                    <a:pt x="100387" y="176118"/>
                  </a:lnTo>
                  <a:lnTo>
                    <a:pt x="101624" y="180021"/>
                  </a:lnTo>
                  <a:lnTo>
                    <a:pt x="101624" y="181353"/>
                  </a:lnTo>
                  <a:lnTo>
                    <a:pt x="102955" y="182591"/>
                  </a:lnTo>
                  <a:lnTo>
                    <a:pt x="106762" y="182591"/>
                  </a:lnTo>
                  <a:lnTo>
                    <a:pt x="109331" y="185161"/>
                  </a:lnTo>
                  <a:lnTo>
                    <a:pt x="109331" y="194681"/>
                  </a:lnTo>
                  <a:lnTo>
                    <a:pt x="110663" y="203725"/>
                  </a:lnTo>
                  <a:lnTo>
                    <a:pt x="114564" y="203725"/>
                  </a:lnTo>
                  <a:lnTo>
                    <a:pt x="117134" y="202393"/>
                  </a:lnTo>
                  <a:lnTo>
                    <a:pt x="118371" y="190873"/>
                  </a:lnTo>
                  <a:lnTo>
                    <a:pt x="120939" y="180497"/>
                  </a:lnTo>
                  <a:lnTo>
                    <a:pt x="123509" y="176593"/>
                  </a:lnTo>
                  <a:lnTo>
                    <a:pt x="126173" y="172786"/>
                  </a:lnTo>
                  <a:lnTo>
                    <a:pt x="122272" y="171453"/>
                  </a:lnTo>
                  <a:lnTo>
                    <a:pt x="120939" y="168882"/>
                  </a:lnTo>
                  <a:lnTo>
                    <a:pt x="120939" y="167550"/>
                  </a:lnTo>
                  <a:lnTo>
                    <a:pt x="122272" y="166312"/>
                  </a:lnTo>
                  <a:lnTo>
                    <a:pt x="126173" y="170215"/>
                  </a:lnTo>
                  <a:lnTo>
                    <a:pt x="128742" y="174023"/>
                  </a:lnTo>
                  <a:lnTo>
                    <a:pt x="128742" y="177926"/>
                  </a:lnTo>
                  <a:lnTo>
                    <a:pt x="127410" y="180497"/>
                  </a:lnTo>
                  <a:lnTo>
                    <a:pt x="126173" y="183067"/>
                  </a:lnTo>
                  <a:lnTo>
                    <a:pt x="123509" y="185637"/>
                  </a:lnTo>
                  <a:lnTo>
                    <a:pt x="124841" y="189541"/>
                  </a:lnTo>
                  <a:lnTo>
                    <a:pt x="139019" y="193444"/>
                  </a:lnTo>
                  <a:lnTo>
                    <a:pt x="155861" y="201155"/>
                  </a:lnTo>
                  <a:lnTo>
                    <a:pt x="155861" y="202393"/>
                  </a:lnTo>
                  <a:lnTo>
                    <a:pt x="148059" y="202393"/>
                  </a:lnTo>
                  <a:lnTo>
                    <a:pt x="145489" y="199822"/>
                  </a:lnTo>
                  <a:lnTo>
                    <a:pt x="142920" y="198584"/>
                  </a:lnTo>
                  <a:lnTo>
                    <a:pt x="136450" y="205058"/>
                  </a:lnTo>
                  <a:lnTo>
                    <a:pt x="126173" y="212769"/>
                  </a:lnTo>
                  <a:lnTo>
                    <a:pt x="118371" y="212769"/>
                  </a:lnTo>
                  <a:lnTo>
                    <a:pt x="111995" y="214102"/>
                  </a:lnTo>
                  <a:lnTo>
                    <a:pt x="108094" y="219243"/>
                  </a:lnTo>
                  <a:lnTo>
                    <a:pt x="101624" y="223146"/>
                  </a:lnTo>
                  <a:lnTo>
                    <a:pt x="99054" y="223146"/>
                  </a:lnTo>
                  <a:lnTo>
                    <a:pt x="96485" y="221813"/>
                  </a:lnTo>
                  <a:lnTo>
                    <a:pt x="93916" y="221813"/>
                  </a:lnTo>
                  <a:lnTo>
                    <a:pt x="91252" y="224383"/>
                  </a:lnTo>
                  <a:lnTo>
                    <a:pt x="91252" y="225716"/>
                  </a:lnTo>
                  <a:lnTo>
                    <a:pt x="92584" y="228286"/>
                  </a:lnTo>
                  <a:lnTo>
                    <a:pt x="96485" y="228286"/>
                  </a:lnTo>
                  <a:lnTo>
                    <a:pt x="106762" y="224383"/>
                  </a:lnTo>
                  <a:lnTo>
                    <a:pt x="117134" y="219243"/>
                  </a:lnTo>
                  <a:lnTo>
                    <a:pt x="144252" y="211532"/>
                  </a:lnTo>
                  <a:lnTo>
                    <a:pt x="167470" y="205058"/>
                  </a:lnTo>
                  <a:lnTo>
                    <a:pt x="189355" y="202393"/>
                  </a:lnTo>
                  <a:lnTo>
                    <a:pt x="198394" y="201155"/>
                  </a:lnTo>
                  <a:lnTo>
                    <a:pt x="210003" y="201155"/>
                  </a:lnTo>
                  <a:lnTo>
                    <a:pt x="211335" y="199822"/>
                  </a:lnTo>
                  <a:lnTo>
                    <a:pt x="211335" y="198680"/>
                  </a:lnTo>
                  <a:lnTo>
                    <a:pt x="210003" y="197347"/>
                  </a:lnTo>
                  <a:lnTo>
                    <a:pt x="208766" y="197347"/>
                  </a:lnTo>
                  <a:lnTo>
                    <a:pt x="207434" y="196109"/>
                  </a:lnTo>
                  <a:lnTo>
                    <a:pt x="206197" y="192206"/>
                  </a:lnTo>
                  <a:lnTo>
                    <a:pt x="206197" y="188303"/>
                  </a:lnTo>
                  <a:lnTo>
                    <a:pt x="207434" y="187065"/>
                  </a:lnTo>
                  <a:lnTo>
                    <a:pt x="208766" y="187065"/>
                  </a:lnTo>
                  <a:lnTo>
                    <a:pt x="210003" y="190969"/>
                  </a:lnTo>
                  <a:lnTo>
                    <a:pt x="211335" y="194776"/>
                  </a:lnTo>
                  <a:lnTo>
                    <a:pt x="213904" y="196109"/>
                  </a:lnTo>
                  <a:lnTo>
                    <a:pt x="217425" y="196109"/>
                  </a:lnTo>
                  <a:lnTo>
                    <a:pt x="221326" y="194776"/>
                  </a:lnTo>
                  <a:lnTo>
                    <a:pt x="226465" y="190969"/>
                  </a:lnTo>
                  <a:lnTo>
                    <a:pt x="231603" y="185733"/>
                  </a:lnTo>
                  <a:lnTo>
                    <a:pt x="231603" y="184495"/>
                  </a:lnTo>
                  <a:lnTo>
                    <a:pt x="229033" y="180592"/>
                  </a:lnTo>
                  <a:lnTo>
                    <a:pt x="227702" y="176689"/>
                  </a:lnTo>
                  <a:lnTo>
                    <a:pt x="227702" y="175451"/>
                  </a:lnTo>
                  <a:lnTo>
                    <a:pt x="229033" y="175451"/>
                  </a:lnTo>
                  <a:lnTo>
                    <a:pt x="231603" y="179354"/>
                  </a:lnTo>
                  <a:lnTo>
                    <a:pt x="234172" y="183162"/>
                  </a:lnTo>
                  <a:lnTo>
                    <a:pt x="235504" y="183162"/>
                  </a:lnTo>
                  <a:lnTo>
                    <a:pt x="235504" y="178021"/>
                  </a:lnTo>
                  <a:lnTo>
                    <a:pt x="238073" y="176689"/>
                  </a:lnTo>
                  <a:lnTo>
                    <a:pt x="239405" y="175451"/>
                  </a:lnTo>
                  <a:lnTo>
                    <a:pt x="243212" y="175451"/>
                  </a:lnTo>
                  <a:lnTo>
                    <a:pt x="243212" y="179640"/>
                  </a:lnTo>
                  <a:lnTo>
                    <a:pt x="238073" y="179640"/>
                  </a:lnTo>
                  <a:lnTo>
                    <a:pt x="238073" y="180878"/>
                  </a:lnTo>
                  <a:lnTo>
                    <a:pt x="240642" y="184781"/>
                  </a:lnTo>
                  <a:lnTo>
                    <a:pt x="243212" y="188589"/>
                  </a:lnTo>
                  <a:lnTo>
                    <a:pt x="244544" y="189921"/>
                  </a:lnTo>
                  <a:lnTo>
                    <a:pt x="247113" y="189921"/>
                  </a:lnTo>
                  <a:lnTo>
                    <a:pt x="253583" y="184781"/>
                  </a:lnTo>
                  <a:lnTo>
                    <a:pt x="257390" y="182210"/>
                  </a:lnTo>
                  <a:lnTo>
                    <a:pt x="261291" y="180878"/>
                  </a:lnTo>
                  <a:lnTo>
                    <a:pt x="270330" y="182210"/>
                  </a:lnTo>
                  <a:lnTo>
                    <a:pt x="274231" y="180878"/>
                  </a:lnTo>
                  <a:lnTo>
                    <a:pt x="279370" y="179640"/>
                  </a:lnTo>
                  <a:lnTo>
                    <a:pt x="281939" y="178307"/>
                  </a:lnTo>
                  <a:lnTo>
                    <a:pt x="283271" y="178307"/>
                  </a:lnTo>
                  <a:lnTo>
                    <a:pt x="284508" y="179640"/>
                  </a:lnTo>
                  <a:lnTo>
                    <a:pt x="287077" y="182210"/>
                  </a:lnTo>
                  <a:lnTo>
                    <a:pt x="290978" y="183448"/>
                  </a:lnTo>
                  <a:lnTo>
                    <a:pt x="292215" y="183448"/>
                  </a:lnTo>
                  <a:lnTo>
                    <a:pt x="293548" y="182210"/>
                  </a:lnTo>
                  <a:lnTo>
                    <a:pt x="293548" y="183448"/>
                  </a:lnTo>
                  <a:lnTo>
                    <a:pt x="294880" y="183448"/>
                  </a:lnTo>
                  <a:lnTo>
                    <a:pt x="293548" y="186018"/>
                  </a:lnTo>
                  <a:lnTo>
                    <a:pt x="294880" y="187351"/>
                  </a:lnTo>
                  <a:lnTo>
                    <a:pt x="297449" y="187351"/>
                  </a:lnTo>
                  <a:lnTo>
                    <a:pt x="300018" y="188589"/>
                  </a:lnTo>
                  <a:lnTo>
                    <a:pt x="301350" y="191254"/>
                  </a:lnTo>
                  <a:lnTo>
                    <a:pt x="302587" y="195062"/>
                  </a:lnTo>
                  <a:lnTo>
                    <a:pt x="303920" y="196395"/>
                  </a:lnTo>
                  <a:lnTo>
                    <a:pt x="302587" y="197633"/>
                  </a:lnTo>
                  <a:lnTo>
                    <a:pt x="300018" y="198965"/>
                  </a:lnTo>
                  <a:lnTo>
                    <a:pt x="293548" y="198965"/>
                  </a:lnTo>
                  <a:lnTo>
                    <a:pt x="289647" y="197633"/>
                  </a:lnTo>
                  <a:lnTo>
                    <a:pt x="287077" y="196395"/>
                  </a:lnTo>
                  <a:lnTo>
                    <a:pt x="283271" y="193824"/>
                  </a:lnTo>
                  <a:lnTo>
                    <a:pt x="280702" y="192492"/>
                  </a:lnTo>
                  <a:lnTo>
                    <a:pt x="278133" y="191254"/>
                  </a:lnTo>
                  <a:lnTo>
                    <a:pt x="276801" y="191254"/>
                  </a:lnTo>
                  <a:lnTo>
                    <a:pt x="275468" y="192492"/>
                  </a:lnTo>
                  <a:lnTo>
                    <a:pt x="274231" y="193824"/>
                  </a:lnTo>
                  <a:lnTo>
                    <a:pt x="274231" y="195062"/>
                  </a:lnTo>
                  <a:lnTo>
                    <a:pt x="275468" y="196395"/>
                  </a:lnTo>
                  <a:lnTo>
                    <a:pt x="278133" y="196395"/>
                  </a:lnTo>
                  <a:lnTo>
                    <a:pt x="279370" y="197633"/>
                  </a:lnTo>
                  <a:lnTo>
                    <a:pt x="280702" y="197633"/>
                  </a:lnTo>
                  <a:lnTo>
                    <a:pt x="280702" y="198680"/>
                  </a:lnTo>
                  <a:lnTo>
                    <a:pt x="276801" y="199917"/>
                  </a:lnTo>
                  <a:lnTo>
                    <a:pt x="270330" y="199917"/>
                  </a:lnTo>
                  <a:lnTo>
                    <a:pt x="267761" y="198680"/>
                  </a:lnTo>
                  <a:lnTo>
                    <a:pt x="267761" y="197347"/>
                  </a:lnTo>
                  <a:lnTo>
                    <a:pt x="266429" y="196109"/>
                  </a:lnTo>
                  <a:lnTo>
                    <a:pt x="265192" y="194776"/>
                  </a:lnTo>
                  <a:lnTo>
                    <a:pt x="263860" y="194776"/>
                  </a:lnTo>
                  <a:lnTo>
                    <a:pt x="262623" y="196109"/>
                  </a:lnTo>
                  <a:lnTo>
                    <a:pt x="262623" y="197347"/>
                  </a:lnTo>
                  <a:lnTo>
                    <a:pt x="263860" y="201250"/>
                  </a:lnTo>
                  <a:lnTo>
                    <a:pt x="262623" y="202488"/>
                  </a:lnTo>
                  <a:lnTo>
                    <a:pt x="261291" y="202488"/>
                  </a:lnTo>
                  <a:lnTo>
                    <a:pt x="258722" y="199917"/>
                  </a:lnTo>
                  <a:lnTo>
                    <a:pt x="251014" y="199917"/>
                  </a:lnTo>
                  <a:lnTo>
                    <a:pt x="244544" y="198680"/>
                  </a:lnTo>
                  <a:lnTo>
                    <a:pt x="241975" y="198680"/>
                  </a:lnTo>
                  <a:lnTo>
                    <a:pt x="240642" y="201250"/>
                  </a:lnTo>
                  <a:lnTo>
                    <a:pt x="239405" y="201250"/>
                  </a:lnTo>
                  <a:lnTo>
                    <a:pt x="235504" y="199917"/>
                  </a:lnTo>
                  <a:lnTo>
                    <a:pt x="231603" y="197347"/>
                  </a:lnTo>
                  <a:lnTo>
                    <a:pt x="230366" y="198680"/>
                  </a:lnTo>
                  <a:lnTo>
                    <a:pt x="227702" y="199917"/>
                  </a:lnTo>
                  <a:lnTo>
                    <a:pt x="227702" y="202488"/>
                  </a:lnTo>
                  <a:lnTo>
                    <a:pt x="229033" y="205153"/>
                  </a:lnTo>
                  <a:lnTo>
                    <a:pt x="232935" y="205153"/>
                  </a:lnTo>
                  <a:lnTo>
                    <a:pt x="245781" y="206391"/>
                  </a:lnTo>
                  <a:lnTo>
                    <a:pt x="266429" y="206391"/>
                  </a:lnTo>
                  <a:lnTo>
                    <a:pt x="296117" y="211627"/>
                  </a:lnTo>
                  <a:lnTo>
                    <a:pt x="320666" y="218005"/>
                  </a:lnTo>
                  <a:lnTo>
                    <a:pt x="338746" y="224478"/>
                  </a:lnTo>
                  <a:lnTo>
                    <a:pt x="355493" y="232190"/>
                  </a:lnTo>
                  <a:lnTo>
                    <a:pt x="361963" y="234855"/>
                  </a:lnTo>
                  <a:lnTo>
                    <a:pt x="369670" y="239996"/>
                  </a:lnTo>
                  <a:lnTo>
                    <a:pt x="377473" y="245137"/>
                  </a:lnTo>
                  <a:lnTo>
                    <a:pt x="383848" y="250277"/>
                  </a:lnTo>
                  <a:lnTo>
                    <a:pt x="383848" y="249040"/>
                  </a:lnTo>
                  <a:lnTo>
                    <a:pt x="385180" y="249040"/>
                  </a:lnTo>
                  <a:lnTo>
                    <a:pt x="385180" y="246279"/>
                  </a:lnTo>
                  <a:lnTo>
                    <a:pt x="386417" y="244946"/>
                  </a:lnTo>
                  <a:lnTo>
                    <a:pt x="388701" y="244946"/>
                  </a:lnTo>
                  <a:lnTo>
                    <a:pt x="387369" y="243709"/>
                  </a:lnTo>
                  <a:lnTo>
                    <a:pt x="384800" y="241138"/>
                  </a:lnTo>
                  <a:lnTo>
                    <a:pt x="380898" y="239806"/>
                  </a:lnTo>
                  <a:lnTo>
                    <a:pt x="378329" y="238473"/>
                  </a:lnTo>
                  <a:lnTo>
                    <a:pt x="378329" y="237235"/>
                  </a:lnTo>
                  <a:lnTo>
                    <a:pt x="379661" y="235902"/>
                  </a:lnTo>
                  <a:lnTo>
                    <a:pt x="380898" y="233332"/>
                  </a:lnTo>
                  <a:lnTo>
                    <a:pt x="380898" y="230762"/>
                  </a:lnTo>
                  <a:lnTo>
                    <a:pt x="379661" y="230762"/>
                  </a:lnTo>
                  <a:lnTo>
                    <a:pt x="375760" y="229429"/>
                  </a:lnTo>
                  <a:lnTo>
                    <a:pt x="375760" y="228191"/>
                  </a:lnTo>
                  <a:lnTo>
                    <a:pt x="374428" y="225621"/>
                  </a:lnTo>
                  <a:lnTo>
                    <a:pt x="373191" y="224288"/>
                  </a:lnTo>
                  <a:lnTo>
                    <a:pt x="366721" y="224288"/>
                  </a:lnTo>
                  <a:lnTo>
                    <a:pt x="365484" y="228191"/>
                  </a:lnTo>
                  <a:lnTo>
                    <a:pt x="364151" y="229429"/>
                  </a:lnTo>
                  <a:lnTo>
                    <a:pt x="362820" y="229429"/>
                  </a:lnTo>
                  <a:lnTo>
                    <a:pt x="360250" y="228191"/>
                  </a:lnTo>
                  <a:lnTo>
                    <a:pt x="359013" y="226858"/>
                  </a:lnTo>
                  <a:lnTo>
                    <a:pt x="360250" y="225621"/>
                  </a:lnTo>
                  <a:lnTo>
                    <a:pt x="359013" y="219147"/>
                  </a:lnTo>
                  <a:lnTo>
                    <a:pt x="359013" y="216577"/>
                  </a:lnTo>
                  <a:lnTo>
                    <a:pt x="355112" y="215244"/>
                  </a:lnTo>
                  <a:lnTo>
                    <a:pt x="352543" y="212674"/>
                  </a:lnTo>
                  <a:lnTo>
                    <a:pt x="352543" y="211436"/>
                  </a:lnTo>
                  <a:lnTo>
                    <a:pt x="357681" y="211436"/>
                  </a:lnTo>
                  <a:lnTo>
                    <a:pt x="361583" y="212674"/>
                  </a:lnTo>
                  <a:lnTo>
                    <a:pt x="362820" y="214007"/>
                  </a:lnTo>
                  <a:lnTo>
                    <a:pt x="364151" y="212674"/>
                  </a:lnTo>
                  <a:lnTo>
                    <a:pt x="371859" y="212674"/>
                  </a:lnTo>
                  <a:lnTo>
                    <a:pt x="373191" y="211436"/>
                  </a:lnTo>
                  <a:lnTo>
                    <a:pt x="373191" y="210104"/>
                  </a:lnTo>
                  <a:lnTo>
                    <a:pt x="375760" y="210104"/>
                  </a:lnTo>
                  <a:lnTo>
                    <a:pt x="375760" y="214007"/>
                  </a:lnTo>
                  <a:lnTo>
                    <a:pt x="378329" y="212674"/>
                  </a:lnTo>
                  <a:lnTo>
                    <a:pt x="380898" y="214007"/>
                  </a:lnTo>
                  <a:lnTo>
                    <a:pt x="382231" y="214007"/>
                  </a:lnTo>
                  <a:lnTo>
                    <a:pt x="382231" y="221718"/>
                  </a:lnTo>
                  <a:lnTo>
                    <a:pt x="383468" y="223051"/>
                  </a:lnTo>
                  <a:lnTo>
                    <a:pt x="386036" y="223051"/>
                  </a:lnTo>
                  <a:lnTo>
                    <a:pt x="386036" y="217719"/>
                  </a:lnTo>
                  <a:lnTo>
                    <a:pt x="387369" y="215149"/>
                  </a:lnTo>
                  <a:lnTo>
                    <a:pt x="389938" y="213912"/>
                  </a:lnTo>
                  <a:lnTo>
                    <a:pt x="393839" y="211341"/>
                  </a:lnTo>
                  <a:lnTo>
                    <a:pt x="398216" y="211341"/>
                  </a:lnTo>
                  <a:lnTo>
                    <a:pt x="399453" y="212579"/>
                  </a:lnTo>
                  <a:lnTo>
                    <a:pt x="399453" y="213912"/>
                  </a:lnTo>
                  <a:lnTo>
                    <a:pt x="403354" y="213912"/>
                  </a:lnTo>
                  <a:lnTo>
                    <a:pt x="405924" y="212579"/>
                  </a:lnTo>
                  <a:lnTo>
                    <a:pt x="405924" y="208675"/>
                  </a:lnTo>
                  <a:lnTo>
                    <a:pt x="407256" y="203535"/>
                  </a:lnTo>
                  <a:lnTo>
                    <a:pt x="408493" y="202202"/>
                  </a:lnTo>
                  <a:lnTo>
                    <a:pt x="411062" y="202202"/>
                  </a:lnTo>
                  <a:lnTo>
                    <a:pt x="412394" y="206105"/>
                  </a:lnTo>
                  <a:lnTo>
                    <a:pt x="414963" y="207438"/>
                  </a:lnTo>
                  <a:lnTo>
                    <a:pt x="414963" y="210008"/>
                  </a:lnTo>
                  <a:lnTo>
                    <a:pt x="412394" y="211341"/>
                  </a:lnTo>
                  <a:lnTo>
                    <a:pt x="411062" y="210008"/>
                  </a:lnTo>
                  <a:lnTo>
                    <a:pt x="409825" y="211341"/>
                  </a:lnTo>
                  <a:lnTo>
                    <a:pt x="409825" y="215149"/>
                  </a:lnTo>
                  <a:lnTo>
                    <a:pt x="407732" y="215149"/>
                  </a:lnTo>
                  <a:lnTo>
                    <a:pt x="406495" y="216482"/>
                  </a:lnTo>
                  <a:lnTo>
                    <a:pt x="406495" y="219052"/>
                  </a:lnTo>
                  <a:lnTo>
                    <a:pt x="405162" y="220385"/>
                  </a:lnTo>
                  <a:lnTo>
                    <a:pt x="403831" y="220385"/>
                  </a:lnTo>
                  <a:lnTo>
                    <a:pt x="401261" y="219052"/>
                  </a:lnTo>
                  <a:lnTo>
                    <a:pt x="394791" y="219052"/>
                  </a:lnTo>
                  <a:lnTo>
                    <a:pt x="394791" y="220385"/>
                  </a:lnTo>
                  <a:lnTo>
                    <a:pt x="390985" y="220385"/>
                  </a:lnTo>
                  <a:lnTo>
                    <a:pt x="390985" y="224193"/>
                  </a:lnTo>
                  <a:lnTo>
                    <a:pt x="392222" y="226763"/>
                  </a:lnTo>
                  <a:lnTo>
                    <a:pt x="388701" y="226763"/>
                  </a:lnTo>
                  <a:lnTo>
                    <a:pt x="388701" y="231904"/>
                  </a:lnTo>
                  <a:lnTo>
                    <a:pt x="387369" y="233237"/>
                  </a:lnTo>
                  <a:lnTo>
                    <a:pt x="383468" y="233237"/>
                  </a:lnTo>
                  <a:lnTo>
                    <a:pt x="383468" y="237140"/>
                  </a:lnTo>
                  <a:lnTo>
                    <a:pt x="398978" y="241043"/>
                  </a:lnTo>
                  <a:lnTo>
                    <a:pt x="398978" y="242281"/>
                  </a:lnTo>
                  <a:lnTo>
                    <a:pt x="400309" y="242281"/>
                  </a:lnTo>
                  <a:lnTo>
                    <a:pt x="400309" y="241043"/>
                  </a:lnTo>
                  <a:lnTo>
                    <a:pt x="402879" y="241043"/>
                  </a:lnTo>
                  <a:lnTo>
                    <a:pt x="409349" y="244851"/>
                  </a:lnTo>
                  <a:lnTo>
                    <a:pt x="411918" y="248754"/>
                  </a:lnTo>
                  <a:lnTo>
                    <a:pt x="413155" y="248754"/>
                  </a:lnTo>
                  <a:lnTo>
                    <a:pt x="415725" y="244851"/>
                  </a:lnTo>
                  <a:lnTo>
                    <a:pt x="418294" y="244851"/>
                  </a:lnTo>
                  <a:lnTo>
                    <a:pt x="418294" y="246279"/>
                  </a:lnTo>
                  <a:lnTo>
                    <a:pt x="419626" y="246279"/>
                  </a:lnTo>
                  <a:lnTo>
                    <a:pt x="429141" y="242376"/>
                  </a:lnTo>
                  <a:lnTo>
                    <a:pt x="430473" y="243709"/>
                  </a:lnTo>
                  <a:lnTo>
                    <a:pt x="427809" y="247517"/>
                  </a:lnTo>
                  <a:lnTo>
                    <a:pt x="429141" y="248849"/>
                  </a:lnTo>
                  <a:lnTo>
                    <a:pt x="431710" y="248849"/>
                  </a:lnTo>
                  <a:lnTo>
                    <a:pt x="433042" y="251420"/>
                  </a:lnTo>
                  <a:lnTo>
                    <a:pt x="433042" y="257893"/>
                  </a:lnTo>
                  <a:lnTo>
                    <a:pt x="434279" y="263034"/>
                  </a:lnTo>
                  <a:lnTo>
                    <a:pt x="438181" y="263034"/>
                  </a:lnTo>
                  <a:lnTo>
                    <a:pt x="442082" y="261701"/>
                  </a:lnTo>
                  <a:lnTo>
                    <a:pt x="442082" y="259131"/>
                  </a:lnTo>
                  <a:lnTo>
                    <a:pt x="443319" y="257893"/>
                  </a:lnTo>
                  <a:lnTo>
                    <a:pt x="452359" y="257893"/>
                  </a:lnTo>
                  <a:lnTo>
                    <a:pt x="454928" y="260464"/>
                  </a:lnTo>
                  <a:lnTo>
                    <a:pt x="456260" y="264272"/>
                  </a:lnTo>
                  <a:lnTo>
                    <a:pt x="457497" y="265604"/>
                  </a:lnTo>
                  <a:lnTo>
                    <a:pt x="454928" y="265604"/>
                  </a:lnTo>
                  <a:lnTo>
                    <a:pt x="453691" y="264272"/>
                  </a:lnTo>
                  <a:lnTo>
                    <a:pt x="451026" y="260464"/>
                  </a:lnTo>
                  <a:lnTo>
                    <a:pt x="445888" y="261701"/>
                  </a:lnTo>
                  <a:lnTo>
                    <a:pt x="444651" y="261701"/>
                  </a:lnTo>
                  <a:lnTo>
                    <a:pt x="445888" y="263034"/>
                  </a:lnTo>
                  <a:lnTo>
                    <a:pt x="448552" y="264272"/>
                  </a:lnTo>
                  <a:lnTo>
                    <a:pt x="448552" y="265604"/>
                  </a:lnTo>
                  <a:lnTo>
                    <a:pt x="443319" y="268175"/>
                  </a:lnTo>
                  <a:lnTo>
                    <a:pt x="438181" y="269508"/>
                  </a:lnTo>
                  <a:lnTo>
                    <a:pt x="436278" y="269508"/>
                  </a:lnTo>
                  <a:lnTo>
                    <a:pt x="429903" y="265604"/>
                  </a:lnTo>
                  <a:lnTo>
                    <a:pt x="423432" y="261701"/>
                  </a:lnTo>
                  <a:lnTo>
                    <a:pt x="422100" y="259131"/>
                  </a:lnTo>
                  <a:lnTo>
                    <a:pt x="423432" y="257893"/>
                  </a:lnTo>
                  <a:lnTo>
                    <a:pt x="422100" y="255323"/>
                  </a:lnTo>
                  <a:lnTo>
                    <a:pt x="418198" y="252752"/>
                  </a:lnTo>
                  <a:lnTo>
                    <a:pt x="415630" y="252752"/>
                  </a:lnTo>
                  <a:lnTo>
                    <a:pt x="407732" y="255799"/>
                  </a:lnTo>
                  <a:lnTo>
                    <a:pt x="406495" y="254466"/>
                  </a:lnTo>
                  <a:lnTo>
                    <a:pt x="405162" y="254466"/>
                  </a:lnTo>
                  <a:lnTo>
                    <a:pt x="405162" y="251896"/>
                  </a:lnTo>
                  <a:lnTo>
                    <a:pt x="403831" y="247993"/>
                  </a:lnTo>
                  <a:lnTo>
                    <a:pt x="401261" y="246755"/>
                  </a:lnTo>
                  <a:lnTo>
                    <a:pt x="398216" y="246755"/>
                  </a:lnTo>
                  <a:lnTo>
                    <a:pt x="396884" y="245422"/>
                  </a:lnTo>
                  <a:lnTo>
                    <a:pt x="396884" y="244185"/>
                  </a:lnTo>
                  <a:lnTo>
                    <a:pt x="394315" y="245422"/>
                  </a:lnTo>
                  <a:lnTo>
                    <a:pt x="392983" y="246755"/>
                  </a:lnTo>
                  <a:lnTo>
                    <a:pt x="392983" y="249325"/>
                  </a:lnTo>
                  <a:lnTo>
                    <a:pt x="394315" y="250563"/>
                  </a:lnTo>
                  <a:lnTo>
                    <a:pt x="407256" y="259607"/>
                  </a:lnTo>
                  <a:lnTo>
                    <a:pt x="425240" y="267413"/>
                  </a:lnTo>
                  <a:lnTo>
                    <a:pt x="426572" y="268651"/>
                  </a:lnTo>
                  <a:lnTo>
                    <a:pt x="425240" y="269983"/>
                  </a:lnTo>
                  <a:lnTo>
                    <a:pt x="426572" y="271221"/>
                  </a:lnTo>
                  <a:lnTo>
                    <a:pt x="431710" y="272554"/>
                  </a:lnTo>
                  <a:lnTo>
                    <a:pt x="435612" y="275124"/>
                  </a:lnTo>
                  <a:lnTo>
                    <a:pt x="435612" y="276457"/>
                  </a:lnTo>
                  <a:lnTo>
                    <a:pt x="434279" y="279027"/>
                  </a:lnTo>
                  <a:lnTo>
                    <a:pt x="435612" y="281598"/>
                  </a:lnTo>
                  <a:lnTo>
                    <a:pt x="440750" y="282835"/>
                  </a:lnTo>
                  <a:lnTo>
                    <a:pt x="448552" y="282835"/>
                  </a:lnTo>
                  <a:lnTo>
                    <a:pt x="457497" y="288071"/>
                  </a:lnTo>
                  <a:lnTo>
                    <a:pt x="467012" y="298353"/>
                  </a:lnTo>
                  <a:lnTo>
                    <a:pt x="472246" y="304826"/>
                  </a:lnTo>
                  <a:lnTo>
                    <a:pt x="476052" y="312537"/>
                  </a:lnTo>
                  <a:lnTo>
                    <a:pt x="477384" y="316440"/>
                  </a:lnTo>
                  <a:lnTo>
                    <a:pt x="478621" y="324247"/>
                  </a:lnTo>
                  <a:lnTo>
                    <a:pt x="478621" y="337099"/>
                  </a:lnTo>
                  <a:lnTo>
                    <a:pt x="474815" y="338431"/>
                  </a:lnTo>
                  <a:lnTo>
                    <a:pt x="470914" y="339669"/>
                  </a:lnTo>
                  <a:lnTo>
                    <a:pt x="468344" y="339669"/>
                  </a:lnTo>
                  <a:lnTo>
                    <a:pt x="467012" y="334528"/>
                  </a:lnTo>
                  <a:lnTo>
                    <a:pt x="464443" y="330625"/>
                  </a:lnTo>
                  <a:lnTo>
                    <a:pt x="459305" y="321581"/>
                  </a:lnTo>
                  <a:lnTo>
                    <a:pt x="457973" y="317773"/>
                  </a:lnTo>
                  <a:lnTo>
                    <a:pt x="457973" y="299590"/>
                  </a:lnTo>
                  <a:lnTo>
                    <a:pt x="455404" y="299590"/>
                  </a:lnTo>
                  <a:lnTo>
                    <a:pt x="454167" y="300923"/>
                  </a:lnTo>
                  <a:lnTo>
                    <a:pt x="452834" y="302256"/>
                  </a:lnTo>
                  <a:lnTo>
                    <a:pt x="452834" y="303398"/>
                  </a:lnTo>
                  <a:lnTo>
                    <a:pt x="454167" y="309872"/>
                  </a:lnTo>
                  <a:lnTo>
                    <a:pt x="454167" y="313775"/>
                  </a:lnTo>
                  <a:lnTo>
                    <a:pt x="456736" y="321486"/>
                  </a:lnTo>
                  <a:lnTo>
                    <a:pt x="457973" y="326627"/>
                  </a:lnTo>
                  <a:lnTo>
                    <a:pt x="461874" y="333100"/>
                  </a:lnTo>
                  <a:lnTo>
                    <a:pt x="467012" y="342144"/>
                  </a:lnTo>
                  <a:lnTo>
                    <a:pt x="468344" y="343477"/>
                  </a:lnTo>
                  <a:lnTo>
                    <a:pt x="472246" y="343477"/>
                  </a:lnTo>
                  <a:lnTo>
                    <a:pt x="478621" y="340907"/>
                  </a:lnTo>
                  <a:lnTo>
                    <a:pt x="481190" y="339574"/>
                  </a:lnTo>
                  <a:lnTo>
                    <a:pt x="482522" y="340907"/>
                  </a:lnTo>
                  <a:lnTo>
                    <a:pt x="492037" y="340907"/>
                  </a:lnTo>
                  <a:lnTo>
                    <a:pt x="494607" y="339574"/>
                  </a:lnTo>
                  <a:lnTo>
                    <a:pt x="493274" y="337003"/>
                  </a:lnTo>
                  <a:lnTo>
                    <a:pt x="490705" y="337003"/>
                  </a:lnTo>
                  <a:lnTo>
                    <a:pt x="490705" y="335671"/>
                  </a:lnTo>
                  <a:lnTo>
                    <a:pt x="506215" y="330530"/>
                  </a:lnTo>
                  <a:lnTo>
                    <a:pt x="521725" y="326627"/>
                  </a:lnTo>
                  <a:lnTo>
                    <a:pt x="530765" y="325389"/>
                  </a:lnTo>
                  <a:lnTo>
                    <a:pt x="538472" y="326627"/>
                  </a:lnTo>
                  <a:lnTo>
                    <a:pt x="541042" y="325389"/>
                  </a:lnTo>
                  <a:lnTo>
                    <a:pt x="541042" y="318916"/>
                  </a:lnTo>
                  <a:lnTo>
                    <a:pt x="542374" y="316345"/>
                  </a:lnTo>
                  <a:lnTo>
                    <a:pt x="546275" y="316345"/>
                  </a:lnTo>
                  <a:lnTo>
                    <a:pt x="548844" y="317678"/>
                  </a:lnTo>
                  <a:lnTo>
                    <a:pt x="550081" y="317678"/>
                  </a:lnTo>
                  <a:lnTo>
                    <a:pt x="550081" y="316345"/>
                  </a:lnTo>
                  <a:lnTo>
                    <a:pt x="552650" y="312442"/>
                  </a:lnTo>
                  <a:lnTo>
                    <a:pt x="552650" y="309872"/>
                  </a:lnTo>
                  <a:lnTo>
                    <a:pt x="550081" y="309872"/>
                  </a:lnTo>
                  <a:lnTo>
                    <a:pt x="548844" y="308634"/>
                  </a:lnTo>
                  <a:lnTo>
                    <a:pt x="547512" y="307301"/>
                  </a:lnTo>
                  <a:lnTo>
                    <a:pt x="548844" y="306064"/>
                  </a:lnTo>
                  <a:lnTo>
                    <a:pt x="550081" y="306064"/>
                  </a:lnTo>
                  <a:lnTo>
                    <a:pt x="555219" y="307301"/>
                  </a:lnTo>
                  <a:lnTo>
                    <a:pt x="557789" y="307301"/>
                  </a:lnTo>
                  <a:lnTo>
                    <a:pt x="559120" y="306064"/>
                  </a:lnTo>
                  <a:lnTo>
                    <a:pt x="557789" y="304731"/>
                  </a:lnTo>
                  <a:lnTo>
                    <a:pt x="559120" y="302161"/>
                  </a:lnTo>
                  <a:lnTo>
                    <a:pt x="561690" y="300828"/>
                  </a:lnTo>
                  <a:lnTo>
                    <a:pt x="564259" y="300828"/>
                  </a:lnTo>
                  <a:lnTo>
                    <a:pt x="565591" y="302161"/>
                  </a:lnTo>
                  <a:lnTo>
                    <a:pt x="566828" y="304731"/>
                  </a:lnTo>
                  <a:lnTo>
                    <a:pt x="561690" y="312442"/>
                  </a:lnTo>
                  <a:lnTo>
                    <a:pt x="556552" y="316345"/>
                  </a:lnTo>
                  <a:lnTo>
                    <a:pt x="556552" y="318916"/>
                  </a:lnTo>
                  <a:lnTo>
                    <a:pt x="557789" y="320248"/>
                  </a:lnTo>
                  <a:lnTo>
                    <a:pt x="560453" y="321486"/>
                  </a:lnTo>
                  <a:lnTo>
                    <a:pt x="561690" y="320248"/>
                  </a:lnTo>
                  <a:lnTo>
                    <a:pt x="563022" y="320248"/>
                  </a:lnTo>
                  <a:lnTo>
                    <a:pt x="577200" y="307301"/>
                  </a:lnTo>
                  <a:lnTo>
                    <a:pt x="593947" y="293117"/>
                  </a:lnTo>
                  <a:lnTo>
                    <a:pt x="614595" y="277599"/>
                  </a:lnTo>
                  <a:lnTo>
                    <a:pt x="622398" y="272459"/>
                  </a:lnTo>
                  <a:lnTo>
                    <a:pt x="624967" y="273696"/>
                  </a:lnTo>
                  <a:lnTo>
                    <a:pt x="631437" y="272459"/>
                  </a:lnTo>
                  <a:lnTo>
                    <a:pt x="632674" y="271126"/>
                  </a:lnTo>
                  <a:lnTo>
                    <a:pt x="635243" y="267318"/>
                  </a:lnTo>
                  <a:lnTo>
                    <a:pt x="636575" y="265985"/>
                  </a:lnTo>
                  <a:lnTo>
                    <a:pt x="640382" y="264652"/>
                  </a:lnTo>
                  <a:lnTo>
                    <a:pt x="648184" y="264652"/>
                  </a:lnTo>
                  <a:lnTo>
                    <a:pt x="655892" y="267318"/>
                  </a:lnTo>
                  <a:lnTo>
                    <a:pt x="657223" y="267318"/>
                  </a:lnTo>
                  <a:lnTo>
                    <a:pt x="657223" y="271126"/>
                  </a:lnTo>
                  <a:lnTo>
                    <a:pt x="659793" y="271126"/>
                  </a:lnTo>
                  <a:lnTo>
                    <a:pt x="661030" y="269888"/>
                  </a:lnTo>
                  <a:lnTo>
                    <a:pt x="662362" y="267318"/>
                  </a:lnTo>
                  <a:lnTo>
                    <a:pt x="662362" y="263415"/>
                  </a:lnTo>
                  <a:lnTo>
                    <a:pt x="661030" y="260844"/>
                  </a:lnTo>
                  <a:lnTo>
                    <a:pt x="661030" y="259512"/>
                  </a:lnTo>
                  <a:lnTo>
                    <a:pt x="655892" y="256941"/>
                  </a:lnTo>
                  <a:lnTo>
                    <a:pt x="652085" y="255704"/>
                  </a:lnTo>
                  <a:lnTo>
                    <a:pt x="645615" y="258274"/>
                  </a:lnTo>
                  <a:lnTo>
                    <a:pt x="640382" y="258274"/>
                  </a:lnTo>
                  <a:lnTo>
                    <a:pt x="639145" y="256941"/>
                  </a:lnTo>
                  <a:lnTo>
                    <a:pt x="637812" y="253133"/>
                  </a:lnTo>
                  <a:lnTo>
                    <a:pt x="637812" y="246279"/>
                  </a:lnTo>
                  <a:lnTo>
                    <a:pt x="644283" y="251420"/>
                  </a:lnTo>
                  <a:lnTo>
                    <a:pt x="658460" y="253990"/>
                  </a:lnTo>
                  <a:lnTo>
                    <a:pt x="659793" y="252752"/>
                  </a:lnTo>
                  <a:lnTo>
                    <a:pt x="658460" y="251420"/>
                  </a:lnTo>
                  <a:lnTo>
                    <a:pt x="653322" y="246279"/>
                  </a:lnTo>
                  <a:lnTo>
                    <a:pt x="652085" y="243709"/>
                  </a:lnTo>
                  <a:lnTo>
                    <a:pt x="652085" y="234665"/>
                  </a:lnTo>
                  <a:lnTo>
                    <a:pt x="657223" y="229429"/>
                  </a:lnTo>
                  <a:lnTo>
                    <a:pt x="658460" y="228191"/>
                  </a:lnTo>
                  <a:lnTo>
                    <a:pt x="659793" y="229429"/>
                  </a:lnTo>
                  <a:lnTo>
                    <a:pt x="664931" y="231999"/>
                  </a:lnTo>
                  <a:lnTo>
                    <a:pt x="667500" y="230762"/>
                  </a:lnTo>
                  <a:lnTo>
                    <a:pt x="668832" y="230762"/>
                  </a:lnTo>
                  <a:lnTo>
                    <a:pt x="668832" y="221718"/>
                  </a:lnTo>
                  <a:lnTo>
                    <a:pt x="670069" y="221718"/>
                  </a:lnTo>
                  <a:lnTo>
                    <a:pt x="675303" y="220480"/>
                  </a:lnTo>
                  <a:lnTo>
                    <a:pt x="676540" y="220480"/>
                  </a:lnTo>
                  <a:lnTo>
                    <a:pt x="676540" y="224288"/>
                  </a:lnTo>
                  <a:lnTo>
                    <a:pt x="683010" y="223051"/>
                  </a:lnTo>
                  <a:lnTo>
                    <a:pt x="686912" y="224288"/>
                  </a:lnTo>
                  <a:lnTo>
                    <a:pt x="688148" y="225621"/>
                  </a:lnTo>
                  <a:lnTo>
                    <a:pt x="695951" y="224288"/>
                  </a:lnTo>
                  <a:lnTo>
                    <a:pt x="698520" y="221718"/>
                  </a:lnTo>
                  <a:lnTo>
                    <a:pt x="702327" y="221718"/>
                  </a:lnTo>
                  <a:lnTo>
                    <a:pt x="703658" y="219147"/>
                  </a:lnTo>
                  <a:lnTo>
                    <a:pt x="704991" y="219147"/>
                  </a:lnTo>
                  <a:lnTo>
                    <a:pt x="720405" y="214007"/>
                  </a:lnTo>
                  <a:lnTo>
                    <a:pt x="721738" y="214007"/>
                  </a:lnTo>
                  <a:lnTo>
                    <a:pt x="724307" y="216577"/>
                  </a:lnTo>
                  <a:lnTo>
                    <a:pt x="726876" y="220480"/>
                  </a:lnTo>
                  <a:lnTo>
                    <a:pt x="736391" y="226858"/>
                  </a:lnTo>
                  <a:lnTo>
                    <a:pt x="748000" y="231999"/>
                  </a:lnTo>
                  <a:lnTo>
                    <a:pt x="751806" y="233332"/>
                  </a:lnTo>
                  <a:lnTo>
                    <a:pt x="757040" y="237235"/>
                  </a:lnTo>
                  <a:lnTo>
                    <a:pt x="760845" y="238473"/>
                  </a:lnTo>
                  <a:lnTo>
                    <a:pt x="764747" y="238473"/>
                  </a:lnTo>
                  <a:lnTo>
                    <a:pt x="767316" y="237235"/>
                  </a:lnTo>
                  <a:lnTo>
                    <a:pt x="769885" y="238473"/>
                  </a:lnTo>
                  <a:lnTo>
                    <a:pt x="772454" y="241138"/>
                  </a:lnTo>
                  <a:lnTo>
                    <a:pt x="775118" y="241138"/>
                  </a:lnTo>
                  <a:lnTo>
                    <a:pt x="777688" y="243709"/>
                  </a:lnTo>
                  <a:lnTo>
                    <a:pt x="787964" y="247517"/>
                  </a:lnTo>
                  <a:lnTo>
                    <a:pt x="797480" y="252752"/>
                  </a:lnTo>
                  <a:lnTo>
                    <a:pt x="802618" y="256560"/>
                  </a:lnTo>
                  <a:lnTo>
                    <a:pt x="806519" y="261701"/>
                  </a:lnTo>
                  <a:lnTo>
                    <a:pt x="810421" y="268175"/>
                  </a:lnTo>
                  <a:lnTo>
                    <a:pt x="812990" y="273315"/>
                  </a:lnTo>
                  <a:lnTo>
                    <a:pt x="815559" y="281122"/>
                  </a:lnTo>
                  <a:lnTo>
                    <a:pt x="818128" y="285025"/>
                  </a:lnTo>
                  <a:lnTo>
                    <a:pt x="822029" y="287595"/>
                  </a:lnTo>
                  <a:lnTo>
                    <a:pt x="823266" y="288833"/>
                  </a:lnTo>
                  <a:lnTo>
                    <a:pt x="826406" y="288833"/>
                  </a:lnTo>
                  <a:lnTo>
                    <a:pt x="831544" y="290165"/>
                  </a:lnTo>
                  <a:lnTo>
                    <a:pt x="831544" y="292736"/>
                  </a:lnTo>
                  <a:lnTo>
                    <a:pt x="834114" y="293974"/>
                  </a:lnTo>
                  <a:lnTo>
                    <a:pt x="841916" y="297877"/>
                  </a:lnTo>
                  <a:lnTo>
                    <a:pt x="848387" y="301780"/>
                  </a:lnTo>
                  <a:lnTo>
                    <a:pt x="852193" y="306921"/>
                  </a:lnTo>
                  <a:lnTo>
                    <a:pt x="854762" y="313394"/>
                  </a:lnTo>
                  <a:lnTo>
                    <a:pt x="856094" y="321105"/>
                  </a:lnTo>
                  <a:lnTo>
                    <a:pt x="858663" y="328911"/>
                  </a:lnTo>
                  <a:lnTo>
                    <a:pt x="863801" y="332719"/>
                  </a:lnTo>
                  <a:lnTo>
                    <a:pt x="867703" y="334052"/>
                  </a:lnTo>
                  <a:lnTo>
                    <a:pt x="871604" y="335290"/>
                  </a:lnTo>
                  <a:lnTo>
                    <a:pt x="874173" y="337955"/>
                  </a:lnTo>
                  <a:lnTo>
                    <a:pt x="877979" y="341763"/>
                  </a:lnTo>
                  <a:lnTo>
                    <a:pt x="881881" y="344334"/>
                  </a:lnTo>
                  <a:lnTo>
                    <a:pt x="883212" y="344334"/>
                  </a:lnTo>
                  <a:lnTo>
                    <a:pt x="889683" y="345666"/>
                  </a:lnTo>
                  <a:lnTo>
                    <a:pt x="894821" y="346904"/>
                  </a:lnTo>
                  <a:lnTo>
                    <a:pt x="897391" y="354710"/>
                  </a:lnTo>
                  <a:lnTo>
                    <a:pt x="899960" y="353378"/>
                  </a:lnTo>
                  <a:lnTo>
                    <a:pt x="897391" y="355948"/>
                  </a:lnTo>
                  <a:lnTo>
                    <a:pt x="905098" y="359851"/>
                  </a:lnTo>
                  <a:lnTo>
                    <a:pt x="902529" y="363754"/>
                  </a:lnTo>
                  <a:lnTo>
                    <a:pt x="908999" y="366324"/>
                  </a:lnTo>
                  <a:lnTo>
                    <a:pt x="908999" y="370228"/>
                  </a:lnTo>
                  <a:lnTo>
                    <a:pt x="918515" y="364992"/>
                  </a:lnTo>
                  <a:lnTo>
                    <a:pt x="908999" y="374036"/>
                  </a:lnTo>
                  <a:lnTo>
                    <a:pt x="927079" y="379176"/>
                  </a:lnTo>
                  <a:lnTo>
                    <a:pt x="930884" y="385650"/>
                  </a:lnTo>
                  <a:lnTo>
                    <a:pt x="928316" y="386983"/>
                  </a:lnTo>
                  <a:lnTo>
                    <a:pt x="929647" y="392124"/>
                  </a:lnTo>
                  <a:lnTo>
                    <a:pt x="933454" y="390791"/>
                  </a:lnTo>
                  <a:lnTo>
                    <a:pt x="932217" y="393456"/>
                  </a:lnTo>
                  <a:lnTo>
                    <a:pt x="932217" y="394694"/>
                  </a:lnTo>
                  <a:lnTo>
                    <a:pt x="933454" y="396026"/>
                  </a:lnTo>
                  <a:lnTo>
                    <a:pt x="936118" y="398597"/>
                  </a:lnTo>
                  <a:lnTo>
                    <a:pt x="939924" y="399835"/>
                  </a:lnTo>
                  <a:lnTo>
                    <a:pt x="943826" y="398597"/>
                  </a:lnTo>
                  <a:lnTo>
                    <a:pt x="947727" y="394694"/>
                  </a:lnTo>
                  <a:lnTo>
                    <a:pt x="951533" y="393456"/>
                  </a:lnTo>
                  <a:lnTo>
                    <a:pt x="959335" y="396026"/>
                  </a:lnTo>
                  <a:lnTo>
                    <a:pt x="967043" y="396026"/>
                  </a:lnTo>
                  <a:lnTo>
                    <a:pt x="970944" y="394694"/>
                  </a:lnTo>
                  <a:lnTo>
                    <a:pt x="976082" y="396026"/>
                  </a:lnTo>
                  <a:lnTo>
                    <a:pt x="981221" y="398597"/>
                  </a:lnTo>
                  <a:lnTo>
                    <a:pt x="982553" y="399835"/>
                  </a:lnTo>
                  <a:lnTo>
                    <a:pt x="985122" y="401168"/>
                  </a:lnTo>
                  <a:lnTo>
                    <a:pt x="985122" y="406308"/>
                  </a:lnTo>
                  <a:lnTo>
                    <a:pt x="986454" y="408879"/>
                  </a:lnTo>
                  <a:lnTo>
                    <a:pt x="990260" y="411449"/>
                  </a:lnTo>
                  <a:lnTo>
                    <a:pt x="994162" y="415352"/>
                  </a:lnTo>
                  <a:lnTo>
                    <a:pt x="994162" y="423158"/>
                  </a:lnTo>
                  <a:lnTo>
                    <a:pt x="996731" y="430869"/>
                  </a:lnTo>
                  <a:lnTo>
                    <a:pt x="999300" y="430869"/>
                  </a:lnTo>
                  <a:lnTo>
                    <a:pt x="1000632" y="432202"/>
                  </a:lnTo>
                  <a:lnTo>
                    <a:pt x="1001869" y="436010"/>
                  </a:lnTo>
                  <a:lnTo>
                    <a:pt x="1004438" y="438581"/>
                  </a:lnTo>
                  <a:lnTo>
                    <a:pt x="1008339" y="441151"/>
                  </a:lnTo>
                  <a:lnTo>
                    <a:pt x="1013477" y="443721"/>
                  </a:lnTo>
                  <a:lnTo>
                    <a:pt x="1014810" y="446292"/>
                  </a:lnTo>
                  <a:lnTo>
                    <a:pt x="1016047" y="447625"/>
                  </a:lnTo>
                  <a:lnTo>
                    <a:pt x="1019948" y="447625"/>
                  </a:lnTo>
                  <a:lnTo>
                    <a:pt x="1025086" y="450194"/>
                  </a:lnTo>
                  <a:lnTo>
                    <a:pt x="1026419" y="452860"/>
                  </a:lnTo>
                  <a:lnTo>
                    <a:pt x="1026419" y="460571"/>
                  </a:lnTo>
                  <a:lnTo>
                    <a:pt x="1025086" y="464379"/>
                  </a:lnTo>
                  <a:lnTo>
                    <a:pt x="1025086" y="466950"/>
                  </a:lnTo>
                  <a:lnTo>
                    <a:pt x="1023849" y="468282"/>
                  </a:lnTo>
                  <a:lnTo>
                    <a:pt x="1016047" y="468282"/>
                  </a:lnTo>
                  <a:lnTo>
                    <a:pt x="1016047" y="470853"/>
                  </a:lnTo>
                  <a:lnTo>
                    <a:pt x="1021280" y="472185"/>
                  </a:lnTo>
                  <a:lnTo>
                    <a:pt x="1023849" y="481705"/>
                  </a:lnTo>
                  <a:lnTo>
                    <a:pt x="1026228" y="481705"/>
                  </a:lnTo>
                  <a:lnTo>
                    <a:pt x="1027465" y="486846"/>
                  </a:lnTo>
                  <a:lnTo>
                    <a:pt x="1030129" y="494557"/>
                  </a:lnTo>
                  <a:lnTo>
                    <a:pt x="1027465" y="499793"/>
                  </a:lnTo>
                  <a:lnTo>
                    <a:pt x="1027465" y="506171"/>
                  </a:lnTo>
                  <a:lnTo>
                    <a:pt x="1028797" y="510075"/>
                  </a:lnTo>
                  <a:lnTo>
                    <a:pt x="1028797" y="513978"/>
                  </a:lnTo>
                  <a:lnTo>
                    <a:pt x="1030129" y="521689"/>
                  </a:lnTo>
                  <a:lnTo>
                    <a:pt x="1030129" y="531875"/>
                  </a:lnTo>
                  <a:lnTo>
                    <a:pt x="1031366" y="535778"/>
                  </a:lnTo>
                  <a:lnTo>
                    <a:pt x="1031366" y="544727"/>
                  </a:lnTo>
                  <a:lnTo>
                    <a:pt x="1028797" y="547297"/>
                  </a:lnTo>
                  <a:lnTo>
                    <a:pt x="1028797" y="553771"/>
                  </a:lnTo>
                  <a:lnTo>
                    <a:pt x="1024896" y="563291"/>
                  </a:lnTo>
                  <a:lnTo>
                    <a:pt x="1024896" y="569764"/>
                  </a:lnTo>
                  <a:lnTo>
                    <a:pt x="1026228" y="577475"/>
                  </a:lnTo>
                  <a:lnTo>
                    <a:pt x="1026228" y="579475"/>
                  </a:lnTo>
                  <a:lnTo>
                    <a:pt x="1022327" y="583377"/>
                  </a:lnTo>
                  <a:lnTo>
                    <a:pt x="1021090" y="589851"/>
                  </a:lnTo>
                  <a:lnTo>
                    <a:pt x="1021090" y="601465"/>
                  </a:lnTo>
                  <a:lnTo>
                    <a:pt x="1019758" y="606606"/>
                  </a:lnTo>
                  <a:lnTo>
                    <a:pt x="1017188" y="609176"/>
                  </a:lnTo>
                  <a:lnTo>
                    <a:pt x="1017188" y="611747"/>
                  </a:lnTo>
                  <a:lnTo>
                    <a:pt x="1018521" y="615650"/>
                  </a:lnTo>
                  <a:lnTo>
                    <a:pt x="1019758" y="615650"/>
                  </a:lnTo>
                  <a:lnTo>
                    <a:pt x="1022327" y="616983"/>
                  </a:lnTo>
                  <a:lnTo>
                    <a:pt x="1022327" y="619553"/>
                  </a:lnTo>
                  <a:lnTo>
                    <a:pt x="1021090" y="619553"/>
                  </a:lnTo>
                  <a:lnTo>
                    <a:pt x="1019758" y="620791"/>
                  </a:lnTo>
                  <a:lnTo>
                    <a:pt x="1021090" y="624694"/>
                  </a:lnTo>
                  <a:lnTo>
                    <a:pt x="1021090" y="628597"/>
                  </a:lnTo>
                  <a:lnTo>
                    <a:pt x="1018521" y="631167"/>
                  </a:lnTo>
                  <a:lnTo>
                    <a:pt x="1018521" y="633738"/>
                  </a:lnTo>
                  <a:lnTo>
                    <a:pt x="1019758" y="635071"/>
                  </a:lnTo>
                  <a:lnTo>
                    <a:pt x="1022327" y="635071"/>
                  </a:lnTo>
                  <a:lnTo>
                    <a:pt x="1019758" y="655729"/>
                  </a:lnTo>
                  <a:lnTo>
                    <a:pt x="1017188" y="674769"/>
                  </a:lnTo>
                  <a:lnTo>
                    <a:pt x="1015856" y="676006"/>
                  </a:lnTo>
                  <a:lnTo>
                    <a:pt x="1013287" y="677339"/>
                  </a:lnTo>
                  <a:lnTo>
                    <a:pt x="1013287" y="682480"/>
                  </a:lnTo>
                  <a:lnTo>
                    <a:pt x="1014620" y="688953"/>
                  </a:lnTo>
                  <a:lnTo>
                    <a:pt x="1015856" y="690286"/>
                  </a:lnTo>
                  <a:lnTo>
                    <a:pt x="1022327" y="697997"/>
                  </a:lnTo>
                  <a:lnTo>
                    <a:pt x="1030129" y="705708"/>
                  </a:lnTo>
                  <a:lnTo>
                    <a:pt x="1035268" y="715228"/>
                  </a:lnTo>
                  <a:lnTo>
                    <a:pt x="1040406" y="721701"/>
                  </a:lnTo>
                  <a:lnTo>
                    <a:pt x="1041738" y="723034"/>
                  </a:lnTo>
                  <a:lnTo>
                    <a:pt x="1044307" y="723034"/>
                  </a:lnTo>
                  <a:lnTo>
                    <a:pt x="1044307" y="717893"/>
                  </a:lnTo>
                  <a:lnTo>
                    <a:pt x="1040406" y="711420"/>
                  </a:lnTo>
                  <a:lnTo>
                    <a:pt x="1032698" y="703613"/>
                  </a:lnTo>
                  <a:lnTo>
                    <a:pt x="1018521" y="690762"/>
                  </a:lnTo>
                  <a:lnTo>
                    <a:pt x="1019758" y="689429"/>
                  </a:lnTo>
                  <a:lnTo>
                    <a:pt x="1030129" y="697235"/>
                  </a:lnTo>
                  <a:lnTo>
                    <a:pt x="1030129" y="695902"/>
                  </a:lnTo>
                  <a:lnTo>
                    <a:pt x="1028797" y="691999"/>
                  </a:lnTo>
                  <a:lnTo>
                    <a:pt x="1028797" y="689429"/>
                  </a:lnTo>
                  <a:lnTo>
                    <a:pt x="1031366" y="686859"/>
                  </a:lnTo>
                  <a:lnTo>
                    <a:pt x="1033936" y="686859"/>
                  </a:lnTo>
                  <a:lnTo>
                    <a:pt x="1033936" y="696379"/>
                  </a:lnTo>
                  <a:lnTo>
                    <a:pt x="1036505" y="700186"/>
                  </a:lnTo>
                  <a:lnTo>
                    <a:pt x="1039074" y="705422"/>
                  </a:lnTo>
                  <a:lnTo>
                    <a:pt x="1044307" y="706660"/>
                  </a:lnTo>
                  <a:lnTo>
                    <a:pt x="1048113" y="707993"/>
                  </a:lnTo>
                  <a:lnTo>
                    <a:pt x="1052015" y="711896"/>
                  </a:lnTo>
                  <a:lnTo>
                    <a:pt x="1055916" y="718370"/>
                  </a:lnTo>
                  <a:lnTo>
                    <a:pt x="1057248" y="718370"/>
                  </a:lnTo>
                  <a:lnTo>
                    <a:pt x="1059722" y="717037"/>
                  </a:lnTo>
                  <a:lnTo>
                    <a:pt x="1062386" y="714466"/>
                  </a:lnTo>
                  <a:lnTo>
                    <a:pt x="1062386" y="712753"/>
                  </a:lnTo>
                  <a:lnTo>
                    <a:pt x="1061054" y="708945"/>
                  </a:lnTo>
                  <a:lnTo>
                    <a:pt x="1058485" y="706279"/>
                  </a:lnTo>
                  <a:lnTo>
                    <a:pt x="1059722" y="705042"/>
                  </a:lnTo>
                  <a:lnTo>
                    <a:pt x="1061054" y="705042"/>
                  </a:lnTo>
                  <a:lnTo>
                    <a:pt x="1062386" y="701139"/>
                  </a:lnTo>
                  <a:lnTo>
                    <a:pt x="1063623" y="698568"/>
                  </a:lnTo>
                  <a:lnTo>
                    <a:pt x="1063623" y="690857"/>
                  </a:lnTo>
                  <a:lnTo>
                    <a:pt x="1064956" y="689524"/>
                  </a:lnTo>
                  <a:lnTo>
                    <a:pt x="1064956" y="688287"/>
                  </a:lnTo>
                  <a:lnTo>
                    <a:pt x="1061054" y="686954"/>
                  </a:lnTo>
                  <a:lnTo>
                    <a:pt x="1058485" y="685621"/>
                  </a:lnTo>
                  <a:lnTo>
                    <a:pt x="1058485" y="684193"/>
                  </a:lnTo>
                  <a:lnTo>
                    <a:pt x="1059722" y="682860"/>
                  </a:lnTo>
                  <a:lnTo>
                    <a:pt x="1061054" y="681623"/>
                  </a:lnTo>
                  <a:lnTo>
                    <a:pt x="1062386" y="680290"/>
                  </a:lnTo>
                  <a:lnTo>
                    <a:pt x="1061054" y="679053"/>
                  </a:lnTo>
                  <a:lnTo>
                    <a:pt x="1061054" y="677720"/>
                  </a:lnTo>
                  <a:lnTo>
                    <a:pt x="1064956" y="673911"/>
                  </a:lnTo>
                  <a:lnTo>
                    <a:pt x="1066193" y="672579"/>
                  </a:lnTo>
                  <a:lnTo>
                    <a:pt x="1063623" y="672579"/>
                  </a:lnTo>
                  <a:lnTo>
                    <a:pt x="1058485" y="673911"/>
                  </a:lnTo>
                  <a:lnTo>
                    <a:pt x="1036505" y="666105"/>
                  </a:lnTo>
                  <a:lnTo>
                    <a:pt x="1035268" y="664867"/>
                  </a:lnTo>
                  <a:lnTo>
                    <a:pt x="1035268" y="662202"/>
                  </a:lnTo>
                  <a:lnTo>
                    <a:pt x="1037837" y="659632"/>
                  </a:lnTo>
                  <a:lnTo>
                    <a:pt x="1040406" y="657062"/>
                  </a:lnTo>
                  <a:lnTo>
                    <a:pt x="1041738" y="654491"/>
                  </a:lnTo>
                  <a:lnTo>
                    <a:pt x="1041738" y="648018"/>
                  </a:lnTo>
                  <a:lnTo>
                    <a:pt x="1037837" y="641544"/>
                  </a:lnTo>
                  <a:lnTo>
                    <a:pt x="1037837" y="640307"/>
                  </a:lnTo>
                  <a:lnTo>
                    <a:pt x="1040406" y="640307"/>
                  </a:lnTo>
                  <a:lnTo>
                    <a:pt x="1045545" y="641544"/>
                  </a:lnTo>
                  <a:lnTo>
                    <a:pt x="1046876" y="644114"/>
                  </a:lnTo>
                  <a:lnTo>
                    <a:pt x="1050778" y="642877"/>
                  </a:lnTo>
                  <a:lnTo>
                    <a:pt x="1053347" y="644114"/>
                  </a:lnTo>
                  <a:lnTo>
                    <a:pt x="1058485" y="649351"/>
                  </a:lnTo>
                  <a:lnTo>
                    <a:pt x="1058485" y="653254"/>
                  </a:lnTo>
                  <a:lnTo>
                    <a:pt x="1059722" y="654491"/>
                  </a:lnTo>
                  <a:lnTo>
                    <a:pt x="1067525" y="654491"/>
                  </a:lnTo>
                  <a:lnTo>
                    <a:pt x="1070094" y="653254"/>
                  </a:lnTo>
                  <a:lnTo>
                    <a:pt x="1072663" y="655824"/>
                  </a:lnTo>
                  <a:lnTo>
                    <a:pt x="1075232" y="658394"/>
                  </a:lnTo>
                  <a:lnTo>
                    <a:pt x="1076564" y="660965"/>
                  </a:lnTo>
                  <a:lnTo>
                    <a:pt x="1076564" y="671246"/>
                  </a:lnTo>
                  <a:lnTo>
                    <a:pt x="1072663" y="676387"/>
                  </a:lnTo>
                  <a:lnTo>
                    <a:pt x="1073995" y="681623"/>
                  </a:lnTo>
                  <a:lnTo>
                    <a:pt x="1076564" y="684193"/>
                  </a:lnTo>
                  <a:lnTo>
                    <a:pt x="1077801" y="685431"/>
                  </a:lnTo>
                  <a:lnTo>
                    <a:pt x="1089505" y="685431"/>
                  </a:lnTo>
                  <a:lnTo>
                    <a:pt x="1090742" y="684193"/>
                  </a:lnTo>
                  <a:lnTo>
                    <a:pt x="1090742" y="682860"/>
                  </a:lnTo>
                  <a:lnTo>
                    <a:pt x="1088173" y="673911"/>
                  </a:lnTo>
                  <a:lnTo>
                    <a:pt x="1086841" y="668676"/>
                  </a:lnTo>
                  <a:lnTo>
                    <a:pt x="1084271" y="663535"/>
                  </a:lnTo>
                  <a:lnTo>
                    <a:pt x="1085604" y="658394"/>
                  </a:lnTo>
                  <a:lnTo>
                    <a:pt x="1088173" y="657062"/>
                  </a:lnTo>
                  <a:lnTo>
                    <a:pt x="1092835" y="655633"/>
                  </a:lnTo>
                  <a:lnTo>
                    <a:pt x="1096737" y="653063"/>
                  </a:lnTo>
                  <a:lnTo>
                    <a:pt x="1099306" y="653063"/>
                  </a:lnTo>
                  <a:lnTo>
                    <a:pt x="1099306" y="655633"/>
                  </a:lnTo>
                  <a:lnTo>
                    <a:pt x="1097974" y="660774"/>
                  </a:lnTo>
                  <a:lnTo>
                    <a:pt x="1099306" y="663345"/>
                  </a:lnTo>
                  <a:lnTo>
                    <a:pt x="1103112" y="668485"/>
                  </a:lnTo>
                  <a:lnTo>
                    <a:pt x="1104444" y="674959"/>
                  </a:lnTo>
                  <a:lnTo>
                    <a:pt x="1107013" y="680100"/>
                  </a:lnTo>
                  <a:lnTo>
                    <a:pt x="1107013" y="685240"/>
                  </a:lnTo>
                  <a:lnTo>
                    <a:pt x="1105776" y="689144"/>
                  </a:lnTo>
                  <a:lnTo>
                    <a:pt x="1103112" y="693047"/>
                  </a:lnTo>
                  <a:lnTo>
                    <a:pt x="1099306" y="696950"/>
                  </a:lnTo>
                  <a:lnTo>
                    <a:pt x="1092835" y="699425"/>
                  </a:lnTo>
                  <a:lnTo>
                    <a:pt x="1091598" y="700758"/>
                  </a:lnTo>
                  <a:lnTo>
                    <a:pt x="1091598" y="704661"/>
                  </a:lnTo>
                  <a:lnTo>
                    <a:pt x="1092835" y="705899"/>
                  </a:lnTo>
                  <a:lnTo>
                    <a:pt x="1099306" y="705899"/>
                  </a:lnTo>
                  <a:lnTo>
                    <a:pt x="1100543" y="707231"/>
                  </a:lnTo>
                  <a:lnTo>
                    <a:pt x="1100543" y="712753"/>
                  </a:lnTo>
                  <a:lnTo>
                    <a:pt x="1097974" y="712753"/>
                  </a:lnTo>
                  <a:lnTo>
                    <a:pt x="1094168" y="710182"/>
                  </a:lnTo>
                  <a:lnTo>
                    <a:pt x="1090266" y="712753"/>
                  </a:lnTo>
                  <a:lnTo>
                    <a:pt x="1089029" y="712753"/>
                  </a:lnTo>
                  <a:lnTo>
                    <a:pt x="1089029" y="716656"/>
                  </a:lnTo>
                  <a:lnTo>
                    <a:pt x="1086365" y="719226"/>
                  </a:lnTo>
                  <a:lnTo>
                    <a:pt x="1082559" y="721797"/>
                  </a:lnTo>
                  <a:lnTo>
                    <a:pt x="1079895" y="723130"/>
                  </a:lnTo>
                  <a:lnTo>
                    <a:pt x="1078658" y="726937"/>
                  </a:lnTo>
                  <a:lnTo>
                    <a:pt x="1077325" y="730841"/>
                  </a:lnTo>
                  <a:lnTo>
                    <a:pt x="1077325" y="738552"/>
                  </a:lnTo>
                  <a:lnTo>
                    <a:pt x="1076088" y="739884"/>
                  </a:lnTo>
                  <a:lnTo>
                    <a:pt x="1072187" y="741122"/>
                  </a:lnTo>
                  <a:lnTo>
                    <a:pt x="1069618" y="742455"/>
                  </a:lnTo>
                  <a:lnTo>
                    <a:pt x="1068286" y="743788"/>
                  </a:lnTo>
                  <a:lnTo>
                    <a:pt x="1067049" y="747595"/>
                  </a:lnTo>
                  <a:lnTo>
                    <a:pt x="1068286" y="747595"/>
                  </a:lnTo>
                  <a:lnTo>
                    <a:pt x="1069618" y="746358"/>
                  </a:lnTo>
                  <a:lnTo>
                    <a:pt x="1074756" y="743788"/>
                  </a:lnTo>
                  <a:lnTo>
                    <a:pt x="1078658" y="741122"/>
                  </a:lnTo>
                  <a:lnTo>
                    <a:pt x="1079895" y="739884"/>
                  </a:lnTo>
                  <a:lnTo>
                    <a:pt x="1081227" y="739884"/>
                  </a:lnTo>
                  <a:lnTo>
                    <a:pt x="1079895" y="745025"/>
                  </a:lnTo>
                  <a:lnTo>
                    <a:pt x="1078658" y="746358"/>
                  </a:lnTo>
                  <a:lnTo>
                    <a:pt x="1078658" y="748928"/>
                  </a:lnTo>
                  <a:lnTo>
                    <a:pt x="1076088" y="752832"/>
                  </a:lnTo>
                  <a:lnTo>
                    <a:pt x="1072187" y="752832"/>
                  </a:lnTo>
                  <a:lnTo>
                    <a:pt x="1072187" y="754069"/>
                  </a:lnTo>
                  <a:lnTo>
                    <a:pt x="1077325" y="755402"/>
                  </a:lnTo>
                  <a:lnTo>
                    <a:pt x="1079895" y="755402"/>
                  </a:lnTo>
                  <a:lnTo>
                    <a:pt x="1089410" y="751499"/>
                  </a:lnTo>
                  <a:lnTo>
                    <a:pt x="1099686" y="747595"/>
                  </a:lnTo>
                  <a:lnTo>
                    <a:pt x="1104825" y="747595"/>
                  </a:lnTo>
                  <a:lnTo>
                    <a:pt x="1107394" y="748928"/>
                  </a:lnTo>
                  <a:lnTo>
                    <a:pt x="1108726" y="748928"/>
                  </a:lnTo>
                  <a:lnTo>
                    <a:pt x="1108726" y="750261"/>
                  </a:lnTo>
                  <a:lnTo>
                    <a:pt x="1104825" y="751499"/>
                  </a:lnTo>
                  <a:lnTo>
                    <a:pt x="1098355" y="752832"/>
                  </a:lnTo>
                  <a:lnTo>
                    <a:pt x="1091979" y="754069"/>
                  </a:lnTo>
                  <a:lnTo>
                    <a:pt x="1091979" y="755402"/>
                  </a:lnTo>
                  <a:lnTo>
                    <a:pt x="1095785" y="755402"/>
                  </a:lnTo>
                  <a:lnTo>
                    <a:pt x="1098355" y="757972"/>
                  </a:lnTo>
                  <a:lnTo>
                    <a:pt x="1098355" y="760352"/>
                  </a:lnTo>
                  <a:lnTo>
                    <a:pt x="1097117" y="760352"/>
                  </a:lnTo>
                  <a:lnTo>
                    <a:pt x="1093216" y="759019"/>
                  </a:lnTo>
                  <a:lnTo>
                    <a:pt x="1090647" y="757782"/>
                  </a:lnTo>
                  <a:lnTo>
                    <a:pt x="1088078" y="755212"/>
                  </a:lnTo>
                  <a:lnTo>
                    <a:pt x="1077706" y="759019"/>
                  </a:lnTo>
                  <a:lnTo>
                    <a:pt x="1068667" y="757782"/>
                  </a:lnTo>
                  <a:lnTo>
                    <a:pt x="1058390" y="755212"/>
                  </a:lnTo>
                  <a:lnTo>
                    <a:pt x="1057153" y="756449"/>
                  </a:lnTo>
                  <a:lnTo>
                    <a:pt x="1060959" y="761685"/>
                  </a:lnTo>
                  <a:lnTo>
                    <a:pt x="1062291" y="762923"/>
                  </a:lnTo>
                  <a:lnTo>
                    <a:pt x="1064860" y="762923"/>
                  </a:lnTo>
                  <a:lnTo>
                    <a:pt x="1066097" y="765493"/>
                  </a:lnTo>
                  <a:lnTo>
                    <a:pt x="1064860" y="766826"/>
                  </a:lnTo>
                  <a:lnTo>
                    <a:pt x="1058390" y="766826"/>
                  </a:lnTo>
                  <a:lnTo>
                    <a:pt x="1058390" y="768063"/>
                  </a:lnTo>
                  <a:lnTo>
                    <a:pt x="1066097" y="771966"/>
                  </a:lnTo>
                  <a:lnTo>
                    <a:pt x="1076469" y="774537"/>
                  </a:lnTo>
                  <a:lnTo>
                    <a:pt x="1081607" y="775869"/>
                  </a:lnTo>
                  <a:lnTo>
                    <a:pt x="1082940" y="777107"/>
                  </a:lnTo>
                  <a:lnTo>
                    <a:pt x="1085508" y="782343"/>
                  </a:lnTo>
                  <a:lnTo>
                    <a:pt x="1088078" y="790054"/>
                  </a:lnTo>
                  <a:lnTo>
                    <a:pt x="1089410" y="793957"/>
                  </a:lnTo>
                  <a:lnTo>
                    <a:pt x="1090647" y="795195"/>
                  </a:lnTo>
                  <a:lnTo>
                    <a:pt x="1091979" y="795195"/>
                  </a:lnTo>
                  <a:lnTo>
                    <a:pt x="1093216" y="793957"/>
                  </a:lnTo>
                  <a:lnTo>
                    <a:pt x="1093216" y="795195"/>
                  </a:lnTo>
                  <a:lnTo>
                    <a:pt x="1094548" y="799098"/>
                  </a:lnTo>
                  <a:lnTo>
                    <a:pt x="1093216" y="803001"/>
                  </a:lnTo>
                  <a:lnTo>
                    <a:pt x="1093216" y="805571"/>
                  </a:lnTo>
                  <a:lnTo>
                    <a:pt x="1090647" y="806809"/>
                  </a:lnTo>
                  <a:lnTo>
                    <a:pt x="1088078" y="808142"/>
                  </a:lnTo>
                  <a:lnTo>
                    <a:pt x="1088078" y="809380"/>
                  </a:lnTo>
                  <a:lnTo>
                    <a:pt x="1094548" y="814615"/>
                  </a:lnTo>
                  <a:lnTo>
                    <a:pt x="1100923" y="820994"/>
                  </a:lnTo>
                  <a:lnTo>
                    <a:pt x="1100923" y="822327"/>
                  </a:lnTo>
                  <a:lnTo>
                    <a:pt x="1119098" y="853266"/>
                  </a:lnTo>
                  <a:lnTo>
                    <a:pt x="1139651" y="882968"/>
                  </a:lnTo>
                  <a:lnTo>
                    <a:pt x="1144789" y="882968"/>
                  </a:lnTo>
                  <a:lnTo>
                    <a:pt x="1143552" y="879065"/>
                  </a:lnTo>
                  <a:lnTo>
                    <a:pt x="1144789" y="879065"/>
                  </a:lnTo>
                  <a:lnTo>
                    <a:pt x="1147453" y="880397"/>
                  </a:lnTo>
                  <a:lnTo>
                    <a:pt x="1151355" y="884301"/>
                  </a:lnTo>
                  <a:lnTo>
                    <a:pt x="1152592" y="886871"/>
                  </a:lnTo>
                  <a:lnTo>
                    <a:pt x="1152592" y="889441"/>
                  </a:lnTo>
                  <a:lnTo>
                    <a:pt x="1149927" y="889441"/>
                  </a:lnTo>
                  <a:lnTo>
                    <a:pt x="1146026" y="886871"/>
                  </a:lnTo>
                  <a:lnTo>
                    <a:pt x="1147358" y="890774"/>
                  </a:lnTo>
                  <a:lnTo>
                    <a:pt x="1149927" y="893344"/>
                  </a:lnTo>
                  <a:lnTo>
                    <a:pt x="1155066" y="898485"/>
                  </a:lnTo>
                  <a:lnTo>
                    <a:pt x="1155066" y="899818"/>
                  </a:lnTo>
                  <a:lnTo>
                    <a:pt x="1156398" y="901056"/>
                  </a:lnTo>
                  <a:lnTo>
                    <a:pt x="1157635" y="899818"/>
                  </a:lnTo>
                  <a:lnTo>
                    <a:pt x="1153828" y="893344"/>
                  </a:lnTo>
                  <a:lnTo>
                    <a:pt x="1156398" y="893344"/>
                  </a:lnTo>
                  <a:lnTo>
                    <a:pt x="1157635" y="894582"/>
                  </a:lnTo>
                  <a:lnTo>
                    <a:pt x="1164105" y="899818"/>
                  </a:lnTo>
                  <a:lnTo>
                    <a:pt x="1165437" y="899818"/>
                  </a:lnTo>
                  <a:lnTo>
                    <a:pt x="1168007" y="901056"/>
                  </a:lnTo>
                  <a:lnTo>
                    <a:pt x="1171813" y="901056"/>
                  </a:lnTo>
                  <a:lnTo>
                    <a:pt x="1174382" y="899818"/>
                  </a:lnTo>
                  <a:lnTo>
                    <a:pt x="1178283" y="901056"/>
                  </a:lnTo>
                  <a:lnTo>
                    <a:pt x="1180852" y="898485"/>
                  </a:lnTo>
                  <a:lnTo>
                    <a:pt x="1182185" y="898485"/>
                  </a:lnTo>
                  <a:lnTo>
                    <a:pt x="1182185" y="903626"/>
                  </a:lnTo>
                  <a:lnTo>
                    <a:pt x="1183422" y="904959"/>
                  </a:lnTo>
                  <a:lnTo>
                    <a:pt x="1186086" y="904959"/>
                  </a:lnTo>
                  <a:lnTo>
                    <a:pt x="1187323" y="902388"/>
                  </a:lnTo>
                  <a:lnTo>
                    <a:pt x="1187323" y="899818"/>
                  </a:lnTo>
                  <a:lnTo>
                    <a:pt x="1186086" y="893344"/>
                  </a:lnTo>
                  <a:lnTo>
                    <a:pt x="1180852" y="883825"/>
                  </a:lnTo>
                  <a:lnTo>
                    <a:pt x="1175714" y="872211"/>
                  </a:lnTo>
                  <a:lnTo>
                    <a:pt x="1174382" y="870878"/>
                  </a:lnTo>
                  <a:lnTo>
                    <a:pt x="1164105" y="868308"/>
                  </a:lnTo>
                  <a:lnTo>
                    <a:pt x="1162773" y="867070"/>
                  </a:lnTo>
                  <a:lnTo>
                    <a:pt x="1161536" y="861834"/>
                  </a:lnTo>
                  <a:lnTo>
                    <a:pt x="1153828" y="858026"/>
                  </a:lnTo>
                  <a:lnTo>
                    <a:pt x="1152497" y="856693"/>
                  </a:lnTo>
                  <a:lnTo>
                    <a:pt x="1152497" y="854123"/>
                  </a:lnTo>
                  <a:lnTo>
                    <a:pt x="1153828" y="852790"/>
                  </a:lnTo>
                  <a:lnTo>
                    <a:pt x="1155066" y="852790"/>
                  </a:lnTo>
                  <a:lnTo>
                    <a:pt x="1158967" y="855360"/>
                  </a:lnTo>
                  <a:lnTo>
                    <a:pt x="1162773" y="859264"/>
                  </a:lnTo>
                  <a:lnTo>
                    <a:pt x="1165437" y="863167"/>
                  </a:lnTo>
                  <a:lnTo>
                    <a:pt x="1170576" y="865737"/>
                  </a:lnTo>
                  <a:lnTo>
                    <a:pt x="1171813" y="865737"/>
                  </a:lnTo>
                  <a:lnTo>
                    <a:pt x="1173145" y="863167"/>
                  </a:lnTo>
                  <a:lnTo>
                    <a:pt x="1175714" y="861834"/>
                  </a:lnTo>
                  <a:lnTo>
                    <a:pt x="1177046" y="864499"/>
                  </a:lnTo>
                  <a:lnTo>
                    <a:pt x="1178283" y="868308"/>
                  </a:lnTo>
                  <a:lnTo>
                    <a:pt x="1179615" y="869640"/>
                  </a:lnTo>
                  <a:lnTo>
                    <a:pt x="1183422" y="872211"/>
                  </a:lnTo>
                  <a:lnTo>
                    <a:pt x="1184753" y="872211"/>
                  </a:lnTo>
                  <a:lnTo>
                    <a:pt x="1184753" y="869640"/>
                  </a:lnTo>
                  <a:lnTo>
                    <a:pt x="1188655" y="867070"/>
                  </a:lnTo>
                  <a:lnTo>
                    <a:pt x="1189892" y="865737"/>
                  </a:lnTo>
                  <a:lnTo>
                    <a:pt x="1197504" y="865071"/>
                  </a:lnTo>
                  <a:lnTo>
                    <a:pt x="1207781" y="861168"/>
                  </a:lnTo>
                  <a:lnTo>
                    <a:pt x="1211682" y="851648"/>
                  </a:lnTo>
                  <a:lnTo>
                    <a:pt x="1210350" y="842128"/>
                  </a:lnTo>
                  <a:lnTo>
                    <a:pt x="1211682" y="840795"/>
                  </a:lnTo>
                  <a:lnTo>
                    <a:pt x="1212919" y="842128"/>
                  </a:lnTo>
                  <a:lnTo>
                    <a:pt x="1214251" y="845936"/>
                  </a:lnTo>
                  <a:lnTo>
                    <a:pt x="1215488" y="848601"/>
                  </a:lnTo>
                  <a:lnTo>
                    <a:pt x="1214251" y="853742"/>
                  </a:lnTo>
                  <a:lnTo>
                    <a:pt x="1211682" y="861453"/>
                  </a:lnTo>
                  <a:lnTo>
                    <a:pt x="1202642" y="869259"/>
                  </a:lnTo>
                  <a:lnTo>
                    <a:pt x="1193127" y="873162"/>
                  </a:lnTo>
                  <a:lnTo>
                    <a:pt x="1193127" y="876970"/>
                  </a:lnTo>
                  <a:lnTo>
                    <a:pt x="1194364" y="878208"/>
                  </a:lnTo>
                  <a:lnTo>
                    <a:pt x="1202167" y="879541"/>
                  </a:lnTo>
                  <a:lnTo>
                    <a:pt x="1203404" y="882111"/>
                  </a:lnTo>
                  <a:lnTo>
                    <a:pt x="1204736" y="884682"/>
                  </a:lnTo>
                  <a:lnTo>
                    <a:pt x="1202167" y="901532"/>
                  </a:lnTo>
                  <a:lnTo>
                    <a:pt x="1203404" y="923427"/>
                  </a:lnTo>
                  <a:lnTo>
                    <a:pt x="1207305" y="927330"/>
                  </a:lnTo>
                  <a:lnTo>
                    <a:pt x="1211206" y="933804"/>
                  </a:lnTo>
                  <a:lnTo>
                    <a:pt x="1212443" y="940278"/>
                  </a:lnTo>
                  <a:lnTo>
                    <a:pt x="1213776" y="942848"/>
                  </a:lnTo>
                  <a:lnTo>
                    <a:pt x="1212443" y="946751"/>
                  </a:lnTo>
                  <a:lnTo>
                    <a:pt x="1209874" y="949227"/>
                  </a:lnTo>
                  <a:lnTo>
                    <a:pt x="1211206" y="951892"/>
                  </a:lnTo>
                  <a:lnTo>
                    <a:pt x="1212443" y="954462"/>
                  </a:lnTo>
                  <a:lnTo>
                    <a:pt x="1215013" y="954462"/>
                  </a:lnTo>
                  <a:lnTo>
                    <a:pt x="1217677" y="958365"/>
                  </a:lnTo>
                  <a:lnTo>
                    <a:pt x="1220246" y="959603"/>
                  </a:lnTo>
                  <a:lnTo>
                    <a:pt x="1221483" y="958365"/>
                  </a:lnTo>
                  <a:lnTo>
                    <a:pt x="1224052" y="954462"/>
                  </a:lnTo>
                  <a:lnTo>
                    <a:pt x="1230522" y="954462"/>
                  </a:lnTo>
                  <a:lnTo>
                    <a:pt x="1233091" y="953129"/>
                  </a:lnTo>
                  <a:lnTo>
                    <a:pt x="1235661" y="951892"/>
                  </a:lnTo>
                  <a:lnTo>
                    <a:pt x="1235661" y="949227"/>
                  </a:lnTo>
                  <a:lnTo>
                    <a:pt x="1238230" y="945418"/>
                  </a:lnTo>
                  <a:lnTo>
                    <a:pt x="1238230" y="938945"/>
                  </a:lnTo>
                  <a:lnTo>
                    <a:pt x="1239562" y="932471"/>
                  </a:lnTo>
                  <a:lnTo>
                    <a:pt x="1239562" y="927330"/>
                  </a:lnTo>
                  <a:lnTo>
                    <a:pt x="1240799" y="924760"/>
                  </a:lnTo>
                  <a:lnTo>
                    <a:pt x="1242131" y="923427"/>
                  </a:lnTo>
                  <a:lnTo>
                    <a:pt x="1245081" y="922190"/>
                  </a:lnTo>
                  <a:lnTo>
                    <a:pt x="1252883" y="918287"/>
                  </a:lnTo>
                  <a:lnTo>
                    <a:pt x="1258021" y="913146"/>
                  </a:lnTo>
                  <a:lnTo>
                    <a:pt x="1264492" y="910576"/>
                  </a:lnTo>
                  <a:lnTo>
                    <a:pt x="1265729" y="910576"/>
                  </a:lnTo>
                  <a:lnTo>
                    <a:pt x="1264492" y="913146"/>
                  </a:lnTo>
                  <a:lnTo>
                    <a:pt x="1260591" y="915716"/>
                  </a:lnTo>
                  <a:lnTo>
                    <a:pt x="1258021" y="918287"/>
                  </a:lnTo>
                  <a:lnTo>
                    <a:pt x="1251551" y="923523"/>
                  </a:lnTo>
                  <a:lnTo>
                    <a:pt x="1247650" y="927330"/>
                  </a:lnTo>
                  <a:lnTo>
                    <a:pt x="1246413" y="929901"/>
                  </a:lnTo>
                  <a:lnTo>
                    <a:pt x="1245081" y="933804"/>
                  </a:lnTo>
                  <a:lnTo>
                    <a:pt x="1243844" y="946751"/>
                  </a:lnTo>
                  <a:lnTo>
                    <a:pt x="1239943" y="953225"/>
                  </a:lnTo>
                  <a:lnTo>
                    <a:pt x="1237373" y="957032"/>
                  </a:lnTo>
                  <a:lnTo>
                    <a:pt x="1232235" y="960936"/>
                  </a:lnTo>
                  <a:lnTo>
                    <a:pt x="1226050" y="960936"/>
                  </a:lnTo>
                  <a:lnTo>
                    <a:pt x="1224718" y="962269"/>
                  </a:lnTo>
                  <a:lnTo>
                    <a:pt x="1224718" y="963506"/>
                  </a:lnTo>
                  <a:lnTo>
                    <a:pt x="1223481" y="967409"/>
                  </a:lnTo>
                  <a:lnTo>
                    <a:pt x="1236327" y="967409"/>
                  </a:lnTo>
                  <a:lnTo>
                    <a:pt x="1237659" y="968647"/>
                  </a:lnTo>
                  <a:lnTo>
                    <a:pt x="1240228" y="971312"/>
                  </a:lnTo>
                  <a:lnTo>
                    <a:pt x="1242797" y="972550"/>
                  </a:lnTo>
                  <a:lnTo>
                    <a:pt x="1245081" y="972550"/>
                  </a:lnTo>
                  <a:lnTo>
                    <a:pt x="1246413" y="971312"/>
                  </a:lnTo>
                  <a:lnTo>
                    <a:pt x="1247650" y="971312"/>
                  </a:lnTo>
                  <a:lnTo>
                    <a:pt x="1250314" y="973883"/>
                  </a:lnTo>
                  <a:lnTo>
                    <a:pt x="1251551" y="973883"/>
                  </a:lnTo>
                  <a:lnTo>
                    <a:pt x="1254596" y="969789"/>
                  </a:lnTo>
                  <a:lnTo>
                    <a:pt x="1258497" y="969789"/>
                  </a:lnTo>
                  <a:lnTo>
                    <a:pt x="1261066" y="971122"/>
                  </a:lnTo>
                  <a:lnTo>
                    <a:pt x="1262399" y="977500"/>
                  </a:lnTo>
                  <a:lnTo>
                    <a:pt x="1264968" y="983974"/>
                  </a:lnTo>
                  <a:lnTo>
                    <a:pt x="1264968" y="988829"/>
                  </a:lnTo>
                  <a:lnTo>
                    <a:pt x="1263636" y="991400"/>
                  </a:lnTo>
                  <a:lnTo>
                    <a:pt x="1259829" y="991400"/>
                  </a:lnTo>
                  <a:lnTo>
                    <a:pt x="1259829" y="994065"/>
                  </a:lnTo>
                  <a:lnTo>
                    <a:pt x="1266205" y="1003585"/>
                  </a:lnTo>
                  <a:lnTo>
                    <a:pt x="1268774" y="1007393"/>
                  </a:lnTo>
                  <a:lnTo>
                    <a:pt x="1271343" y="1013866"/>
                  </a:lnTo>
                  <a:lnTo>
                    <a:pt x="1274007" y="1025480"/>
                  </a:lnTo>
                  <a:lnTo>
                    <a:pt x="1277814" y="1044520"/>
                  </a:lnTo>
                  <a:lnTo>
                    <a:pt x="1279146" y="1047091"/>
                  </a:lnTo>
                  <a:lnTo>
                    <a:pt x="1281715" y="1047091"/>
                  </a:lnTo>
                  <a:lnTo>
                    <a:pt x="1283047" y="1049661"/>
                  </a:lnTo>
                  <a:lnTo>
                    <a:pt x="1285616" y="1053469"/>
                  </a:lnTo>
                  <a:lnTo>
                    <a:pt x="1286853" y="1054802"/>
                  </a:lnTo>
                  <a:lnTo>
                    <a:pt x="1290754" y="1054802"/>
                  </a:lnTo>
                  <a:lnTo>
                    <a:pt x="1293324" y="1057372"/>
                  </a:lnTo>
                  <a:lnTo>
                    <a:pt x="1295893" y="1063846"/>
                  </a:lnTo>
                  <a:lnTo>
                    <a:pt x="1298462" y="1066416"/>
                  </a:lnTo>
                  <a:lnTo>
                    <a:pt x="1301126" y="1067749"/>
                  </a:lnTo>
                  <a:lnTo>
                    <a:pt x="1303695" y="1066416"/>
                  </a:lnTo>
                  <a:lnTo>
                    <a:pt x="1307501" y="1065083"/>
                  </a:lnTo>
                  <a:lnTo>
                    <a:pt x="1312639" y="1065083"/>
                  </a:lnTo>
                  <a:lnTo>
                    <a:pt x="1312639" y="1068986"/>
                  </a:lnTo>
                  <a:lnTo>
                    <a:pt x="1311402" y="1072890"/>
                  </a:lnTo>
                  <a:lnTo>
                    <a:pt x="1310071" y="1075460"/>
                  </a:lnTo>
                  <a:lnTo>
                    <a:pt x="1308834" y="1076793"/>
                  </a:lnTo>
                  <a:lnTo>
                    <a:pt x="1307501" y="1078030"/>
                  </a:lnTo>
                  <a:lnTo>
                    <a:pt x="1304932" y="1076793"/>
                  </a:lnTo>
                  <a:lnTo>
                    <a:pt x="1303695" y="1075460"/>
                  </a:lnTo>
                  <a:lnTo>
                    <a:pt x="1299794" y="1070319"/>
                  </a:lnTo>
                  <a:lnTo>
                    <a:pt x="1298462" y="1070319"/>
                  </a:lnTo>
                  <a:lnTo>
                    <a:pt x="1297225" y="1072890"/>
                  </a:lnTo>
                  <a:lnTo>
                    <a:pt x="1297225" y="1079363"/>
                  </a:lnTo>
                  <a:lnTo>
                    <a:pt x="1302363" y="1084504"/>
                  </a:lnTo>
                  <a:lnTo>
                    <a:pt x="1307501" y="1084504"/>
                  </a:lnTo>
                  <a:lnTo>
                    <a:pt x="1310071" y="1083171"/>
                  </a:lnTo>
                  <a:lnTo>
                    <a:pt x="1312639" y="1081934"/>
                  </a:lnTo>
                  <a:lnTo>
                    <a:pt x="1316541" y="1081934"/>
                  </a:lnTo>
                  <a:lnTo>
                    <a:pt x="1319110" y="1079363"/>
                  </a:lnTo>
                  <a:lnTo>
                    <a:pt x="1324344" y="1076793"/>
                  </a:lnTo>
                  <a:lnTo>
                    <a:pt x="1325581" y="1075460"/>
                  </a:lnTo>
                  <a:lnTo>
                    <a:pt x="1328149" y="1075460"/>
                  </a:lnTo>
                  <a:lnTo>
                    <a:pt x="1329482" y="1078030"/>
                  </a:lnTo>
                  <a:lnTo>
                    <a:pt x="1330719" y="1083171"/>
                  </a:lnTo>
                  <a:lnTo>
                    <a:pt x="1332051" y="1084504"/>
                  </a:lnTo>
                  <a:lnTo>
                    <a:pt x="1334620" y="1084504"/>
                  </a:lnTo>
                  <a:lnTo>
                    <a:pt x="1335952" y="1083171"/>
                  </a:lnTo>
                  <a:lnTo>
                    <a:pt x="1335952" y="1079363"/>
                  </a:lnTo>
                  <a:lnTo>
                    <a:pt x="1337189" y="1078030"/>
                  </a:lnTo>
                  <a:lnTo>
                    <a:pt x="1339758" y="1078030"/>
                  </a:lnTo>
                  <a:lnTo>
                    <a:pt x="1341091" y="1080601"/>
                  </a:lnTo>
                  <a:lnTo>
                    <a:pt x="1343659" y="1080601"/>
                  </a:lnTo>
                  <a:lnTo>
                    <a:pt x="1346229" y="1078030"/>
                  </a:lnTo>
                  <a:lnTo>
                    <a:pt x="1347561" y="1080601"/>
                  </a:lnTo>
                  <a:lnTo>
                    <a:pt x="1348798" y="1083171"/>
                  </a:lnTo>
                  <a:lnTo>
                    <a:pt x="1352699" y="1081934"/>
                  </a:lnTo>
                  <a:lnTo>
                    <a:pt x="1355268" y="1083171"/>
                  </a:lnTo>
                  <a:lnTo>
                    <a:pt x="1356600" y="1085836"/>
                  </a:lnTo>
                  <a:lnTo>
                    <a:pt x="1373347" y="1087074"/>
                  </a:lnTo>
                  <a:lnTo>
                    <a:pt x="1382387" y="1090977"/>
                  </a:lnTo>
                  <a:lnTo>
                    <a:pt x="1384956" y="1084504"/>
                  </a:lnTo>
                  <a:lnTo>
                    <a:pt x="1388857" y="1090977"/>
                  </a:lnTo>
                  <a:lnTo>
                    <a:pt x="1396565" y="1094785"/>
                  </a:lnTo>
                  <a:lnTo>
                    <a:pt x="1401703" y="1092215"/>
                  </a:lnTo>
                  <a:lnTo>
                    <a:pt x="1403035" y="1093548"/>
                  </a:lnTo>
                  <a:lnTo>
                    <a:pt x="1401703" y="1101259"/>
                  </a:lnTo>
                  <a:lnTo>
                    <a:pt x="1405604" y="1100021"/>
                  </a:lnTo>
                  <a:lnTo>
                    <a:pt x="1415881" y="1106399"/>
                  </a:lnTo>
                  <a:lnTo>
                    <a:pt x="1418450" y="1106399"/>
                  </a:lnTo>
                  <a:lnTo>
                    <a:pt x="1421114" y="1114206"/>
                  </a:lnTo>
                  <a:lnTo>
                    <a:pt x="1419782" y="1118109"/>
                  </a:lnTo>
                  <a:lnTo>
                    <a:pt x="1415881" y="1118109"/>
                  </a:lnTo>
                  <a:lnTo>
                    <a:pt x="1412075" y="1114206"/>
                  </a:lnTo>
                  <a:lnTo>
                    <a:pt x="1400466" y="1119347"/>
                  </a:lnTo>
                  <a:lnTo>
                    <a:pt x="1404272" y="1123250"/>
                  </a:lnTo>
                  <a:lnTo>
                    <a:pt x="1405604" y="1127058"/>
                  </a:lnTo>
                  <a:lnTo>
                    <a:pt x="1406937" y="1128390"/>
                  </a:lnTo>
                  <a:lnTo>
                    <a:pt x="1413312" y="1136101"/>
                  </a:lnTo>
                  <a:lnTo>
                    <a:pt x="1413312" y="1137434"/>
                  </a:lnTo>
                  <a:lnTo>
                    <a:pt x="1414644" y="1141338"/>
                  </a:lnTo>
                  <a:lnTo>
                    <a:pt x="1413312" y="1143907"/>
                  </a:lnTo>
                  <a:lnTo>
                    <a:pt x="1419782" y="1146478"/>
                  </a:lnTo>
                  <a:lnTo>
                    <a:pt x="1426252" y="1142575"/>
                  </a:lnTo>
                  <a:lnTo>
                    <a:pt x="1435768" y="1129723"/>
                  </a:lnTo>
                  <a:lnTo>
                    <a:pt x="1438337" y="1132294"/>
                  </a:lnTo>
                  <a:lnTo>
                    <a:pt x="1438337" y="1133531"/>
                  </a:lnTo>
                  <a:lnTo>
                    <a:pt x="1440906" y="1137434"/>
                  </a:lnTo>
                  <a:lnTo>
                    <a:pt x="1457653" y="1140005"/>
                  </a:lnTo>
                  <a:lnTo>
                    <a:pt x="1457653" y="1149524"/>
                  </a:lnTo>
                  <a:lnTo>
                    <a:pt x="1448614" y="1148192"/>
                  </a:lnTo>
                  <a:lnTo>
                    <a:pt x="1446044" y="1146954"/>
                  </a:lnTo>
                  <a:lnTo>
                    <a:pt x="1440906" y="1143051"/>
                  </a:lnTo>
                  <a:lnTo>
                    <a:pt x="1434436" y="1145621"/>
                  </a:lnTo>
                  <a:lnTo>
                    <a:pt x="1431867" y="1144384"/>
                  </a:lnTo>
                  <a:lnTo>
                    <a:pt x="1420258" y="1152095"/>
                  </a:lnTo>
                  <a:lnTo>
                    <a:pt x="1424159" y="1159806"/>
                  </a:lnTo>
                  <a:lnTo>
                    <a:pt x="1433675" y="1161138"/>
                  </a:lnTo>
                  <a:lnTo>
                    <a:pt x="1432342" y="1168945"/>
                  </a:lnTo>
                  <a:lnTo>
                    <a:pt x="1440145" y="1176656"/>
                  </a:lnTo>
                  <a:lnTo>
                    <a:pt x="1440145" y="1177893"/>
                  </a:lnTo>
                  <a:lnTo>
                    <a:pt x="1438813" y="1181797"/>
                  </a:lnTo>
                  <a:lnTo>
                    <a:pt x="1450422" y="1183035"/>
                  </a:lnTo>
                  <a:lnTo>
                    <a:pt x="1467169" y="1190840"/>
                  </a:lnTo>
                  <a:lnTo>
                    <a:pt x="1471070" y="1186937"/>
                  </a:lnTo>
                  <a:lnTo>
                    <a:pt x="1474971" y="1186937"/>
                  </a:lnTo>
                  <a:lnTo>
                    <a:pt x="1478777" y="1190840"/>
                  </a:lnTo>
                  <a:lnTo>
                    <a:pt x="1478777" y="1194744"/>
                  </a:lnTo>
                  <a:lnTo>
                    <a:pt x="1493050" y="1203788"/>
                  </a:lnTo>
                  <a:lnTo>
                    <a:pt x="1490386" y="1213308"/>
                  </a:lnTo>
                  <a:lnTo>
                    <a:pt x="1484011" y="1214545"/>
                  </a:lnTo>
                  <a:lnTo>
                    <a:pt x="1484011" y="1217115"/>
                  </a:lnTo>
                  <a:lnTo>
                    <a:pt x="1474495" y="1215878"/>
                  </a:lnTo>
                  <a:lnTo>
                    <a:pt x="1458985" y="1211975"/>
                  </a:lnTo>
                  <a:lnTo>
                    <a:pt x="1458985" y="1205501"/>
                  </a:lnTo>
                  <a:lnTo>
                    <a:pt x="1456416" y="1204264"/>
                  </a:lnTo>
                  <a:lnTo>
                    <a:pt x="1455084" y="1202931"/>
                  </a:lnTo>
                  <a:lnTo>
                    <a:pt x="1444807" y="1196457"/>
                  </a:lnTo>
                  <a:lnTo>
                    <a:pt x="1438337" y="1204264"/>
                  </a:lnTo>
                  <a:lnTo>
                    <a:pt x="1438337" y="1215878"/>
                  </a:lnTo>
                  <a:lnTo>
                    <a:pt x="1447852" y="1231300"/>
                  </a:lnTo>
                  <a:lnTo>
                    <a:pt x="1462030" y="1239106"/>
                  </a:lnTo>
                  <a:lnTo>
                    <a:pt x="1496857" y="1228730"/>
                  </a:lnTo>
                  <a:lnTo>
                    <a:pt x="1496857" y="1222256"/>
                  </a:lnTo>
                  <a:lnTo>
                    <a:pt x="1505896" y="1218448"/>
                  </a:lnTo>
                  <a:lnTo>
                    <a:pt x="1513603" y="1221019"/>
                  </a:lnTo>
                  <a:lnTo>
                    <a:pt x="1513603" y="1217115"/>
                  </a:lnTo>
                  <a:lnTo>
                    <a:pt x="1518837" y="1215878"/>
                  </a:lnTo>
                  <a:lnTo>
                    <a:pt x="1517505" y="1222256"/>
                  </a:lnTo>
                  <a:lnTo>
                    <a:pt x="1522643" y="1221019"/>
                  </a:lnTo>
                  <a:lnTo>
                    <a:pt x="1523975" y="1222256"/>
                  </a:lnTo>
                  <a:lnTo>
                    <a:pt x="1533015" y="1222256"/>
                  </a:lnTo>
                  <a:lnTo>
                    <a:pt x="1531778" y="1221019"/>
                  </a:lnTo>
                  <a:lnTo>
                    <a:pt x="1529113" y="1219686"/>
                  </a:lnTo>
                  <a:lnTo>
                    <a:pt x="1533015" y="1217115"/>
                  </a:lnTo>
                  <a:lnTo>
                    <a:pt x="1538153" y="1219686"/>
                  </a:lnTo>
                  <a:lnTo>
                    <a:pt x="1542054" y="1213308"/>
                  </a:lnTo>
                  <a:lnTo>
                    <a:pt x="1544623" y="1215878"/>
                  </a:lnTo>
                  <a:lnTo>
                    <a:pt x="1543386" y="1221019"/>
                  </a:lnTo>
                  <a:lnTo>
                    <a:pt x="1547192" y="1219686"/>
                  </a:lnTo>
                  <a:lnTo>
                    <a:pt x="1551094" y="1211975"/>
                  </a:lnTo>
                  <a:lnTo>
                    <a:pt x="1547192" y="1210642"/>
                  </a:lnTo>
                  <a:lnTo>
                    <a:pt x="1547192" y="1209404"/>
                  </a:lnTo>
                  <a:lnTo>
                    <a:pt x="1556708" y="1204264"/>
                  </a:lnTo>
                  <a:lnTo>
                    <a:pt x="1555376" y="1210642"/>
                  </a:lnTo>
                  <a:lnTo>
                    <a:pt x="1565747" y="1205501"/>
                  </a:lnTo>
                  <a:lnTo>
                    <a:pt x="1570886" y="1204264"/>
                  </a:lnTo>
                  <a:lnTo>
                    <a:pt x="1567080" y="1200360"/>
                  </a:lnTo>
                  <a:lnTo>
                    <a:pt x="1560609" y="1201693"/>
                  </a:lnTo>
                  <a:lnTo>
                    <a:pt x="1561846" y="1196457"/>
                  </a:lnTo>
                  <a:lnTo>
                    <a:pt x="1569649" y="1193887"/>
                  </a:lnTo>
                  <a:lnTo>
                    <a:pt x="1570886" y="1196457"/>
                  </a:lnTo>
                  <a:lnTo>
                    <a:pt x="1577356" y="1193887"/>
                  </a:lnTo>
                  <a:lnTo>
                    <a:pt x="1577356" y="1197790"/>
                  </a:lnTo>
                  <a:lnTo>
                    <a:pt x="1578688" y="1201693"/>
                  </a:lnTo>
                  <a:lnTo>
                    <a:pt x="1583826" y="1202931"/>
                  </a:lnTo>
                  <a:lnTo>
                    <a:pt x="1590297" y="1205501"/>
                  </a:lnTo>
                  <a:lnTo>
                    <a:pt x="1591534" y="1200360"/>
                  </a:lnTo>
                  <a:lnTo>
                    <a:pt x="1582018" y="1196457"/>
                  </a:lnTo>
                  <a:lnTo>
                    <a:pt x="1587157" y="1192554"/>
                  </a:lnTo>
                  <a:lnTo>
                    <a:pt x="1588489" y="1193887"/>
                  </a:lnTo>
                  <a:lnTo>
                    <a:pt x="1591058" y="1195220"/>
                  </a:lnTo>
                  <a:lnTo>
                    <a:pt x="1596197" y="1201693"/>
                  </a:lnTo>
                  <a:lnTo>
                    <a:pt x="1600098" y="1201693"/>
                  </a:lnTo>
                  <a:lnTo>
                    <a:pt x="1601430" y="1197790"/>
                  </a:lnTo>
                  <a:lnTo>
                    <a:pt x="1596197" y="1199028"/>
                  </a:lnTo>
                  <a:lnTo>
                    <a:pt x="1592390" y="1193887"/>
                  </a:lnTo>
                  <a:lnTo>
                    <a:pt x="1592390" y="1186176"/>
                  </a:lnTo>
                  <a:lnTo>
                    <a:pt x="1594960" y="1183510"/>
                  </a:lnTo>
                  <a:lnTo>
                    <a:pt x="1594960" y="1179702"/>
                  </a:lnTo>
                  <a:lnTo>
                    <a:pt x="1598861" y="1177132"/>
                  </a:lnTo>
                  <a:lnTo>
                    <a:pt x="1598861" y="1173229"/>
                  </a:lnTo>
                  <a:lnTo>
                    <a:pt x="1602667" y="1169421"/>
                  </a:lnTo>
                  <a:lnTo>
                    <a:pt x="1606568" y="1168088"/>
                  </a:lnTo>
                  <a:lnTo>
                    <a:pt x="1609137" y="1165518"/>
                  </a:lnTo>
                  <a:lnTo>
                    <a:pt x="1610374" y="1160282"/>
                  </a:lnTo>
                  <a:lnTo>
                    <a:pt x="1609137" y="1155141"/>
                  </a:lnTo>
                  <a:lnTo>
                    <a:pt x="1607805" y="1150000"/>
                  </a:lnTo>
                  <a:lnTo>
                    <a:pt x="1605331" y="1143527"/>
                  </a:lnTo>
                  <a:lnTo>
                    <a:pt x="1602667" y="1131913"/>
                  </a:lnTo>
                  <a:lnTo>
                    <a:pt x="1603999" y="1121536"/>
                  </a:lnTo>
                  <a:lnTo>
                    <a:pt x="1603999" y="1106114"/>
                  </a:lnTo>
                  <a:lnTo>
                    <a:pt x="1607805" y="1100973"/>
                  </a:lnTo>
                  <a:lnTo>
                    <a:pt x="1610374" y="1088026"/>
                  </a:lnTo>
                  <a:lnTo>
                    <a:pt x="1611707" y="1085456"/>
                  </a:lnTo>
                  <a:lnTo>
                    <a:pt x="1611707" y="1076412"/>
                  </a:lnTo>
                  <a:lnTo>
                    <a:pt x="1616845" y="1071271"/>
                  </a:lnTo>
                  <a:lnTo>
                    <a:pt x="1620746" y="1068701"/>
                  </a:lnTo>
                  <a:lnTo>
                    <a:pt x="1621983" y="1066035"/>
                  </a:lnTo>
                  <a:lnTo>
                    <a:pt x="1619509" y="1053183"/>
                  </a:lnTo>
                  <a:lnTo>
                    <a:pt x="1621983" y="1040236"/>
                  </a:lnTo>
                  <a:lnTo>
                    <a:pt x="1624647" y="1033858"/>
                  </a:lnTo>
                  <a:lnTo>
                    <a:pt x="1623315" y="1027384"/>
                  </a:lnTo>
                  <a:lnTo>
                    <a:pt x="1624647" y="1024814"/>
                  </a:lnTo>
                  <a:lnTo>
                    <a:pt x="1625884" y="1027384"/>
                  </a:lnTo>
                  <a:lnTo>
                    <a:pt x="1629785" y="1044139"/>
                  </a:lnTo>
                  <a:lnTo>
                    <a:pt x="1628453" y="1058324"/>
                  </a:lnTo>
                  <a:lnTo>
                    <a:pt x="1629785" y="1062227"/>
                  </a:lnTo>
                  <a:lnTo>
                    <a:pt x="1631118" y="1063465"/>
                  </a:lnTo>
                  <a:lnTo>
                    <a:pt x="1632355" y="1063465"/>
                  </a:lnTo>
                  <a:lnTo>
                    <a:pt x="1633687" y="1060894"/>
                  </a:lnTo>
                  <a:lnTo>
                    <a:pt x="1633687" y="1045472"/>
                  </a:lnTo>
                  <a:lnTo>
                    <a:pt x="1632355" y="1035952"/>
                  </a:lnTo>
                  <a:lnTo>
                    <a:pt x="1627216" y="997206"/>
                  </a:lnTo>
                  <a:lnTo>
                    <a:pt x="1625884" y="994636"/>
                  </a:lnTo>
                  <a:lnTo>
                    <a:pt x="1621983" y="994636"/>
                  </a:lnTo>
                  <a:lnTo>
                    <a:pt x="1620746" y="989400"/>
                  </a:lnTo>
                  <a:lnTo>
                    <a:pt x="1618177" y="882302"/>
                  </a:lnTo>
                  <a:lnTo>
                    <a:pt x="1615608" y="863262"/>
                  </a:lnTo>
                  <a:lnTo>
                    <a:pt x="1611707" y="845174"/>
                  </a:lnTo>
                  <a:lnTo>
                    <a:pt x="1607805" y="829752"/>
                  </a:lnTo>
                  <a:lnTo>
                    <a:pt x="1602667" y="824516"/>
                  </a:lnTo>
                  <a:lnTo>
                    <a:pt x="1600098" y="818138"/>
                  </a:lnTo>
                  <a:lnTo>
                    <a:pt x="1597528" y="810331"/>
                  </a:lnTo>
                  <a:lnTo>
                    <a:pt x="1592390" y="806523"/>
                  </a:lnTo>
                  <a:lnTo>
                    <a:pt x="1588489" y="802620"/>
                  </a:lnTo>
                  <a:lnTo>
                    <a:pt x="1588489" y="800050"/>
                  </a:lnTo>
                  <a:lnTo>
                    <a:pt x="1589821" y="797480"/>
                  </a:lnTo>
                  <a:lnTo>
                    <a:pt x="1592390" y="797480"/>
                  </a:lnTo>
                  <a:lnTo>
                    <a:pt x="1596197" y="803953"/>
                  </a:lnTo>
                  <a:lnTo>
                    <a:pt x="1597528" y="803953"/>
                  </a:lnTo>
                  <a:lnTo>
                    <a:pt x="1597528" y="801287"/>
                  </a:lnTo>
                  <a:lnTo>
                    <a:pt x="1589821" y="791768"/>
                  </a:lnTo>
                  <a:lnTo>
                    <a:pt x="1583351" y="778916"/>
                  </a:lnTo>
                  <a:lnTo>
                    <a:pt x="1578117" y="769872"/>
                  </a:lnTo>
                  <a:lnTo>
                    <a:pt x="1569078" y="762161"/>
                  </a:lnTo>
                  <a:lnTo>
                    <a:pt x="1563940" y="759495"/>
                  </a:lnTo>
                  <a:lnTo>
                    <a:pt x="1558801" y="753117"/>
                  </a:lnTo>
                  <a:lnTo>
                    <a:pt x="1557469" y="753117"/>
                  </a:lnTo>
                  <a:lnTo>
                    <a:pt x="1553568" y="754354"/>
                  </a:lnTo>
                  <a:lnTo>
                    <a:pt x="1552331" y="755687"/>
                  </a:lnTo>
                  <a:lnTo>
                    <a:pt x="1553568" y="759495"/>
                  </a:lnTo>
                  <a:lnTo>
                    <a:pt x="1552331" y="760828"/>
                  </a:lnTo>
                  <a:lnTo>
                    <a:pt x="1549762" y="755687"/>
                  </a:lnTo>
                  <a:lnTo>
                    <a:pt x="1548430" y="754354"/>
                  </a:lnTo>
                  <a:lnTo>
                    <a:pt x="1547192" y="753117"/>
                  </a:lnTo>
                  <a:lnTo>
                    <a:pt x="1538153" y="746643"/>
                  </a:lnTo>
                  <a:lnTo>
                    <a:pt x="1536821" y="745311"/>
                  </a:lnTo>
                  <a:lnTo>
                    <a:pt x="1536821" y="744073"/>
                  </a:lnTo>
                  <a:lnTo>
                    <a:pt x="1542054" y="744073"/>
                  </a:lnTo>
                  <a:lnTo>
                    <a:pt x="1543291" y="745311"/>
                  </a:lnTo>
                  <a:lnTo>
                    <a:pt x="1544623" y="745311"/>
                  </a:lnTo>
                  <a:lnTo>
                    <a:pt x="1549762" y="749214"/>
                  </a:lnTo>
                  <a:lnTo>
                    <a:pt x="1550999" y="749214"/>
                  </a:lnTo>
                  <a:lnTo>
                    <a:pt x="1557469" y="747881"/>
                  </a:lnTo>
                  <a:lnTo>
                    <a:pt x="1558801" y="749214"/>
                  </a:lnTo>
                  <a:lnTo>
                    <a:pt x="1565272" y="756925"/>
                  </a:lnTo>
                  <a:lnTo>
                    <a:pt x="1566509" y="755687"/>
                  </a:lnTo>
                  <a:lnTo>
                    <a:pt x="1534252" y="709230"/>
                  </a:lnTo>
                  <a:lnTo>
                    <a:pt x="1505706" y="647256"/>
                  </a:lnTo>
                  <a:lnTo>
                    <a:pt x="1485057" y="618696"/>
                  </a:lnTo>
                  <a:lnTo>
                    <a:pt x="1482964" y="618696"/>
                  </a:lnTo>
                  <a:lnTo>
                    <a:pt x="1481632" y="622600"/>
                  </a:lnTo>
                  <a:lnTo>
                    <a:pt x="1480299" y="623837"/>
                  </a:lnTo>
                  <a:lnTo>
                    <a:pt x="1479063" y="623837"/>
                  </a:lnTo>
                  <a:lnTo>
                    <a:pt x="1479063" y="620029"/>
                  </a:lnTo>
                  <a:lnTo>
                    <a:pt x="1480299" y="617459"/>
                  </a:lnTo>
                  <a:lnTo>
                    <a:pt x="1481632" y="614793"/>
                  </a:lnTo>
                  <a:lnTo>
                    <a:pt x="1481632" y="612223"/>
                  </a:lnTo>
                  <a:lnTo>
                    <a:pt x="1467454" y="591660"/>
                  </a:lnTo>
                  <a:lnTo>
                    <a:pt x="1421019" y="520642"/>
                  </a:lnTo>
                  <a:lnTo>
                    <a:pt x="1395233" y="470282"/>
                  </a:lnTo>
                  <a:lnTo>
                    <a:pt x="1392568" y="457334"/>
                  </a:lnTo>
                  <a:lnTo>
                    <a:pt x="1386098" y="450861"/>
                  </a:lnTo>
                  <a:lnTo>
                    <a:pt x="1375821" y="417351"/>
                  </a:lnTo>
                  <a:lnTo>
                    <a:pt x="1387430" y="423825"/>
                  </a:lnTo>
                  <a:lnTo>
                    <a:pt x="1386098" y="425062"/>
                  </a:lnTo>
                  <a:lnTo>
                    <a:pt x="1391331" y="425062"/>
                  </a:lnTo>
                  <a:lnTo>
                    <a:pt x="1391331" y="427157"/>
                  </a:lnTo>
                  <a:lnTo>
                    <a:pt x="1397802" y="428489"/>
                  </a:lnTo>
                  <a:lnTo>
                    <a:pt x="1396469" y="425919"/>
                  </a:lnTo>
                  <a:lnTo>
                    <a:pt x="1382292" y="410402"/>
                  </a:lnTo>
                  <a:lnTo>
                    <a:pt x="1375821" y="400025"/>
                  </a:lnTo>
                  <a:lnTo>
                    <a:pt x="1357743" y="374226"/>
                  </a:lnTo>
                  <a:lnTo>
                    <a:pt x="1356505" y="370418"/>
                  </a:lnTo>
                  <a:lnTo>
                    <a:pt x="1356505" y="366515"/>
                  </a:lnTo>
                  <a:lnTo>
                    <a:pt x="1355173" y="366515"/>
                  </a:lnTo>
                  <a:lnTo>
                    <a:pt x="1352604" y="365182"/>
                  </a:lnTo>
                  <a:lnTo>
                    <a:pt x="1351272" y="362612"/>
                  </a:lnTo>
                  <a:lnTo>
                    <a:pt x="1351272" y="358804"/>
                  </a:lnTo>
                  <a:lnTo>
                    <a:pt x="1347466" y="356138"/>
                  </a:lnTo>
                  <a:lnTo>
                    <a:pt x="1346134" y="354901"/>
                  </a:lnTo>
                  <a:lnTo>
                    <a:pt x="1342232" y="352235"/>
                  </a:lnTo>
                  <a:lnTo>
                    <a:pt x="1342232" y="350998"/>
                  </a:lnTo>
                  <a:lnTo>
                    <a:pt x="1343564" y="349760"/>
                  </a:lnTo>
                  <a:lnTo>
                    <a:pt x="1337094" y="340716"/>
                  </a:lnTo>
                  <a:lnTo>
                    <a:pt x="1318063" y="313585"/>
                  </a:lnTo>
                  <a:lnTo>
                    <a:pt x="1311688" y="303398"/>
                  </a:lnTo>
                  <a:lnTo>
                    <a:pt x="1306550" y="295687"/>
                  </a:lnTo>
                  <a:lnTo>
                    <a:pt x="1305218" y="294354"/>
                  </a:lnTo>
                  <a:lnTo>
                    <a:pt x="1305218" y="290546"/>
                  </a:lnTo>
                  <a:lnTo>
                    <a:pt x="1306550" y="287976"/>
                  </a:lnTo>
                  <a:lnTo>
                    <a:pt x="1305218" y="286643"/>
                  </a:lnTo>
                  <a:lnTo>
                    <a:pt x="1298747" y="278932"/>
                  </a:lnTo>
                  <a:lnTo>
                    <a:pt x="1292372" y="267318"/>
                  </a:lnTo>
                  <a:lnTo>
                    <a:pt x="1283142" y="255799"/>
                  </a:lnTo>
                  <a:lnTo>
                    <a:pt x="1275339" y="241614"/>
                  </a:lnTo>
                  <a:lnTo>
                    <a:pt x="1270201" y="240281"/>
                  </a:lnTo>
                  <a:lnTo>
                    <a:pt x="1268869" y="238949"/>
                  </a:lnTo>
                  <a:lnTo>
                    <a:pt x="1270201" y="237711"/>
                  </a:lnTo>
                  <a:lnTo>
                    <a:pt x="1274102" y="236378"/>
                  </a:lnTo>
                  <a:lnTo>
                    <a:pt x="1274102" y="235141"/>
                  </a:lnTo>
                  <a:lnTo>
                    <a:pt x="1272770" y="232475"/>
                  </a:lnTo>
                  <a:lnTo>
                    <a:pt x="1270201" y="228667"/>
                  </a:lnTo>
                  <a:lnTo>
                    <a:pt x="1267632" y="222194"/>
                  </a:lnTo>
                  <a:lnTo>
                    <a:pt x="1263731" y="217053"/>
                  </a:lnTo>
                  <a:lnTo>
                    <a:pt x="1258592" y="211912"/>
                  </a:lnTo>
                  <a:lnTo>
                    <a:pt x="1250885" y="204106"/>
                  </a:lnTo>
                  <a:lnTo>
                    <a:pt x="1248221" y="197633"/>
                  </a:lnTo>
                  <a:lnTo>
                    <a:pt x="1248221" y="188589"/>
                  </a:lnTo>
                  <a:lnTo>
                    <a:pt x="1250885" y="186018"/>
                  </a:lnTo>
                  <a:lnTo>
                    <a:pt x="1249553" y="184781"/>
                  </a:lnTo>
                  <a:lnTo>
                    <a:pt x="1249553" y="183448"/>
                  </a:lnTo>
                  <a:lnTo>
                    <a:pt x="1246984" y="180878"/>
                  </a:lnTo>
                  <a:lnTo>
                    <a:pt x="1241751" y="174404"/>
                  </a:lnTo>
                  <a:lnTo>
                    <a:pt x="1236612" y="165455"/>
                  </a:lnTo>
                  <a:lnTo>
                    <a:pt x="1232806" y="158982"/>
                  </a:lnTo>
                  <a:lnTo>
                    <a:pt x="1232806" y="153746"/>
                  </a:lnTo>
                  <a:lnTo>
                    <a:pt x="1231474" y="149938"/>
                  </a:lnTo>
                  <a:lnTo>
                    <a:pt x="1230237" y="146035"/>
                  </a:lnTo>
                  <a:lnTo>
                    <a:pt x="1225004" y="136991"/>
                  </a:lnTo>
                  <a:lnTo>
                    <a:pt x="1219865" y="127947"/>
                  </a:lnTo>
                  <a:lnTo>
                    <a:pt x="1215964" y="121474"/>
                  </a:lnTo>
                  <a:lnTo>
                    <a:pt x="1213395" y="113762"/>
                  </a:lnTo>
                  <a:lnTo>
                    <a:pt x="1213395" y="103481"/>
                  </a:lnTo>
                  <a:lnTo>
                    <a:pt x="1212158" y="100911"/>
                  </a:lnTo>
                  <a:lnTo>
                    <a:pt x="1209589" y="98340"/>
                  </a:lnTo>
                  <a:lnTo>
                    <a:pt x="1208256" y="93200"/>
                  </a:lnTo>
                  <a:lnTo>
                    <a:pt x="1206924" y="89296"/>
                  </a:lnTo>
                  <a:lnTo>
                    <a:pt x="1204355" y="86726"/>
                  </a:lnTo>
                  <a:lnTo>
                    <a:pt x="1201786" y="85488"/>
                  </a:lnTo>
                  <a:lnTo>
                    <a:pt x="1203118" y="84156"/>
                  </a:lnTo>
                  <a:lnTo>
                    <a:pt x="1201786" y="68638"/>
                  </a:lnTo>
                  <a:lnTo>
                    <a:pt x="1194079" y="53121"/>
                  </a:lnTo>
                  <a:lnTo>
                    <a:pt x="1188940" y="49313"/>
                  </a:lnTo>
                  <a:lnTo>
                    <a:pt x="1186371" y="49313"/>
                  </a:lnTo>
                  <a:lnTo>
                    <a:pt x="1185039" y="47980"/>
                  </a:lnTo>
                  <a:lnTo>
                    <a:pt x="1185039" y="44172"/>
                  </a:lnTo>
                  <a:lnTo>
                    <a:pt x="1186371" y="37699"/>
                  </a:lnTo>
                  <a:lnTo>
                    <a:pt x="1187608" y="32463"/>
                  </a:lnTo>
                  <a:lnTo>
                    <a:pt x="1188940" y="31225"/>
                  </a:lnTo>
                  <a:lnTo>
                    <a:pt x="1188940" y="28655"/>
                  </a:lnTo>
                  <a:lnTo>
                    <a:pt x="1187608" y="24752"/>
                  </a:lnTo>
                  <a:lnTo>
                    <a:pt x="1187608" y="22181"/>
                  </a:lnTo>
                  <a:lnTo>
                    <a:pt x="1186371" y="19611"/>
                  </a:lnTo>
                  <a:lnTo>
                    <a:pt x="1186371" y="17802"/>
                  </a:lnTo>
                  <a:lnTo>
                    <a:pt x="1181138" y="17802"/>
                  </a:lnTo>
                  <a:lnTo>
                    <a:pt x="1178569" y="19135"/>
                  </a:lnTo>
                  <a:lnTo>
                    <a:pt x="1173430" y="17802"/>
                  </a:lnTo>
                  <a:lnTo>
                    <a:pt x="1170861" y="16564"/>
                  </a:lnTo>
                  <a:lnTo>
                    <a:pt x="1168292" y="13994"/>
                  </a:lnTo>
                  <a:lnTo>
                    <a:pt x="1166960" y="12661"/>
                  </a:lnTo>
                  <a:lnTo>
                    <a:pt x="1142411" y="11424"/>
                  </a:lnTo>
                  <a:close/>
                  <a:moveTo>
                    <a:pt x="1393901" y="831371"/>
                  </a:moveTo>
                  <a:lnTo>
                    <a:pt x="1393901" y="830038"/>
                  </a:lnTo>
                  <a:lnTo>
                    <a:pt x="1395233" y="830038"/>
                  </a:lnTo>
                  <a:lnTo>
                    <a:pt x="1395233" y="828800"/>
                  </a:lnTo>
                  <a:lnTo>
                    <a:pt x="1396469" y="827467"/>
                  </a:lnTo>
                  <a:lnTo>
                    <a:pt x="1396469" y="826229"/>
                  </a:lnTo>
                  <a:lnTo>
                    <a:pt x="1399039" y="826229"/>
                  </a:lnTo>
                  <a:lnTo>
                    <a:pt x="1399039" y="823564"/>
                  </a:lnTo>
                  <a:lnTo>
                    <a:pt x="1401608" y="823564"/>
                  </a:lnTo>
                  <a:lnTo>
                    <a:pt x="1402940" y="822327"/>
                  </a:lnTo>
                  <a:lnTo>
                    <a:pt x="1404177" y="820994"/>
                  </a:lnTo>
                  <a:lnTo>
                    <a:pt x="1405509" y="820994"/>
                  </a:lnTo>
                  <a:lnTo>
                    <a:pt x="1405509" y="819756"/>
                  </a:lnTo>
                  <a:lnTo>
                    <a:pt x="1406841" y="818423"/>
                  </a:lnTo>
                  <a:lnTo>
                    <a:pt x="1408078" y="818423"/>
                  </a:lnTo>
                  <a:lnTo>
                    <a:pt x="1409411" y="817185"/>
                  </a:lnTo>
                  <a:lnTo>
                    <a:pt x="1409411" y="815853"/>
                  </a:lnTo>
                  <a:lnTo>
                    <a:pt x="1410648" y="815853"/>
                  </a:lnTo>
                  <a:lnTo>
                    <a:pt x="1410648" y="814615"/>
                  </a:lnTo>
                  <a:lnTo>
                    <a:pt x="1411979" y="813283"/>
                  </a:lnTo>
                  <a:lnTo>
                    <a:pt x="1413216" y="813283"/>
                  </a:lnTo>
                  <a:lnTo>
                    <a:pt x="1414549" y="811950"/>
                  </a:lnTo>
                  <a:lnTo>
                    <a:pt x="1414549" y="809380"/>
                  </a:lnTo>
                  <a:lnTo>
                    <a:pt x="1415786" y="809380"/>
                  </a:lnTo>
                  <a:lnTo>
                    <a:pt x="1415786" y="807951"/>
                  </a:lnTo>
                  <a:lnTo>
                    <a:pt x="1417118" y="807951"/>
                  </a:lnTo>
                  <a:lnTo>
                    <a:pt x="1417118" y="802811"/>
                  </a:lnTo>
                  <a:lnTo>
                    <a:pt x="1418355" y="802811"/>
                  </a:lnTo>
                  <a:lnTo>
                    <a:pt x="1418355" y="801478"/>
                  </a:lnTo>
                  <a:lnTo>
                    <a:pt x="1423588" y="801478"/>
                  </a:lnTo>
                  <a:lnTo>
                    <a:pt x="1424825" y="800145"/>
                  </a:lnTo>
                  <a:lnTo>
                    <a:pt x="1423588" y="798907"/>
                  </a:lnTo>
                  <a:lnTo>
                    <a:pt x="1422256" y="798907"/>
                  </a:lnTo>
                  <a:lnTo>
                    <a:pt x="1422256" y="797575"/>
                  </a:lnTo>
                  <a:lnTo>
                    <a:pt x="1423588" y="796337"/>
                  </a:lnTo>
                  <a:lnTo>
                    <a:pt x="1424825" y="796337"/>
                  </a:lnTo>
                  <a:lnTo>
                    <a:pt x="1424825" y="793767"/>
                  </a:lnTo>
                  <a:lnTo>
                    <a:pt x="1426158" y="792434"/>
                  </a:lnTo>
                  <a:lnTo>
                    <a:pt x="1426158" y="791101"/>
                  </a:lnTo>
                  <a:lnTo>
                    <a:pt x="1427489" y="789863"/>
                  </a:lnTo>
                  <a:lnTo>
                    <a:pt x="1427489" y="791101"/>
                  </a:lnTo>
                  <a:lnTo>
                    <a:pt x="1428727" y="792434"/>
                  </a:lnTo>
                  <a:lnTo>
                    <a:pt x="1430059" y="791101"/>
                  </a:lnTo>
                  <a:lnTo>
                    <a:pt x="1431296" y="789863"/>
                  </a:lnTo>
                  <a:lnTo>
                    <a:pt x="1431296" y="787293"/>
                  </a:lnTo>
                  <a:lnTo>
                    <a:pt x="1432628" y="785961"/>
                  </a:lnTo>
                  <a:lnTo>
                    <a:pt x="1432628" y="784723"/>
                  </a:lnTo>
                  <a:lnTo>
                    <a:pt x="1433865" y="784723"/>
                  </a:lnTo>
                  <a:lnTo>
                    <a:pt x="1433865" y="783390"/>
                  </a:lnTo>
                  <a:lnTo>
                    <a:pt x="1435387" y="783390"/>
                  </a:lnTo>
                  <a:lnTo>
                    <a:pt x="1435387" y="779392"/>
                  </a:lnTo>
                  <a:lnTo>
                    <a:pt x="1436624" y="778154"/>
                  </a:lnTo>
                  <a:lnTo>
                    <a:pt x="1436624" y="776821"/>
                  </a:lnTo>
                  <a:lnTo>
                    <a:pt x="1437957" y="775584"/>
                  </a:lnTo>
                  <a:lnTo>
                    <a:pt x="1437957" y="774251"/>
                  </a:lnTo>
                  <a:lnTo>
                    <a:pt x="1439288" y="774251"/>
                  </a:lnTo>
                  <a:lnTo>
                    <a:pt x="1439288" y="773014"/>
                  </a:lnTo>
                  <a:lnTo>
                    <a:pt x="1440525" y="773014"/>
                  </a:lnTo>
                  <a:lnTo>
                    <a:pt x="1440525" y="771681"/>
                  </a:lnTo>
                  <a:lnTo>
                    <a:pt x="1441858" y="770348"/>
                  </a:lnTo>
                  <a:lnTo>
                    <a:pt x="1443095" y="770348"/>
                  </a:lnTo>
                  <a:lnTo>
                    <a:pt x="1444427" y="769110"/>
                  </a:lnTo>
                  <a:lnTo>
                    <a:pt x="1445664" y="769110"/>
                  </a:lnTo>
                  <a:lnTo>
                    <a:pt x="1445664" y="767778"/>
                  </a:lnTo>
                  <a:lnTo>
                    <a:pt x="1448233" y="767778"/>
                  </a:lnTo>
                  <a:lnTo>
                    <a:pt x="1449565" y="769110"/>
                  </a:lnTo>
                  <a:lnTo>
                    <a:pt x="1449565" y="770348"/>
                  </a:lnTo>
                  <a:lnTo>
                    <a:pt x="1452134" y="770348"/>
                  </a:lnTo>
                  <a:lnTo>
                    <a:pt x="1456035" y="771681"/>
                  </a:lnTo>
                  <a:lnTo>
                    <a:pt x="1459937" y="773014"/>
                  </a:lnTo>
                  <a:lnTo>
                    <a:pt x="1461174" y="774251"/>
                  </a:lnTo>
                  <a:lnTo>
                    <a:pt x="1462506" y="775584"/>
                  </a:lnTo>
                  <a:lnTo>
                    <a:pt x="1463743" y="776821"/>
                  </a:lnTo>
                  <a:lnTo>
                    <a:pt x="1465075" y="776821"/>
                  </a:lnTo>
                  <a:lnTo>
                    <a:pt x="1466312" y="778154"/>
                  </a:lnTo>
                  <a:lnTo>
                    <a:pt x="1467644" y="778154"/>
                  </a:lnTo>
                  <a:lnTo>
                    <a:pt x="1467644" y="779392"/>
                  </a:lnTo>
                  <a:lnTo>
                    <a:pt x="1468882" y="779392"/>
                  </a:lnTo>
                  <a:lnTo>
                    <a:pt x="1470213" y="780725"/>
                  </a:lnTo>
                  <a:lnTo>
                    <a:pt x="1471545" y="782058"/>
                  </a:lnTo>
                  <a:lnTo>
                    <a:pt x="1472783" y="783295"/>
                  </a:lnTo>
                  <a:lnTo>
                    <a:pt x="1474115" y="783295"/>
                  </a:lnTo>
                  <a:lnTo>
                    <a:pt x="1474115" y="784628"/>
                  </a:lnTo>
                  <a:lnTo>
                    <a:pt x="1475352" y="784628"/>
                  </a:lnTo>
                  <a:lnTo>
                    <a:pt x="1476684" y="787198"/>
                  </a:lnTo>
                  <a:lnTo>
                    <a:pt x="1476684" y="789769"/>
                  </a:lnTo>
                  <a:lnTo>
                    <a:pt x="1477921" y="791006"/>
                  </a:lnTo>
                  <a:lnTo>
                    <a:pt x="1477921" y="792339"/>
                  </a:lnTo>
                  <a:lnTo>
                    <a:pt x="1479253" y="793672"/>
                  </a:lnTo>
                  <a:lnTo>
                    <a:pt x="1479253" y="794909"/>
                  </a:lnTo>
                  <a:lnTo>
                    <a:pt x="1480490" y="796242"/>
                  </a:lnTo>
                  <a:lnTo>
                    <a:pt x="1480490" y="797480"/>
                  </a:lnTo>
                  <a:lnTo>
                    <a:pt x="1481822" y="797480"/>
                  </a:lnTo>
                  <a:lnTo>
                    <a:pt x="1481822" y="798812"/>
                  </a:lnTo>
                  <a:lnTo>
                    <a:pt x="1483154" y="801383"/>
                  </a:lnTo>
                  <a:lnTo>
                    <a:pt x="1483154" y="802716"/>
                  </a:lnTo>
                  <a:lnTo>
                    <a:pt x="1484392" y="803953"/>
                  </a:lnTo>
                  <a:lnTo>
                    <a:pt x="1485723" y="805286"/>
                  </a:lnTo>
                  <a:lnTo>
                    <a:pt x="1486960" y="806523"/>
                  </a:lnTo>
                  <a:lnTo>
                    <a:pt x="1486960" y="807951"/>
                  </a:lnTo>
                  <a:lnTo>
                    <a:pt x="1488293" y="809189"/>
                  </a:lnTo>
                  <a:lnTo>
                    <a:pt x="1488293" y="810522"/>
                  </a:lnTo>
                  <a:lnTo>
                    <a:pt x="1489530" y="813092"/>
                  </a:lnTo>
                  <a:lnTo>
                    <a:pt x="1489530" y="815662"/>
                  </a:lnTo>
                  <a:lnTo>
                    <a:pt x="1490862" y="818233"/>
                  </a:lnTo>
                  <a:lnTo>
                    <a:pt x="1490862" y="820803"/>
                  </a:lnTo>
                  <a:lnTo>
                    <a:pt x="1492194" y="823374"/>
                  </a:lnTo>
                  <a:lnTo>
                    <a:pt x="1492194" y="835083"/>
                  </a:lnTo>
                  <a:lnTo>
                    <a:pt x="1490862" y="837653"/>
                  </a:lnTo>
                  <a:lnTo>
                    <a:pt x="1489530" y="840224"/>
                  </a:lnTo>
                  <a:lnTo>
                    <a:pt x="1488293" y="840224"/>
                  </a:lnTo>
                  <a:lnTo>
                    <a:pt x="1488293" y="846031"/>
                  </a:lnTo>
                  <a:lnTo>
                    <a:pt x="1486960" y="847269"/>
                  </a:lnTo>
                  <a:lnTo>
                    <a:pt x="1484392" y="848601"/>
                  </a:lnTo>
                  <a:lnTo>
                    <a:pt x="1483154" y="849934"/>
                  </a:lnTo>
                  <a:lnTo>
                    <a:pt x="1481822" y="851171"/>
                  </a:lnTo>
                  <a:lnTo>
                    <a:pt x="1480490" y="852504"/>
                  </a:lnTo>
                  <a:lnTo>
                    <a:pt x="1480490" y="858978"/>
                  </a:lnTo>
                  <a:lnTo>
                    <a:pt x="1481822" y="860215"/>
                  </a:lnTo>
                  <a:lnTo>
                    <a:pt x="1481822" y="862786"/>
                  </a:lnTo>
                  <a:lnTo>
                    <a:pt x="1483154" y="864119"/>
                  </a:lnTo>
                  <a:lnTo>
                    <a:pt x="1483154" y="866689"/>
                  </a:lnTo>
                  <a:lnTo>
                    <a:pt x="1481822" y="866689"/>
                  </a:lnTo>
                  <a:lnTo>
                    <a:pt x="1480490" y="869259"/>
                  </a:lnTo>
                  <a:lnTo>
                    <a:pt x="1479253" y="870592"/>
                  </a:lnTo>
                  <a:lnTo>
                    <a:pt x="1477921" y="869259"/>
                  </a:lnTo>
                  <a:lnTo>
                    <a:pt x="1476684" y="869259"/>
                  </a:lnTo>
                  <a:lnTo>
                    <a:pt x="1476684" y="870592"/>
                  </a:lnTo>
                  <a:lnTo>
                    <a:pt x="1474115" y="870592"/>
                  </a:lnTo>
                  <a:lnTo>
                    <a:pt x="1474115" y="873162"/>
                  </a:lnTo>
                  <a:lnTo>
                    <a:pt x="1475352" y="873162"/>
                  </a:lnTo>
                  <a:lnTo>
                    <a:pt x="1476684" y="874495"/>
                  </a:lnTo>
                  <a:lnTo>
                    <a:pt x="1477921" y="874495"/>
                  </a:lnTo>
                  <a:lnTo>
                    <a:pt x="1477921" y="879541"/>
                  </a:lnTo>
                  <a:lnTo>
                    <a:pt x="1476684" y="880873"/>
                  </a:lnTo>
                  <a:lnTo>
                    <a:pt x="1475352" y="882206"/>
                  </a:lnTo>
                  <a:lnTo>
                    <a:pt x="1475352" y="883444"/>
                  </a:lnTo>
                  <a:lnTo>
                    <a:pt x="1474115" y="882206"/>
                  </a:lnTo>
                  <a:lnTo>
                    <a:pt x="1471545" y="882206"/>
                  </a:lnTo>
                  <a:lnTo>
                    <a:pt x="1471545" y="880873"/>
                  </a:lnTo>
                  <a:lnTo>
                    <a:pt x="1467644" y="880873"/>
                  </a:lnTo>
                  <a:lnTo>
                    <a:pt x="1466312" y="879541"/>
                  </a:lnTo>
                  <a:lnTo>
                    <a:pt x="1465075" y="880873"/>
                  </a:lnTo>
                  <a:lnTo>
                    <a:pt x="1463933" y="880873"/>
                  </a:lnTo>
                  <a:lnTo>
                    <a:pt x="1462696" y="882206"/>
                  </a:lnTo>
                  <a:lnTo>
                    <a:pt x="1458795" y="882206"/>
                  </a:lnTo>
                  <a:lnTo>
                    <a:pt x="1457463" y="879541"/>
                  </a:lnTo>
                  <a:lnTo>
                    <a:pt x="1456226" y="878303"/>
                  </a:lnTo>
                  <a:lnTo>
                    <a:pt x="1454418" y="878303"/>
                  </a:lnTo>
                  <a:lnTo>
                    <a:pt x="1453181" y="877066"/>
                  </a:lnTo>
                  <a:lnTo>
                    <a:pt x="1451849" y="877066"/>
                  </a:lnTo>
                  <a:lnTo>
                    <a:pt x="1449280" y="875733"/>
                  </a:lnTo>
                  <a:lnTo>
                    <a:pt x="1446711" y="874495"/>
                  </a:lnTo>
                  <a:lnTo>
                    <a:pt x="1442810" y="874495"/>
                  </a:lnTo>
                  <a:lnTo>
                    <a:pt x="1440240" y="873162"/>
                  </a:lnTo>
                  <a:lnTo>
                    <a:pt x="1439003" y="871830"/>
                  </a:lnTo>
                  <a:lnTo>
                    <a:pt x="1437671" y="871830"/>
                  </a:lnTo>
                  <a:lnTo>
                    <a:pt x="1436339" y="870592"/>
                  </a:lnTo>
                  <a:lnTo>
                    <a:pt x="1435387" y="870592"/>
                  </a:lnTo>
                  <a:lnTo>
                    <a:pt x="1434055" y="869259"/>
                  </a:lnTo>
                  <a:lnTo>
                    <a:pt x="1434055" y="868022"/>
                  </a:lnTo>
                  <a:lnTo>
                    <a:pt x="1432818" y="868022"/>
                  </a:lnTo>
                  <a:lnTo>
                    <a:pt x="1432818" y="866689"/>
                  </a:lnTo>
                  <a:lnTo>
                    <a:pt x="1431486" y="865451"/>
                  </a:lnTo>
                  <a:lnTo>
                    <a:pt x="1431486" y="864119"/>
                  </a:lnTo>
                  <a:lnTo>
                    <a:pt x="1430249" y="862786"/>
                  </a:lnTo>
                  <a:lnTo>
                    <a:pt x="1430249" y="861548"/>
                  </a:lnTo>
                  <a:lnTo>
                    <a:pt x="1428917" y="860215"/>
                  </a:lnTo>
                  <a:lnTo>
                    <a:pt x="1427680" y="858978"/>
                  </a:lnTo>
                  <a:lnTo>
                    <a:pt x="1427680" y="857645"/>
                  </a:lnTo>
                  <a:lnTo>
                    <a:pt x="1425872" y="857645"/>
                  </a:lnTo>
                  <a:lnTo>
                    <a:pt x="1425872" y="855075"/>
                  </a:lnTo>
                  <a:lnTo>
                    <a:pt x="1423303" y="855075"/>
                  </a:lnTo>
                  <a:lnTo>
                    <a:pt x="1423303" y="853742"/>
                  </a:lnTo>
                  <a:lnTo>
                    <a:pt x="1424540" y="853742"/>
                  </a:lnTo>
                  <a:lnTo>
                    <a:pt x="1424540" y="852504"/>
                  </a:lnTo>
                  <a:lnTo>
                    <a:pt x="1420734" y="852504"/>
                  </a:lnTo>
                  <a:lnTo>
                    <a:pt x="1419402" y="851171"/>
                  </a:lnTo>
                  <a:lnTo>
                    <a:pt x="1416832" y="851171"/>
                  </a:lnTo>
                  <a:lnTo>
                    <a:pt x="1416832" y="849934"/>
                  </a:lnTo>
                  <a:lnTo>
                    <a:pt x="1418069" y="848601"/>
                  </a:lnTo>
                  <a:lnTo>
                    <a:pt x="1418069" y="849934"/>
                  </a:lnTo>
                  <a:lnTo>
                    <a:pt x="1419402" y="849934"/>
                  </a:lnTo>
                  <a:lnTo>
                    <a:pt x="1419402" y="846031"/>
                  </a:lnTo>
                  <a:lnTo>
                    <a:pt x="1416832" y="846031"/>
                  </a:lnTo>
                  <a:lnTo>
                    <a:pt x="1416832" y="847269"/>
                  </a:lnTo>
                  <a:lnTo>
                    <a:pt x="1415500" y="848601"/>
                  </a:lnTo>
                  <a:lnTo>
                    <a:pt x="1414264" y="849934"/>
                  </a:lnTo>
                  <a:lnTo>
                    <a:pt x="1409125" y="849934"/>
                  </a:lnTo>
                  <a:lnTo>
                    <a:pt x="1407793" y="848601"/>
                  </a:lnTo>
                  <a:lnTo>
                    <a:pt x="1406841" y="848601"/>
                  </a:lnTo>
                  <a:lnTo>
                    <a:pt x="1406841" y="847269"/>
                  </a:lnTo>
                  <a:lnTo>
                    <a:pt x="1402940" y="847269"/>
                  </a:lnTo>
                  <a:lnTo>
                    <a:pt x="1401608" y="848601"/>
                  </a:lnTo>
                  <a:lnTo>
                    <a:pt x="1400371" y="847269"/>
                  </a:lnTo>
                  <a:lnTo>
                    <a:pt x="1400371" y="844698"/>
                  </a:lnTo>
                  <a:lnTo>
                    <a:pt x="1401608" y="844698"/>
                  </a:lnTo>
                  <a:lnTo>
                    <a:pt x="1401608" y="842128"/>
                  </a:lnTo>
                  <a:lnTo>
                    <a:pt x="1399039" y="842128"/>
                  </a:lnTo>
                  <a:lnTo>
                    <a:pt x="1397802" y="840890"/>
                  </a:lnTo>
                  <a:lnTo>
                    <a:pt x="1397802" y="836511"/>
                  </a:lnTo>
                  <a:lnTo>
                    <a:pt x="1399039" y="836511"/>
                  </a:lnTo>
                  <a:lnTo>
                    <a:pt x="1399039" y="833940"/>
                  </a:lnTo>
                  <a:lnTo>
                    <a:pt x="1397802" y="835273"/>
                  </a:lnTo>
                  <a:lnTo>
                    <a:pt x="1395233" y="835273"/>
                  </a:lnTo>
                  <a:lnTo>
                    <a:pt x="1395233" y="832608"/>
                  </a:lnTo>
                  <a:lnTo>
                    <a:pt x="1393901" y="83260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BD7C16E-6BF3-0CD0-4C44-6537E058EDE4}"/>
                </a:ext>
              </a:extLst>
            </p:cNvPr>
            <p:cNvSpPr/>
            <p:nvPr/>
          </p:nvSpPr>
          <p:spPr>
            <a:xfrm>
              <a:off x="6133671" y="5419793"/>
              <a:ext cx="620112" cy="1006624"/>
            </a:xfrm>
            <a:custGeom>
              <a:avLst/>
              <a:gdLst>
                <a:gd name="connsiteX0" fmla="*/ 236171 w 690432"/>
                <a:gd name="connsiteY0" fmla="*/ 1066606 h 1120774"/>
                <a:gd name="connsiteX1" fmla="*/ 245210 w 690432"/>
                <a:gd name="connsiteY1" fmla="*/ 1060133 h 1120774"/>
                <a:gd name="connsiteX2" fmla="*/ 236171 w 690432"/>
                <a:gd name="connsiteY2" fmla="*/ 1052326 h 1120774"/>
                <a:gd name="connsiteX3" fmla="*/ 229700 w 690432"/>
                <a:gd name="connsiteY3" fmla="*/ 1040712 h 1120774"/>
                <a:gd name="connsiteX4" fmla="*/ 236171 w 690432"/>
                <a:gd name="connsiteY4" fmla="*/ 1027860 h 1120774"/>
                <a:gd name="connsiteX5" fmla="*/ 237502 w 690432"/>
                <a:gd name="connsiteY5" fmla="*/ 1013676 h 1120774"/>
                <a:gd name="connsiteX6" fmla="*/ 232269 w 690432"/>
                <a:gd name="connsiteY6" fmla="*/ 1004537 h 1120774"/>
                <a:gd name="connsiteX7" fmla="*/ 209052 w 690432"/>
                <a:gd name="connsiteY7" fmla="*/ 992922 h 1120774"/>
                <a:gd name="connsiteX8" fmla="*/ 205246 w 690432"/>
                <a:gd name="connsiteY8" fmla="*/ 985211 h 1120774"/>
                <a:gd name="connsiteX9" fmla="*/ 189736 w 690432"/>
                <a:gd name="connsiteY9" fmla="*/ 972264 h 1120774"/>
                <a:gd name="connsiteX10" fmla="*/ 187166 w 690432"/>
                <a:gd name="connsiteY10" fmla="*/ 965791 h 1120774"/>
                <a:gd name="connsiteX11" fmla="*/ 192304 w 690432"/>
                <a:gd name="connsiteY11" fmla="*/ 947798 h 1120774"/>
                <a:gd name="connsiteX12" fmla="*/ 189736 w 690432"/>
                <a:gd name="connsiteY12" fmla="*/ 937422 h 1120774"/>
                <a:gd name="connsiteX13" fmla="*/ 424574 w 690432"/>
                <a:gd name="connsiteY13" fmla="*/ 918096 h 1120774"/>
                <a:gd name="connsiteX14" fmla="*/ 690432 w 690432"/>
                <a:gd name="connsiteY14" fmla="*/ 885824 h 1120774"/>
                <a:gd name="connsiteX15" fmla="*/ 690432 w 690432"/>
                <a:gd name="connsiteY15" fmla="*/ 878018 h 1120774"/>
                <a:gd name="connsiteX16" fmla="*/ 681393 w 690432"/>
                <a:gd name="connsiteY16" fmla="*/ 861263 h 1120774"/>
                <a:gd name="connsiteX17" fmla="*/ 665883 w 690432"/>
                <a:gd name="connsiteY17" fmla="*/ 844508 h 1120774"/>
                <a:gd name="connsiteX18" fmla="*/ 663313 w 690432"/>
                <a:gd name="connsiteY18" fmla="*/ 827658 h 1120774"/>
                <a:gd name="connsiteX19" fmla="*/ 667215 w 690432"/>
                <a:gd name="connsiteY19" fmla="*/ 819947 h 1120774"/>
                <a:gd name="connsiteX20" fmla="*/ 663313 w 690432"/>
                <a:gd name="connsiteY20" fmla="*/ 805762 h 1120774"/>
                <a:gd name="connsiteX21" fmla="*/ 668452 w 690432"/>
                <a:gd name="connsiteY21" fmla="*/ 765683 h 1120774"/>
                <a:gd name="connsiteX22" fmla="*/ 663313 w 690432"/>
                <a:gd name="connsiteY22" fmla="*/ 748928 h 1120774"/>
                <a:gd name="connsiteX23" fmla="*/ 650373 w 690432"/>
                <a:gd name="connsiteY23" fmla="*/ 733506 h 1120774"/>
                <a:gd name="connsiteX24" fmla="*/ 642665 w 690432"/>
                <a:gd name="connsiteY24" fmla="*/ 699901 h 1120774"/>
                <a:gd name="connsiteX25" fmla="*/ 652942 w 690432"/>
                <a:gd name="connsiteY25" fmla="*/ 659822 h 1120774"/>
                <a:gd name="connsiteX26" fmla="*/ 650373 w 690432"/>
                <a:gd name="connsiteY26" fmla="*/ 632786 h 1120774"/>
                <a:gd name="connsiteX27" fmla="*/ 656843 w 690432"/>
                <a:gd name="connsiteY27" fmla="*/ 622409 h 1120774"/>
                <a:gd name="connsiteX28" fmla="*/ 667215 w 690432"/>
                <a:gd name="connsiteY28" fmla="*/ 617268 h 1120774"/>
                <a:gd name="connsiteX29" fmla="*/ 663313 w 690432"/>
                <a:gd name="connsiteY29" fmla="*/ 613365 h 1120774"/>
                <a:gd name="connsiteX30" fmla="*/ 673590 w 690432"/>
                <a:gd name="connsiteY30" fmla="*/ 609557 h 1120774"/>
                <a:gd name="connsiteX31" fmla="*/ 672353 w 690432"/>
                <a:gd name="connsiteY31" fmla="*/ 604321 h 1120774"/>
                <a:gd name="connsiteX32" fmla="*/ 677492 w 690432"/>
                <a:gd name="connsiteY32" fmla="*/ 600418 h 1120774"/>
                <a:gd name="connsiteX33" fmla="*/ 671021 w 690432"/>
                <a:gd name="connsiteY33" fmla="*/ 593945 h 1120774"/>
                <a:gd name="connsiteX34" fmla="*/ 654274 w 690432"/>
                <a:gd name="connsiteY34" fmla="*/ 587566 h 1120774"/>
                <a:gd name="connsiteX35" fmla="*/ 659412 w 690432"/>
                <a:gd name="connsiteY35" fmla="*/ 578522 h 1120774"/>
                <a:gd name="connsiteX36" fmla="*/ 656843 w 690432"/>
                <a:gd name="connsiteY36" fmla="*/ 574619 h 1120774"/>
                <a:gd name="connsiteX37" fmla="*/ 659412 w 690432"/>
                <a:gd name="connsiteY37" fmla="*/ 566908 h 1120774"/>
                <a:gd name="connsiteX38" fmla="*/ 654274 w 690432"/>
                <a:gd name="connsiteY38" fmla="*/ 559102 h 1120774"/>
                <a:gd name="connsiteX39" fmla="*/ 651705 w 690432"/>
                <a:gd name="connsiteY39" fmla="*/ 546250 h 1120774"/>
                <a:gd name="connsiteX40" fmla="*/ 632294 w 690432"/>
                <a:gd name="connsiteY40" fmla="*/ 529400 h 1120774"/>
                <a:gd name="connsiteX41" fmla="*/ 627155 w 690432"/>
                <a:gd name="connsiteY41" fmla="*/ 519119 h 1120774"/>
                <a:gd name="connsiteX42" fmla="*/ 629724 w 690432"/>
                <a:gd name="connsiteY42" fmla="*/ 511312 h 1120774"/>
                <a:gd name="connsiteX43" fmla="*/ 624586 w 690432"/>
                <a:gd name="connsiteY43" fmla="*/ 504934 h 1120774"/>
                <a:gd name="connsiteX44" fmla="*/ 619448 w 690432"/>
                <a:gd name="connsiteY44" fmla="*/ 489321 h 1120774"/>
                <a:gd name="connsiteX45" fmla="*/ 612977 w 690432"/>
                <a:gd name="connsiteY45" fmla="*/ 482943 h 1120774"/>
                <a:gd name="connsiteX46" fmla="*/ 609076 w 690432"/>
                <a:gd name="connsiteY46" fmla="*/ 475137 h 1120774"/>
                <a:gd name="connsiteX47" fmla="*/ 473578 w 690432"/>
                <a:gd name="connsiteY47" fmla="*/ 0 h 1120774"/>
                <a:gd name="connsiteX48" fmla="*/ 259388 w 690432"/>
                <a:gd name="connsiteY48" fmla="*/ 20658 h 1120774"/>
                <a:gd name="connsiteX49" fmla="*/ 38727 w 690432"/>
                <a:gd name="connsiteY49" fmla="*/ 36175 h 1120774"/>
                <a:gd name="connsiteX50" fmla="*/ 0 w 690432"/>
                <a:gd name="connsiteY50" fmla="*/ 40079 h 1120774"/>
                <a:gd name="connsiteX51" fmla="*/ 1332 w 690432"/>
                <a:gd name="connsiteY51" fmla="*/ 42649 h 1120774"/>
                <a:gd name="connsiteX52" fmla="*/ 11704 w 690432"/>
                <a:gd name="connsiteY52" fmla="*/ 58166 h 1120774"/>
                <a:gd name="connsiteX53" fmla="*/ 21980 w 690432"/>
                <a:gd name="connsiteY53" fmla="*/ 65877 h 1120774"/>
                <a:gd name="connsiteX54" fmla="*/ 5233 w 690432"/>
                <a:gd name="connsiteY54" fmla="*/ 751499 h 1120774"/>
                <a:gd name="connsiteX55" fmla="*/ 46435 w 690432"/>
                <a:gd name="connsiteY55" fmla="*/ 1087169 h 1120774"/>
                <a:gd name="connsiteX56" fmla="*/ 51668 w 690432"/>
                <a:gd name="connsiteY56" fmla="*/ 1088502 h 1120774"/>
                <a:gd name="connsiteX57" fmla="*/ 52905 w 690432"/>
                <a:gd name="connsiteY57" fmla="*/ 1087169 h 1120774"/>
                <a:gd name="connsiteX58" fmla="*/ 54237 w 690432"/>
                <a:gd name="connsiteY58" fmla="*/ 1084599 h 1120774"/>
                <a:gd name="connsiteX59" fmla="*/ 55569 w 690432"/>
                <a:gd name="connsiteY59" fmla="*/ 1083361 h 1120774"/>
                <a:gd name="connsiteX60" fmla="*/ 58139 w 690432"/>
                <a:gd name="connsiteY60" fmla="*/ 1083361 h 1120774"/>
                <a:gd name="connsiteX61" fmla="*/ 59376 w 690432"/>
                <a:gd name="connsiteY61" fmla="*/ 1083361 h 1120774"/>
                <a:gd name="connsiteX62" fmla="*/ 60708 w 690432"/>
                <a:gd name="connsiteY62" fmla="*/ 1087169 h 1120774"/>
                <a:gd name="connsiteX63" fmla="*/ 63277 w 690432"/>
                <a:gd name="connsiteY63" fmla="*/ 1089835 h 1120774"/>
                <a:gd name="connsiteX64" fmla="*/ 64514 w 690432"/>
                <a:gd name="connsiteY64" fmla="*/ 1089835 h 1120774"/>
                <a:gd name="connsiteX65" fmla="*/ 64514 w 690432"/>
                <a:gd name="connsiteY65" fmla="*/ 1088502 h 1120774"/>
                <a:gd name="connsiteX66" fmla="*/ 64514 w 690432"/>
                <a:gd name="connsiteY66" fmla="*/ 1087169 h 1120774"/>
                <a:gd name="connsiteX67" fmla="*/ 65846 w 690432"/>
                <a:gd name="connsiteY67" fmla="*/ 1084599 h 1120774"/>
                <a:gd name="connsiteX68" fmla="*/ 67083 w 690432"/>
                <a:gd name="connsiteY68" fmla="*/ 1084599 h 1120774"/>
                <a:gd name="connsiteX69" fmla="*/ 76218 w 690432"/>
                <a:gd name="connsiteY69" fmla="*/ 1089835 h 1120774"/>
                <a:gd name="connsiteX70" fmla="*/ 80024 w 690432"/>
                <a:gd name="connsiteY70" fmla="*/ 1091072 h 1120774"/>
                <a:gd name="connsiteX71" fmla="*/ 83925 w 690432"/>
                <a:gd name="connsiteY71" fmla="*/ 1091072 h 1120774"/>
                <a:gd name="connsiteX72" fmla="*/ 86494 w 690432"/>
                <a:gd name="connsiteY72" fmla="*/ 1089835 h 1120774"/>
                <a:gd name="connsiteX73" fmla="*/ 87826 w 690432"/>
                <a:gd name="connsiteY73" fmla="*/ 1088502 h 1120774"/>
                <a:gd name="connsiteX74" fmla="*/ 89063 w 690432"/>
                <a:gd name="connsiteY74" fmla="*/ 1089835 h 1120774"/>
                <a:gd name="connsiteX75" fmla="*/ 90396 w 690432"/>
                <a:gd name="connsiteY75" fmla="*/ 1089835 h 1120774"/>
                <a:gd name="connsiteX76" fmla="*/ 89063 w 690432"/>
                <a:gd name="connsiteY76" fmla="*/ 1094975 h 1120774"/>
                <a:gd name="connsiteX77" fmla="*/ 87826 w 690432"/>
                <a:gd name="connsiteY77" fmla="*/ 1098879 h 1120774"/>
                <a:gd name="connsiteX78" fmla="*/ 89063 w 690432"/>
                <a:gd name="connsiteY78" fmla="*/ 1100116 h 1120774"/>
                <a:gd name="connsiteX79" fmla="*/ 92965 w 690432"/>
                <a:gd name="connsiteY79" fmla="*/ 1097546 h 1120774"/>
                <a:gd name="connsiteX80" fmla="*/ 95534 w 690432"/>
                <a:gd name="connsiteY80" fmla="*/ 1096213 h 1120774"/>
                <a:gd name="connsiteX81" fmla="*/ 96771 w 690432"/>
                <a:gd name="connsiteY81" fmla="*/ 1097546 h 1120774"/>
                <a:gd name="connsiteX82" fmla="*/ 98103 w 690432"/>
                <a:gd name="connsiteY82" fmla="*/ 1098879 h 1120774"/>
                <a:gd name="connsiteX83" fmla="*/ 99435 w 690432"/>
                <a:gd name="connsiteY83" fmla="*/ 1100116 h 1120774"/>
                <a:gd name="connsiteX84" fmla="*/ 99435 w 690432"/>
                <a:gd name="connsiteY84" fmla="*/ 1098879 h 1120774"/>
                <a:gd name="connsiteX85" fmla="*/ 100672 w 690432"/>
                <a:gd name="connsiteY85" fmla="*/ 1098879 h 1120774"/>
                <a:gd name="connsiteX86" fmla="*/ 102004 w 690432"/>
                <a:gd name="connsiteY86" fmla="*/ 1093643 h 1120774"/>
                <a:gd name="connsiteX87" fmla="*/ 103241 w 690432"/>
                <a:gd name="connsiteY87" fmla="*/ 1089835 h 1120774"/>
                <a:gd name="connsiteX88" fmla="*/ 103241 w 690432"/>
                <a:gd name="connsiteY88" fmla="*/ 1085931 h 1120774"/>
                <a:gd name="connsiteX89" fmla="*/ 102004 w 690432"/>
                <a:gd name="connsiteY89" fmla="*/ 1074317 h 1120774"/>
                <a:gd name="connsiteX90" fmla="*/ 100672 w 690432"/>
                <a:gd name="connsiteY90" fmla="*/ 1066606 h 1120774"/>
                <a:gd name="connsiteX91" fmla="*/ 103241 w 690432"/>
                <a:gd name="connsiteY91" fmla="*/ 1054897 h 1120774"/>
                <a:gd name="connsiteX92" fmla="*/ 104573 w 690432"/>
                <a:gd name="connsiteY92" fmla="*/ 1047186 h 1120774"/>
                <a:gd name="connsiteX93" fmla="*/ 104573 w 690432"/>
                <a:gd name="connsiteY93" fmla="*/ 1044615 h 1120774"/>
                <a:gd name="connsiteX94" fmla="*/ 104573 w 690432"/>
                <a:gd name="connsiteY94" fmla="*/ 1042045 h 1120774"/>
                <a:gd name="connsiteX95" fmla="*/ 98103 w 690432"/>
                <a:gd name="connsiteY95" fmla="*/ 1040712 h 1120774"/>
                <a:gd name="connsiteX96" fmla="*/ 95534 w 690432"/>
                <a:gd name="connsiteY96" fmla="*/ 1039379 h 1120774"/>
                <a:gd name="connsiteX97" fmla="*/ 94201 w 690432"/>
                <a:gd name="connsiteY97" fmla="*/ 1038142 h 1120774"/>
                <a:gd name="connsiteX98" fmla="*/ 94201 w 690432"/>
                <a:gd name="connsiteY98" fmla="*/ 1036809 h 1120774"/>
                <a:gd name="connsiteX99" fmla="*/ 96771 w 690432"/>
                <a:gd name="connsiteY99" fmla="*/ 1033001 h 1120774"/>
                <a:gd name="connsiteX100" fmla="*/ 98103 w 690432"/>
                <a:gd name="connsiteY100" fmla="*/ 1031668 h 1120774"/>
                <a:gd name="connsiteX101" fmla="*/ 100672 w 690432"/>
                <a:gd name="connsiteY101" fmla="*/ 1030431 h 1120774"/>
                <a:gd name="connsiteX102" fmla="*/ 100672 w 690432"/>
                <a:gd name="connsiteY102" fmla="*/ 1031668 h 1120774"/>
                <a:gd name="connsiteX103" fmla="*/ 102004 w 690432"/>
                <a:gd name="connsiteY103" fmla="*/ 1034239 h 1120774"/>
                <a:gd name="connsiteX104" fmla="*/ 102004 w 690432"/>
                <a:gd name="connsiteY104" fmla="*/ 1038142 h 1120774"/>
                <a:gd name="connsiteX105" fmla="*/ 103241 w 690432"/>
                <a:gd name="connsiteY105" fmla="*/ 1039379 h 1120774"/>
                <a:gd name="connsiteX106" fmla="*/ 104573 w 690432"/>
                <a:gd name="connsiteY106" fmla="*/ 1039379 h 1120774"/>
                <a:gd name="connsiteX107" fmla="*/ 105810 w 690432"/>
                <a:gd name="connsiteY107" fmla="*/ 1036809 h 1120774"/>
                <a:gd name="connsiteX108" fmla="*/ 107143 w 690432"/>
                <a:gd name="connsiteY108" fmla="*/ 1035572 h 1120774"/>
                <a:gd name="connsiteX109" fmla="*/ 107143 w 690432"/>
                <a:gd name="connsiteY109" fmla="*/ 1029098 h 1120774"/>
                <a:gd name="connsiteX110" fmla="*/ 107143 w 690432"/>
                <a:gd name="connsiteY110" fmla="*/ 1023957 h 1120774"/>
                <a:gd name="connsiteX111" fmla="*/ 109711 w 690432"/>
                <a:gd name="connsiteY111" fmla="*/ 1021387 h 1120774"/>
                <a:gd name="connsiteX112" fmla="*/ 112281 w 690432"/>
                <a:gd name="connsiteY112" fmla="*/ 1021387 h 1120774"/>
                <a:gd name="connsiteX113" fmla="*/ 112281 w 690432"/>
                <a:gd name="connsiteY113" fmla="*/ 1018816 h 1120774"/>
                <a:gd name="connsiteX114" fmla="*/ 111044 w 690432"/>
                <a:gd name="connsiteY114" fmla="*/ 1014913 h 1120774"/>
                <a:gd name="connsiteX115" fmla="*/ 112281 w 690432"/>
                <a:gd name="connsiteY115" fmla="*/ 1013676 h 1120774"/>
                <a:gd name="connsiteX116" fmla="*/ 113613 w 690432"/>
                <a:gd name="connsiteY116" fmla="*/ 1013676 h 1120774"/>
                <a:gd name="connsiteX117" fmla="*/ 114850 w 690432"/>
                <a:gd name="connsiteY117" fmla="*/ 1013676 h 1120774"/>
                <a:gd name="connsiteX118" fmla="*/ 114850 w 690432"/>
                <a:gd name="connsiteY118" fmla="*/ 1012343 h 1120774"/>
                <a:gd name="connsiteX119" fmla="*/ 112281 w 690432"/>
                <a:gd name="connsiteY119" fmla="*/ 1007202 h 1120774"/>
                <a:gd name="connsiteX120" fmla="*/ 111044 w 690432"/>
                <a:gd name="connsiteY120" fmla="*/ 1001966 h 1120774"/>
                <a:gd name="connsiteX121" fmla="*/ 111044 w 690432"/>
                <a:gd name="connsiteY121" fmla="*/ 1000729 h 1120774"/>
                <a:gd name="connsiteX122" fmla="*/ 113613 w 690432"/>
                <a:gd name="connsiteY122" fmla="*/ 1001966 h 1120774"/>
                <a:gd name="connsiteX123" fmla="*/ 113613 w 690432"/>
                <a:gd name="connsiteY123" fmla="*/ 1000729 h 1120774"/>
                <a:gd name="connsiteX124" fmla="*/ 114850 w 690432"/>
                <a:gd name="connsiteY124" fmla="*/ 996826 h 1120774"/>
                <a:gd name="connsiteX125" fmla="*/ 116182 w 690432"/>
                <a:gd name="connsiteY125" fmla="*/ 992922 h 1120774"/>
                <a:gd name="connsiteX126" fmla="*/ 118751 w 690432"/>
                <a:gd name="connsiteY126" fmla="*/ 994255 h 1120774"/>
                <a:gd name="connsiteX127" fmla="*/ 120083 w 690432"/>
                <a:gd name="connsiteY127" fmla="*/ 995493 h 1120774"/>
                <a:gd name="connsiteX128" fmla="*/ 120083 w 690432"/>
                <a:gd name="connsiteY128" fmla="*/ 996826 h 1120774"/>
                <a:gd name="connsiteX129" fmla="*/ 116182 w 690432"/>
                <a:gd name="connsiteY129" fmla="*/ 1001966 h 1120774"/>
                <a:gd name="connsiteX130" fmla="*/ 116182 w 690432"/>
                <a:gd name="connsiteY130" fmla="*/ 1005870 h 1120774"/>
                <a:gd name="connsiteX131" fmla="*/ 117419 w 690432"/>
                <a:gd name="connsiteY131" fmla="*/ 1005870 h 1120774"/>
                <a:gd name="connsiteX132" fmla="*/ 118751 w 690432"/>
                <a:gd name="connsiteY132" fmla="*/ 1003299 h 1120774"/>
                <a:gd name="connsiteX133" fmla="*/ 120083 w 690432"/>
                <a:gd name="connsiteY133" fmla="*/ 1003299 h 1120774"/>
                <a:gd name="connsiteX134" fmla="*/ 121320 w 690432"/>
                <a:gd name="connsiteY134" fmla="*/ 1003299 h 1120774"/>
                <a:gd name="connsiteX135" fmla="*/ 122653 w 690432"/>
                <a:gd name="connsiteY135" fmla="*/ 1004537 h 1120774"/>
                <a:gd name="connsiteX136" fmla="*/ 122653 w 690432"/>
                <a:gd name="connsiteY136" fmla="*/ 1005870 h 1120774"/>
                <a:gd name="connsiteX137" fmla="*/ 121320 w 690432"/>
                <a:gd name="connsiteY137" fmla="*/ 1012343 h 1120774"/>
                <a:gd name="connsiteX138" fmla="*/ 118751 w 690432"/>
                <a:gd name="connsiteY138" fmla="*/ 1014913 h 1120774"/>
                <a:gd name="connsiteX139" fmla="*/ 120083 w 690432"/>
                <a:gd name="connsiteY139" fmla="*/ 1016151 h 1120774"/>
                <a:gd name="connsiteX140" fmla="*/ 121320 w 690432"/>
                <a:gd name="connsiteY140" fmla="*/ 1017484 h 1120774"/>
                <a:gd name="connsiteX141" fmla="*/ 123890 w 690432"/>
                <a:gd name="connsiteY141" fmla="*/ 1017484 h 1120774"/>
                <a:gd name="connsiteX142" fmla="*/ 125221 w 690432"/>
                <a:gd name="connsiteY142" fmla="*/ 1016151 h 1120774"/>
                <a:gd name="connsiteX143" fmla="*/ 126459 w 690432"/>
                <a:gd name="connsiteY143" fmla="*/ 1016151 h 1120774"/>
                <a:gd name="connsiteX144" fmla="*/ 126459 w 690432"/>
                <a:gd name="connsiteY144" fmla="*/ 1014913 h 1120774"/>
                <a:gd name="connsiteX145" fmla="*/ 127791 w 690432"/>
                <a:gd name="connsiteY145" fmla="*/ 992922 h 1120774"/>
                <a:gd name="connsiteX146" fmla="*/ 129123 w 690432"/>
                <a:gd name="connsiteY146" fmla="*/ 982641 h 1120774"/>
                <a:gd name="connsiteX147" fmla="*/ 130360 w 690432"/>
                <a:gd name="connsiteY147" fmla="*/ 982641 h 1120774"/>
                <a:gd name="connsiteX148" fmla="*/ 131692 w 690432"/>
                <a:gd name="connsiteY148" fmla="*/ 985211 h 1120774"/>
                <a:gd name="connsiteX149" fmla="*/ 131692 w 690432"/>
                <a:gd name="connsiteY149" fmla="*/ 986449 h 1120774"/>
                <a:gd name="connsiteX150" fmla="*/ 130360 w 690432"/>
                <a:gd name="connsiteY150" fmla="*/ 1011010 h 1120774"/>
                <a:gd name="connsiteX151" fmla="*/ 130360 w 690432"/>
                <a:gd name="connsiteY151" fmla="*/ 1017484 h 1120774"/>
                <a:gd name="connsiteX152" fmla="*/ 135498 w 690432"/>
                <a:gd name="connsiteY152" fmla="*/ 1029098 h 1120774"/>
                <a:gd name="connsiteX153" fmla="*/ 138068 w 690432"/>
                <a:gd name="connsiteY153" fmla="*/ 1036809 h 1120774"/>
                <a:gd name="connsiteX154" fmla="*/ 140636 w 690432"/>
                <a:gd name="connsiteY154" fmla="*/ 1044615 h 1120774"/>
                <a:gd name="connsiteX155" fmla="*/ 138068 w 690432"/>
                <a:gd name="connsiteY155" fmla="*/ 1052326 h 1120774"/>
                <a:gd name="connsiteX156" fmla="*/ 134261 w 690432"/>
                <a:gd name="connsiteY156" fmla="*/ 1057467 h 1120774"/>
                <a:gd name="connsiteX157" fmla="*/ 134261 w 690432"/>
                <a:gd name="connsiteY157" fmla="*/ 1061370 h 1120774"/>
                <a:gd name="connsiteX158" fmla="*/ 135498 w 690432"/>
                <a:gd name="connsiteY158" fmla="*/ 1065274 h 1120774"/>
                <a:gd name="connsiteX159" fmla="*/ 140636 w 690432"/>
                <a:gd name="connsiteY159" fmla="*/ 1074317 h 1120774"/>
                <a:gd name="connsiteX160" fmla="*/ 143301 w 690432"/>
                <a:gd name="connsiteY160" fmla="*/ 1076888 h 1120774"/>
                <a:gd name="connsiteX161" fmla="*/ 145870 w 690432"/>
                <a:gd name="connsiteY161" fmla="*/ 1078125 h 1120774"/>
                <a:gd name="connsiteX162" fmla="*/ 149771 w 690432"/>
                <a:gd name="connsiteY162" fmla="*/ 1079458 h 1120774"/>
                <a:gd name="connsiteX163" fmla="*/ 152341 w 690432"/>
                <a:gd name="connsiteY163" fmla="*/ 1079458 h 1120774"/>
                <a:gd name="connsiteX164" fmla="*/ 153578 w 690432"/>
                <a:gd name="connsiteY164" fmla="*/ 1079458 h 1120774"/>
                <a:gd name="connsiteX165" fmla="*/ 153578 w 690432"/>
                <a:gd name="connsiteY165" fmla="*/ 1078125 h 1120774"/>
                <a:gd name="connsiteX166" fmla="*/ 153578 w 690432"/>
                <a:gd name="connsiteY166" fmla="*/ 1076888 h 1120774"/>
                <a:gd name="connsiteX167" fmla="*/ 154909 w 690432"/>
                <a:gd name="connsiteY167" fmla="*/ 1074317 h 1120774"/>
                <a:gd name="connsiteX168" fmla="*/ 157479 w 690432"/>
                <a:gd name="connsiteY168" fmla="*/ 1072985 h 1120774"/>
                <a:gd name="connsiteX169" fmla="*/ 158716 w 690432"/>
                <a:gd name="connsiteY169" fmla="*/ 1074317 h 1120774"/>
                <a:gd name="connsiteX170" fmla="*/ 160048 w 690432"/>
                <a:gd name="connsiteY170" fmla="*/ 1076888 h 1120774"/>
                <a:gd name="connsiteX171" fmla="*/ 158716 w 690432"/>
                <a:gd name="connsiteY171" fmla="*/ 1080696 h 1120774"/>
                <a:gd name="connsiteX172" fmla="*/ 156146 w 690432"/>
                <a:gd name="connsiteY172" fmla="*/ 1083361 h 1120774"/>
                <a:gd name="connsiteX173" fmla="*/ 157479 w 690432"/>
                <a:gd name="connsiteY173" fmla="*/ 1085931 h 1120774"/>
                <a:gd name="connsiteX174" fmla="*/ 158716 w 690432"/>
                <a:gd name="connsiteY174" fmla="*/ 1088502 h 1120774"/>
                <a:gd name="connsiteX175" fmla="*/ 161380 w 690432"/>
                <a:gd name="connsiteY175" fmla="*/ 1091072 h 1120774"/>
                <a:gd name="connsiteX176" fmla="*/ 165186 w 690432"/>
                <a:gd name="connsiteY176" fmla="*/ 1093643 h 1120774"/>
                <a:gd name="connsiteX177" fmla="*/ 167755 w 690432"/>
                <a:gd name="connsiteY177" fmla="*/ 1096213 h 1120774"/>
                <a:gd name="connsiteX178" fmla="*/ 172989 w 690432"/>
                <a:gd name="connsiteY178" fmla="*/ 1098879 h 1120774"/>
                <a:gd name="connsiteX179" fmla="*/ 175558 w 690432"/>
                <a:gd name="connsiteY179" fmla="*/ 1096213 h 1120774"/>
                <a:gd name="connsiteX180" fmla="*/ 178127 w 690432"/>
                <a:gd name="connsiteY180" fmla="*/ 1096213 h 1120774"/>
                <a:gd name="connsiteX181" fmla="*/ 179364 w 690432"/>
                <a:gd name="connsiteY181" fmla="*/ 1098879 h 1120774"/>
                <a:gd name="connsiteX182" fmla="*/ 180696 w 690432"/>
                <a:gd name="connsiteY182" fmla="*/ 1101449 h 1120774"/>
                <a:gd name="connsiteX183" fmla="*/ 179364 w 690432"/>
                <a:gd name="connsiteY183" fmla="*/ 1102687 h 1120774"/>
                <a:gd name="connsiteX184" fmla="*/ 176795 w 690432"/>
                <a:gd name="connsiteY184" fmla="*/ 1104019 h 1120774"/>
                <a:gd name="connsiteX185" fmla="*/ 175558 w 690432"/>
                <a:gd name="connsiteY185" fmla="*/ 1102687 h 1120774"/>
                <a:gd name="connsiteX186" fmla="*/ 174226 w 690432"/>
                <a:gd name="connsiteY186" fmla="*/ 1101449 h 1120774"/>
                <a:gd name="connsiteX187" fmla="*/ 171656 w 690432"/>
                <a:gd name="connsiteY187" fmla="*/ 1102687 h 1120774"/>
                <a:gd name="connsiteX188" fmla="*/ 170324 w 690432"/>
                <a:gd name="connsiteY188" fmla="*/ 1106590 h 1120774"/>
                <a:gd name="connsiteX189" fmla="*/ 154909 w 690432"/>
                <a:gd name="connsiteY189" fmla="*/ 1111731 h 1120774"/>
                <a:gd name="connsiteX190" fmla="*/ 149771 w 690432"/>
                <a:gd name="connsiteY190" fmla="*/ 1113063 h 1120774"/>
                <a:gd name="connsiteX191" fmla="*/ 143301 w 690432"/>
                <a:gd name="connsiteY191" fmla="*/ 1113063 h 1120774"/>
                <a:gd name="connsiteX192" fmla="*/ 141969 w 690432"/>
                <a:gd name="connsiteY192" fmla="*/ 1111731 h 1120774"/>
                <a:gd name="connsiteX193" fmla="*/ 138068 w 690432"/>
                <a:gd name="connsiteY193" fmla="*/ 1111731 h 1120774"/>
                <a:gd name="connsiteX194" fmla="*/ 136830 w 690432"/>
                <a:gd name="connsiteY194" fmla="*/ 1111731 h 1120774"/>
                <a:gd name="connsiteX195" fmla="*/ 135498 w 690432"/>
                <a:gd name="connsiteY195" fmla="*/ 1114301 h 1120774"/>
                <a:gd name="connsiteX196" fmla="*/ 129123 w 690432"/>
                <a:gd name="connsiteY196" fmla="*/ 1114301 h 1120774"/>
                <a:gd name="connsiteX197" fmla="*/ 122653 w 690432"/>
                <a:gd name="connsiteY197" fmla="*/ 1116871 h 1120774"/>
                <a:gd name="connsiteX198" fmla="*/ 121320 w 690432"/>
                <a:gd name="connsiteY198" fmla="*/ 1116871 h 1120774"/>
                <a:gd name="connsiteX199" fmla="*/ 121320 w 690432"/>
                <a:gd name="connsiteY199" fmla="*/ 1119442 h 1120774"/>
                <a:gd name="connsiteX200" fmla="*/ 121320 w 690432"/>
                <a:gd name="connsiteY200" fmla="*/ 1120774 h 1120774"/>
                <a:gd name="connsiteX201" fmla="*/ 125221 w 690432"/>
                <a:gd name="connsiteY201" fmla="*/ 1119442 h 1120774"/>
                <a:gd name="connsiteX202" fmla="*/ 129123 w 690432"/>
                <a:gd name="connsiteY202" fmla="*/ 1118204 h 1120774"/>
                <a:gd name="connsiteX203" fmla="*/ 130360 w 690432"/>
                <a:gd name="connsiteY203" fmla="*/ 1116871 h 1120774"/>
                <a:gd name="connsiteX204" fmla="*/ 148439 w 690432"/>
                <a:gd name="connsiteY204" fmla="*/ 1116871 h 1120774"/>
                <a:gd name="connsiteX205" fmla="*/ 167755 w 690432"/>
                <a:gd name="connsiteY205" fmla="*/ 1114301 h 1120774"/>
                <a:gd name="connsiteX206" fmla="*/ 179364 w 690432"/>
                <a:gd name="connsiteY206" fmla="*/ 1111731 h 1120774"/>
                <a:gd name="connsiteX207" fmla="*/ 192304 w 690432"/>
                <a:gd name="connsiteY207" fmla="*/ 1107827 h 1120774"/>
                <a:gd name="connsiteX208" fmla="*/ 202581 w 690432"/>
                <a:gd name="connsiteY208" fmla="*/ 1104019 h 1120774"/>
                <a:gd name="connsiteX209" fmla="*/ 212953 w 690432"/>
                <a:gd name="connsiteY209" fmla="*/ 1100116 h 1120774"/>
                <a:gd name="connsiteX210" fmla="*/ 212953 w 690432"/>
                <a:gd name="connsiteY210" fmla="*/ 1098879 h 1120774"/>
                <a:gd name="connsiteX211" fmla="*/ 210384 w 690432"/>
                <a:gd name="connsiteY211" fmla="*/ 1097546 h 1120774"/>
                <a:gd name="connsiteX212" fmla="*/ 214285 w 690432"/>
                <a:gd name="connsiteY212" fmla="*/ 1093643 h 1120774"/>
                <a:gd name="connsiteX213" fmla="*/ 209052 w 690432"/>
                <a:gd name="connsiteY213" fmla="*/ 1094975 h 1120774"/>
                <a:gd name="connsiteX214" fmla="*/ 205246 w 690432"/>
                <a:gd name="connsiteY214" fmla="*/ 1094975 h 1120774"/>
                <a:gd name="connsiteX215" fmla="*/ 201344 w 690432"/>
                <a:gd name="connsiteY215" fmla="*/ 1094975 h 1120774"/>
                <a:gd name="connsiteX216" fmla="*/ 200012 w 690432"/>
                <a:gd name="connsiteY216" fmla="*/ 1094975 h 1120774"/>
                <a:gd name="connsiteX217" fmla="*/ 201344 w 690432"/>
                <a:gd name="connsiteY217" fmla="*/ 1093643 h 1120774"/>
                <a:gd name="connsiteX218" fmla="*/ 203913 w 690432"/>
                <a:gd name="connsiteY218" fmla="*/ 1091072 h 1120774"/>
                <a:gd name="connsiteX219" fmla="*/ 205246 w 690432"/>
                <a:gd name="connsiteY219" fmla="*/ 1089835 h 1120774"/>
                <a:gd name="connsiteX220" fmla="*/ 201344 w 690432"/>
                <a:gd name="connsiteY220" fmla="*/ 1085931 h 1120774"/>
                <a:gd name="connsiteX221" fmla="*/ 200012 w 690432"/>
                <a:gd name="connsiteY221" fmla="*/ 1083361 h 1120774"/>
                <a:gd name="connsiteX222" fmla="*/ 200012 w 690432"/>
                <a:gd name="connsiteY222" fmla="*/ 1080696 h 1120774"/>
                <a:gd name="connsiteX223" fmla="*/ 201344 w 690432"/>
                <a:gd name="connsiteY223" fmla="*/ 1080696 h 1120774"/>
                <a:gd name="connsiteX224" fmla="*/ 202581 w 690432"/>
                <a:gd name="connsiteY224" fmla="*/ 1080696 h 1120774"/>
                <a:gd name="connsiteX225" fmla="*/ 205246 w 690432"/>
                <a:gd name="connsiteY225" fmla="*/ 1082029 h 1120774"/>
                <a:gd name="connsiteX226" fmla="*/ 207814 w 690432"/>
                <a:gd name="connsiteY226" fmla="*/ 1083361 h 1120774"/>
                <a:gd name="connsiteX227" fmla="*/ 207814 w 690432"/>
                <a:gd name="connsiteY227" fmla="*/ 1084599 h 1120774"/>
                <a:gd name="connsiteX228" fmla="*/ 207814 w 690432"/>
                <a:gd name="connsiteY228" fmla="*/ 1087169 h 1120774"/>
                <a:gd name="connsiteX229" fmla="*/ 207814 w 690432"/>
                <a:gd name="connsiteY229" fmla="*/ 1091072 h 1120774"/>
                <a:gd name="connsiteX230" fmla="*/ 209052 w 690432"/>
                <a:gd name="connsiteY230" fmla="*/ 1092405 h 1120774"/>
                <a:gd name="connsiteX231" fmla="*/ 210384 w 690432"/>
                <a:gd name="connsiteY231" fmla="*/ 1092405 h 1120774"/>
                <a:gd name="connsiteX232" fmla="*/ 214285 w 690432"/>
                <a:gd name="connsiteY232" fmla="*/ 1091072 h 1120774"/>
                <a:gd name="connsiteX233" fmla="*/ 218091 w 690432"/>
                <a:gd name="connsiteY233" fmla="*/ 1088502 h 1120774"/>
                <a:gd name="connsiteX234" fmla="*/ 219423 w 690432"/>
                <a:gd name="connsiteY234" fmla="*/ 1087169 h 1120774"/>
                <a:gd name="connsiteX235" fmla="*/ 218091 w 690432"/>
                <a:gd name="connsiteY235" fmla="*/ 1083361 h 1120774"/>
                <a:gd name="connsiteX236" fmla="*/ 219423 w 690432"/>
                <a:gd name="connsiteY236" fmla="*/ 1080696 h 1120774"/>
                <a:gd name="connsiteX237" fmla="*/ 219423 w 690432"/>
                <a:gd name="connsiteY237" fmla="*/ 1079458 h 1120774"/>
                <a:gd name="connsiteX238" fmla="*/ 220661 w 690432"/>
                <a:gd name="connsiteY238" fmla="*/ 1079458 h 1120774"/>
                <a:gd name="connsiteX239" fmla="*/ 221993 w 690432"/>
                <a:gd name="connsiteY239" fmla="*/ 1078125 h 1120774"/>
                <a:gd name="connsiteX240" fmla="*/ 221993 w 690432"/>
                <a:gd name="connsiteY240" fmla="*/ 1076888 h 1120774"/>
                <a:gd name="connsiteX241" fmla="*/ 223325 w 690432"/>
                <a:gd name="connsiteY241" fmla="*/ 1076888 h 1120774"/>
                <a:gd name="connsiteX242" fmla="*/ 224562 w 690432"/>
                <a:gd name="connsiteY242" fmla="*/ 1078125 h 1120774"/>
                <a:gd name="connsiteX243" fmla="*/ 224562 w 690432"/>
                <a:gd name="connsiteY243" fmla="*/ 1079458 h 1120774"/>
                <a:gd name="connsiteX244" fmla="*/ 225894 w 690432"/>
                <a:gd name="connsiteY244" fmla="*/ 1082029 h 1120774"/>
                <a:gd name="connsiteX245" fmla="*/ 225894 w 690432"/>
                <a:gd name="connsiteY245" fmla="*/ 1083361 h 1120774"/>
                <a:gd name="connsiteX246" fmla="*/ 231032 w 690432"/>
                <a:gd name="connsiteY246" fmla="*/ 1082029 h 1120774"/>
                <a:gd name="connsiteX247" fmla="*/ 236171 w 690432"/>
                <a:gd name="connsiteY247" fmla="*/ 1066606 h 1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</a:cxnLst>
              <a:rect l="l" t="t" r="r" b="b"/>
              <a:pathLst>
                <a:path w="690432" h="1120774">
                  <a:moveTo>
                    <a:pt x="236171" y="1066606"/>
                  </a:moveTo>
                  <a:lnTo>
                    <a:pt x="245210" y="1060133"/>
                  </a:lnTo>
                  <a:lnTo>
                    <a:pt x="236171" y="1052326"/>
                  </a:lnTo>
                  <a:lnTo>
                    <a:pt x="229700" y="1040712"/>
                  </a:lnTo>
                  <a:lnTo>
                    <a:pt x="236171" y="1027860"/>
                  </a:lnTo>
                  <a:lnTo>
                    <a:pt x="237502" y="1013676"/>
                  </a:lnTo>
                  <a:lnTo>
                    <a:pt x="232269" y="1004537"/>
                  </a:lnTo>
                  <a:lnTo>
                    <a:pt x="209052" y="992922"/>
                  </a:lnTo>
                  <a:lnTo>
                    <a:pt x="205246" y="985211"/>
                  </a:lnTo>
                  <a:lnTo>
                    <a:pt x="189736" y="972264"/>
                  </a:lnTo>
                  <a:lnTo>
                    <a:pt x="187166" y="965791"/>
                  </a:lnTo>
                  <a:lnTo>
                    <a:pt x="192304" y="947798"/>
                  </a:lnTo>
                  <a:lnTo>
                    <a:pt x="189736" y="937422"/>
                  </a:lnTo>
                  <a:lnTo>
                    <a:pt x="424574" y="918096"/>
                  </a:lnTo>
                  <a:lnTo>
                    <a:pt x="690432" y="885824"/>
                  </a:lnTo>
                  <a:lnTo>
                    <a:pt x="690432" y="878018"/>
                  </a:lnTo>
                  <a:lnTo>
                    <a:pt x="681393" y="861263"/>
                  </a:lnTo>
                  <a:lnTo>
                    <a:pt x="665883" y="844508"/>
                  </a:lnTo>
                  <a:lnTo>
                    <a:pt x="663313" y="827658"/>
                  </a:lnTo>
                  <a:lnTo>
                    <a:pt x="667215" y="819947"/>
                  </a:lnTo>
                  <a:lnTo>
                    <a:pt x="663313" y="805762"/>
                  </a:lnTo>
                  <a:lnTo>
                    <a:pt x="668452" y="765683"/>
                  </a:lnTo>
                  <a:lnTo>
                    <a:pt x="663313" y="748928"/>
                  </a:lnTo>
                  <a:lnTo>
                    <a:pt x="650373" y="733506"/>
                  </a:lnTo>
                  <a:lnTo>
                    <a:pt x="642665" y="699901"/>
                  </a:lnTo>
                  <a:lnTo>
                    <a:pt x="652942" y="659822"/>
                  </a:lnTo>
                  <a:lnTo>
                    <a:pt x="650373" y="632786"/>
                  </a:lnTo>
                  <a:lnTo>
                    <a:pt x="656843" y="622409"/>
                  </a:lnTo>
                  <a:lnTo>
                    <a:pt x="667215" y="617268"/>
                  </a:lnTo>
                  <a:lnTo>
                    <a:pt x="663313" y="613365"/>
                  </a:lnTo>
                  <a:lnTo>
                    <a:pt x="673590" y="609557"/>
                  </a:lnTo>
                  <a:lnTo>
                    <a:pt x="672353" y="604321"/>
                  </a:lnTo>
                  <a:lnTo>
                    <a:pt x="677492" y="600418"/>
                  </a:lnTo>
                  <a:lnTo>
                    <a:pt x="671021" y="593945"/>
                  </a:lnTo>
                  <a:lnTo>
                    <a:pt x="654274" y="587566"/>
                  </a:lnTo>
                  <a:lnTo>
                    <a:pt x="659412" y="578522"/>
                  </a:lnTo>
                  <a:lnTo>
                    <a:pt x="656843" y="574619"/>
                  </a:lnTo>
                  <a:lnTo>
                    <a:pt x="659412" y="566908"/>
                  </a:lnTo>
                  <a:lnTo>
                    <a:pt x="654274" y="559102"/>
                  </a:lnTo>
                  <a:lnTo>
                    <a:pt x="651705" y="546250"/>
                  </a:lnTo>
                  <a:lnTo>
                    <a:pt x="632294" y="529400"/>
                  </a:lnTo>
                  <a:lnTo>
                    <a:pt x="627155" y="519119"/>
                  </a:lnTo>
                  <a:lnTo>
                    <a:pt x="629724" y="511312"/>
                  </a:lnTo>
                  <a:lnTo>
                    <a:pt x="624586" y="504934"/>
                  </a:lnTo>
                  <a:lnTo>
                    <a:pt x="619448" y="489321"/>
                  </a:lnTo>
                  <a:lnTo>
                    <a:pt x="612977" y="482943"/>
                  </a:lnTo>
                  <a:lnTo>
                    <a:pt x="609076" y="475137"/>
                  </a:lnTo>
                  <a:lnTo>
                    <a:pt x="473578" y="0"/>
                  </a:lnTo>
                  <a:lnTo>
                    <a:pt x="259388" y="20658"/>
                  </a:lnTo>
                  <a:lnTo>
                    <a:pt x="38727" y="36175"/>
                  </a:lnTo>
                  <a:lnTo>
                    <a:pt x="0" y="40079"/>
                  </a:lnTo>
                  <a:lnTo>
                    <a:pt x="1332" y="42649"/>
                  </a:lnTo>
                  <a:lnTo>
                    <a:pt x="11704" y="58166"/>
                  </a:lnTo>
                  <a:lnTo>
                    <a:pt x="21980" y="65877"/>
                  </a:lnTo>
                  <a:lnTo>
                    <a:pt x="5233" y="751499"/>
                  </a:lnTo>
                  <a:lnTo>
                    <a:pt x="46435" y="1087169"/>
                  </a:lnTo>
                  <a:lnTo>
                    <a:pt x="51668" y="1088502"/>
                  </a:lnTo>
                  <a:lnTo>
                    <a:pt x="52905" y="1087169"/>
                  </a:lnTo>
                  <a:lnTo>
                    <a:pt x="54237" y="1084599"/>
                  </a:lnTo>
                  <a:lnTo>
                    <a:pt x="55569" y="1083361"/>
                  </a:lnTo>
                  <a:lnTo>
                    <a:pt x="58139" y="1083361"/>
                  </a:lnTo>
                  <a:lnTo>
                    <a:pt x="59376" y="1083361"/>
                  </a:lnTo>
                  <a:lnTo>
                    <a:pt x="60708" y="1087169"/>
                  </a:lnTo>
                  <a:lnTo>
                    <a:pt x="63277" y="1089835"/>
                  </a:lnTo>
                  <a:lnTo>
                    <a:pt x="64514" y="1089835"/>
                  </a:lnTo>
                  <a:lnTo>
                    <a:pt x="64514" y="1088502"/>
                  </a:lnTo>
                  <a:lnTo>
                    <a:pt x="64514" y="1087169"/>
                  </a:lnTo>
                  <a:lnTo>
                    <a:pt x="65846" y="1084599"/>
                  </a:lnTo>
                  <a:lnTo>
                    <a:pt x="67083" y="1084599"/>
                  </a:lnTo>
                  <a:lnTo>
                    <a:pt x="76218" y="1089835"/>
                  </a:lnTo>
                  <a:lnTo>
                    <a:pt x="80024" y="1091072"/>
                  </a:lnTo>
                  <a:lnTo>
                    <a:pt x="83925" y="1091072"/>
                  </a:lnTo>
                  <a:lnTo>
                    <a:pt x="86494" y="1089835"/>
                  </a:lnTo>
                  <a:lnTo>
                    <a:pt x="87826" y="1088502"/>
                  </a:lnTo>
                  <a:lnTo>
                    <a:pt x="89063" y="1089835"/>
                  </a:lnTo>
                  <a:lnTo>
                    <a:pt x="90396" y="1089835"/>
                  </a:lnTo>
                  <a:lnTo>
                    <a:pt x="89063" y="1094975"/>
                  </a:lnTo>
                  <a:lnTo>
                    <a:pt x="87826" y="1098879"/>
                  </a:lnTo>
                  <a:lnTo>
                    <a:pt x="89063" y="1100116"/>
                  </a:lnTo>
                  <a:lnTo>
                    <a:pt x="92965" y="1097546"/>
                  </a:lnTo>
                  <a:lnTo>
                    <a:pt x="95534" y="1096213"/>
                  </a:lnTo>
                  <a:lnTo>
                    <a:pt x="96771" y="1097546"/>
                  </a:lnTo>
                  <a:lnTo>
                    <a:pt x="98103" y="1098879"/>
                  </a:lnTo>
                  <a:lnTo>
                    <a:pt x="99435" y="1100116"/>
                  </a:lnTo>
                  <a:lnTo>
                    <a:pt x="99435" y="1098879"/>
                  </a:lnTo>
                  <a:lnTo>
                    <a:pt x="100672" y="1098879"/>
                  </a:lnTo>
                  <a:lnTo>
                    <a:pt x="102004" y="1093643"/>
                  </a:lnTo>
                  <a:lnTo>
                    <a:pt x="103241" y="1089835"/>
                  </a:lnTo>
                  <a:lnTo>
                    <a:pt x="103241" y="1085931"/>
                  </a:lnTo>
                  <a:lnTo>
                    <a:pt x="102004" y="1074317"/>
                  </a:lnTo>
                  <a:lnTo>
                    <a:pt x="100672" y="1066606"/>
                  </a:lnTo>
                  <a:lnTo>
                    <a:pt x="103241" y="1054897"/>
                  </a:lnTo>
                  <a:lnTo>
                    <a:pt x="104573" y="1047186"/>
                  </a:lnTo>
                  <a:lnTo>
                    <a:pt x="104573" y="1044615"/>
                  </a:lnTo>
                  <a:lnTo>
                    <a:pt x="104573" y="1042045"/>
                  </a:lnTo>
                  <a:lnTo>
                    <a:pt x="98103" y="1040712"/>
                  </a:lnTo>
                  <a:lnTo>
                    <a:pt x="95534" y="1039379"/>
                  </a:lnTo>
                  <a:lnTo>
                    <a:pt x="94201" y="1038142"/>
                  </a:lnTo>
                  <a:lnTo>
                    <a:pt x="94201" y="1036809"/>
                  </a:lnTo>
                  <a:lnTo>
                    <a:pt x="96771" y="1033001"/>
                  </a:lnTo>
                  <a:lnTo>
                    <a:pt x="98103" y="1031668"/>
                  </a:lnTo>
                  <a:lnTo>
                    <a:pt x="100672" y="1030431"/>
                  </a:lnTo>
                  <a:lnTo>
                    <a:pt x="100672" y="1031668"/>
                  </a:lnTo>
                  <a:lnTo>
                    <a:pt x="102004" y="1034239"/>
                  </a:lnTo>
                  <a:lnTo>
                    <a:pt x="102004" y="1038142"/>
                  </a:lnTo>
                  <a:lnTo>
                    <a:pt x="103241" y="1039379"/>
                  </a:lnTo>
                  <a:lnTo>
                    <a:pt x="104573" y="1039379"/>
                  </a:lnTo>
                  <a:lnTo>
                    <a:pt x="105810" y="1036809"/>
                  </a:lnTo>
                  <a:lnTo>
                    <a:pt x="107143" y="1035572"/>
                  </a:lnTo>
                  <a:lnTo>
                    <a:pt x="107143" y="1029098"/>
                  </a:lnTo>
                  <a:lnTo>
                    <a:pt x="107143" y="1023957"/>
                  </a:lnTo>
                  <a:lnTo>
                    <a:pt x="109711" y="1021387"/>
                  </a:lnTo>
                  <a:lnTo>
                    <a:pt x="112281" y="1021387"/>
                  </a:lnTo>
                  <a:lnTo>
                    <a:pt x="112281" y="1018816"/>
                  </a:lnTo>
                  <a:lnTo>
                    <a:pt x="111044" y="1014913"/>
                  </a:lnTo>
                  <a:lnTo>
                    <a:pt x="112281" y="1013676"/>
                  </a:lnTo>
                  <a:lnTo>
                    <a:pt x="113613" y="1013676"/>
                  </a:lnTo>
                  <a:lnTo>
                    <a:pt x="114850" y="1013676"/>
                  </a:lnTo>
                  <a:lnTo>
                    <a:pt x="114850" y="1012343"/>
                  </a:lnTo>
                  <a:lnTo>
                    <a:pt x="112281" y="1007202"/>
                  </a:lnTo>
                  <a:lnTo>
                    <a:pt x="111044" y="1001966"/>
                  </a:lnTo>
                  <a:lnTo>
                    <a:pt x="111044" y="1000729"/>
                  </a:lnTo>
                  <a:lnTo>
                    <a:pt x="113613" y="1001966"/>
                  </a:lnTo>
                  <a:lnTo>
                    <a:pt x="113613" y="1000729"/>
                  </a:lnTo>
                  <a:lnTo>
                    <a:pt x="114850" y="996826"/>
                  </a:lnTo>
                  <a:lnTo>
                    <a:pt x="116182" y="992922"/>
                  </a:lnTo>
                  <a:lnTo>
                    <a:pt x="118751" y="994255"/>
                  </a:lnTo>
                  <a:lnTo>
                    <a:pt x="120083" y="995493"/>
                  </a:lnTo>
                  <a:lnTo>
                    <a:pt x="120083" y="996826"/>
                  </a:lnTo>
                  <a:lnTo>
                    <a:pt x="116182" y="1001966"/>
                  </a:lnTo>
                  <a:lnTo>
                    <a:pt x="116182" y="1005870"/>
                  </a:lnTo>
                  <a:lnTo>
                    <a:pt x="117419" y="1005870"/>
                  </a:lnTo>
                  <a:lnTo>
                    <a:pt x="118751" y="1003299"/>
                  </a:lnTo>
                  <a:lnTo>
                    <a:pt x="120083" y="1003299"/>
                  </a:lnTo>
                  <a:lnTo>
                    <a:pt x="121320" y="1003299"/>
                  </a:lnTo>
                  <a:lnTo>
                    <a:pt x="122653" y="1004537"/>
                  </a:lnTo>
                  <a:lnTo>
                    <a:pt x="122653" y="1005870"/>
                  </a:lnTo>
                  <a:lnTo>
                    <a:pt x="121320" y="1012343"/>
                  </a:lnTo>
                  <a:lnTo>
                    <a:pt x="118751" y="1014913"/>
                  </a:lnTo>
                  <a:lnTo>
                    <a:pt x="120083" y="1016151"/>
                  </a:lnTo>
                  <a:lnTo>
                    <a:pt x="121320" y="1017484"/>
                  </a:lnTo>
                  <a:lnTo>
                    <a:pt x="123890" y="1017484"/>
                  </a:lnTo>
                  <a:lnTo>
                    <a:pt x="125221" y="1016151"/>
                  </a:lnTo>
                  <a:lnTo>
                    <a:pt x="126459" y="1016151"/>
                  </a:lnTo>
                  <a:lnTo>
                    <a:pt x="126459" y="1014913"/>
                  </a:lnTo>
                  <a:lnTo>
                    <a:pt x="127791" y="992922"/>
                  </a:lnTo>
                  <a:lnTo>
                    <a:pt x="129123" y="982641"/>
                  </a:lnTo>
                  <a:lnTo>
                    <a:pt x="130360" y="982641"/>
                  </a:lnTo>
                  <a:lnTo>
                    <a:pt x="131692" y="985211"/>
                  </a:lnTo>
                  <a:lnTo>
                    <a:pt x="131692" y="986449"/>
                  </a:lnTo>
                  <a:lnTo>
                    <a:pt x="130360" y="1011010"/>
                  </a:lnTo>
                  <a:lnTo>
                    <a:pt x="130360" y="1017484"/>
                  </a:lnTo>
                  <a:lnTo>
                    <a:pt x="135498" y="1029098"/>
                  </a:lnTo>
                  <a:lnTo>
                    <a:pt x="138068" y="1036809"/>
                  </a:lnTo>
                  <a:lnTo>
                    <a:pt x="140636" y="1044615"/>
                  </a:lnTo>
                  <a:lnTo>
                    <a:pt x="138068" y="1052326"/>
                  </a:lnTo>
                  <a:lnTo>
                    <a:pt x="134261" y="1057467"/>
                  </a:lnTo>
                  <a:lnTo>
                    <a:pt x="134261" y="1061370"/>
                  </a:lnTo>
                  <a:lnTo>
                    <a:pt x="135498" y="1065274"/>
                  </a:lnTo>
                  <a:lnTo>
                    <a:pt x="140636" y="1074317"/>
                  </a:lnTo>
                  <a:lnTo>
                    <a:pt x="143301" y="1076888"/>
                  </a:lnTo>
                  <a:lnTo>
                    <a:pt x="145870" y="1078125"/>
                  </a:lnTo>
                  <a:lnTo>
                    <a:pt x="149771" y="1079458"/>
                  </a:lnTo>
                  <a:lnTo>
                    <a:pt x="152341" y="1079458"/>
                  </a:lnTo>
                  <a:lnTo>
                    <a:pt x="153578" y="1079458"/>
                  </a:lnTo>
                  <a:lnTo>
                    <a:pt x="153578" y="1078125"/>
                  </a:lnTo>
                  <a:lnTo>
                    <a:pt x="153578" y="1076888"/>
                  </a:lnTo>
                  <a:lnTo>
                    <a:pt x="154909" y="1074317"/>
                  </a:lnTo>
                  <a:lnTo>
                    <a:pt x="157479" y="1072985"/>
                  </a:lnTo>
                  <a:lnTo>
                    <a:pt x="158716" y="1074317"/>
                  </a:lnTo>
                  <a:lnTo>
                    <a:pt x="160048" y="1076888"/>
                  </a:lnTo>
                  <a:lnTo>
                    <a:pt x="158716" y="1080696"/>
                  </a:lnTo>
                  <a:lnTo>
                    <a:pt x="156146" y="1083361"/>
                  </a:lnTo>
                  <a:lnTo>
                    <a:pt x="157479" y="1085931"/>
                  </a:lnTo>
                  <a:lnTo>
                    <a:pt x="158716" y="1088502"/>
                  </a:lnTo>
                  <a:lnTo>
                    <a:pt x="161380" y="1091072"/>
                  </a:lnTo>
                  <a:lnTo>
                    <a:pt x="165186" y="1093643"/>
                  </a:lnTo>
                  <a:lnTo>
                    <a:pt x="167755" y="1096213"/>
                  </a:lnTo>
                  <a:lnTo>
                    <a:pt x="172989" y="1098879"/>
                  </a:lnTo>
                  <a:lnTo>
                    <a:pt x="175558" y="1096213"/>
                  </a:lnTo>
                  <a:lnTo>
                    <a:pt x="178127" y="1096213"/>
                  </a:lnTo>
                  <a:lnTo>
                    <a:pt x="179364" y="1098879"/>
                  </a:lnTo>
                  <a:lnTo>
                    <a:pt x="180696" y="1101449"/>
                  </a:lnTo>
                  <a:lnTo>
                    <a:pt x="179364" y="1102687"/>
                  </a:lnTo>
                  <a:lnTo>
                    <a:pt x="176795" y="1104019"/>
                  </a:lnTo>
                  <a:lnTo>
                    <a:pt x="175558" y="1102687"/>
                  </a:lnTo>
                  <a:lnTo>
                    <a:pt x="174226" y="1101449"/>
                  </a:lnTo>
                  <a:lnTo>
                    <a:pt x="171656" y="1102687"/>
                  </a:lnTo>
                  <a:lnTo>
                    <a:pt x="170324" y="1106590"/>
                  </a:lnTo>
                  <a:lnTo>
                    <a:pt x="154909" y="1111731"/>
                  </a:lnTo>
                  <a:lnTo>
                    <a:pt x="149771" y="1113063"/>
                  </a:lnTo>
                  <a:lnTo>
                    <a:pt x="143301" y="1113063"/>
                  </a:lnTo>
                  <a:lnTo>
                    <a:pt x="141969" y="1111731"/>
                  </a:lnTo>
                  <a:lnTo>
                    <a:pt x="138068" y="1111731"/>
                  </a:lnTo>
                  <a:lnTo>
                    <a:pt x="136830" y="1111731"/>
                  </a:lnTo>
                  <a:lnTo>
                    <a:pt x="135498" y="1114301"/>
                  </a:lnTo>
                  <a:lnTo>
                    <a:pt x="129123" y="1114301"/>
                  </a:lnTo>
                  <a:lnTo>
                    <a:pt x="122653" y="1116871"/>
                  </a:lnTo>
                  <a:lnTo>
                    <a:pt x="121320" y="1116871"/>
                  </a:lnTo>
                  <a:lnTo>
                    <a:pt x="121320" y="1119442"/>
                  </a:lnTo>
                  <a:lnTo>
                    <a:pt x="121320" y="1120774"/>
                  </a:lnTo>
                  <a:lnTo>
                    <a:pt x="125221" y="1119442"/>
                  </a:lnTo>
                  <a:lnTo>
                    <a:pt x="129123" y="1118204"/>
                  </a:lnTo>
                  <a:lnTo>
                    <a:pt x="130360" y="1116871"/>
                  </a:lnTo>
                  <a:lnTo>
                    <a:pt x="148439" y="1116871"/>
                  </a:lnTo>
                  <a:lnTo>
                    <a:pt x="167755" y="1114301"/>
                  </a:lnTo>
                  <a:lnTo>
                    <a:pt x="179364" y="1111731"/>
                  </a:lnTo>
                  <a:lnTo>
                    <a:pt x="192304" y="1107827"/>
                  </a:lnTo>
                  <a:lnTo>
                    <a:pt x="202581" y="1104019"/>
                  </a:lnTo>
                  <a:lnTo>
                    <a:pt x="212953" y="1100116"/>
                  </a:lnTo>
                  <a:lnTo>
                    <a:pt x="212953" y="1098879"/>
                  </a:lnTo>
                  <a:lnTo>
                    <a:pt x="210384" y="1097546"/>
                  </a:lnTo>
                  <a:lnTo>
                    <a:pt x="214285" y="1093643"/>
                  </a:lnTo>
                  <a:lnTo>
                    <a:pt x="209052" y="1094975"/>
                  </a:lnTo>
                  <a:lnTo>
                    <a:pt x="205246" y="1094975"/>
                  </a:lnTo>
                  <a:lnTo>
                    <a:pt x="201344" y="1094975"/>
                  </a:lnTo>
                  <a:lnTo>
                    <a:pt x="200012" y="1094975"/>
                  </a:lnTo>
                  <a:lnTo>
                    <a:pt x="201344" y="1093643"/>
                  </a:lnTo>
                  <a:lnTo>
                    <a:pt x="203913" y="1091072"/>
                  </a:lnTo>
                  <a:lnTo>
                    <a:pt x="205246" y="1089835"/>
                  </a:lnTo>
                  <a:lnTo>
                    <a:pt x="201344" y="1085931"/>
                  </a:lnTo>
                  <a:lnTo>
                    <a:pt x="200012" y="1083361"/>
                  </a:lnTo>
                  <a:lnTo>
                    <a:pt x="200012" y="1080696"/>
                  </a:lnTo>
                  <a:lnTo>
                    <a:pt x="201344" y="1080696"/>
                  </a:lnTo>
                  <a:lnTo>
                    <a:pt x="202581" y="1080696"/>
                  </a:lnTo>
                  <a:lnTo>
                    <a:pt x="205246" y="1082029"/>
                  </a:lnTo>
                  <a:lnTo>
                    <a:pt x="207814" y="1083361"/>
                  </a:lnTo>
                  <a:lnTo>
                    <a:pt x="207814" y="1084599"/>
                  </a:lnTo>
                  <a:lnTo>
                    <a:pt x="207814" y="1087169"/>
                  </a:lnTo>
                  <a:lnTo>
                    <a:pt x="207814" y="1091072"/>
                  </a:lnTo>
                  <a:lnTo>
                    <a:pt x="209052" y="1092405"/>
                  </a:lnTo>
                  <a:lnTo>
                    <a:pt x="210384" y="1092405"/>
                  </a:lnTo>
                  <a:lnTo>
                    <a:pt x="214285" y="1091072"/>
                  </a:lnTo>
                  <a:lnTo>
                    <a:pt x="218091" y="1088502"/>
                  </a:lnTo>
                  <a:lnTo>
                    <a:pt x="219423" y="1087169"/>
                  </a:lnTo>
                  <a:lnTo>
                    <a:pt x="218091" y="1083361"/>
                  </a:lnTo>
                  <a:lnTo>
                    <a:pt x="219423" y="1080696"/>
                  </a:lnTo>
                  <a:lnTo>
                    <a:pt x="219423" y="1079458"/>
                  </a:lnTo>
                  <a:lnTo>
                    <a:pt x="220661" y="1079458"/>
                  </a:lnTo>
                  <a:lnTo>
                    <a:pt x="221993" y="1078125"/>
                  </a:lnTo>
                  <a:lnTo>
                    <a:pt x="221993" y="1076888"/>
                  </a:lnTo>
                  <a:lnTo>
                    <a:pt x="223325" y="1076888"/>
                  </a:lnTo>
                  <a:lnTo>
                    <a:pt x="224562" y="1078125"/>
                  </a:lnTo>
                  <a:lnTo>
                    <a:pt x="224562" y="1079458"/>
                  </a:lnTo>
                  <a:lnTo>
                    <a:pt x="225894" y="1082029"/>
                  </a:lnTo>
                  <a:lnTo>
                    <a:pt x="225894" y="1083361"/>
                  </a:lnTo>
                  <a:lnTo>
                    <a:pt x="231032" y="1082029"/>
                  </a:lnTo>
                  <a:lnTo>
                    <a:pt x="236171" y="1066606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3AEAEFAF-F45D-55CD-BF1C-0B66EC0BE2F1}"/>
                </a:ext>
              </a:extLst>
            </p:cNvPr>
            <p:cNvSpPr/>
            <p:nvPr/>
          </p:nvSpPr>
          <p:spPr>
            <a:xfrm>
              <a:off x="5600558" y="5458097"/>
              <a:ext cx="576013" cy="1001921"/>
            </a:xfrm>
            <a:custGeom>
              <a:avLst/>
              <a:gdLst>
                <a:gd name="connsiteX0" fmla="*/ 615547 w 641333"/>
                <a:gd name="connsiteY0" fmla="*/ 23229 h 1115538"/>
                <a:gd name="connsiteX1" fmla="*/ 605270 w 641333"/>
                <a:gd name="connsiteY1" fmla="*/ 15517 h 1115538"/>
                <a:gd name="connsiteX2" fmla="*/ 594899 w 641333"/>
                <a:gd name="connsiteY2" fmla="*/ 0 h 1115538"/>
                <a:gd name="connsiteX3" fmla="*/ 206483 w 641333"/>
                <a:gd name="connsiteY3" fmla="*/ 28369 h 1115538"/>
                <a:gd name="connsiteX4" fmla="*/ 207814 w 641333"/>
                <a:gd name="connsiteY4" fmla="*/ 33510 h 1115538"/>
                <a:gd name="connsiteX5" fmla="*/ 219328 w 641333"/>
                <a:gd name="connsiteY5" fmla="*/ 41316 h 1115538"/>
                <a:gd name="connsiteX6" fmla="*/ 219328 w 641333"/>
                <a:gd name="connsiteY6" fmla="*/ 45219 h 1115538"/>
                <a:gd name="connsiteX7" fmla="*/ 210384 w 641333"/>
                <a:gd name="connsiteY7" fmla="*/ 54263 h 1115538"/>
                <a:gd name="connsiteX8" fmla="*/ 210384 w 641333"/>
                <a:gd name="connsiteY8" fmla="*/ 59404 h 1115538"/>
                <a:gd name="connsiteX9" fmla="*/ 210384 w 641333"/>
                <a:gd name="connsiteY9" fmla="*/ 61974 h 1115538"/>
                <a:gd name="connsiteX10" fmla="*/ 202581 w 641333"/>
                <a:gd name="connsiteY10" fmla="*/ 60642 h 1115538"/>
                <a:gd name="connsiteX11" fmla="*/ 187166 w 641333"/>
                <a:gd name="connsiteY11" fmla="*/ 67115 h 1115538"/>
                <a:gd name="connsiteX12" fmla="*/ 185834 w 641333"/>
                <a:gd name="connsiteY12" fmla="*/ 56834 h 1115538"/>
                <a:gd name="connsiteX13" fmla="*/ 179364 w 641333"/>
                <a:gd name="connsiteY13" fmla="*/ 55501 h 1115538"/>
                <a:gd name="connsiteX14" fmla="*/ 176795 w 641333"/>
                <a:gd name="connsiteY14" fmla="*/ 60642 h 1115538"/>
                <a:gd name="connsiteX15" fmla="*/ 181933 w 641333"/>
                <a:gd name="connsiteY15" fmla="*/ 69686 h 1115538"/>
                <a:gd name="connsiteX16" fmla="*/ 180696 w 641333"/>
                <a:gd name="connsiteY16" fmla="*/ 74921 h 1115538"/>
                <a:gd name="connsiteX17" fmla="*/ 184502 w 641333"/>
                <a:gd name="connsiteY17" fmla="*/ 87773 h 1115538"/>
                <a:gd name="connsiteX18" fmla="*/ 178127 w 641333"/>
                <a:gd name="connsiteY18" fmla="*/ 91676 h 1115538"/>
                <a:gd name="connsiteX19" fmla="*/ 171656 w 641333"/>
                <a:gd name="connsiteY19" fmla="*/ 90344 h 1115538"/>
                <a:gd name="connsiteX20" fmla="*/ 175558 w 641333"/>
                <a:gd name="connsiteY20" fmla="*/ 81300 h 1115538"/>
                <a:gd name="connsiteX21" fmla="*/ 171656 w 641333"/>
                <a:gd name="connsiteY21" fmla="*/ 74921 h 1115538"/>
                <a:gd name="connsiteX22" fmla="*/ 165186 w 641333"/>
                <a:gd name="connsiteY22" fmla="*/ 77492 h 1115538"/>
                <a:gd name="connsiteX23" fmla="*/ 169088 w 641333"/>
                <a:gd name="connsiteY23" fmla="*/ 95484 h 1115538"/>
                <a:gd name="connsiteX24" fmla="*/ 180696 w 641333"/>
                <a:gd name="connsiteY24" fmla="*/ 96817 h 1115538"/>
                <a:gd name="connsiteX25" fmla="*/ 181933 w 641333"/>
                <a:gd name="connsiteY25" fmla="*/ 101958 h 1115538"/>
                <a:gd name="connsiteX26" fmla="*/ 175558 w 641333"/>
                <a:gd name="connsiteY26" fmla="*/ 111002 h 1115538"/>
                <a:gd name="connsiteX27" fmla="*/ 170325 w 641333"/>
                <a:gd name="connsiteY27" fmla="*/ 113572 h 1115538"/>
                <a:gd name="connsiteX28" fmla="*/ 167755 w 641333"/>
                <a:gd name="connsiteY28" fmla="*/ 111002 h 1115538"/>
                <a:gd name="connsiteX29" fmla="*/ 167755 w 641333"/>
                <a:gd name="connsiteY29" fmla="*/ 100720 h 1115538"/>
                <a:gd name="connsiteX30" fmla="*/ 163949 w 641333"/>
                <a:gd name="connsiteY30" fmla="*/ 99387 h 1115538"/>
                <a:gd name="connsiteX31" fmla="*/ 160048 w 641333"/>
                <a:gd name="connsiteY31" fmla="*/ 116143 h 1115538"/>
                <a:gd name="connsiteX32" fmla="*/ 171656 w 641333"/>
                <a:gd name="connsiteY32" fmla="*/ 131660 h 1115538"/>
                <a:gd name="connsiteX33" fmla="*/ 161285 w 641333"/>
                <a:gd name="connsiteY33" fmla="*/ 143274 h 1115538"/>
                <a:gd name="connsiteX34" fmla="*/ 163949 w 641333"/>
                <a:gd name="connsiteY34" fmla="*/ 160124 h 1115538"/>
                <a:gd name="connsiteX35" fmla="*/ 152245 w 641333"/>
                <a:gd name="connsiteY35" fmla="*/ 172976 h 1115538"/>
                <a:gd name="connsiteX36" fmla="*/ 151008 w 641333"/>
                <a:gd name="connsiteY36" fmla="*/ 184590 h 1115538"/>
                <a:gd name="connsiteX37" fmla="*/ 147107 w 641333"/>
                <a:gd name="connsiteY37" fmla="*/ 187161 h 1115538"/>
                <a:gd name="connsiteX38" fmla="*/ 144538 w 641333"/>
                <a:gd name="connsiteY38" fmla="*/ 172976 h 1115538"/>
                <a:gd name="connsiteX39" fmla="*/ 131692 w 641333"/>
                <a:gd name="connsiteY39" fmla="*/ 175546 h 1115538"/>
                <a:gd name="connsiteX40" fmla="*/ 134261 w 641333"/>
                <a:gd name="connsiteY40" fmla="*/ 194967 h 1115538"/>
                <a:gd name="connsiteX41" fmla="*/ 132929 w 641333"/>
                <a:gd name="connsiteY41" fmla="*/ 196205 h 1115538"/>
                <a:gd name="connsiteX42" fmla="*/ 123890 w 641333"/>
                <a:gd name="connsiteY42" fmla="*/ 192397 h 1115538"/>
                <a:gd name="connsiteX43" fmla="*/ 118751 w 641333"/>
                <a:gd name="connsiteY43" fmla="*/ 210389 h 1115538"/>
                <a:gd name="connsiteX44" fmla="*/ 112281 w 641333"/>
                <a:gd name="connsiteY44" fmla="*/ 211722 h 1115538"/>
                <a:gd name="connsiteX45" fmla="*/ 102004 w 641333"/>
                <a:gd name="connsiteY45" fmla="*/ 205248 h 1115538"/>
                <a:gd name="connsiteX46" fmla="*/ 103241 w 641333"/>
                <a:gd name="connsiteY46" fmla="*/ 215625 h 1115538"/>
                <a:gd name="connsiteX47" fmla="*/ 122653 w 641333"/>
                <a:gd name="connsiteY47" fmla="*/ 216863 h 1115538"/>
                <a:gd name="connsiteX48" fmla="*/ 125221 w 641333"/>
                <a:gd name="connsiteY48" fmla="*/ 223336 h 1115538"/>
                <a:gd name="connsiteX49" fmla="*/ 118751 w 641333"/>
                <a:gd name="connsiteY49" fmla="*/ 227239 h 1115538"/>
                <a:gd name="connsiteX50" fmla="*/ 102004 w 641333"/>
                <a:gd name="connsiteY50" fmla="*/ 219433 h 1115538"/>
                <a:gd name="connsiteX51" fmla="*/ 98103 w 641333"/>
                <a:gd name="connsiteY51" fmla="*/ 227239 h 1115538"/>
                <a:gd name="connsiteX52" fmla="*/ 100672 w 641333"/>
                <a:gd name="connsiteY52" fmla="*/ 233713 h 1115538"/>
                <a:gd name="connsiteX53" fmla="*/ 107143 w 641333"/>
                <a:gd name="connsiteY53" fmla="*/ 237521 h 1115538"/>
                <a:gd name="connsiteX54" fmla="*/ 114850 w 641333"/>
                <a:gd name="connsiteY54" fmla="*/ 237521 h 1115538"/>
                <a:gd name="connsiteX55" fmla="*/ 112281 w 641333"/>
                <a:gd name="connsiteY55" fmla="*/ 251705 h 1115538"/>
                <a:gd name="connsiteX56" fmla="*/ 100672 w 641333"/>
                <a:gd name="connsiteY56" fmla="*/ 254276 h 1115538"/>
                <a:gd name="connsiteX57" fmla="*/ 96771 w 641333"/>
                <a:gd name="connsiteY57" fmla="*/ 259512 h 1115538"/>
                <a:gd name="connsiteX58" fmla="*/ 98103 w 641333"/>
                <a:gd name="connsiteY58" fmla="*/ 269793 h 1115538"/>
                <a:gd name="connsiteX59" fmla="*/ 94202 w 641333"/>
                <a:gd name="connsiteY59" fmla="*/ 271126 h 1115538"/>
                <a:gd name="connsiteX60" fmla="*/ 90396 w 641333"/>
                <a:gd name="connsiteY60" fmla="*/ 264653 h 1115538"/>
                <a:gd name="connsiteX61" fmla="*/ 85162 w 641333"/>
                <a:gd name="connsiteY61" fmla="*/ 265985 h 1115538"/>
                <a:gd name="connsiteX62" fmla="*/ 78692 w 641333"/>
                <a:gd name="connsiteY62" fmla="*/ 262082 h 1115538"/>
                <a:gd name="connsiteX63" fmla="*/ 74886 w 641333"/>
                <a:gd name="connsiteY63" fmla="*/ 264653 h 1115538"/>
                <a:gd name="connsiteX64" fmla="*/ 89063 w 641333"/>
                <a:gd name="connsiteY64" fmla="*/ 277504 h 1115538"/>
                <a:gd name="connsiteX65" fmla="*/ 82593 w 641333"/>
                <a:gd name="connsiteY65" fmla="*/ 296925 h 1115538"/>
                <a:gd name="connsiteX66" fmla="*/ 96771 w 641333"/>
                <a:gd name="connsiteY66" fmla="*/ 312442 h 1115538"/>
                <a:gd name="connsiteX67" fmla="*/ 90396 w 641333"/>
                <a:gd name="connsiteY67" fmla="*/ 316250 h 1115538"/>
                <a:gd name="connsiteX68" fmla="*/ 81261 w 641333"/>
                <a:gd name="connsiteY68" fmla="*/ 311110 h 1115538"/>
                <a:gd name="connsiteX69" fmla="*/ 67083 w 641333"/>
                <a:gd name="connsiteY69" fmla="*/ 315013 h 1115538"/>
                <a:gd name="connsiteX70" fmla="*/ 70985 w 641333"/>
                <a:gd name="connsiteY70" fmla="*/ 329197 h 1115538"/>
                <a:gd name="connsiteX71" fmla="*/ 83925 w 641333"/>
                <a:gd name="connsiteY71" fmla="*/ 326627 h 1115538"/>
                <a:gd name="connsiteX72" fmla="*/ 87731 w 641333"/>
                <a:gd name="connsiteY72" fmla="*/ 334338 h 1115538"/>
                <a:gd name="connsiteX73" fmla="*/ 80024 w 641333"/>
                <a:gd name="connsiteY73" fmla="*/ 339479 h 1115538"/>
                <a:gd name="connsiteX74" fmla="*/ 64514 w 641333"/>
                <a:gd name="connsiteY74" fmla="*/ 327960 h 1115538"/>
                <a:gd name="connsiteX75" fmla="*/ 55475 w 641333"/>
                <a:gd name="connsiteY75" fmla="*/ 333100 h 1115538"/>
                <a:gd name="connsiteX76" fmla="*/ 56806 w 641333"/>
                <a:gd name="connsiteY76" fmla="*/ 339479 h 1115538"/>
                <a:gd name="connsiteX77" fmla="*/ 67083 w 641333"/>
                <a:gd name="connsiteY77" fmla="*/ 345952 h 1115538"/>
                <a:gd name="connsiteX78" fmla="*/ 68415 w 641333"/>
                <a:gd name="connsiteY78" fmla="*/ 351188 h 1115538"/>
                <a:gd name="connsiteX79" fmla="*/ 64514 w 641333"/>
                <a:gd name="connsiteY79" fmla="*/ 360232 h 1115538"/>
                <a:gd name="connsiteX80" fmla="*/ 52905 w 641333"/>
                <a:gd name="connsiteY80" fmla="*/ 358899 h 1115538"/>
                <a:gd name="connsiteX81" fmla="*/ 54237 w 641333"/>
                <a:gd name="connsiteY81" fmla="*/ 365373 h 1115538"/>
                <a:gd name="connsiteX82" fmla="*/ 63277 w 641333"/>
                <a:gd name="connsiteY82" fmla="*/ 374417 h 1115538"/>
                <a:gd name="connsiteX83" fmla="*/ 54237 w 641333"/>
                <a:gd name="connsiteY83" fmla="*/ 391171 h 1115538"/>
                <a:gd name="connsiteX84" fmla="*/ 64514 w 641333"/>
                <a:gd name="connsiteY84" fmla="*/ 389839 h 1115538"/>
                <a:gd name="connsiteX85" fmla="*/ 64514 w 641333"/>
                <a:gd name="connsiteY85" fmla="*/ 376987 h 1115538"/>
                <a:gd name="connsiteX86" fmla="*/ 69748 w 641333"/>
                <a:gd name="connsiteY86" fmla="*/ 375654 h 1115538"/>
                <a:gd name="connsiteX87" fmla="*/ 74886 w 641333"/>
                <a:gd name="connsiteY87" fmla="*/ 382128 h 1115538"/>
                <a:gd name="connsiteX88" fmla="*/ 74886 w 641333"/>
                <a:gd name="connsiteY88" fmla="*/ 388601 h 1115538"/>
                <a:gd name="connsiteX89" fmla="*/ 60708 w 641333"/>
                <a:gd name="connsiteY89" fmla="*/ 397645 h 1115538"/>
                <a:gd name="connsiteX90" fmla="*/ 64514 w 641333"/>
                <a:gd name="connsiteY90" fmla="*/ 402786 h 1115538"/>
                <a:gd name="connsiteX91" fmla="*/ 72316 w 641333"/>
                <a:gd name="connsiteY91" fmla="*/ 402786 h 1115538"/>
                <a:gd name="connsiteX92" fmla="*/ 80024 w 641333"/>
                <a:gd name="connsiteY92" fmla="*/ 396312 h 1115538"/>
                <a:gd name="connsiteX93" fmla="*/ 81261 w 641333"/>
                <a:gd name="connsiteY93" fmla="*/ 384698 h 1115538"/>
                <a:gd name="connsiteX94" fmla="*/ 86494 w 641333"/>
                <a:gd name="connsiteY94" fmla="*/ 386031 h 1115538"/>
                <a:gd name="connsiteX95" fmla="*/ 86494 w 641333"/>
                <a:gd name="connsiteY95" fmla="*/ 392504 h 1115538"/>
                <a:gd name="connsiteX96" fmla="*/ 78692 w 641333"/>
                <a:gd name="connsiteY96" fmla="*/ 401548 h 1115538"/>
                <a:gd name="connsiteX97" fmla="*/ 72316 w 641333"/>
                <a:gd name="connsiteY97" fmla="*/ 416971 h 1115538"/>
                <a:gd name="connsiteX98" fmla="*/ 81261 w 641333"/>
                <a:gd name="connsiteY98" fmla="*/ 433821 h 1115538"/>
                <a:gd name="connsiteX99" fmla="*/ 85162 w 641333"/>
                <a:gd name="connsiteY99" fmla="*/ 423444 h 1115538"/>
                <a:gd name="connsiteX100" fmla="*/ 92965 w 641333"/>
                <a:gd name="connsiteY100" fmla="*/ 426014 h 1115538"/>
                <a:gd name="connsiteX101" fmla="*/ 90396 w 641333"/>
                <a:gd name="connsiteY101" fmla="*/ 433821 h 1115538"/>
                <a:gd name="connsiteX102" fmla="*/ 83925 w 641333"/>
                <a:gd name="connsiteY102" fmla="*/ 438961 h 1115538"/>
                <a:gd name="connsiteX103" fmla="*/ 83925 w 641333"/>
                <a:gd name="connsiteY103" fmla="*/ 457049 h 1115538"/>
                <a:gd name="connsiteX104" fmla="*/ 78692 w 641333"/>
                <a:gd name="connsiteY104" fmla="*/ 460952 h 1115538"/>
                <a:gd name="connsiteX105" fmla="*/ 68415 w 641333"/>
                <a:gd name="connsiteY105" fmla="*/ 457049 h 1115538"/>
                <a:gd name="connsiteX106" fmla="*/ 64514 w 641333"/>
                <a:gd name="connsiteY106" fmla="*/ 459619 h 1115538"/>
                <a:gd name="connsiteX107" fmla="*/ 65846 w 641333"/>
                <a:gd name="connsiteY107" fmla="*/ 464760 h 1115538"/>
                <a:gd name="connsiteX108" fmla="*/ 80024 w 641333"/>
                <a:gd name="connsiteY108" fmla="*/ 475137 h 1115538"/>
                <a:gd name="connsiteX109" fmla="*/ 80024 w 641333"/>
                <a:gd name="connsiteY109" fmla="*/ 480278 h 1115538"/>
                <a:gd name="connsiteX110" fmla="*/ 73553 w 641333"/>
                <a:gd name="connsiteY110" fmla="*/ 481610 h 1115538"/>
                <a:gd name="connsiteX111" fmla="*/ 72316 w 641333"/>
                <a:gd name="connsiteY111" fmla="*/ 488084 h 1115538"/>
                <a:gd name="connsiteX112" fmla="*/ 64514 w 641333"/>
                <a:gd name="connsiteY112" fmla="*/ 506172 h 1115538"/>
                <a:gd name="connsiteX113" fmla="*/ 67083 w 641333"/>
                <a:gd name="connsiteY113" fmla="*/ 509980 h 1115538"/>
                <a:gd name="connsiteX114" fmla="*/ 72316 w 641333"/>
                <a:gd name="connsiteY114" fmla="*/ 512645 h 1115538"/>
                <a:gd name="connsiteX115" fmla="*/ 78692 w 641333"/>
                <a:gd name="connsiteY115" fmla="*/ 508742 h 1115538"/>
                <a:gd name="connsiteX116" fmla="*/ 78692 w 641333"/>
                <a:gd name="connsiteY116" fmla="*/ 495795 h 1115538"/>
                <a:gd name="connsiteX117" fmla="*/ 82593 w 641333"/>
                <a:gd name="connsiteY117" fmla="*/ 493224 h 1115538"/>
                <a:gd name="connsiteX118" fmla="*/ 86494 w 641333"/>
                <a:gd name="connsiteY118" fmla="*/ 493224 h 1115538"/>
                <a:gd name="connsiteX119" fmla="*/ 89063 w 641333"/>
                <a:gd name="connsiteY119" fmla="*/ 501031 h 1115538"/>
                <a:gd name="connsiteX120" fmla="*/ 90396 w 641333"/>
                <a:gd name="connsiteY120" fmla="*/ 517786 h 1115538"/>
                <a:gd name="connsiteX121" fmla="*/ 78692 w 641333"/>
                <a:gd name="connsiteY121" fmla="*/ 526830 h 1115538"/>
                <a:gd name="connsiteX122" fmla="*/ 76123 w 641333"/>
                <a:gd name="connsiteY122" fmla="*/ 544918 h 1115538"/>
                <a:gd name="connsiteX123" fmla="*/ 87731 w 641333"/>
                <a:gd name="connsiteY123" fmla="*/ 547488 h 1115538"/>
                <a:gd name="connsiteX124" fmla="*/ 95534 w 641333"/>
                <a:gd name="connsiteY124" fmla="*/ 552629 h 1115538"/>
                <a:gd name="connsiteX125" fmla="*/ 80024 w 641333"/>
                <a:gd name="connsiteY125" fmla="*/ 570716 h 1115538"/>
                <a:gd name="connsiteX126" fmla="*/ 87731 w 641333"/>
                <a:gd name="connsiteY126" fmla="*/ 581093 h 1115538"/>
                <a:gd name="connsiteX127" fmla="*/ 99435 w 641333"/>
                <a:gd name="connsiteY127" fmla="*/ 577190 h 1115538"/>
                <a:gd name="connsiteX128" fmla="*/ 103241 w 641333"/>
                <a:gd name="connsiteY128" fmla="*/ 569479 h 1115538"/>
                <a:gd name="connsiteX129" fmla="*/ 108380 w 641333"/>
                <a:gd name="connsiteY129" fmla="*/ 573287 h 1115538"/>
                <a:gd name="connsiteX130" fmla="*/ 102004 w 641333"/>
                <a:gd name="connsiteY130" fmla="*/ 583663 h 1115538"/>
                <a:gd name="connsiteX131" fmla="*/ 94202 w 641333"/>
                <a:gd name="connsiteY131" fmla="*/ 588804 h 1115538"/>
                <a:gd name="connsiteX132" fmla="*/ 96771 w 641333"/>
                <a:gd name="connsiteY132" fmla="*/ 594040 h 1115538"/>
                <a:gd name="connsiteX133" fmla="*/ 109711 w 641333"/>
                <a:gd name="connsiteY133" fmla="*/ 600418 h 1115538"/>
                <a:gd name="connsiteX134" fmla="*/ 110948 w 641333"/>
                <a:gd name="connsiteY134" fmla="*/ 602989 h 1115538"/>
                <a:gd name="connsiteX135" fmla="*/ 102004 w 641333"/>
                <a:gd name="connsiteY135" fmla="*/ 602989 h 1115538"/>
                <a:gd name="connsiteX136" fmla="*/ 91633 w 641333"/>
                <a:gd name="connsiteY136" fmla="*/ 592707 h 1115538"/>
                <a:gd name="connsiteX137" fmla="*/ 86494 w 641333"/>
                <a:gd name="connsiteY137" fmla="*/ 597848 h 1115538"/>
                <a:gd name="connsiteX138" fmla="*/ 86494 w 641333"/>
                <a:gd name="connsiteY138" fmla="*/ 604322 h 1115538"/>
                <a:gd name="connsiteX139" fmla="*/ 99435 w 641333"/>
                <a:gd name="connsiteY139" fmla="*/ 614698 h 1115538"/>
                <a:gd name="connsiteX140" fmla="*/ 112281 w 641333"/>
                <a:gd name="connsiteY140" fmla="*/ 613366 h 1115538"/>
                <a:gd name="connsiteX141" fmla="*/ 116182 w 641333"/>
                <a:gd name="connsiteY141" fmla="*/ 615936 h 1115538"/>
                <a:gd name="connsiteX142" fmla="*/ 116182 w 641333"/>
                <a:gd name="connsiteY142" fmla="*/ 621077 h 1115538"/>
                <a:gd name="connsiteX143" fmla="*/ 108380 w 641333"/>
                <a:gd name="connsiteY143" fmla="*/ 626217 h 1115538"/>
                <a:gd name="connsiteX144" fmla="*/ 113613 w 641333"/>
                <a:gd name="connsiteY144" fmla="*/ 635356 h 1115538"/>
                <a:gd name="connsiteX145" fmla="*/ 127791 w 641333"/>
                <a:gd name="connsiteY145" fmla="*/ 636594 h 1115538"/>
                <a:gd name="connsiteX146" fmla="*/ 134261 w 641333"/>
                <a:gd name="connsiteY146" fmla="*/ 628883 h 1115538"/>
                <a:gd name="connsiteX147" fmla="*/ 127791 w 641333"/>
                <a:gd name="connsiteY147" fmla="*/ 645638 h 1115538"/>
                <a:gd name="connsiteX148" fmla="*/ 114850 w 641333"/>
                <a:gd name="connsiteY148" fmla="*/ 648208 h 1115538"/>
                <a:gd name="connsiteX149" fmla="*/ 117419 w 641333"/>
                <a:gd name="connsiteY149" fmla="*/ 665058 h 1115538"/>
                <a:gd name="connsiteX150" fmla="*/ 104573 w 641333"/>
                <a:gd name="connsiteY150" fmla="*/ 659822 h 1115538"/>
                <a:gd name="connsiteX151" fmla="*/ 94202 w 641333"/>
                <a:gd name="connsiteY151" fmla="*/ 667533 h 1115538"/>
                <a:gd name="connsiteX152" fmla="*/ 90396 w 641333"/>
                <a:gd name="connsiteY152" fmla="*/ 666296 h 1115538"/>
                <a:gd name="connsiteX153" fmla="*/ 83925 w 641333"/>
                <a:gd name="connsiteY153" fmla="*/ 668866 h 1115538"/>
                <a:gd name="connsiteX154" fmla="*/ 81261 w 641333"/>
                <a:gd name="connsiteY154" fmla="*/ 677910 h 1115538"/>
                <a:gd name="connsiteX155" fmla="*/ 83925 w 641333"/>
                <a:gd name="connsiteY155" fmla="*/ 684384 h 1115538"/>
                <a:gd name="connsiteX156" fmla="*/ 92965 w 641333"/>
                <a:gd name="connsiteY156" fmla="*/ 685621 h 1115538"/>
                <a:gd name="connsiteX157" fmla="*/ 98103 w 641333"/>
                <a:gd name="connsiteY157" fmla="*/ 683051 h 1115538"/>
                <a:gd name="connsiteX158" fmla="*/ 103241 w 641333"/>
                <a:gd name="connsiteY158" fmla="*/ 685621 h 1115538"/>
                <a:gd name="connsiteX159" fmla="*/ 103241 w 641333"/>
                <a:gd name="connsiteY159" fmla="*/ 674007 h 1115538"/>
                <a:gd name="connsiteX160" fmla="*/ 112281 w 641333"/>
                <a:gd name="connsiteY160" fmla="*/ 677910 h 1115538"/>
                <a:gd name="connsiteX161" fmla="*/ 110948 w 641333"/>
                <a:gd name="connsiteY161" fmla="*/ 685621 h 1115538"/>
                <a:gd name="connsiteX162" fmla="*/ 100672 w 641333"/>
                <a:gd name="connsiteY162" fmla="*/ 694665 h 1115538"/>
                <a:gd name="connsiteX163" fmla="*/ 102004 w 641333"/>
                <a:gd name="connsiteY163" fmla="*/ 703709 h 1115538"/>
                <a:gd name="connsiteX164" fmla="*/ 96771 w 641333"/>
                <a:gd name="connsiteY164" fmla="*/ 703709 h 1115538"/>
                <a:gd name="connsiteX165" fmla="*/ 90396 w 641333"/>
                <a:gd name="connsiteY165" fmla="*/ 697236 h 1115538"/>
                <a:gd name="connsiteX166" fmla="*/ 86494 w 641333"/>
                <a:gd name="connsiteY166" fmla="*/ 698568 h 1115538"/>
                <a:gd name="connsiteX167" fmla="*/ 87731 w 641333"/>
                <a:gd name="connsiteY167" fmla="*/ 702376 h 1115538"/>
                <a:gd name="connsiteX168" fmla="*/ 98103 w 641333"/>
                <a:gd name="connsiteY168" fmla="*/ 706279 h 1115538"/>
                <a:gd name="connsiteX169" fmla="*/ 100672 w 641333"/>
                <a:gd name="connsiteY169" fmla="*/ 711515 h 1115538"/>
                <a:gd name="connsiteX170" fmla="*/ 94202 w 641333"/>
                <a:gd name="connsiteY170" fmla="*/ 719226 h 1115538"/>
                <a:gd name="connsiteX171" fmla="*/ 83925 w 641333"/>
                <a:gd name="connsiteY171" fmla="*/ 720464 h 1115538"/>
                <a:gd name="connsiteX172" fmla="*/ 77455 w 641333"/>
                <a:gd name="connsiteY172" fmla="*/ 737314 h 1115538"/>
                <a:gd name="connsiteX173" fmla="*/ 67083 w 641333"/>
                <a:gd name="connsiteY173" fmla="*/ 747595 h 1115538"/>
                <a:gd name="connsiteX174" fmla="*/ 70985 w 641333"/>
                <a:gd name="connsiteY174" fmla="*/ 755402 h 1115538"/>
                <a:gd name="connsiteX175" fmla="*/ 69748 w 641333"/>
                <a:gd name="connsiteY175" fmla="*/ 759210 h 1115538"/>
                <a:gd name="connsiteX176" fmla="*/ 64514 w 641333"/>
                <a:gd name="connsiteY176" fmla="*/ 757972 h 1115538"/>
                <a:gd name="connsiteX177" fmla="*/ 60708 w 641333"/>
                <a:gd name="connsiteY177" fmla="*/ 750261 h 1115538"/>
                <a:gd name="connsiteX178" fmla="*/ 52905 w 641333"/>
                <a:gd name="connsiteY178" fmla="*/ 754069 h 1115538"/>
                <a:gd name="connsiteX179" fmla="*/ 47767 w 641333"/>
                <a:gd name="connsiteY179" fmla="*/ 770824 h 1115538"/>
                <a:gd name="connsiteX180" fmla="*/ 68415 w 641333"/>
                <a:gd name="connsiteY180" fmla="*/ 770824 h 1115538"/>
                <a:gd name="connsiteX181" fmla="*/ 64514 w 641333"/>
                <a:gd name="connsiteY181" fmla="*/ 774727 h 1115538"/>
                <a:gd name="connsiteX182" fmla="*/ 52905 w 641333"/>
                <a:gd name="connsiteY182" fmla="*/ 773395 h 1115538"/>
                <a:gd name="connsiteX183" fmla="*/ 45198 w 641333"/>
                <a:gd name="connsiteY183" fmla="*/ 778630 h 1115538"/>
                <a:gd name="connsiteX184" fmla="*/ 45198 w 641333"/>
                <a:gd name="connsiteY184" fmla="*/ 797956 h 1115538"/>
                <a:gd name="connsiteX185" fmla="*/ 41296 w 641333"/>
                <a:gd name="connsiteY185" fmla="*/ 804429 h 1115538"/>
                <a:gd name="connsiteX186" fmla="*/ 21980 w 641333"/>
                <a:gd name="connsiteY186" fmla="*/ 800526 h 1115538"/>
                <a:gd name="connsiteX187" fmla="*/ 24550 w 641333"/>
                <a:gd name="connsiteY187" fmla="*/ 809570 h 1115538"/>
                <a:gd name="connsiteX188" fmla="*/ 40060 w 641333"/>
                <a:gd name="connsiteY188" fmla="*/ 809570 h 1115538"/>
                <a:gd name="connsiteX189" fmla="*/ 42628 w 641333"/>
                <a:gd name="connsiteY189" fmla="*/ 813473 h 1115538"/>
                <a:gd name="connsiteX190" fmla="*/ 38727 w 641333"/>
                <a:gd name="connsiteY190" fmla="*/ 818614 h 1115538"/>
                <a:gd name="connsiteX191" fmla="*/ 23217 w 641333"/>
                <a:gd name="connsiteY191" fmla="*/ 827658 h 1115538"/>
                <a:gd name="connsiteX192" fmla="*/ 24550 w 641333"/>
                <a:gd name="connsiteY192" fmla="*/ 844413 h 1115538"/>
                <a:gd name="connsiteX193" fmla="*/ 32257 w 641333"/>
                <a:gd name="connsiteY193" fmla="*/ 854789 h 1115538"/>
                <a:gd name="connsiteX194" fmla="*/ 29688 w 641333"/>
                <a:gd name="connsiteY194" fmla="*/ 861263 h 1115538"/>
                <a:gd name="connsiteX195" fmla="*/ 21980 w 641333"/>
                <a:gd name="connsiteY195" fmla="*/ 858692 h 1115538"/>
                <a:gd name="connsiteX196" fmla="*/ 19411 w 641333"/>
                <a:gd name="connsiteY196" fmla="*/ 848316 h 1115538"/>
                <a:gd name="connsiteX197" fmla="*/ 12941 w 641333"/>
                <a:gd name="connsiteY197" fmla="*/ 852219 h 1115538"/>
                <a:gd name="connsiteX198" fmla="*/ 15510 w 641333"/>
                <a:gd name="connsiteY198" fmla="*/ 859930 h 1115538"/>
                <a:gd name="connsiteX199" fmla="*/ 19411 w 641333"/>
                <a:gd name="connsiteY199" fmla="*/ 859930 h 1115538"/>
                <a:gd name="connsiteX200" fmla="*/ 18079 w 641333"/>
                <a:gd name="connsiteY200" fmla="*/ 868974 h 1115538"/>
                <a:gd name="connsiteX201" fmla="*/ 25881 w 641333"/>
                <a:gd name="connsiteY201" fmla="*/ 874115 h 1115538"/>
                <a:gd name="connsiteX202" fmla="*/ 25881 w 641333"/>
                <a:gd name="connsiteY202" fmla="*/ 881921 h 1115538"/>
                <a:gd name="connsiteX203" fmla="*/ 16842 w 641333"/>
                <a:gd name="connsiteY203" fmla="*/ 885729 h 1115538"/>
                <a:gd name="connsiteX204" fmla="*/ 0 w 641333"/>
                <a:gd name="connsiteY204" fmla="*/ 887062 h 1115538"/>
                <a:gd name="connsiteX205" fmla="*/ 1332 w 641333"/>
                <a:gd name="connsiteY205" fmla="*/ 893535 h 1115538"/>
                <a:gd name="connsiteX206" fmla="*/ 10371 w 641333"/>
                <a:gd name="connsiteY206" fmla="*/ 902579 h 1115538"/>
                <a:gd name="connsiteX207" fmla="*/ 6470 w 641333"/>
                <a:gd name="connsiteY207" fmla="*/ 920572 h 1115538"/>
                <a:gd name="connsiteX208" fmla="*/ 19411 w 641333"/>
                <a:gd name="connsiteY208" fmla="*/ 933519 h 1115538"/>
                <a:gd name="connsiteX209" fmla="*/ 5138 w 641333"/>
                <a:gd name="connsiteY209" fmla="*/ 947703 h 1115538"/>
                <a:gd name="connsiteX210" fmla="*/ 371669 w 641333"/>
                <a:gd name="connsiteY210" fmla="*/ 925807 h 1115538"/>
                <a:gd name="connsiteX211" fmla="*/ 374238 w 641333"/>
                <a:gd name="connsiteY211" fmla="*/ 932186 h 1115538"/>
                <a:gd name="connsiteX212" fmla="*/ 369099 w 641333"/>
                <a:gd name="connsiteY212" fmla="*/ 938659 h 1115538"/>
                <a:gd name="connsiteX213" fmla="*/ 371669 w 641333"/>
                <a:gd name="connsiteY213" fmla="*/ 943800 h 1115538"/>
                <a:gd name="connsiteX214" fmla="*/ 367768 w 641333"/>
                <a:gd name="connsiteY214" fmla="*/ 945133 h 1115538"/>
                <a:gd name="connsiteX215" fmla="*/ 370336 w 641333"/>
                <a:gd name="connsiteY215" fmla="*/ 947703 h 1115538"/>
                <a:gd name="connsiteX216" fmla="*/ 367768 w 641333"/>
                <a:gd name="connsiteY216" fmla="*/ 950274 h 1115538"/>
                <a:gd name="connsiteX217" fmla="*/ 367768 w 641333"/>
                <a:gd name="connsiteY217" fmla="*/ 958080 h 1115538"/>
                <a:gd name="connsiteX218" fmla="*/ 363961 w 641333"/>
                <a:gd name="connsiteY218" fmla="*/ 959318 h 1115538"/>
                <a:gd name="connsiteX219" fmla="*/ 366435 w 641333"/>
                <a:gd name="connsiteY219" fmla="*/ 965791 h 1115538"/>
                <a:gd name="connsiteX220" fmla="*/ 362629 w 641333"/>
                <a:gd name="connsiteY220" fmla="*/ 967029 h 1115538"/>
                <a:gd name="connsiteX221" fmla="*/ 357491 w 641333"/>
                <a:gd name="connsiteY221" fmla="*/ 976168 h 1115538"/>
                <a:gd name="connsiteX222" fmla="*/ 360060 w 641333"/>
                <a:gd name="connsiteY222" fmla="*/ 985212 h 1115538"/>
                <a:gd name="connsiteX223" fmla="*/ 354826 w 641333"/>
                <a:gd name="connsiteY223" fmla="*/ 992923 h 1115538"/>
                <a:gd name="connsiteX224" fmla="*/ 357491 w 641333"/>
                <a:gd name="connsiteY224" fmla="*/ 995493 h 1115538"/>
                <a:gd name="connsiteX225" fmla="*/ 354826 w 641333"/>
                <a:gd name="connsiteY225" fmla="*/ 1003204 h 1115538"/>
                <a:gd name="connsiteX226" fmla="*/ 357491 w 641333"/>
                <a:gd name="connsiteY226" fmla="*/ 1003204 h 1115538"/>
                <a:gd name="connsiteX227" fmla="*/ 362629 w 641333"/>
                <a:gd name="connsiteY227" fmla="*/ 1007107 h 1115538"/>
                <a:gd name="connsiteX228" fmla="*/ 360060 w 641333"/>
                <a:gd name="connsiteY228" fmla="*/ 1013581 h 1115538"/>
                <a:gd name="connsiteX229" fmla="*/ 367768 w 641333"/>
                <a:gd name="connsiteY229" fmla="*/ 1029098 h 1115538"/>
                <a:gd name="connsiteX230" fmla="*/ 370336 w 641333"/>
                <a:gd name="connsiteY230" fmla="*/ 1029098 h 1115538"/>
                <a:gd name="connsiteX231" fmla="*/ 374238 w 641333"/>
                <a:gd name="connsiteY231" fmla="*/ 1036809 h 1115538"/>
                <a:gd name="connsiteX232" fmla="*/ 390985 w 641333"/>
                <a:gd name="connsiteY232" fmla="*/ 1049756 h 1115538"/>
                <a:gd name="connsiteX233" fmla="*/ 392317 w 641333"/>
                <a:gd name="connsiteY233" fmla="*/ 1061371 h 1115538"/>
                <a:gd name="connsiteX234" fmla="*/ 398787 w 641333"/>
                <a:gd name="connsiteY234" fmla="*/ 1071652 h 1115538"/>
                <a:gd name="connsiteX235" fmla="*/ 403926 w 641333"/>
                <a:gd name="connsiteY235" fmla="*/ 1074222 h 1115538"/>
                <a:gd name="connsiteX236" fmla="*/ 400024 w 641333"/>
                <a:gd name="connsiteY236" fmla="*/ 1084599 h 1115538"/>
                <a:gd name="connsiteX237" fmla="*/ 415534 w 641333"/>
                <a:gd name="connsiteY237" fmla="*/ 1106590 h 1115538"/>
                <a:gd name="connsiteX238" fmla="*/ 415534 w 641333"/>
                <a:gd name="connsiteY238" fmla="*/ 1107827 h 1115538"/>
                <a:gd name="connsiteX239" fmla="*/ 412966 w 641333"/>
                <a:gd name="connsiteY239" fmla="*/ 1109065 h 1115538"/>
                <a:gd name="connsiteX240" fmla="*/ 410396 w 641333"/>
                <a:gd name="connsiteY240" fmla="*/ 1110398 h 1115538"/>
                <a:gd name="connsiteX241" fmla="*/ 407827 w 641333"/>
                <a:gd name="connsiteY241" fmla="*/ 1111731 h 1115538"/>
                <a:gd name="connsiteX242" fmla="*/ 406495 w 641333"/>
                <a:gd name="connsiteY242" fmla="*/ 1112968 h 1115538"/>
                <a:gd name="connsiteX243" fmla="*/ 409064 w 641333"/>
                <a:gd name="connsiteY243" fmla="*/ 1114301 h 1115538"/>
                <a:gd name="connsiteX244" fmla="*/ 411633 w 641333"/>
                <a:gd name="connsiteY244" fmla="*/ 1114301 h 1115538"/>
                <a:gd name="connsiteX245" fmla="*/ 414202 w 641333"/>
                <a:gd name="connsiteY245" fmla="*/ 1115539 h 1115538"/>
                <a:gd name="connsiteX246" fmla="*/ 416771 w 641333"/>
                <a:gd name="connsiteY246" fmla="*/ 1114301 h 1115538"/>
                <a:gd name="connsiteX247" fmla="*/ 418104 w 641333"/>
                <a:gd name="connsiteY247" fmla="*/ 1112968 h 1115538"/>
                <a:gd name="connsiteX248" fmla="*/ 418104 w 641333"/>
                <a:gd name="connsiteY248" fmla="*/ 1110398 h 1115538"/>
                <a:gd name="connsiteX249" fmla="*/ 418104 w 641333"/>
                <a:gd name="connsiteY249" fmla="*/ 1109065 h 1115538"/>
                <a:gd name="connsiteX250" fmla="*/ 419341 w 641333"/>
                <a:gd name="connsiteY250" fmla="*/ 1107827 h 1115538"/>
                <a:gd name="connsiteX251" fmla="*/ 423242 w 641333"/>
                <a:gd name="connsiteY251" fmla="*/ 1109065 h 1115538"/>
                <a:gd name="connsiteX252" fmla="*/ 424574 w 641333"/>
                <a:gd name="connsiteY252" fmla="*/ 1109065 h 1115538"/>
                <a:gd name="connsiteX253" fmla="*/ 425811 w 641333"/>
                <a:gd name="connsiteY253" fmla="*/ 1109065 h 1115538"/>
                <a:gd name="connsiteX254" fmla="*/ 425811 w 641333"/>
                <a:gd name="connsiteY254" fmla="*/ 1107827 h 1115538"/>
                <a:gd name="connsiteX255" fmla="*/ 425811 w 641333"/>
                <a:gd name="connsiteY255" fmla="*/ 1106590 h 1115538"/>
                <a:gd name="connsiteX256" fmla="*/ 425811 w 641333"/>
                <a:gd name="connsiteY256" fmla="*/ 1105162 h 1115538"/>
                <a:gd name="connsiteX257" fmla="*/ 428475 w 641333"/>
                <a:gd name="connsiteY257" fmla="*/ 1106590 h 1115538"/>
                <a:gd name="connsiteX258" fmla="*/ 432281 w 641333"/>
                <a:gd name="connsiteY258" fmla="*/ 1103924 h 1115538"/>
                <a:gd name="connsiteX259" fmla="*/ 434946 w 641333"/>
                <a:gd name="connsiteY259" fmla="*/ 1103924 h 1115538"/>
                <a:gd name="connsiteX260" fmla="*/ 437419 w 641333"/>
                <a:gd name="connsiteY260" fmla="*/ 1103924 h 1115538"/>
                <a:gd name="connsiteX261" fmla="*/ 437419 w 641333"/>
                <a:gd name="connsiteY261" fmla="*/ 1105162 h 1115538"/>
                <a:gd name="connsiteX262" fmla="*/ 438752 w 641333"/>
                <a:gd name="connsiteY262" fmla="*/ 1107827 h 1115538"/>
                <a:gd name="connsiteX263" fmla="*/ 440084 w 641333"/>
                <a:gd name="connsiteY263" fmla="*/ 1107827 h 1115538"/>
                <a:gd name="connsiteX264" fmla="*/ 441321 w 641333"/>
                <a:gd name="connsiteY264" fmla="*/ 1106590 h 1115538"/>
                <a:gd name="connsiteX265" fmla="*/ 442653 w 641333"/>
                <a:gd name="connsiteY265" fmla="*/ 1105162 h 1115538"/>
                <a:gd name="connsiteX266" fmla="*/ 442653 w 641333"/>
                <a:gd name="connsiteY266" fmla="*/ 1103924 h 1115538"/>
                <a:gd name="connsiteX267" fmla="*/ 441321 w 641333"/>
                <a:gd name="connsiteY267" fmla="*/ 1102687 h 1115538"/>
                <a:gd name="connsiteX268" fmla="*/ 441321 w 641333"/>
                <a:gd name="connsiteY268" fmla="*/ 1101354 h 1115538"/>
                <a:gd name="connsiteX269" fmla="*/ 443890 w 641333"/>
                <a:gd name="connsiteY269" fmla="*/ 1098784 h 1115538"/>
                <a:gd name="connsiteX270" fmla="*/ 446459 w 641333"/>
                <a:gd name="connsiteY270" fmla="*/ 1096213 h 1115538"/>
                <a:gd name="connsiteX271" fmla="*/ 446459 w 641333"/>
                <a:gd name="connsiteY271" fmla="*/ 1094880 h 1115538"/>
                <a:gd name="connsiteX272" fmla="*/ 445222 w 641333"/>
                <a:gd name="connsiteY272" fmla="*/ 1092310 h 1115538"/>
                <a:gd name="connsiteX273" fmla="*/ 445222 w 641333"/>
                <a:gd name="connsiteY273" fmla="*/ 1089740 h 1115538"/>
                <a:gd name="connsiteX274" fmla="*/ 450361 w 641333"/>
                <a:gd name="connsiteY274" fmla="*/ 1085836 h 1115538"/>
                <a:gd name="connsiteX275" fmla="*/ 456831 w 641333"/>
                <a:gd name="connsiteY275" fmla="*/ 1082029 h 1115538"/>
                <a:gd name="connsiteX276" fmla="*/ 460637 w 641333"/>
                <a:gd name="connsiteY276" fmla="*/ 1078125 h 1115538"/>
                <a:gd name="connsiteX277" fmla="*/ 463301 w 641333"/>
                <a:gd name="connsiteY277" fmla="*/ 1074222 h 1115538"/>
                <a:gd name="connsiteX278" fmla="*/ 463301 w 641333"/>
                <a:gd name="connsiteY278" fmla="*/ 1072985 h 1115538"/>
                <a:gd name="connsiteX279" fmla="*/ 463301 w 641333"/>
                <a:gd name="connsiteY279" fmla="*/ 1071652 h 1115538"/>
                <a:gd name="connsiteX280" fmla="*/ 463301 w 641333"/>
                <a:gd name="connsiteY280" fmla="*/ 1069082 h 1115538"/>
                <a:gd name="connsiteX281" fmla="*/ 461969 w 641333"/>
                <a:gd name="connsiteY281" fmla="*/ 1069082 h 1115538"/>
                <a:gd name="connsiteX282" fmla="*/ 456831 w 641333"/>
                <a:gd name="connsiteY282" fmla="*/ 1069082 h 1115538"/>
                <a:gd name="connsiteX283" fmla="*/ 454262 w 641333"/>
                <a:gd name="connsiteY283" fmla="*/ 1069082 h 1115538"/>
                <a:gd name="connsiteX284" fmla="*/ 452929 w 641333"/>
                <a:gd name="connsiteY284" fmla="*/ 1067749 h 1115538"/>
                <a:gd name="connsiteX285" fmla="*/ 452929 w 641333"/>
                <a:gd name="connsiteY285" fmla="*/ 1065179 h 1115538"/>
                <a:gd name="connsiteX286" fmla="*/ 454262 w 641333"/>
                <a:gd name="connsiteY286" fmla="*/ 1063941 h 1115538"/>
                <a:gd name="connsiteX287" fmla="*/ 456831 w 641333"/>
                <a:gd name="connsiteY287" fmla="*/ 1061371 h 1115538"/>
                <a:gd name="connsiteX288" fmla="*/ 460637 w 641333"/>
                <a:gd name="connsiteY288" fmla="*/ 1060038 h 1115538"/>
                <a:gd name="connsiteX289" fmla="*/ 463301 w 641333"/>
                <a:gd name="connsiteY289" fmla="*/ 1060038 h 1115538"/>
                <a:gd name="connsiteX290" fmla="*/ 469772 w 641333"/>
                <a:gd name="connsiteY290" fmla="*/ 1061371 h 1115538"/>
                <a:gd name="connsiteX291" fmla="*/ 473578 w 641333"/>
                <a:gd name="connsiteY291" fmla="*/ 1061371 h 1115538"/>
                <a:gd name="connsiteX292" fmla="*/ 473578 w 641333"/>
                <a:gd name="connsiteY292" fmla="*/ 1062608 h 1115538"/>
                <a:gd name="connsiteX293" fmla="*/ 472341 w 641333"/>
                <a:gd name="connsiteY293" fmla="*/ 1063941 h 1115538"/>
                <a:gd name="connsiteX294" fmla="*/ 469772 w 641333"/>
                <a:gd name="connsiteY294" fmla="*/ 1063941 h 1115538"/>
                <a:gd name="connsiteX295" fmla="*/ 469772 w 641333"/>
                <a:gd name="connsiteY295" fmla="*/ 1065179 h 1115538"/>
                <a:gd name="connsiteX296" fmla="*/ 471009 w 641333"/>
                <a:gd name="connsiteY296" fmla="*/ 1065179 h 1115538"/>
                <a:gd name="connsiteX297" fmla="*/ 474910 w 641333"/>
                <a:gd name="connsiteY297" fmla="*/ 1065179 h 1115538"/>
                <a:gd name="connsiteX298" fmla="*/ 477479 w 641333"/>
                <a:gd name="connsiteY298" fmla="*/ 1066511 h 1115538"/>
                <a:gd name="connsiteX299" fmla="*/ 477479 w 641333"/>
                <a:gd name="connsiteY299" fmla="*/ 1067749 h 1115538"/>
                <a:gd name="connsiteX300" fmla="*/ 473578 w 641333"/>
                <a:gd name="connsiteY300" fmla="*/ 1067749 h 1115538"/>
                <a:gd name="connsiteX301" fmla="*/ 471009 w 641333"/>
                <a:gd name="connsiteY301" fmla="*/ 1070414 h 1115538"/>
                <a:gd name="connsiteX302" fmla="*/ 469772 w 641333"/>
                <a:gd name="connsiteY302" fmla="*/ 1072985 h 1115538"/>
                <a:gd name="connsiteX303" fmla="*/ 469772 w 641333"/>
                <a:gd name="connsiteY303" fmla="*/ 1075555 h 1115538"/>
                <a:gd name="connsiteX304" fmla="*/ 471009 w 641333"/>
                <a:gd name="connsiteY304" fmla="*/ 1076793 h 1115538"/>
                <a:gd name="connsiteX305" fmla="*/ 472341 w 641333"/>
                <a:gd name="connsiteY305" fmla="*/ 1075555 h 1115538"/>
                <a:gd name="connsiteX306" fmla="*/ 500697 w 641333"/>
                <a:gd name="connsiteY306" fmla="*/ 1062608 h 1115538"/>
                <a:gd name="connsiteX307" fmla="*/ 513542 w 641333"/>
                <a:gd name="connsiteY307" fmla="*/ 1057467 h 1115538"/>
                <a:gd name="connsiteX308" fmla="*/ 522582 w 641333"/>
                <a:gd name="connsiteY308" fmla="*/ 1054897 h 1115538"/>
                <a:gd name="connsiteX309" fmla="*/ 527815 w 641333"/>
                <a:gd name="connsiteY309" fmla="*/ 1053564 h 1115538"/>
                <a:gd name="connsiteX310" fmla="*/ 535522 w 641333"/>
                <a:gd name="connsiteY310" fmla="*/ 1053564 h 1115538"/>
                <a:gd name="connsiteX311" fmla="*/ 540661 w 641333"/>
                <a:gd name="connsiteY311" fmla="*/ 1053564 h 1115538"/>
                <a:gd name="connsiteX312" fmla="*/ 548464 w 641333"/>
                <a:gd name="connsiteY312" fmla="*/ 1052327 h 1115538"/>
                <a:gd name="connsiteX313" fmla="*/ 553602 w 641333"/>
                <a:gd name="connsiteY313" fmla="*/ 1050994 h 1115538"/>
                <a:gd name="connsiteX314" fmla="*/ 553602 w 641333"/>
                <a:gd name="connsiteY314" fmla="*/ 1049756 h 1115538"/>
                <a:gd name="connsiteX315" fmla="*/ 553602 w 641333"/>
                <a:gd name="connsiteY315" fmla="*/ 1048423 h 1115538"/>
                <a:gd name="connsiteX316" fmla="*/ 548464 w 641333"/>
                <a:gd name="connsiteY316" fmla="*/ 1045853 h 1115538"/>
                <a:gd name="connsiteX317" fmla="*/ 543325 w 641333"/>
                <a:gd name="connsiteY317" fmla="*/ 1045853 h 1115538"/>
                <a:gd name="connsiteX318" fmla="*/ 535522 w 641333"/>
                <a:gd name="connsiteY318" fmla="*/ 1047186 h 1115538"/>
                <a:gd name="connsiteX319" fmla="*/ 526483 w 641333"/>
                <a:gd name="connsiteY319" fmla="*/ 1048423 h 1115538"/>
                <a:gd name="connsiteX320" fmla="*/ 525246 w 641333"/>
                <a:gd name="connsiteY320" fmla="*/ 1047186 h 1115538"/>
                <a:gd name="connsiteX321" fmla="*/ 526483 w 641333"/>
                <a:gd name="connsiteY321" fmla="*/ 1045853 h 1115538"/>
                <a:gd name="connsiteX322" fmla="*/ 531621 w 641333"/>
                <a:gd name="connsiteY322" fmla="*/ 1043283 h 1115538"/>
                <a:gd name="connsiteX323" fmla="*/ 539424 w 641333"/>
                <a:gd name="connsiteY323" fmla="*/ 1041950 h 1115538"/>
                <a:gd name="connsiteX324" fmla="*/ 547132 w 641333"/>
                <a:gd name="connsiteY324" fmla="*/ 1040712 h 1115538"/>
                <a:gd name="connsiteX325" fmla="*/ 554839 w 641333"/>
                <a:gd name="connsiteY325" fmla="*/ 1041950 h 1115538"/>
                <a:gd name="connsiteX326" fmla="*/ 556171 w 641333"/>
                <a:gd name="connsiteY326" fmla="*/ 1041950 h 1115538"/>
                <a:gd name="connsiteX327" fmla="*/ 556171 w 641333"/>
                <a:gd name="connsiteY327" fmla="*/ 1043283 h 1115538"/>
                <a:gd name="connsiteX328" fmla="*/ 554839 w 641333"/>
                <a:gd name="connsiteY328" fmla="*/ 1044520 h 1115538"/>
                <a:gd name="connsiteX329" fmla="*/ 557503 w 641333"/>
                <a:gd name="connsiteY329" fmla="*/ 1047186 h 1115538"/>
                <a:gd name="connsiteX330" fmla="*/ 561309 w 641333"/>
                <a:gd name="connsiteY330" fmla="*/ 1048423 h 1115538"/>
                <a:gd name="connsiteX331" fmla="*/ 563879 w 641333"/>
                <a:gd name="connsiteY331" fmla="*/ 1049756 h 1115538"/>
                <a:gd name="connsiteX332" fmla="*/ 563879 w 641333"/>
                <a:gd name="connsiteY332" fmla="*/ 1052327 h 1115538"/>
                <a:gd name="connsiteX333" fmla="*/ 567780 w 641333"/>
                <a:gd name="connsiteY333" fmla="*/ 1056230 h 1115538"/>
                <a:gd name="connsiteX334" fmla="*/ 576819 w 641333"/>
                <a:gd name="connsiteY334" fmla="*/ 1060038 h 1115538"/>
                <a:gd name="connsiteX335" fmla="*/ 588428 w 641333"/>
                <a:gd name="connsiteY335" fmla="*/ 1057467 h 1115538"/>
                <a:gd name="connsiteX336" fmla="*/ 598800 w 641333"/>
                <a:gd name="connsiteY336" fmla="*/ 1054897 h 1115538"/>
                <a:gd name="connsiteX337" fmla="*/ 600037 w 641333"/>
                <a:gd name="connsiteY337" fmla="*/ 1052327 h 1115538"/>
                <a:gd name="connsiteX338" fmla="*/ 600037 w 641333"/>
                <a:gd name="connsiteY338" fmla="*/ 1048423 h 1115538"/>
                <a:gd name="connsiteX339" fmla="*/ 601369 w 641333"/>
                <a:gd name="connsiteY339" fmla="*/ 1047186 h 1115538"/>
                <a:gd name="connsiteX340" fmla="*/ 602606 w 641333"/>
                <a:gd name="connsiteY340" fmla="*/ 1047186 h 1115538"/>
                <a:gd name="connsiteX341" fmla="*/ 603938 w 641333"/>
                <a:gd name="connsiteY341" fmla="*/ 1047186 h 1115538"/>
                <a:gd name="connsiteX342" fmla="*/ 605270 w 641333"/>
                <a:gd name="connsiteY342" fmla="*/ 1048423 h 1115538"/>
                <a:gd name="connsiteX343" fmla="*/ 606507 w 641333"/>
                <a:gd name="connsiteY343" fmla="*/ 1053564 h 1115538"/>
                <a:gd name="connsiteX344" fmla="*/ 607839 w 641333"/>
                <a:gd name="connsiteY344" fmla="*/ 1056230 h 1115538"/>
                <a:gd name="connsiteX345" fmla="*/ 610409 w 641333"/>
                <a:gd name="connsiteY345" fmla="*/ 1057467 h 1115538"/>
                <a:gd name="connsiteX346" fmla="*/ 612977 w 641333"/>
                <a:gd name="connsiteY346" fmla="*/ 1057467 h 1115538"/>
                <a:gd name="connsiteX347" fmla="*/ 615547 w 641333"/>
                <a:gd name="connsiteY347" fmla="*/ 1056230 h 1115538"/>
                <a:gd name="connsiteX348" fmla="*/ 619448 w 641333"/>
                <a:gd name="connsiteY348" fmla="*/ 1056230 h 1115538"/>
                <a:gd name="connsiteX349" fmla="*/ 622017 w 641333"/>
                <a:gd name="connsiteY349" fmla="*/ 1057467 h 1115538"/>
                <a:gd name="connsiteX350" fmla="*/ 623254 w 641333"/>
                <a:gd name="connsiteY350" fmla="*/ 1060038 h 1115538"/>
                <a:gd name="connsiteX351" fmla="*/ 625823 w 641333"/>
                <a:gd name="connsiteY351" fmla="*/ 1061371 h 1115538"/>
                <a:gd name="connsiteX352" fmla="*/ 629724 w 641333"/>
                <a:gd name="connsiteY352" fmla="*/ 1061371 h 1115538"/>
                <a:gd name="connsiteX353" fmla="*/ 633626 w 641333"/>
                <a:gd name="connsiteY353" fmla="*/ 1058800 h 1115538"/>
                <a:gd name="connsiteX354" fmla="*/ 634863 w 641333"/>
                <a:gd name="connsiteY354" fmla="*/ 1057467 h 1115538"/>
                <a:gd name="connsiteX355" fmla="*/ 636195 w 641333"/>
                <a:gd name="connsiteY355" fmla="*/ 1056230 h 1115538"/>
                <a:gd name="connsiteX356" fmla="*/ 638764 w 641333"/>
                <a:gd name="connsiteY356" fmla="*/ 1056230 h 1115538"/>
                <a:gd name="connsiteX357" fmla="*/ 641334 w 641333"/>
                <a:gd name="connsiteY357" fmla="*/ 1053564 h 1115538"/>
                <a:gd name="connsiteX358" fmla="*/ 641334 w 641333"/>
                <a:gd name="connsiteY358" fmla="*/ 1052327 h 1115538"/>
                <a:gd name="connsiteX359" fmla="*/ 640001 w 641333"/>
                <a:gd name="connsiteY359" fmla="*/ 1044520 h 1115538"/>
                <a:gd name="connsiteX360" fmla="*/ 598800 w 641333"/>
                <a:gd name="connsiteY360" fmla="*/ 708850 h 1115538"/>
                <a:gd name="connsiteX361" fmla="*/ 615547 w 641333"/>
                <a:gd name="connsiteY361" fmla="*/ 23229 h 1115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</a:cxnLst>
              <a:rect l="l" t="t" r="r" b="b"/>
              <a:pathLst>
                <a:path w="641333" h="1115538">
                  <a:moveTo>
                    <a:pt x="615547" y="23229"/>
                  </a:moveTo>
                  <a:lnTo>
                    <a:pt x="605270" y="15517"/>
                  </a:lnTo>
                  <a:lnTo>
                    <a:pt x="594899" y="0"/>
                  </a:lnTo>
                  <a:lnTo>
                    <a:pt x="206483" y="28369"/>
                  </a:lnTo>
                  <a:lnTo>
                    <a:pt x="207814" y="33510"/>
                  </a:lnTo>
                  <a:lnTo>
                    <a:pt x="219328" y="41316"/>
                  </a:lnTo>
                  <a:lnTo>
                    <a:pt x="219328" y="45219"/>
                  </a:lnTo>
                  <a:lnTo>
                    <a:pt x="210384" y="54263"/>
                  </a:lnTo>
                  <a:lnTo>
                    <a:pt x="210384" y="59404"/>
                  </a:lnTo>
                  <a:lnTo>
                    <a:pt x="210384" y="61974"/>
                  </a:lnTo>
                  <a:lnTo>
                    <a:pt x="202581" y="60642"/>
                  </a:lnTo>
                  <a:lnTo>
                    <a:pt x="187166" y="67115"/>
                  </a:lnTo>
                  <a:lnTo>
                    <a:pt x="185834" y="56834"/>
                  </a:lnTo>
                  <a:lnTo>
                    <a:pt x="179364" y="55501"/>
                  </a:lnTo>
                  <a:lnTo>
                    <a:pt x="176795" y="60642"/>
                  </a:lnTo>
                  <a:lnTo>
                    <a:pt x="181933" y="69686"/>
                  </a:lnTo>
                  <a:lnTo>
                    <a:pt x="180696" y="74921"/>
                  </a:lnTo>
                  <a:lnTo>
                    <a:pt x="184502" y="87773"/>
                  </a:lnTo>
                  <a:lnTo>
                    <a:pt x="178127" y="91676"/>
                  </a:lnTo>
                  <a:lnTo>
                    <a:pt x="171656" y="90344"/>
                  </a:lnTo>
                  <a:lnTo>
                    <a:pt x="175558" y="81300"/>
                  </a:lnTo>
                  <a:lnTo>
                    <a:pt x="171656" y="74921"/>
                  </a:lnTo>
                  <a:lnTo>
                    <a:pt x="165186" y="77492"/>
                  </a:lnTo>
                  <a:lnTo>
                    <a:pt x="169088" y="95484"/>
                  </a:lnTo>
                  <a:lnTo>
                    <a:pt x="180696" y="96817"/>
                  </a:lnTo>
                  <a:lnTo>
                    <a:pt x="181933" y="101958"/>
                  </a:lnTo>
                  <a:lnTo>
                    <a:pt x="175558" y="111002"/>
                  </a:lnTo>
                  <a:lnTo>
                    <a:pt x="170325" y="113572"/>
                  </a:lnTo>
                  <a:lnTo>
                    <a:pt x="167755" y="111002"/>
                  </a:lnTo>
                  <a:lnTo>
                    <a:pt x="167755" y="100720"/>
                  </a:lnTo>
                  <a:lnTo>
                    <a:pt x="163949" y="99387"/>
                  </a:lnTo>
                  <a:lnTo>
                    <a:pt x="160048" y="116143"/>
                  </a:lnTo>
                  <a:lnTo>
                    <a:pt x="171656" y="131660"/>
                  </a:lnTo>
                  <a:lnTo>
                    <a:pt x="161285" y="143274"/>
                  </a:lnTo>
                  <a:lnTo>
                    <a:pt x="163949" y="160124"/>
                  </a:lnTo>
                  <a:lnTo>
                    <a:pt x="152245" y="172976"/>
                  </a:lnTo>
                  <a:lnTo>
                    <a:pt x="151008" y="184590"/>
                  </a:lnTo>
                  <a:lnTo>
                    <a:pt x="147107" y="187161"/>
                  </a:lnTo>
                  <a:lnTo>
                    <a:pt x="144538" y="172976"/>
                  </a:lnTo>
                  <a:lnTo>
                    <a:pt x="131692" y="175546"/>
                  </a:lnTo>
                  <a:lnTo>
                    <a:pt x="134261" y="194967"/>
                  </a:lnTo>
                  <a:lnTo>
                    <a:pt x="132929" y="196205"/>
                  </a:lnTo>
                  <a:lnTo>
                    <a:pt x="123890" y="192397"/>
                  </a:lnTo>
                  <a:lnTo>
                    <a:pt x="118751" y="210389"/>
                  </a:lnTo>
                  <a:lnTo>
                    <a:pt x="112281" y="211722"/>
                  </a:lnTo>
                  <a:lnTo>
                    <a:pt x="102004" y="205248"/>
                  </a:lnTo>
                  <a:lnTo>
                    <a:pt x="103241" y="215625"/>
                  </a:lnTo>
                  <a:lnTo>
                    <a:pt x="122653" y="216863"/>
                  </a:lnTo>
                  <a:lnTo>
                    <a:pt x="125221" y="223336"/>
                  </a:lnTo>
                  <a:lnTo>
                    <a:pt x="118751" y="227239"/>
                  </a:lnTo>
                  <a:lnTo>
                    <a:pt x="102004" y="219433"/>
                  </a:lnTo>
                  <a:lnTo>
                    <a:pt x="98103" y="227239"/>
                  </a:lnTo>
                  <a:lnTo>
                    <a:pt x="100672" y="233713"/>
                  </a:lnTo>
                  <a:lnTo>
                    <a:pt x="107143" y="237521"/>
                  </a:lnTo>
                  <a:lnTo>
                    <a:pt x="114850" y="237521"/>
                  </a:lnTo>
                  <a:lnTo>
                    <a:pt x="112281" y="251705"/>
                  </a:lnTo>
                  <a:lnTo>
                    <a:pt x="100672" y="254276"/>
                  </a:lnTo>
                  <a:lnTo>
                    <a:pt x="96771" y="259512"/>
                  </a:lnTo>
                  <a:lnTo>
                    <a:pt x="98103" y="269793"/>
                  </a:lnTo>
                  <a:lnTo>
                    <a:pt x="94202" y="271126"/>
                  </a:lnTo>
                  <a:lnTo>
                    <a:pt x="90396" y="264653"/>
                  </a:lnTo>
                  <a:lnTo>
                    <a:pt x="85162" y="265985"/>
                  </a:lnTo>
                  <a:lnTo>
                    <a:pt x="78692" y="262082"/>
                  </a:lnTo>
                  <a:lnTo>
                    <a:pt x="74886" y="264653"/>
                  </a:lnTo>
                  <a:lnTo>
                    <a:pt x="89063" y="277504"/>
                  </a:lnTo>
                  <a:lnTo>
                    <a:pt x="82593" y="296925"/>
                  </a:lnTo>
                  <a:lnTo>
                    <a:pt x="96771" y="312442"/>
                  </a:lnTo>
                  <a:lnTo>
                    <a:pt x="90396" y="316250"/>
                  </a:lnTo>
                  <a:lnTo>
                    <a:pt x="81261" y="311110"/>
                  </a:lnTo>
                  <a:lnTo>
                    <a:pt x="67083" y="315013"/>
                  </a:lnTo>
                  <a:lnTo>
                    <a:pt x="70985" y="329197"/>
                  </a:lnTo>
                  <a:lnTo>
                    <a:pt x="83925" y="326627"/>
                  </a:lnTo>
                  <a:lnTo>
                    <a:pt x="87731" y="334338"/>
                  </a:lnTo>
                  <a:lnTo>
                    <a:pt x="80024" y="339479"/>
                  </a:lnTo>
                  <a:lnTo>
                    <a:pt x="64514" y="327960"/>
                  </a:lnTo>
                  <a:lnTo>
                    <a:pt x="55475" y="333100"/>
                  </a:lnTo>
                  <a:lnTo>
                    <a:pt x="56806" y="339479"/>
                  </a:lnTo>
                  <a:lnTo>
                    <a:pt x="67083" y="345952"/>
                  </a:lnTo>
                  <a:lnTo>
                    <a:pt x="68415" y="351188"/>
                  </a:lnTo>
                  <a:lnTo>
                    <a:pt x="64514" y="360232"/>
                  </a:lnTo>
                  <a:lnTo>
                    <a:pt x="52905" y="358899"/>
                  </a:lnTo>
                  <a:lnTo>
                    <a:pt x="54237" y="365373"/>
                  </a:lnTo>
                  <a:lnTo>
                    <a:pt x="63277" y="374417"/>
                  </a:lnTo>
                  <a:lnTo>
                    <a:pt x="54237" y="391171"/>
                  </a:lnTo>
                  <a:lnTo>
                    <a:pt x="64514" y="389839"/>
                  </a:lnTo>
                  <a:lnTo>
                    <a:pt x="64514" y="376987"/>
                  </a:lnTo>
                  <a:lnTo>
                    <a:pt x="69748" y="375654"/>
                  </a:lnTo>
                  <a:lnTo>
                    <a:pt x="74886" y="382128"/>
                  </a:lnTo>
                  <a:lnTo>
                    <a:pt x="74886" y="388601"/>
                  </a:lnTo>
                  <a:lnTo>
                    <a:pt x="60708" y="397645"/>
                  </a:lnTo>
                  <a:lnTo>
                    <a:pt x="64514" y="402786"/>
                  </a:lnTo>
                  <a:lnTo>
                    <a:pt x="72316" y="402786"/>
                  </a:lnTo>
                  <a:lnTo>
                    <a:pt x="80024" y="396312"/>
                  </a:lnTo>
                  <a:lnTo>
                    <a:pt x="81261" y="384698"/>
                  </a:lnTo>
                  <a:lnTo>
                    <a:pt x="86494" y="386031"/>
                  </a:lnTo>
                  <a:lnTo>
                    <a:pt x="86494" y="392504"/>
                  </a:lnTo>
                  <a:lnTo>
                    <a:pt x="78692" y="401548"/>
                  </a:lnTo>
                  <a:lnTo>
                    <a:pt x="72316" y="416971"/>
                  </a:lnTo>
                  <a:lnTo>
                    <a:pt x="81261" y="433821"/>
                  </a:lnTo>
                  <a:lnTo>
                    <a:pt x="85162" y="423444"/>
                  </a:lnTo>
                  <a:lnTo>
                    <a:pt x="92965" y="426014"/>
                  </a:lnTo>
                  <a:lnTo>
                    <a:pt x="90396" y="433821"/>
                  </a:lnTo>
                  <a:lnTo>
                    <a:pt x="83925" y="438961"/>
                  </a:lnTo>
                  <a:lnTo>
                    <a:pt x="83925" y="457049"/>
                  </a:lnTo>
                  <a:lnTo>
                    <a:pt x="78692" y="460952"/>
                  </a:lnTo>
                  <a:lnTo>
                    <a:pt x="68415" y="457049"/>
                  </a:lnTo>
                  <a:lnTo>
                    <a:pt x="64514" y="459619"/>
                  </a:lnTo>
                  <a:lnTo>
                    <a:pt x="65846" y="464760"/>
                  </a:lnTo>
                  <a:lnTo>
                    <a:pt x="80024" y="475137"/>
                  </a:lnTo>
                  <a:lnTo>
                    <a:pt x="80024" y="480278"/>
                  </a:lnTo>
                  <a:lnTo>
                    <a:pt x="73553" y="481610"/>
                  </a:lnTo>
                  <a:lnTo>
                    <a:pt x="72316" y="488084"/>
                  </a:lnTo>
                  <a:lnTo>
                    <a:pt x="64514" y="506172"/>
                  </a:lnTo>
                  <a:lnTo>
                    <a:pt x="67083" y="509980"/>
                  </a:lnTo>
                  <a:lnTo>
                    <a:pt x="72316" y="512645"/>
                  </a:lnTo>
                  <a:lnTo>
                    <a:pt x="78692" y="508742"/>
                  </a:lnTo>
                  <a:lnTo>
                    <a:pt x="78692" y="495795"/>
                  </a:lnTo>
                  <a:lnTo>
                    <a:pt x="82593" y="493224"/>
                  </a:lnTo>
                  <a:lnTo>
                    <a:pt x="86494" y="493224"/>
                  </a:lnTo>
                  <a:lnTo>
                    <a:pt x="89063" y="501031"/>
                  </a:lnTo>
                  <a:lnTo>
                    <a:pt x="90396" y="517786"/>
                  </a:lnTo>
                  <a:lnTo>
                    <a:pt x="78692" y="526830"/>
                  </a:lnTo>
                  <a:lnTo>
                    <a:pt x="76123" y="544918"/>
                  </a:lnTo>
                  <a:lnTo>
                    <a:pt x="87731" y="547488"/>
                  </a:lnTo>
                  <a:lnTo>
                    <a:pt x="95534" y="552629"/>
                  </a:lnTo>
                  <a:lnTo>
                    <a:pt x="80024" y="570716"/>
                  </a:lnTo>
                  <a:lnTo>
                    <a:pt x="87731" y="581093"/>
                  </a:lnTo>
                  <a:lnTo>
                    <a:pt x="99435" y="577190"/>
                  </a:lnTo>
                  <a:lnTo>
                    <a:pt x="103241" y="569479"/>
                  </a:lnTo>
                  <a:lnTo>
                    <a:pt x="108380" y="573287"/>
                  </a:lnTo>
                  <a:lnTo>
                    <a:pt x="102004" y="583663"/>
                  </a:lnTo>
                  <a:lnTo>
                    <a:pt x="94202" y="588804"/>
                  </a:lnTo>
                  <a:lnTo>
                    <a:pt x="96771" y="594040"/>
                  </a:lnTo>
                  <a:lnTo>
                    <a:pt x="109711" y="600418"/>
                  </a:lnTo>
                  <a:lnTo>
                    <a:pt x="110948" y="602989"/>
                  </a:lnTo>
                  <a:lnTo>
                    <a:pt x="102004" y="602989"/>
                  </a:lnTo>
                  <a:lnTo>
                    <a:pt x="91633" y="592707"/>
                  </a:lnTo>
                  <a:lnTo>
                    <a:pt x="86494" y="597848"/>
                  </a:lnTo>
                  <a:lnTo>
                    <a:pt x="86494" y="604322"/>
                  </a:lnTo>
                  <a:lnTo>
                    <a:pt x="99435" y="614698"/>
                  </a:lnTo>
                  <a:lnTo>
                    <a:pt x="112281" y="613366"/>
                  </a:lnTo>
                  <a:lnTo>
                    <a:pt x="116182" y="615936"/>
                  </a:lnTo>
                  <a:lnTo>
                    <a:pt x="116182" y="621077"/>
                  </a:lnTo>
                  <a:lnTo>
                    <a:pt x="108380" y="626217"/>
                  </a:lnTo>
                  <a:lnTo>
                    <a:pt x="113613" y="635356"/>
                  </a:lnTo>
                  <a:lnTo>
                    <a:pt x="127791" y="636594"/>
                  </a:lnTo>
                  <a:lnTo>
                    <a:pt x="134261" y="628883"/>
                  </a:lnTo>
                  <a:lnTo>
                    <a:pt x="127791" y="645638"/>
                  </a:lnTo>
                  <a:lnTo>
                    <a:pt x="114850" y="648208"/>
                  </a:lnTo>
                  <a:lnTo>
                    <a:pt x="117419" y="665058"/>
                  </a:lnTo>
                  <a:lnTo>
                    <a:pt x="104573" y="659822"/>
                  </a:lnTo>
                  <a:lnTo>
                    <a:pt x="94202" y="667533"/>
                  </a:lnTo>
                  <a:lnTo>
                    <a:pt x="90396" y="666296"/>
                  </a:lnTo>
                  <a:lnTo>
                    <a:pt x="83925" y="668866"/>
                  </a:lnTo>
                  <a:lnTo>
                    <a:pt x="81261" y="677910"/>
                  </a:lnTo>
                  <a:lnTo>
                    <a:pt x="83925" y="684384"/>
                  </a:lnTo>
                  <a:lnTo>
                    <a:pt x="92965" y="685621"/>
                  </a:lnTo>
                  <a:lnTo>
                    <a:pt x="98103" y="683051"/>
                  </a:lnTo>
                  <a:lnTo>
                    <a:pt x="103241" y="685621"/>
                  </a:lnTo>
                  <a:lnTo>
                    <a:pt x="103241" y="674007"/>
                  </a:lnTo>
                  <a:lnTo>
                    <a:pt x="112281" y="677910"/>
                  </a:lnTo>
                  <a:lnTo>
                    <a:pt x="110948" y="685621"/>
                  </a:lnTo>
                  <a:lnTo>
                    <a:pt x="100672" y="694665"/>
                  </a:lnTo>
                  <a:lnTo>
                    <a:pt x="102004" y="703709"/>
                  </a:lnTo>
                  <a:lnTo>
                    <a:pt x="96771" y="703709"/>
                  </a:lnTo>
                  <a:lnTo>
                    <a:pt x="90396" y="697236"/>
                  </a:lnTo>
                  <a:lnTo>
                    <a:pt x="86494" y="698568"/>
                  </a:lnTo>
                  <a:lnTo>
                    <a:pt x="87731" y="702376"/>
                  </a:lnTo>
                  <a:lnTo>
                    <a:pt x="98103" y="706279"/>
                  </a:lnTo>
                  <a:lnTo>
                    <a:pt x="100672" y="711515"/>
                  </a:lnTo>
                  <a:lnTo>
                    <a:pt x="94202" y="719226"/>
                  </a:lnTo>
                  <a:lnTo>
                    <a:pt x="83925" y="720464"/>
                  </a:lnTo>
                  <a:lnTo>
                    <a:pt x="77455" y="737314"/>
                  </a:lnTo>
                  <a:lnTo>
                    <a:pt x="67083" y="747595"/>
                  </a:lnTo>
                  <a:lnTo>
                    <a:pt x="70985" y="755402"/>
                  </a:lnTo>
                  <a:lnTo>
                    <a:pt x="69748" y="759210"/>
                  </a:lnTo>
                  <a:lnTo>
                    <a:pt x="64514" y="757972"/>
                  </a:lnTo>
                  <a:lnTo>
                    <a:pt x="60708" y="750261"/>
                  </a:lnTo>
                  <a:lnTo>
                    <a:pt x="52905" y="754069"/>
                  </a:lnTo>
                  <a:lnTo>
                    <a:pt x="47767" y="770824"/>
                  </a:lnTo>
                  <a:lnTo>
                    <a:pt x="68415" y="770824"/>
                  </a:lnTo>
                  <a:lnTo>
                    <a:pt x="64514" y="774727"/>
                  </a:lnTo>
                  <a:lnTo>
                    <a:pt x="52905" y="773395"/>
                  </a:lnTo>
                  <a:lnTo>
                    <a:pt x="45198" y="778630"/>
                  </a:lnTo>
                  <a:lnTo>
                    <a:pt x="45198" y="797956"/>
                  </a:lnTo>
                  <a:lnTo>
                    <a:pt x="41296" y="804429"/>
                  </a:lnTo>
                  <a:lnTo>
                    <a:pt x="21980" y="800526"/>
                  </a:lnTo>
                  <a:lnTo>
                    <a:pt x="24550" y="809570"/>
                  </a:lnTo>
                  <a:lnTo>
                    <a:pt x="40060" y="809570"/>
                  </a:lnTo>
                  <a:lnTo>
                    <a:pt x="42628" y="813473"/>
                  </a:lnTo>
                  <a:lnTo>
                    <a:pt x="38727" y="818614"/>
                  </a:lnTo>
                  <a:lnTo>
                    <a:pt x="23217" y="827658"/>
                  </a:lnTo>
                  <a:lnTo>
                    <a:pt x="24550" y="844413"/>
                  </a:lnTo>
                  <a:lnTo>
                    <a:pt x="32257" y="854789"/>
                  </a:lnTo>
                  <a:lnTo>
                    <a:pt x="29688" y="861263"/>
                  </a:lnTo>
                  <a:lnTo>
                    <a:pt x="21980" y="858692"/>
                  </a:lnTo>
                  <a:lnTo>
                    <a:pt x="19411" y="848316"/>
                  </a:lnTo>
                  <a:lnTo>
                    <a:pt x="12941" y="852219"/>
                  </a:lnTo>
                  <a:lnTo>
                    <a:pt x="15510" y="859930"/>
                  </a:lnTo>
                  <a:lnTo>
                    <a:pt x="19411" y="859930"/>
                  </a:lnTo>
                  <a:lnTo>
                    <a:pt x="18079" y="868974"/>
                  </a:lnTo>
                  <a:lnTo>
                    <a:pt x="25881" y="874115"/>
                  </a:lnTo>
                  <a:lnTo>
                    <a:pt x="25881" y="881921"/>
                  </a:lnTo>
                  <a:lnTo>
                    <a:pt x="16842" y="885729"/>
                  </a:lnTo>
                  <a:lnTo>
                    <a:pt x="0" y="887062"/>
                  </a:lnTo>
                  <a:lnTo>
                    <a:pt x="1332" y="893535"/>
                  </a:lnTo>
                  <a:lnTo>
                    <a:pt x="10371" y="902579"/>
                  </a:lnTo>
                  <a:lnTo>
                    <a:pt x="6470" y="920572"/>
                  </a:lnTo>
                  <a:lnTo>
                    <a:pt x="19411" y="933519"/>
                  </a:lnTo>
                  <a:lnTo>
                    <a:pt x="5138" y="947703"/>
                  </a:lnTo>
                  <a:lnTo>
                    <a:pt x="371669" y="925807"/>
                  </a:lnTo>
                  <a:lnTo>
                    <a:pt x="374238" y="932186"/>
                  </a:lnTo>
                  <a:lnTo>
                    <a:pt x="369099" y="938659"/>
                  </a:lnTo>
                  <a:lnTo>
                    <a:pt x="371669" y="943800"/>
                  </a:lnTo>
                  <a:lnTo>
                    <a:pt x="367768" y="945133"/>
                  </a:lnTo>
                  <a:lnTo>
                    <a:pt x="370336" y="947703"/>
                  </a:lnTo>
                  <a:lnTo>
                    <a:pt x="367768" y="950274"/>
                  </a:lnTo>
                  <a:lnTo>
                    <a:pt x="367768" y="958080"/>
                  </a:lnTo>
                  <a:lnTo>
                    <a:pt x="363961" y="959318"/>
                  </a:lnTo>
                  <a:lnTo>
                    <a:pt x="366435" y="965791"/>
                  </a:lnTo>
                  <a:lnTo>
                    <a:pt x="362629" y="967029"/>
                  </a:lnTo>
                  <a:lnTo>
                    <a:pt x="357491" y="976168"/>
                  </a:lnTo>
                  <a:lnTo>
                    <a:pt x="360060" y="985212"/>
                  </a:lnTo>
                  <a:lnTo>
                    <a:pt x="354826" y="992923"/>
                  </a:lnTo>
                  <a:lnTo>
                    <a:pt x="357491" y="995493"/>
                  </a:lnTo>
                  <a:lnTo>
                    <a:pt x="354826" y="1003204"/>
                  </a:lnTo>
                  <a:lnTo>
                    <a:pt x="357491" y="1003204"/>
                  </a:lnTo>
                  <a:lnTo>
                    <a:pt x="362629" y="1007107"/>
                  </a:lnTo>
                  <a:lnTo>
                    <a:pt x="360060" y="1013581"/>
                  </a:lnTo>
                  <a:lnTo>
                    <a:pt x="367768" y="1029098"/>
                  </a:lnTo>
                  <a:lnTo>
                    <a:pt x="370336" y="1029098"/>
                  </a:lnTo>
                  <a:lnTo>
                    <a:pt x="374238" y="1036809"/>
                  </a:lnTo>
                  <a:lnTo>
                    <a:pt x="390985" y="1049756"/>
                  </a:lnTo>
                  <a:lnTo>
                    <a:pt x="392317" y="1061371"/>
                  </a:lnTo>
                  <a:lnTo>
                    <a:pt x="398787" y="1071652"/>
                  </a:lnTo>
                  <a:lnTo>
                    <a:pt x="403926" y="1074222"/>
                  </a:lnTo>
                  <a:lnTo>
                    <a:pt x="400024" y="1084599"/>
                  </a:lnTo>
                  <a:lnTo>
                    <a:pt x="415534" y="1106590"/>
                  </a:lnTo>
                  <a:lnTo>
                    <a:pt x="415534" y="1107827"/>
                  </a:lnTo>
                  <a:lnTo>
                    <a:pt x="412966" y="1109065"/>
                  </a:lnTo>
                  <a:lnTo>
                    <a:pt x="410396" y="1110398"/>
                  </a:lnTo>
                  <a:lnTo>
                    <a:pt x="407827" y="1111731"/>
                  </a:lnTo>
                  <a:lnTo>
                    <a:pt x="406495" y="1112968"/>
                  </a:lnTo>
                  <a:lnTo>
                    <a:pt x="409064" y="1114301"/>
                  </a:lnTo>
                  <a:lnTo>
                    <a:pt x="411633" y="1114301"/>
                  </a:lnTo>
                  <a:lnTo>
                    <a:pt x="414202" y="1115539"/>
                  </a:lnTo>
                  <a:lnTo>
                    <a:pt x="416771" y="1114301"/>
                  </a:lnTo>
                  <a:lnTo>
                    <a:pt x="418104" y="1112968"/>
                  </a:lnTo>
                  <a:lnTo>
                    <a:pt x="418104" y="1110398"/>
                  </a:lnTo>
                  <a:lnTo>
                    <a:pt x="418104" y="1109065"/>
                  </a:lnTo>
                  <a:lnTo>
                    <a:pt x="419341" y="1107827"/>
                  </a:lnTo>
                  <a:lnTo>
                    <a:pt x="423242" y="1109065"/>
                  </a:lnTo>
                  <a:lnTo>
                    <a:pt x="424574" y="1109065"/>
                  </a:lnTo>
                  <a:lnTo>
                    <a:pt x="425811" y="1109065"/>
                  </a:lnTo>
                  <a:lnTo>
                    <a:pt x="425811" y="1107827"/>
                  </a:lnTo>
                  <a:lnTo>
                    <a:pt x="425811" y="1106590"/>
                  </a:lnTo>
                  <a:lnTo>
                    <a:pt x="425811" y="1105162"/>
                  </a:lnTo>
                  <a:lnTo>
                    <a:pt x="428475" y="1106590"/>
                  </a:lnTo>
                  <a:lnTo>
                    <a:pt x="432281" y="1103924"/>
                  </a:lnTo>
                  <a:lnTo>
                    <a:pt x="434946" y="1103924"/>
                  </a:lnTo>
                  <a:lnTo>
                    <a:pt x="437419" y="1103924"/>
                  </a:lnTo>
                  <a:lnTo>
                    <a:pt x="437419" y="1105162"/>
                  </a:lnTo>
                  <a:lnTo>
                    <a:pt x="438752" y="1107827"/>
                  </a:lnTo>
                  <a:lnTo>
                    <a:pt x="440084" y="1107827"/>
                  </a:lnTo>
                  <a:lnTo>
                    <a:pt x="441321" y="1106590"/>
                  </a:lnTo>
                  <a:lnTo>
                    <a:pt x="442653" y="1105162"/>
                  </a:lnTo>
                  <a:lnTo>
                    <a:pt x="442653" y="1103924"/>
                  </a:lnTo>
                  <a:lnTo>
                    <a:pt x="441321" y="1102687"/>
                  </a:lnTo>
                  <a:lnTo>
                    <a:pt x="441321" y="1101354"/>
                  </a:lnTo>
                  <a:lnTo>
                    <a:pt x="443890" y="1098784"/>
                  </a:lnTo>
                  <a:lnTo>
                    <a:pt x="446459" y="1096213"/>
                  </a:lnTo>
                  <a:lnTo>
                    <a:pt x="446459" y="1094880"/>
                  </a:lnTo>
                  <a:lnTo>
                    <a:pt x="445222" y="1092310"/>
                  </a:lnTo>
                  <a:lnTo>
                    <a:pt x="445222" y="1089740"/>
                  </a:lnTo>
                  <a:lnTo>
                    <a:pt x="450361" y="1085836"/>
                  </a:lnTo>
                  <a:lnTo>
                    <a:pt x="456831" y="1082029"/>
                  </a:lnTo>
                  <a:lnTo>
                    <a:pt x="460637" y="1078125"/>
                  </a:lnTo>
                  <a:lnTo>
                    <a:pt x="463301" y="1074222"/>
                  </a:lnTo>
                  <a:lnTo>
                    <a:pt x="463301" y="1072985"/>
                  </a:lnTo>
                  <a:lnTo>
                    <a:pt x="463301" y="1071652"/>
                  </a:lnTo>
                  <a:lnTo>
                    <a:pt x="463301" y="1069082"/>
                  </a:lnTo>
                  <a:lnTo>
                    <a:pt x="461969" y="1069082"/>
                  </a:lnTo>
                  <a:lnTo>
                    <a:pt x="456831" y="1069082"/>
                  </a:lnTo>
                  <a:lnTo>
                    <a:pt x="454262" y="1069082"/>
                  </a:lnTo>
                  <a:lnTo>
                    <a:pt x="452929" y="1067749"/>
                  </a:lnTo>
                  <a:lnTo>
                    <a:pt x="452929" y="1065179"/>
                  </a:lnTo>
                  <a:lnTo>
                    <a:pt x="454262" y="1063941"/>
                  </a:lnTo>
                  <a:lnTo>
                    <a:pt x="456831" y="1061371"/>
                  </a:lnTo>
                  <a:lnTo>
                    <a:pt x="460637" y="1060038"/>
                  </a:lnTo>
                  <a:lnTo>
                    <a:pt x="463301" y="1060038"/>
                  </a:lnTo>
                  <a:lnTo>
                    <a:pt x="469772" y="1061371"/>
                  </a:lnTo>
                  <a:lnTo>
                    <a:pt x="473578" y="1061371"/>
                  </a:lnTo>
                  <a:lnTo>
                    <a:pt x="473578" y="1062608"/>
                  </a:lnTo>
                  <a:lnTo>
                    <a:pt x="472341" y="1063941"/>
                  </a:lnTo>
                  <a:lnTo>
                    <a:pt x="469772" y="1063941"/>
                  </a:lnTo>
                  <a:lnTo>
                    <a:pt x="469772" y="1065179"/>
                  </a:lnTo>
                  <a:lnTo>
                    <a:pt x="471009" y="1065179"/>
                  </a:lnTo>
                  <a:lnTo>
                    <a:pt x="474910" y="1065179"/>
                  </a:lnTo>
                  <a:lnTo>
                    <a:pt x="477479" y="1066511"/>
                  </a:lnTo>
                  <a:lnTo>
                    <a:pt x="477479" y="1067749"/>
                  </a:lnTo>
                  <a:lnTo>
                    <a:pt x="473578" y="1067749"/>
                  </a:lnTo>
                  <a:lnTo>
                    <a:pt x="471009" y="1070414"/>
                  </a:lnTo>
                  <a:lnTo>
                    <a:pt x="469772" y="1072985"/>
                  </a:lnTo>
                  <a:lnTo>
                    <a:pt x="469772" y="1075555"/>
                  </a:lnTo>
                  <a:lnTo>
                    <a:pt x="471009" y="1076793"/>
                  </a:lnTo>
                  <a:lnTo>
                    <a:pt x="472341" y="1075555"/>
                  </a:lnTo>
                  <a:lnTo>
                    <a:pt x="500697" y="1062608"/>
                  </a:lnTo>
                  <a:lnTo>
                    <a:pt x="513542" y="1057467"/>
                  </a:lnTo>
                  <a:lnTo>
                    <a:pt x="522582" y="1054897"/>
                  </a:lnTo>
                  <a:lnTo>
                    <a:pt x="527815" y="1053564"/>
                  </a:lnTo>
                  <a:lnTo>
                    <a:pt x="535522" y="1053564"/>
                  </a:lnTo>
                  <a:lnTo>
                    <a:pt x="540661" y="1053564"/>
                  </a:lnTo>
                  <a:lnTo>
                    <a:pt x="548464" y="1052327"/>
                  </a:lnTo>
                  <a:lnTo>
                    <a:pt x="553602" y="1050994"/>
                  </a:lnTo>
                  <a:lnTo>
                    <a:pt x="553602" y="1049756"/>
                  </a:lnTo>
                  <a:lnTo>
                    <a:pt x="553602" y="1048423"/>
                  </a:lnTo>
                  <a:lnTo>
                    <a:pt x="548464" y="1045853"/>
                  </a:lnTo>
                  <a:lnTo>
                    <a:pt x="543325" y="1045853"/>
                  </a:lnTo>
                  <a:lnTo>
                    <a:pt x="535522" y="1047186"/>
                  </a:lnTo>
                  <a:lnTo>
                    <a:pt x="526483" y="1048423"/>
                  </a:lnTo>
                  <a:lnTo>
                    <a:pt x="525246" y="1047186"/>
                  </a:lnTo>
                  <a:lnTo>
                    <a:pt x="526483" y="1045853"/>
                  </a:lnTo>
                  <a:lnTo>
                    <a:pt x="531621" y="1043283"/>
                  </a:lnTo>
                  <a:lnTo>
                    <a:pt x="539424" y="1041950"/>
                  </a:lnTo>
                  <a:lnTo>
                    <a:pt x="547132" y="1040712"/>
                  </a:lnTo>
                  <a:lnTo>
                    <a:pt x="554839" y="1041950"/>
                  </a:lnTo>
                  <a:lnTo>
                    <a:pt x="556171" y="1041950"/>
                  </a:lnTo>
                  <a:lnTo>
                    <a:pt x="556171" y="1043283"/>
                  </a:lnTo>
                  <a:lnTo>
                    <a:pt x="554839" y="1044520"/>
                  </a:lnTo>
                  <a:lnTo>
                    <a:pt x="557503" y="1047186"/>
                  </a:lnTo>
                  <a:lnTo>
                    <a:pt x="561309" y="1048423"/>
                  </a:lnTo>
                  <a:lnTo>
                    <a:pt x="563879" y="1049756"/>
                  </a:lnTo>
                  <a:lnTo>
                    <a:pt x="563879" y="1052327"/>
                  </a:lnTo>
                  <a:lnTo>
                    <a:pt x="567780" y="1056230"/>
                  </a:lnTo>
                  <a:lnTo>
                    <a:pt x="576819" y="1060038"/>
                  </a:lnTo>
                  <a:lnTo>
                    <a:pt x="588428" y="1057467"/>
                  </a:lnTo>
                  <a:lnTo>
                    <a:pt x="598800" y="1054897"/>
                  </a:lnTo>
                  <a:lnTo>
                    <a:pt x="600037" y="1052327"/>
                  </a:lnTo>
                  <a:lnTo>
                    <a:pt x="600037" y="1048423"/>
                  </a:lnTo>
                  <a:lnTo>
                    <a:pt x="601369" y="1047186"/>
                  </a:lnTo>
                  <a:lnTo>
                    <a:pt x="602606" y="1047186"/>
                  </a:lnTo>
                  <a:lnTo>
                    <a:pt x="603938" y="1047186"/>
                  </a:lnTo>
                  <a:lnTo>
                    <a:pt x="605270" y="1048423"/>
                  </a:lnTo>
                  <a:lnTo>
                    <a:pt x="606507" y="1053564"/>
                  </a:lnTo>
                  <a:lnTo>
                    <a:pt x="607839" y="1056230"/>
                  </a:lnTo>
                  <a:lnTo>
                    <a:pt x="610409" y="1057467"/>
                  </a:lnTo>
                  <a:lnTo>
                    <a:pt x="612977" y="1057467"/>
                  </a:lnTo>
                  <a:lnTo>
                    <a:pt x="615547" y="1056230"/>
                  </a:lnTo>
                  <a:lnTo>
                    <a:pt x="619448" y="1056230"/>
                  </a:lnTo>
                  <a:lnTo>
                    <a:pt x="622017" y="1057467"/>
                  </a:lnTo>
                  <a:lnTo>
                    <a:pt x="623254" y="1060038"/>
                  </a:lnTo>
                  <a:lnTo>
                    <a:pt x="625823" y="1061371"/>
                  </a:lnTo>
                  <a:lnTo>
                    <a:pt x="629724" y="1061371"/>
                  </a:lnTo>
                  <a:lnTo>
                    <a:pt x="633626" y="1058800"/>
                  </a:lnTo>
                  <a:lnTo>
                    <a:pt x="634863" y="1057467"/>
                  </a:lnTo>
                  <a:lnTo>
                    <a:pt x="636195" y="1056230"/>
                  </a:lnTo>
                  <a:lnTo>
                    <a:pt x="638764" y="1056230"/>
                  </a:lnTo>
                  <a:lnTo>
                    <a:pt x="641334" y="1053564"/>
                  </a:lnTo>
                  <a:lnTo>
                    <a:pt x="641334" y="1052327"/>
                  </a:lnTo>
                  <a:lnTo>
                    <a:pt x="640001" y="1044520"/>
                  </a:lnTo>
                  <a:lnTo>
                    <a:pt x="598800" y="708850"/>
                  </a:lnTo>
                  <a:lnTo>
                    <a:pt x="615547" y="2322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12ADAFD1-36CF-8F36-EC7D-4FA51B7D1166}"/>
                </a:ext>
              </a:extLst>
            </p:cNvPr>
            <p:cNvSpPr/>
            <p:nvPr/>
          </p:nvSpPr>
          <p:spPr>
            <a:xfrm>
              <a:off x="6769935" y="4856330"/>
              <a:ext cx="1372264" cy="620323"/>
            </a:xfrm>
            <a:custGeom>
              <a:avLst/>
              <a:gdLst>
                <a:gd name="connsiteX0" fmla="*/ 815559 w 1527876"/>
                <a:gd name="connsiteY0" fmla="*/ 121378 h 690666"/>
                <a:gd name="connsiteX1" fmla="*/ 680060 w 1527876"/>
                <a:gd name="connsiteY1" fmla="*/ 144607 h 690666"/>
                <a:gd name="connsiteX2" fmla="*/ 431044 w 1527876"/>
                <a:gd name="connsiteY2" fmla="*/ 174309 h 690666"/>
                <a:gd name="connsiteX3" fmla="*/ 427143 w 1527876"/>
                <a:gd name="connsiteY3" fmla="*/ 184686 h 690666"/>
                <a:gd name="connsiteX4" fmla="*/ 428475 w 1527876"/>
                <a:gd name="connsiteY4" fmla="*/ 200108 h 690666"/>
                <a:gd name="connsiteX5" fmla="*/ 423337 w 1527876"/>
                <a:gd name="connsiteY5" fmla="*/ 222099 h 690666"/>
                <a:gd name="connsiteX6" fmla="*/ 431044 w 1527876"/>
                <a:gd name="connsiteY6" fmla="*/ 232380 h 690666"/>
                <a:gd name="connsiteX7" fmla="*/ 410396 w 1527876"/>
                <a:gd name="connsiteY7" fmla="*/ 234951 h 690666"/>
                <a:gd name="connsiteX8" fmla="*/ 397455 w 1527876"/>
                <a:gd name="connsiteY8" fmla="*/ 246565 h 690666"/>
                <a:gd name="connsiteX9" fmla="*/ 379471 w 1527876"/>
                <a:gd name="connsiteY9" fmla="*/ 290547 h 690666"/>
                <a:gd name="connsiteX10" fmla="*/ 366530 w 1527876"/>
                <a:gd name="connsiteY10" fmla="*/ 297020 h 690666"/>
                <a:gd name="connsiteX11" fmla="*/ 360060 w 1527876"/>
                <a:gd name="connsiteY11" fmla="*/ 287881 h 690666"/>
                <a:gd name="connsiteX12" fmla="*/ 351020 w 1527876"/>
                <a:gd name="connsiteY12" fmla="*/ 286643 h 690666"/>
                <a:gd name="connsiteX13" fmla="*/ 339412 w 1527876"/>
                <a:gd name="connsiteY13" fmla="*/ 294355 h 690666"/>
                <a:gd name="connsiteX14" fmla="*/ 330372 w 1527876"/>
                <a:gd name="connsiteY14" fmla="*/ 295687 h 690666"/>
                <a:gd name="connsiteX15" fmla="*/ 317527 w 1527876"/>
                <a:gd name="connsiteY15" fmla="*/ 305969 h 690666"/>
                <a:gd name="connsiteX16" fmla="*/ 304585 w 1527876"/>
                <a:gd name="connsiteY16" fmla="*/ 331863 h 690666"/>
                <a:gd name="connsiteX17" fmla="*/ 292977 w 1527876"/>
                <a:gd name="connsiteY17" fmla="*/ 339574 h 690666"/>
                <a:gd name="connsiteX18" fmla="*/ 283937 w 1527876"/>
                <a:gd name="connsiteY18" fmla="*/ 338241 h 690666"/>
                <a:gd name="connsiteX19" fmla="*/ 283937 w 1527876"/>
                <a:gd name="connsiteY19" fmla="*/ 325389 h 690666"/>
                <a:gd name="connsiteX20" fmla="*/ 280036 w 1527876"/>
                <a:gd name="connsiteY20" fmla="*/ 320249 h 690666"/>
                <a:gd name="connsiteX21" fmla="*/ 269759 w 1527876"/>
                <a:gd name="connsiteY21" fmla="*/ 322819 h 690666"/>
                <a:gd name="connsiteX22" fmla="*/ 253012 w 1527876"/>
                <a:gd name="connsiteY22" fmla="*/ 334433 h 690666"/>
                <a:gd name="connsiteX23" fmla="*/ 249111 w 1527876"/>
                <a:gd name="connsiteY23" fmla="*/ 353758 h 690666"/>
                <a:gd name="connsiteX24" fmla="*/ 238739 w 1527876"/>
                <a:gd name="connsiteY24" fmla="*/ 348618 h 690666"/>
                <a:gd name="connsiteX25" fmla="*/ 229700 w 1527876"/>
                <a:gd name="connsiteY25" fmla="*/ 349855 h 690666"/>
                <a:gd name="connsiteX26" fmla="*/ 228463 w 1527876"/>
                <a:gd name="connsiteY26" fmla="*/ 356329 h 690666"/>
                <a:gd name="connsiteX27" fmla="*/ 232364 w 1527876"/>
                <a:gd name="connsiteY27" fmla="*/ 366706 h 690666"/>
                <a:gd name="connsiteX28" fmla="*/ 221992 w 1527876"/>
                <a:gd name="connsiteY28" fmla="*/ 389934 h 690666"/>
                <a:gd name="connsiteX29" fmla="*/ 205246 w 1527876"/>
                <a:gd name="connsiteY29" fmla="*/ 391172 h 690666"/>
                <a:gd name="connsiteX30" fmla="*/ 192304 w 1527876"/>
                <a:gd name="connsiteY30" fmla="*/ 397645 h 690666"/>
                <a:gd name="connsiteX31" fmla="*/ 185834 w 1527876"/>
                <a:gd name="connsiteY31" fmla="*/ 406689 h 690666"/>
                <a:gd name="connsiteX32" fmla="*/ 175557 w 1527876"/>
                <a:gd name="connsiteY32" fmla="*/ 410497 h 690666"/>
                <a:gd name="connsiteX33" fmla="*/ 167850 w 1527876"/>
                <a:gd name="connsiteY33" fmla="*/ 426110 h 690666"/>
                <a:gd name="connsiteX34" fmla="*/ 160048 w 1527876"/>
                <a:gd name="connsiteY34" fmla="*/ 427347 h 690666"/>
                <a:gd name="connsiteX35" fmla="*/ 132929 w 1527876"/>
                <a:gd name="connsiteY35" fmla="*/ 451813 h 690666"/>
                <a:gd name="connsiteX36" fmla="*/ 123889 w 1527876"/>
                <a:gd name="connsiteY36" fmla="*/ 454479 h 690666"/>
                <a:gd name="connsiteX37" fmla="*/ 113613 w 1527876"/>
                <a:gd name="connsiteY37" fmla="*/ 451813 h 690666"/>
                <a:gd name="connsiteX38" fmla="*/ 90396 w 1527876"/>
                <a:gd name="connsiteY38" fmla="*/ 458287 h 690666"/>
                <a:gd name="connsiteX39" fmla="*/ 76217 w 1527876"/>
                <a:gd name="connsiteY39" fmla="*/ 468663 h 690666"/>
                <a:gd name="connsiteX40" fmla="*/ 68415 w 1527876"/>
                <a:gd name="connsiteY40" fmla="*/ 471234 h 690666"/>
                <a:gd name="connsiteX41" fmla="*/ 45198 w 1527876"/>
                <a:gd name="connsiteY41" fmla="*/ 498365 h 690666"/>
                <a:gd name="connsiteX42" fmla="*/ 47767 w 1527876"/>
                <a:gd name="connsiteY42" fmla="*/ 506076 h 690666"/>
                <a:gd name="connsiteX43" fmla="*/ 43866 w 1527876"/>
                <a:gd name="connsiteY43" fmla="*/ 529305 h 690666"/>
                <a:gd name="connsiteX44" fmla="*/ 34921 w 1527876"/>
                <a:gd name="connsiteY44" fmla="*/ 537016 h 690666"/>
                <a:gd name="connsiteX45" fmla="*/ 25881 w 1527876"/>
                <a:gd name="connsiteY45" fmla="*/ 539682 h 690666"/>
                <a:gd name="connsiteX46" fmla="*/ 18079 w 1527876"/>
                <a:gd name="connsiteY46" fmla="*/ 539682 h 690666"/>
                <a:gd name="connsiteX47" fmla="*/ 11608 w 1527876"/>
                <a:gd name="connsiteY47" fmla="*/ 535779 h 690666"/>
                <a:gd name="connsiteX48" fmla="*/ 2664 w 1527876"/>
                <a:gd name="connsiteY48" fmla="*/ 544727 h 690666"/>
                <a:gd name="connsiteX49" fmla="*/ 0 w 1527876"/>
                <a:gd name="connsiteY49" fmla="*/ 552533 h 690666"/>
                <a:gd name="connsiteX50" fmla="*/ 1332 w 1527876"/>
                <a:gd name="connsiteY50" fmla="*/ 600323 h 690666"/>
                <a:gd name="connsiteX51" fmla="*/ 223325 w 1527876"/>
                <a:gd name="connsiteY51" fmla="*/ 569288 h 690666"/>
                <a:gd name="connsiteX52" fmla="*/ 282605 w 1527876"/>
                <a:gd name="connsiteY52" fmla="*/ 540919 h 690666"/>
                <a:gd name="connsiteX53" fmla="*/ 294309 w 1527876"/>
                <a:gd name="connsiteY53" fmla="*/ 538349 h 690666"/>
                <a:gd name="connsiteX54" fmla="*/ 295546 w 1527876"/>
                <a:gd name="connsiteY54" fmla="*/ 530638 h 690666"/>
                <a:gd name="connsiteX55" fmla="*/ 300684 w 1527876"/>
                <a:gd name="connsiteY55" fmla="*/ 530638 h 690666"/>
                <a:gd name="connsiteX56" fmla="*/ 332941 w 1527876"/>
                <a:gd name="connsiteY56" fmla="*/ 513883 h 690666"/>
                <a:gd name="connsiteX57" fmla="*/ 339412 w 1527876"/>
                <a:gd name="connsiteY57" fmla="*/ 513883 h 690666"/>
                <a:gd name="connsiteX58" fmla="*/ 345882 w 1527876"/>
                <a:gd name="connsiteY58" fmla="*/ 503506 h 690666"/>
                <a:gd name="connsiteX59" fmla="*/ 351020 w 1527876"/>
                <a:gd name="connsiteY59" fmla="*/ 508742 h 690666"/>
                <a:gd name="connsiteX60" fmla="*/ 353589 w 1527876"/>
                <a:gd name="connsiteY60" fmla="*/ 506076 h 690666"/>
                <a:gd name="connsiteX61" fmla="*/ 360060 w 1527876"/>
                <a:gd name="connsiteY61" fmla="*/ 507409 h 690666"/>
                <a:gd name="connsiteX62" fmla="*/ 370432 w 1527876"/>
                <a:gd name="connsiteY62" fmla="*/ 503506 h 690666"/>
                <a:gd name="connsiteX63" fmla="*/ 590997 w 1527876"/>
                <a:gd name="connsiteY63" fmla="*/ 479040 h 690666"/>
                <a:gd name="connsiteX64" fmla="*/ 597563 w 1527876"/>
                <a:gd name="connsiteY64" fmla="*/ 489322 h 690666"/>
                <a:gd name="connsiteX65" fmla="*/ 590997 w 1527876"/>
                <a:gd name="connsiteY65" fmla="*/ 499603 h 690666"/>
                <a:gd name="connsiteX66" fmla="*/ 597563 w 1527876"/>
                <a:gd name="connsiteY66" fmla="*/ 504839 h 690666"/>
                <a:gd name="connsiteX67" fmla="*/ 615547 w 1527876"/>
                <a:gd name="connsiteY67" fmla="*/ 486751 h 690666"/>
                <a:gd name="connsiteX68" fmla="*/ 646472 w 1527876"/>
                <a:gd name="connsiteY68" fmla="*/ 519024 h 690666"/>
                <a:gd name="connsiteX69" fmla="*/ 649136 w 1527876"/>
                <a:gd name="connsiteY69" fmla="*/ 547393 h 690666"/>
                <a:gd name="connsiteX70" fmla="*/ 854286 w 1527876"/>
                <a:gd name="connsiteY70" fmla="*/ 516453 h 690666"/>
                <a:gd name="connsiteX71" fmla="*/ 1090457 w 1527876"/>
                <a:gd name="connsiteY71" fmla="*/ 686764 h 690666"/>
                <a:gd name="connsiteX72" fmla="*/ 1095595 w 1527876"/>
                <a:gd name="connsiteY72" fmla="*/ 684193 h 690666"/>
                <a:gd name="connsiteX73" fmla="*/ 1096927 w 1527876"/>
                <a:gd name="connsiteY73" fmla="*/ 684193 h 690666"/>
                <a:gd name="connsiteX74" fmla="*/ 1094358 w 1527876"/>
                <a:gd name="connsiteY74" fmla="*/ 686764 h 690666"/>
                <a:gd name="connsiteX75" fmla="*/ 1093026 w 1527876"/>
                <a:gd name="connsiteY75" fmla="*/ 688097 h 690666"/>
                <a:gd name="connsiteX76" fmla="*/ 1094358 w 1527876"/>
                <a:gd name="connsiteY76" fmla="*/ 688097 h 690666"/>
                <a:gd name="connsiteX77" fmla="*/ 1096927 w 1527876"/>
                <a:gd name="connsiteY77" fmla="*/ 690667 h 690666"/>
                <a:gd name="connsiteX78" fmla="*/ 1096927 w 1527876"/>
                <a:gd name="connsiteY78" fmla="*/ 689334 h 690666"/>
                <a:gd name="connsiteX79" fmla="*/ 1103302 w 1527876"/>
                <a:gd name="connsiteY79" fmla="*/ 686764 h 690666"/>
                <a:gd name="connsiteX80" fmla="*/ 1111105 w 1527876"/>
                <a:gd name="connsiteY80" fmla="*/ 682860 h 690666"/>
                <a:gd name="connsiteX81" fmla="*/ 1118812 w 1527876"/>
                <a:gd name="connsiteY81" fmla="*/ 679053 h 690666"/>
                <a:gd name="connsiteX82" fmla="*/ 1123951 w 1527876"/>
                <a:gd name="connsiteY82" fmla="*/ 675149 h 690666"/>
                <a:gd name="connsiteX83" fmla="*/ 1123951 w 1527876"/>
                <a:gd name="connsiteY83" fmla="*/ 673912 h 690666"/>
                <a:gd name="connsiteX84" fmla="*/ 1125282 w 1527876"/>
                <a:gd name="connsiteY84" fmla="*/ 668676 h 690666"/>
                <a:gd name="connsiteX85" fmla="*/ 1126520 w 1527876"/>
                <a:gd name="connsiteY85" fmla="*/ 664773 h 690666"/>
                <a:gd name="connsiteX86" fmla="*/ 1127852 w 1527876"/>
                <a:gd name="connsiteY86" fmla="*/ 663535 h 690666"/>
                <a:gd name="connsiteX87" fmla="*/ 1129184 w 1527876"/>
                <a:gd name="connsiteY87" fmla="*/ 664773 h 690666"/>
                <a:gd name="connsiteX88" fmla="*/ 1131658 w 1527876"/>
                <a:gd name="connsiteY88" fmla="*/ 667438 h 690666"/>
                <a:gd name="connsiteX89" fmla="*/ 1130421 w 1527876"/>
                <a:gd name="connsiteY89" fmla="*/ 671246 h 690666"/>
                <a:gd name="connsiteX90" fmla="*/ 1127852 w 1527876"/>
                <a:gd name="connsiteY90" fmla="*/ 673912 h 690666"/>
                <a:gd name="connsiteX91" fmla="*/ 1127852 w 1527876"/>
                <a:gd name="connsiteY91" fmla="*/ 675149 h 690666"/>
                <a:gd name="connsiteX92" fmla="*/ 1129184 w 1527876"/>
                <a:gd name="connsiteY92" fmla="*/ 675149 h 690666"/>
                <a:gd name="connsiteX93" fmla="*/ 1132990 w 1527876"/>
                <a:gd name="connsiteY93" fmla="*/ 673912 h 690666"/>
                <a:gd name="connsiteX94" fmla="*/ 1139461 w 1527876"/>
                <a:gd name="connsiteY94" fmla="*/ 672579 h 690666"/>
                <a:gd name="connsiteX95" fmla="*/ 1145931 w 1527876"/>
                <a:gd name="connsiteY95" fmla="*/ 671246 h 690666"/>
                <a:gd name="connsiteX96" fmla="*/ 1149832 w 1527876"/>
                <a:gd name="connsiteY96" fmla="*/ 668676 h 690666"/>
                <a:gd name="connsiteX97" fmla="*/ 1152402 w 1527876"/>
                <a:gd name="connsiteY97" fmla="*/ 666105 h 690666"/>
                <a:gd name="connsiteX98" fmla="*/ 1153639 w 1527876"/>
                <a:gd name="connsiteY98" fmla="*/ 663535 h 690666"/>
                <a:gd name="connsiteX99" fmla="*/ 1152402 w 1527876"/>
                <a:gd name="connsiteY99" fmla="*/ 660965 h 690666"/>
                <a:gd name="connsiteX100" fmla="*/ 1151069 w 1527876"/>
                <a:gd name="connsiteY100" fmla="*/ 658394 h 690666"/>
                <a:gd name="connsiteX101" fmla="*/ 1152402 w 1527876"/>
                <a:gd name="connsiteY101" fmla="*/ 658394 h 690666"/>
                <a:gd name="connsiteX102" fmla="*/ 1154971 w 1527876"/>
                <a:gd name="connsiteY102" fmla="*/ 660965 h 690666"/>
                <a:gd name="connsiteX103" fmla="*/ 1156207 w 1527876"/>
                <a:gd name="connsiteY103" fmla="*/ 663535 h 690666"/>
                <a:gd name="connsiteX104" fmla="*/ 1156207 w 1527876"/>
                <a:gd name="connsiteY104" fmla="*/ 666105 h 690666"/>
                <a:gd name="connsiteX105" fmla="*/ 1154971 w 1527876"/>
                <a:gd name="connsiteY105" fmla="*/ 666105 h 690666"/>
                <a:gd name="connsiteX106" fmla="*/ 1154971 w 1527876"/>
                <a:gd name="connsiteY106" fmla="*/ 667438 h 690666"/>
                <a:gd name="connsiteX107" fmla="*/ 1165247 w 1527876"/>
                <a:gd name="connsiteY107" fmla="*/ 664773 h 690666"/>
                <a:gd name="connsiteX108" fmla="*/ 1175619 w 1527876"/>
                <a:gd name="connsiteY108" fmla="*/ 663535 h 690666"/>
                <a:gd name="connsiteX109" fmla="*/ 1183326 w 1527876"/>
                <a:gd name="connsiteY109" fmla="*/ 664773 h 690666"/>
                <a:gd name="connsiteX110" fmla="*/ 1191034 w 1527876"/>
                <a:gd name="connsiteY110" fmla="*/ 666105 h 690666"/>
                <a:gd name="connsiteX111" fmla="*/ 1192366 w 1527876"/>
                <a:gd name="connsiteY111" fmla="*/ 664773 h 690666"/>
                <a:gd name="connsiteX112" fmla="*/ 1191034 w 1527876"/>
                <a:gd name="connsiteY112" fmla="*/ 659632 h 690666"/>
                <a:gd name="connsiteX113" fmla="*/ 1194935 w 1527876"/>
                <a:gd name="connsiteY113" fmla="*/ 651921 h 690666"/>
                <a:gd name="connsiteX114" fmla="*/ 1200073 w 1527876"/>
                <a:gd name="connsiteY114" fmla="*/ 640307 h 690666"/>
                <a:gd name="connsiteX115" fmla="*/ 1200073 w 1527876"/>
                <a:gd name="connsiteY115" fmla="*/ 632596 h 690666"/>
                <a:gd name="connsiteX116" fmla="*/ 1198836 w 1527876"/>
                <a:gd name="connsiteY116" fmla="*/ 624789 h 690666"/>
                <a:gd name="connsiteX117" fmla="*/ 1192366 w 1527876"/>
                <a:gd name="connsiteY117" fmla="*/ 609367 h 690666"/>
                <a:gd name="connsiteX118" fmla="*/ 1189797 w 1527876"/>
                <a:gd name="connsiteY118" fmla="*/ 600323 h 690666"/>
                <a:gd name="connsiteX119" fmla="*/ 1189797 w 1527876"/>
                <a:gd name="connsiteY119" fmla="*/ 597658 h 690666"/>
                <a:gd name="connsiteX120" fmla="*/ 1191034 w 1527876"/>
                <a:gd name="connsiteY120" fmla="*/ 596420 h 690666"/>
                <a:gd name="connsiteX121" fmla="*/ 1192366 w 1527876"/>
                <a:gd name="connsiteY121" fmla="*/ 596420 h 690666"/>
                <a:gd name="connsiteX122" fmla="*/ 1196267 w 1527876"/>
                <a:gd name="connsiteY122" fmla="*/ 602894 h 690666"/>
                <a:gd name="connsiteX123" fmla="*/ 1200073 w 1527876"/>
                <a:gd name="connsiteY123" fmla="*/ 610605 h 690666"/>
                <a:gd name="connsiteX124" fmla="*/ 1201405 w 1527876"/>
                <a:gd name="connsiteY124" fmla="*/ 618316 h 690666"/>
                <a:gd name="connsiteX125" fmla="*/ 1202737 w 1527876"/>
                <a:gd name="connsiteY125" fmla="*/ 623552 h 690666"/>
                <a:gd name="connsiteX126" fmla="*/ 1206544 w 1527876"/>
                <a:gd name="connsiteY126" fmla="*/ 622219 h 690666"/>
                <a:gd name="connsiteX127" fmla="*/ 1209113 w 1527876"/>
                <a:gd name="connsiteY127" fmla="*/ 620981 h 690666"/>
                <a:gd name="connsiteX128" fmla="*/ 1209113 w 1527876"/>
                <a:gd name="connsiteY128" fmla="*/ 615745 h 690666"/>
                <a:gd name="connsiteX129" fmla="*/ 1210445 w 1527876"/>
                <a:gd name="connsiteY129" fmla="*/ 608034 h 690666"/>
                <a:gd name="connsiteX130" fmla="*/ 1210445 w 1527876"/>
                <a:gd name="connsiteY130" fmla="*/ 601561 h 690666"/>
                <a:gd name="connsiteX131" fmla="*/ 1213014 w 1527876"/>
                <a:gd name="connsiteY131" fmla="*/ 596420 h 690666"/>
                <a:gd name="connsiteX132" fmla="*/ 1211682 w 1527876"/>
                <a:gd name="connsiteY132" fmla="*/ 596420 h 690666"/>
                <a:gd name="connsiteX133" fmla="*/ 1210445 w 1527876"/>
                <a:gd name="connsiteY133" fmla="*/ 595087 h 690666"/>
                <a:gd name="connsiteX134" fmla="*/ 1209113 w 1527876"/>
                <a:gd name="connsiteY134" fmla="*/ 592517 h 690666"/>
                <a:gd name="connsiteX135" fmla="*/ 1210445 w 1527876"/>
                <a:gd name="connsiteY135" fmla="*/ 591279 h 690666"/>
                <a:gd name="connsiteX136" fmla="*/ 1213014 w 1527876"/>
                <a:gd name="connsiteY136" fmla="*/ 592517 h 690666"/>
                <a:gd name="connsiteX137" fmla="*/ 1214346 w 1527876"/>
                <a:gd name="connsiteY137" fmla="*/ 591279 h 690666"/>
                <a:gd name="connsiteX138" fmla="*/ 1214346 w 1527876"/>
                <a:gd name="connsiteY138" fmla="*/ 588614 h 690666"/>
                <a:gd name="connsiteX139" fmla="*/ 1214346 w 1527876"/>
                <a:gd name="connsiteY139" fmla="*/ 587376 h 690666"/>
                <a:gd name="connsiteX140" fmla="*/ 1213014 w 1527876"/>
                <a:gd name="connsiteY140" fmla="*/ 587376 h 690666"/>
                <a:gd name="connsiteX141" fmla="*/ 1211682 w 1527876"/>
                <a:gd name="connsiteY141" fmla="*/ 586139 h 690666"/>
                <a:gd name="connsiteX142" fmla="*/ 1211682 w 1527876"/>
                <a:gd name="connsiteY142" fmla="*/ 584806 h 690666"/>
                <a:gd name="connsiteX143" fmla="*/ 1213014 w 1527876"/>
                <a:gd name="connsiteY143" fmla="*/ 584806 h 690666"/>
                <a:gd name="connsiteX144" fmla="*/ 1214346 w 1527876"/>
                <a:gd name="connsiteY144" fmla="*/ 584806 h 690666"/>
                <a:gd name="connsiteX145" fmla="*/ 1215583 w 1527876"/>
                <a:gd name="connsiteY145" fmla="*/ 584806 h 690666"/>
                <a:gd name="connsiteX146" fmla="*/ 1219484 w 1527876"/>
                <a:gd name="connsiteY146" fmla="*/ 579665 h 690666"/>
                <a:gd name="connsiteX147" fmla="*/ 1222054 w 1527876"/>
                <a:gd name="connsiteY147" fmla="*/ 573192 h 690666"/>
                <a:gd name="connsiteX148" fmla="*/ 1224623 w 1527876"/>
                <a:gd name="connsiteY148" fmla="*/ 570621 h 690666"/>
                <a:gd name="connsiteX149" fmla="*/ 1224623 w 1527876"/>
                <a:gd name="connsiteY149" fmla="*/ 566718 h 690666"/>
                <a:gd name="connsiteX150" fmla="*/ 1224623 w 1527876"/>
                <a:gd name="connsiteY150" fmla="*/ 565385 h 690666"/>
                <a:gd name="connsiteX151" fmla="*/ 1223291 w 1527876"/>
                <a:gd name="connsiteY151" fmla="*/ 565385 h 690666"/>
                <a:gd name="connsiteX152" fmla="*/ 1222054 w 1527876"/>
                <a:gd name="connsiteY152" fmla="*/ 564148 h 690666"/>
                <a:gd name="connsiteX153" fmla="*/ 1228524 w 1527876"/>
                <a:gd name="connsiteY153" fmla="*/ 556437 h 690666"/>
                <a:gd name="connsiteX154" fmla="*/ 1234899 w 1527876"/>
                <a:gd name="connsiteY154" fmla="*/ 549963 h 690666"/>
                <a:gd name="connsiteX155" fmla="*/ 1234899 w 1527876"/>
                <a:gd name="connsiteY155" fmla="*/ 548630 h 690666"/>
                <a:gd name="connsiteX156" fmla="*/ 1233662 w 1527876"/>
                <a:gd name="connsiteY156" fmla="*/ 547393 h 690666"/>
                <a:gd name="connsiteX157" fmla="*/ 1233662 w 1527876"/>
                <a:gd name="connsiteY157" fmla="*/ 544727 h 690666"/>
                <a:gd name="connsiteX158" fmla="*/ 1234899 w 1527876"/>
                <a:gd name="connsiteY158" fmla="*/ 544727 h 690666"/>
                <a:gd name="connsiteX159" fmla="*/ 1236232 w 1527876"/>
                <a:gd name="connsiteY159" fmla="*/ 546060 h 690666"/>
                <a:gd name="connsiteX160" fmla="*/ 1237469 w 1527876"/>
                <a:gd name="connsiteY160" fmla="*/ 546060 h 690666"/>
                <a:gd name="connsiteX161" fmla="*/ 1242702 w 1527876"/>
                <a:gd name="connsiteY161" fmla="*/ 539682 h 690666"/>
                <a:gd name="connsiteX162" fmla="*/ 1246603 w 1527876"/>
                <a:gd name="connsiteY162" fmla="*/ 534446 h 690666"/>
                <a:gd name="connsiteX163" fmla="*/ 1246603 w 1527876"/>
                <a:gd name="connsiteY163" fmla="*/ 533208 h 690666"/>
                <a:gd name="connsiteX164" fmla="*/ 1245271 w 1527876"/>
                <a:gd name="connsiteY164" fmla="*/ 531875 h 690666"/>
                <a:gd name="connsiteX165" fmla="*/ 1244034 w 1527876"/>
                <a:gd name="connsiteY165" fmla="*/ 530638 h 690666"/>
                <a:gd name="connsiteX166" fmla="*/ 1244034 w 1527876"/>
                <a:gd name="connsiteY166" fmla="*/ 529305 h 690666"/>
                <a:gd name="connsiteX167" fmla="*/ 1245271 w 1527876"/>
                <a:gd name="connsiteY167" fmla="*/ 529305 h 690666"/>
                <a:gd name="connsiteX168" fmla="*/ 1249172 w 1527876"/>
                <a:gd name="connsiteY168" fmla="*/ 531875 h 690666"/>
                <a:gd name="connsiteX169" fmla="*/ 1250409 w 1527876"/>
                <a:gd name="connsiteY169" fmla="*/ 530638 h 690666"/>
                <a:gd name="connsiteX170" fmla="*/ 1258212 w 1527876"/>
                <a:gd name="connsiteY170" fmla="*/ 521499 h 690666"/>
                <a:gd name="connsiteX171" fmla="*/ 1267156 w 1527876"/>
                <a:gd name="connsiteY171" fmla="*/ 509980 h 690666"/>
                <a:gd name="connsiteX172" fmla="*/ 1272390 w 1527876"/>
                <a:gd name="connsiteY172" fmla="*/ 506076 h 690666"/>
                <a:gd name="connsiteX173" fmla="*/ 1278860 w 1527876"/>
                <a:gd name="connsiteY173" fmla="*/ 503506 h 690666"/>
                <a:gd name="connsiteX174" fmla="*/ 1282762 w 1527876"/>
                <a:gd name="connsiteY174" fmla="*/ 500936 h 690666"/>
                <a:gd name="connsiteX175" fmla="*/ 1280097 w 1527876"/>
                <a:gd name="connsiteY175" fmla="*/ 497033 h 690666"/>
                <a:gd name="connsiteX176" fmla="*/ 1283999 w 1527876"/>
                <a:gd name="connsiteY176" fmla="*/ 494462 h 690666"/>
                <a:gd name="connsiteX177" fmla="*/ 1273627 w 1527876"/>
                <a:gd name="connsiteY177" fmla="*/ 493225 h 690666"/>
                <a:gd name="connsiteX178" fmla="*/ 1268489 w 1527876"/>
                <a:gd name="connsiteY178" fmla="*/ 485418 h 690666"/>
                <a:gd name="connsiteX179" fmla="*/ 1264587 w 1527876"/>
                <a:gd name="connsiteY179" fmla="*/ 485418 h 690666"/>
                <a:gd name="connsiteX180" fmla="*/ 1268489 w 1527876"/>
                <a:gd name="connsiteY180" fmla="*/ 482848 h 690666"/>
                <a:gd name="connsiteX181" fmla="*/ 1274959 w 1527876"/>
                <a:gd name="connsiteY181" fmla="*/ 482848 h 690666"/>
                <a:gd name="connsiteX182" fmla="*/ 1278860 w 1527876"/>
                <a:gd name="connsiteY182" fmla="*/ 475137 h 690666"/>
                <a:gd name="connsiteX183" fmla="*/ 1268489 w 1527876"/>
                <a:gd name="connsiteY183" fmla="*/ 463523 h 690666"/>
                <a:gd name="connsiteX184" fmla="*/ 1264587 w 1527876"/>
                <a:gd name="connsiteY184" fmla="*/ 467331 h 690666"/>
                <a:gd name="connsiteX185" fmla="*/ 1263350 w 1527876"/>
                <a:gd name="connsiteY185" fmla="*/ 453146 h 690666"/>
                <a:gd name="connsiteX186" fmla="*/ 1265919 w 1527876"/>
                <a:gd name="connsiteY186" fmla="*/ 458287 h 690666"/>
                <a:gd name="connsiteX187" fmla="*/ 1274959 w 1527876"/>
                <a:gd name="connsiteY187" fmla="*/ 454479 h 690666"/>
                <a:gd name="connsiteX188" fmla="*/ 1277528 w 1527876"/>
                <a:gd name="connsiteY188" fmla="*/ 464760 h 690666"/>
                <a:gd name="connsiteX189" fmla="*/ 1289137 w 1527876"/>
                <a:gd name="connsiteY189" fmla="*/ 473804 h 690666"/>
                <a:gd name="connsiteX190" fmla="*/ 1283999 w 1527876"/>
                <a:gd name="connsiteY190" fmla="*/ 476374 h 690666"/>
                <a:gd name="connsiteX191" fmla="*/ 1274959 w 1527876"/>
                <a:gd name="connsiteY191" fmla="*/ 489322 h 690666"/>
                <a:gd name="connsiteX192" fmla="*/ 1280097 w 1527876"/>
                <a:gd name="connsiteY192" fmla="*/ 489322 h 690666"/>
                <a:gd name="connsiteX193" fmla="*/ 1281429 w 1527876"/>
                <a:gd name="connsiteY193" fmla="*/ 486751 h 690666"/>
                <a:gd name="connsiteX194" fmla="*/ 1293038 w 1527876"/>
                <a:gd name="connsiteY194" fmla="*/ 493225 h 690666"/>
                <a:gd name="connsiteX195" fmla="*/ 1308453 w 1527876"/>
                <a:gd name="connsiteY195" fmla="*/ 472567 h 690666"/>
                <a:gd name="connsiteX196" fmla="*/ 1305884 w 1527876"/>
                <a:gd name="connsiteY196" fmla="*/ 467331 h 690666"/>
                <a:gd name="connsiteX197" fmla="*/ 1307216 w 1527876"/>
                <a:gd name="connsiteY197" fmla="*/ 467331 h 690666"/>
                <a:gd name="connsiteX198" fmla="*/ 1308453 w 1527876"/>
                <a:gd name="connsiteY198" fmla="*/ 468663 h 690666"/>
                <a:gd name="connsiteX199" fmla="*/ 1309785 w 1527876"/>
                <a:gd name="connsiteY199" fmla="*/ 468663 h 690666"/>
                <a:gd name="connsiteX200" fmla="*/ 1312354 w 1527876"/>
                <a:gd name="connsiteY200" fmla="*/ 467331 h 690666"/>
                <a:gd name="connsiteX201" fmla="*/ 1316255 w 1527876"/>
                <a:gd name="connsiteY201" fmla="*/ 463523 h 690666"/>
                <a:gd name="connsiteX202" fmla="*/ 1316255 w 1527876"/>
                <a:gd name="connsiteY202" fmla="*/ 462190 h 690666"/>
                <a:gd name="connsiteX203" fmla="*/ 1312354 w 1527876"/>
                <a:gd name="connsiteY203" fmla="*/ 459620 h 690666"/>
                <a:gd name="connsiteX204" fmla="*/ 1309785 w 1527876"/>
                <a:gd name="connsiteY204" fmla="*/ 455716 h 690666"/>
                <a:gd name="connsiteX205" fmla="*/ 1309785 w 1527876"/>
                <a:gd name="connsiteY205" fmla="*/ 454479 h 690666"/>
                <a:gd name="connsiteX206" fmla="*/ 1314924 w 1527876"/>
                <a:gd name="connsiteY206" fmla="*/ 457049 h 690666"/>
                <a:gd name="connsiteX207" fmla="*/ 1317492 w 1527876"/>
                <a:gd name="connsiteY207" fmla="*/ 459620 h 690666"/>
                <a:gd name="connsiteX208" fmla="*/ 1318825 w 1527876"/>
                <a:gd name="connsiteY208" fmla="*/ 459620 h 690666"/>
                <a:gd name="connsiteX209" fmla="*/ 1321394 w 1527876"/>
                <a:gd name="connsiteY209" fmla="*/ 457049 h 690666"/>
                <a:gd name="connsiteX210" fmla="*/ 1322726 w 1527876"/>
                <a:gd name="connsiteY210" fmla="*/ 454479 h 690666"/>
                <a:gd name="connsiteX211" fmla="*/ 1322726 w 1527876"/>
                <a:gd name="connsiteY211" fmla="*/ 453146 h 690666"/>
                <a:gd name="connsiteX212" fmla="*/ 1318825 w 1527876"/>
                <a:gd name="connsiteY212" fmla="*/ 448005 h 690666"/>
                <a:gd name="connsiteX213" fmla="*/ 1314924 w 1527876"/>
                <a:gd name="connsiteY213" fmla="*/ 442865 h 690666"/>
                <a:gd name="connsiteX214" fmla="*/ 1313686 w 1527876"/>
                <a:gd name="connsiteY214" fmla="*/ 440294 h 690666"/>
                <a:gd name="connsiteX215" fmla="*/ 1313686 w 1527876"/>
                <a:gd name="connsiteY215" fmla="*/ 438961 h 690666"/>
                <a:gd name="connsiteX216" fmla="*/ 1326532 w 1527876"/>
                <a:gd name="connsiteY216" fmla="*/ 446672 h 690666"/>
                <a:gd name="connsiteX217" fmla="*/ 1327864 w 1527876"/>
                <a:gd name="connsiteY217" fmla="*/ 449338 h 690666"/>
                <a:gd name="connsiteX218" fmla="*/ 1326532 w 1527876"/>
                <a:gd name="connsiteY218" fmla="*/ 451813 h 690666"/>
                <a:gd name="connsiteX219" fmla="*/ 1325295 w 1527876"/>
                <a:gd name="connsiteY219" fmla="*/ 455716 h 690666"/>
                <a:gd name="connsiteX220" fmla="*/ 1326532 w 1527876"/>
                <a:gd name="connsiteY220" fmla="*/ 457049 h 690666"/>
                <a:gd name="connsiteX221" fmla="*/ 1329197 w 1527876"/>
                <a:gd name="connsiteY221" fmla="*/ 457049 h 690666"/>
                <a:gd name="connsiteX222" fmla="*/ 1339473 w 1527876"/>
                <a:gd name="connsiteY222" fmla="*/ 451813 h 690666"/>
                <a:gd name="connsiteX223" fmla="*/ 1351082 w 1527876"/>
                <a:gd name="connsiteY223" fmla="*/ 445435 h 690666"/>
                <a:gd name="connsiteX224" fmla="*/ 1351082 w 1527876"/>
                <a:gd name="connsiteY224" fmla="*/ 444102 h 690666"/>
                <a:gd name="connsiteX225" fmla="*/ 1352414 w 1527876"/>
                <a:gd name="connsiteY225" fmla="*/ 444102 h 690666"/>
                <a:gd name="connsiteX226" fmla="*/ 1351082 w 1527876"/>
                <a:gd name="connsiteY226" fmla="*/ 441532 h 690666"/>
                <a:gd name="connsiteX227" fmla="*/ 1352414 w 1527876"/>
                <a:gd name="connsiteY227" fmla="*/ 441532 h 690666"/>
                <a:gd name="connsiteX228" fmla="*/ 1352414 w 1527876"/>
                <a:gd name="connsiteY228" fmla="*/ 440294 h 690666"/>
                <a:gd name="connsiteX229" fmla="*/ 1375631 w 1527876"/>
                <a:gd name="connsiteY229" fmla="*/ 437724 h 690666"/>
                <a:gd name="connsiteX230" fmla="*/ 1397517 w 1527876"/>
                <a:gd name="connsiteY230" fmla="*/ 433821 h 690666"/>
                <a:gd name="connsiteX231" fmla="*/ 1396279 w 1527876"/>
                <a:gd name="connsiteY231" fmla="*/ 431250 h 690666"/>
                <a:gd name="connsiteX232" fmla="*/ 1393710 w 1527876"/>
                <a:gd name="connsiteY232" fmla="*/ 428680 h 690666"/>
                <a:gd name="connsiteX233" fmla="*/ 1388477 w 1527876"/>
                <a:gd name="connsiteY233" fmla="*/ 428680 h 690666"/>
                <a:gd name="connsiteX234" fmla="*/ 1383339 w 1527876"/>
                <a:gd name="connsiteY234" fmla="*/ 427347 h 690666"/>
                <a:gd name="connsiteX235" fmla="*/ 1384670 w 1527876"/>
                <a:gd name="connsiteY235" fmla="*/ 424777 h 690666"/>
                <a:gd name="connsiteX236" fmla="*/ 1387240 w 1527876"/>
                <a:gd name="connsiteY236" fmla="*/ 422206 h 690666"/>
                <a:gd name="connsiteX237" fmla="*/ 1391046 w 1527876"/>
                <a:gd name="connsiteY237" fmla="*/ 416971 h 690666"/>
                <a:gd name="connsiteX238" fmla="*/ 1394947 w 1527876"/>
                <a:gd name="connsiteY238" fmla="*/ 413163 h 690666"/>
                <a:gd name="connsiteX239" fmla="*/ 1400085 w 1527876"/>
                <a:gd name="connsiteY239" fmla="*/ 419636 h 690666"/>
                <a:gd name="connsiteX240" fmla="*/ 1402655 w 1527876"/>
                <a:gd name="connsiteY240" fmla="*/ 424777 h 690666"/>
                <a:gd name="connsiteX241" fmla="*/ 1401418 w 1527876"/>
                <a:gd name="connsiteY241" fmla="*/ 428680 h 690666"/>
                <a:gd name="connsiteX242" fmla="*/ 1401418 w 1527876"/>
                <a:gd name="connsiteY242" fmla="*/ 433821 h 690666"/>
                <a:gd name="connsiteX243" fmla="*/ 1406556 w 1527876"/>
                <a:gd name="connsiteY243" fmla="*/ 433821 h 690666"/>
                <a:gd name="connsiteX244" fmla="*/ 1411694 w 1527876"/>
                <a:gd name="connsiteY244" fmla="*/ 432488 h 690666"/>
                <a:gd name="connsiteX245" fmla="*/ 1410457 w 1527876"/>
                <a:gd name="connsiteY245" fmla="*/ 431250 h 690666"/>
                <a:gd name="connsiteX246" fmla="*/ 1409125 w 1527876"/>
                <a:gd name="connsiteY246" fmla="*/ 429917 h 690666"/>
                <a:gd name="connsiteX247" fmla="*/ 1407888 w 1527876"/>
                <a:gd name="connsiteY247" fmla="*/ 426110 h 690666"/>
                <a:gd name="connsiteX248" fmla="*/ 1406556 w 1527876"/>
                <a:gd name="connsiteY248" fmla="*/ 420874 h 690666"/>
                <a:gd name="connsiteX249" fmla="*/ 1405319 w 1527876"/>
                <a:gd name="connsiteY249" fmla="*/ 415733 h 690666"/>
                <a:gd name="connsiteX250" fmla="*/ 1405319 w 1527876"/>
                <a:gd name="connsiteY250" fmla="*/ 409259 h 690666"/>
                <a:gd name="connsiteX251" fmla="*/ 1406556 w 1527876"/>
                <a:gd name="connsiteY251" fmla="*/ 409259 h 690666"/>
                <a:gd name="connsiteX252" fmla="*/ 1410457 w 1527876"/>
                <a:gd name="connsiteY252" fmla="*/ 413163 h 690666"/>
                <a:gd name="connsiteX253" fmla="*/ 1411694 w 1527876"/>
                <a:gd name="connsiteY253" fmla="*/ 416971 h 690666"/>
                <a:gd name="connsiteX254" fmla="*/ 1413027 w 1527876"/>
                <a:gd name="connsiteY254" fmla="*/ 416971 h 690666"/>
                <a:gd name="connsiteX255" fmla="*/ 1414358 w 1527876"/>
                <a:gd name="connsiteY255" fmla="*/ 416971 h 690666"/>
                <a:gd name="connsiteX256" fmla="*/ 1414358 w 1527876"/>
                <a:gd name="connsiteY256" fmla="*/ 414400 h 690666"/>
                <a:gd name="connsiteX257" fmla="*/ 1416928 w 1527876"/>
                <a:gd name="connsiteY257" fmla="*/ 413163 h 690666"/>
                <a:gd name="connsiteX258" fmla="*/ 1418165 w 1527876"/>
                <a:gd name="connsiteY258" fmla="*/ 414400 h 690666"/>
                <a:gd name="connsiteX259" fmla="*/ 1418165 w 1527876"/>
                <a:gd name="connsiteY259" fmla="*/ 416971 h 690666"/>
                <a:gd name="connsiteX260" fmla="*/ 1416928 w 1527876"/>
                <a:gd name="connsiteY260" fmla="*/ 419636 h 690666"/>
                <a:gd name="connsiteX261" fmla="*/ 1415595 w 1527876"/>
                <a:gd name="connsiteY261" fmla="*/ 420874 h 690666"/>
                <a:gd name="connsiteX262" fmla="*/ 1415595 w 1527876"/>
                <a:gd name="connsiteY262" fmla="*/ 424777 h 690666"/>
                <a:gd name="connsiteX263" fmla="*/ 1418165 w 1527876"/>
                <a:gd name="connsiteY263" fmla="*/ 427347 h 690666"/>
                <a:gd name="connsiteX264" fmla="*/ 1425967 w 1527876"/>
                <a:gd name="connsiteY264" fmla="*/ 427347 h 690666"/>
                <a:gd name="connsiteX265" fmla="*/ 1432438 w 1527876"/>
                <a:gd name="connsiteY265" fmla="*/ 424777 h 690666"/>
                <a:gd name="connsiteX266" fmla="*/ 1433675 w 1527876"/>
                <a:gd name="connsiteY266" fmla="*/ 423444 h 690666"/>
                <a:gd name="connsiteX267" fmla="*/ 1433675 w 1527876"/>
                <a:gd name="connsiteY267" fmla="*/ 422206 h 690666"/>
                <a:gd name="connsiteX268" fmla="*/ 1432438 w 1527876"/>
                <a:gd name="connsiteY268" fmla="*/ 420874 h 690666"/>
                <a:gd name="connsiteX269" fmla="*/ 1429773 w 1527876"/>
                <a:gd name="connsiteY269" fmla="*/ 420874 h 690666"/>
                <a:gd name="connsiteX270" fmla="*/ 1428537 w 1527876"/>
                <a:gd name="connsiteY270" fmla="*/ 418303 h 690666"/>
                <a:gd name="connsiteX271" fmla="*/ 1427204 w 1527876"/>
                <a:gd name="connsiteY271" fmla="*/ 416971 h 690666"/>
                <a:gd name="connsiteX272" fmla="*/ 1428537 w 1527876"/>
                <a:gd name="connsiteY272" fmla="*/ 411830 h 690666"/>
                <a:gd name="connsiteX273" fmla="*/ 1428537 w 1527876"/>
                <a:gd name="connsiteY273" fmla="*/ 410497 h 690666"/>
                <a:gd name="connsiteX274" fmla="*/ 1429773 w 1527876"/>
                <a:gd name="connsiteY274" fmla="*/ 411830 h 690666"/>
                <a:gd name="connsiteX275" fmla="*/ 1432438 w 1527876"/>
                <a:gd name="connsiteY275" fmla="*/ 413163 h 690666"/>
                <a:gd name="connsiteX276" fmla="*/ 1433675 w 1527876"/>
                <a:gd name="connsiteY276" fmla="*/ 414400 h 690666"/>
                <a:gd name="connsiteX277" fmla="*/ 1435007 w 1527876"/>
                <a:gd name="connsiteY277" fmla="*/ 414400 h 690666"/>
                <a:gd name="connsiteX278" fmla="*/ 1436244 w 1527876"/>
                <a:gd name="connsiteY278" fmla="*/ 410497 h 690666"/>
                <a:gd name="connsiteX279" fmla="*/ 1437576 w 1527876"/>
                <a:gd name="connsiteY279" fmla="*/ 404119 h 690666"/>
                <a:gd name="connsiteX280" fmla="*/ 1438813 w 1527876"/>
                <a:gd name="connsiteY280" fmla="*/ 401548 h 690666"/>
                <a:gd name="connsiteX281" fmla="*/ 1441382 w 1527876"/>
                <a:gd name="connsiteY281" fmla="*/ 400215 h 690666"/>
                <a:gd name="connsiteX282" fmla="*/ 1442714 w 1527876"/>
                <a:gd name="connsiteY282" fmla="*/ 397645 h 690666"/>
                <a:gd name="connsiteX283" fmla="*/ 1441382 w 1527876"/>
                <a:gd name="connsiteY283" fmla="*/ 391172 h 690666"/>
                <a:gd name="connsiteX284" fmla="*/ 1442714 w 1527876"/>
                <a:gd name="connsiteY284" fmla="*/ 387269 h 690666"/>
                <a:gd name="connsiteX285" fmla="*/ 1442714 w 1527876"/>
                <a:gd name="connsiteY285" fmla="*/ 386031 h 690666"/>
                <a:gd name="connsiteX286" fmla="*/ 1443951 w 1527876"/>
                <a:gd name="connsiteY286" fmla="*/ 386031 h 690666"/>
                <a:gd name="connsiteX287" fmla="*/ 1445283 w 1527876"/>
                <a:gd name="connsiteY287" fmla="*/ 389934 h 690666"/>
                <a:gd name="connsiteX288" fmla="*/ 1446615 w 1527876"/>
                <a:gd name="connsiteY288" fmla="*/ 391172 h 690666"/>
                <a:gd name="connsiteX289" fmla="*/ 1450422 w 1527876"/>
                <a:gd name="connsiteY289" fmla="*/ 388601 h 690666"/>
                <a:gd name="connsiteX290" fmla="*/ 1452990 w 1527876"/>
                <a:gd name="connsiteY290" fmla="*/ 386031 h 690666"/>
                <a:gd name="connsiteX291" fmla="*/ 1455655 w 1527876"/>
                <a:gd name="connsiteY291" fmla="*/ 380890 h 690666"/>
                <a:gd name="connsiteX292" fmla="*/ 1456892 w 1527876"/>
                <a:gd name="connsiteY292" fmla="*/ 378320 h 690666"/>
                <a:gd name="connsiteX293" fmla="*/ 1452990 w 1527876"/>
                <a:gd name="connsiteY293" fmla="*/ 378320 h 690666"/>
                <a:gd name="connsiteX294" fmla="*/ 1450422 w 1527876"/>
                <a:gd name="connsiteY294" fmla="*/ 378320 h 690666"/>
                <a:gd name="connsiteX295" fmla="*/ 1450422 w 1527876"/>
                <a:gd name="connsiteY295" fmla="*/ 375654 h 690666"/>
                <a:gd name="connsiteX296" fmla="*/ 1451754 w 1527876"/>
                <a:gd name="connsiteY296" fmla="*/ 373179 h 690666"/>
                <a:gd name="connsiteX297" fmla="*/ 1455655 w 1527876"/>
                <a:gd name="connsiteY297" fmla="*/ 373179 h 690666"/>
                <a:gd name="connsiteX298" fmla="*/ 1458224 w 1527876"/>
                <a:gd name="connsiteY298" fmla="*/ 373179 h 690666"/>
                <a:gd name="connsiteX299" fmla="*/ 1460793 w 1527876"/>
                <a:gd name="connsiteY299" fmla="*/ 367943 h 690666"/>
                <a:gd name="connsiteX300" fmla="*/ 1462030 w 1527876"/>
                <a:gd name="connsiteY300" fmla="*/ 364040 h 690666"/>
                <a:gd name="connsiteX301" fmla="*/ 1455655 w 1527876"/>
                <a:gd name="connsiteY301" fmla="*/ 358899 h 690666"/>
                <a:gd name="connsiteX302" fmla="*/ 1452990 w 1527876"/>
                <a:gd name="connsiteY302" fmla="*/ 354996 h 690666"/>
                <a:gd name="connsiteX303" fmla="*/ 1452990 w 1527876"/>
                <a:gd name="connsiteY303" fmla="*/ 353758 h 690666"/>
                <a:gd name="connsiteX304" fmla="*/ 1454323 w 1527876"/>
                <a:gd name="connsiteY304" fmla="*/ 352426 h 690666"/>
                <a:gd name="connsiteX305" fmla="*/ 1455655 w 1527876"/>
                <a:gd name="connsiteY305" fmla="*/ 352426 h 690666"/>
                <a:gd name="connsiteX306" fmla="*/ 1451754 w 1527876"/>
                <a:gd name="connsiteY306" fmla="*/ 349855 h 690666"/>
                <a:gd name="connsiteX307" fmla="*/ 1447852 w 1527876"/>
                <a:gd name="connsiteY307" fmla="*/ 351188 h 690666"/>
                <a:gd name="connsiteX308" fmla="*/ 1449185 w 1527876"/>
                <a:gd name="connsiteY308" fmla="*/ 352426 h 690666"/>
                <a:gd name="connsiteX309" fmla="*/ 1449185 w 1527876"/>
                <a:gd name="connsiteY309" fmla="*/ 353758 h 690666"/>
                <a:gd name="connsiteX310" fmla="*/ 1449185 w 1527876"/>
                <a:gd name="connsiteY310" fmla="*/ 354996 h 690666"/>
                <a:gd name="connsiteX311" fmla="*/ 1443951 w 1527876"/>
                <a:gd name="connsiteY311" fmla="*/ 353758 h 690666"/>
                <a:gd name="connsiteX312" fmla="*/ 1443951 w 1527876"/>
                <a:gd name="connsiteY312" fmla="*/ 354996 h 690666"/>
                <a:gd name="connsiteX313" fmla="*/ 1449185 w 1527876"/>
                <a:gd name="connsiteY313" fmla="*/ 360232 h 690666"/>
                <a:gd name="connsiteX314" fmla="*/ 1454323 w 1527876"/>
                <a:gd name="connsiteY314" fmla="*/ 364040 h 690666"/>
                <a:gd name="connsiteX315" fmla="*/ 1454323 w 1527876"/>
                <a:gd name="connsiteY315" fmla="*/ 365373 h 690666"/>
                <a:gd name="connsiteX316" fmla="*/ 1452990 w 1527876"/>
                <a:gd name="connsiteY316" fmla="*/ 365373 h 690666"/>
                <a:gd name="connsiteX317" fmla="*/ 1446615 w 1527876"/>
                <a:gd name="connsiteY317" fmla="*/ 364040 h 690666"/>
                <a:gd name="connsiteX318" fmla="*/ 1442714 w 1527876"/>
                <a:gd name="connsiteY318" fmla="*/ 364040 h 690666"/>
                <a:gd name="connsiteX319" fmla="*/ 1441382 w 1527876"/>
                <a:gd name="connsiteY319" fmla="*/ 365373 h 690666"/>
                <a:gd name="connsiteX320" fmla="*/ 1441382 w 1527876"/>
                <a:gd name="connsiteY320" fmla="*/ 369181 h 690666"/>
                <a:gd name="connsiteX321" fmla="*/ 1442714 w 1527876"/>
                <a:gd name="connsiteY321" fmla="*/ 370514 h 690666"/>
                <a:gd name="connsiteX322" fmla="*/ 1443951 w 1527876"/>
                <a:gd name="connsiteY322" fmla="*/ 373179 h 690666"/>
                <a:gd name="connsiteX323" fmla="*/ 1441382 w 1527876"/>
                <a:gd name="connsiteY323" fmla="*/ 374417 h 690666"/>
                <a:gd name="connsiteX324" fmla="*/ 1438813 w 1527876"/>
                <a:gd name="connsiteY324" fmla="*/ 373179 h 690666"/>
                <a:gd name="connsiteX325" fmla="*/ 1438813 w 1527876"/>
                <a:gd name="connsiteY325" fmla="*/ 370514 h 690666"/>
                <a:gd name="connsiteX326" fmla="*/ 1437576 w 1527876"/>
                <a:gd name="connsiteY326" fmla="*/ 367943 h 690666"/>
                <a:gd name="connsiteX327" fmla="*/ 1435007 w 1527876"/>
                <a:gd name="connsiteY327" fmla="*/ 370514 h 690666"/>
                <a:gd name="connsiteX328" fmla="*/ 1432438 w 1527876"/>
                <a:gd name="connsiteY328" fmla="*/ 374417 h 690666"/>
                <a:gd name="connsiteX329" fmla="*/ 1431105 w 1527876"/>
                <a:gd name="connsiteY329" fmla="*/ 375654 h 690666"/>
                <a:gd name="connsiteX330" fmla="*/ 1429773 w 1527876"/>
                <a:gd name="connsiteY330" fmla="*/ 376987 h 690666"/>
                <a:gd name="connsiteX331" fmla="*/ 1427204 w 1527876"/>
                <a:gd name="connsiteY331" fmla="*/ 375654 h 690666"/>
                <a:gd name="connsiteX332" fmla="*/ 1425967 w 1527876"/>
                <a:gd name="connsiteY332" fmla="*/ 371846 h 690666"/>
                <a:gd name="connsiteX333" fmla="*/ 1427204 w 1527876"/>
                <a:gd name="connsiteY333" fmla="*/ 369181 h 690666"/>
                <a:gd name="connsiteX334" fmla="*/ 1431105 w 1527876"/>
                <a:gd name="connsiteY334" fmla="*/ 367943 h 690666"/>
                <a:gd name="connsiteX335" fmla="*/ 1433675 w 1527876"/>
                <a:gd name="connsiteY335" fmla="*/ 365373 h 690666"/>
                <a:gd name="connsiteX336" fmla="*/ 1435007 w 1527876"/>
                <a:gd name="connsiteY336" fmla="*/ 364040 h 690666"/>
                <a:gd name="connsiteX337" fmla="*/ 1433675 w 1527876"/>
                <a:gd name="connsiteY337" fmla="*/ 361470 h 690666"/>
                <a:gd name="connsiteX338" fmla="*/ 1432438 w 1527876"/>
                <a:gd name="connsiteY338" fmla="*/ 360232 h 690666"/>
                <a:gd name="connsiteX339" fmla="*/ 1431105 w 1527876"/>
                <a:gd name="connsiteY339" fmla="*/ 361470 h 690666"/>
                <a:gd name="connsiteX340" fmla="*/ 1429773 w 1527876"/>
                <a:gd name="connsiteY340" fmla="*/ 360232 h 690666"/>
                <a:gd name="connsiteX341" fmla="*/ 1428537 w 1527876"/>
                <a:gd name="connsiteY341" fmla="*/ 358899 h 690666"/>
                <a:gd name="connsiteX342" fmla="*/ 1428537 w 1527876"/>
                <a:gd name="connsiteY342" fmla="*/ 356329 h 690666"/>
                <a:gd name="connsiteX343" fmla="*/ 1431105 w 1527876"/>
                <a:gd name="connsiteY343" fmla="*/ 356329 h 690666"/>
                <a:gd name="connsiteX344" fmla="*/ 1431105 w 1527876"/>
                <a:gd name="connsiteY344" fmla="*/ 354996 h 690666"/>
                <a:gd name="connsiteX345" fmla="*/ 1431105 w 1527876"/>
                <a:gd name="connsiteY345" fmla="*/ 353758 h 690666"/>
                <a:gd name="connsiteX346" fmla="*/ 1429773 w 1527876"/>
                <a:gd name="connsiteY346" fmla="*/ 351188 h 690666"/>
                <a:gd name="connsiteX347" fmla="*/ 1427204 w 1527876"/>
                <a:gd name="connsiteY347" fmla="*/ 348618 h 690666"/>
                <a:gd name="connsiteX348" fmla="*/ 1424635 w 1527876"/>
                <a:gd name="connsiteY348" fmla="*/ 345952 h 690666"/>
                <a:gd name="connsiteX349" fmla="*/ 1422066 w 1527876"/>
                <a:gd name="connsiteY349" fmla="*/ 344715 h 690666"/>
                <a:gd name="connsiteX350" fmla="*/ 1420734 w 1527876"/>
                <a:gd name="connsiteY350" fmla="*/ 347285 h 690666"/>
                <a:gd name="connsiteX351" fmla="*/ 1420734 w 1527876"/>
                <a:gd name="connsiteY351" fmla="*/ 349855 h 690666"/>
                <a:gd name="connsiteX352" fmla="*/ 1420734 w 1527876"/>
                <a:gd name="connsiteY352" fmla="*/ 351188 h 690666"/>
                <a:gd name="connsiteX353" fmla="*/ 1422066 w 1527876"/>
                <a:gd name="connsiteY353" fmla="*/ 351188 h 690666"/>
                <a:gd name="connsiteX354" fmla="*/ 1424635 w 1527876"/>
                <a:gd name="connsiteY354" fmla="*/ 351188 h 690666"/>
                <a:gd name="connsiteX355" fmla="*/ 1425967 w 1527876"/>
                <a:gd name="connsiteY355" fmla="*/ 353758 h 690666"/>
                <a:gd name="connsiteX356" fmla="*/ 1425967 w 1527876"/>
                <a:gd name="connsiteY356" fmla="*/ 354996 h 690666"/>
                <a:gd name="connsiteX357" fmla="*/ 1424635 w 1527876"/>
                <a:gd name="connsiteY357" fmla="*/ 356329 h 690666"/>
                <a:gd name="connsiteX358" fmla="*/ 1423398 w 1527876"/>
                <a:gd name="connsiteY358" fmla="*/ 353758 h 690666"/>
                <a:gd name="connsiteX359" fmla="*/ 1420734 w 1527876"/>
                <a:gd name="connsiteY359" fmla="*/ 353758 h 690666"/>
                <a:gd name="connsiteX360" fmla="*/ 1419497 w 1527876"/>
                <a:gd name="connsiteY360" fmla="*/ 353758 h 690666"/>
                <a:gd name="connsiteX361" fmla="*/ 1419497 w 1527876"/>
                <a:gd name="connsiteY361" fmla="*/ 354996 h 690666"/>
                <a:gd name="connsiteX362" fmla="*/ 1422066 w 1527876"/>
                <a:gd name="connsiteY362" fmla="*/ 356329 h 690666"/>
                <a:gd name="connsiteX363" fmla="*/ 1422066 w 1527876"/>
                <a:gd name="connsiteY363" fmla="*/ 358899 h 690666"/>
                <a:gd name="connsiteX364" fmla="*/ 1422066 w 1527876"/>
                <a:gd name="connsiteY364" fmla="*/ 360232 h 690666"/>
                <a:gd name="connsiteX365" fmla="*/ 1419497 w 1527876"/>
                <a:gd name="connsiteY365" fmla="*/ 360232 h 690666"/>
                <a:gd name="connsiteX366" fmla="*/ 1419497 w 1527876"/>
                <a:gd name="connsiteY366" fmla="*/ 361470 h 690666"/>
                <a:gd name="connsiteX367" fmla="*/ 1419497 w 1527876"/>
                <a:gd name="connsiteY367" fmla="*/ 362802 h 690666"/>
                <a:gd name="connsiteX368" fmla="*/ 1422066 w 1527876"/>
                <a:gd name="connsiteY368" fmla="*/ 364040 h 690666"/>
                <a:gd name="connsiteX369" fmla="*/ 1424635 w 1527876"/>
                <a:gd name="connsiteY369" fmla="*/ 366706 h 690666"/>
                <a:gd name="connsiteX370" fmla="*/ 1424635 w 1527876"/>
                <a:gd name="connsiteY370" fmla="*/ 369181 h 690666"/>
                <a:gd name="connsiteX371" fmla="*/ 1423398 w 1527876"/>
                <a:gd name="connsiteY371" fmla="*/ 373179 h 690666"/>
                <a:gd name="connsiteX372" fmla="*/ 1418165 w 1527876"/>
                <a:gd name="connsiteY372" fmla="*/ 370514 h 690666"/>
                <a:gd name="connsiteX373" fmla="*/ 1415595 w 1527876"/>
                <a:gd name="connsiteY373" fmla="*/ 367943 h 690666"/>
                <a:gd name="connsiteX374" fmla="*/ 1415595 w 1527876"/>
                <a:gd name="connsiteY374" fmla="*/ 365373 h 690666"/>
                <a:gd name="connsiteX375" fmla="*/ 1415595 w 1527876"/>
                <a:gd name="connsiteY375" fmla="*/ 364040 h 690666"/>
                <a:gd name="connsiteX376" fmla="*/ 1415595 w 1527876"/>
                <a:gd name="connsiteY376" fmla="*/ 362802 h 690666"/>
                <a:gd name="connsiteX377" fmla="*/ 1414358 w 1527876"/>
                <a:gd name="connsiteY377" fmla="*/ 362802 h 690666"/>
                <a:gd name="connsiteX378" fmla="*/ 1410457 w 1527876"/>
                <a:gd name="connsiteY378" fmla="*/ 365373 h 690666"/>
                <a:gd name="connsiteX379" fmla="*/ 1406556 w 1527876"/>
                <a:gd name="connsiteY379" fmla="*/ 367943 h 690666"/>
                <a:gd name="connsiteX380" fmla="*/ 1405319 w 1527876"/>
                <a:gd name="connsiteY380" fmla="*/ 369181 h 690666"/>
                <a:gd name="connsiteX381" fmla="*/ 1406556 w 1527876"/>
                <a:gd name="connsiteY381" fmla="*/ 373179 h 690666"/>
                <a:gd name="connsiteX382" fmla="*/ 1409125 w 1527876"/>
                <a:gd name="connsiteY382" fmla="*/ 374417 h 690666"/>
                <a:gd name="connsiteX383" fmla="*/ 1414358 w 1527876"/>
                <a:gd name="connsiteY383" fmla="*/ 376987 h 690666"/>
                <a:gd name="connsiteX384" fmla="*/ 1418165 w 1527876"/>
                <a:gd name="connsiteY384" fmla="*/ 379558 h 690666"/>
                <a:gd name="connsiteX385" fmla="*/ 1420734 w 1527876"/>
                <a:gd name="connsiteY385" fmla="*/ 383461 h 690666"/>
                <a:gd name="connsiteX386" fmla="*/ 1420734 w 1527876"/>
                <a:gd name="connsiteY386" fmla="*/ 387269 h 690666"/>
                <a:gd name="connsiteX387" fmla="*/ 1420734 w 1527876"/>
                <a:gd name="connsiteY387" fmla="*/ 388601 h 690666"/>
                <a:gd name="connsiteX388" fmla="*/ 1420734 w 1527876"/>
                <a:gd name="connsiteY388" fmla="*/ 389934 h 690666"/>
                <a:gd name="connsiteX389" fmla="*/ 1415595 w 1527876"/>
                <a:gd name="connsiteY389" fmla="*/ 387269 h 690666"/>
                <a:gd name="connsiteX390" fmla="*/ 1411694 w 1527876"/>
                <a:gd name="connsiteY390" fmla="*/ 386031 h 690666"/>
                <a:gd name="connsiteX391" fmla="*/ 1411694 w 1527876"/>
                <a:gd name="connsiteY391" fmla="*/ 384698 h 690666"/>
                <a:gd name="connsiteX392" fmla="*/ 1413027 w 1527876"/>
                <a:gd name="connsiteY392" fmla="*/ 383461 h 690666"/>
                <a:gd name="connsiteX393" fmla="*/ 1413027 w 1527876"/>
                <a:gd name="connsiteY393" fmla="*/ 380890 h 690666"/>
                <a:gd name="connsiteX394" fmla="*/ 1409125 w 1527876"/>
                <a:gd name="connsiteY394" fmla="*/ 379558 h 690666"/>
                <a:gd name="connsiteX395" fmla="*/ 1405319 w 1527876"/>
                <a:gd name="connsiteY395" fmla="*/ 378320 h 690666"/>
                <a:gd name="connsiteX396" fmla="*/ 1403987 w 1527876"/>
                <a:gd name="connsiteY396" fmla="*/ 375654 h 690666"/>
                <a:gd name="connsiteX397" fmla="*/ 1403987 w 1527876"/>
                <a:gd name="connsiteY397" fmla="*/ 371846 h 690666"/>
                <a:gd name="connsiteX398" fmla="*/ 1400085 w 1527876"/>
                <a:gd name="connsiteY398" fmla="*/ 370514 h 690666"/>
                <a:gd name="connsiteX399" fmla="*/ 1397517 w 1527876"/>
                <a:gd name="connsiteY399" fmla="*/ 370514 h 690666"/>
                <a:gd name="connsiteX400" fmla="*/ 1393710 w 1527876"/>
                <a:gd name="connsiteY400" fmla="*/ 373179 h 690666"/>
                <a:gd name="connsiteX401" fmla="*/ 1389809 w 1527876"/>
                <a:gd name="connsiteY401" fmla="*/ 375654 h 690666"/>
                <a:gd name="connsiteX402" fmla="*/ 1389809 w 1527876"/>
                <a:gd name="connsiteY402" fmla="*/ 376987 h 690666"/>
                <a:gd name="connsiteX403" fmla="*/ 1389809 w 1527876"/>
                <a:gd name="connsiteY403" fmla="*/ 378320 h 690666"/>
                <a:gd name="connsiteX404" fmla="*/ 1393710 w 1527876"/>
                <a:gd name="connsiteY404" fmla="*/ 380890 h 690666"/>
                <a:gd name="connsiteX405" fmla="*/ 1397517 w 1527876"/>
                <a:gd name="connsiteY405" fmla="*/ 383461 h 690666"/>
                <a:gd name="connsiteX406" fmla="*/ 1397517 w 1527876"/>
                <a:gd name="connsiteY406" fmla="*/ 386031 h 690666"/>
                <a:gd name="connsiteX407" fmla="*/ 1397517 w 1527876"/>
                <a:gd name="connsiteY407" fmla="*/ 388601 h 690666"/>
                <a:gd name="connsiteX408" fmla="*/ 1394947 w 1527876"/>
                <a:gd name="connsiteY408" fmla="*/ 392504 h 690666"/>
                <a:gd name="connsiteX409" fmla="*/ 1391046 w 1527876"/>
                <a:gd name="connsiteY409" fmla="*/ 396312 h 690666"/>
                <a:gd name="connsiteX410" fmla="*/ 1389809 w 1527876"/>
                <a:gd name="connsiteY410" fmla="*/ 396312 h 690666"/>
                <a:gd name="connsiteX411" fmla="*/ 1389809 w 1527876"/>
                <a:gd name="connsiteY411" fmla="*/ 395075 h 690666"/>
                <a:gd name="connsiteX412" fmla="*/ 1391046 w 1527876"/>
                <a:gd name="connsiteY412" fmla="*/ 388601 h 690666"/>
                <a:gd name="connsiteX413" fmla="*/ 1392378 w 1527876"/>
                <a:gd name="connsiteY413" fmla="*/ 383461 h 690666"/>
                <a:gd name="connsiteX414" fmla="*/ 1391046 w 1527876"/>
                <a:gd name="connsiteY414" fmla="*/ 382128 h 690666"/>
                <a:gd name="connsiteX415" fmla="*/ 1387240 w 1527876"/>
                <a:gd name="connsiteY415" fmla="*/ 380890 h 690666"/>
                <a:gd name="connsiteX416" fmla="*/ 1384670 w 1527876"/>
                <a:gd name="connsiteY416" fmla="*/ 380890 h 690666"/>
                <a:gd name="connsiteX417" fmla="*/ 1383339 w 1527876"/>
                <a:gd name="connsiteY417" fmla="*/ 383461 h 690666"/>
                <a:gd name="connsiteX418" fmla="*/ 1382102 w 1527876"/>
                <a:gd name="connsiteY418" fmla="*/ 387269 h 690666"/>
                <a:gd name="connsiteX419" fmla="*/ 1383339 w 1527876"/>
                <a:gd name="connsiteY419" fmla="*/ 388601 h 690666"/>
                <a:gd name="connsiteX420" fmla="*/ 1380769 w 1527876"/>
                <a:gd name="connsiteY420" fmla="*/ 391172 h 690666"/>
                <a:gd name="connsiteX421" fmla="*/ 1379437 w 1527876"/>
                <a:gd name="connsiteY421" fmla="*/ 392504 h 690666"/>
                <a:gd name="connsiteX422" fmla="*/ 1376868 w 1527876"/>
                <a:gd name="connsiteY422" fmla="*/ 392504 h 690666"/>
                <a:gd name="connsiteX423" fmla="*/ 1375631 w 1527876"/>
                <a:gd name="connsiteY423" fmla="*/ 393837 h 690666"/>
                <a:gd name="connsiteX424" fmla="*/ 1375631 w 1527876"/>
                <a:gd name="connsiteY424" fmla="*/ 396312 h 690666"/>
                <a:gd name="connsiteX425" fmla="*/ 1374299 w 1527876"/>
                <a:gd name="connsiteY425" fmla="*/ 396312 h 690666"/>
                <a:gd name="connsiteX426" fmla="*/ 1372967 w 1527876"/>
                <a:gd name="connsiteY426" fmla="*/ 395075 h 690666"/>
                <a:gd name="connsiteX427" fmla="*/ 1374299 w 1527876"/>
                <a:gd name="connsiteY427" fmla="*/ 392504 h 690666"/>
                <a:gd name="connsiteX428" fmla="*/ 1375631 w 1527876"/>
                <a:gd name="connsiteY428" fmla="*/ 391172 h 690666"/>
                <a:gd name="connsiteX429" fmla="*/ 1371730 w 1527876"/>
                <a:gd name="connsiteY429" fmla="*/ 389934 h 690666"/>
                <a:gd name="connsiteX430" fmla="*/ 1367829 w 1527876"/>
                <a:gd name="connsiteY430" fmla="*/ 388601 h 690666"/>
                <a:gd name="connsiteX431" fmla="*/ 1366592 w 1527876"/>
                <a:gd name="connsiteY431" fmla="*/ 388601 h 690666"/>
                <a:gd name="connsiteX432" fmla="*/ 1361358 w 1527876"/>
                <a:gd name="connsiteY432" fmla="*/ 389934 h 690666"/>
                <a:gd name="connsiteX433" fmla="*/ 1362690 w 1527876"/>
                <a:gd name="connsiteY433" fmla="*/ 396312 h 690666"/>
                <a:gd name="connsiteX434" fmla="*/ 1358789 w 1527876"/>
                <a:gd name="connsiteY434" fmla="*/ 398978 h 690666"/>
                <a:gd name="connsiteX435" fmla="*/ 1357552 w 1527876"/>
                <a:gd name="connsiteY435" fmla="*/ 388601 h 690666"/>
                <a:gd name="connsiteX436" fmla="*/ 1351082 w 1527876"/>
                <a:gd name="connsiteY436" fmla="*/ 389934 h 690666"/>
                <a:gd name="connsiteX437" fmla="*/ 1349845 w 1527876"/>
                <a:gd name="connsiteY437" fmla="*/ 401548 h 690666"/>
                <a:gd name="connsiteX438" fmla="*/ 1348512 w 1527876"/>
                <a:gd name="connsiteY438" fmla="*/ 392504 h 690666"/>
                <a:gd name="connsiteX439" fmla="*/ 1343374 w 1527876"/>
                <a:gd name="connsiteY439" fmla="*/ 391172 h 690666"/>
                <a:gd name="connsiteX440" fmla="*/ 1349845 w 1527876"/>
                <a:gd name="connsiteY440" fmla="*/ 387269 h 690666"/>
                <a:gd name="connsiteX441" fmla="*/ 1333002 w 1527876"/>
                <a:gd name="connsiteY441" fmla="*/ 379558 h 690666"/>
                <a:gd name="connsiteX442" fmla="*/ 1322726 w 1527876"/>
                <a:gd name="connsiteY442" fmla="*/ 364040 h 690666"/>
                <a:gd name="connsiteX443" fmla="*/ 1318825 w 1527876"/>
                <a:gd name="connsiteY443" fmla="*/ 362802 h 690666"/>
                <a:gd name="connsiteX444" fmla="*/ 1314924 w 1527876"/>
                <a:gd name="connsiteY444" fmla="*/ 366706 h 690666"/>
                <a:gd name="connsiteX445" fmla="*/ 1311117 w 1527876"/>
                <a:gd name="connsiteY445" fmla="*/ 370514 h 690666"/>
                <a:gd name="connsiteX446" fmla="*/ 1303315 w 1527876"/>
                <a:gd name="connsiteY446" fmla="*/ 370514 h 690666"/>
                <a:gd name="connsiteX447" fmla="*/ 1312354 w 1527876"/>
                <a:gd name="connsiteY447" fmla="*/ 366706 h 690666"/>
                <a:gd name="connsiteX448" fmla="*/ 1314924 w 1527876"/>
                <a:gd name="connsiteY448" fmla="*/ 362802 h 690666"/>
                <a:gd name="connsiteX449" fmla="*/ 1317492 w 1527876"/>
                <a:gd name="connsiteY449" fmla="*/ 361470 h 690666"/>
                <a:gd name="connsiteX450" fmla="*/ 1316255 w 1527876"/>
                <a:gd name="connsiteY450" fmla="*/ 357662 h 690666"/>
                <a:gd name="connsiteX451" fmla="*/ 1314924 w 1527876"/>
                <a:gd name="connsiteY451" fmla="*/ 353758 h 690666"/>
                <a:gd name="connsiteX452" fmla="*/ 1309785 w 1527876"/>
                <a:gd name="connsiteY452" fmla="*/ 352426 h 690666"/>
                <a:gd name="connsiteX453" fmla="*/ 1305884 w 1527876"/>
                <a:gd name="connsiteY453" fmla="*/ 351188 h 690666"/>
                <a:gd name="connsiteX454" fmla="*/ 1305884 w 1527876"/>
                <a:gd name="connsiteY454" fmla="*/ 349855 h 690666"/>
                <a:gd name="connsiteX455" fmla="*/ 1305884 w 1527876"/>
                <a:gd name="connsiteY455" fmla="*/ 348618 h 690666"/>
                <a:gd name="connsiteX456" fmla="*/ 1305884 w 1527876"/>
                <a:gd name="connsiteY456" fmla="*/ 347285 h 690666"/>
                <a:gd name="connsiteX457" fmla="*/ 1307216 w 1527876"/>
                <a:gd name="connsiteY457" fmla="*/ 347285 h 690666"/>
                <a:gd name="connsiteX458" fmla="*/ 1313686 w 1527876"/>
                <a:gd name="connsiteY458" fmla="*/ 351188 h 690666"/>
                <a:gd name="connsiteX459" fmla="*/ 1317492 w 1527876"/>
                <a:gd name="connsiteY459" fmla="*/ 354996 h 690666"/>
                <a:gd name="connsiteX460" fmla="*/ 1323963 w 1527876"/>
                <a:gd name="connsiteY460" fmla="*/ 361470 h 690666"/>
                <a:gd name="connsiteX461" fmla="*/ 1329197 w 1527876"/>
                <a:gd name="connsiteY461" fmla="*/ 367943 h 690666"/>
                <a:gd name="connsiteX462" fmla="*/ 1331765 w 1527876"/>
                <a:gd name="connsiteY462" fmla="*/ 366706 h 690666"/>
                <a:gd name="connsiteX463" fmla="*/ 1333002 w 1527876"/>
                <a:gd name="connsiteY463" fmla="*/ 367943 h 690666"/>
                <a:gd name="connsiteX464" fmla="*/ 1334335 w 1527876"/>
                <a:gd name="connsiteY464" fmla="*/ 369181 h 690666"/>
                <a:gd name="connsiteX465" fmla="*/ 1335572 w 1527876"/>
                <a:gd name="connsiteY465" fmla="*/ 370514 h 690666"/>
                <a:gd name="connsiteX466" fmla="*/ 1338141 w 1527876"/>
                <a:gd name="connsiteY466" fmla="*/ 369181 h 690666"/>
                <a:gd name="connsiteX467" fmla="*/ 1340710 w 1527876"/>
                <a:gd name="connsiteY467" fmla="*/ 369181 h 690666"/>
                <a:gd name="connsiteX468" fmla="*/ 1347180 w 1527876"/>
                <a:gd name="connsiteY468" fmla="*/ 374417 h 690666"/>
                <a:gd name="connsiteX469" fmla="*/ 1352414 w 1527876"/>
                <a:gd name="connsiteY469" fmla="*/ 376987 h 690666"/>
                <a:gd name="connsiteX470" fmla="*/ 1353650 w 1527876"/>
                <a:gd name="connsiteY470" fmla="*/ 375654 h 690666"/>
                <a:gd name="connsiteX471" fmla="*/ 1356220 w 1527876"/>
                <a:gd name="connsiteY471" fmla="*/ 375654 h 690666"/>
                <a:gd name="connsiteX472" fmla="*/ 1361358 w 1527876"/>
                <a:gd name="connsiteY472" fmla="*/ 379558 h 690666"/>
                <a:gd name="connsiteX473" fmla="*/ 1367829 w 1527876"/>
                <a:gd name="connsiteY473" fmla="*/ 380890 h 690666"/>
                <a:gd name="connsiteX474" fmla="*/ 1370397 w 1527876"/>
                <a:gd name="connsiteY474" fmla="*/ 378320 h 690666"/>
                <a:gd name="connsiteX475" fmla="*/ 1372967 w 1527876"/>
                <a:gd name="connsiteY475" fmla="*/ 375654 h 690666"/>
                <a:gd name="connsiteX476" fmla="*/ 1372967 w 1527876"/>
                <a:gd name="connsiteY476" fmla="*/ 374417 h 690666"/>
                <a:gd name="connsiteX477" fmla="*/ 1371730 w 1527876"/>
                <a:gd name="connsiteY477" fmla="*/ 373179 h 690666"/>
                <a:gd name="connsiteX478" fmla="*/ 1369160 w 1527876"/>
                <a:gd name="connsiteY478" fmla="*/ 371846 h 690666"/>
                <a:gd name="connsiteX479" fmla="*/ 1366592 w 1527876"/>
                <a:gd name="connsiteY479" fmla="*/ 369181 h 690666"/>
                <a:gd name="connsiteX480" fmla="*/ 1367829 w 1527876"/>
                <a:gd name="connsiteY480" fmla="*/ 367943 h 690666"/>
                <a:gd name="connsiteX481" fmla="*/ 1370397 w 1527876"/>
                <a:gd name="connsiteY481" fmla="*/ 369181 h 690666"/>
                <a:gd name="connsiteX482" fmla="*/ 1371730 w 1527876"/>
                <a:gd name="connsiteY482" fmla="*/ 370514 h 690666"/>
                <a:gd name="connsiteX483" fmla="*/ 1374299 w 1527876"/>
                <a:gd name="connsiteY483" fmla="*/ 371846 h 690666"/>
                <a:gd name="connsiteX484" fmla="*/ 1375631 w 1527876"/>
                <a:gd name="connsiteY484" fmla="*/ 374417 h 690666"/>
                <a:gd name="connsiteX485" fmla="*/ 1376868 w 1527876"/>
                <a:gd name="connsiteY485" fmla="*/ 374417 h 690666"/>
                <a:gd name="connsiteX486" fmla="*/ 1379437 w 1527876"/>
                <a:gd name="connsiteY486" fmla="*/ 371846 h 690666"/>
                <a:gd name="connsiteX487" fmla="*/ 1380769 w 1527876"/>
                <a:gd name="connsiteY487" fmla="*/ 369181 h 690666"/>
                <a:gd name="connsiteX488" fmla="*/ 1380769 w 1527876"/>
                <a:gd name="connsiteY488" fmla="*/ 367943 h 690666"/>
                <a:gd name="connsiteX489" fmla="*/ 1376868 w 1527876"/>
                <a:gd name="connsiteY489" fmla="*/ 367943 h 690666"/>
                <a:gd name="connsiteX490" fmla="*/ 1375631 w 1527876"/>
                <a:gd name="connsiteY490" fmla="*/ 367943 h 690666"/>
                <a:gd name="connsiteX491" fmla="*/ 1376868 w 1527876"/>
                <a:gd name="connsiteY491" fmla="*/ 366706 h 690666"/>
                <a:gd name="connsiteX492" fmla="*/ 1378200 w 1527876"/>
                <a:gd name="connsiteY492" fmla="*/ 366706 h 690666"/>
                <a:gd name="connsiteX493" fmla="*/ 1380769 w 1527876"/>
                <a:gd name="connsiteY493" fmla="*/ 365373 h 690666"/>
                <a:gd name="connsiteX494" fmla="*/ 1382102 w 1527876"/>
                <a:gd name="connsiteY494" fmla="*/ 365373 h 690666"/>
                <a:gd name="connsiteX495" fmla="*/ 1384670 w 1527876"/>
                <a:gd name="connsiteY495" fmla="*/ 365373 h 690666"/>
                <a:gd name="connsiteX496" fmla="*/ 1384670 w 1527876"/>
                <a:gd name="connsiteY496" fmla="*/ 364040 h 690666"/>
                <a:gd name="connsiteX497" fmla="*/ 1385908 w 1527876"/>
                <a:gd name="connsiteY497" fmla="*/ 364040 h 690666"/>
                <a:gd name="connsiteX498" fmla="*/ 1384670 w 1527876"/>
                <a:gd name="connsiteY498" fmla="*/ 360232 h 690666"/>
                <a:gd name="connsiteX499" fmla="*/ 1384670 w 1527876"/>
                <a:gd name="connsiteY499" fmla="*/ 358899 h 690666"/>
                <a:gd name="connsiteX500" fmla="*/ 1385908 w 1527876"/>
                <a:gd name="connsiteY500" fmla="*/ 358899 h 690666"/>
                <a:gd name="connsiteX501" fmla="*/ 1387240 w 1527876"/>
                <a:gd name="connsiteY501" fmla="*/ 360232 h 690666"/>
                <a:gd name="connsiteX502" fmla="*/ 1388477 w 1527876"/>
                <a:gd name="connsiteY502" fmla="*/ 361470 h 690666"/>
                <a:gd name="connsiteX503" fmla="*/ 1388477 w 1527876"/>
                <a:gd name="connsiteY503" fmla="*/ 360232 h 690666"/>
                <a:gd name="connsiteX504" fmla="*/ 1389809 w 1527876"/>
                <a:gd name="connsiteY504" fmla="*/ 360232 h 690666"/>
                <a:gd name="connsiteX505" fmla="*/ 1388477 w 1527876"/>
                <a:gd name="connsiteY505" fmla="*/ 357662 h 690666"/>
                <a:gd name="connsiteX506" fmla="*/ 1389809 w 1527876"/>
                <a:gd name="connsiteY506" fmla="*/ 354996 h 690666"/>
                <a:gd name="connsiteX507" fmla="*/ 1394947 w 1527876"/>
                <a:gd name="connsiteY507" fmla="*/ 353758 h 690666"/>
                <a:gd name="connsiteX508" fmla="*/ 1397517 w 1527876"/>
                <a:gd name="connsiteY508" fmla="*/ 352426 h 690666"/>
                <a:gd name="connsiteX509" fmla="*/ 1398848 w 1527876"/>
                <a:gd name="connsiteY509" fmla="*/ 349855 h 690666"/>
                <a:gd name="connsiteX510" fmla="*/ 1397517 w 1527876"/>
                <a:gd name="connsiteY510" fmla="*/ 347285 h 690666"/>
                <a:gd name="connsiteX511" fmla="*/ 1394947 w 1527876"/>
                <a:gd name="connsiteY511" fmla="*/ 348618 h 690666"/>
                <a:gd name="connsiteX512" fmla="*/ 1393710 w 1527876"/>
                <a:gd name="connsiteY512" fmla="*/ 351188 h 690666"/>
                <a:gd name="connsiteX513" fmla="*/ 1391046 w 1527876"/>
                <a:gd name="connsiteY513" fmla="*/ 351188 h 690666"/>
                <a:gd name="connsiteX514" fmla="*/ 1388477 w 1527876"/>
                <a:gd name="connsiteY514" fmla="*/ 351188 h 690666"/>
                <a:gd name="connsiteX515" fmla="*/ 1387240 w 1527876"/>
                <a:gd name="connsiteY515" fmla="*/ 348618 h 690666"/>
                <a:gd name="connsiteX516" fmla="*/ 1388477 w 1527876"/>
                <a:gd name="connsiteY516" fmla="*/ 345952 h 690666"/>
                <a:gd name="connsiteX517" fmla="*/ 1388477 w 1527876"/>
                <a:gd name="connsiteY517" fmla="*/ 344715 h 690666"/>
                <a:gd name="connsiteX518" fmla="*/ 1389809 w 1527876"/>
                <a:gd name="connsiteY518" fmla="*/ 345952 h 690666"/>
                <a:gd name="connsiteX519" fmla="*/ 1391046 w 1527876"/>
                <a:gd name="connsiteY519" fmla="*/ 348618 h 690666"/>
                <a:gd name="connsiteX520" fmla="*/ 1391046 w 1527876"/>
                <a:gd name="connsiteY520" fmla="*/ 347285 h 690666"/>
                <a:gd name="connsiteX521" fmla="*/ 1392378 w 1527876"/>
                <a:gd name="connsiteY521" fmla="*/ 345952 h 690666"/>
                <a:gd name="connsiteX522" fmla="*/ 1394947 w 1527876"/>
                <a:gd name="connsiteY522" fmla="*/ 344715 h 690666"/>
                <a:gd name="connsiteX523" fmla="*/ 1397517 w 1527876"/>
                <a:gd name="connsiteY523" fmla="*/ 345952 h 690666"/>
                <a:gd name="connsiteX524" fmla="*/ 1400085 w 1527876"/>
                <a:gd name="connsiteY524" fmla="*/ 345952 h 690666"/>
                <a:gd name="connsiteX525" fmla="*/ 1401418 w 1527876"/>
                <a:gd name="connsiteY525" fmla="*/ 344715 h 690666"/>
                <a:gd name="connsiteX526" fmla="*/ 1402655 w 1527876"/>
                <a:gd name="connsiteY526" fmla="*/ 342144 h 690666"/>
                <a:gd name="connsiteX527" fmla="*/ 1403987 w 1527876"/>
                <a:gd name="connsiteY527" fmla="*/ 340907 h 690666"/>
                <a:gd name="connsiteX528" fmla="*/ 1405319 w 1527876"/>
                <a:gd name="connsiteY528" fmla="*/ 337004 h 690666"/>
                <a:gd name="connsiteX529" fmla="*/ 1405319 w 1527876"/>
                <a:gd name="connsiteY529" fmla="*/ 331863 h 690666"/>
                <a:gd name="connsiteX530" fmla="*/ 1403987 w 1527876"/>
                <a:gd name="connsiteY530" fmla="*/ 330530 h 690666"/>
                <a:gd name="connsiteX531" fmla="*/ 1400085 w 1527876"/>
                <a:gd name="connsiteY531" fmla="*/ 329197 h 690666"/>
                <a:gd name="connsiteX532" fmla="*/ 1396279 w 1527876"/>
                <a:gd name="connsiteY532" fmla="*/ 327960 h 690666"/>
                <a:gd name="connsiteX533" fmla="*/ 1394947 w 1527876"/>
                <a:gd name="connsiteY533" fmla="*/ 329197 h 690666"/>
                <a:gd name="connsiteX534" fmla="*/ 1396279 w 1527876"/>
                <a:gd name="connsiteY534" fmla="*/ 331863 h 690666"/>
                <a:gd name="connsiteX535" fmla="*/ 1397517 w 1527876"/>
                <a:gd name="connsiteY535" fmla="*/ 334433 h 690666"/>
                <a:gd name="connsiteX536" fmla="*/ 1396279 w 1527876"/>
                <a:gd name="connsiteY536" fmla="*/ 337004 h 690666"/>
                <a:gd name="connsiteX537" fmla="*/ 1393710 w 1527876"/>
                <a:gd name="connsiteY537" fmla="*/ 339574 h 690666"/>
                <a:gd name="connsiteX538" fmla="*/ 1392378 w 1527876"/>
                <a:gd name="connsiteY538" fmla="*/ 339574 h 690666"/>
                <a:gd name="connsiteX539" fmla="*/ 1392378 w 1527876"/>
                <a:gd name="connsiteY539" fmla="*/ 337004 h 690666"/>
                <a:gd name="connsiteX540" fmla="*/ 1392378 w 1527876"/>
                <a:gd name="connsiteY540" fmla="*/ 334433 h 690666"/>
                <a:gd name="connsiteX541" fmla="*/ 1392378 w 1527876"/>
                <a:gd name="connsiteY541" fmla="*/ 333100 h 690666"/>
                <a:gd name="connsiteX542" fmla="*/ 1392378 w 1527876"/>
                <a:gd name="connsiteY542" fmla="*/ 331863 h 690666"/>
                <a:gd name="connsiteX543" fmla="*/ 1387240 w 1527876"/>
                <a:gd name="connsiteY543" fmla="*/ 334433 h 690666"/>
                <a:gd name="connsiteX544" fmla="*/ 1384670 w 1527876"/>
                <a:gd name="connsiteY544" fmla="*/ 335671 h 690666"/>
                <a:gd name="connsiteX545" fmla="*/ 1382102 w 1527876"/>
                <a:gd name="connsiteY545" fmla="*/ 337004 h 690666"/>
                <a:gd name="connsiteX546" fmla="*/ 1380769 w 1527876"/>
                <a:gd name="connsiteY546" fmla="*/ 338241 h 690666"/>
                <a:gd name="connsiteX547" fmla="*/ 1378200 w 1527876"/>
                <a:gd name="connsiteY547" fmla="*/ 338241 h 690666"/>
                <a:gd name="connsiteX548" fmla="*/ 1375631 w 1527876"/>
                <a:gd name="connsiteY548" fmla="*/ 339574 h 690666"/>
                <a:gd name="connsiteX549" fmla="*/ 1372967 w 1527876"/>
                <a:gd name="connsiteY549" fmla="*/ 340907 h 690666"/>
                <a:gd name="connsiteX550" fmla="*/ 1372967 w 1527876"/>
                <a:gd name="connsiteY550" fmla="*/ 344715 h 690666"/>
                <a:gd name="connsiteX551" fmla="*/ 1371730 w 1527876"/>
                <a:gd name="connsiteY551" fmla="*/ 344715 h 690666"/>
                <a:gd name="connsiteX552" fmla="*/ 1370397 w 1527876"/>
                <a:gd name="connsiteY552" fmla="*/ 342144 h 690666"/>
                <a:gd name="connsiteX553" fmla="*/ 1370397 w 1527876"/>
                <a:gd name="connsiteY553" fmla="*/ 339574 h 690666"/>
                <a:gd name="connsiteX554" fmla="*/ 1371730 w 1527876"/>
                <a:gd name="connsiteY554" fmla="*/ 337004 h 690666"/>
                <a:gd name="connsiteX555" fmla="*/ 1374299 w 1527876"/>
                <a:gd name="connsiteY555" fmla="*/ 335671 h 690666"/>
                <a:gd name="connsiteX556" fmla="*/ 1378200 w 1527876"/>
                <a:gd name="connsiteY556" fmla="*/ 334433 h 690666"/>
                <a:gd name="connsiteX557" fmla="*/ 1380769 w 1527876"/>
                <a:gd name="connsiteY557" fmla="*/ 333100 h 690666"/>
                <a:gd name="connsiteX558" fmla="*/ 1380769 w 1527876"/>
                <a:gd name="connsiteY558" fmla="*/ 330530 h 690666"/>
                <a:gd name="connsiteX559" fmla="*/ 1380769 w 1527876"/>
                <a:gd name="connsiteY559" fmla="*/ 327960 h 690666"/>
                <a:gd name="connsiteX560" fmla="*/ 1382102 w 1527876"/>
                <a:gd name="connsiteY560" fmla="*/ 326627 h 690666"/>
                <a:gd name="connsiteX561" fmla="*/ 1383339 w 1527876"/>
                <a:gd name="connsiteY561" fmla="*/ 326627 h 690666"/>
                <a:gd name="connsiteX562" fmla="*/ 1387240 w 1527876"/>
                <a:gd name="connsiteY562" fmla="*/ 327960 h 690666"/>
                <a:gd name="connsiteX563" fmla="*/ 1388477 w 1527876"/>
                <a:gd name="connsiteY563" fmla="*/ 329197 h 690666"/>
                <a:gd name="connsiteX564" fmla="*/ 1389809 w 1527876"/>
                <a:gd name="connsiteY564" fmla="*/ 329197 h 690666"/>
                <a:gd name="connsiteX565" fmla="*/ 1392378 w 1527876"/>
                <a:gd name="connsiteY565" fmla="*/ 326627 h 690666"/>
                <a:gd name="connsiteX566" fmla="*/ 1392378 w 1527876"/>
                <a:gd name="connsiteY566" fmla="*/ 325389 h 690666"/>
                <a:gd name="connsiteX567" fmla="*/ 1392378 w 1527876"/>
                <a:gd name="connsiteY567" fmla="*/ 324056 h 690666"/>
                <a:gd name="connsiteX568" fmla="*/ 1388477 w 1527876"/>
                <a:gd name="connsiteY568" fmla="*/ 324056 h 690666"/>
                <a:gd name="connsiteX569" fmla="*/ 1388477 w 1527876"/>
                <a:gd name="connsiteY569" fmla="*/ 321486 h 690666"/>
                <a:gd name="connsiteX570" fmla="*/ 1391046 w 1527876"/>
                <a:gd name="connsiteY570" fmla="*/ 318916 h 690666"/>
                <a:gd name="connsiteX571" fmla="*/ 1391046 w 1527876"/>
                <a:gd name="connsiteY571" fmla="*/ 317583 h 690666"/>
                <a:gd name="connsiteX572" fmla="*/ 1392378 w 1527876"/>
                <a:gd name="connsiteY572" fmla="*/ 317583 h 690666"/>
                <a:gd name="connsiteX573" fmla="*/ 1398848 w 1527876"/>
                <a:gd name="connsiteY573" fmla="*/ 320249 h 690666"/>
                <a:gd name="connsiteX574" fmla="*/ 1405319 w 1527876"/>
                <a:gd name="connsiteY574" fmla="*/ 324056 h 690666"/>
                <a:gd name="connsiteX575" fmla="*/ 1406556 w 1527876"/>
                <a:gd name="connsiteY575" fmla="*/ 322819 h 690666"/>
                <a:gd name="connsiteX576" fmla="*/ 1406556 w 1527876"/>
                <a:gd name="connsiteY576" fmla="*/ 320249 h 690666"/>
                <a:gd name="connsiteX577" fmla="*/ 1406556 w 1527876"/>
                <a:gd name="connsiteY577" fmla="*/ 318916 h 690666"/>
                <a:gd name="connsiteX578" fmla="*/ 1405319 w 1527876"/>
                <a:gd name="connsiteY578" fmla="*/ 317583 h 690666"/>
                <a:gd name="connsiteX579" fmla="*/ 1392378 w 1527876"/>
                <a:gd name="connsiteY579" fmla="*/ 315013 h 690666"/>
                <a:gd name="connsiteX580" fmla="*/ 1392378 w 1527876"/>
                <a:gd name="connsiteY580" fmla="*/ 313680 h 690666"/>
                <a:gd name="connsiteX581" fmla="*/ 1394947 w 1527876"/>
                <a:gd name="connsiteY581" fmla="*/ 312442 h 690666"/>
                <a:gd name="connsiteX582" fmla="*/ 1397517 w 1527876"/>
                <a:gd name="connsiteY582" fmla="*/ 312442 h 690666"/>
                <a:gd name="connsiteX583" fmla="*/ 1403987 w 1527876"/>
                <a:gd name="connsiteY583" fmla="*/ 313680 h 690666"/>
                <a:gd name="connsiteX584" fmla="*/ 1409125 w 1527876"/>
                <a:gd name="connsiteY584" fmla="*/ 316345 h 690666"/>
                <a:gd name="connsiteX585" fmla="*/ 1410457 w 1527876"/>
                <a:gd name="connsiteY585" fmla="*/ 315013 h 690666"/>
                <a:gd name="connsiteX586" fmla="*/ 1410457 w 1527876"/>
                <a:gd name="connsiteY586" fmla="*/ 313680 h 690666"/>
                <a:gd name="connsiteX587" fmla="*/ 1410457 w 1527876"/>
                <a:gd name="connsiteY587" fmla="*/ 312442 h 690666"/>
                <a:gd name="connsiteX588" fmla="*/ 1410457 w 1527876"/>
                <a:gd name="connsiteY588" fmla="*/ 311110 h 690666"/>
                <a:gd name="connsiteX589" fmla="*/ 1402655 w 1527876"/>
                <a:gd name="connsiteY589" fmla="*/ 309872 h 690666"/>
                <a:gd name="connsiteX590" fmla="*/ 1402655 w 1527876"/>
                <a:gd name="connsiteY590" fmla="*/ 308539 h 690666"/>
                <a:gd name="connsiteX591" fmla="*/ 1406556 w 1527876"/>
                <a:gd name="connsiteY591" fmla="*/ 308539 h 690666"/>
                <a:gd name="connsiteX592" fmla="*/ 1410457 w 1527876"/>
                <a:gd name="connsiteY592" fmla="*/ 308539 h 690666"/>
                <a:gd name="connsiteX593" fmla="*/ 1413027 w 1527876"/>
                <a:gd name="connsiteY593" fmla="*/ 307302 h 690666"/>
                <a:gd name="connsiteX594" fmla="*/ 1414358 w 1527876"/>
                <a:gd name="connsiteY594" fmla="*/ 304731 h 690666"/>
                <a:gd name="connsiteX595" fmla="*/ 1413027 w 1527876"/>
                <a:gd name="connsiteY595" fmla="*/ 302161 h 690666"/>
                <a:gd name="connsiteX596" fmla="*/ 1410457 w 1527876"/>
                <a:gd name="connsiteY596" fmla="*/ 299495 h 690666"/>
                <a:gd name="connsiteX597" fmla="*/ 1409125 w 1527876"/>
                <a:gd name="connsiteY597" fmla="*/ 300828 h 690666"/>
                <a:gd name="connsiteX598" fmla="*/ 1406556 w 1527876"/>
                <a:gd name="connsiteY598" fmla="*/ 303399 h 690666"/>
                <a:gd name="connsiteX599" fmla="*/ 1405319 w 1527876"/>
                <a:gd name="connsiteY599" fmla="*/ 302161 h 690666"/>
                <a:gd name="connsiteX600" fmla="*/ 1406556 w 1527876"/>
                <a:gd name="connsiteY600" fmla="*/ 298258 h 690666"/>
                <a:gd name="connsiteX601" fmla="*/ 1406556 w 1527876"/>
                <a:gd name="connsiteY601" fmla="*/ 293022 h 690666"/>
                <a:gd name="connsiteX602" fmla="*/ 1402655 w 1527876"/>
                <a:gd name="connsiteY602" fmla="*/ 293022 h 690666"/>
                <a:gd name="connsiteX603" fmla="*/ 1400085 w 1527876"/>
                <a:gd name="connsiteY603" fmla="*/ 293022 h 690666"/>
                <a:gd name="connsiteX604" fmla="*/ 1400085 w 1527876"/>
                <a:gd name="connsiteY604" fmla="*/ 294355 h 690666"/>
                <a:gd name="connsiteX605" fmla="*/ 1402655 w 1527876"/>
                <a:gd name="connsiteY605" fmla="*/ 297020 h 690666"/>
                <a:gd name="connsiteX606" fmla="*/ 1402655 w 1527876"/>
                <a:gd name="connsiteY606" fmla="*/ 298258 h 690666"/>
                <a:gd name="connsiteX607" fmla="*/ 1400085 w 1527876"/>
                <a:gd name="connsiteY607" fmla="*/ 298258 h 690666"/>
                <a:gd name="connsiteX608" fmla="*/ 1398848 w 1527876"/>
                <a:gd name="connsiteY608" fmla="*/ 298258 h 690666"/>
                <a:gd name="connsiteX609" fmla="*/ 1397517 w 1527876"/>
                <a:gd name="connsiteY609" fmla="*/ 298258 h 690666"/>
                <a:gd name="connsiteX610" fmla="*/ 1396279 w 1527876"/>
                <a:gd name="connsiteY610" fmla="*/ 298258 h 690666"/>
                <a:gd name="connsiteX611" fmla="*/ 1393710 w 1527876"/>
                <a:gd name="connsiteY611" fmla="*/ 297020 h 690666"/>
                <a:gd name="connsiteX612" fmla="*/ 1392378 w 1527876"/>
                <a:gd name="connsiteY612" fmla="*/ 295687 h 690666"/>
                <a:gd name="connsiteX613" fmla="*/ 1393710 w 1527876"/>
                <a:gd name="connsiteY613" fmla="*/ 294355 h 690666"/>
                <a:gd name="connsiteX614" fmla="*/ 1394947 w 1527876"/>
                <a:gd name="connsiteY614" fmla="*/ 293022 h 690666"/>
                <a:gd name="connsiteX615" fmla="*/ 1393710 w 1527876"/>
                <a:gd name="connsiteY615" fmla="*/ 293022 h 690666"/>
                <a:gd name="connsiteX616" fmla="*/ 1391046 w 1527876"/>
                <a:gd name="connsiteY616" fmla="*/ 293022 h 690666"/>
                <a:gd name="connsiteX617" fmla="*/ 1388477 w 1527876"/>
                <a:gd name="connsiteY617" fmla="*/ 293022 h 690666"/>
                <a:gd name="connsiteX618" fmla="*/ 1387240 w 1527876"/>
                <a:gd name="connsiteY618" fmla="*/ 294355 h 690666"/>
                <a:gd name="connsiteX619" fmla="*/ 1385908 w 1527876"/>
                <a:gd name="connsiteY619" fmla="*/ 294355 h 690666"/>
                <a:gd name="connsiteX620" fmla="*/ 1387240 w 1527876"/>
                <a:gd name="connsiteY620" fmla="*/ 298258 h 690666"/>
                <a:gd name="connsiteX621" fmla="*/ 1385908 w 1527876"/>
                <a:gd name="connsiteY621" fmla="*/ 302161 h 690666"/>
                <a:gd name="connsiteX622" fmla="*/ 1385908 w 1527876"/>
                <a:gd name="connsiteY622" fmla="*/ 303399 h 690666"/>
                <a:gd name="connsiteX623" fmla="*/ 1387240 w 1527876"/>
                <a:gd name="connsiteY623" fmla="*/ 303399 h 690666"/>
                <a:gd name="connsiteX624" fmla="*/ 1388477 w 1527876"/>
                <a:gd name="connsiteY624" fmla="*/ 304731 h 690666"/>
                <a:gd name="connsiteX625" fmla="*/ 1388477 w 1527876"/>
                <a:gd name="connsiteY625" fmla="*/ 307302 h 690666"/>
                <a:gd name="connsiteX626" fmla="*/ 1385908 w 1527876"/>
                <a:gd name="connsiteY626" fmla="*/ 308539 h 690666"/>
                <a:gd name="connsiteX627" fmla="*/ 1382102 w 1527876"/>
                <a:gd name="connsiteY627" fmla="*/ 307302 h 690666"/>
                <a:gd name="connsiteX628" fmla="*/ 1378200 w 1527876"/>
                <a:gd name="connsiteY628" fmla="*/ 307302 h 690666"/>
                <a:gd name="connsiteX629" fmla="*/ 1375631 w 1527876"/>
                <a:gd name="connsiteY629" fmla="*/ 305969 h 690666"/>
                <a:gd name="connsiteX630" fmla="*/ 1375631 w 1527876"/>
                <a:gd name="connsiteY630" fmla="*/ 304731 h 690666"/>
                <a:gd name="connsiteX631" fmla="*/ 1376868 w 1527876"/>
                <a:gd name="connsiteY631" fmla="*/ 303399 h 690666"/>
                <a:gd name="connsiteX632" fmla="*/ 1379437 w 1527876"/>
                <a:gd name="connsiteY632" fmla="*/ 303399 h 690666"/>
                <a:gd name="connsiteX633" fmla="*/ 1382102 w 1527876"/>
                <a:gd name="connsiteY633" fmla="*/ 300828 h 690666"/>
                <a:gd name="connsiteX634" fmla="*/ 1383339 w 1527876"/>
                <a:gd name="connsiteY634" fmla="*/ 298258 h 690666"/>
                <a:gd name="connsiteX635" fmla="*/ 1382102 w 1527876"/>
                <a:gd name="connsiteY635" fmla="*/ 295687 h 690666"/>
                <a:gd name="connsiteX636" fmla="*/ 1380769 w 1527876"/>
                <a:gd name="connsiteY636" fmla="*/ 294355 h 690666"/>
                <a:gd name="connsiteX637" fmla="*/ 1378200 w 1527876"/>
                <a:gd name="connsiteY637" fmla="*/ 293022 h 690666"/>
                <a:gd name="connsiteX638" fmla="*/ 1372967 w 1527876"/>
                <a:gd name="connsiteY638" fmla="*/ 291784 h 690666"/>
                <a:gd name="connsiteX639" fmla="*/ 1369160 w 1527876"/>
                <a:gd name="connsiteY639" fmla="*/ 293022 h 690666"/>
                <a:gd name="connsiteX640" fmla="*/ 1367829 w 1527876"/>
                <a:gd name="connsiteY640" fmla="*/ 294355 h 690666"/>
                <a:gd name="connsiteX641" fmla="*/ 1361358 w 1527876"/>
                <a:gd name="connsiteY641" fmla="*/ 300828 h 690666"/>
                <a:gd name="connsiteX642" fmla="*/ 1353650 w 1527876"/>
                <a:gd name="connsiteY642" fmla="*/ 304731 h 690666"/>
                <a:gd name="connsiteX643" fmla="*/ 1353650 w 1527876"/>
                <a:gd name="connsiteY643" fmla="*/ 303399 h 690666"/>
                <a:gd name="connsiteX644" fmla="*/ 1357552 w 1527876"/>
                <a:gd name="connsiteY644" fmla="*/ 297020 h 690666"/>
                <a:gd name="connsiteX645" fmla="*/ 1361358 w 1527876"/>
                <a:gd name="connsiteY645" fmla="*/ 293022 h 690666"/>
                <a:gd name="connsiteX646" fmla="*/ 1362690 w 1527876"/>
                <a:gd name="connsiteY646" fmla="*/ 291784 h 690666"/>
                <a:gd name="connsiteX647" fmla="*/ 1367829 w 1527876"/>
                <a:gd name="connsiteY647" fmla="*/ 290547 h 690666"/>
                <a:gd name="connsiteX648" fmla="*/ 1367829 w 1527876"/>
                <a:gd name="connsiteY648" fmla="*/ 289214 h 690666"/>
                <a:gd name="connsiteX649" fmla="*/ 1356220 w 1527876"/>
                <a:gd name="connsiteY649" fmla="*/ 287881 h 690666"/>
                <a:gd name="connsiteX650" fmla="*/ 1345943 w 1527876"/>
                <a:gd name="connsiteY650" fmla="*/ 286643 h 690666"/>
                <a:gd name="connsiteX651" fmla="*/ 1345943 w 1527876"/>
                <a:gd name="connsiteY651" fmla="*/ 289214 h 690666"/>
                <a:gd name="connsiteX652" fmla="*/ 1344611 w 1527876"/>
                <a:gd name="connsiteY652" fmla="*/ 291784 h 690666"/>
                <a:gd name="connsiteX653" fmla="*/ 1342042 w 1527876"/>
                <a:gd name="connsiteY653" fmla="*/ 293022 h 690666"/>
                <a:gd name="connsiteX654" fmla="*/ 1339473 w 1527876"/>
                <a:gd name="connsiteY654" fmla="*/ 294355 h 690666"/>
                <a:gd name="connsiteX655" fmla="*/ 1338141 w 1527876"/>
                <a:gd name="connsiteY655" fmla="*/ 293022 h 690666"/>
                <a:gd name="connsiteX656" fmla="*/ 1339473 w 1527876"/>
                <a:gd name="connsiteY656" fmla="*/ 291784 h 690666"/>
                <a:gd name="connsiteX657" fmla="*/ 1340710 w 1527876"/>
                <a:gd name="connsiteY657" fmla="*/ 289214 h 690666"/>
                <a:gd name="connsiteX658" fmla="*/ 1339473 w 1527876"/>
                <a:gd name="connsiteY658" fmla="*/ 284073 h 690666"/>
                <a:gd name="connsiteX659" fmla="*/ 1338141 w 1527876"/>
                <a:gd name="connsiteY659" fmla="*/ 281408 h 690666"/>
                <a:gd name="connsiteX660" fmla="*/ 1333002 w 1527876"/>
                <a:gd name="connsiteY660" fmla="*/ 281408 h 690666"/>
                <a:gd name="connsiteX661" fmla="*/ 1327864 w 1527876"/>
                <a:gd name="connsiteY661" fmla="*/ 281408 h 690666"/>
                <a:gd name="connsiteX662" fmla="*/ 1326532 w 1527876"/>
                <a:gd name="connsiteY662" fmla="*/ 282740 h 690666"/>
                <a:gd name="connsiteX663" fmla="*/ 1325295 w 1527876"/>
                <a:gd name="connsiteY663" fmla="*/ 282740 h 690666"/>
                <a:gd name="connsiteX664" fmla="*/ 1322726 w 1527876"/>
                <a:gd name="connsiteY664" fmla="*/ 280170 h 690666"/>
                <a:gd name="connsiteX665" fmla="*/ 1320157 w 1527876"/>
                <a:gd name="connsiteY665" fmla="*/ 280170 h 690666"/>
                <a:gd name="connsiteX666" fmla="*/ 1317492 w 1527876"/>
                <a:gd name="connsiteY666" fmla="*/ 281408 h 690666"/>
                <a:gd name="connsiteX667" fmla="*/ 1316255 w 1527876"/>
                <a:gd name="connsiteY667" fmla="*/ 284073 h 690666"/>
                <a:gd name="connsiteX668" fmla="*/ 1317492 w 1527876"/>
                <a:gd name="connsiteY668" fmla="*/ 286643 h 690666"/>
                <a:gd name="connsiteX669" fmla="*/ 1318825 w 1527876"/>
                <a:gd name="connsiteY669" fmla="*/ 290547 h 690666"/>
                <a:gd name="connsiteX670" fmla="*/ 1317492 w 1527876"/>
                <a:gd name="connsiteY670" fmla="*/ 291784 h 690666"/>
                <a:gd name="connsiteX671" fmla="*/ 1316255 w 1527876"/>
                <a:gd name="connsiteY671" fmla="*/ 293022 h 690666"/>
                <a:gd name="connsiteX672" fmla="*/ 1314924 w 1527876"/>
                <a:gd name="connsiteY672" fmla="*/ 293022 h 690666"/>
                <a:gd name="connsiteX673" fmla="*/ 1312354 w 1527876"/>
                <a:gd name="connsiteY673" fmla="*/ 285311 h 690666"/>
                <a:gd name="connsiteX674" fmla="*/ 1311117 w 1527876"/>
                <a:gd name="connsiteY674" fmla="*/ 278837 h 690666"/>
                <a:gd name="connsiteX675" fmla="*/ 1311117 w 1527876"/>
                <a:gd name="connsiteY675" fmla="*/ 277599 h 690666"/>
                <a:gd name="connsiteX676" fmla="*/ 1311117 w 1527876"/>
                <a:gd name="connsiteY676" fmla="*/ 276267 h 690666"/>
                <a:gd name="connsiteX677" fmla="*/ 1302077 w 1527876"/>
                <a:gd name="connsiteY677" fmla="*/ 273696 h 690666"/>
                <a:gd name="connsiteX678" fmla="*/ 1294370 w 1527876"/>
                <a:gd name="connsiteY678" fmla="*/ 271126 h 690666"/>
                <a:gd name="connsiteX679" fmla="*/ 1293038 w 1527876"/>
                <a:gd name="connsiteY679" fmla="*/ 269793 h 690666"/>
                <a:gd name="connsiteX680" fmla="*/ 1294370 w 1527876"/>
                <a:gd name="connsiteY680" fmla="*/ 269793 h 690666"/>
                <a:gd name="connsiteX681" fmla="*/ 1295607 w 1527876"/>
                <a:gd name="connsiteY681" fmla="*/ 269793 h 690666"/>
                <a:gd name="connsiteX682" fmla="*/ 1296844 w 1527876"/>
                <a:gd name="connsiteY682" fmla="*/ 268556 h 690666"/>
                <a:gd name="connsiteX683" fmla="*/ 1294370 w 1527876"/>
                <a:gd name="connsiteY683" fmla="*/ 267318 h 690666"/>
                <a:gd name="connsiteX684" fmla="*/ 1285236 w 1527876"/>
                <a:gd name="connsiteY684" fmla="*/ 264653 h 690666"/>
                <a:gd name="connsiteX685" fmla="*/ 1280097 w 1527876"/>
                <a:gd name="connsiteY685" fmla="*/ 262082 h 690666"/>
                <a:gd name="connsiteX686" fmla="*/ 1276196 w 1527876"/>
                <a:gd name="connsiteY686" fmla="*/ 259512 h 690666"/>
                <a:gd name="connsiteX687" fmla="*/ 1278860 w 1527876"/>
                <a:gd name="connsiteY687" fmla="*/ 259512 h 690666"/>
                <a:gd name="connsiteX688" fmla="*/ 1283999 w 1527876"/>
                <a:gd name="connsiteY688" fmla="*/ 259512 h 690666"/>
                <a:gd name="connsiteX689" fmla="*/ 1286567 w 1527876"/>
                <a:gd name="connsiteY689" fmla="*/ 260845 h 690666"/>
                <a:gd name="connsiteX690" fmla="*/ 1287900 w 1527876"/>
                <a:gd name="connsiteY690" fmla="*/ 260845 h 690666"/>
                <a:gd name="connsiteX691" fmla="*/ 1291706 w 1527876"/>
                <a:gd name="connsiteY691" fmla="*/ 262082 h 690666"/>
                <a:gd name="connsiteX692" fmla="*/ 1299413 w 1527876"/>
                <a:gd name="connsiteY692" fmla="*/ 265985 h 690666"/>
                <a:gd name="connsiteX693" fmla="*/ 1305884 w 1527876"/>
                <a:gd name="connsiteY693" fmla="*/ 269793 h 690666"/>
                <a:gd name="connsiteX694" fmla="*/ 1309785 w 1527876"/>
                <a:gd name="connsiteY694" fmla="*/ 273696 h 690666"/>
                <a:gd name="connsiteX695" fmla="*/ 1313686 w 1527876"/>
                <a:gd name="connsiteY695" fmla="*/ 272459 h 690666"/>
                <a:gd name="connsiteX696" fmla="*/ 1316255 w 1527876"/>
                <a:gd name="connsiteY696" fmla="*/ 273696 h 690666"/>
                <a:gd name="connsiteX697" fmla="*/ 1318825 w 1527876"/>
                <a:gd name="connsiteY697" fmla="*/ 272459 h 690666"/>
                <a:gd name="connsiteX698" fmla="*/ 1321394 w 1527876"/>
                <a:gd name="connsiteY698" fmla="*/ 273696 h 690666"/>
                <a:gd name="connsiteX699" fmla="*/ 1325295 w 1527876"/>
                <a:gd name="connsiteY699" fmla="*/ 275029 h 690666"/>
                <a:gd name="connsiteX700" fmla="*/ 1329197 w 1527876"/>
                <a:gd name="connsiteY700" fmla="*/ 276267 h 690666"/>
                <a:gd name="connsiteX701" fmla="*/ 1330434 w 1527876"/>
                <a:gd name="connsiteY701" fmla="*/ 275029 h 690666"/>
                <a:gd name="connsiteX702" fmla="*/ 1331765 w 1527876"/>
                <a:gd name="connsiteY702" fmla="*/ 273696 h 690666"/>
                <a:gd name="connsiteX703" fmla="*/ 1334335 w 1527876"/>
                <a:gd name="connsiteY703" fmla="*/ 273696 h 690666"/>
                <a:gd name="connsiteX704" fmla="*/ 1335572 w 1527876"/>
                <a:gd name="connsiteY704" fmla="*/ 273696 h 690666"/>
                <a:gd name="connsiteX705" fmla="*/ 1335572 w 1527876"/>
                <a:gd name="connsiteY705" fmla="*/ 275029 h 690666"/>
                <a:gd name="connsiteX706" fmla="*/ 1336904 w 1527876"/>
                <a:gd name="connsiteY706" fmla="*/ 276267 h 690666"/>
                <a:gd name="connsiteX707" fmla="*/ 1338141 w 1527876"/>
                <a:gd name="connsiteY707" fmla="*/ 275029 h 690666"/>
                <a:gd name="connsiteX708" fmla="*/ 1339473 w 1527876"/>
                <a:gd name="connsiteY708" fmla="*/ 273696 h 690666"/>
                <a:gd name="connsiteX709" fmla="*/ 1339473 w 1527876"/>
                <a:gd name="connsiteY709" fmla="*/ 271126 h 690666"/>
                <a:gd name="connsiteX710" fmla="*/ 1340710 w 1527876"/>
                <a:gd name="connsiteY710" fmla="*/ 269793 h 690666"/>
                <a:gd name="connsiteX711" fmla="*/ 1343374 w 1527876"/>
                <a:gd name="connsiteY711" fmla="*/ 268556 h 690666"/>
                <a:gd name="connsiteX712" fmla="*/ 1344611 w 1527876"/>
                <a:gd name="connsiteY712" fmla="*/ 268556 h 690666"/>
                <a:gd name="connsiteX713" fmla="*/ 1345943 w 1527876"/>
                <a:gd name="connsiteY713" fmla="*/ 268556 h 690666"/>
                <a:gd name="connsiteX714" fmla="*/ 1345943 w 1527876"/>
                <a:gd name="connsiteY714" fmla="*/ 269793 h 690666"/>
                <a:gd name="connsiteX715" fmla="*/ 1344611 w 1527876"/>
                <a:gd name="connsiteY715" fmla="*/ 271126 h 690666"/>
                <a:gd name="connsiteX716" fmla="*/ 1342042 w 1527876"/>
                <a:gd name="connsiteY716" fmla="*/ 271126 h 690666"/>
                <a:gd name="connsiteX717" fmla="*/ 1342042 w 1527876"/>
                <a:gd name="connsiteY717" fmla="*/ 273696 h 690666"/>
                <a:gd name="connsiteX718" fmla="*/ 1342042 w 1527876"/>
                <a:gd name="connsiteY718" fmla="*/ 276267 h 690666"/>
                <a:gd name="connsiteX719" fmla="*/ 1343374 w 1527876"/>
                <a:gd name="connsiteY719" fmla="*/ 277599 h 690666"/>
                <a:gd name="connsiteX720" fmla="*/ 1345943 w 1527876"/>
                <a:gd name="connsiteY720" fmla="*/ 277599 h 690666"/>
                <a:gd name="connsiteX721" fmla="*/ 1348512 w 1527876"/>
                <a:gd name="connsiteY721" fmla="*/ 276267 h 690666"/>
                <a:gd name="connsiteX722" fmla="*/ 1349845 w 1527876"/>
                <a:gd name="connsiteY722" fmla="*/ 276267 h 690666"/>
                <a:gd name="connsiteX723" fmla="*/ 1352414 w 1527876"/>
                <a:gd name="connsiteY723" fmla="*/ 277599 h 690666"/>
                <a:gd name="connsiteX724" fmla="*/ 1351082 w 1527876"/>
                <a:gd name="connsiteY724" fmla="*/ 278837 h 690666"/>
                <a:gd name="connsiteX725" fmla="*/ 1352414 w 1527876"/>
                <a:gd name="connsiteY725" fmla="*/ 280170 h 690666"/>
                <a:gd name="connsiteX726" fmla="*/ 1357552 w 1527876"/>
                <a:gd name="connsiteY726" fmla="*/ 276267 h 690666"/>
                <a:gd name="connsiteX727" fmla="*/ 1360121 w 1527876"/>
                <a:gd name="connsiteY727" fmla="*/ 273696 h 690666"/>
                <a:gd name="connsiteX728" fmla="*/ 1364022 w 1527876"/>
                <a:gd name="connsiteY728" fmla="*/ 276267 h 690666"/>
                <a:gd name="connsiteX729" fmla="*/ 1367829 w 1527876"/>
                <a:gd name="connsiteY729" fmla="*/ 277599 h 690666"/>
                <a:gd name="connsiteX730" fmla="*/ 1369160 w 1527876"/>
                <a:gd name="connsiteY730" fmla="*/ 276267 h 690666"/>
                <a:gd name="connsiteX731" fmla="*/ 1369160 w 1527876"/>
                <a:gd name="connsiteY731" fmla="*/ 275029 h 690666"/>
                <a:gd name="connsiteX732" fmla="*/ 1367829 w 1527876"/>
                <a:gd name="connsiteY732" fmla="*/ 273696 h 690666"/>
                <a:gd name="connsiteX733" fmla="*/ 1366592 w 1527876"/>
                <a:gd name="connsiteY733" fmla="*/ 271126 h 690666"/>
                <a:gd name="connsiteX734" fmla="*/ 1369160 w 1527876"/>
                <a:gd name="connsiteY734" fmla="*/ 269793 h 690666"/>
                <a:gd name="connsiteX735" fmla="*/ 1371730 w 1527876"/>
                <a:gd name="connsiteY735" fmla="*/ 268556 h 690666"/>
                <a:gd name="connsiteX736" fmla="*/ 1375631 w 1527876"/>
                <a:gd name="connsiteY736" fmla="*/ 271126 h 690666"/>
                <a:gd name="connsiteX737" fmla="*/ 1376868 w 1527876"/>
                <a:gd name="connsiteY737" fmla="*/ 273696 h 690666"/>
                <a:gd name="connsiteX738" fmla="*/ 1375631 w 1527876"/>
                <a:gd name="connsiteY738" fmla="*/ 275029 h 690666"/>
                <a:gd name="connsiteX739" fmla="*/ 1372967 w 1527876"/>
                <a:gd name="connsiteY739" fmla="*/ 275029 h 690666"/>
                <a:gd name="connsiteX740" fmla="*/ 1371730 w 1527876"/>
                <a:gd name="connsiteY740" fmla="*/ 276267 h 690666"/>
                <a:gd name="connsiteX741" fmla="*/ 1371730 w 1527876"/>
                <a:gd name="connsiteY741" fmla="*/ 278837 h 690666"/>
                <a:gd name="connsiteX742" fmla="*/ 1379437 w 1527876"/>
                <a:gd name="connsiteY742" fmla="*/ 280170 h 690666"/>
                <a:gd name="connsiteX743" fmla="*/ 1387240 w 1527876"/>
                <a:gd name="connsiteY743" fmla="*/ 280170 h 690666"/>
                <a:gd name="connsiteX744" fmla="*/ 1387240 w 1527876"/>
                <a:gd name="connsiteY744" fmla="*/ 277599 h 690666"/>
                <a:gd name="connsiteX745" fmla="*/ 1385908 w 1527876"/>
                <a:gd name="connsiteY745" fmla="*/ 275029 h 690666"/>
                <a:gd name="connsiteX746" fmla="*/ 1383339 w 1527876"/>
                <a:gd name="connsiteY746" fmla="*/ 275029 h 690666"/>
                <a:gd name="connsiteX747" fmla="*/ 1382102 w 1527876"/>
                <a:gd name="connsiteY747" fmla="*/ 276267 h 690666"/>
                <a:gd name="connsiteX748" fmla="*/ 1380769 w 1527876"/>
                <a:gd name="connsiteY748" fmla="*/ 276267 h 690666"/>
                <a:gd name="connsiteX749" fmla="*/ 1379437 w 1527876"/>
                <a:gd name="connsiteY749" fmla="*/ 273696 h 690666"/>
                <a:gd name="connsiteX750" fmla="*/ 1382102 w 1527876"/>
                <a:gd name="connsiteY750" fmla="*/ 272459 h 690666"/>
                <a:gd name="connsiteX751" fmla="*/ 1383339 w 1527876"/>
                <a:gd name="connsiteY751" fmla="*/ 271126 h 690666"/>
                <a:gd name="connsiteX752" fmla="*/ 1378200 w 1527876"/>
                <a:gd name="connsiteY752" fmla="*/ 268556 h 690666"/>
                <a:gd name="connsiteX753" fmla="*/ 1375631 w 1527876"/>
                <a:gd name="connsiteY753" fmla="*/ 265985 h 690666"/>
                <a:gd name="connsiteX754" fmla="*/ 1378200 w 1527876"/>
                <a:gd name="connsiteY754" fmla="*/ 264653 h 690666"/>
                <a:gd name="connsiteX755" fmla="*/ 1379437 w 1527876"/>
                <a:gd name="connsiteY755" fmla="*/ 264653 h 690666"/>
                <a:gd name="connsiteX756" fmla="*/ 1379437 w 1527876"/>
                <a:gd name="connsiteY756" fmla="*/ 263415 h 690666"/>
                <a:gd name="connsiteX757" fmla="*/ 1379437 w 1527876"/>
                <a:gd name="connsiteY757" fmla="*/ 262082 h 690666"/>
                <a:gd name="connsiteX758" fmla="*/ 1376868 w 1527876"/>
                <a:gd name="connsiteY758" fmla="*/ 258274 h 690666"/>
                <a:gd name="connsiteX759" fmla="*/ 1374299 w 1527876"/>
                <a:gd name="connsiteY759" fmla="*/ 256942 h 690666"/>
                <a:gd name="connsiteX760" fmla="*/ 1370397 w 1527876"/>
                <a:gd name="connsiteY760" fmla="*/ 259512 h 690666"/>
                <a:gd name="connsiteX761" fmla="*/ 1364022 w 1527876"/>
                <a:gd name="connsiteY761" fmla="*/ 262082 h 690666"/>
                <a:gd name="connsiteX762" fmla="*/ 1364022 w 1527876"/>
                <a:gd name="connsiteY762" fmla="*/ 260845 h 690666"/>
                <a:gd name="connsiteX763" fmla="*/ 1364022 w 1527876"/>
                <a:gd name="connsiteY763" fmla="*/ 259512 h 690666"/>
                <a:gd name="connsiteX764" fmla="*/ 1367829 w 1527876"/>
                <a:gd name="connsiteY764" fmla="*/ 255609 h 690666"/>
                <a:gd name="connsiteX765" fmla="*/ 1372967 w 1527876"/>
                <a:gd name="connsiteY765" fmla="*/ 253038 h 690666"/>
                <a:gd name="connsiteX766" fmla="*/ 1369160 w 1527876"/>
                <a:gd name="connsiteY766" fmla="*/ 249230 h 690666"/>
                <a:gd name="connsiteX767" fmla="*/ 1364022 w 1527876"/>
                <a:gd name="connsiteY767" fmla="*/ 247898 h 690666"/>
                <a:gd name="connsiteX768" fmla="*/ 1364022 w 1527876"/>
                <a:gd name="connsiteY768" fmla="*/ 243994 h 690666"/>
                <a:gd name="connsiteX769" fmla="*/ 1365259 w 1527876"/>
                <a:gd name="connsiteY769" fmla="*/ 242757 h 690666"/>
                <a:gd name="connsiteX770" fmla="*/ 1370397 w 1527876"/>
                <a:gd name="connsiteY770" fmla="*/ 245327 h 690666"/>
                <a:gd name="connsiteX771" fmla="*/ 1374299 w 1527876"/>
                <a:gd name="connsiteY771" fmla="*/ 249230 h 690666"/>
                <a:gd name="connsiteX772" fmla="*/ 1376868 w 1527876"/>
                <a:gd name="connsiteY772" fmla="*/ 247898 h 690666"/>
                <a:gd name="connsiteX773" fmla="*/ 1379437 w 1527876"/>
                <a:gd name="connsiteY773" fmla="*/ 246565 h 690666"/>
                <a:gd name="connsiteX774" fmla="*/ 1382102 w 1527876"/>
                <a:gd name="connsiteY774" fmla="*/ 246565 h 690666"/>
                <a:gd name="connsiteX775" fmla="*/ 1384670 w 1527876"/>
                <a:gd name="connsiteY775" fmla="*/ 247898 h 690666"/>
                <a:gd name="connsiteX776" fmla="*/ 1387240 w 1527876"/>
                <a:gd name="connsiteY776" fmla="*/ 247898 h 690666"/>
                <a:gd name="connsiteX777" fmla="*/ 1388477 w 1527876"/>
                <a:gd name="connsiteY777" fmla="*/ 246565 h 690666"/>
                <a:gd name="connsiteX778" fmla="*/ 1391046 w 1527876"/>
                <a:gd name="connsiteY778" fmla="*/ 246565 h 690666"/>
                <a:gd name="connsiteX779" fmla="*/ 1393710 w 1527876"/>
                <a:gd name="connsiteY779" fmla="*/ 246565 h 690666"/>
                <a:gd name="connsiteX780" fmla="*/ 1397517 w 1527876"/>
                <a:gd name="connsiteY780" fmla="*/ 245327 h 690666"/>
                <a:gd name="connsiteX781" fmla="*/ 1397517 w 1527876"/>
                <a:gd name="connsiteY781" fmla="*/ 241424 h 690666"/>
                <a:gd name="connsiteX782" fmla="*/ 1397517 w 1527876"/>
                <a:gd name="connsiteY782" fmla="*/ 240091 h 690666"/>
                <a:gd name="connsiteX783" fmla="*/ 1393710 w 1527876"/>
                <a:gd name="connsiteY783" fmla="*/ 237616 h 690666"/>
                <a:gd name="connsiteX784" fmla="*/ 1389809 w 1527876"/>
                <a:gd name="connsiteY784" fmla="*/ 234951 h 690666"/>
                <a:gd name="connsiteX785" fmla="*/ 1392378 w 1527876"/>
                <a:gd name="connsiteY785" fmla="*/ 233713 h 690666"/>
                <a:gd name="connsiteX786" fmla="*/ 1394947 w 1527876"/>
                <a:gd name="connsiteY786" fmla="*/ 234951 h 690666"/>
                <a:gd name="connsiteX787" fmla="*/ 1397517 w 1527876"/>
                <a:gd name="connsiteY787" fmla="*/ 236283 h 690666"/>
                <a:gd name="connsiteX788" fmla="*/ 1398848 w 1527876"/>
                <a:gd name="connsiteY788" fmla="*/ 237616 h 690666"/>
                <a:gd name="connsiteX789" fmla="*/ 1400085 w 1527876"/>
                <a:gd name="connsiteY789" fmla="*/ 237616 h 690666"/>
                <a:gd name="connsiteX790" fmla="*/ 1401418 w 1527876"/>
                <a:gd name="connsiteY790" fmla="*/ 236283 h 690666"/>
                <a:gd name="connsiteX791" fmla="*/ 1403987 w 1527876"/>
                <a:gd name="connsiteY791" fmla="*/ 236283 h 690666"/>
                <a:gd name="connsiteX792" fmla="*/ 1403987 w 1527876"/>
                <a:gd name="connsiteY792" fmla="*/ 237616 h 690666"/>
                <a:gd name="connsiteX793" fmla="*/ 1402655 w 1527876"/>
                <a:gd name="connsiteY793" fmla="*/ 240091 h 690666"/>
                <a:gd name="connsiteX794" fmla="*/ 1400085 w 1527876"/>
                <a:gd name="connsiteY794" fmla="*/ 242757 h 690666"/>
                <a:gd name="connsiteX795" fmla="*/ 1401418 w 1527876"/>
                <a:gd name="connsiteY795" fmla="*/ 243994 h 690666"/>
                <a:gd name="connsiteX796" fmla="*/ 1401418 w 1527876"/>
                <a:gd name="connsiteY796" fmla="*/ 246565 h 690666"/>
                <a:gd name="connsiteX797" fmla="*/ 1398848 w 1527876"/>
                <a:gd name="connsiteY797" fmla="*/ 249230 h 690666"/>
                <a:gd name="connsiteX798" fmla="*/ 1400085 w 1527876"/>
                <a:gd name="connsiteY798" fmla="*/ 251801 h 690666"/>
                <a:gd name="connsiteX799" fmla="*/ 1398848 w 1527876"/>
                <a:gd name="connsiteY799" fmla="*/ 254371 h 690666"/>
                <a:gd name="connsiteX800" fmla="*/ 1396279 w 1527876"/>
                <a:gd name="connsiteY800" fmla="*/ 253038 h 690666"/>
                <a:gd name="connsiteX801" fmla="*/ 1391046 w 1527876"/>
                <a:gd name="connsiteY801" fmla="*/ 250468 h 690666"/>
                <a:gd name="connsiteX802" fmla="*/ 1387240 w 1527876"/>
                <a:gd name="connsiteY802" fmla="*/ 251801 h 690666"/>
                <a:gd name="connsiteX803" fmla="*/ 1382102 w 1527876"/>
                <a:gd name="connsiteY803" fmla="*/ 253038 h 690666"/>
                <a:gd name="connsiteX804" fmla="*/ 1384670 w 1527876"/>
                <a:gd name="connsiteY804" fmla="*/ 258274 h 690666"/>
                <a:gd name="connsiteX805" fmla="*/ 1388477 w 1527876"/>
                <a:gd name="connsiteY805" fmla="*/ 262082 h 690666"/>
                <a:gd name="connsiteX806" fmla="*/ 1389809 w 1527876"/>
                <a:gd name="connsiteY806" fmla="*/ 258274 h 690666"/>
                <a:gd name="connsiteX807" fmla="*/ 1391046 w 1527876"/>
                <a:gd name="connsiteY807" fmla="*/ 256942 h 690666"/>
                <a:gd name="connsiteX808" fmla="*/ 1393710 w 1527876"/>
                <a:gd name="connsiteY808" fmla="*/ 256942 h 690666"/>
                <a:gd name="connsiteX809" fmla="*/ 1396279 w 1527876"/>
                <a:gd name="connsiteY809" fmla="*/ 258274 h 690666"/>
                <a:gd name="connsiteX810" fmla="*/ 1398848 w 1527876"/>
                <a:gd name="connsiteY810" fmla="*/ 259512 h 690666"/>
                <a:gd name="connsiteX811" fmla="*/ 1400085 w 1527876"/>
                <a:gd name="connsiteY811" fmla="*/ 262082 h 690666"/>
                <a:gd name="connsiteX812" fmla="*/ 1393710 w 1527876"/>
                <a:gd name="connsiteY812" fmla="*/ 263415 h 690666"/>
                <a:gd name="connsiteX813" fmla="*/ 1387240 w 1527876"/>
                <a:gd name="connsiteY813" fmla="*/ 265985 h 690666"/>
                <a:gd name="connsiteX814" fmla="*/ 1389809 w 1527876"/>
                <a:gd name="connsiteY814" fmla="*/ 268556 h 690666"/>
                <a:gd name="connsiteX815" fmla="*/ 1391046 w 1527876"/>
                <a:gd name="connsiteY815" fmla="*/ 268556 h 690666"/>
                <a:gd name="connsiteX816" fmla="*/ 1393710 w 1527876"/>
                <a:gd name="connsiteY816" fmla="*/ 267318 h 690666"/>
                <a:gd name="connsiteX817" fmla="*/ 1396279 w 1527876"/>
                <a:gd name="connsiteY817" fmla="*/ 265985 h 690666"/>
                <a:gd name="connsiteX818" fmla="*/ 1397517 w 1527876"/>
                <a:gd name="connsiteY818" fmla="*/ 267318 h 690666"/>
                <a:gd name="connsiteX819" fmla="*/ 1400085 w 1527876"/>
                <a:gd name="connsiteY819" fmla="*/ 268556 h 690666"/>
                <a:gd name="connsiteX820" fmla="*/ 1400085 w 1527876"/>
                <a:gd name="connsiteY820" fmla="*/ 269793 h 690666"/>
                <a:gd name="connsiteX821" fmla="*/ 1398848 w 1527876"/>
                <a:gd name="connsiteY821" fmla="*/ 271126 h 690666"/>
                <a:gd name="connsiteX822" fmla="*/ 1396279 w 1527876"/>
                <a:gd name="connsiteY822" fmla="*/ 269793 h 690666"/>
                <a:gd name="connsiteX823" fmla="*/ 1394947 w 1527876"/>
                <a:gd name="connsiteY823" fmla="*/ 271126 h 690666"/>
                <a:gd name="connsiteX824" fmla="*/ 1393710 w 1527876"/>
                <a:gd name="connsiteY824" fmla="*/ 272459 h 690666"/>
                <a:gd name="connsiteX825" fmla="*/ 1393710 w 1527876"/>
                <a:gd name="connsiteY825" fmla="*/ 273696 h 690666"/>
                <a:gd name="connsiteX826" fmla="*/ 1396279 w 1527876"/>
                <a:gd name="connsiteY826" fmla="*/ 276267 h 690666"/>
                <a:gd name="connsiteX827" fmla="*/ 1398848 w 1527876"/>
                <a:gd name="connsiteY827" fmla="*/ 276267 h 690666"/>
                <a:gd name="connsiteX828" fmla="*/ 1400085 w 1527876"/>
                <a:gd name="connsiteY828" fmla="*/ 275029 h 690666"/>
                <a:gd name="connsiteX829" fmla="*/ 1401418 w 1527876"/>
                <a:gd name="connsiteY829" fmla="*/ 273696 h 690666"/>
                <a:gd name="connsiteX830" fmla="*/ 1402655 w 1527876"/>
                <a:gd name="connsiteY830" fmla="*/ 278837 h 690666"/>
                <a:gd name="connsiteX831" fmla="*/ 1402655 w 1527876"/>
                <a:gd name="connsiteY831" fmla="*/ 280170 h 690666"/>
                <a:gd name="connsiteX832" fmla="*/ 1405319 w 1527876"/>
                <a:gd name="connsiteY832" fmla="*/ 281408 h 690666"/>
                <a:gd name="connsiteX833" fmla="*/ 1407888 w 1527876"/>
                <a:gd name="connsiteY833" fmla="*/ 280170 h 690666"/>
                <a:gd name="connsiteX834" fmla="*/ 1406556 w 1527876"/>
                <a:gd name="connsiteY834" fmla="*/ 277599 h 690666"/>
                <a:gd name="connsiteX835" fmla="*/ 1405319 w 1527876"/>
                <a:gd name="connsiteY835" fmla="*/ 275029 h 690666"/>
                <a:gd name="connsiteX836" fmla="*/ 1405319 w 1527876"/>
                <a:gd name="connsiteY836" fmla="*/ 272459 h 690666"/>
                <a:gd name="connsiteX837" fmla="*/ 1407888 w 1527876"/>
                <a:gd name="connsiteY837" fmla="*/ 271126 h 690666"/>
                <a:gd name="connsiteX838" fmla="*/ 1406556 w 1527876"/>
                <a:gd name="connsiteY838" fmla="*/ 269793 h 690666"/>
                <a:gd name="connsiteX839" fmla="*/ 1405319 w 1527876"/>
                <a:gd name="connsiteY839" fmla="*/ 268556 h 690666"/>
                <a:gd name="connsiteX840" fmla="*/ 1405319 w 1527876"/>
                <a:gd name="connsiteY840" fmla="*/ 265985 h 690666"/>
                <a:gd name="connsiteX841" fmla="*/ 1407888 w 1527876"/>
                <a:gd name="connsiteY841" fmla="*/ 265985 h 690666"/>
                <a:gd name="connsiteX842" fmla="*/ 1409125 w 1527876"/>
                <a:gd name="connsiteY842" fmla="*/ 273696 h 690666"/>
                <a:gd name="connsiteX843" fmla="*/ 1413027 w 1527876"/>
                <a:gd name="connsiteY843" fmla="*/ 273696 h 690666"/>
                <a:gd name="connsiteX844" fmla="*/ 1414358 w 1527876"/>
                <a:gd name="connsiteY844" fmla="*/ 267318 h 690666"/>
                <a:gd name="connsiteX845" fmla="*/ 1411694 w 1527876"/>
                <a:gd name="connsiteY845" fmla="*/ 265985 h 690666"/>
                <a:gd name="connsiteX846" fmla="*/ 1415595 w 1527876"/>
                <a:gd name="connsiteY846" fmla="*/ 264653 h 690666"/>
                <a:gd name="connsiteX847" fmla="*/ 1410457 w 1527876"/>
                <a:gd name="connsiteY847" fmla="*/ 263415 h 690666"/>
                <a:gd name="connsiteX848" fmla="*/ 1411694 w 1527876"/>
                <a:gd name="connsiteY848" fmla="*/ 258274 h 690666"/>
                <a:gd name="connsiteX849" fmla="*/ 1416928 w 1527876"/>
                <a:gd name="connsiteY849" fmla="*/ 256942 h 690666"/>
                <a:gd name="connsiteX850" fmla="*/ 1415595 w 1527876"/>
                <a:gd name="connsiteY850" fmla="*/ 262082 h 690666"/>
                <a:gd name="connsiteX851" fmla="*/ 1422066 w 1527876"/>
                <a:gd name="connsiteY851" fmla="*/ 265985 h 690666"/>
                <a:gd name="connsiteX852" fmla="*/ 1422066 w 1527876"/>
                <a:gd name="connsiteY852" fmla="*/ 268556 h 690666"/>
                <a:gd name="connsiteX853" fmla="*/ 1419497 w 1527876"/>
                <a:gd name="connsiteY853" fmla="*/ 269793 h 690666"/>
                <a:gd name="connsiteX854" fmla="*/ 1425967 w 1527876"/>
                <a:gd name="connsiteY854" fmla="*/ 276267 h 690666"/>
                <a:gd name="connsiteX855" fmla="*/ 1416928 w 1527876"/>
                <a:gd name="connsiteY855" fmla="*/ 277599 h 690666"/>
                <a:gd name="connsiteX856" fmla="*/ 1419497 w 1527876"/>
                <a:gd name="connsiteY856" fmla="*/ 280170 h 690666"/>
                <a:gd name="connsiteX857" fmla="*/ 1420734 w 1527876"/>
                <a:gd name="connsiteY857" fmla="*/ 280170 h 690666"/>
                <a:gd name="connsiteX858" fmla="*/ 1432438 w 1527876"/>
                <a:gd name="connsiteY858" fmla="*/ 278837 h 690666"/>
                <a:gd name="connsiteX859" fmla="*/ 1428537 w 1527876"/>
                <a:gd name="connsiteY859" fmla="*/ 277599 h 690666"/>
                <a:gd name="connsiteX860" fmla="*/ 1427204 w 1527876"/>
                <a:gd name="connsiteY860" fmla="*/ 268556 h 690666"/>
                <a:gd name="connsiteX861" fmla="*/ 1424635 w 1527876"/>
                <a:gd name="connsiteY861" fmla="*/ 267318 h 690666"/>
                <a:gd name="connsiteX862" fmla="*/ 1425967 w 1527876"/>
                <a:gd name="connsiteY862" fmla="*/ 264653 h 690666"/>
                <a:gd name="connsiteX863" fmla="*/ 1431105 w 1527876"/>
                <a:gd name="connsiteY863" fmla="*/ 269793 h 690666"/>
                <a:gd name="connsiteX864" fmla="*/ 1435007 w 1527876"/>
                <a:gd name="connsiteY864" fmla="*/ 269793 h 690666"/>
                <a:gd name="connsiteX865" fmla="*/ 1433675 w 1527876"/>
                <a:gd name="connsiteY865" fmla="*/ 272459 h 690666"/>
                <a:gd name="connsiteX866" fmla="*/ 1440145 w 1527876"/>
                <a:gd name="connsiteY866" fmla="*/ 273696 h 690666"/>
                <a:gd name="connsiteX867" fmla="*/ 1437576 w 1527876"/>
                <a:gd name="connsiteY867" fmla="*/ 276267 h 690666"/>
                <a:gd name="connsiteX868" fmla="*/ 1445283 w 1527876"/>
                <a:gd name="connsiteY868" fmla="*/ 277599 h 690666"/>
                <a:gd name="connsiteX869" fmla="*/ 1445283 w 1527876"/>
                <a:gd name="connsiteY869" fmla="*/ 265985 h 690666"/>
                <a:gd name="connsiteX870" fmla="*/ 1452990 w 1527876"/>
                <a:gd name="connsiteY870" fmla="*/ 275029 h 690666"/>
                <a:gd name="connsiteX871" fmla="*/ 1455655 w 1527876"/>
                <a:gd name="connsiteY871" fmla="*/ 276267 h 690666"/>
                <a:gd name="connsiteX872" fmla="*/ 1462030 w 1527876"/>
                <a:gd name="connsiteY872" fmla="*/ 275029 h 690666"/>
                <a:gd name="connsiteX873" fmla="*/ 1464599 w 1527876"/>
                <a:gd name="connsiteY873" fmla="*/ 273696 h 690666"/>
                <a:gd name="connsiteX874" fmla="*/ 1469833 w 1527876"/>
                <a:gd name="connsiteY874" fmla="*/ 269793 h 690666"/>
                <a:gd name="connsiteX875" fmla="*/ 1474971 w 1527876"/>
                <a:gd name="connsiteY875" fmla="*/ 267318 h 690666"/>
                <a:gd name="connsiteX876" fmla="*/ 1478872 w 1527876"/>
                <a:gd name="connsiteY876" fmla="*/ 263415 h 690666"/>
                <a:gd name="connsiteX877" fmla="*/ 1480110 w 1527876"/>
                <a:gd name="connsiteY877" fmla="*/ 260845 h 690666"/>
                <a:gd name="connsiteX878" fmla="*/ 1477540 w 1527876"/>
                <a:gd name="connsiteY878" fmla="*/ 259512 h 690666"/>
                <a:gd name="connsiteX879" fmla="*/ 1476303 w 1527876"/>
                <a:gd name="connsiteY879" fmla="*/ 259512 h 690666"/>
                <a:gd name="connsiteX880" fmla="*/ 1474971 w 1527876"/>
                <a:gd name="connsiteY880" fmla="*/ 258274 h 690666"/>
                <a:gd name="connsiteX881" fmla="*/ 1474971 w 1527876"/>
                <a:gd name="connsiteY881" fmla="*/ 255609 h 690666"/>
                <a:gd name="connsiteX882" fmla="*/ 1476303 w 1527876"/>
                <a:gd name="connsiteY882" fmla="*/ 250468 h 690666"/>
                <a:gd name="connsiteX883" fmla="*/ 1480110 w 1527876"/>
                <a:gd name="connsiteY883" fmla="*/ 247898 h 690666"/>
                <a:gd name="connsiteX884" fmla="*/ 1482679 w 1527876"/>
                <a:gd name="connsiteY884" fmla="*/ 249230 h 690666"/>
                <a:gd name="connsiteX885" fmla="*/ 1482679 w 1527876"/>
                <a:gd name="connsiteY885" fmla="*/ 253038 h 690666"/>
                <a:gd name="connsiteX886" fmla="*/ 1484011 w 1527876"/>
                <a:gd name="connsiteY886" fmla="*/ 253038 h 690666"/>
                <a:gd name="connsiteX887" fmla="*/ 1485343 w 1527876"/>
                <a:gd name="connsiteY887" fmla="*/ 250468 h 690666"/>
                <a:gd name="connsiteX888" fmla="*/ 1487912 w 1527876"/>
                <a:gd name="connsiteY888" fmla="*/ 246565 h 690666"/>
                <a:gd name="connsiteX889" fmla="*/ 1489149 w 1527876"/>
                <a:gd name="connsiteY889" fmla="*/ 243994 h 690666"/>
                <a:gd name="connsiteX890" fmla="*/ 1487912 w 1527876"/>
                <a:gd name="connsiteY890" fmla="*/ 241424 h 690666"/>
                <a:gd name="connsiteX891" fmla="*/ 1485343 w 1527876"/>
                <a:gd name="connsiteY891" fmla="*/ 238854 h 690666"/>
                <a:gd name="connsiteX892" fmla="*/ 1485343 w 1527876"/>
                <a:gd name="connsiteY892" fmla="*/ 236283 h 690666"/>
                <a:gd name="connsiteX893" fmla="*/ 1485343 w 1527876"/>
                <a:gd name="connsiteY893" fmla="*/ 233713 h 690666"/>
                <a:gd name="connsiteX894" fmla="*/ 1487912 w 1527876"/>
                <a:gd name="connsiteY894" fmla="*/ 229810 h 690666"/>
                <a:gd name="connsiteX895" fmla="*/ 1489149 w 1527876"/>
                <a:gd name="connsiteY895" fmla="*/ 226002 h 690666"/>
                <a:gd name="connsiteX896" fmla="*/ 1491718 w 1527876"/>
                <a:gd name="connsiteY896" fmla="*/ 224669 h 690666"/>
                <a:gd name="connsiteX897" fmla="*/ 1494287 w 1527876"/>
                <a:gd name="connsiteY897" fmla="*/ 224669 h 690666"/>
                <a:gd name="connsiteX898" fmla="*/ 1496857 w 1527876"/>
                <a:gd name="connsiteY898" fmla="*/ 224669 h 690666"/>
                <a:gd name="connsiteX899" fmla="*/ 1499521 w 1527876"/>
                <a:gd name="connsiteY899" fmla="*/ 220766 h 690666"/>
                <a:gd name="connsiteX900" fmla="*/ 1496857 w 1527876"/>
                <a:gd name="connsiteY900" fmla="*/ 219528 h 690666"/>
                <a:gd name="connsiteX901" fmla="*/ 1496857 w 1527876"/>
                <a:gd name="connsiteY901" fmla="*/ 218196 h 690666"/>
                <a:gd name="connsiteX902" fmla="*/ 1500758 w 1527876"/>
                <a:gd name="connsiteY902" fmla="*/ 215625 h 690666"/>
                <a:gd name="connsiteX903" fmla="*/ 1502090 w 1527876"/>
                <a:gd name="connsiteY903" fmla="*/ 211722 h 690666"/>
                <a:gd name="connsiteX904" fmla="*/ 1500758 w 1527876"/>
                <a:gd name="connsiteY904" fmla="*/ 209152 h 690666"/>
                <a:gd name="connsiteX905" fmla="*/ 1499521 w 1527876"/>
                <a:gd name="connsiteY905" fmla="*/ 206581 h 690666"/>
                <a:gd name="connsiteX906" fmla="*/ 1498188 w 1527876"/>
                <a:gd name="connsiteY906" fmla="*/ 202678 h 690666"/>
                <a:gd name="connsiteX907" fmla="*/ 1499521 w 1527876"/>
                <a:gd name="connsiteY907" fmla="*/ 198870 h 690666"/>
                <a:gd name="connsiteX908" fmla="*/ 1502090 w 1527876"/>
                <a:gd name="connsiteY908" fmla="*/ 198870 h 690666"/>
                <a:gd name="connsiteX909" fmla="*/ 1503327 w 1527876"/>
                <a:gd name="connsiteY909" fmla="*/ 200108 h 690666"/>
                <a:gd name="connsiteX910" fmla="*/ 1504659 w 1527876"/>
                <a:gd name="connsiteY910" fmla="*/ 204011 h 690666"/>
                <a:gd name="connsiteX911" fmla="*/ 1507228 w 1527876"/>
                <a:gd name="connsiteY911" fmla="*/ 207914 h 690666"/>
                <a:gd name="connsiteX912" fmla="*/ 1511130 w 1527876"/>
                <a:gd name="connsiteY912" fmla="*/ 207914 h 690666"/>
                <a:gd name="connsiteX913" fmla="*/ 1513698 w 1527876"/>
                <a:gd name="connsiteY913" fmla="*/ 205344 h 690666"/>
                <a:gd name="connsiteX914" fmla="*/ 1512367 w 1527876"/>
                <a:gd name="connsiteY914" fmla="*/ 211722 h 690666"/>
                <a:gd name="connsiteX915" fmla="*/ 1520169 w 1527876"/>
                <a:gd name="connsiteY915" fmla="*/ 209152 h 690666"/>
                <a:gd name="connsiteX916" fmla="*/ 1520169 w 1527876"/>
                <a:gd name="connsiteY916" fmla="*/ 202678 h 690666"/>
                <a:gd name="connsiteX917" fmla="*/ 1527877 w 1527876"/>
                <a:gd name="connsiteY917" fmla="*/ 196300 h 690666"/>
                <a:gd name="connsiteX918" fmla="*/ 1517505 w 1527876"/>
                <a:gd name="connsiteY918" fmla="*/ 184686 h 690666"/>
                <a:gd name="connsiteX919" fmla="*/ 1520169 w 1527876"/>
                <a:gd name="connsiteY919" fmla="*/ 179450 h 690666"/>
                <a:gd name="connsiteX920" fmla="*/ 1523975 w 1527876"/>
                <a:gd name="connsiteY920" fmla="*/ 182020 h 690666"/>
                <a:gd name="connsiteX921" fmla="*/ 1527877 w 1527876"/>
                <a:gd name="connsiteY921" fmla="*/ 178212 h 690666"/>
                <a:gd name="connsiteX922" fmla="*/ 1520169 w 1527876"/>
                <a:gd name="connsiteY922" fmla="*/ 163932 h 690666"/>
                <a:gd name="connsiteX923" fmla="*/ 1521406 w 1527876"/>
                <a:gd name="connsiteY923" fmla="*/ 156221 h 690666"/>
                <a:gd name="connsiteX924" fmla="*/ 1513698 w 1527876"/>
                <a:gd name="connsiteY924" fmla="*/ 147177 h 690666"/>
                <a:gd name="connsiteX925" fmla="*/ 1512367 w 1527876"/>
                <a:gd name="connsiteY925" fmla="*/ 138133 h 690666"/>
                <a:gd name="connsiteX926" fmla="*/ 1503327 w 1527876"/>
                <a:gd name="connsiteY926" fmla="*/ 129090 h 690666"/>
                <a:gd name="connsiteX927" fmla="*/ 1498188 w 1527876"/>
                <a:gd name="connsiteY927" fmla="*/ 127852 h 690666"/>
                <a:gd name="connsiteX928" fmla="*/ 1498188 w 1527876"/>
                <a:gd name="connsiteY928" fmla="*/ 123949 h 690666"/>
                <a:gd name="connsiteX929" fmla="*/ 1490481 w 1527876"/>
                <a:gd name="connsiteY929" fmla="*/ 121378 h 690666"/>
                <a:gd name="connsiteX930" fmla="*/ 1491718 w 1527876"/>
                <a:gd name="connsiteY930" fmla="*/ 127852 h 690666"/>
                <a:gd name="connsiteX931" fmla="*/ 1489149 w 1527876"/>
                <a:gd name="connsiteY931" fmla="*/ 131755 h 690666"/>
                <a:gd name="connsiteX932" fmla="*/ 1493050 w 1527876"/>
                <a:gd name="connsiteY932" fmla="*/ 129090 h 690666"/>
                <a:gd name="connsiteX933" fmla="*/ 1499521 w 1527876"/>
                <a:gd name="connsiteY933" fmla="*/ 132993 h 690666"/>
                <a:gd name="connsiteX934" fmla="*/ 1481442 w 1527876"/>
                <a:gd name="connsiteY934" fmla="*/ 135563 h 690666"/>
                <a:gd name="connsiteX935" fmla="*/ 1487912 w 1527876"/>
                <a:gd name="connsiteY935" fmla="*/ 142037 h 690666"/>
                <a:gd name="connsiteX936" fmla="*/ 1494287 w 1527876"/>
                <a:gd name="connsiteY936" fmla="*/ 140704 h 690666"/>
                <a:gd name="connsiteX937" fmla="*/ 1493050 w 1527876"/>
                <a:gd name="connsiteY937" fmla="*/ 145940 h 690666"/>
                <a:gd name="connsiteX938" fmla="*/ 1487912 w 1527876"/>
                <a:gd name="connsiteY938" fmla="*/ 143370 h 690666"/>
                <a:gd name="connsiteX939" fmla="*/ 1485343 w 1527876"/>
                <a:gd name="connsiteY939" fmla="*/ 145940 h 690666"/>
                <a:gd name="connsiteX940" fmla="*/ 1484011 w 1527876"/>
                <a:gd name="connsiteY940" fmla="*/ 139466 h 690666"/>
                <a:gd name="connsiteX941" fmla="*/ 1480110 w 1527876"/>
                <a:gd name="connsiteY941" fmla="*/ 139466 h 690666"/>
                <a:gd name="connsiteX942" fmla="*/ 1480110 w 1527876"/>
                <a:gd name="connsiteY942" fmla="*/ 136896 h 690666"/>
                <a:gd name="connsiteX943" fmla="*/ 1469833 w 1527876"/>
                <a:gd name="connsiteY943" fmla="*/ 144607 h 690666"/>
                <a:gd name="connsiteX944" fmla="*/ 1474971 w 1527876"/>
                <a:gd name="connsiteY944" fmla="*/ 173071 h 690666"/>
                <a:gd name="connsiteX945" fmla="*/ 1473639 w 1527876"/>
                <a:gd name="connsiteY945" fmla="*/ 191064 h 690666"/>
                <a:gd name="connsiteX946" fmla="*/ 1473639 w 1527876"/>
                <a:gd name="connsiteY946" fmla="*/ 197537 h 690666"/>
                <a:gd name="connsiteX947" fmla="*/ 1473639 w 1527876"/>
                <a:gd name="connsiteY947" fmla="*/ 198870 h 690666"/>
                <a:gd name="connsiteX948" fmla="*/ 1471070 w 1527876"/>
                <a:gd name="connsiteY948" fmla="*/ 200108 h 690666"/>
                <a:gd name="connsiteX949" fmla="*/ 1463362 w 1527876"/>
                <a:gd name="connsiteY949" fmla="*/ 200108 h 690666"/>
                <a:gd name="connsiteX950" fmla="*/ 1459556 w 1527876"/>
                <a:gd name="connsiteY950" fmla="*/ 200108 h 690666"/>
                <a:gd name="connsiteX951" fmla="*/ 1456892 w 1527876"/>
                <a:gd name="connsiteY951" fmla="*/ 200108 h 690666"/>
                <a:gd name="connsiteX952" fmla="*/ 1454323 w 1527876"/>
                <a:gd name="connsiteY952" fmla="*/ 197537 h 690666"/>
                <a:gd name="connsiteX953" fmla="*/ 1451754 w 1527876"/>
                <a:gd name="connsiteY953" fmla="*/ 196300 h 690666"/>
                <a:gd name="connsiteX954" fmla="*/ 1450422 w 1527876"/>
                <a:gd name="connsiteY954" fmla="*/ 193634 h 690666"/>
                <a:gd name="connsiteX955" fmla="*/ 1449185 w 1527876"/>
                <a:gd name="connsiteY955" fmla="*/ 194967 h 690666"/>
                <a:gd name="connsiteX956" fmla="*/ 1446615 w 1527876"/>
                <a:gd name="connsiteY956" fmla="*/ 194967 h 690666"/>
                <a:gd name="connsiteX957" fmla="*/ 1446615 w 1527876"/>
                <a:gd name="connsiteY957" fmla="*/ 193634 h 690666"/>
                <a:gd name="connsiteX958" fmla="*/ 1447852 w 1527876"/>
                <a:gd name="connsiteY958" fmla="*/ 192397 h 690666"/>
                <a:gd name="connsiteX959" fmla="*/ 1449185 w 1527876"/>
                <a:gd name="connsiteY959" fmla="*/ 192397 h 690666"/>
                <a:gd name="connsiteX960" fmla="*/ 1451754 w 1527876"/>
                <a:gd name="connsiteY960" fmla="*/ 192397 h 690666"/>
                <a:gd name="connsiteX961" fmla="*/ 1456892 w 1527876"/>
                <a:gd name="connsiteY961" fmla="*/ 193634 h 690666"/>
                <a:gd name="connsiteX962" fmla="*/ 1459556 w 1527876"/>
                <a:gd name="connsiteY962" fmla="*/ 194967 h 690666"/>
                <a:gd name="connsiteX963" fmla="*/ 1460793 w 1527876"/>
                <a:gd name="connsiteY963" fmla="*/ 196300 h 690666"/>
                <a:gd name="connsiteX964" fmla="*/ 1463362 w 1527876"/>
                <a:gd name="connsiteY964" fmla="*/ 193634 h 690666"/>
                <a:gd name="connsiteX965" fmla="*/ 1464599 w 1527876"/>
                <a:gd name="connsiteY965" fmla="*/ 189826 h 690666"/>
                <a:gd name="connsiteX966" fmla="*/ 1464599 w 1527876"/>
                <a:gd name="connsiteY966" fmla="*/ 182020 h 690666"/>
                <a:gd name="connsiteX967" fmla="*/ 1463362 w 1527876"/>
                <a:gd name="connsiteY967" fmla="*/ 176879 h 690666"/>
                <a:gd name="connsiteX968" fmla="*/ 1459556 w 1527876"/>
                <a:gd name="connsiteY968" fmla="*/ 178212 h 690666"/>
                <a:gd name="connsiteX969" fmla="*/ 1450422 w 1527876"/>
                <a:gd name="connsiteY969" fmla="*/ 173071 h 690666"/>
                <a:gd name="connsiteX970" fmla="*/ 1463362 w 1527876"/>
                <a:gd name="connsiteY970" fmla="*/ 175642 h 690666"/>
                <a:gd name="connsiteX971" fmla="*/ 1459556 w 1527876"/>
                <a:gd name="connsiteY971" fmla="*/ 158792 h 690666"/>
                <a:gd name="connsiteX972" fmla="*/ 1456892 w 1527876"/>
                <a:gd name="connsiteY972" fmla="*/ 157554 h 690666"/>
                <a:gd name="connsiteX973" fmla="*/ 1454323 w 1527876"/>
                <a:gd name="connsiteY973" fmla="*/ 154984 h 690666"/>
                <a:gd name="connsiteX974" fmla="*/ 1454323 w 1527876"/>
                <a:gd name="connsiteY974" fmla="*/ 153651 h 690666"/>
                <a:gd name="connsiteX975" fmla="*/ 1458224 w 1527876"/>
                <a:gd name="connsiteY975" fmla="*/ 153651 h 690666"/>
                <a:gd name="connsiteX976" fmla="*/ 1459556 w 1527876"/>
                <a:gd name="connsiteY976" fmla="*/ 153651 h 690666"/>
                <a:gd name="connsiteX977" fmla="*/ 1460793 w 1527876"/>
                <a:gd name="connsiteY977" fmla="*/ 152413 h 690666"/>
                <a:gd name="connsiteX978" fmla="*/ 1460793 w 1527876"/>
                <a:gd name="connsiteY978" fmla="*/ 149748 h 690666"/>
                <a:gd name="connsiteX979" fmla="*/ 1462030 w 1527876"/>
                <a:gd name="connsiteY979" fmla="*/ 143370 h 690666"/>
                <a:gd name="connsiteX980" fmla="*/ 1463362 w 1527876"/>
                <a:gd name="connsiteY980" fmla="*/ 138133 h 690666"/>
                <a:gd name="connsiteX981" fmla="*/ 1462030 w 1527876"/>
                <a:gd name="connsiteY981" fmla="*/ 136896 h 690666"/>
                <a:gd name="connsiteX982" fmla="*/ 1456892 w 1527876"/>
                <a:gd name="connsiteY982" fmla="*/ 140704 h 690666"/>
                <a:gd name="connsiteX983" fmla="*/ 1454323 w 1527876"/>
                <a:gd name="connsiteY983" fmla="*/ 144607 h 690666"/>
                <a:gd name="connsiteX984" fmla="*/ 1452990 w 1527876"/>
                <a:gd name="connsiteY984" fmla="*/ 144607 h 690666"/>
                <a:gd name="connsiteX985" fmla="*/ 1449185 w 1527876"/>
                <a:gd name="connsiteY985" fmla="*/ 143370 h 690666"/>
                <a:gd name="connsiteX986" fmla="*/ 1447852 w 1527876"/>
                <a:gd name="connsiteY986" fmla="*/ 142037 h 690666"/>
                <a:gd name="connsiteX987" fmla="*/ 1445283 w 1527876"/>
                <a:gd name="connsiteY987" fmla="*/ 139466 h 690666"/>
                <a:gd name="connsiteX988" fmla="*/ 1442714 w 1527876"/>
                <a:gd name="connsiteY988" fmla="*/ 136896 h 690666"/>
                <a:gd name="connsiteX989" fmla="*/ 1446615 w 1527876"/>
                <a:gd name="connsiteY989" fmla="*/ 135563 h 690666"/>
                <a:gd name="connsiteX990" fmla="*/ 1451754 w 1527876"/>
                <a:gd name="connsiteY990" fmla="*/ 134326 h 690666"/>
                <a:gd name="connsiteX991" fmla="*/ 1452990 w 1527876"/>
                <a:gd name="connsiteY991" fmla="*/ 134326 h 690666"/>
                <a:gd name="connsiteX992" fmla="*/ 1454323 w 1527876"/>
                <a:gd name="connsiteY992" fmla="*/ 135563 h 690666"/>
                <a:gd name="connsiteX993" fmla="*/ 1458224 w 1527876"/>
                <a:gd name="connsiteY993" fmla="*/ 135563 h 690666"/>
                <a:gd name="connsiteX994" fmla="*/ 1459556 w 1527876"/>
                <a:gd name="connsiteY994" fmla="*/ 134326 h 690666"/>
                <a:gd name="connsiteX995" fmla="*/ 1459556 w 1527876"/>
                <a:gd name="connsiteY995" fmla="*/ 131755 h 690666"/>
                <a:gd name="connsiteX996" fmla="*/ 1458224 w 1527876"/>
                <a:gd name="connsiteY996" fmla="*/ 130422 h 690666"/>
                <a:gd name="connsiteX997" fmla="*/ 1455655 w 1527876"/>
                <a:gd name="connsiteY997" fmla="*/ 127852 h 690666"/>
                <a:gd name="connsiteX998" fmla="*/ 1451754 w 1527876"/>
                <a:gd name="connsiteY998" fmla="*/ 126519 h 690666"/>
                <a:gd name="connsiteX999" fmla="*/ 1442714 w 1527876"/>
                <a:gd name="connsiteY999" fmla="*/ 127852 h 690666"/>
                <a:gd name="connsiteX1000" fmla="*/ 1432438 w 1527876"/>
                <a:gd name="connsiteY1000" fmla="*/ 129090 h 690666"/>
                <a:gd name="connsiteX1001" fmla="*/ 1422066 w 1527876"/>
                <a:gd name="connsiteY1001" fmla="*/ 134326 h 690666"/>
                <a:gd name="connsiteX1002" fmla="*/ 1410457 w 1527876"/>
                <a:gd name="connsiteY1002" fmla="*/ 140704 h 690666"/>
                <a:gd name="connsiteX1003" fmla="*/ 1410457 w 1527876"/>
                <a:gd name="connsiteY1003" fmla="*/ 142037 h 690666"/>
                <a:gd name="connsiteX1004" fmla="*/ 1410457 w 1527876"/>
                <a:gd name="connsiteY1004" fmla="*/ 143370 h 690666"/>
                <a:gd name="connsiteX1005" fmla="*/ 1409125 w 1527876"/>
                <a:gd name="connsiteY1005" fmla="*/ 144607 h 690666"/>
                <a:gd name="connsiteX1006" fmla="*/ 1406556 w 1527876"/>
                <a:gd name="connsiteY1006" fmla="*/ 145940 h 690666"/>
                <a:gd name="connsiteX1007" fmla="*/ 1402655 w 1527876"/>
                <a:gd name="connsiteY1007" fmla="*/ 148510 h 690666"/>
                <a:gd name="connsiteX1008" fmla="*/ 1401418 w 1527876"/>
                <a:gd name="connsiteY1008" fmla="*/ 149748 h 690666"/>
                <a:gd name="connsiteX1009" fmla="*/ 1397517 w 1527876"/>
                <a:gd name="connsiteY1009" fmla="*/ 151081 h 690666"/>
                <a:gd name="connsiteX1010" fmla="*/ 1396279 w 1527876"/>
                <a:gd name="connsiteY1010" fmla="*/ 151081 h 690666"/>
                <a:gd name="connsiteX1011" fmla="*/ 1396279 w 1527876"/>
                <a:gd name="connsiteY1011" fmla="*/ 145940 h 690666"/>
                <a:gd name="connsiteX1012" fmla="*/ 1397517 w 1527876"/>
                <a:gd name="connsiteY1012" fmla="*/ 144607 h 690666"/>
                <a:gd name="connsiteX1013" fmla="*/ 1394947 w 1527876"/>
                <a:gd name="connsiteY1013" fmla="*/ 142037 h 690666"/>
                <a:gd name="connsiteX1014" fmla="*/ 1392378 w 1527876"/>
                <a:gd name="connsiteY1014" fmla="*/ 142037 h 690666"/>
                <a:gd name="connsiteX1015" fmla="*/ 1391046 w 1527876"/>
                <a:gd name="connsiteY1015" fmla="*/ 142037 h 690666"/>
                <a:gd name="connsiteX1016" fmla="*/ 1385908 w 1527876"/>
                <a:gd name="connsiteY1016" fmla="*/ 143370 h 690666"/>
                <a:gd name="connsiteX1017" fmla="*/ 1379437 w 1527876"/>
                <a:gd name="connsiteY1017" fmla="*/ 147177 h 690666"/>
                <a:gd name="connsiteX1018" fmla="*/ 1369160 w 1527876"/>
                <a:gd name="connsiteY1018" fmla="*/ 152413 h 690666"/>
                <a:gd name="connsiteX1019" fmla="*/ 1366592 w 1527876"/>
                <a:gd name="connsiteY1019" fmla="*/ 154984 h 690666"/>
                <a:gd name="connsiteX1020" fmla="*/ 1356220 w 1527876"/>
                <a:gd name="connsiteY1020" fmla="*/ 158792 h 690666"/>
                <a:gd name="connsiteX1021" fmla="*/ 1347180 w 1527876"/>
                <a:gd name="connsiteY1021" fmla="*/ 161362 h 690666"/>
                <a:gd name="connsiteX1022" fmla="*/ 1345943 w 1527876"/>
                <a:gd name="connsiteY1022" fmla="*/ 161362 h 690666"/>
                <a:gd name="connsiteX1023" fmla="*/ 1343374 w 1527876"/>
                <a:gd name="connsiteY1023" fmla="*/ 160124 h 690666"/>
                <a:gd name="connsiteX1024" fmla="*/ 1339473 w 1527876"/>
                <a:gd name="connsiteY1024" fmla="*/ 160124 h 690666"/>
                <a:gd name="connsiteX1025" fmla="*/ 1338141 w 1527876"/>
                <a:gd name="connsiteY1025" fmla="*/ 160124 h 690666"/>
                <a:gd name="connsiteX1026" fmla="*/ 1336904 w 1527876"/>
                <a:gd name="connsiteY1026" fmla="*/ 158792 h 690666"/>
                <a:gd name="connsiteX1027" fmla="*/ 1335572 w 1527876"/>
                <a:gd name="connsiteY1027" fmla="*/ 157554 h 690666"/>
                <a:gd name="connsiteX1028" fmla="*/ 1335572 w 1527876"/>
                <a:gd name="connsiteY1028" fmla="*/ 151081 h 690666"/>
                <a:gd name="connsiteX1029" fmla="*/ 1335572 w 1527876"/>
                <a:gd name="connsiteY1029" fmla="*/ 148510 h 690666"/>
                <a:gd name="connsiteX1030" fmla="*/ 1331765 w 1527876"/>
                <a:gd name="connsiteY1030" fmla="*/ 139466 h 690666"/>
                <a:gd name="connsiteX1031" fmla="*/ 1327864 w 1527876"/>
                <a:gd name="connsiteY1031" fmla="*/ 132993 h 690666"/>
                <a:gd name="connsiteX1032" fmla="*/ 1325295 w 1527876"/>
                <a:gd name="connsiteY1032" fmla="*/ 127852 h 690666"/>
                <a:gd name="connsiteX1033" fmla="*/ 1322726 w 1527876"/>
                <a:gd name="connsiteY1033" fmla="*/ 121378 h 690666"/>
                <a:gd name="connsiteX1034" fmla="*/ 1321394 w 1527876"/>
                <a:gd name="connsiteY1034" fmla="*/ 114905 h 690666"/>
                <a:gd name="connsiteX1035" fmla="*/ 1318825 w 1527876"/>
                <a:gd name="connsiteY1035" fmla="*/ 108431 h 690666"/>
                <a:gd name="connsiteX1036" fmla="*/ 1318825 w 1527876"/>
                <a:gd name="connsiteY1036" fmla="*/ 102053 h 690666"/>
                <a:gd name="connsiteX1037" fmla="*/ 1318825 w 1527876"/>
                <a:gd name="connsiteY1037" fmla="*/ 96913 h 690666"/>
                <a:gd name="connsiteX1038" fmla="*/ 1321394 w 1527876"/>
                <a:gd name="connsiteY1038" fmla="*/ 93009 h 690666"/>
                <a:gd name="connsiteX1039" fmla="*/ 1323963 w 1527876"/>
                <a:gd name="connsiteY1039" fmla="*/ 90439 h 690666"/>
                <a:gd name="connsiteX1040" fmla="*/ 1323963 w 1527876"/>
                <a:gd name="connsiteY1040" fmla="*/ 89106 h 690666"/>
                <a:gd name="connsiteX1041" fmla="*/ 1323963 w 1527876"/>
                <a:gd name="connsiteY1041" fmla="*/ 87773 h 690666"/>
                <a:gd name="connsiteX1042" fmla="*/ 1323963 w 1527876"/>
                <a:gd name="connsiteY1042" fmla="*/ 85203 h 690666"/>
                <a:gd name="connsiteX1043" fmla="*/ 1322726 w 1527876"/>
                <a:gd name="connsiteY1043" fmla="*/ 83965 h 690666"/>
                <a:gd name="connsiteX1044" fmla="*/ 1314924 w 1527876"/>
                <a:gd name="connsiteY1044" fmla="*/ 78730 h 690666"/>
                <a:gd name="connsiteX1045" fmla="*/ 1308453 w 1527876"/>
                <a:gd name="connsiteY1045" fmla="*/ 73589 h 690666"/>
                <a:gd name="connsiteX1046" fmla="*/ 1308453 w 1527876"/>
                <a:gd name="connsiteY1046" fmla="*/ 72351 h 690666"/>
                <a:gd name="connsiteX1047" fmla="*/ 1308453 w 1527876"/>
                <a:gd name="connsiteY1047" fmla="*/ 71018 h 690666"/>
                <a:gd name="connsiteX1048" fmla="*/ 1308453 w 1527876"/>
                <a:gd name="connsiteY1048" fmla="*/ 69781 h 690666"/>
                <a:gd name="connsiteX1049" fmla="*/ 1309785 w 1527876"/>
                <a:gd name="connsiteY1049" fmla="*/ 69781 h 690666"/>
                <a:gd name="connsiteX1050" fmla="*/ 1318825 w 1527876"/>
                <a:gd name="connsiteY1050" fmla="*/ 76159 h 690666"/>
                <a:gd name="connsiteX1051" fmla="*/ 1327864 w 1527876"/>
                <a:gd name="connsiteY1051" fmla="*/ 82633 h 690666"/>
                <a:gd name="connsiteX1052" fmla="*/ 1329197 w 1527876"/>
                <a:gd name="connsiteY1052" fmla="*/ 82633 h 690666"/>
                <a:gd name="connsiteX1053" fmla="*/ 1329197 w 1527876"/>
                <a:gd name="connsiteY1053" fmla="*/ 83965 h 690666"/>
                <a:gd name="connsiteX1054" fmla="*/ 1329197 w 1527876"/>
                <a:gd name="connsiteY1054" fmla="*/ 86536 h 690666"/>
                <a:gd name="connsiteX1055" fmla="*/ 1327864 w 1527876"/>
                <a:gd name="connsiteY1055" fmla="*/ 93009 h 690666"/>
                <a:gd name="connsiteX1056" fmla="*/ 1326532 w 1527876"/>
                <a:gd name="connsiteY1056" fmla="*/ 96913 h 690666"/>
                <a:gd name="connsiteX1057" fmla="*/ 1325295 w 1527876"/>
                <a:gd name="connsiteY1057" fmla="*/ 103291 h 690666"/>
                <a:gd name="connsiteX1058" fmla="*/ 1326532 w 1527876"/>
                <a:gd name="connsiteY1058" fmla="*/ 109764 h 690666"/>
                <a:gd name="connsiteX1059" fmla="*/ 1327864 w 1527876"/>
                <a:gd name="connsiteY1059" fmla="*/ 117475 h 690666"/>
                <a:gd name="connsiteX1060" fmla="*/ 1329197 w 1527876"/>
                <a:gd name="connsiteY1060" fmla="*/ 120141 h 690666"/>
                <a:gd name="connsiteX1061" fmla="*/ 1330434 w 1527876"/>
                <a:gd name="connsiteY1061" fmla="*/ 122711 h 690666"/>
                <a:gd name="connsiteX1062" fmla="*/ 1331765 w 1527876"/>
                <a:gd name="connsiteY1062" fmla="*/ 123949 h 690666"/>
                <a:gd name="connsiteX1063" fmla="*/ 1333002 w 1527876"/>
                <a:gd name="connsiteY1063" fmla="*/ 123949 h 690666"/>
                <a:gd name="connsiteX1064" fmla="*/ 1334335 w 1527876"/>
                <a:gd name="connsiteY1064" fmla="*/ 123949 h 690666"/>
                <a:gd name="connsiteX1065" fmla="*/ 1336904 w 1527876"/>
                <a:gd name="connsiteY1065" fmla="*/ 126519 h 690666"/>
                <a:gd name="connsiteX1066" fmla="*/ 1336904 w 1527876"/>
                <a:gd name="connsiteY1066" fmla="*/ 130422 h 690666"/>
                <a:gd name="connsiteX1067" fmla="*/ 1338141 w 1527876"/>
                <a:gd name="connsiteY1067" fmla="*/ 132993 h 690666"/>
                <a:gd name="connsiteX1068" fmla="*/ 1338141 w 1527876"/>
                <a:gd name="connsiteY1068" fmla="*/ 135563 h 690666"/>
                <a:gd name="connsiteX1069" fmla="*/ 1339473 w 1527876"/>
                <a:gd name="connsiteY1069" fmla="*/ 136896 h 690666"/>
                <a:gd name="connsiteX1070" fmla="*/ 1342042 w 1527876"/>
                <a:gd name="connsiteY1070" fmla="*/ 138133 h 690666"/>
                <a:gd name="connsiteX1071" fmla="*/ 1345943 w 1527876"/>
                <a:gd name="connsiteY1071" fmla="*/ 138133 h 690666"/>
                <a:gd name="connsiteX1072" fmla="*/ 1347180 w 1527876"/>
                <a:gd name="connsiteY1072" fmla="*/ 136896 h 690666"/>
                <a:gd name="connsiteX1073" fmla="*/ 1348512 w 1527876"/>
                <a:gd name="connsiteY1073" fmla="*/ 136896 h 690666"/>
                <a:gd name="connsiteX1074" fmla="*/ 1348512 w 1527876"/>
                <a:gd name="connsiteY1074" fmla="*/ 135563 h 690666"/>
                <a:gd name="connsiteX1075" fmla="*/ 1345943 w 1527876"/>
                <a:gd name="connsiteY1075" fmla="*/ 134326 h 690666"/>
                <a:gd name="connsiteX1076" fmla="*/ 1343374 w 1527876"/>
                <a:gd name="connsiteY1076" fmla="*/ 131755 h 690666"/>
                <a:gd name="connsiteX1077" fmla="*/ 1344611 w 1527876"/>
                <a:gd name="connsiteY1077" fmla="*/ 130422 h 690666"/>
                <a:gd name="connsiteX1078" fmla="*/ 1348512 w 1527876"/>
                <a:gd name="connsiteY1078" fmla="*/ 131755 h 690666"/>
                <a:gd name="connsiteX1079" fmla="*/ 1351082 w 1527876"/>
                <a:gd name="connsiteY1079" fmla="*/ 132993 h 690666"/>
                <a:gd name="connsiteX1080" fmla="*/ 1353650 w 1527876"/>
                <a:gd name="connsiteY1080" fmla="*/ 136896 h 690666"/>
                <a:gd name="connsiteX1081" fmla="*/ 1356220 w 1527876"/>
                <a:gd name="connsiteY1081" fmla="*/ 140704 h 690666"/>
                <a:gd name="connsiteX1082" fmla="*/ 1362690 w 1527876"/>
                <a:gd name="connsiteY1082" fmla="*/ 140704 h 690666"/>
                <a:gd name="connsiteX1083" fmla="*/ 1369160 w 1527876"/>
                <a:gd name="connsiteY1083" fmla="*/ 139466 h 690666"/>
                <a:gd name="connsiteX1084" fmla="*/ 1376868 w 1527876"/>
                <a:gd name="connsiteY1084" fmla="*/ 134326 h 690666"/>
                <a:gd name="connsiteX1085" fmla="*/ 1382102 w 1527876"/>
                <a:gd name="connsiteY1085" fmla="*/ 129090 h 690666"/>
                <a:gd name="connsiteX1086" fmla="*/ 1384670 w 1527876"/>
                <a:gd name="connsiteY1086" fmla="*/ 122711 h 690666"/>
                <a:gd name="connsiteX1087" fmla="*/ 1383339 w 1527876"/>
                <a:gd name="connsiteY1087" fmla="*/ 121378 h 690666"/>
                <a:gd name="connsiteX1088" fmla="*/ 1382102 w 1527876"/>
                <a:gd name="connsiteY1088" fmla="*/ 117475 h 690666"/>
                <a:gd name="connsiteX1089" fmla="*/ 1380769 w 1527876"/>
                <a:gd name="connsiteY1089" fmla="*/ 113667 h 690666"/>
                <a:gd name="connsiteX1090" fmla="*/ 1380769 w 1527876"/>
                <a:gd name="connsiteY1090" fmla="*/ 112335 h 690666"/>
                <a:gd name="connsiteX1091" fmla="*/ 1382102 w 1527876"/>
                <a:gd name="connsiteY1091" fmla="*/ 112335 h 690666"/>
                <a:gd name="connsiteX1092" fmla="*/ 1384670 w 1527876"/>
                <a:gd name="connsiteY1092" fmla="*/ 116238 h 690666"/>
                <a:gd name="connsiteX1093" fmla="*/ 1387240 w 1527876"/>
                <a:gd name="connsiteY1093" fmla="*/ 118808 h 690666"/>
                <a:gd name="connsiteX1094" fmla="*/ 1388477 w 1527876"/>
                <a:gd name="connsiteY1094" fmla="*/ 118808 h 690666"/>
                <a:gd name="connsiteX1095" fmla="*/ 1396279 w 1527876"/>
                <a:gd name="connsiteY1095" fmla="*/ 116238 h 690666"/>
                <a:gd name="connsiteX1096" fmla="*/ 1402655 w 1527876"/>
                <a:gd name="connsiteY1096" fmla="*/ 113667 h 690666"/>
                <a:gd name="connsiteX1097" fmla="*/ 1403987 w 1527876"/>
                <a:gd name="connsiteY1097" fmla="*/ 112335 h 690666"/>
                <a:gd name="connsiteX1098" fmla="*/ 1402655 w 1527876"/>
                <a:gd name="connsiteY1098" fmla="*/ 111002 h 690666"/>
                <a:gd name="connsiteX1099" fmla="*/ 1396279 w 1527876"/>
                <a:gd name="connsiteY1099" fmla="*/ 109764 h 690666"/>
                <a:gd name="connsiteX1100" fmla="*/ 1388477 w 1527876"/>
                <a:gd name="connsiteY1100" fmla="*/ 109764 h 690666"/>
                <a:gd name="connsiteX1101" fmla="*/ 1379437 w 1527876"/>
                <a:gd name="connsiteY1101" fmla="*/ 104624 h 690666"/>
                <a:gd name="connsiteX1102" fmla="*/ 1371730 w 1527876"/>
                <a:gd name="connsiteY1102" fmla="*/ 98150 h 690666"/>
                <a:gd name="connsiteX1103" fmla="*/ 1370397 w 1527876"/>
                <a:gd name="connsiteY1103" fmla="*/ 95580 h 690666"/>
                <a:gd name="connsiteX1104" fmla="*/ 1370397 w 1527876"/>
                <a:gd name="connsiteY1104" fmla="*/ 94247 h 690666"/>
                <a:gd name="connsiteX1105" fmla="*/ 1371730 w 1527876"/>
                <a:gd name="connsiteY1105" fmla="*/ 94247 h 690666"/>
                <a:gd name="connsiteX1106" fmla="*/ 1376868 w 1527876"/>
                <a:gd name="connsiteY1106" fmla="*/ 98150 h 690666"/>
                <a:gd name="connsiteX1107" fmla="*/ 1380769 w 1527876"/>
                <a:gd name="connsiteY1107" fmla="*/ 99483 h 690666"/>
                <a:gd name="connsiteX1108" fmla="*/ 1382102 w 1527876"/>
                <a:gd name="connsiteY1108" fmla="*/ 99483 h 690666"/>
                <a:gd name="connsiteX1109" fmla="*/ 1384670 w 1527876"/>
                <a:gd name="connsiteY1109" fmla="*/ 96913 h 690666"/>
                <a:gd name="connsiteX1110" fmla="*/ 1385908 w 1527876"/>
                <a:gd name="connsiteY1110" fmla="*/ 96913 h 690666"/>
                <a:gd name="connsiteX1111" fmla="*/ 1387240 w 1527876"/>
                <a:gd name="connsiteY1111" fmla="*/ 102053 h 690666"/>
                <a:gd name="connsiteX1112" fmla="*/ 1388477 w 1527876"/>
                <a:gd name="connsiteY1112" fmla="*/ 104624 h 690666"/>
                <a:gd name="connsiteX1113" fmla="*/ 1389809 w 1527876"/>
                <a:gd name="connsiteY1113" fmla="*/ 105861 h 690666"/>
                <a:gd name="connsiteX1114" fmla="*/ 1393710 w 1527876"/>
                <a:gd name="connsiteY1114" fmla="*/ 104624 h 690666"/>
                <a:gd name="connsiteX1115" fmla="*/ 1398848 w 1527876"/>
                <a:gd name="connsiteY1115" fmla="*/ 104624 h 690666"/>
                <a:gd name="connsiteX1116" fmla="*/ 1402655 w 1527876"/>
                <a:gd name="connsiteY1116" fmla="*/ 104624 h 690666"/>
                <a:gd name="connsiteX1117" fmla="*/ 1406556 w 1527876"/>
                <a:gd name="connsiteY1117" fmla="*/ 104624 h 690666"/>
                <a:gd name="connsiteX1118" fmla="*/ 1411694 w 1527876"/>
                <a:gd name="connsiteY1118" fmla="*/ 108431 h 690666"/>
                <a:gd name="connsiteX1119" fmla="*/ 1416928 w 1527876"/>
                <a:gd name="connsiteY1119" fmla="*/ 109764 h 690666"/>
                <a:gd name="connsiteX1120" fmla="*/ 1419497 w 1527876"/>
                <a:gd name="connsiteY1120" fmla="*/ 108431 h 690666"/>
                <a:gd name="connsiteX1121" fmla="*/ 1422066 w 1527876"/>
                <a:gd name="connsiteY1121" fmla="*/ 107194 h 690666"/>
                <a:gd name="connsiteX1122" fmla="*/ 1423398 w 1527876"/>
                <a:gd name="connsiteY1122" fmla="*/ 105861 h 690666"/>
                <a:gd name="connsiteX1123" fmla="*/ 1422066 w 1527876"/>
                <a:gd name="connsiteY1123" fmla="*/ 105861 h 690666"/>
                <a:gd name="connsiteX1124" fmla="*/ 1418165 w 1527876"/>
                <a:gd name="connsiteY1124" fmla="*/ 104624 h 690666"/>
                <a:gd name="connsiteX1125" fmla="*/ 1414358 w 1527876"/>
                <a:gd name="connsiteY1125" fmla="*/ 103291 h 690666"/>
                <a:gd name="connsiteX1126" fmla="*/ 1409125 w 1527876"/>
                <a:gd name="connsiteY1126" fmla="*/ 99483 h 690666"/>
                <a:gd name="connsiteX1127" fmla="*/ 1406556 w 1527876"/>
                <a:gd name="connsiteY1127" fmla="*/ 93009 h 690666"/>
                <a:gd name="connsiteX1128" fmla="*/ 1402655 w 1527876"/>
                <a:gd name="connsiteY1128" fmla="*/ 91676 h 690666"/>
                <a:gd name="connsiteX1129" fmla="*/ 1398848 w 1527876"/>
                <a:gd name="connsiteY1129" fmla="*/ 85203 h 690666"/>
                <a:gd name="connsiteX1130" fmla="*/ 1400085 w 1527876"/>
                <a:gd name="connsiteY1130" fmla="*/ 85203 h 690666"/>
                <a:gd name="connsiteX1131" fmla="*/ 1410457 w 1527876"/>
                <a:gd name="connsiteY1131" fmla="*/ 93009 h 690666"/>
                <a:gd name="connsiteX1132" fmla="*/ 1415595 w 1527876"/>
                <a:gd name="connsiteY1132" fmla="*/ 96913 h 690666"/>
                <a:gd name="connsiteX1133" fmla="*/ 1419497 w 1527876"/>
                <a:gd name="connsiteY1133" fmla="*/ 99483 h 690666"/>
                <a:gd name="connsiteX1134" fmla="*/ 1423398 w 1527876"/>
                <a:gd name="connsiteY1134" fmla="*/ 102053 h 690666"/>
                <a:gd name="connsiteX1135" fmla="*/ 1424635 w 1527876"/>
                <a:gd name="connsiteY1135" fmla="*/ 102053 h 690666"/>
                <a:gd name="connsiteX1136" fmla="*/ 1429773 w 1527876"/>
                <a:gd name="connsiteY1136" fmla="*/ 100720 h 690666"/>
                <a:gd name="connsiteX1137" fmla="*/ 1433675 w 1527876"/>
                <a:gd name="connsiteY1137" fmla="*/ 98150 h 690666"/>
                <a:gd name="connsiteX1138" fmla="*/ 1436244 w 1527876"/>
                <a:gd name="connsiteY1138" fmla="*/ 96913 h 690666"/>
                <a:gd name="connsiteX1139" fmla="*/ 1437576 w 1527876"/>
                <a:gd name="connsiteY1139" fmla="*/ 95580 h 690666"/>
                <a:gd name="connsiteX1140" fmla="*/ 1440145 w 1527876"/>
                <a:gd name="connsiteY1140" fmla="*/ 93009 h 690666"/>
                <a:gd name="connsiteX1141" fmla="*/ 1442714 w 1527876"/>
                <a:gd name="connsiteY1141" fmla="*/ 91676 h 690666"/>
                <a:gd name="connsiteX1142" fmla="*/ 1443951 w 1527876"/>
                <a:gd name="connsiteY1142" fmla="*/ 90439 h 690666"/>
                <a:gd name="connsiteX1143" fmla="*/ 1443951 w 1527876"/>
                <a:gd name="connsiteY1143" fmla="*/ 89106 h 690666"/>
                <a:gd name="connsiteX1144" fmla="*/ 1441382 w 1527876"/>
                <a:gd name="connsiteY1144" fmla="*/ 85203 h 690666"/>
                <a:gd name="connsiteX1145" fmla="*/ 1440145 w 1527876"/>
                <a:gd name="connsiteY1145" fmla="*/ 82633 h 690666"/>
                <a:gd name="connsiteX1146" fmla="*/ 1436244 w 1527876"/>
                <a:gd name="connsiteY1146" fmla="*/ 80062 h 690666"/>
                <a:gd name="connsiteX1147" fmla="*/ 1432438 w 1527876"/>
                <a:gd name="connsiteY1147" fmla="*/ 78730 h 690666"/>
                <a:gd name="connsiteX1148" fmla="*/ 1429773 w 1527876"/>
                <a:gd name="connsiteY1148" fmla="*/ 77492 h 690666"/>
                <a:gd name="connsiteX1149" fmla="*/ 1427204 w 1527876"/>
                <a:gd name="connsiteY1149" fmla="*/ 74922 h 690666"/>
                <a:gd name="connsiteX1150" fmla="*/ 1425967 w 1527876"/>
                <a:gd name="connsiteY1150" fmla="*/ 71018 h 690666"/>
                <a:gd name="connsiteX1151" fmla="*/ 1420734 w 1527876"/>
                <a:gd name="connsiteY1151" fmla="*/ 68448 h 690666"/>
                <a:gd name="connsiteX1152" fmla="*/ 1414358 w 1527876"/>
                <a:gd name="connsiteY1152" fmla="*/ 65878 h 690666"/>
                <a:gd name="connsiteX1153" fmla="*/ 1414358 w 1527876"/>
                <a:gd name="connsiteY1153" fmla="*/ 64545 h 690666"/>
                <a:gd name="connsiteX1154" fmla="*/ 1415595 w 1527876"/>
                <a:gd name="connsiteY1154" fmla="*/ 63307 h 690666"/>
                <a:gd name="connsiteX1155" fmla="*/ 1419497 w 1527876"/>
                <a:gd name="connsiteY1155" fmla="*/ 63307 h 690666"/>
                <a:gd name="connsiteX1156" fmla="*/ 1424635 w 1527876"/>
                <a:gd name="connsiteY1156" fmla="*/ 63307 h 690666"/>
                <a:gd name="connsiteX1157" fmla="*/ 1431105 w 1527876"/>
                <a:gd name="connsiteY1157" fmla="*/ 65878 h 690666"/>
                <a:gd name="connsiteX1158" fmla="*/ 1437576 w 1527876"/>
                <a:gd name="connsiteY1158" fmla="*/ 71018 h 690666"/>
                <a:gd name="connsiteX1159" fmla="*/ 1446615 w 1527876"/>
                <a:gd name="connsiteY1159" fmla="*/ 77492 h 690666"/>
                <a:gd name="connsiteX1160" fmla="*/ 1451754 w 1527876"/>
                <a:gd name="connsiteY1160" fmla="*/ 82633 h 690666"/>
                <a:gd name="connsiteX1161" fmla="*/ 1455655 w 1527876"/>
                <a:gd name="connsiteY1161" fmla="*/ 83965 h 690666"/>
                <a:gd name="connsiteX1162" fmla="*/ 1460793 w 1527876"/>
                <a:gd name="connsiteY1162" fmla="*/ 83965 h 690666"/>
                <a:gd name="connsiteX1163" fmla="*/ 1463362 w 1527876"/>
                <a:gd name="connsiteY1163" fmla="*/ 85203 h 690666"/>
                <a:gd name="connsiteX1164" fmla="*/ 1468501 w 1527876"/>
                <a:gd name="connsiteY1164" fmla="*/ 83965 h 690666"/>
                <a:gd name="connsiteX1165" fmla="*/ 1469833 w 1527876"/>
                <a:gd name="connsiteY1165" fmla="*/ 83965 h 690666"/>
                <a:gd name="connsiteX1166" fmla="*/ 1468501 w 1527876"/>
                <a:gd name="connsiteY1166" fmla="*/ 82633 h 690666"/>
                <a:gd name="connsiteX1167" fmla="*/ 1462030 w 1527876"/>
                <a:gd name="connsiteY1167" fmla="*/ 78730 h 690666"/>
                <a:gd name="connsiteX1168" fmla="*/ 1456892 w 1527876"/>
                <a:gd name="connsiteY1168" fmla="*/ 76159 h 690666"/>
                <a:gd name="connsiteX1169" fmla="*/ 1452990 w 1527876"/>
                <a:gd name="connsiteY1169" fmla="*/ 77492 h 690666"/>
                <a:gd name="connsiteX1170" fmla="*/ 1451754 w 1527876"/>
                <a:gd name="connsiteY1170" fmla="*/ 77492 h 690666"/>
                <a:gd name="connsiteX1171" fmla="*/ 1451754 w 1527876"/>
                <a:gd name="connsiteY1171" fmla="*/ 76159 h 690666"/>
                <a:gd name="connsiteX1172" fmla="*/ 1452990 w 1527876"/>
                <a:gd name="connsiteY1172" fmla="*/ 73589 h 690666"/>
                <a:gd name="connsiteX1173" fmla="*/ 1452990 w 1527876"/>
                <a:gd name="connsiteY1173" fmla="*/ 72351 h 690666"/>
                <a:gd name="connsiteX1174" fmla="*/ 1456892 w 1527876"/>
                <a:gd name="connsiteY1174" fmla="*/ 72351 h 690666"/>
                <a:gd name="connsiteX1175" fmla="*/ 1459556 w 1527876"/>
                <a:gd name="connsiteY1175" fmla="*/ 73589 h 690666"/>
                <a:gd name="connsiteX1176" fmla="*/ 1460793 w 1527876"/>
                <a:gd name="connsiteY1176" fmla="*/ 73589 h 690666"/>
                <a:gd name="connsiteX1177" fmla="*/ 1460793 w 1527876"/>
                <a:gd name="connsiteY1177" fmla="*/ 72351 h 690666"/>
                <a:gd name="connsiteX1178" fmla="*/ 1456892 w 1527876"/>
                <a:gd name="connsiteY1178" fmla="*/ 67211 h 690666"/>
                <a:gd name="connsiteX1179" fmla="*/ 1454323 w 1527876"/>
                <a:gd name="connsiteY1179" fmla="*/ 61974 h 690666"/>
                <a:gd name="connsiteX1180" fmla="*/ 1454323 w 1527876"/>
                <a:gd name="connsiteY1180" fmla="*/ 59404 h 690666"/>
                <a:gd name="connsiteX1181" fmla="*/ 1454323 w 1527876"/>
                <a:gd name="connsiteY1181" fmla="*/ 58071 h 690666"/>
                <a:gd name="connsiteX1182" fmla="*/ 1451754 w 1527876"/>
                <a:gd name="connsiteY1182" fmla="*/ 58071 h 690666"/>
                <a:gd name="connsiteX1183" fmla="*/ 1449185 w 1527876"/>
                <a:gd name="connsiteY1183" fmla="*/ 58071 h 690666"/>
                <a:gd name="connsiteX1184" fmla="*/ 1446615 w 1527876"/>
                <a:gd name="connsiteY1184" fmla="*/ 55501 h 690666"/>
                <a:gd name="connsiteX1185" fmla="*/ 1445283 w 1527876"/>
                <a:gd name="connsiteY1185" fmla="*/ 51693 h 690666"/>
                <a:gd name="connsiteX1186" fmla="*/ 1446615 w 1527876"/>
                <a:gd name="connsiteY1186" fmla="*/ 50360 h 690666"/>
                <a:gd name="connsiteX1187" fmla="*/ 1450422 w 1527876"/>
                <a:gd name="connsiteY1187" fmla="*/ 52931 h 690666"/>
                <a:gd name="connsiteX1188" fmla="*/ 1451754 w 1527876"/>
                <a:gd name="connsiteY1188" fmla="*/ 51693 h 690666"/>
                <a:gd name="connsiteX1189" fmla="*/ 1451754 w 1527876"/>
                <a:gd name="connsiteY1189" fmla="*/ 49123 h 690666"/>
                <a:gd name="connsiteX1190" fmla="*/ 1452990 w 1527876"/>
                <a:gd name="connsiteY1190" fmla="*/ 49123 h 690666"/>
                <a:gd name="connsiteX1191" fmla="*/ 1452990 w 1527876"/>
                <a:gd name="connsiteY1191" fmla="*/ 50360 h 690666"/>
                <a:gd name="connsiteX1192" fmla="*/ 1454323 w 1527876"/>
                <a:gd name="connsiteY1192" fmla="*/ 55501 h 690666"/>
                <a:gd name="connsiteX1193" fmla="*/ 1455655 w 1527876"/>
                <a:gd name="connsiteY1193" fmla="*/ 55501 h 690666"/>
                <a:gd name="connsiteX1194" fmla="*/ 1458224 w 1527876"/>
                <a:gd name="connsiteY1194" fmla="*/ 54263 h 690666"/>
                <a:gd name="connsiteX1195" fmla="*/ 1459556 w 1527876"/>
                <a:gd name="connsiteY1195" fmla="*/ 54263 h 690666"/>
                <a:gd name="connsiteX1196" fmla="*/ 1459556 w 1527876"/>
                <a:gd name="connsiteY1196" fmla="*/ 55501 h 690666"/>
                <a:gd name="connsiteX1197" fmla="*/ 1458224 w 1527876"/>
                <a:gd name="connsiteY1197" fmla="*/ 61974 h 690666"/>
                <a:gd name="connsiteX1198" fmla="*/ 1458224 w 1527876"/>
                <a:gd name="connsiteY1198" fmla="*/ 63307 h 690666"/>
                <a:gd name="connsiteX1199" fmla="*/ 1462030 w 1527876"/>
                <a:gd name="connsiteY1199" fmla="*/ 61974 h 690666"/>
                <a:gd name="connsiteX1200" fmla="*/ 1465932 w 1527876"/>
                <a:gd name="connsiteY1200" fmla="*/ 63307 h 690666"/>
                <a:gd name="connsiteX1201" fmla="*/ 1465932 w 1527876"/>
                <a:gd name="connsiteY1201" fmla="*/ 67211 h 690666"/>
                <a:gd name="connsiteX1202" fmla="*/ 1468501 w 1527876"/>
                <a:gd name="connsiteY1202" fmla="*/ 72351 h 690666"/>
                <a:gd name="connsiteX1203" fmla="*/ 1473639 w 1527876"/>
                <a:gd name="connsiteY1203" fmla="*/ 74922 h 690666"/>
                <a:gd name="connsiteX1204" fmla="*/ 1477540 w 1527876"/>
                <a:gd name="connsiteY1204" fmla="*/ 78730 h 690666"/>
                <a:gd name="connsiteX1205" fmla="*/ 1478872 w 1527876"/>
                <a:gd name="connsiteY1205" fmla="*/ 83965 h 690666"/>
                <a:gd name="connsiteX1206" fmla="*/ 1480110 w 1527876"/>
                <a:gd name="connsiteY1206" fmla="*/ 89106 h 690666"/>
                <a:gd name="connsiteX1207" fmla="*/ 1485343 w 1527876"/>
                <a:gd name="connsiteY1207" fmla="*/ 94247 h 690666"/>
                <a:gd name="connsiteX1208" fmla="*/ 1490481 w 1527876"/>
                <a:gd name="connsiteY1208" fmla="*/ 98150 h 690666"/>
                <a:gd name="connsiteX1209" fmla="*/ 1491718 w 1527876"/>
                <a:gd name="connsiteY1209" fmla="*/ 98150 h 690666"/>
                <a:gd name="connsiteX1210" fmla="*/ 1493050 w 1527876"/>
                <a:gd name="connsiteY1210" fmla="*/ 98150 h 690666"/>
                <a:gd name="connsiteX1211" fmla="*/ 1494287 w 1527876"/>
                <a:gd name="connsiteY1211" fmla="*/ 96913 h 690666"/>
                <a:gd name="connsiteX1212" fmla="*/ 1495620 w 1527876"/>
                <a:gd name="connsiteY1212" fmla="*/ 95580 h 690666"/>
                <a:gd name="connsiteX1213" fmla="*/ 1494287 w 1527876"/>
                <a:gd name="connsiteY1213" fmla="*/ 94247 h 690666"/>
                <a:gd name="connsiteX1214" fmla="*/ 1493050 w 1527876"/>
                <a:gd name="connsiteY1214" fmla="*/ 90439 h 690666"/>
                <a:gd name="connsiteX1215" fmla="*/ 1493050 w 1527876"/>
                <a:gd name="connsiteY1215" fmla="*/ 89106 h 690666"/>
                <a:gd name="connsiteX1216" fmla="*/ 1490481 w 1527876"/>
                <a:gd name="connsiteY1216" fmla="*/ 85203 h 690666"/>
                <a:gd name="connsiteX1217" fmla="*/ 1485343 w 1527876"/>
                <a:gd name="connsiteY1217" fmla="*/ 80062 h 690666"/>
                <a:gd name="connsiteX1218" fmla="*/ 1482679 w 1527876"/>
                <a:gd name="connsiteY1218" fmla="*/ 77492 h 690666"/>
                <a:gd name="connsiteX1219" fmla="*/ 1480110 w 1527876"/>
                <a:gd name="connsiteY1219" fmla="*/ 74922 h 690666"/>
                <a:gd name="connsiteX1220" fmla="*/ 1478872 w 1527876"/>
                <a:gd name="connsiteY1220" fmla="*/ 68448 h 690666"/>
                <a:gd name="connsiteX1221" fmla="*/ 1473639 w 1527876"/>
                <a:gd name="connsiteY1221" fmla="*/ 63307 h 690666"/>
                <a:gd name="connsiteX1222" fmla="*/ 1469833 w 1527876"/>
                <a:gd name="connsiteY1222" fmla="*/ 55501 h 690666"/>
                <a:gd name="connsiteX1223" fmla="*/ 1463362 w 1527876"/>
                <a:gd name="connsiteY1223" fmla="*/ 47790 h 690666"/>
                <a:gd name="connsiteX1224" fmla="*/ 1459556 w 1527876"/>
                <a:gd name="connsiteY1224" fmla="*/ 39984 h 690666"/>
                <a:gd name="connsiteX1225" fmla="*/ 1456892 w 1527876"/>
                <a:gd name="connsiteY1225" fmla="*/ 31035 h 690666"/>
                <a:gd name="connsiteX1226" fmla="*/ 1455655 w 1527876"/>
                <a:gd name="connsiteY1226" fmla="*/ 24561 h 690666"/>
                <a:gd name="connsiteX1227" fmla="*/ 1454323 w 1527876"/>
                <a:gd name="connsiteY1227" fmla="*/ 23229 h 690666"/>
                <a:gd name="connsiteX1228" fmla="*/ 1452990 w 1527876"/>
                <a:gd name="connsiteY1228" fmla="*/ 23229 h 690666"/>
                <a:gd name="connsiteX1229" fmla="*/ 1451754 w 1527876"/>
                <a:gd name="connsiteY1229" fmla="*/ 23229 h 690666"/>
                <a:gd name="connsiteX1230" fmla="*/ 1450422 w 1527876"/>
                <a:gd name="connsiteY1230" fmla="*/ 24561 h 690666"/>
                <a:gd name="connsiteX1231" fmla="*/ 1452990 w 1527876"/>
                <a:gd name="connsiteY1231" fmla="*/ 32273 h 690666"/>
                <a:gd name="connsiteX1232" fmla="*/ 1454323 w 1527876"/>
                <a:gd name="connsiteY1232" fmla="*/ 37508 h 690666"/>
                <a:gd name="connsiteX1233" fmla="*/ 1452990 w 1527876"/>
                <a:gd name="connsiteY1233" fmla="*/ 38746 h 690666"/>
                <a:gd name="connsiteX1234" fmla="*/ 1447852 w 1527876"/>
                <a:gd name="connsiteY1234" fmla="*/ 33605 h 690666"/>
                <a:gd name="connsiteX1235" fmla="*/ 1442714 w 1527876"/>
                <a:gd name="connsiteY1235" fmla="*/ 28465 h 690666"/>
                <a:gd name="connsiteX1236" fmla="*/ 1442714 w 1527876"/>
                <a:gd name="connsiteY1236" fmla="*/ 27132 h 690666"/>
                <a:gd name="connsiteX1237" fmla="*/ 1447852 w 1527876"/>
                <a:gd name="connsiteY1237" fmla="*/ 28465 h 690666"/>
                <a:gd name="connsiteX1238" fmla="*/ 1447852 w 1527876"/>
                <a:gd name="connsiteY1238" fmla="*/ 27132 h 690666"/>
                <a:gd name="connsiteX1239" fmla="*/ 1447852 w 1527876"/>
                <a:gd name="connsiteY1239" fmla="*/ 25799 h 690666"/>
                <a:gd name="connsiteX1240" fmla="*/ 1447852 w 1527876"/>
                <a:gd name="connsiteY1240" fmla="*/ 24561 h 690666"/>
                <a:gd name="connsiteX1241" fmla="*/ 1446615 w 1527876"/>
                <a:gd name="connsiteY1241" fmla="*/ 23229 h 690666"/>
                <a:gd name="connsiteX1242" fmla="*/ 1445283 w 1527876"/>
                <a:gd name="connsiteY1242" fmla="*/ 23229 h 690666"/>
                <a:gd name="connsiteX1243" fmla="*/ 1441382 w 1527876"/>
                <a:gd name="connsiteY1243" fmla="*/ 24561 h 690666"/>
                <a:gd name="connsiteX1244" fmla="*/ 1440145 w 1527876"/>
                <a:gd name="connsiteY1244" fmla="*/ 24561 h 690666"/>
                <a:gd name="connsiteX1245" fmla="*/ 1436244 w 1527876"/>
                <a:gd name="connsiteY1245" fmla="*/ 20658 h 690666"/>
                <a:gd name="connsiteX1246" fmla="*/ 1432438 w 1527876"/>
                <a:gd name="connsiteY1246" fmla="*/ 14280 h 690666"/>
                <a:gd name="connsiteX1247" fmla="*/ 1431105 w 1527876"/>
                <a:gd name="connsiteY1247" fmla="*/ 12947 h 690666"/>
                <a:gd name="connsiteX1248" fmla="*/ 1429773 w 1527876"/>
                <a:gd name="connsiteY1248" fmla="*/ 12947 h 690666"/>
                <a:gd name="connsiteX1249" fmla="*/ 1423398 w 1527876"/>
                <a:gd name="connsiteY1249" fmla="*/ 12947 h 690666"/>
                <a:gd name="connsiteX1250" fmla="*/ 1422066 w 1527876"/>
                <a:gd name="connsiteY1250" fmla="*/ 12947 h 690666"/>
                <a:gd name="connsiteX1251" fmla="*/ 1422066 w 1527876"/>
                <a:gd name="connsiteY1251" fmla="*/ 11614 h 690666"/>
                <a:gd name="connsiteX1252" fmla="*/ 1425967 w 1527876"/>
                <a:gd name="connsiteY1252" fmla="*/ 9044 h 690666"/>
                <a:gd name="connsiteX1253" fmla="*/ 1428537 w 1527876"/>
                <a:gd name="connsiteY1253" fmla="*/ 7806 h 690666"/>
                <a:gd name="connsiteX1254" fmla="*/ 1431105 w 1527876"/>
                <a:gd name="connsiteY1254" fmla="*/ 7806 h 690666"/>
                <a:gd name="connsiteX1255" fmla="*/ 1432438 w 1527876"/>
                <a:gd name="connsiteY1255" fmla="*/ 7806 h 690666"/>
                <a:gd name="connsiteX1256" fmla="*/ 1432438 w 1527876"/>
                <a:gd name="connsiteY1256" fmla="*/ 6474 h 690666"/>
                <a:gd name="connsiteX1257" fmla="*/ 1428537 w 1527876"/>
                <a:gd name="connsiteY1257" fmla="*/ 0 h 690666"/>
                <a:gd name="connsiteX1258" fmla="*/ 1206544 w 1527876"/>
                <a:gd name="connsiteY1258" fmla="*/ 46457 h 690666"/>
                <a:gd name="connsiteX1259" fmla="*/ 815559 w 1527876"/>
                <a:gd name="connsiteY1259" fmla="*/ 121378 h 69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</a:cxnLst>
              <a:rect l="l" t="t" r="r" b="b"/>
              <a:pathLst>
                <a:path w="1527876" h="690666">
                  <a:moveTo>
                    <a:pt x="815559" y="121378"/>
                  </a:moveTo>
                  <a:lnTo>
                    <a:pt x="680060" y="144607"/>
                  </a:lnTo>
                  <a:lnTo>
                    <a:pt x="431044" y="174309"/>
                  </a:lnTo>
                  <a:lnTo>
                    <a:pt x="427143" y="184686"/>
                  </a:lnTo>
                  <a:lnTo>
                    <a:pt x="428475" y="200108"/>
                  </a:lnTo>
                  <a:lnTo>
                    <a:pt x="423337" y="222099"/>
                  </a:lnTo>
                  <a:lnTo>
                    <a:pt x="431044" y="232380"/>
                  </a:lnTo>
                  <a:lnTo>
                    <a:pt x="410396" y="234951"/>
                  </a:lnTo>
                  <a:lnTo>
                    <a:pt x="397455" y="246565"/>
                  </a:lnTo>
                  <a:lnTo>
                    <a:pt x="379471" y="290547"/>
                  </a:lnTo>
                  <a:lnTo>
                    <a:pt x="366530" y="297020"/>
                  </a:lnTo>
                  <a:lnTo>
                    <a:pt x="360060" y="287881"/>
                  </a:lnTo>
                  <a:lnTo>
                    <a:pt x="351020" y="286643"/>
                  </a:lnTo>
                  <a:lnTo>
                    <a:pt x="339412" y="294355"/>
                  </a:lnTo>
                  <a:lnTo>
                    <a:pt x="330372" y="295687"/>
                  </a:lnTo>
                  <a:lnTo>
                    <a:pt x="317527" y="305969"/>
                  </a:lnTo>
                  <a:lnTo>
                    <a:pt x="304585" y="331863"/>
                  </a:lnTo>
                  <a:lnTo>
                    <a:pt x="292977" y="339574"/>
                  </a:lnTo>
                  <a:lnTo>
                    <a:pt x="283937" y="338241"/>
                  </a:lnTo>
                  <a:lnTo>
                    <a:pt x="283937" y="325389"/>
                  </a:lnTo>
                  <a:lnTo>
                    <a:pt x="280036" y="320249"/>
                  </a:lnTo>
                  <a:lnTo>
                    <a:pt x="269759" y="322819"/>
                  </a:lnTo>
                  <a:lnTo>
                    <a:pt x="253012" y="334433"/>
                  </a:lnTo>
                  <a:lnTo>
                    <a:pt x="249111" y="353758"/>
                  </a:lnTo>
                  <a:lnTo>
                    <a:pt x="238739" y="348618"/>
                  </a:lnTo>
                  <a:lnTo>
                    <a:pt x="229700" y="349855"/>
                  </a:lnTo>
                  <a:lnTo>
                    <a:pt x="228463" y="356329"/>
                  </a:lnTo>
                  <a:lnTo>
                    <a:pt x="232364" y="366706"/>
                  </a:lnTo>
                  <a:lnTo>
                    <a:pt x="221992" y="389934"/>
                  </a:lnTo>
                  <a:lnTo>
                    <a:pt x="205246" y="391172"/>
                  </a:lnTo>
                  <a:lnTo>
                    <a:pt x="192304" y="397645"/>
                  </a:lnTo>
                  <a:lnTo>
                    <a:pt x="185834" y="406689"/>
                  </a:lnTo>
                  <a:lnTo>
                    <a:pt x="175557" y="410497"/>
                  </a:lnTo>
                  <a:lnTo>
                    <a:pt x="167850" y="426110"/>
                  </a:lnTo>
                  <a:lnTo>
                    <a:pt x="160048" y="427347"/>
                  </a:lnTo>
                  <a:lnTo>
                    <a:pt x="132929" y="451813"/>
                  </a:lnTo>
                  <a:lnTo>
                    <a:pt x="123889" y="454479"/>
                  </a:lnTo>
                  <a:lnTo>
                    <a:pt x="113613" y="451813"/>
                  </a:lnTo>
                  <a:lnTo>
                    <a:pt x="90396" y="458287"/>
                  </a:lnTo>
                  <a:lnTo>
                    <a:pt x="76217" y="468663"/>
                  </a:lnTo>
                  <a:lnTo>
                    <a:pt x="68415" y="471234"/>
                  </a:lnTo>
                  <a:lnTo>
                    <a:pt x="45198" y="498365"/>
                  </a:lnTo>
                  <a:lnTo>
                    <a:pt x="47767" y="506076"/>
                  </a:lnTo>
                  <a:lnTo>
                    <a:pt x="43866" y="529305"/>
                  </a:lnTo>
                  <a:lnTo>
                    <a:pt x="34921" y="537016"/>
                  </a:lnTo>
                  <a:lnTo>
                    <a:pt x="25881" y="539682"/>
                  </a:lnTo>
                  <a:lnTo>
                    <a:pt x="18079" y="539682"/>
                  </a:lnTo>
                  <a:lnTo>
                    <a:pt x="11608" y="535779"/>
                  </a:lnTo>
                  <a:lnTo>
                    <a:pt x="2664" y="544727"/>
                  </a:lnTo>
                  <a:lnTo>
                    <a:pt x="0" y="552533"/>
                  </a:lnTo>
                  <a:lnTo>
                    <a:pt x="1332" y="600323"/>
                  </a:lnTo>
                  <a:lnTo>
                    <a:pt x="223325" y="569288"/>
                  </a:lnTo>
                  <a:lnTo>
                    <a:pt x="282605" y="540919"/>
                  </a:lnTo>
                  <a:lnTo>
                    <a:pt x="294309" y="538349"/>
                  </a:lnTo>
                  <a:lnTo>
                    <a:pt x="295546" y="530638"/>
                  </a:lnTo>
                  <a:lnTo>
                    <a:pt x="300684" y="530638"/>
                  </a:lnTo>
                  <a:lnTo>
                    <a:pt x="332941" y="513883"/>
                  </a:lnTo>
                  <a:lnTo>
                    <a:pt x="339412" y="513883"/>
                  </a:lnTo>
                  <a:lnTo>
                    <a:pt x="345882" y="503506"/>
                  </a:lnTo>
                  <a:lnTo>
                    <a:pt x="351020" y="508742"/>
                  </a:lnTo>
                  <a:lnTo>
                    <a:pt x="353589" y="506076"/>
                  </a:lnTo>
                  <a:lnTo>
                    <a:pt x="360060" y="507409"/>
                  </a:lnTo>
                  <a:lnTo>
                    <a:pt x="370432" y="503506"/>
                  </a:lnTo>
                  <a:lnTo>
                    <a:pt x="590997" y="479040"/>
                  </a:lnTo>
                  <a:lnTo>
                    <a:pt x="597563" y="489322"/>
                  </a:lnTo>
                  <a:lnTo>
                    <a:pt x="590997" y="499603"/>
                  </a:lnTo>
                  <a:lnTo>
                    <a:pt x="597563" y="504839"/>
                  </a:lnTo>
                  <a:lnTo>
                    <a:pt x="615547" y="486751"/>
                  </a:lnTo>
                  <a:lnTo>
                    <a:pt x="646472" y="519024"/>
                  </a:lnTo>
                  <a:lnTo>
                    <a:pt x="649136" y="547393"/>
                  </a:lnTo>
                  <a:lnTo>
                    <a:pt x="854286" y="516453"/>
                  </a:lnTo>
                  <a:lnTo>
                    <a:pt x="1090457" y="686764"/>
                  </a:lnTo>
                  <a:lnTo>
                    <a:pt x="1095595" y="684193"/>
                  </a:lnTo>
                  <a:lnTo>
                    <a:pt x="1096927" y="684193"/>
                  </a:lnTo>
                  <a:lnTo>
                    <a:pt x="1094358" y="686764"/>
                  </a:lnTo>
                  <a:lnTo>
                    <a:pt x="1093026" y="688097"/>
                  </a:lnTo>
                  <a:lnTo>
                    <a:pt x="1094358" y="688097"/>
                  </a:lnTo>
                  <a:lnTo>
                    <a:pt x="1096927" y="690667"/>
                  </a:lnTo>
                  <a:lnTo>
                    <a:pt x="1096927" y="689334"/>
                  </a:lnTo>
                  <a:lnTo>
                    <a:pt x="1103302" y="686764"/>
                  </a:lnTo>
                  <a:lnTo>
                    <a:pt x="1111105" y="682860"/>
                  </a:lnTo>
                  <a:lnTo>
                    <a:pt x="1118812" y="679053"/>
                  </a:lnTo>
                  <a:lnTo>
                    <a:pt x="1123951" y="675149"/>
                  </a:lnTo>
                  <a:lnTo>
                    <a:pt x="1123951" y="673912"/>
                  </a:lnTo>
                  <a:lnTo>
                    <a:pt x="1125282" y="668676"/>
                  </a:lnTo>
                  <a:lnTo>
                    <a:pt x="1126520" y="664773"/>
                  </a:lnTo>
                  <a:lnTo>
                    <a:pt x="1127852" y="663535"/>
                  </a:lnTo>
                  <a:lnTo>
                    <a:pt x="1129184" y="664773"/>
                  </a:lnTo>
                  <a:lnTo>
                    <a:pt x="1131658" y="667438"/>
                  </a:lnTo>
                  <a:lnTo>
                    <a:pt x="1130421" y="671246"/>
                  </a:lnTo>
                  <a:lnTo>
                    <a:pt x="1127852" y="673912"/>
                  </a:lnTo>
                  <a:lnTo>
                    <a:pt x="1127852" y="675149"/>
                  </a:lnTo>
                  <a:lnTo>
                    <a:pt x="1129184" y="675149"/>
                  </a:lnTo>
                  <a:lnTo>
                    <a:pt x="1132990" y="673912"/>
                  </a:lnTo>
                  <a:lnTo>
                    <a:pt x="1139461" y="672579"/>
                  </a:lnTo>
                  <a:lnTo>
                    <a:pt x="1145931" y="671246"/>
                  </a:lnTo>
                  <a:lnTo>
                    <a:pt x="1149832" y="668676"/>
                  </a:lnTo>
                  <a:lnTo>
                    <a:pt x="1152402" y="666105"/>
                  </a:lnTo>
                  <a:lnTo>
                    <a:pt x="1153639" y="663535"/>
                  </a:lnTo>
                  <a:lnTo>
                    <a:pt x="1152402" y="660965"/>
                  </a:lnTo>
                  <a:lnTo>
                    <a:pt x="1151069" y="658394"/>
                  </a:lnTo>
                  <a:lnTo>
                    <a:pt x="1152402" y="658394"/>
                  </a:lnTo>
                  <a:lnTo>
                    <a:pt x="1154971" y="660965"/>
                  </a:lnTo>
                  <a:lnTo>
                    <a:pt x="1156207" y="663535"/>
                  </a:lnTo>
                  <a:lnTo>
                    <a:pt x="1156207" y="666105"/>
                  </a:lnTo>
                  <a:lnTo>
                    <a:pt x="1154971" y="666105"/>
                  </a:lnTo>
                  <a:lnTo>
                    <a:pt x="1154971" y="667438"/>
                  </a:lnTo>
                  <a:lnTo>
                    <a:pt x="1165247" y="664773"/>
                  </a:lnTo>
                  <a:lnTo>
                    <a:pt x="1175619" y="663535"/>
                  </a:lnTo>
                  <a:lnTo>
                    <a:pt x="1183326" y="664773"/>
                  </a:lnTo>
                  <a:lnTo>
                    <a:pt x="1191034" y="666105"/>
                  </a:lnTo>
                  <a:lnTo>
                    <a:pt x="1192366" y="664773"/>
                  </a:lnTo>
                  <a:lnTo>
                    <a:pt x="1191034" y="659632"/>
                  </a:lnTo>
                  <a:lnTo>
                    <a:pt x="1194935" y="651921"/>
                  </a:lnTo>
                  <a:lnTo>
                    <a:pt x="1200073" y="640307"/>
                  </a:lnTo>
                  <a:lnTo>
                    <a:pt x="1200073" y="632596"/>
                  </a:lnTo>
                  <a:lnTo>
                    <a:pt x="1198836" y="624789"/>
                  </a:lnTo>
                  <a:lnTo>
                    <a:pt x="1192366" y="609367"/>
                  </a:lnTo>
                  <a:lnTo>
                    <a:pt x="1189797" y="600323"/>
                  </a:lnTo>
                  <a:lnTo>
                    <a:pt x="1189797" y="597658"/>
                  </a:lnTo>
                  <a:lnTo>
                    <a:pt x="1191034" y="596420"/>
                  </a:lnTo>
                  <a:lnTo>
                    <a:pt x="1192366" y="596420"/>
                  </a:lnTo>
                  <a:lnTo>
                    <a:pt x="1196267" y="602894"/>
                  </a:lnTo>
                  <a:lnTo>
                    <a:pt x="1200073" y="610605"/>
                  </a:lnTo>
                  <a:lnTo>
                    <a:pt x="1201405" y="618316"/>
                  </a:lnTo>
                  <a:lnTo>
                    <a:pt x="1202737" y="623552"/>
                  </a:lnTo>
                  <a:lnTo>
                    <a:pt x="1206544" y="622219"/>
                  </a:lnTo>
                  <a:lnTo>
                    <a:pt x="1209113" y="620981"/>
                  </a:lnTo>
                  <a:lnTo>
                    <a:pt x="1209113" y="615745"/>
                  </a:lnTo>
                  <a:lnTo>
                    <a:pt x="1210445" y="608034"/>
                  </a:lnTo>
                  <a:lnTo>
                    <a:pt x="1210445" y="601561"/>
                  </a:lnTo>
                  <a:lnTo>
                    <a:pt x="1213014" y="596420"/>
                  </a:lnTo>
                  <a:lnTo>
                    <a:pt x="1211682" y="596420"/>
                  </a:lnTo>
                  <a:lnTo>
                    <a:pt x="1210445" y="595087"/>
                  </a:lnTo>
                  <a:lnTo>
                    <a:pt x="1209113" y="592517"/>
                  </a:lnTo>
                  <a:lnTo>
                    <a:pt x="1210445" y="591279"/>
                  </a:lnTo>
                  <a:lnTo>
                    <a:pt x="1213014" y="592517"/>
                  </a:lnTo>
                  <a:lnTo>
                    <a:pt x="1214346" y="591279"/>
                  </a:lnTo>
                  <a:lnTo>
                    <a:pt x="1214346" y="588614"/>
                  </a:lnTo>
                  <a:lnTo>
                    <a:pt x="1214346" y="587376"/>
                  </a:lnTo>
                  <a:lnTo>
                    <a:pt x="1213014" y="587376"/>
                  </a:lnTo>
                  <a:lnTo>
                    <a:pt x="1211682" y="586139"/>
                  </a:lnTo>
                  <a:lnTo>
                    <a:pt x="1211682" y="584806"/>
                  </a:lnTo>
                  <a:lnTo>
                    <a:pt x="1213014" y="584806"/>
                  </a:lnTo>
                  <a:lnTo>
                    <a:pt x="1214346" y="584806"/>
                  </a:lnTo>
                  <a:lnTo>
                    <a:pt x="1215583" y="584806"/>
                  </a:lnTo>
                  <a:lnTo>
                    <a:pt x="1219484" y="579665"/>
                  </a:lnTo>
                  <a:lnTo>
                    <a:pt x="1222054" y="573192"/>
                  </a:lnTo>
                  <a:lnTo>
                    <a:pt x="1224623" y="570621"/>
                  </a:lnTo>
                  <a:lnTo>
                    <a:pt x="1224623" y="566718"/>
                  </a:lnTo>
                  <a:lnTo>
                    <a:pt x="1224623" y="565385"/>
                  </a:lnTo>
                  <a:lnTo>
                    <a:pt x="1223291" y="565385"/>
                  </a:lnTo>
                  <a:lnTo>
                    <a:pt x="1222054" y="564148"/>
                  </a:lnTo>
                  <a:lnTo>
                    <a:pt x="1228524" y="556437"/>
                  </a:lnTo>
                  <a:lnTo>
                    <a:pt x="1234899" y="549963"/>
                  </a:lnTo>
                  <a:lnTo>
                    <a:pt x="1234899" y="548630"/>
                  </a:lnTo>
                  <a:lnTo>
                    <a:pt x="1233662" y="547393"/>
                  </a:lnTo>
                  <a:lnTo>
                    <a:pt x="1233662" y="544727"/>
                  </a:lnTo>
                  <a:lnTo>
                    <a:pt x="1234899" y="544727"/>
                  </a:lnTo>
                  <a:lnTo>
                    <a:pt x="1236232" y="546060"/>
                  </a:lnTo>
                  <a:lnTo>
                    <a:pt x="1237469" y="546060"/>
                  </a:lnTo>
                  <a:lnTo>
                    <a:pt x="1242702" y="539682"/>
                  </a:lnTo>
                  <a:lnTo>
                    <a:pt x="1246603" y="534446"/>
                  </a:lnTo>
                  <a:lnTo>
                    <a:pt x="1246603" y="533208"/>
                  </a:lnTo>
                  <a:lnTo>
                    <a:pt x="1245271" y="531875"/>
                  </a:lnTo>
                  <a:lnTo>
                    <a:pt x="1244034" y="530638"/>
                  </a:lnTo>
                  <a:lnTo>
                    <a:pt x="1244034" y="529305"/>
                  </a:lnTo>
                  <a:lnTo>
                    <a:pt x="1245271" y="529305"/>
                  </a:lnTo>
                  <a:lnTo>
                    <a:pt x="1249172" y="531875"/>
                  </a:lnTo>
                  <a:lnTo>
                    <a:pt x="1250409" y="530638"/>
                  </a:lnTo>
                  <a:lnTo>
                    <a:pt x="1258212" y="521499"/>
                  </a:lnTo>
                  <a:lnTo>
                    <a:pt x="1267156" y="509980"/>
                  </a:lnTo>
                  <a:lnTo>
                    <a:pt x="1272390" y="506076"/>
                  </a:lnTo>
                  <a:lnTo>
                    <a:pt x="1278860" y="503506"/>
                  </a:lnTo>
                  <a:lnTo>
                    <a:pt x="1282762" y="500936"/>
                  </a:lnTo>
                  <a:lnTo>
                    <a:pt x="1280097" y="497033"/>
                  </a:lnTo>
                  <a:lnTo>
                    <a:pt x="1283999" y="494462"/>
                  </a:lnTo>
                  <a:lnTo>
                    <a:pt x="1273627" y="493225"/>
                  </a:lnTo>
                  <a:lnTo>
                    <a:pt x="1268489" y="485418"/>
                  </a:lnTo>
                  <a:lnTo>
                    <a:pt x="1264587" y="485418"/>
                  </a:lnTo>
                  <a:lnTo>
                    <a:pt x="1268489" y="482848"/>
                  </a:lnTo>
                  <a:lnTo>
                    <a:pt x="1274959" y="482848"/>
                  </a:lnTo>
                  <a:lnTo>
                    <a:pt x="1278860" y="475137"/>
                  </a:lnTo>
                  <a:lnTo>
                    <a:pt x="1268489" y="463523"/>
                  </a:lnTo>
                  <a:lnTo>
                    <a:pt x="1264587" y="467331"/>
                  </a:lnTo>
                  <a:lnTo>
                    <a:pt x="1263350" y="453146"/>
                  </a:lnTo>
                  <a:lnTo>
                    <a:pt x="1265919" y="458287"/>
                  </a:lnTo>
                  <a:lnTo>
                    <a:pt x="1274959" y="454479"/>
                  </a:lnTo>
                  <a:lnTo>
                    <a:pt x="1277528" y="464760"/>
                  </a:lnTo>
                  <a:lnTo>
                    <a:pt x="1289137" y="473804"/>
                  </a:lnTo>
                  <a:lnTo>
                    <a:pt x="1283999" y="476374"/>
                  </a:lnTo>
                  <a:lnTo>
                    <a:pt x="1274959" y="489322"/>
                  </a:lnTo>
                  <a:lnTo>
                    <a:pt x="1280097" y="489322"/>
                  </a:lnTo>
                  <a:lnTo>
                    <a:pt x="1281429" y="486751"/>
                  </a:lnTo>
                  <a:lnTo>
                    <a:pt x="1293038" y="493225"/>
                  </a:lnTo>
                  <a:lnTo>
                    <a:pt x="1308453" y="472567"/>
                  </a:lnTo>
                  <a:lnTo>
                    <a:pt x="1305884" y="467331"/>
                  </a:lnTo>
                  <a:lnTo>
                    <a:pt x="1307216" y="467331"/>
                  </a:lnTo>
                  <a:lnTo>
                    <a:pt x="1308453" y="468663"/>
                  </a:lnTo>
                  <a:lnTo>
                    <a:pt x="1309785" y="468663"/>
                  </a:lnTo>
                  <a:lnTo>
                    <a:pt x="1312354" y="467331"/>
                  </a:lnTo>
                  <a:lnTo>
                    <a:pt x="1316255" y="463523"/>
                  </a:lnTo>
                  <a:lnTo>
                    <a:pt x="1316255" y="462190"/>
                  </a:lnTo>
                  <a:lnTo>
                    <a:pt x="1312354" y="459620"/>
                  </a:lnTo>
                  <a:lnTo>
                    <a:pt x="1309785" y="455716"/>
                  </a:lnTo>
                  <a:lnTo>
                    <a:pt x="1309785" y="454479"/>
                  </a:lnTo>
                  <a:lnTo>
                    <a:pt x="1314924" y="457049"/>
                  </a:lnTo>
                  <a:lnTo>
                    <a:pt x="1317492" y="459620"/>
                  </a:lnTo>
                  <a:lnTo>
                    <a:pt x="1318825" y="459620"/>
                  </a:lnTo>
                  <a:lnTo>
                    <a:pt x="1321394" y="457049"/>
                  </a:lnTo>
                  <a:lnTo>
                    <a:pt x="1322726" y="454479"/>
                  </a:lnTo>
                  <a:lnTo>
                    <a:pt x="1322726" y="453146"/>
                  </a:lnTo>
                  <a:lnTo>
                    <a:pt x="1318825" y="448005"/>
                  </a:lnTo>
                  <a:lnTo>
                    <a:pt x="1314924" y="442865"/>
                  </a:lnTo>
                  <a:lnTo>
                    <a:pt x="1313686" y="440294"/>
                  </a:lnTo>
                  <a:lnTo>
                    <a:pt x="1313686" y="438961"/>
                  </a:lnTo>
                  <a:lnTo>
                    <a:pt x="1326532" y="446672"/>
                  </a:lnTo>
                  <a:lnTo>
                    <a:pt x="1327864" y="449338"/>
                  </a:lnTo>
                  <a:lnTo>
                    <a:pt x="1326532" y="451813"/>
                  </a:lnTo>
                  <a:lnTo>
                    <a:pt x="1325295" y="455716"/>
                  </a:lnTo>
                  <a:lnTo>
                    <a:pt x="1326532" y="457049"/>
                  </a:lnTo>
                  <a:lnTo>
                    <a:pt x="1329197" y="457049"/>
                  </a:lnTo>
                  <a:lnTo>
                    <a:pt x="1339473" y="451813"/>
                  </a:lnTo>
                  <a:lnTo>
                    <a:pt x="1351082" y="445435"/>
                  </a:lnTo>
                  <a:lnTo>
                    <a:pt x="1351082" y="444102"/>
                  </a:lnTo>
                  <a:lnTo>
                    <a:pt x="1352414" y="444102"/>
                  </a:lnTo>
                  <a:lnTo>
                    <a:pt x="1351082" y="441532"/>
                  </a:lnTo>
                  <a:lnTo>
                    <a:pt x="1352414" y="441532"/>
                  </a:lnTo>
                  <a:lnTo>
                    <a:pt x="1352414" y="440294"/>
                  </a:lnTo>
                  <a:lnTo>
                    <a:pt x="1375631" y="437724"/>
                  </a:lnTo>
                  <a:lnTo>
                    <a:pt x="1397517" y="433821"/>
                  </a:lnTo>
                  <a:lnTo>
                    <a:pt x="1396279" y="431250"/>
                  </a:lnTo>
                  <a:lnTo>
                    <a:pt x="1393710" y="428680"/>
                  </a:lnTo>
                  <a:lnTo>
                    <a:pt x="1388477" y="428680"/>
                  </a:lnTo>
                  <a:lnTo>
                    <a:pt x="1383339" y="427347"/>
                  </a:lnTo>
                  <a:lnTo>
                    <a:pt x="1384670" y="424777"/>
                  </a:lnTo>
                  <a:lnTo>
                    <a:pt x="1387240" y="422206"/>
                  </a:lnTo>
                  <a:lnTo>
                    <a:pt x="1391046" y="416971"/>
                  </a:lnTo>
                  <a:lnTo>
                    <a:pt x="1394947" y="413163"/>
                  </a:lnTo>
                  <a:lnTo>
                    <a:pt x="1400085" y="419636"/>
                  </a:lnTo>
                  <a:lnTo>
                    <a:pt x="1402655" y="424777"/>
                  </a:lnTo>
                  <a:lnTo>
                    <a:pt x="1401418" y="428680"/>
                  </a:lnTo>
                  <a:lnTo>
                    <a:pt x="1401418" y="433821"/>
                  </a:lnTo>
                  <a:lnTo>
                    <a:pt x="1406556" y="433821"/>
                  </a:lnTo>
                  <a:lnTo>
                    <a:pt x="1411694" y="432488"/>
                  </a:lnTo>
                  <a:lnTo>
                    <a:pt x="1410457" y="431250"/>
                  </a:lnTo>
                  <a:lnTo>
                    <a:pt x="1409125" y="429917"/>
                  </a:lnTo>
                  <a:lnTo>
                    <a:pt x="1407888" y="426110"/>
                  </a:lnTo>
                  <a:lnTo>
                    <a:pt x="1406556" y="420874"/>
                  </a:lnTo>
                  <a:lnTo>
                    <a:pt x="1405319" y="415733"/>
                  </a:lnTo>
                  <a:lnTo>
                    <a:pt x="1405319" y="409259"/>
                  </a:lnTo>
                  <a:lnTo>
                    <a:pt x="1406556" y="409259"/>
                  </a:lnTo>
                  <a:lnTo>
                    <a:pt x="1410457" y="413163"/>
                  </a:lnTo>
                  <a:lnTo>
                    <a:pt x="1411694" y="416971"/>
                  </a:lnTo>
                  <a:lnTo>
                    <a:pt x="1413027" y="416971"/>
                  </a:lnTo>
                  <a:lnTo>
                    <a:pt x="1414358" y="416971"/>
                  </a:lnTo>
                  <a:lnTo>
                    <a:pt x="1414358" y="414400"/>
                  </a:lnTo>
                  <a:lnTo>
                    <a:pt x="1416928" y="413163"/>
                  </a:lnTo>
                  <a:lnTo>
                    <a:pt x="1418165" y="414400"/>
                  </a:lnTo>
                  <a:lnTo>
                    <a:pt x="1418165" y="416971"/>
                  </a:lnTo>
                  <a:lnTo>
                    <a:pt x="1416928" y="419636"/>
                  </a:lnTo>
                  <a:lnTo>
                    <a:pt x="1415595" y="420874"/>
                  </a:lnTo>
                  <a:lnTo>
                    <a:pt x="1415595" y="424777"/>
                  </a:lnTo>
                  <a:lnTo>
                    <a:pt x="1418165" y="427347"/>
                  </a:lnTo>
                  <a:lnTo>
                    <a:pt x="1425967" y="427347"/>
                  </a:lnTo>
                  <a:lnTo>
                    <a:pt x="1432438" y="424777"/>
                  </a:lnTo>
                  <a:lnTo>
                    <a:pt x="1433675" y="423444"/>
                  </a:lnTo>
                  <a:lnTo>
                    <a:pt x="1433675" y="422206"/>
                  </a:lnTo>
                  <a:lnTo>
                    <a:pt x="1432438" y="420874"/>
                  </a:lnTo>
                  <a:lnTo>
                    <a:pt x="1429773" y="420874"/>
                  </a:lnTo>
                  <a:lnTo>
                    <a:pt x="1428537" y="418303"/>
                  </a:lnTo>
                  <a:lnTo>
                    <a:pt x="1427204" y="416971"/>
                  </a:lnTo>
                  <a:lnTo>
                    <a:pt x="1428537" y="411830"/>
                  </a:lnTo>
                  <a:lnTo>
                    <a:pt x="1428537" y="410497"/>
                  </a:lnTo>
                  <a:lnTo>
                    <a:pt x="1429773" y="411830"/>
                  </a:lnTo>
                  <a:lnTo>
                    <a:pt x="1432438" y="413163"/>
                  </a:lnTo>
                  <a:lnTo>
                    <a:pt x="1433675" y="414400"/>
                  </a:lnTo>
                  <a:lnTo>
                    <a:pt x="1435007" y="414400"/>
                  </a:lnTo>
                  <a:lnTo>
                    <a:pt x="1436244" y="410497"/>
                  </a:lnTo>
                  <a:lnTo>
                    <a:pt x="1437576" y="404119"/>
                  </a:lnTo>
                  <a:lnTo>
                    <a:pt x="1438813" y="401548"/>
                  </a:lnTo>
                  <a:lnTo>
                    <a:pt x="1441382" y="400215"/>
                  </a:lnTo>
                  <a:lnTo>
                    <a:pt x="1442714" y="397645"/>
                  </a:lnTo>
                  <a:lnTo>
                    <a:pt x="1441382" y="391172"/>
                  </a:lnTo>
                  <a:lnTo>
                    <a:pt x="1442714" y="387269"/>
                  </a:lnTo>
                  <a:lnTo>
                    <a:pt x="1442714" y="386031"/>
                  </a:lnTo>
                  <a:lnTo>
                    <a:pt x="1443951" y="386031"/>
                  </a:lnTo>
                  <a:lnTo>
                    <a:pt x="1445283" y="389934"/>
                  </a:lnTo>
                  <a:lnTo>
                    <a:pt x="1446615" y="391172"/>
                  </a:lnTo>
                  <a:lnTo>
                    <a:pt x="1450422" y="388601"/>
                  </a:lnTo>
                  <a:lnTo>
                    <a:pt x="1452990" y="386031"/>
                  </a:lnTo>
                  <a:lnTo>
                    <a:pt x="1455655" y="380890"/>
                  </a:lnTo>
                  <a:lnTo>
                    <a:pt x="1456892" y="378320"/>
                  </a:lnTo>
                  <a:lnTo>
                    <a:pt x="1452990" y="378320"/>
                  </a:lnTo>
                  <a:lnTo>
                    <a:pt x="1450422" y="378320"/>
                  </a:lnTo>
                  <a:lnTo>
                    <a:pt x="1450422" y="375654"/>
                  </a:lnTo>
                  <a:lnTo>
                    <a:pt x="1451754" y="373179"/>
                  </a:lnTo>
                  <a:lnTo>
                    <a:pt x="1455655" y="373179"/>
                  </a:lnTo>
                  <a:lnTo>
                    <a:pt x="1458224" y="373179"/>
                  </a:lnTo>
                  <a:lnTo>
                    <a:pt x="1460793" y="367943"/>
                  </a:lnTo>
                  <a:lnTo>
                    <a:pt x="1462030" y="364040"/>
                  </a:lnTo>
                  <a:lnTo>
                    <a:pt x="1455655" y="358899"/>
                  </a:lnTo>
                  <a:lnTo>
                    <a:pt x="1452990" y="354996"/>
                  </a:lnTo>
                  <a:lnTo>
                    <a:pt x="1452990" y="353758"/>
                  </a:lnTo>
                  <a:lnTo>
                    <a:pt x="1454323" y="352426"/>
                  </a:lnTo>
                  <a:lnTo>
                    <a:pt x="1455655" y="352426"/>
                  </a:lnTo>
                  <a:lnTo>
                    <a:pt x="1451754" y="349855"/>
                  </a:lnTo>
                  <a:lnTo>
                    <a:pt x="1447852" y="351188"/>
                  </a:lnTo>
                  <a:lnTo>
                    <a:pt x="1449185" y="352426"/>
                  </a:lnTo>
                  <a:lnTo>
                    <a:pt x="1449185" y="353758"/>
                  </a:lnTo>
                  <a:lnTo>
                    <a:pt x="1449185" y="354996"/>
                  </a:lnTo>
                  <a:lnTo>
                    <a:pt x="1443951" y="353758"/>
                  </a:lnTo>
                  <a:lnTo>
                    <a:pt x="1443951" y="354996"/>
                  </a:lnTo>
                  <a:lnTo>
                    <a:pt x="1449185" y="360232"/>
                  </a:lnTo>
                  <a:lnTo>
                    <a:pt x="1454323" y="364040"/>
                  </a:lnTo>
                  <a:lnTo>
                    <a:pt x="1454323" y="365373"/>
                  </a:lnTo>
                  <a:lnTo>
                    <a:pt x="1452990" y="365373"/>
                  </a:lnTo>
                  <a:lnTo>
                    <a:pt x="1446615" y="364040"/>
                  </a:lnTo>
                  <a:lnTo>
                    <a:pt x="1442714" y="364040"/>
                  </a:lnTo>
                  <a:lnTo>
                    <a:pt x="1441382" y="365373"/>
                  </a:lnTo>
                  <a:lnTo>
                    <a:pt x="1441382" y="369181"/>
                  </a:lnTo>
                  <a:lnTo>
                    <a:pt x="1442714" y="370514"/>
                  </a:lnTo>
                  <a:lnTo>
                    <a:pt x="1443951" y="373179"/>
                  </a:lnTo>
                  <a:lnTo>
                    <a:pt x="1441382" y="374417"/>
                  </a:lnTo>
                  <a:lnTo>
                    <a:pt x="1438813" y="373179"/>
                  </a:lnTo>
                  <a:lnTo>
                    <a:pt x="1438813" y="370514"/>
                  </a:lnTo>
                  <a:lnTo>
                    <a:pt x="1437576" y="367943"/>
                  </a:lnTo>
                  <a:lnTo>
                    <a:pt x="1435007" y="370514"/>
                  </a:lnTo>
                  <a:lnTo>
                    <a:pt x="1432438" y="374417"/>
                  </a:lnTo>
                  <a:lnTo>
                    <a:pt x="1431105" y="375654"/>
                  </a:lnTo>
                  <a:lnTo>
                    <a:pt x="1429773" y="376987"/>
                  </a:lnTo>
                  <a:lnTo>
                    <a:pt x="1427204" y="375654"/>
                  </a:lnTo>
                  <a:lnTo>
                    <a:pt x="1425967" y="371846"/>
                  </a:lnTo>
                  <a:lnTo>
                    <a:pt x="1427204" y="369181"/>
                  </a:lnTo>
                  <a:lnTo>
                    <a:pt x="1431105" y="367943"/>
                  </a:lnTo>
                  <a:lnTo>
                    <a:pt x="1433675" y="365373"/>
                  </a:lnTo>
                  <a:lnTo>
                    <a:pt x="1435007" y="364040"/>
                  </a:lnTo>
                  <a:lnTo>
                    <a:pt x="1433675" y="361470"/>
                  </a:lnTo>
                  <a:lnTo>
                    <a:pt x="1432438" y="360232"/>
                  </a:lnTo>
                  <a:lnTo>
                    <a:pt x="1431105" y="361470"/>
                  </a:lnTo>
                  <a:lnTo>
                    <a:pt x="1429773" y="360232"/>
                  </a:lnTo>
                  <a:lnTo>
                    <a:pt x="1428537" y="358899"/>
                  </a:lnTo>
                  <a:lnTo>
                    <a:pt x="1428537" y="356329"/>
                  </a:lnTo>
                  <a:lnTo>
                    <a:pt x="1431105" y="356329"/>
                  </a:lnTo>
                  <a:lnTo>
                    <a:pt x="1431105" y="354996"/>
                  </a:lnTo>
                  <a:lnTo>
                    <a:pt x="1431105" y="353758"/>
                  </a:lnTo>
                  <a:lnTo>
                    <a:pt x="1429773" y="351188"/>
                  </a:lnTo>
                  <a:lnTo>
                    <a:pt x="1427204" y="348618"/>
                  </a:lnTo>
                  <a:lnTo>
                    <a:pt x="1424635" y="345952"/>
                  </a:lnTo>
                  <a:lnTo>
                    <a:pt x="1422066" y="344715"/>
                  </a:lnTo>
                  <a:lnTo>
                    <a:pt x="1420734" y="347285"/>
                  </a:lnTo>
                  <a:lnTo>
                    <a:pt x="1420734" y="349855"/>
                  </a:lnTo>
                  <a:lnTo>
                    <a:pt x="1420734" y="351188"/>
                  </a:lnTo>
                  <a:lnTo>
                    <a:pt x="1422066" y="351188"/>
                  </a:lnTo>
                  <a:lnTo>
                    <a:pt x="1424635" y="351188"/>
                  </a:lnTo>
                  <a:lnTo>
                    <a:pt x="1425967" y="353758"/>
                  </a:lnTo>
                  <a:lnTo>
                    <a:pt x="1425967" y="354996"/>
                  </a:lnTo>
                  <a:lnTo>
                    <a:pt x="1424635" y="356329"/>
                  </a:lnTo>
                  <a:lnTo>
                    <a:pt x="1423398" y="353758"/>
                  </a:lnTo>
                  <a:lnTo>
                    <a:pt x="1420734" y="353758"/>
                  </a:lnTo>
                  <a:lnTo>
                    <a:pt x="1419497" y="353758"/>
                  </a:lnTo>
                  <a:lnTo>
                    <a:pt x="1419497" y="354996"/>
                  </a:lnTo>
                  <a:lnTo>
                    <a:pt x="1422066" y="356329"/>
                  </a:lnTo>
                  <a:lnTo>
                    <a:pt x="1422066" y="358899"/>
                  </a:lnTo>
                  <a:lnTo>
                    <a:pt x="1422066" y="360232"/>
                  </a:lnTo>
                  <a:lnTo>
                    <a:pt x="1419497" y="360232"/>
                  </a:lnTo>
                  <a:lnTo>
                    <a:pt x="1419497" y="361470"/>
                  </a:lnTo>
                  <a:lnTo>
                    <a:pt x="1419497" y="362802"/>
                  </a:lnTo>
                  <a:lnTo>
                    <a:pt x="1422066" y="364040"/>
                  </a:lnTo>
                  <a:lnTo>
                    <a:pt x="1424635" y="366706"/>
                  </a:lnTo>
                  <a:lnTo>
                    <a:pt x="1424635" y="369181"/>
                  </a:lnTo>
                  <a:lnTo>
                    <a:pt x="1423398" y="373179"/>
                  </a:lnTo>
                  <a:lnTo>
                    <a:pt x="1418165" y="370514"/>
                  </a:lnTo>
                  <a:lnTo>
                    <a:pt x="1415595" y="367943"/>
                  </a:lnTo>
                  <a:lnTo>
                    <a:pt x="1415595" y="365373"/>
                  </a:lnTo>
                  <a:lnTo>
                    <a:pt x="1415595" y="364040"/>
                  </a:lnTo>
                  <a:lnTo>
                    <a:pt x="1415595" y="362802"/>
                  </a:lnTo>
                  <a:lnTo>
                    <a:pt x="1414358" y="362802"/>
                  </a:lnTo>
                  <a:lnTo>
                    <a:pt x="1410457" y="365373"/>
                  </a:lnTo>
                  <a:lnTo>
                    <a:pt x="1406556" y="367943"/>
                  </a:lnTo>
                  <a:lnTo>
                    <a:pt x="1405319" y="369181"/>
                  </a:lnTo>
                  <a:lnTo>
                    <a:pt x="1406556" y="373179"/>
                  </a:lnTo>
                  <a:lnTo>
                    <a:pt x="1409125" y="374417"/>
                  </a:lnTo>
                  <a:lnTo>
                    <a:pt x="1414358" y="376987"/>
                  </a:lnTo>
                  <a:lnTo>
                    <a:pt x="1418165" y="379558"/>
                  </a:lnTo>
                  <a:lnTo>
                    <a:pt x="1420734" y="383461"/>
                  </a:lnTo>
                  <a:lnTo>
                    <a:pt x="1420734" y="387269"/>
                  </a:lnTo>
                  <a:lnTo>
                    <a:pt x="1420734" y="388601"/>
                  </a:lnTo>
                  <a:lnTo>
                    <a:pt x="1420734" y="389934"/>
                  </a:lnTo>
                  <a:lnTo>
                    <a:pt x="1415595" y="387269"/>
                  </a:lnTo>
                  <a:lnTo>
                    <a:pt x="1411694" y="386031"/>
                  </a:lnTo>
                  <a:lnTo>
                    <a:pt x="1411694" y="384698"/>
                  </a:lnTo>
                  <a:lnTo>
                    <a:pt x="1413027" y="383461"/>
                  </a:lnTo>
                  <a:lnTo>
                    <a:pt x="1413027" y="380890"/>
                  </a:lnTo>
                  <a:lnTo>
                    <a:pt x="1409125" y="379558"/>
                  </a:lnTo>
                  <a:lnTo>
                    <a:pt x="1405319" y="378320"/>
                  </a:lnTo>
                  <a:lnTo>
                    <a:pt x="1403987" y="375654"/>
                  </a:lnTo>
                  <a:lnTo>
                    <a:pt x="1403987" y="371846"/>
                  </a:lnTo>
                  <a:lnTo>
                    <a:pt x="1400085" y="370514"/>
                  </a:lnTo>
                  <a:lnTo>
                    <a:pt x="1397517" y="370514"/>
                  </a:lnTo>
                  <a:lnTo>
                    <a:pt x="1393710" y="373179"/>
                  </a:lnTo>
                  <a:lnTo>
                    <a:pt x="1389809" y="375654"/>
                  </a:lnTo>
                  <a:lnTo>
                    <a:pt x="1389809" y="376987"/>
                  </a:lnTo>
                  <a:lnTo>
                    <a:pt x="1389809" y="378320"/>
                  </a:lnTo>
                  <a:lnTo>
                    <a:pt x="1393710" y="380890"/>
                  </a:lnTo>
                  <a:lnTo>
                    <a:pt x="1397517" y="383461"/>
                  </a:lnTo>
                  <a:lnTo>
                    <a:pt x="1397517" y="386031"/>
                  </a:lnTo>
                  <a:lnTo>
                    <a:pt x="1397517" y="388601"/>
                  </a:lnTo>
                  <a:lnTo>
                    <a:pt x="1394947" y="392504"/>
                  </a:lnTo>
                  <a:lnTo>
                    <a:pt x="1391046" y="396312"/>
                  </a:lnTo>
                  <a:lnTo>
                    <a:pt x="1389809" y="396312"/>
                  </a:lnTo>
                  <a:lnTo>
                    <a:pt x="1389809" y="395075"/>
                  </a:lnTo>
                  <a:lnTo>
                    <a:pt x="1391046" y="388601"/>
                  </a:lnTo>
                  <a:lnTo>
                    <a:pt x="1392378" y="383461"/>
                  </a:lnTo>
                  <a:lnTo>
                    <a:pt x="1391046" y="382128"/>
                  </a:lnTo>
                  <a:lnTo>
                    <a:pt x="1387240" y="380890"/>
                  </a:lnTo>
                  <a:lnTo>
                    <a:pt x="1384670" y="380890"/>
                  </a:lnTo>
                  <a:lnTo>
                    <a:pt x="1383339" y="383461"/>
                  </a:lnTo>
                  <a:lnTo>
                    <a:pt x="1382102" y="387269"/>
                  </a:lnTo>
                  <a:lnTo>
                    <a:pt x="1383339" y="388601"/>
                  </a:lnTo>
                  <a:lnTo>
                    <a:pt x="1380769" y="391172"/>
                  </a:lnTo>
                  <a:lnTo>
                    <a:pt x="1379437" y="392504"/>
                  </a:lnTo>
                  <a:lnTo>
                    <a:pt x="1376868" y="392504"/>
                  </a:lnTo>
                  <a:lnTo>
                    <a:pt x="1375631" y="393837"/>
                  </a:lnTo>
                  <a:lnTo>
                    <a:pt x="1375631" y="396312"/>
                  </a:lnTo>
                  <a:lnTo>
                    <a:pt x="1374299" y="396312"/>
                  </a:lnTo>
                  <a:lnTo>
                    <a:pt x="1372967" y="395075"/>
                  </a:lnTo>
                  <a:lnTo>
                    <a:pt x="1374299" y="392504"/>
                  </a:lnTo>
                  <a:lnTo>
                    <a:pt x="1375631" y="391172"/>
                  </a:lnTo>
                  <a:lnTo>
                    <a:pt x="1371730" y="389934"/>
                  </a:lnTo>
                  <a:lnTo>
                    <a:pt x="1367829" y="388601"/>
                  </a:lnTo>
                  <a:lnTo>
                    <a:pt x="1366592" y="388601"/>
                  </a:lnTo>
                  <a:lnTo>
                    <a:pt x="1361358" y="389934"/>
                  </a:lnTo>
                  <a:lnTo>
                    <a:pt x="1362690" y="396312"/>
                  </a:lnTo>
                  <a:lnTo>
                    <a:pt x="1358789" y="398978"/>
                  </a:lnTo>
                  <a:lnTo>
                    <a:pt x="1357552" y="388601"/>
                  </a:lnTo>
                  <a:lnTo>
                    <a:pt x="1351082" y="389934"/>
                  </a:lnTo>
                  <a:lnTo>
                    <a:pt x="1349845" y="401548"/>
                  </a:lnTo>
                  <a:lnTo>
                    <a:pt x="1348512" y="392504"/>
                  </a:lnTo>
                  <a:lnTo>
                    <a:pt x="1343374" y="391172"/>
                  </a:lnTo>
                  <a:lnTo>
                    <a:pt x="1349845" y="387269"/>
                  </a:lnTo>
                  <a:lnTo>
                    <a:pt x="1333002" y="379558"/>
                  </a:lnTo>
                  <a:lnTo>
                    <a:pt x="1322726" y="364040"/>
                  </a:lnTo>
                  <a:lnTo>
                    <a:pt x="1318825" y="362802"/>
                  </a:lnTo>
                  <a:lnTo>
                    <a:pt x="1314924" y="366706"/>
                  </a:lnTo>
                  <a:lnTo>
                    <a:pt x="1311117" y="370514"/>
                  </a:lnTo>
                  <a:lnTo>
                    <a:pt x="1303315" y="370514"/>
                  </a:lnTo>
                  <a:lnTo>
                    <a:pt x="1312354" y="366706"/>
                  </a:lnTo>
                  <a:lnTo>
                    <a:pt x="1314924" y="362802"/>
                  </a:lnTo>
                  <a:lnTo>
                    <a:pt x="1317492" y="361470"/>
                  </a:lnTo>
                  <a:lnTo>
                    <a:pt x="1316255" y="357662"/>
                  </a:lnTo>
                  <a:lnTo>
                    <a:pt x="1314924" y="353758"/>
                  </a:lnTo>
                  <a:lnTo>
                    <a:pt x="1309785" y="352426"/>
                  </a:lnTo>
                  <a:lnTo>
                    <a:pt x="1305884" y="351188"/>
                  </a:lnTo>
                  <a:lnTo>
                    <a:pt x="1305884" y="349855"/>
                  </a:lnTo>
                  <a:lnTo>
                    <a:pt x="1305884" y="348618"/>
                  </a:lnTo>
                  <a:lnTo>
                    <a:pt x="1305884" y="347285"/>
                  </a:lnTo>
                  <a:lnTo>
                    <a:pt x="1307216" y="347285"/>
                  </a:lnTo>
                  <a:lnTo>
                    <a:pt x="1313686" y="351188"/>
                  </a:lnTo>
                  <a:lnTo>
                    <a:pt x="1317492" y="354996"/>
                  </a:lnTo>
                  <a:lnTo>
                    <a:pt x="1323963" y="361470"/>
                  </a:lnTo>
                  <a:lnTo>
                    <a:pt x="1329197" y="367943"/>
                  </a:lnTo>
                  <a:lnTo>
                    <a:pt x="1331765" y="366706"/>
                  </a:lnTo>
                  <a:lnTo>
                    <a:pt x="1333002" y="367943"/>
                  </a:lnTo>
                  <a:lnTo>
                    <a:pt x="1334335" y="369181"/>
                  </a:lnTo>
                  <a:lnTo>
                    <a:pt x="1335572" y="370514"/>
                  </a:lnTo>
                  <a:lnTo>
                    <a:pt x="1338141" y="369181"/>
                  </a:lnTo>
                  <a:lnTo>
                    <a:pt x="1340710" y="369181"/>
                  </a:lnTo>
                  <a:lnTo>
                    <a:pt x="1347180" y="374417"/>
                  </a:lnTo>
                  <a:lnTo>
                    <a:pt x="1352414" y="376987"/>
                  </a:lnTo>
                  <a:lnTo>
                    <a:pt x="1353650" y="375654"/>
                  </a:lnTo>
                  <a:lnTo>
                    <a:pt x="1356220" y="375654"/>
                  </a:lnTo>
                  <a:lnTo>
                    <a:pt x="1361358" y="379558"/>
                  </a:lnTo>
                  <a:lnTo>
                    <a:pt x="1367829" y="380890"/>
                  </a:lnTo>
                  <a:lnTo>
                    <a:pt x="1370397" y="378320"/>
                  </a:lnTo>
                  <a:lnTo>
                    <a:pt x="1372967" y="375654"/>
                  </a:lnTo>
                  <a:lnTo>
                    <a:pt x="1372967" y="374417"/>
                  </a:lnTo>
                  <a:lnTo>
                    <a:pt x="1371730" y="373179"/>
                  </a:lnTo>
                  <a:lnTo>
                    <a:pt x="1369160" y="371846"/>
                  </a:lnTo>
                  <a:lnTo>
                    <a:pt x="1366592" y="369181"/>
                  </a:lnTo>
                  <a:lnTo>
                    <a:pt x="1367829" y="367943"/>
                  </a:lnTo>
                  <a:lnTo>
                    <a:pt x="1370397" y="369181"/>
                  </a:lnTo>
                  <a:lnTo>
                    <a:pt x="1371730" y="370514"/>
                  </a:lnTo>
                  <a:lnTo>
                    <a:pt x="1374299" y="371846"/>
                  </a:lnTo>
                  <a:lnTo>
                    <a:pt x="1375631" y="374417"/>
                  </a:lnTo>
                  <a:lnTo>
                    <a:pt x="1376868" y="374417"/>
                  </a:lnTo>
                  <a:lnTo>
                    <a:pt x="1379437" y="371846"/>
                  </a:lnTo>
                  <a:lnTo>
                    <a:pt x="1380769" y="369181"/>
                  </a:lnTo>
                  <a:lnTo>
                    <a:pt x="1380769" y="367943"/>
                  </a:lnTo>
                  <a:lnTo>
                    <a:pt x="1376868" y="367943"/>
                  </a:lnTo>
                  <a:lnTo>
                    <a:pt x="1375631" y="367943"/>
                  </a:lnTo>
                  <a:lnTo>
                    <a:pt x="1376868" y="366706"/>
                  </a:lnTo>
                  <a:lnTo>
                    <a:pt x="1378200" y="366706"/>
                  </a:lnTo>
                  <a:lnTo>
                    <a:pt x="1380769" y="365373"/>
                  </a:lnTo>
                  <a:lnTo>
                    <a:pt x="1382102" y="365373"/>
                  </a:lnTo>
                  <a:lnTo>
                    <a:pt x="1384670" y="365373"/>
                  </a:lnTo>
                  <a:lnTo>
                    <a:pt x="1384670" y="364040"/>
                  </a:lnTo>
                  <a:lnTo>
                    <a:pt x="1385908" y="364040"/>
                  </a:lnTo>
                  <a:lnTo>
                    <a:pt x="1384670" y="360232"/>
                  </a:lnTo>
                  <a:lnTo>
                    <a:pt x="1384670" y="358899"/>
                  </a:lnTo>
                  <a:lnTo>
                    <a:pt x="1385908" y="358899"/>
                  </a:lnTo>
                  <a:lnTo>
                    <a:pt x="1387240" y="360232"/>
                  </a:lnTo>
                  <a:lnTo>
                    <a:pt x="1388477" y="361470"/>
                  </a:lnTo>
                  <a:lnTo>
                    <a:pt x="1388477" y="360232"/>
                  </a:lnTo>
                  <a:lnTo>
                    <a:pt x="1389809" y="360232"/>
                  </a:lnTo>
                  <a:lnTo>
                    <a:pt x="1388477" y="357662"/>
                  </a:lnTo>
                  <a:lnTo>
                    <a:pt x="1389809" y="354996"/>
                  </a:lnTo>
                  <a:lnTo>
                    <a:pt x="1394947" y="353758"/>
                  </a:lnTo>
                  <a:lnTo>
                    <a:pt x="1397517" y="352426"/>
                  </a:lnTo>
                  <a:lnTo>
                    <a:pt x="1398848" y="349855"/>
                  </a:lnTo>
                  <a:lnTo>
                    <a:pt x="1397517" y="347285"/>
                  </a:lnTo>
                  <a:lnTo>
                    <a:pt x="1394947" y="348618"/>
                  </a:lnTo>
                  <a:lnTo>
                    <a:pt x="1393710" y="351188"/>
                  </a:lnTo>
                  <a:lnTo>
                    <a:pt x="1391046" y="351188"/>
                  </a:lnTo>
                  <a:lnTo>
                    <a:pt x="1388477" y="351188"/>
                  </a:lnTo>
                  <a:lnTo>
                    <a:pt x="1387240" y="348618"/>
                  </a:lnTo>
                  <a:lnTo>
                    <a:pt x="1388477" y="345952"/>
                  </a:lnTo>
                  <a:lnTo>
                    <a:pt x="1388477" y="344715"/>
                  </a:lnTo>
                  <a:lnTo>
                    <a:pt x="1389809" y="345952"/>
                  </a:lnTo>
                  <a:lnTo>
                    <a:pt x="1391046" y="348618"/>
                  </a:lnTo>
                  <a:lnTo>
                    <a:pt x="1391046" y="347285"/>
                  </a:lnTo>
                  <a:lnTo>
                    <a:pt x="1392378" y="345952"/>
                  </a:lnTo>
                  <a:lnTo>
                    <a:pt x="1394947" y="344715"/>
                  </a:lnTo>
                  <a:lnTo>
                    <a:pt x="1397517" y="345952"/>
                  </a:lnTo>
                  <a:lnTo>
                    <a:pt x="1400085" y="345952"/>
                  </a:lnTo>
                  <a:lnTo>
                    <a:pt x="1401418" y="344715"/>
                  </a:lnTo>
                  <a:lnTo>
                    <a:pt x="1402655" y="342144"/>
                  </a:lnTo>
                  <a:lnTo>
                    <a:pt x="1403987" y="340907"/>
                  </a:lnTo>
                  <a:lnTo>
                    <a:pt x="1405319" y="337004"/>
                  </a:lnTo>
                  <a:lnTo>
                    <a:pt x="1405319" y="331863"/>
                  </a:lnTo>
                  <a:lnTo>
                    <a:pt x="1403987" y="330530"/>
                  </a:lnTo>
                  <a:lnTo>
                    <a:pt x="1400085" y="329197"/>
                  </a:lnTo>
                  <a:lnTo>
                    <a:pt x="1396279" y="327960"/>
                  </a:lnTo>
                  <a:lnTo>
                    <a:pt x="1394947" y="329197"/>
                  </a:lnTo>
                  <a:lnTo>
                    <a:pt x="1396279" y="331863"/>
                  </a:lnTo>
                  <a:lnTo>
                    <a:pt x="1397517" y="334433"/>
                  </a:lnTo>
                  <a:lnTo>
                    <a:pt x="1396279" y="337004"/>
                  </a:lnTo>
                  <a:lnTo>
                    <a:pt x="1393710" y="339574"/>
                  </a:lnTo>
                  <a:lnTo>
                    <a:pt x="1392378" y="339574"/>
                  </a:lnTo>
                  <a:lnTo>
                    <a:pt x="1392378" y="337004"/>
                  </a:lnTo>
                  <a:lnTo>
                    <a:pt x="1392378" y="334433"/>
                  </a:lnTo>
                  <a:lnTo>
                    <a:pt x="1392378" y="333100"/>
                  </a:lnTo>
                  <a:lnTo>
                    <a:pt x="1392378" y="331863"/>
                  </a:lnTo>
                  <a:lnTo>
                    <a:pt x="1387240" y="334433"/>
                  </a:lnTo>
                  <a:lnTo>
                    <a:pt x="1384670" y="335671"/>
                  </a:lnTo>
                  <a:lnTo>
                    <a:pt x="1382102" y="337004"/>
                  </a:lnTo>
                  <a:lnTo>
                    <a:pt x="1380769" y="338241"/>
                  </a:lnTo>
                  <a:lnTo>
                    <a:pt x="1378200" y="338241"/>
                  </a:lnTo>
                  <a:lnTo>
                    <a:pt x="1375631" y="339574"/>
                  </a:lnTo>
                  <a:lnTo>
                    <a:pt x="1372967" y="340907"/>
                  </a:lnTo>
                  <a:lnTo>
                    <a:pt x="1372967" y="344715"/>
                  </a:lnTo>
                  <a:lnTo>
                    <a:pt x="1371730" y="344715"/>
                  </a:lnTo>
                  <a:lnTo>
                    <a:pt x="1370397" y="342144"/>
                  </a:lnTo>
                  <a:lnTo>
                    <a:pt x="1370397" y="339574"/>
                  </a:lnTo>
                  <a:lnTo>
                    <a:pt x="1371730" y="337004"/>
                  </a:lnTo>
                  <a:lnTo>
                    <a:pt x="1374299" y="335671"/>
                  </a:lnTo>
                  <a:lnTo>
                    <a:pt x="1378200" y="334433"/>
                  </a:lnTo>
                  <a:lnTo>
                    <a:pt x="1380769" y="333100"/>
                  </a:lnTo>
                  <a:lnTo>
                    <a:pt x="1380769" y="330530"/>
                  </a:lnTo>
                  <a:lnTo>
                    <a:pt x="1380769" y="327960"/>
                  </a:lnTo>
                  <a:lnTo>
                    <a:pt x="1382102" y="326627"/>
                  </a:lnTo>
                  <a:lnTo>
                    <a:pt x="1383339" y="326627"/>
                  </a:lnTo>
                  <a:lnTo>
                    <a:pt x="1387240" y="327960"/>
                  </a:lnTo>
                  <a:lnTo>
                    <a:pt x="1388477" y="329197"/>
                  </a:lnTo>
                  <a:lnTo>
                    <a:pt x="1389809" y="329197"/>
                  </a:lnTo>
                  <a:lnTo>
                    <a:pt x="1392378" y="326627"/>
                  </a:lnTo>
                  <a:lnTo>
                    <a:pt x="1392378" y="325389"/>
                  </a:lnTo>
                  <a:lnTo>
                    <a:pt x="1392378" y="324056"/>
                  </a:lnTo>
                  <a:lnTo>
                    <a:pt x="1388477" y="324056"/>
                  </a:lnTo>
                  <a:lnTo>
                    <a:pt x="1388477" y="321486"/>
                  </a:lnTo>
                  <a:lnTo>
                    <a:pt x="1391046" y="318916"/>
                  </a:lnTo>
                  <a:lnTo>
                    <a:pt x="1391046" y="317583"/>
                  </a:lnTo>
                  <a:lnTo>
                    <a:pt x="1392378" y="317583"/>
                  </a:lnTo>
                  <a:lnTo>
                    <a:pt x="1398848" y="320249"/>
                  </a:lnTo>
                  <a:lnTo>
                    <a:pt x="1405319" y="324056"/>
                  </a:lnTo>
                  <a:lnTo>
                    <a:pt x="1406556" y="322819"/>
                  </a:lnTo>
                  <a:lnTo>
                    <a:pt x="1406556" y="320249"/>
                  </a:lnTo>
                  <a:lnTo>
                    <a:pt x="1406556" y="318916"/>
                  </a:lnTo>
                  <a:lnTo>
                    <a:pt x="1405319" y="317583"/>
                  </a:lnTo>
                  <a:lnTo>
                    <a:pt x="1392378" y="315013"/>
                  </a:lnTo>
                  <a:lnTo>
                    <a:pt x="1392378" y="313680"/>
                  </a:lnTo>
                  <a:lnTo>
                    <a:pt x="1394947" y="312442"/>
                  </a:lnTo>
                  <a:lnTo>
                    <a:pt x="1397517" y="312442"/>
                  </a:lnTo>
                  <a:lnTo>
                    <a:pt x="1403987" y="313680"/>
                  </a:lnTo>
                  <a:lnTo>
                    <a:pt x="1409125" y="316345"/>
                  </a:lnTo>
                  <a:lnTo>
                    <a:pt x="1410457" y="315013"/>
                  </a:lnTo>
                  <a:lnTo>
                    <a:pt x="1410457" y="313680"/>
                  </a:lnTo>
                  <a:lnTo>
                    <a:pt x="1410457" y="312442"/>
                  </a:lnTo>
                  <a:lnTo>
                    <a:pt x="1410457" y="311110"/>
                  </a:lnTo>
                  <a:lnTo>
                    <a:pt x="1402655" y="309872"/>
                  </a:lnTo>
                  <a:lnTo>
                    <a:pt x="1402655" y="308539"/>
                  </a:lnTo>
                  <a:lnTo>
                    <a:pt x="1406556" y="308539"/>
                  </a:lnTo>
                  <a:lnTo>
                    <a:pt x="1410457" y="308539"/>
                  </a:lnTo>
                  <a:lnTo>
                    <a:pt x="1413027" y="307302"/>
                  </a:lnTo>
                  <a:lnTo>
                    <a:pt x="1414358" y="304731"/>
                  </a:lnTo>
                  <a:lnTo>
                    <a:pt x="1413027" y="302161"/>
                  </a:lnTo>
                  <a:lnTo>
                    <a:pt x="1410457" y="299495"/>
                  </a:lnTo>
                  <a:lnTo>
                    <a:pt x="1409125" y="300828"/>
                  </a:lnTo>
                  <a:lnTo>
                    <a:pt x="1406556" y="303399"/>
                  </a:lnTo>
                  <a:lnTo>
                    <a:pt x="1405319" y="302161"/>
                  </a:lnTo>
                  <a:lnTo>
                    <a:pt x="1406556" y="298258"/>
                  </a:lnTo>
                  <a:lnTo>
                    <a:pt x="1406556" y="293022"/>
                  </a:lnTo>
                  <a:lnTo>
                    <a:pt x="1402655" y="293022"/>
                  </a:lnTo>
                  <a:lnTo>
                    <a:pt x="1400085" y="293022"/>
                  </a:lnTo>
                  <a:lnTo>
                    <a:pt x="1400085" y="294355"/>
                  </a:lnTo>
                  <a:lnTo>
                    <a:pt x="1402655" y="297020"/>
                  </a:lnTo>
                  <a:lnTo>
                    <a:pt x="1402655" y="298258"/>
                  </a:lnTo>
                  <a:lnTo>
                    <a:pt x="1400085" y="298258"/>
                  </a:lnTo>
                  <a:lnTo>
                    <a:pt x="1398848" y="298258"/>
                  </a:lnTo>
                  <a:lnTo>
                    <a:pt x="1397517" y="298258"/>
                  </a:lnTo>
                  <a:lnTo>
                    <a:pt x="1396279" y="298258"/>
                  </a:lnTo>
                  <a:lnTo>
                    <a:pt x="1393710" y="297020"/>
                  </a:lnTo>
                  <a:lnTo>
                    <a:pt x="1392378" y="295687"/>
                  </a:lnTo>
                  <a:lnTo>
                    <a:pt x="1393710" y="294355"/>
                  </a:lnTo>
                  <a:lnTo>
                    <a:pt x="1394947" y="293022"/>
                  </a:lnTo>
                  <a:lnTo>
                    <a:pt x="1393710" y="293022"/>
                  </a:lnTo>
                  <a:lnTo>
                    <a:pt x="1391046" y="293022"/>
                  </a:lnTo>
                  <a:lnTo>
                    <a:pt x="1388477" y="293022"/>
                  </a:lnTo>
                  <a:lnTo>
                    <a:pt x="1387240" y="294355"/>
                  </a:lnTo>
                  <a:lnTo>
                    <a:pt x="1385908" y="294355"/>
                  </a:lnTo>
                  <a:lnTo>
                    <a:pt x="1387240" y="298258"/>
                  </a:lnTo>
                  <a:lnTo>
                    <a:pt x="1385908" y="302161"/>
                  </a:lnTo>
                  <a:lnTo>
                    <a:pt x="1385908" y="303399"/>
                  </a:lnTo>
                  <a:lnTo>
                    <a:pt x="1387240" y="303399"/>
                  </a:lnTo>
                  <a:lnTo>
                    <a:pt x="1388477" y="304731"/>
                  </a:lnTo>
                  <a:lnTo>
                    <a:pt x="1388477" y="307302"/>
                  </a:lnTo>
                  <a:lnTo>
                    <a:pt x="1385908" y="308539"/>
                  </a:lnTo>
                  <a:lnTo>
                    <a:pt x="1382102" y="307302"/>
                  </a:lnTo>
                  <a:lnTo>
                    <a:pt x="1378200" y="307302"/>
                  </a:lnTo>
                  <a:lnTo>
                    <a:pt x="1375631" y="305969"/>
                  </a:lnTo>
                  <a:lnTo>
                    <a:pt x="1375631" y="304731"/>
                  </a:lnTo>
                  <a:lnTo>
                    <a:pt x="1376868" y="303399"/>
                  </a:lnTo>
                  <a:lnTo>
                    <a:pt x="1379437" y="303399"/>
                  </a:lnTo>
                  <a:lnTo>
                    <a:pt x="1382102" y="300828"/>
                  </a:lnTo>
                  <a:lnTo>
                    <a:pt x="1383339" y="298258"/>
                  </a:lnTo>
                  <a:lnTo>
                    <a:pt x="1382102" y="295687"/>
                  </a:lnTo>
                  <a:lnTo>
                    <a:pt x="1380769" y="294355"/>
                  </a:lnTo>
                  <a:lnTo>
                    <a:pt x="1378200" y="293022"/>
                  </a:lnTo>
                  <a:lnTo>
                    <a:pt x="1372967" y="291784"/>
                  </a:lnTo>
                  <a:lnTo>
                    <a:pt x="1369160" y="293022"/>
                  </a:lnTo>
                  <a:lnTo>
                    <a:pt x="1367829" y="294355"/>
                  </a:lnTo>
                  <a:lnTo>
                    <a:pt x="1361358" y="300828"/>
                  </a:lnTo>
                  <a:lnTo>
                    <a:pt x="1353650" y="304731"/>
                  </a:lnTo>
                  <a:lnTo>
                    <a:pt x="1353650" y="303399"/>
                  </a:lnTo>
                  <a:lnTo>
                    <a:pt x="1357552" y="297020"/>
                  </a:lnTo>
                  <a:lnTo>
                    <a:pt x="1361358" y="293022"/>
                  </a:lnTo>
                  <a:lnTo>
                    <a:pt x="1362690" y="291784"/>
                  </a:lnTo>
                  <a:lnTo>
                    <a:pt x="1367829" y="290547"/>
                  </a:lnTo>
                  <a:lnTo>
                    <a:pt x="1367829" y="289214"/>
                  </a:lnTo>
                  <a:lnTo>
                    <a:pt x="1356220" y="287881"/>
                  </a:lnTo>
                  <a:lnTo>
                    <a:pt x="1345943" y="286643"/>
                  </a:lnTo>
                  <a:lnTo>
                    <a:pt x="1345943" y="289214"/>
                  </a:lnTo>
                  <a:lnTo>
                    <a:pt x="1344611" y="291784"/>
                  </a:lnTo>
                  <a:lnTo>
                    <a:pt x="1342042" y="293022"/>
                  </a:lnTo>
                  <a:lnTo>
                    <a:pt x="1339473" y="294355"/>
                  </a:lnTo>
                  <a:lnTo>
                    <a:pt x="1338141" y="293022"/>
                  </a:lnTo>
                  <a:lnTo>
                    <a:pt x="1339473" y="291784"/>
                  </a:lnTo>
                  <a:lnTo>
                    <a:pt x="1340710" y="289214"/>
                  </a:lnTo>
                  <a:lnTo>
                    <a:pt x="1339473" y="284073"/>
                  </a:lnTo>
                  <a:lnTo>
                    <a:pt x="1338141" y="281408"/>
                  </a:lnTo>
                  <a:lnTo>
                    <a:pt x="1333002" y="281408"/>
                  </a:lnTo>
                  <a:lnTo>
                    <a:pt x="1327864" y="281408"/>
                  </a:lnTo>
                  <a:lnTo>
                    <a:pt x="1326532" y="282740"/>
                  </a:lnTo>
                  <a:lnTo>
                    <a:pt x="1325295" y="282740"/>
                  </a:lnTo>
                  <a:lnTo>
                    <a:pt x="1322726" y="280170"/>
                  </a:lnTo>
                  <a:lnTo>
                    <a:pt x="1320157" y="280170"/>
                  </a:lnTo>
                  <a:lnTo>
                    <a:pt x="1317492" y="281408"/>
                  </a:lnTo>
                  <a:lnTo>
                    <a:pt x="1316255" y="284073"/>
                  </a:lnTo>
                  <a:lnTo>
                    <a:pt x="1317492" y="286643"/>
                  </a:lnTo>
                  <a:lnTo>
                    <a:pt x="1318825" y="290547"/>
                  </a:lnTo>
                  <a:lnTo>
                    <a:pt x="1317492" y="291784"/>
                  </a:lnTo>
                  <a:lnTo>
                    <a:pt x="1316255" y="293022"/>
                  </a:lnTo>
                  <a:lnTo>
                    <a:pt x="1314924" y="293022"/>
                  </a:lnTo>
                  <a:lnTo>
                    <a:pt x="1312354" y="285311"/>
                  </a:lnTo>
                  <a:lnTo>
                    <a:pt x="1311117" y="278837"/>
                  </a:lnTo>
                  <a:lnTo>
                    <a:pt x="1311117" y="277599"/>
                  </a:lnTo>
                  <a:lnTo>
                    <a:pt x="1311117" y="276267"/>
                  </a:lnTo>
                  <a:lnTo>
                    <a:pt x="1302077" y="273696"/>
                  </a:lnTo>
                  <a:lnTo>
                    <a:pt x="1294370" y="271126"/>
                  </a:lnTo>
                  <a:lnTo>
                    <a:pt x="1293038" y="269793"/>
                  </a:lnTo>
                  <a:lnTo>
                    <a:pt x="1294370" y="269793"/>
                  </a:lnTo>
                  <a:lnTo>
                    <a:pt x="1295607" y="269793"/>
                  </a:lnTo>
                  <a:lnTo>
                    <a:pt x="1296844" y="268556"/>
                  </a:lnTo>
                  <a:lnTo>
                    <a:pt x="1294370" y="267318"/>
                  </a:lnTo>
                  <a:lnTo>
                    <a:pt x="1285236" y="264653"/>
                  </a:lnTo>
                  <a:lnTo>
                    <a:pt x="1280097" y="262082"/>
                  </a:lnTo>
                  <a:lnTo>
                    <a:pt x="1276196" y="259512"/>
                  </a:lnTo>
                  <a:lnTo>
                    <a:pt x="1278860" y="259512"/>
                  </a:lnTo>
                  <a:lnTo>
                    <a:pt x="1283999" y="259512"/>
                  </a:lnTo>
                  <a:lnTo>
                    <a:pt x="1286567" y="260845"/>
                  </a:lnTo>
                  <a:lnTo>
                    <a:pt x="1287900" y="260845"/>
                  </a:lnTo>
                  <a:lnTo>
                    <a:pt x="1291706" y="262082"/>
                  </a:lnTo>
                  <a:lnTo>
                    <a:pt x="1299413" y="265985"/>
                  </a:lnTo>
                  <a:lnTo>
                    <a:pt x="1305884" y="269793"/>
                  </a:lnTo>
                  <a:lnTo>
                    <a:pt x="1309785" y="273696"/>
                  </a:lnTo>
                  <a:lnTo>
                    <a:pt x="1313686" y="272459"/>
                  </a:lnTo>
                  <a:lnTo>
                    <a:pt x="1316255" y="273696"/>
                  </a:lnTo>
                  <a:lnTo>
                    <a:pt x="1318825" y="272459"/>
                  </a:lnTo>
                  <a:lnTo>
                    <a:pt x="1321394" y="273696"/>
                  </a:lnTo>
                  <a:lnTo>
                    <a:pt x="1325295" y="275029"/>
                  </a:lnTo>
                  <a:lnTo>
                    <a:pt x="1329197" y="276267"/>
                  </a:lnTo>
                  <a:lnTo>
                    <a:pt x="1330434" y="275029"/>
                  </a:lnTo>
                  <a:lnTo>
                    <a:pt x="1331765" y="273696"/>
                  </a:lnTo>
                  <a:lnTo>
                    <a:pt x="1334335" y="273696"/>
                  </a:lnTo>
                  <a:lnTo>
                    <a:pt x="1335572" y="273696"/>
                  </a:lnTo>
                  <a:lnTo>
                    <a:pt x="1335572" y="275029"/>
                  </a:lnTo>
                  <a:lnTo>
                    <a:pt x="1336904" y="276267"/>
                  </a:lnTo>
                  <a:lnTo>
                    <a:pt x="1338141" y="275029"/>
                  </a:lnTo>
                  <a:lnTo>
                    <a:pt x="1339473" y="273696"/>
                  </a:lnTo>
                  <a:lnTo>
                    <a:pt x="1339473" y="271126"/>
                  </a:lnTo>
                  <a:lnTo>
                    <a:pt x="1340710" y="269793"/>
                  </a:lnTo>
                  <a:lnTo>
                    <a:pt x="1343374" y="268556"/>
                  </a:lnTo>
                  <a:lnTo>
                    <a:pt x="1344611" y="268556"/>
                  </a:lnTo>
                  <a:lnTo>
                    <a:pt x="1345943" y="268556"/>
                  </a:lnTo>
                  <a:lnTo>
                    <a:pt x="1345943" y="269793"/>
                  </a:lnTo>
                  <a:lnTo>
                    <a:pt x="1344611" y="271126"/>
                  </a:lnTo>
                  <a:lnTo>
                    <a:pt x="1342042" y="271126"/>
                  </a:lnTo>
                  <a:lnTo>
                    <a:pt x="1342042" y="273696"/>
                  </a:lnTo>
                  <a:lnTo>
                    <a:pt x="1342042" y="276267"/>
                  </a:lnTo>
                  <a:lnTo>
                    <a:pt x="1343374" y="277599"/>
                  </a:lnTo>
                  <a:lnTo>
                    <a:pt x="1345943" y="277599"/>
                  </a:lnTo>
                  <a:lnTo>
                    <a:pt x="1348512" y="276267"/>
                  </a:lnTo>
                  <a:lnTo>
                    <a:pt x="1349845" y="276267"/>
                  </a:lnTo>
                  <a:lnTo>
                    <a:pt x="1352414" y="277599"/>
                  </a:lnTo>
                  <a:lnTo>
                    <a:pt x="1351082" y="278837"/>
                  </a:lnTo>
                  <a:lnTo>
                    <a:pt x="1352414" y="280170"/>
                  </a:lnTo>
                  <a:lnTo>
                    <a:pt x="1357552" y="276267"/>
                  </a:lnTo>
                  <a:lnTo>
                    <a:pt x="1360121" y="273696"/>
                  </a:lnTo>
                  <a:lnTo>
                    <a:pt x="1364022" y="276267"/>
                  </a:lnTo>
                  <a:lnTo>
                    <a:pt x="1367829" y="277599"/>
                  </a:lnTo>
                  <a:lnTo>
                    <a:pt x="1369160" y="276267"/>
                  </a:lnTo>
                  <a:lnTo>
                    <a:pt x="1369160" y="275029"/>
                  </a:lnTo>
                  <a:lnTo>
                    <a:pt x="1367829" y="273696"/>
                  </a:lnTo>
                  <a:lnTo>
                    <a:pt x="1366592" y="271126"/>
                  </a:lnTo>
                  <a:lnTo>
                    <a:pt x="1369160" y="269793"/>
                  </a:lnTo>
                  <a:lnTo>
                    <a:pt x="1371730" y="268556"/>
                  </a:lnTo>
                  <a:lnTo>
                    <a:pt x="1375631" y="271126"/>
                  </a:lnTo>
                  <a:lnTo>
                    <a:pt x="1376868" y="273696"/>
                  </a:lnTo>
                  <a:lnTo>
                    <a:pt x="1375631" y="275029"/>
                  </a:lnTo>
                  <a:lnTo>
                    <a:pt x="1372967" y="275029"/>
                  </a:lnTo>
                  <a:lnTo>
                    <a:pt x="1371730" y="276267"/>
                  </a:lnTo>
                  <a:lnTo>
                    <a:pt x="1371730" y="278837"/>
                  </a:lnTo>
                  <a:lnTo>
                    <a:pt x="1379437" y="280170"/>
                  </a:lnTo>
                  <a:lnTo>
                    <a:pt x="1387240" y="280170"/>
                  </a:lnTo>
                  <a:lnTo>
                    <a:pt x="1387240" y="277599"/>
                  </a:lnTo>
                  <a:lnTo>
                    <a:pt x="1385908" y="275029"/>
                  </a:lnTo>
                  <a:lnTo>
                    <a:pt x="1383339" y="275029"/>
                  </a:lnTo>
                  <a:lnTo>
                    <a:pt x="1382102" y="276267"/>
                  </a:lnTo>
                  <a:lnTo>
                    <a:pt x="1380769" y="276267"/>
                  </a:lnTo>
                  <a:lnTo>
                    <a:pt x="1379437" y="273696"/>
                  </a:lnTo>
                  <a:lnTo>
                    <a:pt x="1382102" y="272459"/>
                  </a:lnTo>
                  <a:lnTo>
                    <a:pt x="1383339" y="271126"/>
                  </a:lnTo>
                  <a:lnTo>
                    <a:pt x="1378200" y="268556"/>
                  </a:lnTo>
                  <a:lnTo>
                    <a:pt x="1375631" y="265985"/>
                  </a:lnTo>
                  <a:lnTo>
                    <a:pt x="1378200" y="264653"/>
                  </a:lnTo>
                  <a:lnTo>
                    <a:pt x="1379437" y="264653"/>
                  </a:lnTo>
                  <a:lnTo>
                    <a:pt x="1379437" y="263415"/>
                  </a:lnTo>
                  <a:lnTo>
                    <a:pt x="1379437" y="262082"/>
                  </a:lnTo>
                  <a:lnTo>
                    <a:pt x="1376868" y="258274"/>
                  </a:lnTo>
                  <a:lnTo>
                    <a:pt x="1374299" y="256942"/>
                  </a:lnTo>
                  <a:lnTo>
                    <a:pt x="1370397" y="259512"/>
                  </a:lnTo>
                  <a:lnTo>
                    <a:pt x="1364022" y="262082"/>
                  </a:lnTo>
                  <a:lnTo>
                    <a:pt x="1364022" y="260845"/>
                  </a:lnTo>
                  <a:lnTo>
                    <a:pt x="1364022" y="259512"/>
                  </a:lnTo>
                  <a:lnTo>
                    <a:pt x="1367829" y="255609"/>
                  </a:lnTo>
                  <a:lnTo>
                    <a:pt x="1372967" y="253038"/>
                  </a:lnTo>
                  <a:lnTo>
                    <a:pt x="1369160" y="249230"/>
                  </a:lnTo>
                  <a:lnTo>
                    <a:pt x="1364022" y="247898"/>
                  </a:lnTo>
                  <a:lnTo>
                    <a:pt x="1364022" y="243994"/>
                  </a:lnTo>
                  <a:lnTo>
                    <a:pt x="1365259" y="242757"/>
                  </a:lnTo>
                  <a:lnTo>
                    <a:pt x="1370397" y="245327"/>
                  </a:lnTo>
                  <a:lnTo>
                    <a:pt x="1374299" y="249230"/>
                  </a:lnTo>
                  <a:lnTo>
                    <a:pt x="1376868" y="247898"/>
                  </a:lnTo>
                  <a:lnTo>
                    <a:pt x="1379437" y="246565"/>
                  </a:lnTo>
                  <a:lnTo>
                    <a:pt x="1382102" y="246565"/>
                  </a:lnTo>
                  <a:lnTo>
                    <a:pt x="1384670" y="247898"/>
                  </a:lnTo>
                  <a:lnTo>
                    <a:pt x="1387240" y="247898"/>
                  </a:lnTo>
                  <a:lnTo>
                    <a:pt x="1388477" y="246565"/>
                  </a:lnTo>
                  <a:lnTo>
                    <a:pt x="1391046" y="246565"/>
                  </a:lnTo>
                  <a:lnTo>
                    <a:pt x="1393710" y="246565"/>
                  </a:lnTo>
                  <a:lnTo>
                    <a:pt x="1397517" y="245327"/>
                  </a:lnTo>
                  <a:lnTo>
                    <a:pt x="1397517" y="241424"/>
                  </a:lnTo>
                  <a:lnTo>
                    <a:pt x="1397517" y="240091"/>
                  </a:lnTo>
                  <a:lnTo>
                    <a:pt x="1393710" y="237616"/>
                  </a:lnTo>
                  <a:lnTo>
                    <a:pt x="1389809" y="234951"/>
                  </a:lnTo>
                  <a:lnTo>
                    <a:pt x="1392378" y="233713"/>
                  </a:lnTo>
                  <a:lnTo>
                    <a:pt x="1394947" y="234951"/>
                  </a:lnTo>
                  <a:lnTo>
                    <a:pt x="1397517" y="236283"/>
                  </a:lnTo>
                  <a:lnTo>
                    <a:pt x="1398848" y="237616"/>
                  </a:lnTo>
                  <a:lnTo>
                    <a:pt x="1400085" y="237616"/>
                  </a:lnTo>
                  <a:lnTo>
                    <a:pt x="1401418" y="236283"/>
                  </a:lnTo>
                  <a:lnTo>
                    <a:pt x="1403987" y="236283"/>
                  </a:lnTo>
                  <a:lnTo>
                    <a:pt x="1403987" y="237616"/>
                  </a:lnTo>
                  <a:lnTo>
                    <a:pt x="1402655" y="240091"/>
                  </a:lnTo>
                  <a:lnTo>
                    <a:pt x="1400085" y="242757"/>
                  </a:lnTo>
                  <a:lnTo>
                    <a:pt x="1401418" y="243994"/>
                  </a:lnTo>
                  <a:lnTo>
                    <a:pt x="1401418" y="246565"/>
                  </a:lnTo>
                  <a:lnTo>
                    <a:pt x="1398848" y="249230"/>
                  </a:lnTo>
                  <a:lnTo>
                    <a:pt x="1400085" y="251801"/>
                  </a:lnTo>
                  <a:lnTo>
                    <a:pt x="1398848" y="254371"/>
                  </a:lnTo>
                  <a:lnTo>
                    <a:pt x="1396279" y="253038"/>
                  </a:lnTo>
                  <a:lnTo>
                    <a:pt x="1391046" y="250468"/>
                  </a:lnTo>
                  <a:lnTo>
                    <a:pt x="1387240" y="251801"/>
                  </a:lnTo>
                  <a:lnTo>
                    <a:pt x="1382102" y="253038"/>
                  </a:lnTo>
                  <a:lnTo>
                    <a:pt x="1384670" y="258274"/>
                  </a:lnTo>
                  <a:lnTo>
                    <a:pt x="1388477" y="262082"/>
                  </a:lnTo>
                  <a:lnTo>
                    <a:pt x="1389809" y="258274"/>
                  </a:lnTo>
                  <a:lnTo>
                    <a:pt x="1391046" y="256942"/>
                  </a:lnTo>
                  <a:lnTo>
                    <a:pt x="1393710" y="256942"/>
                  </a:lnTo>
                  <a:lnTo>
                    <a:pt x="1396279" y="258274"/>
                  </a:lnTo>
                  <a:lnTo>
                    <a:pt x="1398848" y="259512"/>
                  </a:lnTo>
                  <a:lnTo>
                    <a:pt x="1400085" y="262082"/>
                  </a:lnTo>
                  <a:lnTo>
                    <a:pt x="1393710" y="263415"/>
                  </a:lnTo>
                  <a:lnTo>
                    <a:pt x="1387240" y="265985"/>
                  </a:lnTo>
                  <a:lnTo>
                    <a:pt x="1389809" y="268556"/>
                  </a:lnTo>
                  <a:lnTo>
                    <a:pt x="1391046" y="268556"/>
                  </a:lnTo>
                  <a:lnTo>
                    <a:pt x="1393710" y="267318"/>
                  </a:lnTo>
                  <a:lnTo>
                    <a:pt x="1396279" y="265985"/>
                  </a:lnTo>
                  <a:lnTo>
                    <a:pt x="1397517" y="267318"/>
                  </a:lnTo>
                  <a:lnTo>
                    <a:pt x="1400085" y="268556"/>
                  </a:lnTo>
                  <a:lnTo>
                    <a:pt x="1400085" y="269793"/>
                  </a:lnTo>
                  <a:lnTo>
                    <a:pt x="1398848" y="271126"/>
                  </a:lnTo>
                  <a:lnTo>
                    <a:pt x="1396279" y="269793"/>
                  </a:lnTo>
                  <a:lnTo>
                    <a:pt x="1394947" y="271126"/>
                  </a:lnTo>
                  <a:lnTo>
                    <a:pt x="1393710" y="272459"/>
                  </a:lnTo>
                  <a:lnTo>
                    <a:pt x="1393710" y="273696"/>
                  </a:lnTo>
                  <a:lnTo>
                    <a:pt x="1396279" y="276267"/>
                  </a:lnTo>
                  <a:lnTo>
                    <a:pt x="1398848" y="276267"/>
                  </a:lnTo>
                  <a:lnTo>
                    <a:pt x="1400085" y="275029"/>
                  </a:lnTo>
                  <a:lnTo>
                    <a:pt x="1401418" y="273696"/>
                  </a:lnTo>
                  <a:lnTo>
                    <a:pt x="1402655" y="278837"/>
                  </a:lnTo>
                  <a:lnTo>
                    <a:pt x="1402655" y="280170"/>
                  </a:lnTo>
                  <a:lnTo>
                    <a:pt x="1405319" y="281408"/>
                  </a:lnTo>
                  <a:lnTo>
                    <a:pt x="1407888" y="280170"/>
                  </a:lnTo>
                  <a:lnTo>
                    <a:pt x="1406556" y="277599"/>
                  </a:lnTo>
                  <a:lnTo>
                    <a:pt x="1405319" y="275029"/>
                  </a:lnTo>
                  <a:lnTo>
                    <a:pt x="1405319" y="272459"/>
                  </a:lnTo>
                  <a:lnTo>
                    <a:pt x="1407888" y="271126"/>
                  </a:lnTo>
                  <a:lnTo>
                    <a:pt x="1406556" y="269793"/>
                  </a:lnTo>
                  <a:lnTo>
                    <a:pt x="1405319" y="268556"/>
                  </a:lnTo>
                  <a:lnTo>
                    <a:pt x="1405319" y="265985"/>
                  </a:lnTo>
                  <a:lnTo>
                    <a:pt x="1407888" y="265985"/>
                  </a:lnTo>
                  <a:lnTo>
                    <a:pt x="1409125" y="273696"/>
                  </a:lnTo>
                  <a:lnTo>
                    <a:pt x="1413027" y="273696"/>
                  </a:lnTo>
                  <a:lnTo>
                    <a:pt x="1414358" y="267318"/>
                  </a:lnTo>
                  <a:lnTo>
                    <a:pt x="1411694" y="265985"/>
                  </a:lnTo>
                  <a:lnTo>
                    <a:pt x="1415595" y="264653"/>
                  </a:lnTo>
                  <a:lnTo>
                    <a:pt x="1410457" y="263415"/>
                  </a:lnTo>
                  <a:lnTo>
                    <a:pt x="1411694" y="258274"/>
                  </a:lnTo>
                  <a:lnTo>
                    <a:pt x="1416928" y="256942"/>
                  </a:lnTo>
                  <a:lnTo>
                    <a:pt x="1415595" y="262082"/>
                  </a:lnTo>
                  <a:lnTo>
                    <a:pt x="1422066" y="265985"/>
                  </a:lnTo>
                  <a:lnTo>
                    <a:pt x="1422066" y="268556"/>
                  </a:lnTo>
                  <a:lnTo>
                    <a:pt x="1419497" y="269793"/>
                  </a:lnTo>
                  <a:lnTo>
                    <a:pt x="1425967" y="276267"/>
                  </a:lnTo>
                  <a:lnTo>
                    <a:pt x="1416928" y="277599"/>
                  </a:lnTo>
                  <a:lnTo>
                    <a:pt x="1419497" y="280170"/>
                  </a:lnTo>
                  <a:lnTo>
                    <a:pt x="1420734" y="280170"/>
                  </a:lnTo>
                  <a:lnTo>
                    <a:pt x="1432438" y="278837"/>
                  </a:lnTo>
                  <a:lnTo>
                    <a:pt x="1428537" y="277599"/>
                  </a:lnTo>
                  <a:lnTo>
                    <a:pt x="1427204" y="268556"/>
                  </a:lnTo>
                  <a:lnTo>
                    <a:pt x="1424635" y="267318"/>
                  </a:lnTo>
                  <a:lnTo>
                    <a:pt x="1425967" y="264653"/>
                  </a:lnTo>
                  <a:lnTo>
                    <a:pt x="1431105" y="269793"/>
                  </a:lnTo>
                  <a:lnTo>
                    <a:pt x="1435007" y="269793"/>
                  </a:lnTo>
                  <a:lnTo>
                    <a:pt x="1433675" y="272459"/>
                  </a:lnTo>
                  <a:lnTo>
                    <a:pt x="1440145" y="273696"/>
                  </a:lnTo>
                  <a:lnTo>
                    <a:pt x="1437576" y="276267"/>
                  </a:lnTo>
                  <a:lnTo>
                    <a:pt x="1445283" y="277599"/>
                  </a:lnTo>
                  <a:lnTo>
                    <a:pt x="1445283" y="265985"/>
                  </a:lnTo>
                  <a:lnTo>
                    <a:pt x="1452990" y="275029"/>
                  </a:lnTo>
                  <a:lnTo>
                    <a:pt x="1455655" y="276267"/>
                  </a:lnTo>
                  <a:lnTo>
                    <a:pt x="1462030" y="275029"/>
                  </a:lnTo>
                  <a:lnTo>
                    <a:pt x="1464599" y="273696"/>
                  </a:lnTo>
                  <a:lnTo>
                    <a:pt x="1469833" y="269793"/>
                  </a:lnTo>
                  <a:lnTo>
                    <a:pt x="1474971" y="267318"/>
                  </a:lnTo>
                  <a:lnTo>
                    <a:pt x="1478872" y="263415"/>
                  </a:lnTo>
                  <a:lnTo>
                    <a:pt x="1480110" y="260845"/>
                  </a:lnTo>
                  <a:lnTo>
                    <a:pt x="1477540" y="259512"/>
                  </a:lnTo>
                  <a:lnTo>
                    <a:pt x="1476303" y="259512"/>
                  </a:lnTo>
                  <a:lnTo>
                    <a:pt x="1474971" y="258274"/>
                  </a:lnTo>
                  <a:lnTo>
                    <a:pt x="1474971" y="255609"/>
                  </a:lnTo>
                  <a:lnTo>
                    <a:pt x="1476303" y="250468"/>
                  </a:lnTo>
                  <a:lnTo>
                    <a:pt x="1480110" y="247898"/>
                  </a:lnTo>
                  <a:lnTo>
                    <a:pt x="1482679" y="249230"/>
                  </a:lnTo>
                  <a:lnTo>
                    <a:pt x="1482679" y="253038"/>
                  </a:lnTo>
                  <a:lnTo>
                    <a:pt x="1484011" y="253038"/>
                  </a:lnTo>
                  <a:lnTo>
                    <a:pt x="1485343" y="250468"/>
                  </a:lnTo>
                  <a:lnTo>
                    <a:pt x="1487912" y="246565"/>
                  </a:lnTo>
                  <a:lnTo>
                    <a:pt x="1489149" y="243994"/>
                  </a:lnTo>
                  <a:lnTo>
                    <a:pt x="1487912" y="241424"/>
                  </a:lnTo>
                  <a:lnTo>
                    <a:pt x="1485343" y="238854"/>
                  </a:lnTo>
                  <a:lnTo>
                    <a:pt x="1485343" y="236283"/>
                  </a:lnTo>
                  <a:lnTo>
                    <a:pt x="1485343" y="233713"/>
                  </a:lnTo>
                  <a:lnTo>
                    <a:pt x="1487912" y="229810"/>
                  </a:lnTo>
                  <a:lnTo>
                    <a:pt x="1489149" y="226002"/>
                  </a:lnTo>
                  <a:lnTo>
                    <a:pt x="1491718" y="224669"/>
                  </a:lnTo>
                  <a:lnTo>
                    <a:pt x="1494287" y="224669"/>
                  </a:lnTo>
                  <a:lnTo>
                    <a:pt x="1496857" y="224669"/>
                  </a:lnTo>
                  <a:lnTo>
                    <a:pt x="1499521" y="220766"/>
                  </a:lnTo>
                  <a:lnTo>
                    <a:pt x="1496857" y="219528"/>
                  </a:lnTo>
                  <a:lnTo>
                    <a:pt x="1496857" y="218196"/>
                  </a:lnTo>
                  <a:lnTo>
                    <a:pt x="1500758" y="215625"/>
                  </a:lnTo>
                  <a:lnTo>
                    <a:pt x="1502090" y="211722"/>
                  </a:lnTo>
                  <a:lnTo>
                    <a:pt x="1500758" y="209152"/>
                  </a:lnTo>
                  <a:lnTo>
                    <a:pt x="1499521" y="206581"/>
                  </a:lnTo>
                  <a:lnTo>
                    <a:pt x="1498188" y="202678"/>
                  </a:lnTo>
                  <a:lnTo>
                    <a:pt x="1499521" y="198870"/>
                  </a:lnTo>
                  <a:lnTo>
                    <a:pt x="1502090" y="198870"/>
                  </a:lnTo>
                  <a:lnTo>
                    <a:pt x="1503327" y="200108"/>
                  </a:lnTo>
                  <a:lnTo>
                    <a:pt x="1504659" y="204011"/>
                  </a:lnTo>
                  <a:lnTo>
                    <a:pt x="1507228" y="207914"/>
                  </a:lnTo>
                  <a:lnTo>
                    <a:pt x="1511130" y="207914"/>
                  </a:lnTo>
                  <a:lnTo>
                    <a:pt x="1513698" y="205344"/>
                  </a:lnTo>
                  <a:lnTo>
                    <a:pt x="1512367" y="211722"/>
                  </a:lnTo>
                  <a:lnTo>
                    <a:pt x="1520169" y="209152"/>
                  </a:lnTo>
                  <a:lnTo>
                    <a:pt x="1520169" y="202678"/>
                  </a:lnTo>
                  <a:lnTo>
                    <a:pt x="1527877" y="196300"/>
                  </a:lnTo>
                  <a:lnTo>
                    <a:pt x="1517505" y="184686"/>
                  </a:lnTo>
                  <a:lnTo>
                    <a:pt x="1520169" y="179450"/>
                  </a:lnTo>
                  <a:lnTo>
                    <a:pt x="1523975" y="182020"/>
                  </a:lnTo>
                  <a:lnTo>
                    <a:pt x="1527877" y="178212"/>
                  </a:lnTo>
                  <a:lnTo>
                    <a:pt x="1520169" y="163932"/>
                  </a:lnTo>
                  <a:lnTo>
                    <a:pt x="1521406" y="156221"/>
                  </a:lnTo>
                  <a:lnTo>
                    <a:pt x="1513698" y="147177"/>
                  </a:lnTo>
                  <a:lnTo>
                    <a:pt x="1512367" y="138133"/>
                  </a:lnTo>
                  <a:lnTo>
                    <a:pt x="1503327" y="129090"/>
                  </a:lnTo>
                  <a:lnTo>
                    <a:pt x="1498188" y="127852"/>
                  </a:lnTo>
                  <a:lnTo>
                    <a:pt x="1498188" y="123949"/>
                  </a:lnTo>
                  <a:lnTo>
                    <a:pt x="1490481" y="121378"/>
                  </a:lnTo>
                  <a:lnTo>
                    <a:pt x="1491718" y="127852"/>
                  </a:lnTo>
                  <a:lnTo>
                    <a:pt x="1489149" y="131755"/>
                  </a:lnTo>
                  <a:lnTo>
                    <a:pt x="1493050" y="129090"/>
                  </a:lnTo>
                  <a:lnTo>
                    <a:pt x="1499521" y="132993"/>
                  </a:lnTo>
                  <a:lnTo>
                    <a:pt x="1481442" y="135563"/>
                  </a:lnTo>
                  <a:lnTo>
                    <a:pt x="1487912" y="142037"/>
                  </a:lnTo>
                  <a:lnTo>
                    <a:pt x="1494287" y="140704"/>
                  </a:lnTo>
                  <a:lnTo>
                    <a:pt x="1493050" y="145940"/>
                  </a:lnTo>
                  <a:lnTo>
                    <a:pt x="1487912" y="143370"/>
                  </a:lnTo>
                  <a:lnTo>
                    <a:pt x="1485343" y="145940"/>
                  </a:lnTo>
                  <a:lnTo>
                    <a:pt x="1484011" y="139466"/>
                  </a:lnTo>
                  <a:lnTo>
                    <a:pt x="1480110" y="139466"/>
                  </a:lnTo>
                  <a:lnTo>
                    <a:pt x="1480110" y="136896"/>
                  </a:lnTo>
                  <a:lnTo>
                    <a:pt x="1469833" y="144607"/>
                  </a:lnTo>
                  <a:lnTo>
                    <a:pt x="1474971" y="173071"/>
                  </a:lnTo>
                  <a:lnTo>
                    <a:pt x="1473639" y="191064"/>
                  </a:lnTo>
                  <a:lnTo>
                    <a:pt x="1473639" y="197537"/>
                  </a:lnTo>
                  <a:lnTo>
                    <a:pt x="1473639" y="198870"/>
                  </a:lnTo>
                  <a:lnTo>
                    <a:pt x="1471070" y="200108"/>
                  </a:lnTo>
                  <a:lnTo>
                    <a:pt x="1463362" y="200108"/>
                  </a:lnTo>
                  <a:lnTo>
                    <a:pt x="1459556" y="200108"/>
                  </a:lnTo>
                  <a:lnTo>
                    <a:pt x="1456892" y="200108"/>
                  </a:lnTo>
                  <a:lnTo>
                    <a:pt x="1454323" y="197537"/>
                  </a:lnTo>
                  <a:lnTo>
                    <a:pt x="1451754" y="196300"/>
                  </a:lnTo>
                  <a:lnTo>
                    <a:pt x="1450422" y="193634"/>
                  </a:lnTo>
                  <a:lnTo>
                    <a:pt x="1449185" y="194967"/>
                  </a:lnTo>
                  <a:lnTo>
                    <a:pt x="1446615" y="194967"/>
                  </a:lnTo>
                  <a:lnTo>
                    <a:pt x="1446615" y="193634"/>
                  </a:lnTo>
                  <a:lnTo>
                    <a:pt x="1447852" y="192397"/>
                  </a:lnTo>
                  <a:lnTo>
                    <a:pt x="1449185" y="192397"/>
                  </a:lnTo>
                  <a:lnTo>
                    <a:pt x="1451754" y="192397"/>
                  </a:lnTo>
                  <a:lnTo>
                    <a:pt x="1456892" y="193634"/>
                  </a:lnTo>
                  <a:lnTo>
                    <a:pt x="1459556" y="194967"/>
                  </a:lnTo>
                  <a:lnTo>
                    <a:pt x="1460793" y="196300"/>
                  </a:lnTo>
                  <a:lnTo>
                    <a:pt x="1463362" y="193634"/>
                  </a:lnTo>
                  <a:lnTo>
                    <a:pt x="1464599" y="189826"/>
                  </a:lnTo>
                  <a:lnTo>
                    <a:pt x="1464599" y="182020"/>
                  </a:lnTo>
                  <a:lnTo>
                    <a:pt x="1463362" y="176879"/>
                  </a:lnTo>
                  <a:lnTo>
                    <a:pt x="1459556" y="178212"/>
                  </a:lnTo>
                  <a:lnTo>
                    <a:pt x="1450422" y="173071"/>
                  </a:lnTo>
                  <a:lnTo>
                    <a:pt x="1463362" y="175642"/>
                  </a:lnTo>
                  <a:lnTo>
                    <a:pt x="1459556" y="158792"/>
                  </a:lnTo>
                  <a:lnTo>
                    <a:pt x="1456892" y="157554"/>
                  </a:lnTo>
                  <a:lnTo>
                    <a:pt x="1454323" y="154984"/>
                  </a:lnTo>
                  <a:lnTo>
                    <a:pt x="1454323" y="153651"/>
                  </a:lnTo>
                  <a:lnTo>
                    <a:pt x="1458224" y="153651"/>
                  </a:lnTo>
                  <a:lnTo>
                    <a:pt x="1459556" y="153651"/>
                  </a:lnTo>
                  <a:lnTo>
                    <a:pt x="1460793" y="152413"/>
                  </a:lnTo>
                  <a:lnTo>
                    <a:pt x="1460793" y="149748"/>
                  </a:lnTo>
                  <a:lnTo>
                    <a:pt x="1462030" y="143370"/>
                  </a:lnTo>
                  <a:lnTo>
                    <a:pt x="1463362" y="138133"/>
                  </a:lnTo>
                  <a:lnTo>
                    <a:pt x="1462030" y="136896"/>
                  </a:lnTo>
                  <a:lnTo>
                    <a:pt x="1456892" y="140704"/>
                  </a:lnTo>
                  <a:lnTo>
                    <a:pt x="1454323" y="144607"/>
                  </a:lnTo>
                  <a:lnTo>
                    <a:pt x="1452990" y="144607"/>
                  </a:lnTo>
                  <a:lnTo>
                    <a:pt x="1449185" y="143370"/>
                  </a:lnTo>
                  <a:lnTo>
                    <a:pt x="1447852" y="142037"/>
                  </a:lnTo>
                  <a:lnTo>
                    <a:pt x="1445283" y="139466"/>
                  </a:lnTo>
                  <a:lnTo>
                    <a:pt x="1442714" y="136896"/>
                  </a:lnTo>
                  <a:lnTo>
                    <a:pt x="1446615" y="135563"/>
                  </a:lnTo>
                  <a:lnTo>
                    <a:pt x="1451754" y="134326"/>
                  </a:lnTo>
                  <a:lnTo>
                    <a:pt x="1452990" y="134326"/>
                  </a:lnTo>
                  <a:lnTo>
                    <a:pt x="1454323" y="135563"/>
                  </a:lnTo>
                  <a:lnTo>
                    <a:pt x="1458224" y="135563"/>
                  </a:lnTo>
                  <a:lnTo>
                    <a:pt x="1459556" y="134326"/>
                  </a:lnTo>
                  <a:lnTo>
                    <a:pt x="1459556" y="131755"/>
                  </a:lnTo>
                  <a:lnTo>
                    <a:pt x="1458224" y="130422"/>
                  </a:lnTo>
                  <a:lnTo>
                    <a:pt x="1455655" y="127852"/>
                  </a:lnTo>
                  <a:lnTo>
                    <a:pt x="1451754" y="126519"/>
                  </a:lnTo>
                  <a:lnTo>
                    <a:pt x="1442714" y="127852"/>
                  </a:lnTo>
                  <a:lnTo>
                    <a:pt x="1432438" y="129090"/>
                  </a:lnTo>
                  <a:lnTo>
                    <a:pt x="1422066" y="134326"/>
                  </a:lnTo>
                  <a:lnTo>
                    <a:pt x="1410457" y="140704"/>
                  </a:lnTo>
                  <a:lnTo>
                    <a:pt x="1410457" y="142037"/>
                  </a:lnTo>
                  <a:lnTo>
                    <a:pt x="1410457" y="143370"/>
                  </a:lnTo>
                  <a:lnTo>
                    <a:pt x="1409125" y="144607"/>
                  </a:lnTo>
                  <a:lnTo>
                    <a:pt x="1406556" y="145940"/>
                  </a:lnTo>
                  <a:lnTo>
                    <a:pt x="1402655" y="148510"/>
                  </a:lnTo>
                  <a:lnTo>
                    <a:pt x="1401418" y="149748"/>
                  </a:lnTo>
                  <a:lnTo>
                    <a:pt x="1397517" y="151081"/>
                  </a:lnTo>
                  <a:lnTo>
                    <a:pt x="1396279" y="151081"/>
                  </a:lnTo>
                  <a:lnTo>
                    <a:pt x="1396279" y="145940"/>
                  </a:lnTo>
                  <a:lnTo>
                    <a:pt x="1397517" y="144607"/>
                  </a:lnTo>
                  <a:lnTo>
                    <a:pt x="1394947" y="142037"/>
                  </a:lnTo>
                  <a:lnTo>
                    <a:pt x="1392378" y="142037"/>
                  </a:lnTo>
                  <a:lnTo>
                    <a:pt x="1391046" y="142037"/>
                  </a:lnTo>
                  <a:lnTo>
                    <a:pt x="1385908" y="143370"/>
                  </a:lnTo>
                  <a:lnTo>
                    <a:pt x="1379437" y="147177"/>
                  </a:lnTo>
                  <a:lnTo>
                    <a:pt x="1369160" y="152413"/>
                  </a:lnTo>
                  <a:lnTo>
                    <a:pt x="1366592" y="154984"/>
                  </a:lnTo>
                  <a:lnTo>
                    <a:pt x="1356220" y="158792"/>
                  </a:lnTo>
                  <a:lnTo>
                    <a:pt x="1347180" y="161362"/>
                  </a:lnTo>
                  <a:lnTo>
                    <a:pt x="1345943" y="161362"/>
                  </a:lnTo>
                  <a:lnTo>
                    <a:pt x="1343374" y="160124"/>
                  </a:lnTo>
                  <a:lnTo>
                    <a:pt x="1339473" y="160124"/>
                  </a:lnTo>
                  <a:lnTo>
                    <a:pt x="1338141" y="160124"/>
                  </a:lnTo>
                  <a:lnTo>
                    <a:pt x="1336904" y="158792"/>
                  </a:lnTo>
                  <a:lnTo>
                    <a:pt x="1335572" y="157554"/>
                  </a:lnTo>
                  <a:lnTo>
                    <a:pt x="1335572" y="151081"/>
                  </a:lnTo>
                  <a:lnTo>
                    <a:pt x="1335572" y="148510"/>
                  </a:lnTo>
                  <a:lnTo>
                    <a:pt x="1331765" y="139466"/>
                  </a:lnTo>
                  <a:lnTo>
                    <a:pt x="1327864" y="132993"/>
                  </a:lnTo>
                  <a:lnTo>
                    <a:pt x="1325295" y="127852"/>
                  </a:lnTo>
                  <a:lnTo>
                    <a:pt x="1322726" y="121378"/>
                  </a:lnTo>
                  <a:lnTo>
                    <a:pt x="1321394" y="114905"/>
                  </a:lnTo>
                  <a:lnTo>
                    <a:pt x="1318825" y="108431"/>
                  </a:lnTo>
                  <a:lnTo>
                    <a:pt x="1318825" y="102053"/>
                  </a:lnTo>
                  <a:lnTo>
                    <a:pt x="1318825" y="96913"/>
                  </a:lnTo>
                  <a:lnTo>
                    <a:pt x="1321394" y="93009"/>
                  </a:lnTo>
                  <a:lnTo>
                    <a:pt x="1323963" y="90439"/>
                  </a:lnTo>
                  <a:lnTo>
                    <a:pt x="1323963" y="89106"/>
                  </a:lnTo>
                  <a:lnTo>
                    <a:pt x="1323963" y="87773"/>
                  </a:lnTo>
                  <a:lnTo>
                    <a:pt x="1323963" y="85203"/>
                  </a:lnTo>
                  <a:lnTo>
                    <a:pt x="1322726" y="83965"/>
                  </a:lnTo>
                  <a:lnTo>
                    <a:pt x="1314924" y="78730"/>
                  </a:lnTo>
                  <a:lnTo>
                    <a:pt x="1308453" y="73589"/>
                  </a:lnTo>
                  <a:lnTo>
                    <a:pt x="1308453" y="72351"/>
                  </a:lnTo>
                  <a:lnTo>
                    <a:pt x="1308453" y="71018"/>
                  </a:lnTo>
                  <a:lnTo>
                    <a:pt x="1308453" y="69781"/>
                  </a:lnTo>
                  <a:lnTo>
                    <a:pt x="1309785" y="69781"/>
                  </a:lnTo>
                  <a:lnTo>
                    <a:pt x="1318825" y="76159"/>
                  </a:lnTo>
                  <a:lnTo>
                    <a:pt x="1327864" y="82633"/>
                  </a:lnTo>
                  <a:lnTo>
                    <a:pt x="1329197" y="82633"/>
                  </a:lnTo>
                  <a:lnTo>
                    <a:pt x="1329197" y="83965"/>
                  </a:lnTo>
                  <a:lnTo>
                    <a:pt x="1329197" y="86536"/>
                  </a:lnTo>
                  <a:lnTo>
                    <a:pt x="1327864" y="93009"/>
                  </a:lnTo>
                  <a:lnTo>
                    <a:pt x="1326532" y="96913"/>
                  </a:lnTo>
                  <a:lnTo>
                    <a:pt x="1325295" y="103291"/>
                  </a:lnTo>
                  <a:lnTo>
                    <a:pt x="1326532" y="109764"/>
                  </a:lnTo>
                  <a:lnTo>
                    <a:pt x="1327864" y="117475"/>
                  </a:lnTo>
                  <a:lnTo>
                    <a:pt x="1329197" y="120141"/>
                  </a:lnTo>
                  <a:lnTo>
                    <a:pt x="1330434" y="122711"/>
                  </a:lnTo>
                  <a:lnTo>
                    <a:pt x="1331765" y="123949"/>
                  </a:lnTo>
                  <a:lnTo>
                    <a:pt x="1333002" y="123949"/>
                  </a:lnTo>
                  <a:lnTo>
                    <a:pt x="1334335" y="123949"/>
                  </a:lnTo>
                  <a:lnTo>
                    <a:pt x="1336904" y="126519"/>
                  </a:lnTo>
                  <a:lnTo>
                    <a:pt x="1336904" y="130422"/>
                  </a:lnTo>
                  <a:lnTo>
                    <a:pt x="1338141" y="132993"/>
                  </a:lnTo>
                  <a:lnTo>
                    <a:pt x="1338141" y="135563"/>
                  </a:lnTo>
                  <a:lnTo>
                    <a:pt x="1339473" y="136896"/>
                  </a:lnTo>
                  <a:lnTo>
                    <a:pt x="1342042" y="138133"/>
                  </a:lnTo>
                  <a:lnTo>
                    <a:pt x="1345943" y="138133"/>
                  </a:lnTo>
                  <a:lnTo>
                    <a:pt x="1347180" y="136896"/>
                  </a:lnTo>
                  <a:lnTo>
                    <a:pt x="1348512" y="136896"/>
                  </a:lnTo>
                  <a:lnTo>
                    <a:pt x="1348512" y="135563"/>
                  </a:lnTo>
                  <a:lnTo>
                    <a:pt x="1345943" y="134326"/>
                  </a:lnTo>
                  <a:lnTo>
                    <a:pt x="1343374" y="131755"/>
                  </a:lnTo>
                  <a:lnTo>
                    <a:pt x="1344611" y="130422"/>
                  </a:lnTo>
                  <a:lnTo>
                    <a:pt x="1348512" y="131755"/>
                  </a:lnTo>
                  <a:lnTo>
                    <a:pt x="1351082" y="132993"/>
                  </a:lnTo>
                  <a:lnTo>
                    <a:pt x="1353650" y="136896"/>
                  </a:lnTo>
                  <a:lnTo>
                    <a:pt x="1356220" y="140704"/>
                  </a:lnTo>
                  <a:lnTo>
                    <a:pt x="1362690" y="140704"/>
                  </a:lnTo>
                  <a:lnTo>
                    <a:pt x="1369160" y="139466"/>
                  </a:lnTo>
                  <a:lnTo>
                    <a:pt x="1376868" y="134326"/>
                  </a:lnTo>
                  <a:lnTo>
                    <a:pt x="1382102" y="129090"/>
                  </a:lnTo>
                  <a:lnTo>
                    <a:pt x="1384670" y="122711"/>
                  </a:lnTo>
                  <a:lnTo>
                    <a:pt x="1383339" y="121378"/>
                  </a:lnTo>
                  <a:lnTo>
                    <a:pt x="1382102" y="117475"/>
                  </a:lnTo>
                  <a:lnTo>
                    <a:pt x="1380769" y="113667"/>
                  </a:lnTo>
                  <a:lnTo>
                    <a:pt x="1380769" y="112335"/>
                  </a:lnTo>
                  <a:lnTo>
                    <a:pt x="1382102" y="112335"/>
                  </a:lnTo>
                  <a:lnTo>
                    <a:pt x="1384670" y="116238"/>
                  </a:lnTo>
                  <a:lnTo>
                    <a:pt x="1387240" y="118808"/>
                  </a:lnTo>
                  <a:lnTo>
                    <a:pt x="1388477" y="118808"/>
                  </a:lnTo>
                  <a:lnTo>
                    <a:pt x="1396279" y="116238"/>
                  </a:lnTo>
                  <a:lnTo>
                    <a:pt x="1402655" y="113667"/>
                  </a:lnTo>
                  <a:lnTo>
                    <a:pt x="1403987" y="112335"/>
                  </a:lnTo>
                  <a:lnTo>
                    <a:pt x="1402655" y="111002"/>
                  </a:lnTo>
                  <a:lnTo>
                    <a:pt x="1396279" y="109764"/>
                  </a:lnTo>
                  <a:lnTo>
                    <a:pt x="1388477" y="109764"/>
                  </a:lnTo>
                  <a:lnTo>
                    <a:pt x="1379437" y="104624"/>
                  </a:lnTo>
                  <a:lnTo>
                    <a:pt x="1371730" y="98150"/>
                  </a:lnTo>
                  <a:lnTo>
                    <a:pt x="1370397" y="95580"/>
                  </a:lnTo>
                  <a:lnTo>
                    <a:pt x="1370397" y="94247"/>
                  </a:lnTo>
                  <a:lnTo>
                    <a:pt x="1371730" y="94247"/>
                  </a:lnTo>
                  <a:lnTo>
                    <a:pt x="1376868" y="98150"/>
                  </a:lnTo>
                  <a:lnTo>
                    <a:pt x="1380769" y="99483"/>
                  </a:lnTo>
                  <a:lnTo>
                    <a:pt x="1382102" y="99483"/>
                  </a:lnTo>
                  <a:lnTo>
                    <a:pt x="1384670" y="96913"/>
                  </a:lnTo>
                  <a:lnTo>
                    <a:pt x="1385908" y="96913"/>
                  </a:lnTo>
                  <a:lnTo>
                    <a:pt x="1387240" y="102053"/>
                  </a:lnTo>
                  <a:lnTo>
                    <a:pt x="1388477" y="104624"/>
                  </a:lnTo>
                  <a:lnTo>
                    <a:pt x="1389809" y="105861"/>
                  </a:lnTo>
                  <a:lnTo>
                    <a:pt x="1393710" y="104624"/>
                  </a:lnTo>
                  <a:lnTo>
                    <a:pt x="1398848" y="104624"/>
                  </a:lnTo>
                  <a:lnTo>
                    <a:pt x="1402655" y="104624"/>
                  </a:lnTo>
                  <a:lnTo>
                    <a:pt x="1406556" y="104624"/>
                  </a:lnTo>
                  <a:lnTo>
                    <a:pt x="1411694" y="108431"/>
                  </a:lnTo>
                  <a:lnTo>
                    <a:pt x="1416928" y="109764"/>
                  </a:lnTo>
                  <a:lnTo>
                    <a:pt x="1419497" y="108431"/>
                  </a:lnTo>
                  <a:lnTo>
                    <a:pt x="1422066" y="107194"/>
                  </a:lnTo>
                  <a:lnTo>
                    <a:pt x="1423398" y="105861"/>
                  </a:lnTo>
                  <a:lnTo>
                    <a:pt x="1422066" y="105861"/>
                  </a:lnTo>
                  <a:lnTo>
                    <a:pt x="1418165" y="104624"/>
                  </a:lnTo>
                  <a:lnTo>
                    <a:pt x="1414358" y="103291"/>
                  </a:lnTo>
                  <a:lnTo>
                    <a:pt x="1409125" y="99483"/>
                  </a:lnTo>
                  <a:lnTo>
                    <a:pt x="1406556" y="93009"/>
                  </a:lnTo>
                  <a:lnTo>
                    <a:pt x="1402655" y="91676"/>
                  </a:lnTo>
                  <a:lnTo>
                    <a:pt x="1398848" y="85203"/>
                  </a:lnTo>
                  <a:lnTo>
                    <a:pt x="1400085" y="85203"/>
                  </a:lnTo>
                  <a:lnTo>
                    <a:pt x="1410457" y="93009"/>
                  </a:lnTo>
                  <a:lnTo>
                    <a:pt x="1415595" y="96913"/>
                  </a:lnTo>
                  <a:lnTo>
                    <a:pt x="1419497" y="99483"/>
                  </a:lnTo>
                  <a:lnTo>
                    <a:pt x="1423398" y="102053"/>
                  </a:lnTo>
                  <a:lnTo>
                    <a:pt x="1424635" y="102053"/>
                  </a:lnTo>
                  <a:lnTo>
                    <a:pt x="1429773" y="100720"/>
                  </a:lnTo>
                  <a:lnTo>
                    <a:pt x="1433675" y="98150"/>
                  </a:lnTo>
                  <a:lnTo>
                    <a:pt x="1436244" y="96913"/>
                  </a:lnTo>
                  <a:lnTo>
                    <a:pt x="1437576" y="95580"/>
                  </a:lnTo>
                  <a:lnTo>
                    <a:pt x="1440145" y="93009"/>
                  </a:lnTo>
                  <a:lnTo>
                    <a:pt x="1442714" y="91676"/>
                  </a:lnTo>
                  <a:lnTo>
                    <a:pt x="1443951" y="90439"/>
                  </a:lnTo>
                  <a:lnTo>
                    <a:pt x="1443951" y="89106"/>
                  </a:lnTo>
                  <a:lnTo>
                    <a:pt x="1441382" y="85203"/>
                  </a:lnTo>
                  <a:lnTo>
                    <a:pt x="1440145" y="82633"/>
                  </a:lnTo>
                  <a:lnTo>
                    <a:pt x="1436244" y="80062"/>
                  </a:lnTo>
                  <a:lnTo>
                    <a:pt x="1432438" y="78730"/>
                  </a:lnTo>
                  <a:lnTo>
                    <a:pt x="1429773" y="77492"/>
                  </a:lnTo>
                  <a:lnTo>
                    <a:pt x="1427204" y="74922"/>
                  </a:lnTo>
                  <a:lnTo>
                    <a:pt x="1425967" y="71018"/>
                  </a:lnTo>
                  <a:lnTo>
                    <a:pt x="1420734" y="68448"/>
                  </a:lnTo>
                  <a:lnTo>
                    <a:pt x="1414358" y="65878"/>
                  </a:lnTo>
                  <a:lnTo>
                    <a:pt x="1414358" y="64545"/>
                  </a:lnTo>
                  <a:lnTo>
                    <a:pt x="1415595" y="63307"/>
                  </a:lnTo>
                  <a:lnTo>
                    <a:pt x="1419497" y="63307"/>
                  </a:lnTo>
                  <a:lnTo>
                    <a:pt x="1424635" y="63307"/>
                  </a:lnTo>
                  <a:lnTo>
                    <a:pt x="1431105" y="65878"/>
                  </a:lnTo>
                  <a:lnTo>
                    <a:pt x="1437576" y="71018"/>
                  </a:lnTo>
                  <a:lnTo>
                    <a:pt x="1446615" y="77492"/>
                  </a:lnTo>
                  <a:lnTo>
                    <a:pt x="1451754" y="82633"/>
                  </a:lnTo>
                  <a:lnTo>
                    <a:pt x="1455655" y="83965"/>
                  </a:lnTo>
                  <a:lnTo>
                    <a:pt x="1460793" y="83965"/>
                  </a:lnTo>
                  <a:lnTo>
                    <a:pt x="1463362" y="85203"/>
                  </a:lnTo>
                  <a:lnTo>
                    <a:pt x="1468501" y="83965"/>
                  </a:lnTo>
                  <a:lnTo>
                    <a:pt x="1469833" y="83965"/>
                  </a:lnTo>
                  <a:lnTo>
                    <a:pt x="1468501" y="82633"/>
                  </a:lnTo>
                  <a:lnTo>
                    <a:pt x="1462030" y="78730"/>
                  </a:lnTo>
                  <a:lnTo>
                    <a:pt x="1456892" y="76159"/>
                  </a:lnTo>
                  <a:lnTo>
                    <a:pt x="1452990" y="77492"/>
                  </a:lnTo>
                  <a:lnTo>
                    <a:pt x="1451754" y="77492"/>
                  </a:lnTo>
                  <a:lnTo>
                    <a:pt x="1451754" y="76159"/>
                  </a:lnTo>
                  <a:lnTo>
                    <a:pt x="1452990" y="73589"/>
                  </a:lnTo>
                  <a:lnTo>
                    <a:pt x="1452990" y="72351"/>
                  </a:lnTo>
                  <a:lnTo>
                    <a:pt x="1456892" y="72351"/>
                  </a:lnTo>
                  <a:lnTo>
                    <a:pt x="1459556" y="73589"/>
                  </a:lnTo>
                  <a:lnTo>
                    <a:pt x="1460793" y="73589"/>
                  </a:lnTo>
                  <a:lnTo>
                    <a:pt x="1460793" y="72351"/>
                  </a:lnTo>
                  <a:lnTo>
                    <a:pt x="1456892" y="67211"/>
                  </a:lnTo>
                  <a:lnTo>
                    <a:pt x="1454323" y="61974"/>
                  </a:lnTo>
                  <a:lnTo>
                    <a:pt x="1454323" y="59404"/>
                  </a:lnTo>
                  <a:lnTo>
                    <a:pt x="1454323" y="58071"/>
                  </a:lnTo>
                  <a:lnTo>
                    <a:pt x="1451754" y="58071"/>
                  </a:lnTo>
                  <a:lnTo>
                    <a:pt x="1449185" y="58071"/>
                  </a:lnTo>
                  <a:lnTo>
                    <a:pt x="1446615" y="55501"/>
                  </a:lnTo>
                  <a:lnTo>
                    <a:pt x="1445283" y="51693"/>
                  </a:lnTo>
                  <a:lnTo>
                    <a:pt x="1446615" y="50360"/>
                  </a:lnTo>
                  <a:lnTo>
                    <a:pt x="1450422" y="52931"/>
                  </a:lnTo>
                  <a:lnTo>
                    <a:pt x="1451754" y="51693"/>
                  </a:lnTo>
                  <a:lnTo>
                    <a:pt x="1451754" y="49123"/>
                  </a:lnTo>
                  <a:lnTo>
                    <a:pt x="1452990" y="49123"/>
                  </a:lnTo>
                  <a:lnTo>
                    <a:pt x="1452990" y="50360"/>
                  </a:lnTo>
                  <a:lnTo>
                    <a:pt x="1454323" y="55501"/>
                  </a:lnTo>
                  <a:lnTo>
                    <a:pt x="1455655" y="55501"/>
                  </a:lnTo>
                  <a:lnTo>
                    <a:pt x="1458224" y="54263"/>
                  </a:lnTo>
                  <a:lnTo>
                    <a:pt x="1459556" y="54263"/>
                  </a:lnTo>
                  <a:lnTo>
                    <a:pt x="1459556" y="55501"/>
                  </a:lnTo>
                  <a:lnTo>
                    <a:pt x="1458224" y="61974"/>
                  </a:lnTo>
                  <a:lnTo>
                    <a:pt x="1458224" y="63307"/>
                  </a:lnTo>
                  <a:lnTo>
                    <a:pt x="1462030" y="61974"/>
                  </a:lnTo>
                  <a:lnTo>
                    <a:pt x="1465932" y="63307"/>
                  </a:lnTo>
                  <a:lnTo>
                    <a:pt x="1465932" y="67211"/>
                  </a:lnTo>
                  <a:lnTo>
                    <a:pt x="1468501" y="72351"/>
                  </a:lnTo>
                  <a:lnTo>
                    <a:pt x="1473639" y="74922"/>
                  </a:lnTo>
                  <a:lnTo>
                    <a:pt x="1477540" y="78730"/>
                  </a:lnTo>
                  <a:lnTo>
                    <a:pt x="1478872" y="83965"/>
                  </a:lnTo>
                  <a:lnTo>
                    <a:pt x="1480110" y="89106"/>
                  </a:lnTo>
                  <a:lnTo>
                    <a:pt x="1485343" y="94247"/>
                  </a:lnTo>
                  <a:lnTo>
                    <a:pt x="1490481" y="98150"/>
                  </a:lnTo>
                  <a:lnTo>
                    <a:pt x="1491718" y="98150"/>
                  </a:lnTo>
                  <a:lnTo>
                    <a:pt x="1493050" y="98150"/>
                  </a:lnTo>
                  <a:lnTo>
                    <a:pt x="1494287" y="96913"/>
                  </a:lnTo>
                  <a:lnTo>
                    <a:pt x="1495620" y="95580"/>
                  </a:lnTo>
                  <a:lnTo>
                    <a:pt x="1494287" y="94247"/>
                  </a:lnTo>
                  <a:lnTo>
                    <a:pt x="1493050" y="90439"/>
                  </a:lnTo>
                  <a:lnTo>
                    <a:pt x="1493050" y="89106"/>
                  </a:lnTo>
                  <a:lnTo>
                    <a:pt x="1490481" y="85203"/>
                  </a:lnTo>
                  <a:lnTo>
                    <a:pt x="1485343" y="80062"/>
                  </a:lnTo>
                  <a:lnTo>
                    <a:pt x="1482679" y="77492"/>
                  </a:lnTo>
                  <a:lnTo>
                    <a:pt x="1480110" y="74922"/>
                  </a:lnTo>
                  <a:lnTo>
                    <a:pt x="1478872" y="68448"/>
                  </a:lnTo>
                  <a:lnTo>
                    <a:pt x="1473639" y="63307"/>
                  </a:lnTo>
                  <a:lnTo>
                    <a:pt x="1469833" y="55501"/>
                  </a:lnTo>
                  <a:lnTo>
                    <a:pt x="1463362" y="47790"/>
                  </a:lnTo>
                  <a:lnTo>
                    <a:pt x="1459556" y="39984"/>
                  </a:lnTo>
                  <a:lnTo>
                    <a:pt x="1456892" y="31035"/>
                  </a:lnTo>
                  <a:lnTo>
                    <a:pt x="1455655" y="24561"/>
                  </a:lnTo>
                  <a:lnTo>
                    <a:pt x="1454323" y="23229"/>
                  </a:lnTo>
                  <a:lnTo>
                    <a:pt x="1452990" y="23229"/>
                  </a:lnTo>
                  <a:lnTo>
                    <a:pt x="1451754" y="23229"/>
                  </a:lnTo>
                  <a:lnTo>
                    <a:pt x="1450422" y="24561"/>
                  </a:lnTo>
                  <a:lnTo>
                    <a:pt x="1452990" y="32273"/>
                  </a:lnTo>
                  <a:lnTo>
                    <a:pt x="1454323" y="37508"/>
                  </a:lnTo>
                  <a:lnTo>
                    <a:pt x="1452990" y="38746"/>
                  </a:lnTo>
                  <a:lnTo>
                    <a:pt x="1447852" y="33605"/>
                  </a:lnTo>
                  <a:lnTo>
                    <a:pt x="1442714" y="28465"/>
                  </a:lnTo>
                  <a:lnTo>
                    <a:pt x="1442714" y="27132"/>
                  </a:lnTo>
                  <a:lnTo>
                    <a:pt x="1447852" y="28465"/>
                  </a:lnTo>
                  <a:lnTo>
                    <a:pt x="1447852" y="27132"/>
                  </a:lnTo>
                  <a:lnTo>
                    <a:pt x="1447852" y="25799"/>
                  </a:lnTo>
                  <a:lnTo>
                    <a:pt x="1447852" y="24561"/>
                  </a:lnTo>
                  <a:lnTo>
                    <a:pt x="1446615" y="23229"/>
                  </a:lnTo>
                  <a:lnTo>
                    <a:pt x="1445283" y="23229"/>
                  </a:lnTo>
                  <a:lnTo>
                    <a:pt x="1441382" y="24561"/>
                  </a:lnTo>
                  <a:lnTo>
                    <a:pt x="1440145" y="24561"/>
                  </a:lnTo>
                  <a:lnTo>
                    <a:pt x="1436244" y="20658"/>
                  </a:lnTo>
                  <a:lnTo>
                    <a:pt x="1432438" y="14280"/>
                  </a:lnTo>
                  <a:lnTo>
                    <a:pt x="1431105" y="12947"/>
                  </a:lnTo>
                  <a:lnTo>
                    <a:pt x="1429773" y="12947"/>
                  </a:lnTo>
                  <a:lnTo>
                    <a:pt x="1423398" y="12947"/>
                  </a:lnTo>
                  <a:lnTo>
                    <a:pt x="1422066" y="12947"/>
                  </a:lnTo>
                  <a:lnTo>
                    <a:pt x="1422066" y="11614"/>
                  </a:lnTo>
                  <a:lnTo>
                    <a:pt x="1425967" y="9044"/>
                  </a:lnTo>
                  <a:lnTo>
                    <a:pt x="1428537" y="7806"/>
                  </a:lnTo>
                  <a:lnTo>
                    <a:pt x="1431105" y="7806"/>
                  </a:lnTo>
                  <a:lnTo>
                    <a:pt x="1432438" y="7806"/>
                  </a:lnTo>
                  <a:lnTo>
                    <a:pt x="1432438" y="6474"/>
                  </a:lnTo>
                  <a:lnTo>
                    <a:pt x="1428537" y="0"/>
                  </a:lnTo>
                  <a:lnTo>
                    <a:pt x="1206544" y="46457"/>
                  </a:lnTo>
                  <a:lnTo>
                    <a:pt x="815559" y="121378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85E153EF-AE33-9C45-D7C1-66508F6A4AF4}"/>
                </a:ext>
              </a:extLst>
            </p:cNvPr>
            <p:cNvSpPr/>
            <p:nvPr/>
          </p:nvSpPr>
          <p:spPr>
            <a:xfrm>
              <a:off x="6559015" y="5367636"/>
              <a:ext cx="876242" cy="912656"/>
            </a:xfrm>
            <a:custGeom>
              <a:avLst/>
              <a:gdLst>
                <a:gd name="connsiteX0" fmla="*/ 918800 w 975606"/>
                <a:gd name="connsiteY0" fmla="*/ 575857 h 1016150"/>
                <a:gd name="connsiteX1" fmla="*/ 910998 w 975606"/>
                <a:gd name="connsiteY1" fmla="*/ 566813 h 1016150"/>
                <a:gd name="connsiteX2" fmla="*/ 914899 w 975606"/>
                <a:gd name="connsiteY2" fmla="*/ 557769 h 1016150"/>
                <a:gd name="connsiteX3" fmla="*/ 910998 w 975606"/>
                <a:gd name="connsiteY3" fmla="*/ 544822 h 1016150"/>
                <a:gd name="connsiteX4" fmla="*/ 908428 w 975606"/>
                <a:gd name="connsiteY4" fmla="*/ 542252 h 1016150"/>
                <a:gd name="connsiteX5" fmla="*/ 905859 w 975606"/>
                <a:gd name="connsiteY5" fmla="*/ 544822 h 1016150"/>
                <a:gd name="connsiteX6" fmla="*/ 900721 w 975606"/>
                <a:gd name="connsiteY6" fmla="*/ 537111 h 1016150"/>
                <a:gd name="connsiteX7" fmla="*/ 895583 w 975606"/>
                <a:gd name="connsiteY7" fmla="*/ 528067 h 1016150"/>
                <a:gd name="connsiteX8" fmla="*/ 894251 w 975606"/>
                <a:gd name="connsiteY8" fmla="*/ 517691 h 1016150"/>
                <a:gd name="connsiteX9" fmla="*/ 876171 w 975606"/>
                <a:gd name="connsiteY9" fmla="*/ 499603 h 1016150"/>
                <a:gd name="connsiteX10" fmla="*/ 858092 w 975606"/>
                <a:gd name="connsiteY10" fmla="*/ 495795 h 1016150"/>
                <a:gd name="connsiteX11" fmla="*/ 847816 w 975606"/>
                <a:gd name="connsiteY11" fmla="*/ 487989 h 1016150"/>
                <a:gd name="connsiteX12" fmla="*/ 850385 w 975606"/>
                <a:gd name="connsiteY12" fmla="*/ 481610 h 1016150"/>
                <a:gd name="connsiteX13" fmla="*/ 844009 w 975606"/>
                <a:gd name="connsiteY13" fmla="*/ 471234 h 1016150"/>
                <a:gd name="connsiteX14" fmla="*/ 845246 w 975606"/>
                <a:gd name="connsiteY14" fmla="*/ 460952 h 1016150"/>
                <a:gd name="connsiteX15" fmla="*/ 838776 w 975606"/>
                <a:gd name="connsiteY15" fmla="*/ 451908 h 1016150"/>
                <a:gd name="connsiteX16" fmla="*/ 838776 w 975606"/>
                <a:gd name="connsiteY16" fmla="*/ 441532 h 1016150"/>
                <a:gd name="connsiteX17" fmla="*/ 832401 w 975606"/>
                <a:gd name="connsiteY17" fmla="*/ 440199 h 1016150"/>
                <a:gd name="connsiteX18" fmla="*/ 831069 w 975606"/>
                <a:gd name="connsiteY18" fmla="*/ 433821 h 1016150"/>
                <a:gd name="connsiteX19" fmla="*/ 825835 w 975606"/>
                <a:gd name="connsiteY19" fmla="*/ 433821 h 1016150"/>
                <a:gd name="connsiteX20" fmla="*/ 828499 w 975606"/>
                <a:gd name="connsiteY20" fmla="*/ 428680 h 1016150"/>
                <a:gd name="connsiteX21" fmla="*/ 818128 w 975606"/>
                <a:gd name="connsiteY21" fmla="*/ 418303 h 1016150"/>
                <a:gd name="connsiteX22" fmla="*/ 820697 w 975606"/>
                <a:gd name="connsiteY22" fmla="*/ 405451 h 1016150"/>
                <a:gd name="connsiteX23" fmla="*/ 811658 w 975606"/>
                <a:gd name="connsiteY23" fmla="*/ 397645 h 1016150"/>
                <a:gd name="connsiteX24" fmla="*/ 807851 w 975606"/>
                <a:gd name="connsiteY24" fmla="*/ 397645 h 1016150"/>
                <a:gd name="connsiteX25" fmla="*/ 796243 w 975606"/>
                <a:gd name="connsiteY25" fmla="*/ 389934 h 1016150"/>
                <a:gd name="connsiteX26" fmla="*/ 769124 w 975606"/>
                <a:gd name="connsiteY26" fmla="*/ 380890 h 1016150"/>
                <a:gd name="connsiteX27" fmla="*/ 763986 w 975606"/>
                <a:gd name="connsiteY27" fmla="*/ 375749 h 1016150"/>
                <a:gd name="connsiteX28" fmla="*/ 761321 w 975606"/>
                <a:gd name="connsiteY28" fmla="*/ 365373 h 1016150"/>
                <a:gd name="connsiteX29" fmla="*/ 756183 w 975606"/>
                <a:gd name="connsiteY29" fmla="*/ 367943 h 1016150"/>
                <a:gd name="connsiteX30" fmla="*/ 753614 w 975606"/>
                <a:gd name="connsiteY30" fmla="*/ 364040 h 1016150"/>
                <a:gd name="connsiteX31" fmla="*/ 744575 w 975606"/>
                <a:gd name="connsiteY31" fmla="*/ 361470 h 1016150"/>
                <a:gd name="connsiteX32" fmla="*/ 745906 w 975606"/>
                <a:gd name="connsiteY32" fmla="*/ 354996 h 1016150"/>
                <a:gd name="connsiteX33" fmla="*/ 748476 w 975606"/>
                <a:gd name="connsiteY33" fmla="*/ 354996 h 1016150"/>
                <a:gd name="connsiteX34" fmla="*/ 742005 w 975606"/>
                <a:gd name="connsiteY34" fmla="*/ 349855 h 1016150"/>
                <a:gd name="connsiteX35" fmla="*/ 744575 w 975606"/>
                <a:gd name="connsiteY35" fmla="*/ 347285 h 1016150"/>
                <a:gd name="connsiteX36" fmla="*/ 738104 w 975606"/>
                <a:gd name="connsiteY36" fmla="*/ 348618 h 1016150"/>
                <a:gd name="connsiteX37" fmla="*/ 734298 w 975606"/>
                <a:gd name="connsiteY37" fmla="*/ 342144 h 1016150"/>
                <a:gd name="connsiteX38" fmla="*/ 730396 w 975606"/>
                <a:gd name="connsiteY38" fmla="*/ 343382 h 1016150"/>
                <a:gd name="connsiteX39" fmla="*/ 730396 w 975606"/>
                <a:gd name="connsiteY39" fmla="*/ 339574 h 1016150"/>
                <a:gd name="connsiteX40" fmla="*/ 725258 w 975606"/>
                <a:gd name="connsiteY40" fmla="*/ 339574 h 1016150"/>
                <a:gd name="connsiteX41" fmla="*/ 722689 w 975606"/>
                <a:gd name="connsiteY41" fmla="*/ 334433 h 1016150"/>
                <a:gd name="connsiteX42" fmla="*/ 726495 w 975606"/>
                <a:gd name="connsiteY42" fmla="*/ 334433 h 1016150"/>
                <a:gd name="connsiteX43" fmla="*/ 722689 w 975606"/>
                <a:gd name="connsiteY43" fmla="*/ 326627 h 1016150"/>
                <a:gd name="connsiteX44" fmla="*/ 727828 w 975606"/>
                <a:gd name="connsiteY44" fmla="*/ 324056 h 1016150"/>
                <a:gd name="connsiteX45" fmla="*/ 723926 w 975606"/>
                <a:gd name="connsiteY45" fmla="*/ 320153 h 1016150"/>
                <a:gd name="connsiteX46" fmla="*/ 726495 w 975606"/>
                <a:gd name="connsiteY46" fmla="*/ 316345 h 1016150"/>
                <a:gd name="connsiteX47" fmla="*/ 712317 w 975606"/>
                <a:gd name="connsiteY47" fmla="*/ 309872 h 1016150"/>
                <a:gd name="connsiteX48" fmla="*/ 703278 w 975606"/>
                <a:gd name="connsiteY48" fmla="*/ 299495 h 1016150"/>
                <a:gd name="connsiteX49" fmla="*/ 689100 w 975606"/>
                <a:gd name="connsiteY49" fmla="*/ 290546 h 1016150"/>
                <a:gd name="connsiteX50" fmla="*/ 680060 w 975606"/>
                <a:gd name="connsiteY50" fmla="*/ 290546 h 1016150"/>
                <a:gd name="connsiteX51" fmla="*/ 669688 w 975606"/>
                <a:gd name="connsiteY51" fmla="*/ 285311 h 1016150"/>
                <a:gd name="connsiteX52" fmla="*/ 650373 w 975606"/>
                <a:gd name="connsiteY52" fmla="*/ 256941 h 1016150"/>
                <a:gd name="connsiteX53" fmla="*/ 642665 w 975606"/>
                <a:gd name="connsiteY53" fmla="*/ 253038 h 1016150"/>
                <a:gd name="connsiteX54" fmla="*/ 632293 w 975606"/>
                <a:gd name="connsiteY54" fmla="*/ 242757 h 1016150"/>
                <a:gd name="connsiteX55" fmla="*/ 616783 w 975606"/>
                <a:gd name="connsiteY55" fmla="*/ 237521 h 1016150"/>
                <a:gd name="connsiteX56" fmla="*/ 598800 w 975606"/>
                <a:gd name="connsiteY56" fmla="*/ 224669 h 1016150"/>
                <a:gd name="connsiteX57" fmla="*/ 588428 w 975606"/>
                <a:gd name="connsiteY57" fmla="*/ 220766 h 1016150"/>
                <a:gd name="connsiteX58" fmla="*/ 579388 w 975606"/>
                <a:gd name="connsiteY58" fmla="*/ 204011 h 1016150"/>
                <a:gd name="connsiteX59" fmla="*/ 563973 w 975606"/>
                <a:gd name="connsiteY59" fmla="*/ 185923 h 1016150"/>
                <a:gd name="connsiteX60" fmla="*/ 551033 w 975606"/>
                <a:gd name="connsiteY60" fmla="*/ 176879 h 1016150"/>
                <a:gd name="connsiteX61" fmla="*/ 541993 w 975606"/>
                <a:gd name="connsiteY61" fmla="*/ 152413 h 1016150"/>
                <a:gd name="connsiteX62" fmla="*/ 526483 w 975606"/>
                <a:gd name="connsiteY62" fmla="*/ 134230 h 1016150"/>
                <a:gd name="connsiteX63" fmla="*/ 517443 w 975606"/>
                <a:gd name="connsiteY63" fmla="*/ 116238 h 1016150"/>
                <a:gd name="connsiteX64" fmla="*/ 511068 w 975606"/>
                <a:gd name="connsiteY64" fmla="*/ 112334 h 1016150"/>
                <a:gd name="connsiteX65" fmla="*/ 492989 w 975606"/>
                <a:gd name="connsiteY65" fmla="*/ 116238 h 1016150"/>
                <a:gd name="connsiteX66" fmla="*/ 482617 w 975606"/>
                <a:gd name="connsiteY66" fmla="*/ 113572 h 1016150"/>
                <a:gd name="connsiteX67" fmla="*/ 460732 w 975606"/>
                <a:gd name="connsiteY67" fmla="*/ 96817 h 1016150"/>
                <a:gd name="connsiteX68" fmla="*/ 459400 w 975606"/>
                <a:gd name="connsiteY68" fmla="*/ 91676 h 1016150"/>
                <a:gd name="connsiteX69" fmla="*/ 445222 w 975606"/>
                <a:gd name="connsiteY69" fmla="*/ 90343 h 1016150"/>
                <a:gd name="connsiteX70" fmla="*/ 424574 w 975606"/>
                <a:gd name="connsiteY70" fmla="*/ 77492 h 1016150"/>
                <a:gd name="connsiteX71" fmla="*/ 420672 w 975606"/>
                <a:gd name="connsiteY71" fmla="*/ 68448 h 1016150"/>
                <a:gd name="connsiteX72" fmla="*/ 425906 w 975606"/>
                <a:gd name="connsiteY72" fmla="*/ 60642 h 1016150"/>
                <a:gd name="connsiteX73" fmla="*/ 424574 w 975606"/>
                <a:gd name="connsiteY73" fmla="*/ 52930 h 1016150"/>
                <a:gd name="connsiteX74" fmla="*/ 433613 w 975606"/>
                <a:gd name="connsiteY74" fmla="*/ 45219 h 1016150"/>
                <a:gd name="connsiteX75" fmla="*/ 432281 w 975606"/>
                <a:gd name="connsiteY75" fmla="*/ 40079 h 1016150"/>
                <a:gd name="connsiteX76" fmla="*/ 436182 w 975606"/>
                <a:gd name="connsiteY76" fmla="*/ 38746 h 1016150"/>
                <a:gd name="connsiteX77" fmla="*/ 437515 w 975606"/>
                <a:gd name="connsiteY77" fmla="*/ 33605 h 1016150"/>
                <a:gd name="connsiteX78" fmla="*/ 436182 w 975606"/>
                <a:gd name="connsiteY78" fmla="*/ 31035 h 1016150"/>
                <a:gd name="connsiteX79" fmla="*/ 443890 w 975606"/>
                <a:gd name="connsiteY79" fmla="*/ 28369 h 1016150"/>
                <a:gd name="connsiteX80" fmla="*/ 450360 w 975606"/>
                <a:gd name="connsiteY80" fmla="*/ 15517 h 1016150"/>
                <a:gd name="connsiteX81" fmla="*/ 458163 w 975606"/>
                <a:gd name="connsiteY81" fmla="*/ 14185 h 1016150"/>
                <a:gd name="connsiteX82" fmla="*/ 455499 w 975606"/>
                <a:gd name="connsiteY82" fmla="*/ 10377 h 1016150"/>
                <a:gd name="connsiteX83" fmla="*/ 459400 w 975606"/>
                <a:gd name="connsiteY83" fmla="*/ 2570 h 1016150"/>
                <a:gd name="connsiteX84" fmla="*/ 458163 w 975606"/>
                <a:gd name="connsiteY84" fmla="*/ 0 h 1016150"/>
                <a:gd name="connsiteX85" fmla="*/ 236170 w 975606"/>
                <a:gd name="connsiteY85" fmla="*/ 31035 h 1016150"/>
                <a:gd name="connsiteX86" fmla="*/ 0 w 975606"/>
                <a:gd name="connsiteY86" fmla="*/ 58071 h 1016150"/>
                <a:gd name="connsiteX87" fmla="*/ 135498 w 975606"/>
                <a:gd name="connsiteY87" fmla="*/ 533208 h 1016150"/>
                <a:gd name="connsiteX88" fmla="*/ 139399 w 975606"/>
                <a:gd name="connsiteY88" fmla="*/ 541014 h 1016150"/>
                <a:gd name="connsiteX89" fmla="*/ 145870 w 975606"/>
                <a:gd name="connsiteY89" fmla="*/ 547393 h 1016150"/>
                <a:gd name="connsiteX90" fmla="*/ 151008 w 975606"/>
                <a:gd name="connsiteY90" fmla="*/ 563005 h 1016150"/>
                <a:gd name="connsiteX91" fmla="*/ 156146 w 975606"/>
                <a:gd name="connsiteY91" fmla="*/ 569383 h 1016150"/>
                <a:gd name="connsiteX92" fmla="*/ 153577 w 975606"/>
                <a:gd name="connsiteY92" fmla="*/ 577190 h 1016150"/>
                <a:gd name="connsiteX93" fmla="*/ 158716 w 975606"/>
                <a:gd name="connsiteY93" fmla="*/ 587471 h 1016150"/>
                <a:gd name="connsiteX94" fmla="*/ 178127 w 975606"/>
                <a:gd name="connsiteY94" fmla="*/ 604322 h 1016150"/>
                <a:gd name="connsiteX95" fmla="*/ 180696 w 975606"/>
                <a:gd name="connsiteY95" fmla="*/ 617173 h 1016150"/>
                <a:gd name="connsiteX96" fmla="*/ 185834 w 975606"/>
                <a:gd name="connsiteY96" fmla="*/ 624979 h 1016150"/>
                <a:gd name="connsiteX97" fmla="*/ 183265 w 975606"/>
                <a:gd name="connsiteY97" fmla="*/ 632691 h 1016150"/>
                <a:gd name="connsiteX98" fmla="*/ 185834 w 975606"/>
                <a:gd name="connsiteY98" fmla="*/ 636594 h 1016150"/>
                <a:gd name="connsiteX99" fmla="*/ 180696 w 975606"/>
                <a:gd name="connsiteY99" fmla="*/ 645638 h 1016150"/>
                <a:gd name="connsiteX100" fmla="*/ 197443 w 975606"/>
                <a:gd name="connsiteY100" fmla="*/ 652016 h 1016150"/>
                <a:gd name="connsiteX101" fmla="*/ 203913 w 975606"/>
                <a:gd name="connsiteY101" fmla="*/ 658489 h 1016150"/>
                <a:gd name="connsiteX102" fmla="*/ 198775 w 975606"/>
                <a:gd name="connsiteY102" fmla="*/ 662393 h 1016150"/>
                <a:gd name="connsiteX103" fmla="*/ 200012 w 975606"/>
                <a:gd name="connsiteY103" fmla="*/ 667629 h 1016150"/>
                <a:gd name="connsiteX104" fmla="*/ 189735 w 975606"/>
                <a:gd name="connsiteY104" fmla="*/ 671437 h 1016150"/>
                <a:gd name="connsiteX105" fmla="*/ 193637 w 975606"/>
                <a:gd name="connsiteY105" fmla="*/ 675340 h 1016150"/>
                <a:gd name="connsiteX106" fmla="*/ 183265 w 975606"/>
                <a:gd name="connsiteY106" fmla="*/ 680480 h 1016150"/>
                <a:gd name="connsiteX107" fmla="*/ 176794 w 975606"/>
                <a:gd name="connsiteY107" fmla="*/ 690857 h 1016150"/>
                <a:gd name="connsiteX108" fmla="*/ 179364 w 975606"/>
                <a:gd name="connsiteY108" fmla="*/ 717894 h 1016150"/>
                <a:gd name="connsiteX109" fmla="*/ 169087 w 975606"/>
                <a:gd name="connsiteY109" fmla="*/ 757972 h 1016150"/>
                <a:gd name="connsiteX110" fmla="*/ 176794 w 975606"/>
                <a:gd name="connsiteY110" fmla="*/ 791577 h 1016150"/>
                <a:gd name="connsiteX111" fmla="*/ 189735 w 975606"/>
                <a:gd name="connsiteY111" fmla="*/ 806999 h 1016150"/>
                <a:gd name="connsiteX112" fmla="*/ 194874 w 975606"/>
                <a:gd name="connsiteY112" fmla="*/ 823754 h 1016150"/>
                <a:gd name="connsiteX113" fmla="*/ 189735 w 975606"/>
                <a:gd name="connsiteY113" fmla="*/ 863833 h 1016150"/>
                <a:gd name="connsiteX114" fmla="*/ 193637 w 975606"/>
                <a:gd name="connsiteY114" fmla="*/ 878018 h 1016150"/>
                <a:gd name="connsiteX115" fmla="*/ 189735 w 975606"/>
                <a:gd name="connsiteY115" fmla="*/ 885729 h 1016150"/>
                <a:gd name="connsiteX116" fmla="*/ 192304 w 975606"/>
                <a:gd name="connsiteY116" fmla="*/ 902579 h 1016150"/>
                <a:gd name="connsiteX117" fmla="*/ 207814 w 975606"/>
                <a:gd name="connsiteY117" fmla="*/ 919334 h 1016150"/>
                <a:gd name="connsiteX118" fmla="*/ 216854 w 975606"/>
                <a:gd name="connsiteY118" fmla="*/ 936089 h 1016150"/>
                <a:gd name="connsiteX119" fmla="*/ 216854 w 975606"/>
                <a:gd name="connsiteY119" fmla="*/ 943895 h 1016150"/>
                <a:gd name="connsiteX120" fmla="*/ 216854 w 975606"/>
                <a:gd name="connsiteY120" fmla="*/ 950369 h 1016150"/>
                <a:gd name="connsiteX121" fmla="*/ 221992 w 975606"/>
                <a:gd name="connsiteY121" fmla="*/ 952939 h 1016150"/>
                <a:gd name="connsiteX122" fmla="*/ 233601 w 975606"/>
                <a:gd name="connsiteY122" fmla="*/ 972264 h 1016150"/>
                <a:gd name="connsiteX123" fmla="*/ 238739 w 975606"/>
                <a:gd name="connsiteY123" fmla="*/ 996826 h 1016150"/>
                <a:gd name="connsiteX124" fmla="*/ 250348 w 975606"/>
                <a:gd name="connsiteY124" fmla="*/ 1007107 h 1016150"/>
                <a:gd name="connsiteX125" fmla="*/ 763986 w 975606"/>
                <a:gd name="connsiteY125" fmla="*/ 972264 h 1016150"/>
                <a:gd name="connsiteX126" fmla="*/ 762653 w 975606"/>
                <a:gd name="connsiteY126" fmla="*/ 981308 h 1016150"/>
                <a:gd name="connsiteX127" fmla="*/ 770456 w 975606"/>
                <a:gd name="connsiteY127" fmla="*/ 989115 h 1016150"/>
                <a:gd name="connsiteX128" fmla="*/ 771693 w 975606"/>
                <a:gd name="connsiteY128" fmla="*/ 1004537 h 1016150"/>
                <a:gd name="connsiteX129" fmla="*/ 781970 w 975606"/>
                <a:gd name="connsiteY129" fmla="*/ 1016151 h 1016150"/>
                <a:gd name="connsiteX130" fmla="*/ 801381 w 975606"/>
                <a:gd name="connsiteY130" fmla="*/ 1013581 h 1016150"/>
                <a:gd name="connsiteX131" fmla="*/ 805187 w 975606"/>
                <a:gd name="connsiteY131" fmla="*/ 1009678 h 1016150"/>
                <a:gd name="connsiteX132" fmla="*/ 802713 w 975606"/>
                <a:gd name="connsiteY132" fmla="*/ 999396 h 1016150"/>
                <a:gd name="connsiteX133" fmla="*/ 805187 w 975606"/>
                <a:gd name="connsiteY133" fmla="*/ 964553 h 1016150"/>
                <a:gd name="connsiteX134" fmla="*/ 794910 w 975606"/>
                <a:gd name="connsiteY134" fmla="*/ 947703 h 1016150"/>
                <a:gd name="connsiteX135" fmla="*/ 793578 w 975606"/>
                <a:gd name="connsiteY135" fmla="*/ 925807 h 1016150"/>
                <a:gd name="connsiteX136" fmla="*/ 797480 w 975606"/>
                <a:gd name="connsiteY136" fmla="*/ 923237 h 1016150"/>
                <a:gd name="connsiteX137" fmla="*/ 797480 w 975606"/>
                <a:gd name="connsiteY137" fmla="*/ 918096 h 1016150"/>
                <a:gd name="connsiteX138" fmla="*/ 805187 w 975606"/>
                <a:gd name="connsiteY138" fmla="*/ 918096 h 1016150"/>
                <a:gd name="connsiteX139" fmla="*/ 807851 w 975606"/>
                <a:gd name="connsiteY139" fmla="*/ 907720 h 1016150"/>
                <a:gd name="connsiteX140" fmla="*/ 816891 w 975606"/>
                <a:gd name="connsiteY140" fmla="*/ 909052 h 1016150"/>
                <a:gd name="connsiteX141" fmla="*/ 816891 w 975606"/>
                <a:gd name="connsiteY141" fmla="*/ 906482 h 1016150"/>
                <a:gd name="connsiteX142" fmla="*/ 825835 w 975606"/>
                <a:gd name="connsiteY142" fmla="*/ 912860 h 1016150"/>
                <a:gd name="connsiteX143" fmla="*/ 840108 w 975606"/>
                <a:gd name="connsiteY143" fmla="*/ 912860 h 1016150"/>
                <a:gd name="connsiteX144" fmla="*/ 842678 w 975606"/>
                <a:gd name="connsiteY144" fmla="*/ 916763 h 1016150"/>
                <a:gd name="connsiteX145" fmla="*/ 846579 w 975606"/>
                <a:gd name="connsiteY145" fmla="*/ 914193 h 1016150"/>
                <a:gd name="connsiteX146" fmla="*/ 855523 w 975606"/>
                <a:gd name="connsiteY146" fmla="*/ 918096 h 1016150"/>
                <a:gd name="connsiteX147" fmla="*/ 880073 w 975606"/>
                <a:gd name="connsiteY147" fmla="*/ 919334 h 1016150"/>
                <a:gd name="connsiteX148" fmla="*/ 885211 w 975606"/>
                <a:gd name="connsiteY148" fmla="*/ 919334 h 1016150"/>
                <a:gd name="connsiteX149" fmla="*/ 889112 w 975606"/>
                <a:gd name="connsiteY149" fmla="*/ 920667 h 1016150"/>
                <a:gd name="connsiteX150" fmla="*/ 890444 w 975606"/>
                <a:gd name="connsiteY150" fmla="*/ 920667 h 1016150"/>
                <a:gd name="connsiteX151" fmla="*/ 894251 w 975606"/>
                <a:gd name="connsiteY151" fmla="*/ 918096 h 1016150"/>
                <a:gd name="connsiteX152" fmla="*/ 898152 w 975606"/>
                <a:gd name="connsiteY152" fmla="*/ 914193 h 1016150"/>
                <a:gd name="connsiteX153" fmla="*/ 896820 w 975606"/>
                <a:gd name="connsiteY153" fmla="*/ 906482 h 1016150"/>
                <a:gd name="connsiteX154" fmla="*/ 895583 w 975606"/>
                <a:gd name="connsiteY154" fmla="*/ 902579 h 1016150"/>
                <a:gd name="connsiteX155" fmla="*/ 891681 w 975606"/>
                <a:gd name="connsiteY155" fmla="*/ 898676 h 1016150"/>
                <a:gd name="connsiteX156" fmla="*/ 886543 w 975606"/>
                <a:gd name="connsiteY156" fmla="*/ 896106 h 1016150"/>
                <a:gd name="connsiteX157" fmla="*/ 885211 w 975606"/>
                <a:gd name="connsiteY157" fmla="*/ 896106 h 1016150"/>
                <a:gd name="connsiteX158" fmla="*/ 886543 w 975606"/>
                <a:gd name="connsiteY158" fmla="*/ 893535 h 1016150"/>
                <a:gd name="connsiteX159" fmla="*/ 886543 w 975606"/>
                <a:gd name="connsiteY159" fmla="*/ 892202 h 1016150"/>
                <a:gd name="connsiteX160" fmla="*/ 881310 w 975606"/>
                <a:gd name="connsiteY160" fmla="*/ 889632 h 1016150"/>
                <a:gd name="connsiteX161" fmla="*/ 878836 w 975606"/>
                <a:gd name="connsiteY161" fmla="*/ 887062 h 1016150"/>
                <a:gd name="connsiteX162" fmla="*/ 878836 w 975606"/>
                <a:gd name="connsiteY162" fmla="*/ 885729 h 1016150"/>
                <a:gd name="connsiteX163" fmla="*/ 880073 w 975606"/>
                <a:gd name="connsiteY163" fmla="*/ 885729 h 1016150"/>
                <a:gd name="connsiteX164" fmla="*/ 881310 w 975606"/>
                <a:gd name="connsiteY164" fmla="*/ 885729 h 1016150"/>
                <a:gd name="connsiteX165" fmla="*/ 883974 w 975606"/>
                <a:gd name="connsiteY165" fmla="*/ 887062 h 1016150"/>
                <a:gd name="connsiteX166" fmla="*/ 887780 w 975606"/>
                <a:gd name="connsiteY166" fmla="*/ 888394 h 1016150"/>
                <a:gd name="connsiteX167" fmla="*/ 890444 w 975606"/>
                <a:gd name="connsiteY167" fmla="*/ 889632 h 1016150"/>
                <a:gd name="connsiteX168" fmla="*/ 894251 w 975606"/>
                <a:gd name="connsiteY168" fmla="*/ 889632 h 1016150"/>
                <a:gd name="connsiteX169" fmla="*/ 895583 w 975606"/>
                <a:gd name="connsiteY169" fmla="*/ 889632 h 1016150"/>
                <a:gd name="connsiteX170" fmla="*/ 894251 w 975606"/>
                <a:gd name="connsiteY170" fmla="*/ 888394 h 1016150"/>
                <a:gd name="connsiteX171" fmla="*/ 890444 w 975606"/>
                <a:gd name="connsiteY171" fmla="*/ 884491 h 1016150"/>
                <a:gd name="connsiteX172" fmla="*/ 889112 w 975606"/>
                <a:gd name="connsiteY172" fmla="*/ 879350 h 1016150"/>
                <a:gd name="connsiteX173" fmla="*/ 889112 w 975606"/>
                <a:gd name="connsiteY173" fmla="*/ 878018 h 1016150"/>
                <a:gd name="connsiteX174" fmla="*/ 891681 w 975606"/>
                <a:gd name="connsiteY174" fmla="*/ 874115 h 1016150"/>
                <a:gd name="connsiteX175" fmla="*/ 893014 w 975606"/>
                <a:gd name="connsiteY175" fmla="*/ 872877 h 1016150"/>
                <a:gd name="connsiteX176" fmla="*/ 895583 w 975606"/>
                <a:gd name="connsiteY176" fmla="*/ 871544 h 1016150"/>
                <a:gd name="connsiteX177" fmla="*/ 898152 w 975606"/>
                <a:gd name="connsiteY177" fmla="*/ 867641 h 1016150"/>
                <a:gd name="connsiteX178" fmla="*/ 899484 w 975606"/>
                <a:gd name="connsiteY178" fmla="*/ 866404 h 1016150"/>
                <a:gd name="connsiteX179" fmla="*/ 899484 w 975606"/>
                <a:gd name="connsiteY179" fmla="*/ 863833 h 1016150"/>
                <a:gd name="connsiteX180" fmla="*/ 898152 w 975606"/>
                <a:gd name="connsiteY180" fmla="*/ 862500 h 1016150"/>
                <a:gd name="connsiteX181" fmla="*/ 896820 w 975606"/>
                <a:gd name="connsiteY181" fmla="*/ 861263 h 1016150"/>
                <a:gd name="connsiteX182" fmla="*/ 894251 w 975606"/>
                <a:gd name="connsiteY182" fmla="*/ 859930 h 1016150"/>
                <a:gd name="connsiteX183" fmla="*/ 893014 w 975606"/>
                <a:gd name="connsiteY183" fmla="*/ 861263 h 1016150"/>
                <a:gd name="connsiteX184" fmla="*/ 893014 w 975606"/>
                <a:gd name="connsiteY184" fmla="*/ 863833 h 1016150"/>
                <a:gd name="connsiteX185" fmla="*/ 891681 w 975606"/>
                <a:gd name="connsiteY185" fmla="*/ 863833 h 1016150"/>
                <a:gd name="connsiteX186" fmla="*/ 890444 w 975606"/>
                <a:gd name="connsiteY186" fmla="*/ 865071 h 1016150"/>
                <a:gd name="connsiteX187" fmla="*/ 886543 w 975606"/>
                <a:gd name="connsiteY187" fmla="*/ 862500 h 1016150"/>
                <a:gd name="connsiteX188" fmla="*/ 881310 w 975606"/>
                <a:gd name="connsiteY188" fmla="*/ 862500 h 1016150"/>
                <a:gd name="connsiteX189" fmla="*/ 877503 w 975606"/>
                <a:gd name="connsiteY189" fmla="*/ 863833 h 1016150"/>
                <a:gd name="connsiteX190" fmla="*/ 874934 w 975606"/>
                <a:gd name="connsiteY190" fmla="*/ 863833 h 1016150"/>
                <a:gd name="connsiteX191" fmla="*/ 871033 w 975606"/>
                <a:gd name="connsiteY191" fmla="*/ 862500 h 1016150"/>
                <a:gd name="connsiteX192" fmla="*/ 864658 w 975606"/>
                <a:gd name="connsiteY192" fmla="*/ 862500 h 1016150"/>
                <a:gd name="connsiteX193" fmla="*/ 861993 w 975606"/>
                <a:gd name="connsiteY193" fmla="*/ 863833 h 1016150"/>
                <a:gd name="connsiteX194" fmla="*/ 860756 w 975606"/>
                <a:gd name="connsiteY194" fmla="*/ 863833 h 1016150"/>
                <a:gd name="connsiteX195" fmla="*/ 859424 w 975606"/>
                <a:gd name="connsiteY195" fmla="*/ 863833 h 1016150"/>
                <a:gd name="connsiteX196" fmla="*/ 859424 w 975606"/>
                <a:gd name="connsiteY196" fmla="*/ 861263 h 1016150"/>
                <a:gd name="connsiteX197" fmla="*/ 860756 w 975606"/>
                <a:gd name="connsiteY197" fmla="*/ 859930 h 1016150"/>
                <a:gd name="connsiteX198" fmla="*/ 865895 w 975606"/>
                <a:gd name="connsiteY198" fmla="*/ 857360 h 1016150"/>
                <a:gd name="connsiteX199" fmla="*/ 869796 w 975606"/>
                <a:gd name="connsiteY199" fmla="*/ 857360 h 1016150"/>
                <a:gd name="connsiteX200" fmla="*/ 874934 w 975606"/>
                <a:gd name="connsiteY200" fmla="*/ 856122 h 1016150"/>
                <a:gd name="connsiteX201" fmla="*/ 880073 w 975606"/>
                <a:gd name="connsiteY201" fmla="*/ 857360 h 1016150"/>
                <a:gd name="connsiteX202" fmla="*/ 883974 w 975606"/>
                <a:gd name="connsiteY202" fmla="*/ 858692 h 1016150"/>
                <a:gd name="connsiteX203" fmla="*/ 887780 w 975606"/>
                <a:gd name="connsiteY203" fmla="*/ 859930 h 1016150"/>
                <a:gd name="connsiteX204" fmla="*/ 890444 w 975606"/>
                <a:gd name="connsiteY204" fmla="*/ 854789 h 1016150"/>
                <a:gd name="connsiteX205" fmla="*/ 890444 w 975606"/>
                <a:gd name="connsiteY205" fmla="*/ 852219 h 1016150"/>
                <a:gd name="connsiteX206" fmla="*/ 890444 w 975606"/>
                <a:gd name="connsiteY206" fmla="*/ 848316 h 1016150"/>
                <a:gd name="connsiteX207" fmla="*/ 889112 w 975606"/>
                <a:gd name="connsiteY207" fmla="*/ 845745 h 1016150"/>
                <a:gd name="connsiteX208" fmla="*/ 882642 w 975606"/>
                <a:gd name="connsiteY208" fmla="*/ 844508 h 1016150"/>
                <a:gd name="connsiteX209" fmla="*/ 878836 w 975606"/>
                <a:gd name="connsiteY209" fmla="*/ 840605 h 1016150"/>
                <a:gd name="connsiteX210" fmla="*/ 878836 w 975606"/>
                <a:gd name="connsiteY210" fmla="*/ 838034 h 1016150"/>
                <a:gd name="connsiteX211" fmla="*/ 880073 w 975606"/>
                <a:gd name="connsiteY211" fmla="*/ 835464 h 1016150"/>
                <a:gd name="connsiteX212" fmla="*/ 881310 w 975606"/>
                <a:gd name="connsiteY212" fmla="*/ 834131 h 1016150"/>
                <a:gd name="connsiteX213" fmla="*/ 881310 w 975606"/>
                <a:gd name="connsiteY213" fmla="*/ 828990 h 1016150"/>
                <a:gd name="connsiteX214" fmla="*/ 880073 w 975606"/>
                <a:gd name="connsiteY214" fmla="*/ 827658 h 1016150"/>
                <a:gd name="connsiteX215" fmla="*/ 877503 w 975606"/>
                <a:gd name="connsiteY215" fmla="*/ 826325 h 1016150"/>
                <a:gd name="connsiteX216" fmla="*/ 876171 w 975606"/>
                <a:gd name="connsiteY216" fmla="*/ 823754 h 1016150"/>
                <a:gd name="connsiteX217" fmla="*/ 874934 w 975606"/>
                <a:gd name="connsiteY217" fmla="*/ 819947 h 1016150"/>
                <a:gd name="connsiteX218" fmla="*/ 872365 w 975606"/>
                <a:gd name="connsiteY218" fmla="*/ 816043 h 1016150"/>
                <a:gd name="connsiteX219" fmla="*/ 869796 w 975606"/>
                <a:gd name="connsiteY219" fmla="*/ 812235 h 1016150"/>
                <a:gd name="connsiteX220" fmla="*/ 868464 w 975606"/>
                <a:gd name="connsiteY220" fmla="*/ 808332 h 1016150"/>
                <a:gd name="connsiteX221" fmla="*/ 868464 w 975606"/>
                <a:gd name="connsiteY221" fmla="*/ 806999 h 1016150"/>
                <a:gd name="connsiteX222" fmla="*/ 869796 w 975606"/>
                <a:gd name="connsiteY222" fmla="*/ 805762 h 1016150"/>
                <a:gd name="connsiteX223" fmla="*/ 871033 w 975606"/>
                <a:gd name="connsiteY223" fmla="*/ 805762 h 1016150"/>
                <a:gd name="connsiteX224" fmla="*/ 874934 w 975606"/>
                <a:gd name="connsiteY224" fmla="*/ 812235 h 1016150"/>
                <a:gd name="connsiteX225" fmla="*/ 878836 w 975606"/>
                <a:gd name="connsiteY225" fmla="*/ 819947 h 1016150"/>
                <a:gd name="connsiteX226" fmla="*/ 885211 w 975606"/>
                <a:gd name="connsiteY226" fmla="*/ 823754 h 1016150"/>
                <a:gd name="connsiteX227" fmla="*/ 890444 w 975606"/>
                <a:gd name="connsiteY227" fmla="*/ 827658 h 1016150"/>
                <a:gd name="connsiteX228" fmla="*/ 891681 w 975606"/>
                <a:gd name="connsiteY228" fmla="*/ 827658 h 1016150"/>
                <a:gd name="connsiteX229" fmla="*/ 894251 w 975606"/>
                <a:gd name="connsiteY229" fmla="*/ 825087 h 1016150"/>
                <a:gd name="connsiteX230" fmla="*/ 894251 w 975606"/>
                <a:gd name="connsiteY230" fmla="*/ 822517 h 1016150"/>
                <a:gd name="connsiteX231" fmla="*/ 894251 w 975606"/>
                <a:gd name="connsiteY231" fmla="*/ 821184 h 1016150"/>
                <a:gd name="connsiteX232" fmla="*/ 894251 w 975606"/>
                <a:gd name="connsiteY232" fmla="*/ 819947 h 1016150"/>
                <a:gd name="connsiteX233" fmla="*/ 891681 w 975606"/>
                <a:gd name="connsiteY233" fmla="*/ 816043 h 1016150"/>
                <a:gd name="connsiteX234" fmla="*/ 889112 w 975606"/>
                <a:gd name="connsiteY234" fmla="*/ 812235 h 1016150"/>
                <a:gd name="connsiteX235" fmla="*/ 889112 w 975606"/>
                <a:gd name="connsiteY235" fmla="*/ 809570 h 1016150"/>
                <a:gd name="connsiteX236" fmla="*/ 890444 w 975606"/>
                <a:gd name="connsiteY236" fmla="*/ 804429 h 1016150"/>
                <a:gd name="connsiteX237" fmla="*/ 893014 w 975606"/>
                <a:gd name="connsiteY237" fmla="*/ 803096 h 1016150"/>
                <a:gd name="connsiteX238" fmla="*/ 893014 w 975606"/>
                <a:gd name="connsiteY238" fmla="*/ 801859 h 1016150"/>
                <a:gd name="connsiteX239" fmla="*/ 894251 w 975606"/>
                <a:gd name="connsiteY239" fmla="*/ 803096 h 1016150"/>
                <a:gd name="connsiteX240" fmla="*/ 896820 w 975606"/>
                <a:gd name="connsiteY240" fmla="*/ 805762 h 1016150"/>
                <a:gd name="connsiteX241" fmla="*/ 898152 w 975606"/>
                <a:gd name="connsiteY241" fmla="*/ 809570 h 1016150"/>
                <a:gd name="connsiteX242" fmla="*/ 898152 w 975606"/>
                <a:gd name="connsiteY242" fmla="*/ 810903 h 1016150"/>
                <a:gd name="connsiteX243" fmla="*/ 898152 w 975606"/>
                <a:gd name="connsiteY243" fmla="*/ 814806 h 1016150"/>
                <a:gd name="connsiteX244" fmla="*/ 898152 w 975606"/>
                <a:gd name="connsiteY244" fmla="*/ 819947 h 1016150"/>
                <a:gd name="connsiteX245" fmla="*/ 899484 w 975606"/>
                <a:gd name="connsiteY245" fmla="*/ 819947 h 1016150"/>
                <a:gd name="connsiteX246" fmla="*/ 902053 w 975606"/>
                <a:gd name="connsiteY246" fmla="*/ 821184 h 1016150"/>
                <a:gd name="connsiteX247" fmla="*/ 904622 w 975606"/>
                <a:gd name="connsiteY247" fmla="*/ 819947 h 1016150"/>
                <a:gd name="connsiteX248" fmla="*/ 905859 w 975606"/>
                <a:gd name="connsiteY248" fmla="*/ 819947 h 1016150"/>
                <a:gd name="connsiteX249" fmla="*/ 904622 w 975606"/>
                <a:gd name="connsiteY249" fmla="*/ 816043 h 1016150"/>
                <a:gd name="connsiteX250" fmla="*/ 905859 w 975606"/>
                <a:gd name="connsiteY250" fmla="*/ 813473 h 1016150"/>
                <a:gd name="connsiteX251" fmla="*/ 907191 w 975606"/>
                <a:gd name="connsiteY251" fmla="*/ 813473 h 1016150"/>
                <a:gd name="connsiteX252" fmla="*/ 907191 w 975606"/>
                <a:gd name="connsiteY252" fmla="*/ 812235 h 1016150"/>
                <a:gd name="connsiteX253" fmla="*/ 909761 w 975606"/>
                <a:gd name="connsiteY253" fmla="*/ 812235 h 1016150"/>
                <a:gd name="connsiteX254" fmla="*/ 910998 w 975606"/>
                <a:gd name="connsiteY254" fmla="*/ 810903 h 1016150"/>
                <a:gd name="connsiteX255" fmla="*/ 913662 w 975606"/>
                <a:gd name="connsiteY255" fmla="*/ 804429 h 1016150"/>
                <a:gd name="connsiteX256" fmla="*/ 916231 w 975606"/>
                <a:gd name="connsiteY256" fmla="*/ 800526 h 1016150"/>
                <a:gd name="connsiteX257" fmla="*/ 918800 w 975606"/>
                <a:gd name="connsiteY257" fmla="*/ 799288 h 1016150"/>
                <a:gd name="connsiteX258" fmla="*/ 922701 w 975606"/>
                <a:gd name="connsiteY258" fmla="*/ 792815 h 1016150"/>
                <a:gd name="connsiteX259" fmla="*/ 923938 w 975606"/>
                <a:gd name="connsiteY259" fmla="*/ 787674 h 1016150"/>
                <a:gd name="connsiteX260" fmla="*/ 921369 w 975606"/>
                <a:gd name="connsiteY260" fmla="*/ 783771 h 1016150"/>
                <a:gd name="connsiteX261" fmla="*/ 920132 w 975606"/>
                <a:gd name="connsiteY261" fmla="*/ 782438 h 1016150"/>
                <a:gd name="connsiteX262" fmla="*/ 908428 w 975606"/>
                <a:gd name="connsiteY262" fmla="*/ 779868 h 1016150"/>
                <a:gd name="connsiteX263" fmla="*/ 900721 w 975606"/>
                <a:gd name="connsiteY263" fmla="*/ 778630 h 1016150"/>
                <a:gd name="connsiteX264" fmla="*/ 900721 w 975606"/>
                <a:gd name="connsiteY264" fmla="*/ 779868 h 1016150"/>
                <a:gd name="connsiteX265" fmla="*/ 900721 w 975606"/>
                <a:gd name="connsiteY265" fmla="*/ 786341 h 1016150"/>
                <a:gd name="connsiteX266" fmla="*/ 899484 w 975606"/>
                <a:gd name="connsiteY266" fmla="*/ 791577 h 1016150"/>
                <a:gd name="connsiteX267" fmla="*/ 898152 w 975606"/>
                <a:gd name="connsiteY267" fmla="*/ 791577 h 1016150"/>
                <a:gd name="connsiteX268" fmla="*/ 894251 w 975606"/>
                <a:gd name="connsiteY268" fmla="*/ 785104 h 1016150"/>
                <a:gd name="connsiteX269" fmla="*/ 894251 w 975606"/>
                <a:gd name="connsiteY269" fmla="*/ 782438 h 1016150"/>
                <a:gd name="connsiteX270" fmla="*/ 894251 w 975606"/>
                <a:gd name="connsiteY270" fmla="*/ 781201 h 1016150"/>
                <a:gd name="connsiteX271" fmla="*/ 894251 w 975606"/>
                <a:gd name="connsiteY271" fmla="*/ 779868 h 1016150"/>
                <a:gd name="connsiteX272" fmla="*/ 896820 w 975606"/>
                <a:gd name="connsiteY272" fmla="*/ 778630 h 1016150"/>
                <a:gd name="connsiteX273" fmla="*/ 898152 w 975606"/>
                <a:gd name="connsiteY273" fmla="*/ 777297 h 1016150"/>
                <a:gd name="connsiteX274" fmla="*/ 899484 w 975606"/>
                <a:gd name="connsiteY274" fmla="*/ 777297 h 1016150"/>
                <a:gd name="connsiteX275" fmla="*/ 898152 w 975606"/>
                <a:gd name="connsiteY275" fmla="*/ 776060 h 1016150"/>
                <a:gd name="connsiteX276" fmla="*/ 895583 w 975606"/>
                <a:gd name="connsiteY276" fmla="*/ 776060 h 1016150"/>
                <a:gd name="connsiteX277" fmla="*/ 891681 w 975606"/>
                <a:gd name="connsiteY277" fmla="*/ 777297 h 1016150"/>
                <a:gd name="connsiteX278" fmla="*/ 883974 w 975606"/>
                <a:gd name="connsiteY278" fmla="*/ 776060 h 1016150"/>
                <a:gd name="connsiteX279" fmla="*/ 878836 w 975606"/>
                <a:gd name="connsiteY279" fmla="*/ 773490 h 1016150"/>
                <a:gd name="connsiteX280" fmla="*/ 878836 w 975606"/>
                <a:gd name="connsiteY280" fmla="*/ 772157 h 1016150"/>
                <a:gd name="connsiteX281" fmla="*/ 880073 w 975606"/>
                <a:gd name="connsiteY281" fmla="*/ 770919 h 1016150"/>
                <a:gd name="connsiteX282" fmla="*/ 881310 w 975606"/>
                <a:gd name="connsiteY282" fmla="*/ 769586 h 1016150"/>
                <a:gd name="connsiteX283" fmla="*/ 882642 w 975606"/>
                <a:gd name="connsiteY283" fmla="*/ 769586 h 1016150"/>
                <a:gd name="connsiteX284" fmla="*/ 886543 w 975606"/>
                <a:gd name="connsiteY284" fmla="*/ 772157 h 1016150"/>
                <a:gd name="connsiteX285" fmla="*/ 890444 w 975606"/>
                <a:gd name="connsiteY285" fmla="*/ 772157 h 1016150"/>
                <a:gd name="connsiteX286" fmla="*/ 899484 w 975606"/>
                <a:gd name="connsiteY286" fmla="*/ 772157 h 1016150"/>
                <a:gd name="connsiteX287" fmla="*/ 908428 w 975606"/>
                <a:gd name="connsiteY287" fmla="*/ 773490 h 1016150"/>
                <a:gd name="connsiteX288" fmla="*/ 913662 w 975606"/>
                <a:gd name="connsiteY288" fmla="*/ 773490 h 1016150"/>
                <a:gd name="connsiteX289" fmla="*/ 917468 w 975606"/>
                <a:gd name="connsiteY289" fmla="*/ 773490 h 1016150"/>
                <a:gd name="connsiteX290" fmla="*/ 918800 w 975606"/>
                <a:gd name="connsiteY290" fmla="*/ 773490 h 1016150"/>
                <a:gd name="connsiteX291" fmla="*/ 918800 w 975606"/>
                <a:gd name="connsiteY291" fmla="*/ 772157 h 1016150"/>
                <a:gd name="connsiteX292" fmla="*/ 917468 w 975606"/>
                <a:gd name="connsiteY292" fmla="*/ 769586 h 1016150"/>
                <a:gd name="connsiteX293" fmla="*/ 917468 w 975606"/>
                <a:gd name="connsiteY293" fmla="*/ 767016 h 1016150"/>
                <a:gd name="connsiteX294" fmla="*/ 914899 w 975606"/>
                <a:gd name="connsiteY294" fmla="*/ 765778 h 1016150"/>
                <a:gd name="connsiteX295" fmla="*/ 913662 w 975606"/>
                <a:gd name="connsiteY295" fmla="*/ 765778 h 1016150"/>
                <a:gd name="connsiteX296" fmla="*/ 912329 w 975606"/>
                <a:gd name="connsiteY296" fmla="*/ 763113 h 1016150"/>
                <a:gd name="connsiteX297" fmla="*/ 908428 w 975606"/>
                <a:gd name="connsiteY297" fmla="*/ 761875 h 1016150"/>
                <a:gd name="connsiteX298" fmla="*/ 904622 w 975606"/>
                <a:gd name="connsiteY298" fmla="*/ 765778 h 1016150"/>
                <a:gd name="connsiteX299" fmla="*/ 900721 w 975606"/>
                <a:gd name="connsiteY299" fmla="*/ 765778 h 1016150"/>
                <a:gd name="connsiteX300" fmla="*/ 898152 w 975606"/>
                <a:gd name="connsiteY300" fmla="*/ 765778 h 1016150"/>
                <a:gd name="connsiteX301" fmla="*/ 896820 w 975606"/>
                <a:gd name="connsiteY301" fmla="*/ 764446 h 1016150"/>
                <a:gd name="connsiteX302" fmla="*/ 898152 w 975606"/>
                <a:gd name="connsiteY302" fmla="*/ 761875 h 1016150"/>
                <a:gd name="connsiteX303" fmla="*/ 899484 w 975606"/>
                <a:gd name="connsiteY303" fmla="*/ 760542 h 1016150"/>
                <a:gd name="connsiteX304" fmla="*/ 902053 w 975606"/>
                <a:gd name="connsiteY304" fmla="*/ 760542 h 1016150"/>
                <a:gd name="connsiteX305" fmla="*/ 903290 w 975606"/>
                <a:gd name="connsiteY305" fmla="*/ 760542 h 1016150"/>
                <a:gd name="connsiteX306" fmla="*/ 903290 w 975606"/>
                <a:gd name="connsiteY306" fmla="*/ 761875 h 1016150"/>
                <a:gd name="connsiteX307" fmla="*/ 904622 w 975606"/>
                <a:gd name="connsiteY307" fmla="*/ 763113 h 1016150"/>
                <a:gd name="connsiteX308" fmla="*/ 905859 w 975606"/>
                <a:gd name="connsiteY308" fmla="*/ 761875 h 1016150"/>
                <a:gd name="connsiteX309" fmla="*/ 907191 w 975606"/>
                <a:gd name="connsiteY309" fmla="*/ 759305 h 1016150"/>
                <a:gd name="connsiteX310" fmla="*/ 907191 w 975606"/>
                <a:gd name="connsiteY310" fmla="*/ 756639 h 1016150"/>
                <a:gd name="connsiteX311" fmla="*/ 905859 w 975606"/>
                <a:gd name="connsiteY311" fmla="*/ 754069 h 1016150"/>
                <a:gd name="connsiteX312" fmla="*/ 905859 w 975606"/>
                <a:gd name="connsiteY312" fmla="*/ 752831 h 1016150"/>
                <a:gd name="connsiteX313" fmla="*/ 907191 w 975606"/>
                <a:gd name="connsiteY313" fmla="*/ 750166 h 1016150"/>
                <a:gd name="connsiteX314" fmla="*/ 909761 w 975606"/>
                <a:gd name="connsiteY314" fmla="*/ 750166 h 1016150"/>
                <a:gd name="connsiteX315" fmla="*/ 912329 w 975606"/>
                <a:gd name="connsiteY315" fmla="*/ 754069 h 1016150"/>
                <a:gd name="connsiteX316" fmla="*/ 913662 w 975606"/>
                <a:gd name="connsiteY316" fmla="*/ 759305 h 1016150"/>
                <a:gd name="connsiteX317" fmla="*/ 914899 w 975606"/>
                <a:gd name="connsiteY317" fmla="*/ 761875 h 1016150"/>
                <a:gd name="connsiteX318" fmla="*/ 916231 w 975606"/>
                <a:gd name="connsiteY318" fmla="*/ 761875 h 1016150"/>
                <a:gd name="connsiteX319" fmla="*/ 917468 w 975606"/>
                <a:gd name="connsiteY319" fmla="*/ 761875 h 1016150"/>
                <a:gd name="connsiteX320" fmla="*/ 918800 w 975606"/>
                <a:gd name="connsiteY320" fmla="*/ 761875 h 1016150"/>
                <a:gd name="connsiteX321" fmla="*/ 921369 w 975606"/>
                <a:gd name="connsiteY321" fmla="*/ 752831 h 1016150"/>
                <a:gd name="connsiteX322" fmla="*/ 925271 w 975606"/>
                <a:gd name="connsiteY322" fmla="*/ 743788 h 1016150"/>
                <a:gd name="connsiteX323" fmla="*/ 929076 w 975606"/>
                <a:gd name="connsiteY323" fmla="*/ 736077 h 1016150"/>
                <a:gd name="connsiteX324" fmla="*/ 931741 w 975606"/>
                <a:gd name="connsiteY324" fmla="*/ 728270 h 1016150"/>
                <a:gd name="connsiteX325" fmla="*/ 931741 w 975606"/>
                <a:gd name="connsiteY325" fmla="*/ 726937 h 1016150"/>
                <a:gd name="connsiteX326" fmla="*/ 931741 w 975606"/>
                <a:gd name="connsiteY326" fmla="*/ 725700 h 1016150"/>
                <a:gd name="connsiteX327" fmla="*/ 929076 w 975606"/>
                <a:gd name="connsiteY327" fmla="*/ 724462 h 1016150"/>
                <a:gd name="connsiteX328" fmla="*/ 926508 w 975606"/>
                <a:gd name="connsiteY328" fmla="*/ 723129 h 1016150"/>
                <a:gd name="connsiteX329" fmla="*/ 926508 w 975606"/>
                <a:gd name="connsiteY329" fmla="*/ 724462 h 1016150"/>
                <a:gd name="connsiteX330" fmla="*/ 925271 w 975606"/>
                <a:gd name="connsiteY330" fmla="*/ 726937 h 1016150"/>
                <a:gd name="connsiteX331" fmla="*/ 923938 w 975606"/>
                <a:gd name="connsiteY331" fmla="*/ 729603 h 1016150"/>
                <a:gd name="connsiteX332" fmla="*/ 921369 w 975606"/>
                <a:gd name="connsiteY332" fmla="*/ 728270 h 1016150"/>
                <a:gd name="connsiteX333" fmla="*/ 918800 w 975606"/>
                <a:gd name="connsiteY333" fmla="*/ 726937 h 1016150"/>
                <a:gd name="connsiteX334" fmla="*/ 917468 w 975606"/>
                <a:gd name="connsiteY334" fmla="*/ 729603 h 1016150"/>
                <a:gd name="connsiteX335" fmla="*/ 916231 w 975606"/>
                <a:gd name="connsiteY335" fmla="*/ 733411 h 1016150"/>
                <a:gd name="connsiteX336" fmla="*/ 913662 w 975606"/>
                <a:gd name="connsiteY336" fmla="*/ 737314 h 1016150"/>
                <a:gd name="connsiteX337" fmla="*/ 908428 w 975606"/>
                <a:gd name="connsiteY337" fmla="*/ 738647 h 1016150"/>
                <a:gd name="connsiteX338" fmla="*/ 908428 w 975606"/>
                <a:gd name="connsiteY338" fmla="*/ 737314 h 1016150"/>
                <a:gd name="connsiteX339" fmla="*/ 912329 w 975606"/>
                <a:gd name="connsiteY339" fmla="*/ 732078 h 1016150"/>
                <a:gd name="connsiteX340" fmla="*/ 914899 w 975606"/>
                <a:gd name="connsiteY340" fmla="*/ 728270 h 1016150"/>
                <a:gd name="connsiteX341" fmla="*/ 913662 w 975606"/>
                <a:gd name="connsiteY341" fmla="*/ 726937 h 1016150"/>
                <a:gd name="connsiteX342" fmla="*/ 912329 w 975606"/>
                <a:gd name="connsiteY342" fmla="*/ 726937 h 1016150"/>
                <a:gd name="connsiteX343" fmla="*/ 909761 w 975606"/>
                <a:gd name="connsiteY343" fmla="*/ 729603 h 1016150"/>
                <a:gd name="connsiteX344" fmla="*/ 907191 w 975606"/>
                <a:gd name="connsiteY344" fmla="*/ 730840 h 1016150"/>
                <a:gd name="connsiteX345" fmla="*/ 905859 w 975606"/>
                <a:gd name="connsiteY345" fmla="*/ 728270 h 1016150"/>
                <a:gd name="connsiteX346" fmla="*/ 904622 w 975606"/>
                <a:gd name="connsiteY346" fmla="*/ 728270 h 1016150"/>
                <a:gd name="connsiteX347" fmla="*/ 902053 w 975606"/>
                <a:gd name="connsiteY347" fmla="*/ 728270 h 1016150"/>
                <a:gd name="connsiteX348" fmla="*/ 899484 w 975606"/>
                <a:gd name="connsiteY348" fmla="*/ 729603 h 1016150"/>
                <a:gd name="connsiteX349" fmla="*/ 898152 w 975606"/>
                <a:gd name="connsiteY349" fmla="*/ 730840 h 1016150"/>
                <a:gd name="connsiteX350" fmla="*/ 895583 w 975606"/>
                <a:gd name="connsiteY350" fmla="*/ 729603 h 1016150"/>
                <a:gd name="connsiteX351" fmla="*/ 894251 w 975606"/>
                <a:gd name="connsiteY351" fmla="*/ 729603 h 1016150"/>
                <a:gd name="connsiteX352" fmla="*/ 894251 w 975606"/>
                <a:gd name="connsiteY352" fmla="*/ 726937 h 1016150"/>
                <a:gd name="connsiteX353" fmla="*/ 898152 w 975606"/>
                <a:gd name="connsiteY353" fmla="*/ 726937 h 1016150"/>
                <a:gd name="connsiteX354" fmla="*/ 902053 w 975606"/>
                <a:gd name="connsiteY354" fmla="*/ 725700 h 1016150"/>
                <a:gd name="connsiteX355" fmla="*/ 900721 w 975606"/>
                <a:gd name="connsiteY355" fmla="*/ 723129 h 1016150"/>
                <a:gd name="connsiteX356" fmla="*/ 900721 w 975606"/>
                <a:gd name="connsiteY356" fmla="*/ 721797 h 1016150"/>
                <a:gd name="connsiteX357" fmla="*/ 902053 w 975606"/>
                <a:gd name="connsiteY357" fmla="*/ 721797 h 1016150"/>
                <a:gd name="connsiteX358" fmla="*/ 903290 w 975606"/>
                <a:gd name="connsiteY358" fmla="*/ 723129 h 1016150"/>
                <a:gd name="connsiteX359" fmla="*/ 904622 w 975606"/>
                <a:gd name="connsiteY359" fmla="*/ 723129 h 1016150"/>
                <a:gd name="connsiteX360" fmla="*/ 907191 w 975606"/>
                <a:gd name="connsiteY360" fmla="*/ 721797 h 1016150"/>
                <a:gd name="connsiteX361" fmla="*/ 908428 w 975606"/>
                <a:gd name="connsiteY361" fmla="*/ 720559 h 1016150"/>
                <a:gd name="connsiteX362" fmla="*/ 909761 w 975606"/>
                <a:gd name="connsiteY362" fmla="*/ 721797 h 1016150"/>
                <a:gd name="connsiteX363" fmla="*/ 912329 w 975606"/>
                <a:gd name="connsiteY363" fmla="*/ 720559 h 1016150"/>
                <a:gd name="connsiteX364" fmla="*/ 912329 w 975606"/>
                <a:gd name="connsiteY364" fmla="*/ 719226 h 1016150"/>
                <a:gd name="connsiteX365" fmla="*/ 913662 w 975606"/>
                <a:gd name="connsiteY365" fmla="*/ 719226 h 1016150"/>
                <a:gd name="connsiteX366" fmla="*/ 914899 w 975606"/>
                <a:gd name="connsiteY366" fmla="*/ 719226 h 1016150"/>
                <a:gd name="connsiteX367" fmla="*/ 916231 w 975606"/>
                <a:gd name="connsiteY367" fmla="*/ 720559 h 1016150"/>
                <a:gd name="connsiteX368" fmla="*/ 918800 w 975606"/>
                <a:gd name="connsiteY368" fmla="*/ 720559 h 1016150"/>
                <a:gd name="connsiteX369" fmla="*/ 921369 w 975606"/>
                <a:gd name="connsiteY369" fmla="*/ 719226 h 1016150"/>
                <a:gd name="connsiteX370" fmla="*/ 923938 w 975606"/>
                <a:gd name="connsiteY370" fmla="*/ 716656 h 1016150"/>
                <a:gd name="connsiteX371" fmla="*/ 923938 w 975606"/>
                <a:gd name="connsiteY371" fmla="*/ 712848 h 1016150"/>
                <a:gd name="connsiteX372" fmla="*/ 923938 w 975606"/>
                <a:gd name="connsiteY372" fmla="*/ 711515 h 1016150"/>
                <a:gd name="connsiteX373" fmla="*/ 920132 w 975606"/>
                <a:gd name="connsiteY373" fmla="*/ 712848 h 1016150"/>
                <a:gd name="connsiteX374" fmla="*/ 917468 w 975606"/>
                <a:gd name="connsiteY374" fmla="*/ 711515 h 1016150"/>
                <a:gd name="connsiteX375" fmla="*/ 918800 w 975606"/>
                <a:gd name="connsiteY375" fmla="*/ 708945 h 1016150"/>
                <a:gd name="connsiteX376" fmla="*/ 917468 w 975606"/>
                <a:gd name="connsiteY376" fmla="*/ 707612 h 1016150"/>
                <a:gd name="connsiteX377" fmla="*/ 914899 w 975606"/>
                <a:gd name="connsiteY377" fmla="*/ 707612 h 1016150"/>
                <a:gd name="connsiteX378" fmla="*/ 912329 w 975606"/>
                <a:gd name="connsiteY378" fmla="*/ 705042 h 1016150"/>
                <a:gd name="connsiteX379" fmla="*/ 913662 w 975606"/>
                <a:gd name="connsiteY379" fmla="*/ 703709 h 1016150"/>
                <a:gd name="connsiteX380" fmla="*/ 914899 w 975606"/>
                <a:gd name="connsiteY380" fmla="*/ 703709 h 1016150"/>
                <a:gd name="connsiteX381" fmla="*/ 920132 w 975606"/>
                <a:gd name="connsiteY381" fmla="*/ 705042 h 1016150"/>
                <a:gd name="connsiteX382" fmla="*/ 922701 w 975606"/>
                <a:gd name="connsiteY382" fmla="*/ 705042 h 1016150"/>
                <a:gd name="connsiteX383" fmla="*/ 925271 w 975606"/>
                <a:gd name="connsiteY383" fmla="*/ 707612 h 1016150"/>
                <a:gd name="connsiteX384" fmla="*/ 927839 w 975606"/>
                <a:gd name="connsiteY384" fmla="*/ 712848 h 1016150"/>
                <a:gd name="connsiteX385" fmla="*/ 929076 w 975606"/>
                <a:gd name="connsiteY385" fmla="*/ 717894 h 1016150"/>
                <a:gd name="connsiteX386" fmla="*/ 930409 w 975606"/>
                <a:gd name="connsiteY386" fmla="*/ 719226 h 1016150"/>
                <a:gd name="connsiteX387" fmla="*/ 930409 w 975606"/>
                <a:gd name="connsiteY387" fmla="*/ 717894 h 1016150"/>
                <a:gd name="connsiteX388" fmla="*/ 932978 w 975606"/>
                <a:gd name="connsiteY388" fmla="*/ 714086 h 1016150"/>
                <a:gd name="connsiteX389" fmla="*/ 934310 w 975606"/>
                <a:gd name="connsiteY389" fmla="*/ 710182 h 1016150"/>
                <a:gd name="connsiteX390" fmla="*/ 935547 w 975606"/>
                <a:gd name="connsiteY390" fmla="*/ 705042 h 1016150"/>
                <a:gd name="connsiteX391" fmla="*/ 935547 w 975606"/>
                <a:gd name="connsiteY391" fmla="*/ 701138 h 1016150"/>
                <a:gd name="connsiteX392" fmla="*/ 935547 w 975606"/>
                <a:gd name="connsiteY392" fmla="*/ 695998 h 1016150"/>
                <a:gd name="connsiteX393" fmla="*/ 934310 w 975606"/>
                <a:gd name="connsiteY393" fmla="*/ 693427 h 1016150"/>
                <a:gd name="connsiteX394" fmla="*/ 931741 w 975606"/>
                <a:gd name="connsiteY394" fmla="*/ 688287 h 1016150"/>
                <a:gd name="connsiteX395" fmla="*/ 931741 w 975606"/>
                <a:gd name="connsiteY395" fmla="*/ 686954 h 1016150"/>
                <a:gd name="connsiteX396" fmla="*/ 930409 w 975606"/>
                <a:gd name="connsiteY396" fmla="*/ 686954 h 1016150"/>
                <a:gd name="connsiteX397" fmla="*/ 926508 w 975606"/>
                <a:gd name="connsiteY397" fmla="*/ 688287 h 1016150"/>
                <a:gd name="connsiteX398" fmla="*/ 925271 w 975606"/>
                <a:gd name="connsiteY398" fmla="*/ 689524 h 1016150"/>
                <a:gd name="connsiteX399" fmla="*/ 925271 w 975606"/>
                <a:gd name="connsiteY399" fmla="*/ 690857 h 1016150"/>
                <a:gd name="connsiteX400" fmla="*/ 925271 w 975606"/>
                <a:gd name="connsiteY400" fmla="*/ 693427 h 1016150"/>
                <a:gd name="connsiteX401" fmla="*/ 926508 w 975606"/>
                <a:gd name="connsiteY401" fmla="*/ 693427 h 1016150"/>
                <a:gd name="connsiteX402" fmla="*/ 926508 w 975606"/>
                <a:gd name="connsiteY402" fmla="*/ 694760 h 1016150"/>
                <a:gd name="connsiteX403" fmla="*/ 926508 w 975606"/>
                <a:gd name="connsiteY403" fmla="*/ 695998 h 1016150"/>
                <a:gd name="connsiteX404" fmla="*/ 920132 w 975606"/>
                <a:gd name="connsiteY404" fmla="*/ 697235 h 1016150"/>
                <a:gd name="connsiteX405" fmla="*/ 914899 w 975606"/>
                <a:gd name="connsiteY405" fmla="*/ 697235 h 1016150"/>
                <a:gd name="connsiteX406" fmla="*/ 912329 w 975606"/>
                <a:gd name="connsiteY406" fmla="*/ 697235 h 1016150"/>
                <a:gd name="connsiteX407" fmla="*/ 908428 w 975606"/>
                <a:gd name="connsiteY407" fmla="*/ 697235 h 1016150"/>
                <a:gd name="connsiteX408" fmla="*/ 907191 w 975606"/>
                <a:gd name="connsiteY408" fmla="*/ 697235 h 1016150"/>
                <a:gd name="connsiteX409" fmla="*/ 907191 w 975606"/>
                <a:gd name="connsiteY409" fmla="*/ 695998 h 1016150"/>
                <a:gd name="connsiteX410" fmla="*/ 907191 w 975606"/>
                <a:gd name="connsiteY410" fmla="*/ 694760 h 1016150"/>
                <a:gd name="connsiteX411" fmla="*/ 910998 w 975606"/>
                <a:gd name="connsiteY411" fmla="*/ 693427 h 1016150"/>
                <a:gd name="connsiteX412" fmla="*/ 913662 w 975606"/>
                <a:gd name="connsiteY412" fmla="*/ 692094 h 1016150"/>
                <a:gd name="connsiteX413" fmla="*/ 917468 w 975606"/>
                <a:gd name="connsiteY413" fmla="*/ 693427 h 1016150"/>
                <a:gd name="connsiteX414" fmla="*/ 920132 w 975606"/>
                <a:gd name="connsiteY414" fmla="*/ 692094 h 1016150"/>
                <a:gd name="connsiteX415" fmla="*/ 921369 w 975606"/>
                <a:gd name="connsiteY415" fmla="*/ 690857 h 1016150"/>
                <a:gd name="connsiteX416" fmla="*/ 921369 w 975606"/>
                <a:gd name="connsiteY416" fmla="*/ 688287 h 1016150"/>
                <a:gd name="connsiteX417" fmla="*/ 921369 w 975606"/>
                <a:gd name="connsiteY417" fmla="*/ 686954 h 1016150"/>
                <a:gd name="connsiteX418" fmla="*/ 921369 w 975606"/>
                <a:gd name="connsiteY418" fmla="*/ 684383 h 1016150"/>
                <a:gd name="connsiteX419" fmla="*/ 920132 w 975606"/>
                <a:gd name="connsiteY419" fmla="*/ 683051 h 1016150"/>
                <a:gd name="connsiteX420" fmla="*/ 917468 w 975606"/>
                <a:gd name="connsiteY420" fmla="*/ 683051 h 1016150"/>
                <a:gd name="connsiteX421" fmla="*/ 914899 w 975606"/>
                <a:gd name="connsiteY421" fmla="*/ 681813 h 1016150"/>
                <a:gd name="connsiteX422" fmla="*/ 912329 w 975606"/>
                <a:gd name="connsiteY422" fmla="*/ 681813 h 1016150"/>
                <a:gd name="connsiteX423" fmla="*/ 910998 w 975606"/>
                <a:gd name="connsiteY423" fmla="*/ 680480 h 1016150"/>
                <a:gd name="connsiteX424" fmla="*/ 908428 w 975606"/>
                <a:gd name="connsiteY424" fmla="*/ 681813 h 1016150"/>
                <a:gd name="connsiteX425" fmla="*/ 907191 w 975606"/>
                <a:gd name="connsiteY425" fmla="*/ 680480 h 1016150"/>
                <a:gd name="connsiteX426" fmla="*/ 904622 w 975606"/>
                <a:gd name="connsiteY426" fmla="*/ 679148 h 1016150"/>
                <a:gd name="connsiteX427" fmla="*/ 904622 w 975606"/>
                <a:gd name="connsiteY427" fmla="*/ 676577 h 1016150"/>
                <a:gd name="connsiteX428" fmla="*/ 904622 w 975606"/>
                <a:gd name="connsiteY428" fmla="*/ 675340 h 1016150"/>
                <a:gd name="connsiteX429" fmla="*/ 903290 w 975606"/>
                <a:gd name="connsiteY429" fmla="*/ 672769 h 1016150"/>
                <a:gd name="connsiteX430" fmla="*/ 903290 w 975606"/>
                <a:gd name="connsiteY430" fmla="*/ 671437 h 1016150"/>
                <a:gd name="connsiteX431" fmla="*/ 900721 w 975606"/>
                <a:gd name="connsiteY431" fmla="*/ 671437 h 1016150"/>
                <a:gd name="connsiteX432" fmla="*/ 898152 w 975606"/>
                <a:gd name="connsiteY432" fmla="*/ 671437 h 1016150"/>
                <a:gd name="connsiteX433" fmla="*/ 894251 w 975606"/>
                <a:gd name="connsiteY433" fmla="*/ 670199 h 1016150"/>
                <a:gd name="connsiteX434" fmla="*/ 894251 w 975606"/>
                <a:gd name="connsiteY434" fmla="*/ 668866 h 1016150"/>
                <a:gd name="connsiteX435" fmla="*/ 898152 w 975606"/>
                <a:gd name="connsiteY435" fmla="*/ 668866 h 1016150"/>
                <a:gd name="connsiteX436" fmla="*/ 899484 w 975606"/>
                <a:gd name="connsiteY436" fmla="*/ 668866 h 1016150"/>
                <a:gd name="connsiteX437" fmla="*/ 902053 w 975606"/>
                <a:gd name="connsiteY437" fmla="*/ 668866 h 1016150"/>
                <a:gd name="connsiteX438" fmla="*/ 904622 w 975606"/>
                <a:gd name="connsiteY438" fmla="*/ 670199 h 1016150"/>
                <a:gd name="connsiteX439" fmla="*/ 904622 w 975606"/>
                <a:gd name="connsiteY439" fmla="*/ 671437 h 1016150"/>
                <a:gd name="connsiteX440" fmla="*/ 905859 w 975606"/>
                <a:gd name="connsiteY440" fmla="*/ 672769 h 1016150"/>
                <a:gd name="connsiteX441" fmla="*/ 907191 w 975606"/>
                <a:gd name="connsiteY441" fmla="*/ 674007 h 1016150"/>
                <a:gd name="connsiteX442" fmla="*/ 907191 w 975606"/>
                <a:gd name="connsiteY442" fmla="*/ 676577 h 1016150"/>
                <a:gd name="connsiteX443" fmla="*/ 909761 w 975606"/>
                <a:gd name="connsiteY443" fmla="*/ 677910 h 1016150"/>
                <a:gd name="connsiteX444" fmla="*/ 914899 w 975606"/>
                <a:gd name="connsiteY444" fmla="*/ 679148 h 1016150"/>
                <a:gd name="connsiteX445" fmla="*/ 920132 w 975606"/>
                <a:gd name="connsiteY445" fmla="*/ 680480 h 1016150"/>
                <a:gd name="connsiteX446" fmla="*/ 923938 w 975606"/>
                <a:gd name="connsiteY446" fmla="*/ 680480 h 1016150"/>
                <a:gd name="connsiteX447" fmla="*/ 923938 w 975606"/>
                <a:gd name="connsiteY447" fmla="*/ 679148 h 1016150"/>
                <a:gd name="connsiteX448" fmla="*/ 922701 w 975606"/>
                <a:gd name="connsiteY448" fmla="*/ 676577 h 1016150"/>
                <a:gd name="connsiteX449" fmla="*/ 920132 w 975606"/>
                <a:gd name="connsiteY449" fmla="*/ 675340 h 1016150"/>
                <a:gd name="connsiteX450" fmla="*/ 918800 w 975606"/>
                <a:gd name="connsiteY450" fmla="*/ 672769 h 1016150"/>
                <a:gd name="connsiteX451" fmla="*/ 918800 w 975606"/>
                <a:gd name="connsiteY451" fmla="*/ 670199 h 1016150"/>
                <a:gd name="connsiteX452" fmla="*/ 918800 w 975606"/>
                <a:gd name="connsiteY452" fmla="*/ 666296 h 1016150"/>
                <a:gd name="connsiteX453" fmla="*/ 920132 w 975606"/>
                <a:gd name="connsiteY453" fmla="*/ 664963 h 1016150"/>
                <a:gd name="connsiteX454" fmla="*/ 921369 w 975606"/>
                <a:gd name="connsiteY454" fmla="*/ 664963 h 1016150"/>
                <a:gd name="connsiteX455" fmla="*/ 922701 w 975606"/>
                <a:gd name="connsiteY455" fmla="*/ 664963 h 1016150"/>
                <a:gd name="connsiteX456" fmla="*/ 923938 w 975606"/>
                <a:gd name="connsiteY456" fmla="*/ 667629 h 1016150"/>
                <a:gd name="connsiteX457" fmla="*/ 925271 w 975606"/>
                <a:gd name="connsiteY457" fmla="*/ 671437 h 1016150"/>
                <a:gd name="connsiteX458" fmla="*/ 923938 w 975606"/>
                <a:gd name="connsiteY458" fmla="*/ 674007 h 1016150"/>
                <a:gd name="connsiteX459" fmla="*/ 925271 w 975606"/>
                <a:gd name="connsiteY459" fmla="*/ 676577 h 1016150"/>
                <a:gd name="connsiteX460" fmla="*/ 927839 w 975606"/>
                <a:gd name="connsiteY460" fmla="*/ 677910 h 1016150"/>
                <a:gd name="connsiteX461" fmla="*/ 930409 w 975606"/>
                <a:gd name="connsiteY461" fmla="*/ 680480 h 1016150"/>
                <a:gd name="connsiteX462" fmla="*/ 931741 w 975606"/>
                <a:gd name="connsiteY462" fmla="*/ 680480 h 1016150"/>
                <a:gd name="connsiteX463" fmla="*/ 934310 w 975606"/>
                <a:gd name="connsiteY463" fmla="*/ 677910 h 1016150"/>
                <a:gd name="connsiteX464" fmla="*/ 938116 w 975606"/>
                <a:gd name="connsiteY464" fmla="*/ 674007 h 1016150"/>
                <a:gd name="connsiteX465" fmla="*/ 944586 w 975606"/>
                <a:gd name="connsiteY465" fmla="*/ 667629 h 1016150"/>
                <a:gd name="connsiteX466" fmla="*/ 945919 w 975606"/>
                <a:gd name="connsiteY466" fmla="*/ 662393 h 1016150"/>
                <a:gd name="connsiteX467" fmla="*/ 947156 w 975606"/>
                <a:gd name="connsiteY467" fmla="*/ 657252 h 1016150"/>
                <a:gd name="connsiteX468" fmla="*/ 947156 w 975606"/>
                <a:gd name="connsiteY468" fmla="*/ 655919 h 1016150"/>
                <a:gd name="connsiteX469" fmla="*/ 945919 w 975606"/>
                <a:gd name="connsiteY469" fmla="*/ 655919 h 1016150"/>
                <a:gd name="connsiteX470" fmla="*/ 943254 w 975606"/>
                <a:gd name="connsiteY470" fmla="*/ 658489 h 1016150"/>
                <a:gd name="connsiteX471" fmla="*/ 942018 w 975606"/>
                <a:gd name="connsiteY471" fmla="*/ 657252 h 1016150"/>
                <a:gd name="connsiteX472" fmla="*/ 939448 w 975606"/>
                <a:gd name="connsiteY472" fmla="*/ 654681 h 1016150"/>
                <a:gd name="connsiteX473" fmla="*/ 936879 w 975606"/>
                <a:gd name="connsiteY473" fmla="*/ 653349 h 1016150"/>
                <a:gd name="connsiteX474" fmla="*/ 930409 w 975606"/>
                <a:gd name="connsiteY474" fmla="*/ 653349 h 1016150"/>
                <a:gd name="connsiteX475" fmla="*/ 925271 w 975606"/>
                <a:gd name="connsiteY475" fmla="*/ 652016 h 1016150"/>
                <a:gd name="connsiteX476" fmla="*/ 921369 w 975606"/>
                <a:gd name="connsiteY476" fmla="*/ 648208 h 1016150"/>
                <a:gd name="connsiteX477" fmla="*/ 917468 w 975606"/>
                <a:gd name="connsiteY477" fmla="*/ 644305 h 1016150"/>
                <a:gd name="connsiteX478" fmla="*/ 913662 w 975606"/>
                <a:gd name="connsiteY478" fmla="*/ 645638 h 1016150"/>
                <a:gd name="connsiteX479" fmla="*/ 910998 w 975606"/>
                <a:gd name="connsiteY479" fmla="*/ 646875 h 1016150"/>
                <a:gd name="connsiteX480" fmla="*/ 909761 w 975606"/>
                <a:gd name="connsiteY480" fmla="*/ 645638 h 1016150"/>
                <a:gd name="connsiteX481" fmla="*/ 910998 w 975606"/>
                <a:gd name="connsiteY481" fmla="*/ 643067 h 1016150"/>
                <a:gd name="connsiteX482" fmla="*/ 909761 w 975606"/>
                <a:gd name="connsiteY482" fmla="*/ 641735 h 1016150"/>
                <a:gd name="connsiteX483" fmla="*/ 908428 w 975606"/>
                <a:gd name="connsiteY483" fmla="*/ 645638 h 1016150"/>
                <a:gd name="connsiteX484" fmla="*/ 905859 w 975606"/>
                <a:gd name="connsiteY484" fmla="*/ 646875 h 1016150"/>
                <a:gd name="connsiteX485" fmla="*/ 904622 w 975606"/>
                <a:gd name="connsiteY485" fmla="*/ 645638 h 1016150"/>
                <a:gd name="connsiteX486" fmla="*/ 903290 w 975606"/>
                <a:gd name="connsiteY486" fmla="*/ 644305 h 1016150"/>
                <a:gd name="connsiteX487" fmla="*/ 902053 w 975606"/>
                <a:gd name="connsiteY487" fmla="*/ 644305 h 1016150"/>
                <a:gd name="connsiteX488" fmla="*/ 899484 w 975606"/>
                <a:gd name="connsiteY488" fmla="*/ 643067 h 1016150"/>
                <a:gd name="connsiteX489" fmla="*/ 896820 w 975606"/>
                <a:gd name="connsiteY489" fmla="*/ 640402 h 1016150"/>
                <a:gd name="connsiteX490" fmla="*/ 895583 w 975606"/>
                <a:gd name="connsiteY490" fmla="*/ 636594 h 1016150"/>
                <a:gd name="connsiteX491" fmla="*/ 895583 w 975606"/>
                <a:gd name="connsiteY491" fmla="*/ 635261 h 1016150"/>
                <a:gd name="connsiteX492" fmla="*/ 899484 w 975606"/>
                <a:gd name="connsiteY492" fmla="*/ 636594 h 1016150"/>
                <a:gd name="connsiteX493" fmla="*/ 902053 w 975606"/>
                <a:gd name="connsiteY493" fmla="*/ 637831 h 1016150"/>
                <a:gd name="connsiteX494" fmla="*/ 900721 w 975606"/>
                <a:gd name="connsiteY494" fmla="*/ 640402 h 1016150"/>
                <a:gd name="connsiteX495" fmla="*/ 900721 w 975606"/>
                <a:gd name="connsiteY495" fmla="*/ 641735 h 1016150"/>
                <a:gd name="connsiteX496" fmla="*/ 903290 w 975606"/>
                <a:gd name="connsiteY496" fmla="*/ 643067 h 1016150"/>
                <a:gd name="connsiteX497" fmla="*/ 905859 w 975606"/>
                <a:gd name="connsiteY497" fmla="*/ 644305 h 1016150"/>
                <a:gd name="connsiteX498" fmla="*/ 907191 w 975606"/>
                <a:gd name="connsiteY498" fmla="*/ 644305 h 1016150"/>
                <a:gd name="connsiteX499" fmla="*/ 908428 w 975606"/>
                <a:gd name="connsiteY499" fmla="*/ 640402 h 1016150"/>
                <a:gd name="connsiteX500" fmla="*/ 910998 w 975606"/>
                <a:gd name="connsiteY500" fmla="*/ 637831 h 1016150"/>
                <a:gd name="connsiteX501" fmla="*/ 912329 w 975606"/>
                <a:gd name="connsiteY501" fmla="*/ 637831 h 1016150"/>
                <a:gd name="connsiteX502" fmla="*/ 910998 w 975606"/>
                <a:gd name="connsiteY502" fmla="*/ 641735 h 1016150"/>
                <a:gd name="connsiteX503" fmla="*/ 910998 w 975606"/>
                <a:gd name="connsiteY503" fmla="*/ 643067 h 1016150"/>
                <a:gd name="connsiteX504" fmla="*/ 912329 w 975606"/>
                <a:gd name="connsiteY504" fmla="*/ 644305 h 1016150"/>
                <a:gd name="connsiteX505" fmla="*/ 914899 w 975606"/>
                <a:gd name="connsiteY505" fmla="*/ 643067 h 1016150"/>
                <a:gd name="connsiteX506" fmla="*/ 917468 w 975606"/>
                <a:gd name="connsiteY506" fmla="*/ 641735 h 1016150"/>
                <a:gd name="connsiteX507" fmla="*/ 922701 w 975606"/>
                <a:gd name="connsiteY507" fmla="*/ 645638 h 1016150"/>
                <a:gd name="connsiteX508" fmla="*/ 926508 w 975606"/>
                <a:gd name="connsiteY508" fmla="*/ 650778 h 1016150"/>
                <a:gd name="connsiteX509" fmla="*/ 930409 w 975606"/>
                <a:gd name="connsiteY509" fmla="*/ 649446 h 1016150"/>
                <a:gd name="connsiteX510" fmla="*/ 934310 w 975606"/>
                <a:gd name="connsiteY510" fmla="*/ 649446 h 1016150"/>
                <a:gd name="connsiteX511" fmla="*/ 935547 w 975606"/>
                <a:gd name="connsiteY511" fmla="*/ 649446 h 1016150"/>
                <a:gd name="connsiteX512" fmla="*/ 935547 w 975606"/>
                <a:gd name="connsiteY512" fmla="*/ 648208 h 1016150"/>
                <a:gd name="connsiteX513" fmla="*/ 934310 w 975606"/>
                <a:gd name="connsiteY513" fmla="*/ 645638 h 1016150"/>
                <a:gd name="connsiteX514" fmla="*/ 934310 w 975606"/>
                <a:gd name="connsiteY514" fmla="*/ 644305 h 1016150"/>
                <a:gd name="connsiteX515" fmla="*/ 932978 w 975606"/>
                <a:gd name="connsiteY515" fmla="*/ 644305 h 1016150"/>
                <a:gd name="connsiteX516" fmla="*/ 929076 w 975606"/>
                <a:gd name="connsiteY516" fmla="*/ 644305 h 1016150"/>
                <a:gd name="connsiteX517" fmla="*/ 925271 w 975606"/>
                <a:gd name="connsiteY517" fmla="*/ 644305 h 1016150"/>
                <a:gd name="connsiteX518" fmla="*/ 923938 w 975606"/>
                <a:gd name="connsiteY518" fmla="*/ 644305 h 1016150"/>
                <a:gd name="connsiteX519" fmla="*/ 923938 w 975606"/>
                <a:gd name="connsiteY519" fmla="*/ 641735 h 1016150"/>
                <a:gd name="connsiteX520" fmla="*/ 922701 w 975606"/>
                <a:gd name="connsiteY520" fmla="*/ 639164 h 1016150"/>
                <a:gd name="connsiteX521" fmla="*/ 921369 w 975606"/>
                <a:gd name="connsiteY521" fmla="*/ 639164 h 1016150"/>
                <a:gd name="connsiteX522" fmla="*/ 918800 w 975606"/>
                <a:gd name="connsiteY522" fmla="*/ 639164 h 1016150"/>
                <a:gd name="connsiteX523" fmla="*/ 914899 w 975606"/>
                <a:gd name="connsiteY523" fmla="*/ 637831 h 1016150"/>
                <a:gd name="connsiteX524" fmla="*/ 914899 w 975606"/>
                <a:gd name="connsiteY524" fmla="*/ 636594 h 1016150"/>
                <a:gd name="connsiteX525" fmla="*/ 917468 w 975606"/>
                <a:gd name="connsiteY525" fmla="*/ 636594 h 1016150"/>
                <a:gd name="connsiteX526" fmla="*/ 917468 w 975606"/>
                <a:gd name="connsiteY526" fmla="*/ 635261 h 1016150"/>
                <a:gd name="connsiteX527" fmla="*/ 914899 w 975606"/>
                <a:gd name="connsiteY527" fmla="*/ 634023 h 1016150"/>
                <a:gd name="connsiteX528" fmla="*/ 914899 w 975606"/>
                <a:gd name="connsiteY528" fmla="*/ 632691 h 1016150"/>
                <a:gd name="connsiteX529" fmla="*/ 916231 w 975606"/>
                <a:gd name="connsiteY529" fmla="*/ 631453 h 1016150"/>
                <a:gd name="connsiteX530" fmla="*/ 917468 w 975606"/>
                <a:gd name="connsiteY530" fmla="*/ 631453 h 1016150"/>
                <a:gd name="connsiteX531" fmla="*/ 918800 w 975606"/>
                <a:gd name="connsiteY531" fmla="*/ 632691 h 1016150"/>
                <a:gd name="connsiteX532" fmla="*/ 920132 w 975606"/>
                <a:gd name="connsiteY532" fmla="*/ 634023 h 1016150"/>
                <a:gd name="connsiteX533" fmla="*/ 922701 w 975606"/>
                <a:gd name="connsiteY533" fmla="*/ 635261 h 1016150"/>
                <a:gd name="connsiteX534" fmla="*/ 923938 w 975606"/>
                <a:gd name="connsiteY534" fmla="*/ 639164 h 1016150"/>
                <a:gd name="connsiteX535" fmla="*/ 926508 w 975606"/>
                <a:gd name="connsiteY535" fmla="*/ 641735 h 1016150"/>
                <a:gd name="connsiteX536" fmla="*/ 929076 w 975606"/>
                <a:gd name="connsiteY536" fmla="*/ 641735 h 1016150"/>
                <a:gd name="connsiteX537" fmla="*/ 930409 w 975606"/>
                <a:gd name="connsiteY537" fmla="*/ 641735 h 1016150"/>
                <a:gd name="connsiteX538" fmla="*/ 930409 w 975606"/>
                <a:gd name="connsiteY538" fmla="*/ 639164 h 1016150"/>
                <a:gd name="connsiteX539" fmla="*/ 929076 w 975606"/>
                <a:gd name="connsiteY539" fmla="*/ 636594 h 1016150"/>
                <a:gd name="connsiteX540" fmla="*/ 925271 w 975606"/>
                <a:gd name="connsiteY540" fmla="*/ 634023 h 1016150"/>
                <a:gd name="connsiteX541" fmla="*/ 922701 w 975606"/>
                <a:gd name="connsiteY541" fmla="*/ 632691 h 1016150"/>
                <a:gd name="connsiteX542" fmla="*/ 922701 w 975606"/>
                <a:gd name="connsiteY542" fmla="*/ 630120 h 1016150"/>
                <a:gd name="connsiteX543" fmla="*/ 923938 w 975606"/>
                <a:gd name="connsiteY543" fmla="*/ 627550 h 1016150"/>
                <a:gd name="connsiteX544" fmla="*/ 925271 w 975606"/>
                <a:gd name="connsiteY544" fmla="*/ 627550 h 1016150"/>
                <a:gd name="connsiteX545" fmla="*/ 925271 w 975606"/>
                <a:gd name="connsiteY545" fmla="*/ 628787 h 1016150"/>
                <a:gd name="connsiteX546" fmla="*/ 923938 w 975606"/>
                <a:gd name="connsiteY546" fmla="*/ 631453 h 1016150"/>
                <a:gd name="connsiteX547" fmla="*/ 926508 w 975606"/>
                <a:gd name="connsiteY547" fmla="*/ 632691 h 1016150"/>
                <a:gd name="connsiteX548" fmla="*/ 930409 w 975606"/>
                <a:gd name="connsiteY548" fmla="*/ 636594 h 1016150"/>
                <a:gd name="connsiteX549" fmla="*/ 934310 w 975606"/>
                <a:gd name="connsiteY549" fmla="*/ 641735 h 1016150"/>
                <a:gd name="connsiteX550" fmla="*/ 938116 w 975606"/>
                <a:gd name="connsiteY550" fmla="*/ 645638 h 1016150"/>
                <a:gd name="connsiteX551" fmla="*/ 942018 w 975606"/>
                <a:gd name="connsiteY551" fmla="*/ 645638 h 1016150"/>
                <a:gd name="connsiteX552" fmla="*/ 945919 w 975606"/>
                <a:gd name="connsiteY552" fmla="*/ 644305 h 1016150"/>
                <a:gd name="connsiteX553" fmla="*/ 948488 w 975606"/>
                <a:gd name="connsiteY553" fmla="*/ 643067 h 1016150"/>
                <a:gd name="connsiteX554" fmla="*/ 952294 w 975606"/>
                <a:gd name="connsiteY554" fmla="*/ 644305 h 1016150"/>
                <a:gd name="connsiteX555" fmla="*/ 952294 w 975606"/>
                <a:gd name="connsiteY555" fmla="*/ 645638 h 1016150"/>
                <a:gd name="connsiteX556" fmla="*/ 952294 w 975606"/>
                <a:gd name="connsiteY556" fmla="*/ 646875 h 1016150"/>
                <a:gd name="connsiteX557" fmla="*/ 953626 w 975606"/>
                <a:gd name="connsiteY557" fmla="*/ 646875 h 1016150"/>
                <a:gd name="connsiteX558" fmla="*/ 954863 w 975606"/>
                <a:gd name="connsiteY558" fmla="*/ 645638 h 1016150"/>
                <a:gd name="connsiteX559" fmla="*/ 956195 w 975606"/>
                <a:gd name="connsiteY559" fmla="*/ 644305 h 1016150"/>
                <a:gd name="connsiteX560" fmla="*/ 956195 w 975606"/>
                <a:gd name="connsiteY560" fmla="*/ 643067 h 1016150"/>
                <a:gd name="connsiteX561" fmla="*/ 957527 w 975606"/>
                <a:gd name="connsiteY561" fmla="*/ 641735 h 1016150"/>
                <a:gd name="connsiteX562" fmla="*/ 958764 w 975606"/>
                <a:gd name="connsiteY562" fmla="*/ 640402 h 1016150"/>
                <a:gd name="connsiteX563" fmla="*/ 961334 w 975606"/>
                <a:gd name="connsiteY563" fmla="*/ 636594 h 1016150"/>
                <a:gd name="connsiteX564" fmla="*/ 962666 w 975606"/>
                <a:gd name="connsiteY564" fmla="*/ 634023 h 1016150"/>
                <a:gd name="connsiteX565" fmla="*/ 962666 w 975606"/>
                <a:gd name="connsiteY565" fmla="*/ 632691 h 1016150"/>
                <a:gd name="connsiteX566" fmla="*/ 961334 w 975606"/>
                <a:gd name="connsiteY566" fmla="*/ 632691 h 1016150"/>
                <a:gd name="connsiteX567" fmla="*/ 958764 w 975606"/>
                <a:gd name="connsiteY567" fmla="*/ 632691 h 1016150"/>
                <a:gd name="connsiteX568" fmla="*/ 957527 w 975606"/>
                <a:gd name="connsiteY568" fmla="*/ 632691 h 1016150"/>
                <a:gd name="connsiteX569" fmla="*/ 949725 w 975606"/>
                <a:gd name="connsiteY569" fmla="*/ 630120 h 1016150"/>
                <a:gd name="connsiteX570" fmla="*/ 945919 w 975606"/>
                <a:gd name="connsiteY570" fmla="*/ 626217 h 1016150"/>
                <a:gd name="connsiteX571" fmla="*/ 944586 w 975606"/>
                <a:gd name="connsiteY571" fmla="*/ 623647 h 1016150"/>
                <a:gd name="connsiteX572" fmla="*/ 944586 w 975606"/>
                <a:gd name="connsiteY572" fmla="*/ 619744 h 1016150"/>
                <a:gd name="connsiteX573" fmla="*/ 944586 w 975606"/>
                <a:gd name="connsiteY573" fmla="*/ 618506 h 1016150"/>
                <a:gd name="connsiteX574" fmla="*/ 944586 w 975606"/>
                <a:gd name="connsiteY574" fmla="*/ 617173 h 1016150"/>
                <a:gd name="connsiteX575" fmla="*/ 943254 w 975606"/>
                <a:gd name="connsiteY575" fmla="*/ 615935 h 1016150"/>
                <a:gd name="connsiteX576" fmla="*/ 942018 w 975606"/>
                <a:gd name="connsiteY576" fmla="*/ 614603 h 1016150"/>
                <a:gd name="connsiteX577" fmla="*/ 940781 w 975606"/>
                <a:gd name="connsiteY577" fmla="*/ 612033 h 1016150"/>
                <a:gd name="connsiteX578" fmla="*/ 944586 w 975606"/>
                <a:gd name="connsiteY578" fmla="*/ 612033 h 1016150"/>
                <a:gd name="connsiteX579" fmla="*/ 947156 w 975606"/>
                <a:gd name="connsiteY579" fmla="*/ 613365 h 1016150"/>
                <a:gd name="connsiteX580" fmla="*/ 948488 w 975606"/>
                <a:gd name="connsiteY580" fmla="*/ 615935 h 1016150"/>
                <a:gd name="connsiteX581" fmla="*/ 948488 w 975606"/>
                <a:gd name="connsiteY581" fmla="*/ 618506 h 1016150"/>
                <a:gd name="connsiteX582" fmla="*/ 948488 w 975606"/>
                <a:gd name="connsiteY582" fmla="*/ 624979 h 1016150"/>
                <a:gd name="connsiteX583" fmla="*/ 951057 w 975606"/>
                <a:gd name="connsiteY583" fmla="*/ 626217 h 1016150"/>
                <a:gd name="connsiteX584" fmla="*/ 954863 w 975606"/>
                <a:gd name="connsiteY584" fmla="*/ 627550 h 1016150"/>
                <a:gd name="connsiteX585" fmla="*/ 956195 w 975606"/>
                <a:gd name="connsiteY585" fmla="*/ 626217 h 1016150"/>
                <a:gd name="connsiteX586" fmla="*/ 957527 w 975606"/>
                <a:gd name="connsiteY586" fmla="*/ 623647 h 1016150"/>
                <a:gd name="connsiteX587" fmla="*/ 960096 w 975606"/>
                <a:gd name="connsiteY587" fmla="*/ 621076 h 1016150"/>
                <a:gd name="connsiteX588" fmla="*/ 960096 w 975606"/>
                <a:gd name="connsiteY588" fmla="*/ 619744 h 1016150"/>
                <a:gd name="connsiteX589" fmla="*/ 961334 w 975606"/>
                <a:gd name="connsiteY589" fmla="*/ 617173 h 1016150"/>
                <a:gd name="connsiteX590" fmla="*/ 961334 w 975606"/>
                <a:gd name="connsiteY590" fmla="*/ 614603 h 1016150"/>
                <a:gd name="connsiteX591" fmla="*/ 960096 w 975606"/>
                <a:gd name="connsiteY591" fmla="*/ 612033 h 1016150"/>
                <a:gd name="connsiteX592" fmla="*/ 957527 w 975606"/>
                <a:gd name="connsiteY592" fmla="*/ 609462 h 1016150"/>
                <a:gd name="connsiteX593" fmla="*/ 953626 w 975606"/>
                <a:gd name="connsiteY593" fmla="*/ 606892 h 1016150"/>
                <a:gd name="connsiteX594" fmla="*/ 952294 w 975606"/>
                <a:gd name="connsiteY594" fmla="*/ 606892 h 1016150"/>
                <a:gd name="connsiteX595" fmla="*/ 953626 w 975606"/>
                <a:gd name="connsiteY595" fmla="*/ 605559 h 1016150"/>
                <a:gd name="connsiteX596" fmla="*/ 957527 w 975606"/>
                <a:gd name="connsiteY596" fmla="*/ 608129 h 1016150"/>
                <a:gd name="connsiteX597" fmla="*/ 961334 w 975606"/>
                <a:gd name="connsiteY597" fmla="*/ 609462 h 1016150"/>
                <a:gd name="connsiteX598" fmla="*/ 962666 w 975606"/>
                <a:gd name="connsiteY598" fmla="*/ 613365 h 1016150"/>
                <a:gd name="connsiteX599" fmla="*/ 962666 w 975606"/>
                <a:gd name="connsiteY599" fmla="*/ 618506 h 1016150"/>
                <a:gd name="connsiteX600" fmla="*/ 962666 w 975606"/>
                <a:gd name="connsiteY600" fmla="*/ 621076 h 1016150"/>
                <a:gd name="connsiteX601" fmla="*/ 963998 w 975606"/>
                <a:gd name="connsiteY601" fmla="*/ 624979 h 1016150"/>
                <a:gd name="connsiteX602" fmla="*/ 963998 w 975606"/>
                <a:gd name="connsiteY602" fmla="*/ 626217 h 1016150"/>
                <a:gd name="connsiteX603" fmla="*/ 965235 w 975606"/>
                <a:gd name="connsiteY603" fmla="*/ 626217 h 1016150"/>
                <a:gd name="connsiteX604" fmla="*/ 967804 w 975606"/>
                <a:gd name="connsiteY604" fmla="*/ 624979 h 1016150"/>
                <a:gd name="connsiteX605" fmla="*/ 970373 w 975606"/>
                <a:gd name="connsiteY605" fmla="*/ 622409 h 1016150"/>
                <a:gd name="connsiteX606" fmla="*/ 972943 w 975606"/>
                <a:gd name="connsiteY606" fmla="*/ 621076 h 1016150"/>
                <a:gd name="connsiteX607" fmla="*/ 975607 w 975606"/>
                <a:gd name="connsiteY607" fmla="*/ 618506 h 1016150"/>
                <a:gd name="connsiteX608" fmla="*/ 957527 w 975606"/>
                <a:gd name="connsiteY608" fmla="*/ 604322 h 1016150"/>
                <a:gd name="connsiteX609" fmla="*/ 953626 w 975606"/>
                <a:gd name="connsiteY609" fmla="*/ 602989 h 1016150"/>
                <a:gd name="connsiteX610" fmla="*/ 948488 w 975606"/>
                <a:gd name="connsiteY610" fmla="*/ 599085 h 1016150"/>
                <a:gd name="connsiteX611" fmla="*/ 945919 w 975606"/>
                <a:gd name="connsiteY611" fmla="*/ 596515 h 1016150"/>
                <a:gd name="connsiteX612" fmla="*/ 944586 w 975606"/>
                <a:gd name="connsiteY612" fmla="*/ 595278 h 1016150"/>
                <a:gd name="connsiteX613" fmla="*/ 943254 w 975606"/>
                <a:gd name="connsiteY613" fmla="*/ 595278 h 1016150"/>
                <a:gd name="connsiteX614" fmla="*/ 940781 w 975606"/>
                <a:gd name="connsiteY614" fmla="*/ 596515 h 1016150"/>
                <a:gd name="connsiteX615" fmla="*/ 938116 w 975606"/>
                <a:gd name="connsiteY615" fmla="*/ 599085 h 1016150"/>
                <a:gd name="connsiteX616" fmla="*/ 936879 w 975606"/>
                <a:gd name="connsiteY616" fmla="*/ 600418 h 1016150"/>
                <a:gd name="connsiteX617" fmla="*/ 934310 w 975606"/>
                <a:gd name="connsiteY617" fmla="*/ 600418 h 1016150"/>
                <a:gd name="connsiteX618" fmla="*/ 932978 w 975606"/>
                <a:gd name="connsiteY618" fmla="*/ 600418 h 1016150"/>
                <a:gd name="connsiteX619" fmla="*/ 931741 w 975606"/>
                <a:gd name="connsiteY619" fmla="*/ 600418 h 1016150"/>
                <a:gd name="connsiteX620" fmla="*/ 930409 w 975606"/>
                <a:gd name="connsiteY620" fmla="*/ 597848 h 1016150"/>
                <a:gd name="connsiteX621" fmla="*/ 926508 w 975606"/>
                <a:gd name="connsiteY621" fmla="*/ 596515 h 1016150"/>
                <a:gd name="connsiteX622" fmla="*/ 923938 w 975606"/>
                <a:gd name="connsiteY622" fmla="*/ 595278 h 1016150"/>
                <a:gd name="connsiteX623" fmla="*/ 921369 w 975606"/>
                <a:gd name="connsiteY623" fmla="*/ 592707 h 1016150"/>
                <a:gd name="connsiteX624" fmla="*/ 918800 w 975606"/>
                <a:gd name="connsiteY624" fmla="*/ 575857 h 10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</a:cxnLst>
              <a:rect l="l" t="t" r="r" b="b"/>
              <a:pathLst>
                <a:path w="975606" h="1016150">
                  <a:moveTo>
                    <a:pt x="918800" y="575857"/>
                  </a:moveTo>
                  <a:lnTo>
                    <a:pt x="910998" y="566813"/>
                  </a:lnTo>
                  <a:lnTo>
                    <a:pt x="914899" y="557769"/>
                  </a:lnTo>
                  <a:lnTo>
                    <a:pt x="910998" y="544822"/>
                  </a:lnTo>
                  <a:lnTo>
                    <a:pt x="908428" y="542252"/>
                  </a:lnTo>
                  <a:lnTo>
                    <a:pt x="905859" y="544822"/>
                  </a:lnTo>
                  <a:lnTo>
                    <a:pt x="900721" y="537111"/>
                  </a:lnTo>
                  <a:lnTo>
                    <a:pt x="895583" y="528067"/>
                  </a:lnTo>
                  <a:lnTo>
                    <a:pt x="894251" y="517691"/>
                  </a:lnTo>
                  <a:lnTo>
                    <a:pt x="876171" y="499603"/>
                  </a:lnTo>
                  <a:lnTo>
                    <a:pt x="858092" y="495795"/>
                  </a:lnTo>
                  <a:lnTo>
                    <a:pt x="847816" y="487989"/>
                  </a:lnTo>
                  <a:lnTo>
                    <a:pt x="850385" y="481610"/>
                  </a:lnTo>
                  <a:lnTo>
                    <a:pt x="844009" y="471234"/>
                  </a:lnTo>
                  <a:lnTo>
                    <a:pt x="845246" y="460952"/>
                  </a:lnTo>
                  <a:lnTo>
                    <a:pt x="838776" y="451908"/>
                  </a:lnTo>
                  <a:lnTo>
                    <a:pt x="838776" y="441532"/>
                  </a:lnTo>
                  <a:lnTo>
                    <a:pt x="832401" y="440199"/>
                  </a:lnTo>
                  <a:lnTo>
                    <a:pt x="831069" y="433821"/>
                  </a:lnTo>
                  <a:lnTo>
                    <a:pt x="825835" y="433821"/>
                  </a:lnTo>
                  <a:lnTo>
                    <a:pt x="828499" y="428680"/>
                  </a:lnTo>
                  <a:lnTo>
                    <a:pt x="818128" y="418303"/>
                  </a:lnTo>
                  <a:lnTo>
                    <a:pt x="820697" y="405451"/>
                  </a:lnTo>
                  <a:lnTo>
                    <a:pt x="811658" y="397645"/>
                  </a:lnTo>
                  <a:lnTo>
                    <a:pt x="807851" y="397645"/>
                  </a:lnTo>
                  <a:lnTo>
                    <a:pt x="796243" y="389934"/>
                  </a:lnTo>
                  <a:lnTo>
                    <a:pt x="769124" y="380890"/>
                  </a:lnTo>
                  <a:lnTo>
                    <a:pt x="763986" y="375749"/>
                  </a:lnTo>
                  <a:lnTo>
                    <a:pt x="761321" y="365373"/>
                  </a:lnTo>
                  <a:lnTo>
                    <a:pt x="756183" y="367943"/>
                  </a:lnTo>
                  <a:lnTo>
                    <a:pt x="753614" y="364040"/>
                  </a:lnTo>
                  <a:lnTo>
                    <a:pt x="744575" y="361470"/>
                  </a:lnTo>
                  <a:lnTo>
                    <a:pt x="745906" y="354996"/>
                  </a:lnTo>
                  <a:lnTo>
                    <a:pt x="748476" y="354996"/>
                  </a:lnTo>
                  <a:lnTo>
                    <a:pt x="742005" y="349855"/>
                  </a:lnTo>
                  <a:lnTo>
                    <a:pt x="744575" y="347285"/>
                  </a:lnTo>
                  <a:lnTo>
                    <a:pt x="738104" y="348618"/>
                  </a:lnTo>
                  <a:lnTo>
                    <a:pt x="734298" y="342144"/>
                  </a:lnTo>
                  <a:lnTo>
                    <a:pt x="730396" y="343382"/>
                  </a:lnTo>
                  <a:lnTo>
                    <a:pt x="730396" y="339574"/>
                  </a:lnTo>
                  <a:lnTo>
                    <a:pt x="725258" y="339574"/>
                  </a:lnTo>
                  <a:lnTo>
                    <a:pt x="722689" y="334433"/>
                  </a:lnTo>
                  <a:lnTo>
                    <a:pt x="726495" y="334433"/>
                  </a:lnTo>
                  <a:lnTo>
                    <a:pt x="722689" y="326627"/>
                  </a:lnTo>
                  <a:lnTo>
                    <a:pt x="727828" y="324056"/>
                  </a:lnTo>
                  <a:lnTo>
                    <a:pt x="723926" y="320153"/>
                  </a:lnTo>
                  <a:lnTo>
                    <a:pt x="726495" y="316345"/>
                  </a:lnTo>
                  <a:lnTo>
                    <a:pt x="712317" y="309872"/>
                  </a:lnTo>
                  <a:lnTo>
                    <a:pt x="703278" y="299495"/>
                  </a:lnTo>
                  <a:lnTo>
                    <a:pt x="689100" y="290546"/>
                  </a:lnTo>
                  <a:lnTo>
                    <a:pt x="680060" y="290546"/>
                  </a:lnTo>
                  <a:lnTo>
                    <a:pt x="669688" y="285311"/>
                  </a:lnTo>
                  <a:lnTo>
                    <a:pt x="650373" y="256941"/>
                  </a:lnTo>
                  <a:lnTo>
                    <a:pt x="642665" y="253038"/>
                  </a:lnTo>
                  <a:lnTo>
                    <a:pt x="632293" y="242757"/>
                  </a:lnTo>
                  <a:lnTo>
                    <a:pt x="616783" y="237521"/>
                  </a:lnTo>
                  <a:lnTo>
                    <a:pt x="598800" y="224669"/>
                  </a:lnTo>
                  <a:lnTo>
                    <a:pt x="588428" y="220766"/>
                  </a:lnTo>
                  <a:lnTo>
                    <a:pt x="579388" y="204011"/>
                  </a:lnTo>
                  <a:lnTo>
                    <a:pt x="563973" y="185923"/>
                  </a:lnTo>
                  <a:lnTo>
                    <a:pt x="551033" y="176879"/>
                  </a:lnTo>
                  <a:lnTo>
                    <a:pt x="541993" y="152413"/>
                  </a:lnTo>
                  <a:lnTo>
                    <a:pt x="526483" y="134230"/>
                  </a:lnTo>
                  <a:lnTo>
                    <a:pt x="517443" y="116238"/>
                  </a:lnTo>
                  <a:lnTo>
                    <a:pt x="511068" y="112334"/>
                  </a:lnTo>
                  <a:lnTo>
                    <a:pt x="492989" y="116238"/>
                  </a:lnTo>
                  <a:lnTo>
                    <a:pt x="482617" y="113572"/>
                  </a:lnTo>
                  <a:lnTo>
                    <a:pt x="460732" y="96817"/>
                  </a:lnTo>
                  <a:lnTo>
                    <a:pt x="459400" y="91676"/>
                  </a:lnTo>
                  <a:lnTo>
                    <a:pt x="445222" y="90343"/>
                  </a:lnTo>
                  <a:lnTo>
                    <a:pt x="424574" y="77492"/>
                  </a:lnTo>
                  <a:lnTo>
                    <a:pt x="420672" y="68448"/>
                  </a:lnTo>
                  <a:lnTo>
                    <a:pt x="425906" y="60642"/>
                  </a:lnTo>
                  <a:lnTo>
                    <a:pt x="424574" y="52930"/>
                  </a:lnTo>
                  <a:lnTo>
                    <a:pt x="433613" y="45219"/>
                  </a:lnTo>
                  <a:lnTo>
                    <a:pt x="432281" y="40079"/>
                  </a:lnTo>
                  <a:lnTo>
                    <a:pt x="436182" y="38746"/>
                  </a:lnTo>
                  <a:lnTo>
                    <a:pt x="437515" y="33605"/>
                  </a:lnTo>
                  <a:lnTo>
                    <a:pt x="436182" y="31035"/>
                  </a:lnTo>
                  <a:lnTo>
                    <a:pt x="443890" y="28369"/>
                  </a:lnTo>
                  <a:lnTo>
                    <a:pt x="450360" y="15517"/>
                  </a:lnTo>
                  <a:lnTo>
                    <a:pt x="458163" y="14185"/>
                  </a:lnTo>
                  <a:lnTo>
                    <a:pt x="455499" y="10377"/>
                  </a:lnTo>
                  <a:lnTo>
                    <a:pt x="459400" y="2570"/>
                  </a:lnTo>
                  <a:lnTo>
                    <a:pt x="458163" y="0"/>
                  </a:lnTo>
                  <a:lnTo>
                    <a:pt x="236170" y="31035"/>
                  </a:lnTo>
                  <a:lnTo>
                    <a:pt x="0" y="58071"/>
                  </a:lnTo>
                  <a:lnTo>
                    <a:pt x="135498" y="533208"/>
                  </a:lnTo>
                  <a:lnTo>
                    <a:pt x="139399" y="541014"/>
                  </a:lnTo>
                  <a:lnTo>
                    <a:pt x="145870" y="547393"/>
                  </a:lnTo>
                  <a:lnTo>
                    <a:pt x="151008" y="563005"/>
                  </a:lnTo>
                  <a:lnTo>
                    <a:pt x="156146" y="569383"/>
                  </a:lnTo>
                  <a:lnTo>
                    <a:pt x="153577" y="577190"/>
                  </a:lnTo>
                  <a:lnTo>
                    <a:pt x="158716" y="587471"/>
                  </a:lnTo>
                  <a:lnTo>
                    <a:pt x="178127" y="604322"/>
                  </a:lnTo>
                  <a:lnTo>
                    <a:pt x="180696" y="617173"/>
                  </a:lnTo>
                  <a:lnTo>
                    <a:pt x="185834" y="624979"/>
                  </a:lnTo>
                  <a:lnTo>
                    <a:pt x="183265" y="632691"/>
                  </a:lnTo>
                  <a:lnTo>
                    <a:pt x="185834" y="636594"/>
                  </a:lnTo>
                  <a:lnTo>
                    <a:pt x="180696" y="645638"/>
                  </a:lnTo>
                  <a:lnTo>
                    <a:pt x="197443" y="652016"/>
                  </a:lnTo>
                  <a:lnTo>
                    <a:pt x="203913" y="658489"/>
                  </a:lnTo>
                  <a:lnTo>
                    <a:pt x="198775" y="662393"/>
                  </a:lnTo>
                  <a:lnTo>
                    <a:pt x="200012" y="667629"/>
                  </a:lnTo>
                  <a:lnTo>
                    <a:pt x="189735" y="671437"/>
                  </a:lnTo>
                  <a:lnTo>
                    <a:pt x="193637" y="675340"/>
                  </a:lnTo>
                  <a:lnTo>
                    <a:pt x="183265" y="680480"/>
                  </a:lnTo>
                  <a:lnTo>
                    <a:pt x="176794" y="690857"/>
                  </a:lnTo>
                  <a:lnTo>
                    <a:pt x="179364" y="717894"/>
                  </a:lnTo>
                  <a:lnTo>
                    <a:pt x="169087" y="757972"/>
                  </a:lnTo>
                  <a:lnTo>
                    <a:pt x="176794" y="791577"/>
                  </a:lnTo>
                  <a:lnTo>
                    <a:pt x="189735" y="806999"/>
                  </a:lnTo>
                  <a:lnTo>
                    <a:pt x="194874" y="823754"/>
                  </a:lnTo>
                  <a:lnTo>
                    <a:pt x="189735" y="863833"/>
                  </a:lnTo>
                  <a:lnTo>
                    <a:pt x="193637" y="878018"/>
                  </a:lnTo>
                  <a:lnTo>
                    <a:pt x="189735" y="885729"/>
                  </a:lnTo>
                  <a:lnTo>
                    <a:pt x="192304" y="902579"/>
                  </a:lnTo>
                  <a:lnTo>
                    <a:pt x="207814" y="919334"/>
                  </a:lnTo>
                  <a:lnTo>
                    <a:pt x="216854" y="936089"/>
                  </a:lnTo>
                  <a:lnTo>
                    <a:pt x="216854" y="943895"/>
                  </a:lnTo>
                  <a:lnTo>
                    <a:pt x="216854" y="950369"/>
                  </a:lnTo>
                  <a:lnTo>
                    <a:pt x="221992" y="952939"/>
                  </a:lnTo>
                  <a:lnTo>
                    <a:pt x="233601" y="972264"/>
                  </a:lnTo>
                  <a:lnTo>
                    <a:pt x="238739" y="996826"/>
                  </a:lnTo>
                  <a:lnTo>
                    <a:pt x="250348" y="1007107"/>
                  </a:lnTo>
                  <a:lnTo>
                    <a:pt x="763986" y="972264"/>
                  </a:lnTo>
                  <a:lnTo>
                    <a:pt x="762653" y="981308"/>
                  </a:lnTo>
                  <a:lnTo>
                    <a:pt x="770456" y="989115"/>
                  </a:lnTo>
                  <a:lnTo>
                    <a:pt x="771693" y="1004537"/>
                  </a:lnTo>
                  <a:lnTo>
                    <a:pt x="781970" y="1016151"/>
                  </a:lnTo>
                  <a:lnTo>
                    <a:pt x="801381" y="1013581"/>
                  </a:lnTo>
                  <a:lnTo>
                    <a:pt x="805187" y="1009678"/>
                  </a:lnTo>
                  <a:lnTo>
                    <a:pt x="802713" y="999396"/>
                  </a:lnTo>
                  <a:lnTo>
                    <a:pt x="805187" y="964553"/>
                  </a:lnTo>
                  <a:lnTo>
                    <a:pt x="794910" y="947703"/>
                  </a:lnTo>
                  <a:lnTo>
                    <a:pt x="793578" y="925807"/>
                  </a:lnTo>
                  <a:lnTo>
                    <a:pt x="797480" y="923237"/>
                  </a:lnTo>
                  <a:lnTo>
                    <a:pt x="797480" y="918096"/>
                  </a:lnTo>
                  <a:lnTo>
                    <a:pt x="805187" y="918096"/>
                  </a:lnTo>
                  <a:lnTo>
                    <a:pt x="807851" y="907720"/>
                  </a:lnTo>
                  <a:lnTo>
                    <a:pt x="816891" y="909052"/>
                  </a:lnTo>
                  <a:lnTo>
                    <a:pt x="816891" y="906482"/>
                  </a:lnTo>
                  <a:lnTo>
                    <a:pt x="825835" y="912860"/>
                  </a:lnTo>
                  <a:lnTo>
                    <a:pt x="840108" y="912860"/>
                  </a:lnTo>
                  <a:lnTo>
                    <a:pt x="842678" y="916763"/>
                  </a:lnTo>
                  <a:lnTo>
                    <a:pt x="846579" y="914193"/>
                  </a:lnTo>
                  <a:lnTo>
                    <a:pt x="855523" y="918096"/>
                  </a:lnTo>
                  <a:lnTo>
                    <a:pt x="880073" y="919334"/>
                  </a:lnTo>
                  <a:lnTo>
                    <a:pt x="885211" y="919334"/>
                  </a:lnTo>
                  <a:lnTo>
                    <a:pt x="889112" y="920667"/>
                  </a:lnTo>
                  <a:lnTo>
                    <a:pt x="890444" y="920667"/>
                  </a:lnTo>
                  <a:lnTo>
                    <a:pt x="894251" y="918096"/>
                  </a:lnTo>
                  <a:lnTo>
                    <a:pt x="898152" y="914193"/>
                  </a:lnTo>
                  <a:lnTo>
                    <a:pt x="896820" y="906482"/>
                  </a:lnTo>
                  <a:lnTo>
                    <a:pt x="895583" y="902579"/>
                  </a:lnTo>
                  <a:lnTo>
                    <a:pt x="891681" y="898676"/>
                  </a:lnTo>
                  <a:lnTo>
                    <a:pt x="886543" y="896106"/>
                  </a:lnTo>
                  <a:lnTo>
                    <a:pt x="885211" y="896106"/>
                  </a:lnTo>
                  <a:lnTo>
                    <a:pt x="886543" y="893535"/>
                  </a:lnTo>
                  <a:lnTo>
                    <a:pt x="886543" y="892202"/>
                  </a:lnTo>
                  <a:lnTo>
                    <a:pt x="881310" y="889632"/>
                  </a:lnTo>
                  <a:lnTo>
                    <a:pt x="878836" y="887062"/>
                  </a:lnTo>
                  <a:lnTo>
                    <a:pt x="878836" y="885729"/>
                  </a:lnTo>
                  <a:lnTo>
                    <a:pt x="880073" y="885729"/>
                  </a:lnTo>
                  <a:lnTo>
                    <a:pt x="881310" y="885729"/>
                  </a:lnTo>
                  <a:lnTo>
                    <a:pt x="883974" y="887062"/>
                  </a:lnTo>
                  <a:lnTo>
                    <a:pt x="887780" y="888394"/>
                  </a:lnTo>
                  <a:lnTo>
                    <a:pt x="890444" y="889632"/>
                  </a:lnTo>
                  <a:lnTo>
                    <a:pt x="894251" y="889632"/>
                  </a:lnTo>
                  <a:lnTo>
                    <a:pt x="895583" y="889632"/>
                  </a:lnTo>
                  <a:lnTo>
                    <a:pt x="894251" y="888394"/>
                  </a:lnTo>
                  <a:lnTo>
                    <a:pt x="890444" y="884491"/>
                  </a:lnTo>
                  <a:lnTo>
                    <a:pt x="889112" y="879350"/>
                  </a:lnTo>
                  <a:lnTo>
                    <a:pt x="889112" y="878018"/>
                  </a:lnTo>
                  <a:lnTo>
                    <a:pt x="891681" y="874115"/>
                  </a:lnTo>
                  <a:lnTo>
                    <a:pt x="893014" y="872877"/>
                  </a:lnTo>
                  <a:lnTo>
                    <a:pt x="895583" y="871544"/>
                  </a:lnTo>
                  <a:lnTo>
                    <a:pt x="898152" y="867641"/>
                  </a:lnTo>
                  <a:lnTo>
                    <a:pt x="899484" y="866404"/>
                  </a:lnTo>
                  <a:lnTo>
                    <a:pt x="899484" y="863833"/>
                  </a:lnTo>
                  <a:lnTo>
                    <a:pt x="898152" y="862500"/>
                  </a:lnTo>
                  <a:lnTo>
                    <a:pt x="896820" y="861263"/>
                  </a:lnTo>
                  <a:lnTo>
                    <a:pt x="894251" y="859930"/>
                  </a:lnTo>
                  <a:lnTo>
                    <a:pt x="893014" y="861263"/>
                  </a:lnTo>
                  <a:lnTo>
                    <a:pt x="893014" y="863833"/>
                  </a:lnTo>
                  <a:lnTo>
                    <a:pt x="891681" y="863833"/>
                  </a:lnTo>
                  <a:lnTo>
                    <a:pt x="890444" y="865071"/>
                  </a:lnTo>
                  <a:lnTo>
                    <a:pt x="886543" y="862500"/>
                  </a:lnTo>
                  <a:lnTo>
                    <a:pt x="881310" y="862500"/>
                  </a:lnTo>
                  <a:lnTo>
                    <a:pt x="877503" y="863833"/>
                  </a:lnTo>
                  <a:lnTo>
                    <a:pt x="874934" y="863833"/>
                  </a:lnTo>
                  <a:lnTo>
                    <a:pt x="871033" y="862500"/>
                  </a:lnTo>
                  <a:lnTo>
                    <a:pt x="864658" y="862500"/>
                  </a:lnTo>
                  <a:lnTo>
                    <a:pt x="861993" y="863833"/>
                  </a:lnTo>
                  <a:lnTo>
                    <a:pt x="860756" y="863833"/>
                  </a:lnTo>
                  <a:lnTo>
                    <a:pt x="859424" y="863833"/>
                  </a:lnTo>
                  <a:lnTo>
                    <a:pt x="859424" y="861263"/>
                  </a:lnTo>
                  <a:lnTo>
                    <a:pt x="860756" y="859930"/>
                  </a:lnTo>
                  <a:lnTo>
                    <a:pt x="865895" y="857360"/>
                  </a:lnTo>
                  <a:lnTo>
                    <a:pt x="869796" y="857360"/>
                  </a:lnTo>
                  <a:lnTo>
                    <a:pt x="874934" y="856122"/>
                  </a:lnTo>
                  <a:lnTo>
                    <a:pt x="880073" y="857360"/>
                  </a:lnTo>
                  <a:lnTo>
                    <a:pt x="883974" y="858692"/>
                  </a:lnTo>
                  <a:lnTo>
                    <a:pt x="887780" y="859930"/>
                  </a:lnTo>
                  <a:lnTo>
                    <a:pt x="890444" y="854789"/>
                  </a:lnTo>
                  <a:lnTo>
                    <a:pt x="890444" y="852219"/>
                  </a:lnTo>
                  <a:lnTo>
                    <a:pt x="890444" y="848316"/>
                  </a:lnTo>
                  <a:lnTo>
                    <a:pt x="889112" y="845745"/>
                  </a:lnTo>
                  <a:lnTo>
                    <a:pt x="882642" y="844508"/>
                  </a:lnTo>
                  <a:lnTo>
                    <a:pt x="878836" y="840605"/>
                  </a:lnTo>
                  <a:lnTo>
                    <a:pt x="878836" y="838034"/>
                  </a:lnTo>
                  <a:lnTo>
                    <a:pt x="880073" y="835464"/>
                  </a:lnTo>
                  <a:lnTo>
                    <a:pt x="881310" y="834131"/>
                  </a:lnTo>
                  <a:lnTo>
                    <a:pt x="881310" y="828990"/>
                  </a:lnTo>
                  <a:lnTo>
                    <a:pt x="880073" y="827658"/>
                  </a:lnTo>
                  <a:lnTo>
                    <a:pt x="877503" y="826325"/>
                  </a:lnTo>
                  <a:lnTo>
                    <a:pt x="876171" y="823754"/>
                  </a:lnTo>
                  <a:lnTo>
                    <a:pt x="874934" y="819947"/>
                  </a:lnTo>
                  <a:lnTo>
                    <a:pt x="872365" y="816043"/>
                  </a:lnTo>
                  <a:lnTo>
                    <a:pt x="869796" y="812235"/>
                  </a:lnTo>
                  <a:lnTo>
                    <a:pt x="868464" y="808332"/>
                  </a:lnTo>
                  <a:lnTo>
                    <a:pt x="868464" y="806999"/>
                  </a:lnTo>
                  <a:lnTo>
                    <a:pt x="869796" y="805762"/>
                  </a:lnTo>
                  <a:lnTo>
                    <a:pt x="871033" y="805762"/>
                  </a:lnTo>
                  <a:lnTo>
                    <a:pt x="874934" y="812235"/>
                  </a:lnTo>
                  <a:lnTo>
                    <a:pt x="878836" y="819947"/>
                  </a:lnTo>
                  <a:lnTo>
                    <a:pt x="885211" y="823754"/>
                  </a:lnTo>
                  <a:lnTo>
                    <a:pt x="890444" y="827658"/>
                  </a:lnTo>
                  <a:lnTo>
                    <a:pt x="891681" y="827658"/>
                  </a:lnTo>
                  <a:lnTo>
                    <a:pt x="894251" y="825087"/>
                  </a:lnTo>
                  <a:lnTo>
                    <a:pt x="894251" y="822517"/>
                  </a:lnTo>
                  <a:lnTo>
                    <a:pt x="894251" y="821184"/>
                  </a:lnTo>
                  <a:lnTo>
                    <a:pt x="894251" y="819947"/>
                  </a:lnTo>
                  <a:lnTo>
                    <a:pt x="891681" y="816043"/>
                  </a:lnTo>
                  <a:lnTo>
                    <a:pt x="889112" y="812235"/>
                  </a:lnTo>
                  <a:lnTo>
                    <a:pt x="889112" y="809570"/>
                  </a:lnTo>
                  <a:lnTo>
                    <a:pt x="890444" y="804429"/>
                  </a:lnTo>
                  <a:lnTo>
                    <a:pt x="893014" y="803096"/>
                  </a:lnTo>
                  <a:lnTo>
                    <a:pt x="893014" y="801859"/>
                  </a:lnTo>
                  <a:lnTo>
                    <a:pt x="894251" y="803096"/>
                  </a:lnTo>
                  <a:lnTo>
                    <a:pt x="896820" y="805762"/>
                  </a:lnTo>
                  <a:lnTo>
                    <a:pt x="898152" y="809570"/>
                  </a:lnTo>
                  <a:lnTo>
                    <a:pt x="898152" y="810903"/>
                  </a:lnTo>
                  <a:lnTo>
                    <a:pt x="898152" y="814806"/>
                  </a:lnTo>
                  <a:lnTo>
                    <a:pt x="898152" y="819947"/>
                  </a:lnTo>
                  <a:lnTo>
                    <a:pt x="899484" y="819947"/>
                  </a:lnTo>
                  <a:lnTo>
                    <a:pt x="902053" y="821184"/>
                  </a:lnTo>
                  <a:lnTo>
                    <a:pt x="904622" y="819947"/>
                  </a:lnTo>
                  <a:lnTo>
                    <a:pt x="905859" y="819947"/>
                  </a:lnTo>
                  <a:lnTo>
                    <a:pt x="904622" y="816043"/>
                  </a:lnTo>
                  <a:lnTo>
                    <a:pt x="905859" y="813473"/>
                  </a:lnTo>
                  <a:lnTo>
                    <a:pt x="907191" y="813473"/>
                  </a:lnTo>
                  <a:lnTo>
                    <a:pt x="907191" y="812235"/>
                  </a:lnTo>
                  <a:lnTo>
                    <a:pt x="909761" y="812235"/>
                  </a:lnTo>
                  <a:lnTo>
                    <a:pt x="910998" y="810903"/>
                  </a:lnTo>
                  <a:lnTo>
                    <a:pt x="913662" y="804429"/>
                  </a:lnTo>
                  <a:lnTo>
                    <a:pt x="916231" y="800526"/>
                  </a:lnTo>
                  <a:lnTo>
                    <a:pt x="918800" y="799288"/>
                  </a:lnTo>
                  <a:lnTo>
                    <a:pt x="922701" y="792815"/>
                  </a:lnTo>
                  <a:lnTo>
                    <a:pt x="923938" y="787674"/>
                  </a:lnTo>
                  <a:lnTo>
                    <a:pt x="921369" y="783771"/>
                  </a:lnTo>
                  <a:lnTo>
                    <a:pt x="920132" y="782438"/>
                  </a:lnTo>
                  <a:lnTo>
                    <a:pt x="908428" y="779868"/>
                  </a:lnTo>
                  <a:lnTo>
                    <a:pt x="900721" y="778630"/>
                  </a:lnTo>
                  <a:lnTo>
                    <a:pt x="900721" y="779868"/>
                  </a:lnTo>
                  <a:lnTo>
                    <a:pt x="900721" y="786341"/>
                  </a:lnTo>
                  <a:lnTo>
                    <a:pt x="899484" y="791577"/>
                  </a:lnTo>
                  <a:lnTo>
                    <a:pt x="898152" y="791577"/>
                  </a:lnTo>
                  <a:lnTo>
                    <a:pt x="894251" y="785104"/>
                  </a:lnTo>
                  <a:lnTo>
                    <a:pt x="894251" y="782438"/>
                  </a:lnTo>
                  <a:lnTo>
                    <a:pt x="894251" y="781201"/>
                  </a:lnTo>
                  <a:lnTo>
                    <a:pt x="894251" y="779868"/>
                  </a:lnTo>
                  <a:lnTo>
                    <a:pt x="896820" y="778630"/>
                  </a:lnTo>
                  <a:lnTo>
                    <a:pt x="898152" y="777297"/>
                  </a:lnTo>
                  <a:lnTo>
                    <a:pt x="899484" y="777297"/>
                  </a:lnTo>
                  <a:lnTo>
                    <a:pt x="898152" y="776060"/>
                  </a:lnTo>
                  <a:lnTo>
                    <a:pt x="895583" y="776060"/>
                  </a:lnTo>
                  <a:lnTo>
                    <a:pt x="891681" y="777297"/>
                  </a:lnTo>
                  <a:lnTo>
                    <a:pt x="883974" y="776060"/>
                  </a:lnTo>
                  <a:lnTo>
                    <a:pt x="878836" y="773490"/>
                  </a:lnTo>
                  <a:lnTo>
                    <a:pt x="878836" y="772157"/>
                  </a:lnTo>
                  <a:lnTo>
                    <a:pt x="880073" y="770919"/>
                  </a:lnTo>
                  <a:lnTo>
                    <a:pt x="881310" y="769586"/>
                  </a:lnTo>
                  <a:lnTo>
                    <a:pt x="882642" y="769586"/>
                  </a:lnTo>
                  <a:lnTo>
                    <a:pt x="886543" y="772157"/>
                  </a:lnTo>
                  <a:lnTo>
                    <a:pt x="890444" y="772157"/>
                  </a:lnTo>
                  <a:lnTo>
                    <a:pt x="899484" y="772157"/>
                  </a:lnTo>
                  <a:lnTo>
                    <a:pt x="908428" y="773490"/>
                  </a:lnTo>
                  <a:lnTo>
                    <a:pt x="913662" y="773490"/>
                  </a:lnTo>
                  <a:lnTo>
                    <a:pt x="917468" y="773490"/>
                  </a:lnTo>
                  <a:lnTo>
                    <a:pt x="918800" y="773490"/>
                  </a:lnTo>
                  <a:lnTo>
                    <a:pt x="918800" y="772157"/>
                  </a:lnTo>
                  <a:lnTo>
                    <a:pt x="917468" y="769586"/>
                  </a:lnTo>
                  <a:lnTo>
                    <a:pt x="917468" y="767016"/>
                  </a:lnTo>
                  <a:lnTo>
                    <a:pt x="914899" y="765778"/>
                  </a:lnTo>
                  <a:lnTo>
                    <a:pt x="913662" y="765778"/>
                  </a:lnTo>
                  <a:lnTo>
                    <a:pt x="912329" y="763113"/>
                  </a:lnTo>
                  <a:lnTo>
                    <a:pt x="908428" y="761875"/>
                  </a:lnTo>
                  <a:lnTo>
                    <a:pt x="904622" y="765778"/>
                  </a:lnTo>
                  <a:lnTo>
                    <a:pt x="900721" y="765778"/>
                  </a:lnTo>
                  <a:lnTo>
                    <a:pt x="898152" y="765778"/>
                  </a:lnTo>
                  <a:lnTo>
                    <a:pt x="896820" y="764446"/>
                  </a:lnTo>
                  <a:lnTo>
                    <a:pt x="898152" y="761875"/>
                  </a:lnTo>
                  <a:lnTo>
                    <a:pt x="899484" y="760542"/>
                  </a:lnTo>
                  <a:lnTo>
                    <a:pt x="902053" y="760542"/>
                  </a:lnTo>
                  <a:lnTo>
                    <a:pt x="903290" y="760542"/>
                  </a:lnTo>
                  <a:lnTo>
                    <a:pt x="903290" y="761875"/>
                  </a:lnTo>
                  <a:lnTo>
                    <a:pt x="904622" y="763113"/>
                  </a:lnTo>
                  <a:lnTo>
                    <a:pt x="905859" y="761875"/>
                  </a:lnTo>
                  <a:lnTo>
                    <a:pt x="907191" y="759305"/>
                  </a:lnTo>
                  <a:lnTo>
                    <a:pt x="907191" y="756639"/>
                  </a:lnTo>
                  <a:lnTo>
                    <a:pt x="905859" y="754069"/>
                  </a:lnTo>
                  <a:lnTo>
                    <a:pt x="905859" y="752831"/>
                  </a:lnTo>
                  <a:lnTo>
                    <a:pt x="907191" y="750166"/>
                  </a:lnTo>
                  <a:lnTo>
                    <a:pt x="909761" y="750166"/>
                  </a:lnTo>
                  <a:lnTo>
                    <a:pt x="912329" y="754069"/>
                  </a:lnTo>
                  <a:lnTo>
                    <a:pt x="913662" y="759305"/>
                  </a:lnTo>
                  <a:lnTo>
                    <a:pt x="914899" y="761875"/>
                  </a:lnTo>
                  <a:lnTo>
                    <a:pt x="916231" y="761875"/>
                  </a:lnTo>
                  <a:lnTo>
                    <a:pt x="917468" y="761875"/>
                  </a:lnTo>
                  <a:lnTo>
                    <a:pt x="918800" y="761875"/>
                  </a:lnTo>
                  <a:lnTo>
                    <a:pt x="921369" y="752831"/>
                  </a:lnTo>
                  <a:lnTo>
                    <a:pt x="925271" y="743788"/>
                  </a:lnTo>
                  <a:lnTo>
                    <a:pt x="929076" y="736077"/>
                  </a:lnTo>
                  <a:lnTo>
                    <a:pt x="931741" y="728270"/>
                  </a:lnTo>
                  <a:lnTo>
                    <a:pt x="931741" y="726937"/>
                  </a:lnTo>
                  <a:lnTo>
                    <a:pt x="931741" y="725700"/>
                  </a:lnTo>
                  <a:lnTo>
                    <a:pt x="929076" y="724462"/>
                  </a:lnTo>
                  <a:lnTo>
                    <a:pt x="926508" y="723129"/>
                  </a:lnTo>
                  <a:lnTo>
                    <a:pt x="926508" y="724462"/>
                  </a:lnTo>
                  <a:lnTo>
                    <a:pt x="925271" y="726937"/>
                  </a:lnTo>
                  <a:lnTo>
                    <a:pt x="923938" y="729603"/>
                  </a:lnTo>
                  <a:lnTo>
                    <a:pt x="921369" y="728270"/>
                  </a:lnTo>
                  <a:lnTo>
                    <a:pt x="918800" y="726937"/>
                  </a:lnTo>
                  <a:lnTo>
                    <a:pt x="917468" y="729603"/>
                  </a:lnTo>
                  <a:lnTo>
                    <a:pt x="916231" y="733411"/>
                  </a:lnTo>
                  <a:lnTo>
                    <a:pt x="913662" y="737314"/>
                  </a:lnTo>
                  <a:lnTo>
                    <a:pt x="908428" y="738647"/>
                  </a:lnTo>
                  <a:lnTo>
                    <a:pt x="908428" y="737314"/>
                  </a:lnTo>
                  <a:lnTo>
                    <a:pt x="912329" y="732078"/>
                  </a:lnTo>
                  <a:lnTo>
                    <a:pt x="914899" y="728270"/>
                  </a:lnTo>
                  <a:lnTo>
                    <a:pt x="913662" y="726937"/>
                  </a:lnTo>
                  <a:lnTo>
                    <a:pt x="912329" y="726937"/>
                  </a:lnTo>
                  <a:lnTo>
                    <a:pt x="909761" y="729603"/>
                  </a:lnTo>
                  <a:lnTo>
                    <a:pt x="907191" y="730840"/>
                  </a:lnTo>
                  <a:lnTo>
                    <a:pt x="905859" y="728270"/>
                  </a:lnTo>
                  <a:lnTo>
                    <a:pt x="904622" y="728270"/>
                  </a:lnTo>
                  <a:lnTo>
                    <a:pt x="902053" y="728270"/>
                  </a:lnTo>
                  <a:lnTo>
                    <a:pt x="899484" y="729603"/>
                  </a:lnTo>
                  <a:lnTo>
                    <a:pt x="898152" y="730840"/>
                  </a:lnTo>
                  <a:lnTo>
                    <a:pt x="895583" y="729603"/>
                  </a:lnTo>
                  <a:lnTo>
                    <a:pt x="894251" y="729603"/>
                  </a:lnTo>
                  <a:lnTo>
                    <a:pt x="894251" y="726937"/>
                  </a:lnTo>
                  <a:lnTo>
                    <a:pt x="898152" y="726937"/>
                  </a:lnTo>
                  <a:lnTo>
                    <a:pt x="902053" y="725700"/>
                  </a:lnTo>
                  <a:lnTo>
                    <a:pt x="900721" y="723129"/>
                  </a:lnTo>
                  <a:lnTo>
                    <a:pt x="900721" y="721797"/>
                  </a:lnTo>
                  <a:lnTo>
                    <a:pt x="902053" y="721797"/>
                  </a:lnTo>
                  <a:lnTo>
                    <a:pt x="903290" y="723129"/>
                  </a:lnTo>
                  <a:lnTo>
                    <a:pt x="904622" y="723129"/>
                  </a:lnTo>
                  <a:lnTo>
                    <a:pt x="907191" y="721797"/>
                  </a:lnTo>
                  <a:lnTo>
                    <a:pt x="908428" y="720559"/>
                  </a:lnTo>
                  <a:lnTo>
                    <a:pt x="909761" y="721797"/>
                  </a:lnTo>
                  <a:lnTo>
                    <a:pt x="912329" y="720559"/>
                  </a:lnTo>
                  <a:lnTo>
                    <a:pt x="912329" y="719226"/>
                  </a:lnTo>
                  <a:lnTo>
                    <a:pt x="913662" y="719226"/>
                  </a:lnTo>
                  <a:lnTo>
                    <a:pt x="914899" y="719226"/>
                  </a:lnTo>
                  <a:lnTo>
                    <a:pt x="916231" y="720559"/>
                  </a:lnTo>
                  <a:lnTo>
                    <a:pt x="918800" y="720559"/>
                  </a:lnTo>
                  <a:lnTo>
                    <a:pt x="921369" y="719226"/>
                  </a:lnTo>
                  <a:lnTo>
                    <a:pt x="923938" y="716656"/>
                  </a:lnTo>
                  <a:lnTo>
                    <a:pt x="923938" y="712848"/>
                  </a:lnTo>
                  <a:lnTo>
                    <a:pt x="923938" y="711515"/>
                  </a:lnTo>
                  <a:lnTo>
                    <a:pt x="920132" y="712848"/>
                  </a:lnTo>
                  <a:lnTo>
                    <a:pt x="917468" y="711515"/>
                  </a:lnTo>
                  <a:lnTo>
                    <a:pt x="918800" y="708945"/>
                  </a:lnTo>
                  <a:lnTo>
                    <a:pt x="917468" y="707612"/>
                  </a:lnTo>
                  <a:lnTo>
                    <a:pt x="914899" y="707612"/>
                  </a:lnTo>
                  <a:lnTo>
                    <a:pt x="912329" y="705042"/>
                  </a:lnTo>
                  <a:lnTo>
                    <a:pt x="913662" y="703709"/>
                  </a:lnTo>
                  <a:lnTo>
                    <a:pt x="914899" y="703709"/>
                  </a:lnTo>
                  <a:lnTo>
                    <a:pt x="920132" y="705042"/>
                  </a:lnTo>
                  <a:lnTo>
                    <a:pt x="922701" y="705042"/>
                  </a:lnTo>
                  <a:lnTo>
                    <a:pt x="925271" y="707612"/>
                  </a:lnTo>
                  <a:lnTo>
                    <a:pt x="927839" y="712848"/>
                  </a:lnTo>
                  <a:lnTo>
                    <a:pt x="929076" y="717894"/>
                  </a:lnTo>
                  <a:lnTo>
                    <a:pt x="930409" y="719226"/>
                  </a:lnTo>
                  <a:lnTo>
                    <a:pt x="930409" y="717894"/>
                  </a:lnTo>
                  <a:lnTo>
                    <a:pt x="932978" y="714086"/>
                  </a:lnTo>
                  <a:lnTo>
                    <a:pt x="934310" y="710182"/>
                  </a:lnTo>
                  <a:lnTo>
                    <a:pt x="935547" y="705042"/>
                  </a:lnTo>
                  <a:lnTo>
                    <a:pt x="935547" y="701138"/>
                  </a:lnTo>
                  <a:lnTo>
                    <a:pt x="935547" y="695998"/>
                  </a:lnTo>
                  <a:lnTo>
                    <a:pt x="934310" y="693427"/>
                  </a:lnTo>
                  <a:lnTo>
                    <a:pt x="931741" y="688287"/>
                  </a:lnTo>
                  <a:lnTo>
                    <a:pt x="931741" y="686954"/>
                  </a:lnTo>
                  <a:lnTo>
                    <a:pt x="930409" y="686954"/>
                  </a:lnTo>
                  <a:lnTo>
                    <a:pt x="926508" y="688287"/>
                  </a:lnTo>
                  <a:lnTo>
                    <a:pt x="925271" y="689524"/>
                  </a:lnTo>
                  <a:lnTo>
                    <a:pt x="925271" y="690857"/>
                  </a:lnTo>
                  <a:lnTo>
                    <a:pt x="925271" y="693427"/>
                  </a:lnTo>
                  <a:lnTo>
                    <a:pt x="926508" y="693427"/>
                  </a:lnTo>
                  <a:lnTo>
                    <a:pt x="926508" y="694760"/>
                  </a:lnTo>
                  <a:lnTo>
                    <a:pt x="926508" y="695998"/>
                  </a:lnTo>
                  <a:lnTo>
                    <a:pt x="920132" y="697235"/>
                  </a:lnTo>
                  <a:lnTo>
                    <a:pt x="914899" y="697235"/>
                  </a:lnTo>
                  <a:lnTo>
                    <a:pt x="912329" y="697235"/>
                  </a:lnTo>
                  <a:lnTo>
                    <a:pt x="908428" y="697235"/>
                  </a:lnTo>
                  <a:lnTo>
                    <a:pt x="907191" y="697235"/>
                  </a:lnTo>
                  <a:lnTo>
                    <a:pt x="907191" y="695998"/>
                  </a:lnTo>
                  <a:lnTo>
                    <a:pt x="907191" y="694760"/>
                  </a:lnTo>
                  <a:lnTo>
                    <a:pt x="910998" y="693427"/>
                  </a:lnTo>
                  <a:lnTo>
                    <a:pt x="913662" y="692094"/>
                  </a:lnTo>
                  <a:lnTo>
                    <a:pt x="917468" y="693427"/>
                  </a:lnTo>
                  <a:lnTo>
                    <a:pt x="920132" y="692094"/>
                  </a:lnTo>
                  <a:lnTo>
                    <a:pt x="921369" y="690857"/>
                  </a:lnTo>
                  <a:lnTo>
                    <a:pt x="921369" y="688287"/>
                  </a:lnTo>
                  <a:lnTo>
                    <a:pt x="921369" y="686954"/>
                  </a:lnTo>
                  <a:lnTo>
                    <a:pt x="921369" y="684383"/>
                  </a:lnTo>
                  <a:lnTo>
                    <a:pt x="920132" y="683051"/>
                  </a:lnTo>
                  <a:lnTo>
                    <a:pt x="917468" y="683051"/>
                  </a:lnTo>
                  <a:lnTo>
                    <a:pt x="914899" y="681813"/>
                  </a:lnTo>
                  <a:lnTo>
                    <a:pt x="912329" y="681813"/>
                  </a:lnTo>
                  <a:lnTo>
                    <a:pt x="910998" y="680480"/>
                  </a:lnTo>
                  <a:lnTo>
                    <a:pt x="908428" y="681813"/>
                  </a:lnTo>
                  <a:lnTo>
                    <a:pt x="907191" y="680480"/>
                  </a:lnTo>
                  <a:lnTo>
                    <a:pt x="904622" y="679148"/>
                  </a:lnTo>
                  <a:lnTo>
                    <a:pt x="904622" y="676577"/>
                  </a:lnTo>
                  <a:lnTo>
                    <a:pt x="904622" y="675340"/>
                  </a:lnTo>
                  <a:lnTo>
                    <a:pt x="903290" y="672769"/>
                  </a:lnTo>
                  <a:lnTo>
                    <a:pt x="903290" y="671437"/>
                  </a:lnTo>
                  <a:lnTo>
                    <a:pt x="900721" y="671437"/>
                  </a:lnTo>
                  <a:lnTo>
                    <a:pt x="898152" y="671437"/>
                  </a:lnTo>
                  <a:lnTo>
                    <a:pt x="894251" y="670199"/>
                  </a:lnTo>
                  <a:lnTo>
                    <a:pt x="894251" y="668866"/>
                  </a:lnTo>
                  <a:lnTo>
                    <a:pt x="898152" y="668866"/>
                  </a:lnTo>
                  <a:lnTo>
                    <a:pt x="899484" y="668866"/>
                  </a:lnTo>
                  <a:lnTo>
                    <a:pt x="902053" y="668866"/>
                  </a:lnTo>
                  <a:lnTo>
                    <a:pt x="904622" y="670199"/>
                  </a:lnTo>
                  <a:lnTo>
                    <a:pt x="904622" y="671437"/>
                  </a:lnTo>
                  <a:lnTo>
                    <a:pt x="905859" y="672769"/>
                  </a:lnTo>
                  <a:lnTo>
                    <a:pt x="907191" y="674007"/>
                  </a:lnTo>
                  <a:lnTo>
                    <a:pt x="907191" y="676577"/>
                  </a:lnTo>
                  <a:lnTo>
                    <a:pt x="909761" y="677910"/>
                  </a:lnTo>
                  <a:lnTo>
                    <a:pt x="914899" y="679148"/>
                  </a:lnTo>
                  <a:lnTo>
                    <a:pt x="920132" y="680480"/>
                  </a:lnTo>
                  <a:lnTo>
                    <a:pt x="923938" y="680480"/>
                  </a:lnTo>
                  <a:lnTo>
                    <a:pt x="923938" y="679148"/>
                  </a:lnTo>
                  <a:lnTo>
                    <a:pt x="922701" y="676577"/>
                  </a:lnTo>
                  <a:lnTo>
                    <a:pt x="920132" y="675340"/>
                  </a:lnTo>
                  <a:lnTo>
                    <a:pt x="918800" y="672769"/>
                  </a:lnTo>
                  <a:lnTo>
                    <a:pt x="918800" y="670199"/>
                  </a:lnTo>
                  <a:lnTo>
                    <a:pt x="918800" y="666296"/>
                  </a:lnTo>
                  <a:lnTo>
                    <a:pt x="920132" y="664963"/>
                  </a:lnTo>
                  <a:lnTo>
                    <a:pt x="921369" y="664963"/>
                  </a:lnTo>
                  <a:lnTo>
                    <a:pt x="922701" y="664963"/>
                  </a:lnTo>
                  <a:lnTo>
                    <a:pt x="923938" y="667629"/>
                  </a:lnTo>
                  <a:lnTo>
                    <a:pt x="925271" y="671437"/>
                  </a:lnTo>
                  <a:lnTo>
                    <a:pt x="923938" y="674007"/>
                  </a:lnTo>
                  <a:lnTo>
                    <a:pt x="925271" y="676577"/>
                  </a:lnTo>
                  <a:lnTo>
                    <a:pt x="927839" y="677910"/>
                  </a:lnTo>
                  <a:lnTo>
                    <a:pt x="930409" y="680480"/>
                  </a:lnTo>
                  <a:lnTo>
                    <a:pt x="931741" y="680480"/>
                  </a:lnTo>
                  <a:lnTo>
                    <a:pt x="934310" y="677910"/>
                  </a:lnTo>
                  <a:lnTo>
                    <a:pt x="938116" y="674007"/>
                  </a:lnTo>
                  <a:lnTo>
                    <a:pt x="944586" y="667629"/>
                  </a:lnTo>
                  <a:lnTo>
                    <a:pt x="945919" y="662393"/>
                  </a:lnTo>
                  <a:lnTo>
                    <a:pt x="947156" y="657252"/>
                  </a:lnTo>
                  <a:lnTo>
                    <a:pt x="947156" y="655919"/>
                  </a:lnTo>
                  <a:lnTo>
                    <a:pt x="945919" y="655919"/>
                  </a:lnTo>
                  <a:lnTo>
                    <a:pt x="943254" y="658489"/>
                  </a:lnTo>
                  <a:lnTo>
                    <a:pt x="942018" y="657252"/>
                  </a:lnTo>
                  <a:lnTo>
                    <a:pt x="939448" y="654681"/>
                  </a:lnTo>
                  <a:lnTo>
                    <a:pt x="936879" y="653349"/>
                  </a:lnTo>
                  <a:lnTo>
                    <a:pt x="930409" y="653349"/>
                  </a:lnTo>
                  <a:lnTo>
                    <a:pt x="925271" y="652016"/>
                  </a:lnTo>
                  <a:lnTo>
                    <a:pt x="921369" y="648208"/>
                  </a:lnTo>
                  <a:lnTo>
                    <a:pt x="917468" y="644305"/>
                  </a:lnTo>
                  <a:lnTo>
                    <a:pt x="913662" y="645638"/>
                  </a:lnTo>
                  <a:lnTo>
                    <a:pt x="910998" y="646875"/>
                  </a:lnTo>
                  <a:lnTo>
                    <a:pt x="909761" y="645638"/>
                  </a:lnTo>
                  <a:lnTo>
                    <a:pt x="910998" y="643067"/>
                  </a:lnTo>
                  <a:lnTo>
                    <a:pt x="909761" y="641735"/>
                  </a:lnTo>
                  <a:lnTo>
                    <a:pt x="908428" y="645638"/>
                  </a:lnTo>
                  <a:lnTo>
                    <a:pt x="905859" y="646875"/>
                  </a:lnTo>
                  <a:lnTo>
                    <a:pt x="904622" y="645638"/>
                  </a:lnTo>
                  <a:lnTo>
                    <a:pt x="903290" y="644305"/>
                  </a:lnTo>
                  <a:lnTo>
                    <a:pt x="902053" y="644305"/>
                  </a:lnTo>
                  <a:lnTo>
                    <a:pt x="899484" y="643067"/>
                  </a:lnTo>
                  <a:lnTo>
                    <a:pt x="896820" y="640402"/>
                  </a:lnTo>
                  <a:lnTo>
                    <a:pt x="895583" y="636594"/>
                  </a:lnTo>
                  <a:lnTo>
                    <a:pt x="895583" y="635261"/>
                  </a:lnTo>
                  <a:lnTo>
                    <a:pt x="899484" y="636594"/>
                  </a:lnTo>
                  <a:lnTo>
                    <a:pt x="902053" y="637831"/>
                  </a:lnTo>
                  <a:lnTo>
                    <a:pt x="900721" y="640402"/>
                  </a:lnTo>
                  <a:lnTo>
                    <a:pt x="900721" y="641735"/>
                  </a:lnTo>
                  <a:lnTo>
                    <a:pt x="903290" y="643067"/>
                  </a:lnTo>
                  <a:lnTo>
                    <a:pt x="905859" y="644305"/>
                  </a:lnTo>
                  <a:lnTo>
                    <a:pt x="907191" y="644305"/>
                  </a:lnTo>
                  <a:lnTo>
                    <a:pt x="908428" y="640402"/>
                  </a:lnTo>
                  <a:lnTo>
                    <a:pt x="910998" y="637831"/>
                  </a:lnTo>
                  <a:lnTo>
                    <a:pt x="912329" y="637831"/>
                  </a:lnTo>
                  <a:lnTo>
                    <a:pt x="910998" y="641735"/>
                  </a:lnTo>
                  <a:lnTo>
                    <a:pt x="910998" y="643067"/>
                  </a:lnTo>
                  <a:lnTo>
                    <a:pt x="912329" y="644305"/>
                  </a:lnTo>
                  <a:lnTo>
                    <a:pt x="914899" y="643067"/>
                  </a:lnTo>
                  <a:lnTo>
                    <a:pt x="917468" y="641735"/>
                  </a:lnTo>
                  <a:lnTo>
                    <a:pt x="922701" y="645638"/>
                  </a:lnTo>
                  <a:lnTo>
                    <a:pt x="926508" y="650778"/>
                  </a:lnTo>
                  <a:lnTo>
                    <a:pt x="930409" y="649446"/>
                  </a:lnTo>
                  <a:lnTo>
                    <a:pt x="934310" y="649446"/>
                  </a:lnTo>
                  <a:lnTo>
                    <a:pt x="935547" y="649446"/>
                  </a:lnTo>
                  <a:lnTo>
                    <a:pt x="935547" y="648208"/>
                  </a:lnTo>
                  <a:lnTo>
                    <a:pt x="934310" y="645638"/>
                  </a:lnTo>
                  <a:lnTo>
                    <a:pt x="934310" y="644305"/>
                  </a:lnTo>
                  <a:lnTo>
                    <a:pt x="932978" y="644305"/>
                  </a:lnTo>
                  <a:lnTo>
                    <a:pt x="929076" y="644305"/>
                  </a:lnTo>
                  <a:lnTo>
                    <a:pt x="925271" y="644305"/>
                  </a:lnTo>
                  <a:lnTo>
                    <a:pt x="923938" y="644305"/>
                  </a:lnTo>
                  <a:lnTo>
                    <a:pt x="923938" y="641735"/>
                  </a:lnTo>
                  <a:lnTo>
                    <a:pt x="922701" y="639164"/>
                  </a:lnTo>
                  <a:lnTo>
                    <a:pt x="921369" y="639164"/>
                  </a:lnTo>
                  <a:lnTo>
                    <a:pt x="918800" y="639164"/>
                  </a:lnTo>
                  <a:lnTo>
                    <a:pt x="914899" y="637831"/>
                  </a:lnTo>
                  <a:lnTo>
                    <a:pt x="914899" y="636594"/>
                  </a:lnTo>
                  <a:lnTo>
                    <a:pt x="917468" y="636594"/>
                  </a:lnTo>
                  <a:lnTo>
                    <a:pt x="917468" y="635261"/>
                  </a:lnTo>
                  <a:lnTo>
                    <a:pt x="914899" y="634023"/>
                  </a:lnTo>
                  <a:lnTo>
                    <a:pt x="914899" y="632691"/>
                  </a:lnTo>
                  <a:lnTo>
                    <a:pt x="916231" y="631453"/>
                  </a:lnTo>
                  <a:lnTo>
                    <a:pt x="917468" y="631453"/>
                  </a:lnTo>
                  <a:lnTo>
                    <a:pt x="918800" y="632691"/>
                  </a:lnTo>
                  <a:lnTo>
                    <a:pt x="920132" y="634023"/>
                  </a:lnTo>
                  <a:lnTo>
                    <a:pt x="922701" y="635261"/>
                  </a:lnTo>
                  <a:lnTo>
                    <a:pt x="923938" y="639164"/>
                  </a:lnTo>
                  <a:lnTo>
                    <a:pt x="926508" y="641735"/>
                  </a:lnTo>
                  <a:lnTo>
                    <a:pt x="929076" y="641735"/>
                  </a:lnTo>
                  <a:lnTo>
                    <a:pt x="930409" y="641735"/>
                  </a:lnTo>
                  <a:lnTo>
                    <a:pt x="930409" y="639164"/>
                  </a:lnTo>
                  <a:lnTo>
                    <a:pt x="929076" y="636594"/>
                  </a:lnTo>
                  <a:lnTo>
                    <a:pt x="925271" y="634023"/>
                  </a:lnTo>
                  <a:lnTo>
                    <a:pt x="922701" y="632691"/>
                  </a:lnTo>
                  <a:lnTo>
                    <a:pt x="922701" y="630120"/>
                  </a:lnTo>
                  <a:lnTo>
                    <a:pt x="923938" y="627550"/>
                  </a:lnTo>
                  <a:lnTo>
                    <a:pt x="925271" y="627550"/>
                  </a:lnTo>
                  <a:lnTo>
                    <a:pt x="925271" y="628787"/>
                  </a:lnTo>
                  <a:lnTo>
                    <a:pt x="923938" y="631453"/>
                  </a:lnTo>
                  <a:lnTo>
                    <a:pt x="926508" y="632691"/>
                  </a:lnTo>
                  <a:lnTo>
                    <a:pt x="930409" y="636594"/>
                  </a:lnTo>
                  <a:lnTo>
                    <a:pt x="934310" y="641735"/>
                  </a:lnTo>
                  <a:lnTo>
                    <a:pt x="938116" y="645638"/>
                  </a:lnTo>
                  <a:lnTo>
                    <a:pt x="942018" y="645638"/>
                  </a:lnTo>
                  <a:lnTo>
                    <a:pt x="945919" y="644305"/>
                  </a:lnTo>
                  <a:lnTo>
                    <a:pt x="948488" y="643067"/>
                  </a:lnTo>
                  <a:lnTo>
                    <a:pt x="952294" y="644305"/>
                  </a:lnTo>
                  <a:lnTo>
                    <a:pt x="952294" y="645638"/>
                  </a:lnTo>
                  <a:lnTo>
                    <a:pt x="952294" y="646875"/>
                  </a:lnTo>
                  <a:lnTo>
                    <a:pt x="953626" y="646875"/>
                  </a:lnTo>
                  <a:lnTo>
                    <a:pt x="954863" y="645638"/>
                  </a:lnTo>
                  <a:lnTo>
                    <a:pt x="956195" y="644305"/>
                  </a:lnTo>
                  <a:lnTo>
                    <a:pt x="956195" y="643067"/>
                  </a:lnTo>
                  <a:lnTo>
                    <a:pt x="957527" y="641735"/>
                  </a:lnTo>
                  <a:lnTo>
                    <a:pt x="958764" y="640402"/>
                  </a:lnTo>
                  <a:lnTo>
                    <a:pt x="961334" y="636594"/>
                  </a:lnTo>
                  <a:lnTo>
                    <a:pt x="962666" y="634023"/>
                  </a:lnTo>
                  <a:lnTo>
                    <a:pt x="962666" y="632691"/>
                  </a:lnTo>
                  <a:lnTo>
                    <a:pt x="961334" y="632691"/>
                  </a:lnTo>
                  <a:lnTo>
                    <a:pt x="958764" y="632691"/>
                  </a:lnTo>
                  <a:lnTo>
                    <a:pt x="957527" y="632691"/>
                  </a:lnTo>
                  <a:lnTo>
                    <a:pt x="949725" y="630120"/>
                  </a:lnTo>
                  <a:lnTo>
                    <a:pt x="945919" y="626217"/>
                  </a:lnTo>
                  <a:lnTo>
                    <a:pt x="944586" y="623647"/>
                  </a:lnTo>
                  <a:lnTo>
                    <a:pt x="944586" y="619744"/>
                  </a:lnTo>
                  <a:lnTo>
                    <a:pt x="944586" y="618506"/>
                  </a:lnTo>
                  <a:lnTo>
                    <a:pt x="944586" y="617173"/>
                  </a:lnTo>
                  <a:lnTo>
                    <a:pt x="943254" y="615935"/>
                  </a:lnTo>
                  <a:lnTo>
                    <a:pt x="942018" y="614603"/>
                  </a:lnTo>
                  <a:lnTo>
                    <a:pt x="940781" y="612033"/>
                  </a:lnTo>
                  <a:lnTo>
                    <a:pt x="944586" y="612033"/>
                  </a:lnTo>
                  <a:lnTo>
                    <a:pt x="947156" y="613365"/>
                  </a:lnTo>
                  <a:lnTo>
                    <a:pt x="948488" y="615935"/>
                  </a:lnTo>
                  <a:lnTo>
                    <a:pt x="948488" y="618506"/>
                  </a:lnTo>
                  <a:lnTo>
                    <a:pt x="948488" y="624979"/>
                  </a:lnTo>
                  <a:lnTo>
                    <a:pt x="951057" y="626217"/>
                  </a:lnTo>
                  <a:lnTo>
                    <a:pt x="954863" y="627550"/>
                  </a:lnTo>
                  <a:lnTo>
                    <a:pt x="956195" y="626217"/>
                  </a:lnTo>
                  <a:lnTo>
                    <a:pt x="957527" y="623647"/>
                  </a:lnTo>
                  <a:lnTo>
                    <a:pt x="960096" y="621076"/>
                  </a:lnTo>
                  <a:lnTo>
                    <a:pt x="960096" y="619744"/>
                  </a:lnTo>
                  <a:lnTo>
                    <a:pt x="961334" y="617173"/>
                  </a:lnTo>
                  <a:lnTo>
                    <a:pt x="961334" y="614603"/>
                  </a:lnTo>
                  <a:lnTo>
                    <a:pt x="960096" y="612033"/>
                  </a:lnTo>
                  <a:lnTo>
                    <a:pt x="957527" y="609462"/>
                  </a:lnTo>
                  <a:lnTo>
                    <a:pt x="953626" y="606892"/>
                  </a:lnTo>
                  <a:lnTo>
                    <a:pt x="952294" y="606892"/>
                  </a:lnTo>
                  <a:lnTo>
                    <a:pt x="953626" y="605559"/>
                  </a:lnTo>
                  <a:lnTo>
                    <a:pt x="957527" y="608129"/>
                  </a:lnTo>
                  <a:lnTo>
                    <a:pt x="961334" y="609462"/>
                  </a:lnTo>
                  <a:lnTo>
                    <a:pt x="962666" y="613365"/>
                  </a:lnTo>
                  <a:lnTo>
                    <a:pt x="962666" y="618506"/>
                  </a:lnTo>
                  <a:lnTo>
                    <a:pt x="962666" y="621076"/>
                  </a:lnTo>
                  <a:lnTo>
                    <a:pt x="963998" y="624979"/>
                  </a:lnTo>
                  <a:lnTo>
                    <a:pt x="963998" y="626217"/>
                  </a:lnTo>
                  <a:lnTo>
                    <a:pt x="965235" y="626217"/>
                  </a:lnTo>
                  <a:lnTo>
                    <a:pt x="967804" y="624979"/>
                  </a:lnTo>
                  <a:lnTo>
                    <a:pt x="970373" y="622409"/>
                  </a:lnTo>
                  <a:lnTo>
                    <a:pt x="972943" y="621076"/>
                  </a:lnTo>
                  <a:lnTo>
                    <a:pt x="975607" y="618506"/>
                  </a:lnTo>
                  <a:lnTo>
                    <a:pt x="957527" y="604322"/>
                  </a:lnTo>
                  <a:lnTo>
                    <a:pt x="953626" y="602989"/>
                  </a:lnTo>
                  <a:lnTo>
                    <a:pt x="948488" y="599085"/>
                  </a:lnTo>
                  <a:lnTo>
                    <a:pt x="945919" y="596515"/>
                  </a:lnTo>
                  <a:lnTo>
                    <a:pt x="944586" y="595278"/>
                  </a:lnTo>
                  <a:lnTo>
                    <a:pt x="943254" y="595278"/>
                  </a:lnTo>
                  <a:lnTo>
                    <a:pt x="940781" y="596515"/>
                  </a:lnTo>
                  <a:lnTo>
                    <a:pt x="938116" y="599085"/>
                  </a:lnTo>
                  <a:lnTo>
                    <a:pt x="936879" y="600418"/>
                  </a:lnTo>
                  <a:lnTo>
                    <a:pt x="934310" y="600418"/>
                  </a:lnTo>
                  <a:lnTo>
                    <a:pt x="932978" y="600418"/>
                  </a:lnTo>
                  <a:lnTo>
                    <a:pt x="931741" y="600418"/>
                  </a:lnTo>
                  <a:lnTo>
                    <a:pt x="930409" y="597848"/>
                  </a:lnTo>
                  <a:lnTo>
                    <a:pt x="926508" y="596515"/>
                  </a:lnTo>
                  <a:lnTo>
                    <a:pt x="923938" y="595278"/>
                  </a:lnTo>
                  <a:lnTo>
                    <a:pt x="921369" y="592707"/>
                  </a:lnTo>
                  <a:lnTo>
                    <a:pt x="918800" y="575857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D5DCB358-01F2-8177-1F91-998F76E46776}"/>
                </a:ext>
              </a:extLst>
            </p:cNvPr>
            <p:cNvSpPr/>
            <p:nvPr/>
          </p:nvSpPr>
          <p:spPr>
            <a:xfrm>
              <a:off x="6936842" y="5286580"/>
              <a:ext cx="818299" cy="622631"/>
            </a:xfrm>
            <a:custGeom>
              <a:avLst/>
              <a:gdLst>
                <a:gd name="connsiteX0" fmla="*/ 463301 w 911092"/>
                <a:gd name="connsiteY0" fmla="*/ 68353 h 693237"/>
                <a:gd name="connsiteX1" fmla="*/ 460637 w 911092"/>
                <a:gd name="connsiteY1" fmla="*/ 39984 h 693237"/>
                <a:gd name="connsiteX2" fmla="*/ 429713 w 911092"/>
                <a:gd name="connsiteY2" fmla="*/ 7711 h 693237"/>
                <a:gd name="connsiteX3" fmla="*/ 411729 w 911092"/>
                <a:gd name="connsiteY3" fmla="*/ 25799 h 693237"/>
                <a:gd name="connsiteX4" fmla="*/ 405163 w 911092"/>
                <a:gd name="connsiteY4" fmla="*/ 20563 h 693237"/>
                <a:gd name="connsiteX5" fmla="*/ 411729 w 911092"/>
                <a:gd name="connsiteY5" fmla="*/ 10282 h 693237"/>
                <a:gd name="connsiteX6" fmla="*/ 405163 w 911092"/>
                <a:gd name="connsiteY6" fmla="*/ 0 h 693237"/>
                <a:gd name="connsiteX7" fmla="*/ 184598 w 911092"/>
                <a:gd name="connsiteY7" fmla="*/ 24466 h 693237"/>
                <a:gd name="connsiteX8" fmla="*/ 174226 w 911092"/>
                <a:gd name="connsiteY8" fmla="*/ 28369 h 693237"/>
                <a:gd name="connsiteX9" fmla="*/ 167755 w 911092"/>
                <a:gd name="connsiteY9" fmla="*/ 27036 h 693237"/>
                <a:gd name="connsiteX10" fmla="*/ 165186 w 911092"/>
                <a:gd name="connsiteY10" fmla="*/ 29702 h 693237"/>
                <a:gd name="connsiteX11" fmla="*/ 160048 w 911092"/>
                <a:gd name="connsiteY11" fmla="*/ 24466 h 693237"/>
                <a:gd name="connsiteX12" fmla="*/ 153578 w 911092"/>
                <a:gd name="connsiteY12" fmla="*/ 34843 h 693237"/>
                <a:gd name="connsiteX13" fmla="*/ 147107 w 911092"/>
                <a:gd name="connsiteY13" fmla="*/ 34843 h 693237"/>
                <a:gd name="connsiteX14" fmla="*/ 114850 w 911092"/>
                <a:gd name="connsiteY14" fmla="*/ 51598 h 693237"/>
                <a:gd name="connsiteX15" fmla="*/ 109712 w 911092"/>
                <a:gd name="connsiteY15" fmla="*/ 51598 h 693237"/>
                <a:gd name="connsiteX16" fmla="*/ 108475 w 911092"/>
                <a:gd name="connsiteY16" fmla="*/ 59309 h 693237"/>
                <a:gd name="connsiteX17" fmla="*/ 96771 w 911092"/>
                <a:gd name="connsiteY17" fmla="*/ 61879 h 693237"/>
                <a:gd name="connsiteX18" fmla="*/ 37490 w 911092"/>
                <a:gd name="connsiteY18" fmla="*/ 90248 h 693237"/>
                <a:gd name="connsiteX19" fmla="*/ 38727 w 911092"/>
                <a:gd name="connsiteY19" fmla="*/ 92819 h 693237"/>
                <a:gd name="connsiteX20" fmla="*/ 34826 w 911092"/>
                <a:gd name="connsiteY20" fmla="*/ 100625 h 693237"/>
                <a:gd name="connsiteX21" fmla="*/ 37490 w 911092"/>
                <a:gd name="connsiteY21" fmla="*/ 104433 h 693237"/>
                <a:gd name="connsiteX22" fmla="*/ 29688 w 911092"/>
                <a:gd name="connsiteY22" fmla="*/ 105766 h 693237"/>
                <a:gd name="connsiteX23" fmla="*/ 23217 w 911092"/>
                <a:gd name="connsiteY23" fmla="*/ 118618 h 693237"/>
                <a:gd name="connsiteX24" fmla="*/ 15510 w 911092"/>
                <a:gd name="connsiteY24" fmla="*/ 121283 h 693237"/>
                <a:gd name="connsiteX25" fmla="*/ 16842 w 911092"/>
                <a:gd name="connsiteY25" fmla="*/ 123854 h 693237"/>
                <a:gd name="connsiteX26" fmla="*/ 15510 w 911092"/>
                <a:gd name="connsiteY26" fmla="*/ 128994 h 693237"/>
                <a:gd name="connsiteX27" fmla="*/ 11609 w 911092"/>
                <a:gd name="connsiteY27" fmla="*/ 130327 h 693237"/>
                <a:gd name="connsiteX28" fmla="*/ 12941 w 911092"/>
                <a:gd name="connsiteY28" fmla="*/ 135468 h 693237"/>
                <a:gd name="connsiteX29" fmla="*/ 3902 w 911092"/>
                <a:gd name="connsiteY29" fmla="*/ 143179 h 693237"/>
                <a:gd name="connsiteX30" fmla="*/ 5233 w 911092"/>
                <a:gd name="connsiteY30" fmla="*/ 150890 h 693237"/>
                <a:gd name="connsiteX31" fmla="*/ 0 w 911092"/>
                <a:gd name="connsiteY31" fmla="*/ 158696 h 693237"/>
                <a:gd name="connsiteX32" fmla="*/ 3902 w 911092"/>
                <a:gd name="connsiteY32" fmla="*/ 167740 h 693237"/>
                <a:gd name="connsiteX33" fmla="*/ 24550 w 911092"/>
                <a:gd name="connsiteY33" fmla="*/ 180592 h 693237"/>
                <a:gd name="connsiteX34" fmla="*/ 38727 w 911092"/>
                <a:gd name="connsiteY34" fmla="*/ 181925 h 693237"/>
                <a:gd name="connsiteX35" fmla="*/ 40060 w 911092"/>
                <a:gd name="connsiteY35" fmla="*/ 187065 h 693237"/>
                <a:gd name="connsiteX36" fmla="*/ 61945 w 911092"/>
                <a:gd name="connsiteY36" fmla="*/ 203820 h 693237"/>
                <a:gd name="connsiteX37" fmla="*/ 72317 w 911092"/>
                <a:gd name="connsiteY37" fmla="*/ 206486 h 693237"/>
                <a:gd name="connsiteX38" fmla="*/ 90396 w 911092"/>
                <a:gd name="connsiteY38" fmla="*/ 202583 h 693237"/>
                <a:gd name="connsiteX39" fmla="*/ 96771 w 911092"/>
                <a:gd name="connsiteY39" fmla="*/ 206486 h 693237"/>
                <a:gd name="connsiteX40" fmla="*/ 105810 w 911092"/>
                <a:gd name="connsiteY40" fmla="*/ 224479 h 693237"/>
                <a:gd name="connsiteX41" fmla="*/ 121320 w 911092"/>
                <a:gd name="connsiteY41" fmla="*/ 242662 h 693237"/>
                <a:gd name="connsiteX42" fmla="*/ 130360 w 911092"/>
                <a:gd name="connsiteY42" fmla="*/ 267128 h 693237"/>
                <a:gd name="connsiteX43" fmla="*/ 143301 w 911092"/>
                <a:gd name="connsiteY43" fmla="*/ 276172 h 693237"/>
                <a:gd name="connsiteX44" fmla="*/ 158716 w 911092"/>
                <a:gd name="connsiteY44" fmla="*/ 294259 h 693237"/>
                <a:gd name="connsiteX45" fmla="*/ 167755 w 911092"/>
                <a:gd name="connsiteY45" fmla="*/ 311014 h 693237"/>
                <a:gd name="connsiteX46" fmla="*/ 178127 w 911092"/>
                <a:gd name="connsiteY46" fmla="*/ 314918 h 693237"/>
                <a:gd name="connsiteX47" fmla="*/ 196111 w 911092"/>
                <a:gd name="connsiteY47" fmla="*/ 327769 h 693237"/>
                <a:gd name="connsiteX48" fmla="*/ 211621 w 911092"/>
                <a:gd name="connsiteY48" fmla="*/ 333005 h 693237"/>
                <a:gd name="connsiteX49" fmla="*/ 221993 w 911092"/>
                <a:gd name="connsiteY49" fmla="*/ 343287 h 693237"/>
                <a:gd name="connsiteX50" fmla="*/ 229700 w 911092"/>
                <a:gd name="connsiteY50" fmla="*/ 347190 h 693237"/>
                <a:gd name="connsiteX51" fmla="*/ 249016 w 911092"/>
                <a:gd name="connsiteY51" fmla="*/ 375559 h 693237"/>
                <a:gd name="connsiteX52" fmla="*/ 259388 w 911092"/>
                <a:gd name="connsiteY52" fmla="*/ 380795 h 693237"/>
                <a:gd name="connsiteX53" fmla="*/ 268428 w 911092"/>
                <a:gd name="connsiteY53" fmla="*/ 380795 h 693237"/>
                <a:gd name="connsiteX54" fmla="*/ 282605 w 911092"/>
                <a:gd name="connsiteY54" fmla="*/ 389744 h 693237"/>
                <a:gd name="connsiteX55" fmla="*/ 291645 w 911092"/>
                <a:gd name="connsiteY55" fmla="*/ 400120 h 693237"/>
                <a:gd name="connsiteX56" fmla="*/ 305823 w 911092"/>
                <a:gd name="connsiteY56" fmla="*/ 406594 h 693237"/>
                <a:gd name="connsiteX57" fmla="*/ 303254 w 911092"/>
                <a:gd name="connsiteY57" fmla="*/ 410402 h 693237"/>
                <a:gd name="connsiteX58" fmla="*/ 307155 w 911092"/>
                <a:gd name="connsiteY58" fmla="*/ 414305 h 693237"/>
                <a:gd name="connsiteX59" fmla="*/ 302016 w 911092"/>
                <a:gd name="connsiteY59" fmla="*/ 416875 h 693237"/>
                <a:gd name="connsiteX60" fmla="*/ 305823 w 911092"/>
                <a:gd name="connsiteY60" fmla="*/ 424682 h 693237"/>
                <a:gd name="connsiteX61" fmla="*/ 302016 w 911092"/>
                <a:gd name="connsiteY61" fmla="*/ 424682 h 693237"/>
                <a:gd name="connsiteX62" fmla="*/ 304586 w 911092"/>
                <a:gd name="connsiteY62" fmla="*/ 429822 h 693237"/>
                <a:gd name="connsiteX63" fmla="*/ 309724 w 911092"/>
                <a:gd name="connsiteY63" fmla="*/ 429822 h 693237"/>
                <a:gd name="connsiteX64" fmla="*/ 309724 w 911092"/>
                <a:gd name="connsiteY64" fmla="*/ 433630 h 693237"/>
                <a:gd name="connsiteX65" fmla="*/ 313625 w 911092"/>
                <a:gd name="connsiteY65" fmla="*/ 432393 h 693237"/>
                <a:gd name="connsiteX66" fmla="*/ 317431 w 911092"/>
                <a:gd name="connsiteY66" fmla="*/ 438866 h 693237"/>
                <a:gd name="connsiteX67" fmla="*/ 323902 w 911092"/>
                <a:gd name="connsiteY67" fmla="*/ 437533 h 693237"/>
                <a:gd name="connsiteX68" fmla="*/ 321333 w 911092"/>
                <a:gd name="connsiteY68" fmla="*/ 440104 h 693237"/>
                <a:gd name="connsiteX69" fmla="*/ 327803 w 911092"/>
                <a:gd name="connsiteY69" fmla="*/ 445245 h 693237"/>
                <a:gd name="connsiteX70" fmla="*/ 325234 w 911092"/>
                <a:gd name="connsiteY70" fmla="*/ 445245 h 693237"/>
                <a:gd name="connsiteX71" fmla="*/ 323902 w 911092"/>
                <a:gd name="connsiteY71" fmla="*/ 451718 h 693237"/>
                <a:gd name="connsiteX72" fmla="*/ 332941 w 911092"/>
                <a:gd name="connsiteY72" fmla="*/ 454288 h 693237"/>
                <a:gd name="connsiteX73" fmla="*/ 335511 w 911092"/>
                <a:gd name="connsiteY73" fmla="*/ 458191 h 693237"/>
                <a:gd name="connsiteX74" fmla="*/ 340649 w 911092"/>
                <a:gd name="connsiteY74" fmla="*/ 455621 h 693237"/>
                <a:gd name="connsiteX75" fmla="*/ 343313 w 911092"/>
                <a:gd name="connsiteY75" fmla="*/ 465998 h 693237"/>
                <a:gd name="connsiteX76" fmla="*/ 348451 w 911092"/>
                <a:gd name="connsiteY76" fmla="*/ 471139 h 693237"/>
                <a:gd name="connsiteX77" fmla="*/ 375570 w 911092"/>
                <a:gd name="connsiteY77" fmla="*/ 480182 h 693237"/>
                <a:gd name="connsiteX78" fmla="*/ 387179 w 911092"/>
                <a:gd name="connsiteY78" fmla="*/ 487893 h 693237"/>
                <a:gd name="connsiteX79" fmla="*/ 390985 w 911092"/>
                <a:gd name="connsiteY79" fmla="*/ 487893 h 693237"/>
                <a:gd name="connsiteX80" fmla="*/ 400025 w 911092"/>
                <a:gd name="connsiteY80" fmla="*/ 495700 h 693237"/>
                <a:gd name="connsiteX81" fmla="*/ 397456 w 911092"/>
                <a:gd name="connsiteY81" fmla="*/ 508552 h 693237"/>
                <a:gd name="connsiteX82" fmla="*/ 407827 w 911092"/>
                <a:gd name="connsiteY82" fmla="*/ 518928 h 693237"/>
                <a:gd name="connsiteX83" fmla="*/ 405163 w 911092"/>
                <a:gd name="connsiteY83" fmla="*/ 524069 h 693237"/>
                <a:gd name="connsiteX84" fmla="*/ 410396 w 911092"/>
                <a:gd name="connsiteY84" fmla="*/ 524069 h 693237"/>
                <a:gd name="connsiteX85" fmla="*/ 411729 w 911092"/>
                <a:gd name="connsiteY85" fmla="*/ 530447 h 693237"/>
                <a:gd name="connsiteX86" fmla="*/ 418104 w 911092"/>
                <a:gd name="connsiteY86" fmla="*/ 531780 h 693237"/>
                <a:gd name="connsiteX87" fmla="*/ 418104 w 911092"/>
                <a:gd name="connsiteY87" fmla="*/ 542157 h 693237"/>
                <a:gd name="connsiteX88" fmla="*/ 424574 w 911092"/>
                <a:gd name="connsiteY88" fmla="*/ 551200 h 693237"/>
                <a:gd name="connsiteX89" fmla="*/ 423337 w 911092"/>
                <a:gd name="connsiteY89" fmla="*/ 561482 h 693237"/>
                <a:gd name="connsiteX90" fmla="*/ 429713 w 911092"/>
                <a:gd name="connsiteY90" fmla="*/ 571859 h 693237"/>
                <a:gd name="connsiteX91" fmla="*/ 427143 w 911092"/>
                <a:gd name="connsiteY91" fmla="*/ 578237 h 693237"/>
                <a:gd name="connsiteX92" fmla="*/ 437420 w 911092"/>
                <a:gd name="connsiteY92" fmla="*/ 586043 h 693237"/>
                <a:gd name="connsiteX93" fmla="*/ 455499 w 911092"/>
                <a:gd name="connsiteY93" fmla="*/ 589851 h 693237"/>
                <a:gd name="connsiteX94" fmla="*/ 473578 w 911092"/>
                <a:gd name="connsiteY94" fmla="*/ 607939 h 693237"/>
                <a:gd name="connsiteX95" fmla="*/ 474910 w 911092"/>
                <a:gd name="connsiteY95" fmla="*/ 618316 h 693237"/>
                <a:gd name="connsiteX96" fmla="*/ 480049 w 911092"/>
                <a:gd name="connsiteY96" fmla="*/ 627359 h 693237"/>
                <a:gd name="connsiteX97" fmla="*/ 485187 w 911092"/>
                <a:gd name="connsiteY97" fmla="*/ 635071 h 693237"/>
                <a:gd name="connsiteX98" fmla="*/ 487756 w 911092"/>
                <a:gd name="connsiteY98" fmla="*/ 632500 h 693237"/>
                <a:gd name="connsiteX99" fmla="*/ 490325 w 911092"/>
                <a:gd name="connsiteY99" fmla="*/ 635071 h 693237"/>
                <a:gd name="connsiteX100" fmla="*/ 494226 w 911092"/>
                <a:gd name="connsiteY100" fmla="*/ 648018 h 693237"/>
                <a:gd name="connsiteX101" fmla="*/ 490325 w 911092"/>
                <a:gd name="connsiteY101" fmla="*/ 657062 h 693237"/>
                <a:gd name="connsiteX102" fmla="*/ 498128 w 911092"/>
                <a:gd name="connsiteY102" fmla="*/ 666105 h 693237"/>
                <a:gd name="connsiteX103" fmla="*/ 500697 w 911092"/>
                <a:gd name="connsiteY103" fmla="*/ 682956 h 693237"/>
                <a:gd name="connsiteX104" fmla="*/ 503266 w 911092"/>
                <a:gd name="connsiteY104" fmla="*/ 685526 h 693237"/>
                <a:gd name="connsiteX105" fmla="*/ 505835 w 911092"/>
                <a:gd name="connsiteY105" fmla="*/ 685526 h 693237"/>
                <a:gd name="connsiteX106" fmla="*/ 509736 w 911092"/>
                <a:gd name="connsiteY106" fmla="*/ 686764 h 693237"/>
                <a:gd name="connsiteX107" fmla="*/ 512306 w 911092"/>
                <a:gd name="connsiteY107" fmla="*/ 688096 h 693237"/>
                <a:gd name="connsiteX108" fmla="*/ 514874 w 911092"/>
                <a:gd name="connsiteY108" fmla="*/ 688096 h 693237"/>
                <a:gd name="connsiteX109" fmla="*/ 516207 w 911092"/>
                <a:gd name="connsiteY109" fmla="*/ 686764 h 693237"/>
                <a:gd name="connsiteX110" fmla="*/ 517444 w 911092"/>
                <a:gd name="connsiteY110" fmla="*/ 685526 h 693237"/>
                <a:gd name="connsiteX111" fmla="*/ 522582 w 911092"/>
                <a:gd name="connsiteY111" fmla="*/ 682956 h 693237"/>
                <a:gd name="connsiteX112" fmla="*/ 523914 w 911092"/>
                <a:gd name="connsiteY112" fmla="*/ 682956 h 693237"/>
                <a:gd name="connsiteX113" fmla="*/ 527816 w 911092"/>
                <a:gd name="connsiteY113" fmla="*/ 685526 h 693237"/>
                <a:gd name="connsiteX114" fmla="*/ 531621 w 911092"/>
                <a:gd name="connsiteY114" fmla="*/ 689334 h 693237"/>
                <a:gd name="connsiteX115" fmla="*/ 534191 w 911092"/>
                <a:gd name="connsiteY115" fmla="*/ 690667 h 693237"/>
                <a:gd name="connsiteX116" fmla="*/ 536855 w 911092"/>
                <a:gd name="connsiteY116" fmla="*/ 693237 h 693237"/>
                <a:gd name="connsiteX117" fmla="*/ 540661 w 911092"/>
                <a:gd name="connsiteY117" fmla="*/ 693237 h 693237"/>
                <a:gd name="connsiteX118" fmla="*/ 544562 w 911092"/>
                <a:gd name="connsiteY118" fmla="*/ 693237 h 693237"/>
                <a:gd name="connsiteX119" fmla="*/ 545894 w 911092"/>
                <a:gd name="connsiteY119" fmla="*/ 693237 h 693237"/>
                <a:gd name="connsiteX120" fmla="*/ 544562 w 911092"/>
                <a:gd name="connsiteY120" fmla="*/ 691999 h 693237"/>
                <a:gd name="connsiteX121" fmla="*/ 541993 w 911092"/>
                <a:gd name="connsiteY121" fmla="*/ 691999 h 693237"/>
                <a:gd name="connsiteX122" fmla="*/ 539424 w 911092"/>
                <a:gd name="connsiteY122" fmla="*/ 690667 h 693237"/>
                <a:gd name="connsiteX123" fmla="*/ 539424 w 911092"/>
                <a:gd name="connsiteY123" fmla="*/ 689334 h 693237"/>
                <a:gd name="connsiteX124" fmla="*/ 541993 w 911092"/>
                <a:gd name="connsiteY124" fmla="*/ 688096 h 693237"/>
                <a:gd name="connsiteX125" fmla="*/ 544562 w 911092"/>
                <a:gd name="connsiteY125" fmla="*/ 686764 h 693237"/>
                <a:gd name="connsiteX126" fmla="*/ 548464 w 911092"/>
                <a:gd name="connsiteY126" fmla="*/ 684193 h 693237"/>
                <a:gd name="connsiteX127" fmla="*/ 552270 w 911092"/>
                <a:gd name="connsiteY127" fmla="*/ 679053 h 693237"/>
                <a:gd name="connsiteX128" fmla="*/ 553602 w 911092"/>
                <a:gd name="connsiteY128" fmla="*/ 675149 h 693237"/>
                <a:gd name="connsiteX129" fmla="*/ 553602 w 911092"/>
                <a:gd name="connsiteY129" fmla="*/ 671246 h 693237"/>
                <a:gd name="connsiteX130" fmla="*/ 553602 w 911092"/>
                <a:gd name="connsiteY130" fmla="*/ 668676 h 693237"/>
                <a:gd name="connsiteX131" fmla="*/ 551033 w 911092"/>
                <a:gd name="connsiteY131" fmla="*/ 668676 h 693237"/>
                <a:gd name="connsiteX132" fmla="*/ 549701 w 911092"/>
                <a:gd name="connsiteY132" fmla="*/ 667438 h 693237"/>
                <a:gd name="connsiteX133" fmla="*/ 549701 w 911092"/>
                <a:gd name="connsiteY133" fmla="*/ 666105 h 693237"/>
                <a:gd name="connsiteX134" fmla="*/ 552270 w 911092"/>
                <a:gd name="connsiteY134" fmla="*/ 662202 h 693237"/>
                <a:gd name="connsiteX135" fmla="*/ 554934 w 911092"/>
                <a:gd name="connsiteY135" fmla="*/ 659632 h 693237"/>
                <a:gd name="connsiteX136" fmla="*/ 554934 w 911092"/>
                <a:gd name="connsiteY136" fmla="*/ 658299 h 693237"/>
                <a:gd name="connsiteX137" fmla="*/ 551033 w 911092"/>
                <a:gd name="connsiteY137" fmla="*/ 658299 h 693237"/>
                <a:gd name="connsiteX138" fmla="*/ 548464 w 911092"/>
                <a:gd name="connsiteY138" fmla="*/ 657062 h 693237"/>
                <a:gd name="connsiteX139" fmla="*/ 547132 w 911092"/>
                <a:gd name="connsiteY139" fmla="*/ 657062 h 693237"/>
                <a:gd name="connsiteX140" fmla="*/ 545894 w 911092"/>
                <a:gd name="connsiteY140" fmla="*/ 658299 h 693237"/>
                <a:gd name="connsiteX141" fmla="*/ 543326 w 911092"/>
                <a:gd name="connsiteY141" fmla="*/ 658299 h 693237"/>
                <a:gd name="connsiteX142" fmla="*/ 541993 w 911092"/>
                <a:gd name="connsiteY142" fmla="*/ 658299 h 693237"/>
                <a:gd name="connsiteX143" fmla="*/ 541993 w 911092"/>
                <a:gd name="connsiteY143" fmla="*/ 654491 h 693237"/>
                <a:gd name="connsiteX144" fmla="*/ 541993 w 911092"/>
                <a:gd name="connsiteY144" fmla="*/ 651921 h 693237"/>
                <a:gd name="connsiteX145" fmla="*/ 541993 w 911092"/>
                <a:gd name="connsiteY145" fmla="*/ 650588 h 693237"/>
                <a:gd name="connsiteX146" fmla="*/ 543326 w 911092"/>
                <a:gd name="connsiteY146" fmla="*/ 649351 h 693237"/>
                <a:gd name="connsiteX147" fmla="*/ 544562 w 911092"/>
                <a:gd name="connsiteY147" fmla="*/ 649351 h 693237"/>
                <a:gd name="connsiteX148" fmla="*/ 545894 w 911092"/>
                <a:gd name="connsiteY148" fmla="*/ 649351 h 693237"/>
                <a:gd name="connsiteX149" fmla="*/ 545894 w 911092"/>
                <a:gd name="connsiteY149" fmla="*/ 650588 h 693237"/>
                <a:gd name="connsiteX150" fmla="*/ 544562 w 911092"/>
                <a:gd name="connsiteY150" fmla="*/ 654491 h 693237"/>
                <a:gd name="connsiteX151" fmla="*/ 545894 w 911092"/>
                <a:gd name="connsiteY151" fmla="*/ 654491 h 693237"/>
                <a:gd name="connsiteX152" fmla="*/ 551033 w 911092"/>
                <a:gd name="connsiteY152" fmla="*/ 653254 h 693237"/>
                <a:gd name="connsiteX153" fmla="*/ 556171 w 911092"/>
                <a:gd name="connsiteY153" fmla="*/ 653254 h 693237"/>
                <a:gd name="connsiteX154" fmla="*/ 557503 w 911092"/>
                <a:gd name="connsiteY154" fmla="*/ 653254 h 693237"/>
                <a:gd name="connsiteX155" fmla="*/ 557503 w 911092"/>
                <a:gd name="connsiteY155" fmla="*/ 651921 h 693237"/>
                <a:gd name="connsiteX156" fmla="*/ 557503 w 911092"/>
                <a:gd name="connsiteY156" fmla="*/ 648018 h 693237"/>
                <a:gd name="connsiteX157" fmla="*/ 557503 w 911092"/>
                <a:gd name="connsiteY157" fmla="*/ 642877 h 693237"/>
                <a:gd name="connsiteX158" fmla="*/ 560072 w 911092"/>
                <a:gd name="connsiteY158" fmla="*/ 642877 h 693237"/>
                <a:gd name="connsiteX159" fmla="*/ 561309 w 911092"/>
                <a:gd name="connsiteY159" fmla="*/ 644115 h 693237"/>
                <a:gd name="connsiteX160" fmla="*/ 561309 w 911092"/>
                <a:gd name="connsiteY160" fmla="*/ 650588 h 693237"/>
                <a:gd name="connsiteX161" fmla="*/ 561309 w 911092"/>
                <a:gd name="connsiteY161" fmla="*/ 658299 h 693237"/>
                <a:gd name="connsiteX162" fmla="*/ 560072 w 911092"/>
                <a:gd name="connsiteY162" fmla="*/ 666105 h 693237"/>
                <a:gd name="connsiteX163" fmla="*/ 556171 w 911092"/>
                <a:gd name="connsiteY163" fmla="*/ 675149 h 693237"/>
                <a:gd name="connsiteX164" fmla="*/ 556171 w 911092"/>
                <a:gd name="connsiteY164" fmla="*/ 676482 h 693237"/>
                <a:gd name="connsiteX165" fmla="*/ 557503 w 911092"/>
                <a:gd name="connsiteY165" fmla="*/ 676482 h 693237"/>
                <a:gd name="connsiteX166" fmla="*/ 566543 w 911092"/>
                <a:gd name="connsiteY166" fmla="*/ 670009 h 693237"/>
                <a:gd name="connsiteX167" fmla="*/ 574251 w 911092"/>
                <a:gd name="connsiteY167" fmla="*/ 662202 h 693237"/>
                <a:gd name="connsiteX168" fmla="*/ 579389 w 911092"/>
                <a:gd name="connsiteY168" fmla="*/ 653254 h 693237"/>
                <a:gd name="connsiteX169" fmla="*/ 581958 w 911092"/>
                <a:gd name="connsiteY169" fmla="*/ 646780 h 693237"/>
                <a:gd name="connsiteX170" fmla="*/ 580721 w 911092"/>
                <a:gd name="connsiteY170" fmla="*/ 644115 h 693237"/>
                <a:gd name="connsiteX171" fmla="*/ 578152 w 911092"/>
                <a:gd name="connsiteY171" fmla="*/ 642877 h 693237"/>
                <a:gd name="connsiteX172" fmla="*/ 574251 w 911092"/>
                <a:gd name="connsiteY172" fmla="*/ 638974 h 693237"/>
                <a:gd name="connsiteX173" fmla="*/ 570349 w 911092"/>
                <a:gd name="connsiteY173" fmla="*/ 636403 h 693237"/>
                <a:gd name="connsiteX174" fmla="*/ 569112 w 911092"/>
                <a:gd name="connsiteY174" fmla="*/ 636403 h 693237"/>
                <a:gd name="connsiteX175" fmla="*/ 567780 w 911092"/>
                <a:gd name="connsiteY175" fmla="*/ 638974 h 693237"/>
                <a:gd name="connsiteX176" fmla="*/ 566543 w 911092"/>
                <a:gd name="connsiteY176" fmla="*/ 640307 h 693237"/>
                <a:gd name="connsiteX177" fmla="*/ 563879 w 911092"/>
                <a:gd name="connsiteY177" fmla="*/ 640307 h 693237"/>
                <a:gd name="connsiteX178" fmla="*/ 562642 w 911092"/>
                <a:gd name="connsiteY178" fmla="*/ 638974 h 693237"/>
                <a:gd name="connsiteX179" fmla="*/ 560072 w 911092"/>
                <a:gd name="connsiteY179" fmla="*/ 635071 h 693237"/>
                <a:gd name="connsiteX180" fmla="*/ 557503 w 911092"/>
                <a:gd name="connsiteY180" fmla="*/ 632500 h 693237"/>
                <a:gd name="connsiteX181" fmla="*/ 556171 w 911092"/>
                <a:gd name="connsiteY181" fmla="*/ 633833 h 693237"/>
                <a:gd name="connsiteX182" fmla="*/ 554934 w 911092"/>
                <a:gd name="connsiteY182" fmla="*/ 635071 h 693237"/>
                <a:gd name="connsiteX183" fmla="*/ 553602 w 911092"/>
                <a:gd name="connsiteY183" fmla="*/ 636403 h 693237"/>
                <a:gd name="connsiteX184" fmla="*/ 551033 w 911092"/>
                <a:gd name="connsiteY184" fmla="*/ 637641 h 693237"/>
                <a:gd name="connsiteX185" fmla="*/ 543326 w 911092"/>
                <a:gd name="connsiteY185" fmla="*/ 635071 h 693237"/>
                <a:gd name="connsiteX186" fmla="*/ 536855 w 911092"/>
                <a:gd name="connsiteY186" fmla="*/ 632500 h 693237"/>
                <a:gd name="connsiteX187" fmla="*/ 535523 w 911092"/>
                <a:gd name="connsiteY187" fmla="*/ 632500 h 693237"/>
                <a:gd name="connsiteX188" fmla="*/ 535523 w 911092"/>
                <a:gd name="connsiteY188" fmla="*/ 629930 h 693237"/>
                <a:gd name="connsiteX189" fmla="*/ 536855 w 911092"/>
                <a:gd name="connsiteY189" fmla="*/ 628692 h 693237"/>
                <a:gd name="connsiteX190" fmla="*/ 536855 w 911092"/>
                <a:gd name="connsiteY190" fmla="*/ 627359 h 693237"/>
                <a:gd name="connsiteX191" fmla="*/ 538092 w 911092"/>
                <a:gd name="connsiteY191" fmla="*/ 628692 h 693237"/>
                <a:gd name="connsiteX192" fmla="*/ 539424 w 911092"/>
                <a:gd name="connsiteY192" fmla="*/ 629930 h 693237"/>
                <a:gd name="connsiteX193" fmla="*/ 540661 w 911092"/>
                <a:gd name="connsiteY193" fmla="*/ 631263 h 693237"/>
                <a:gd name="connsiteX194" fmla="*/ 545894 w 911092"/>
                <a:gd name="connsiteY194" fmla="*/ 633833 h 693237"/>
                <a:gd name="connsiteX195" fmla="*/ 552270 w 911092"/>
                <a:gd name="connsiteY195" fmla="*/ 633833 h 693237"/>
                <a:gd name="connsiteX196" fmla="*/ 553602 w 911092"/>
                <a:gd name="connsiteY196" fmla="*/ 631263 h 693237"/>
                <a:gd name="connsiteX197" fmla="*/ 553602 w 911092"/>
                <a:gd name="connsiteY197" fmla="*/ 626027 h 693237"/>
                <a:gd name="connsiteX198" fmla="*/ 552270 w 911092"/>
                <a:gd name="connsiteY198" fmla="*/ 624789 h 693237"/>
                <a:gd name="connsiteX199" fmla="*/ 552270 w 911092"/>
                <a:gd name="connsiteY199" fmla="*/ 623457 h 693237"/>
                <a:gd name="connsiteX200" fmla="*/ 553602 w 911092"/>
                <a:gd name="connsiteY200" fmla="*/ 620886 h 693237"/>
                <a:gd name="connsiteX201" fmla="*/ 553602 w 911092"/>
                <a:gd name="connsiteY201" fmla="*/ 616983 h 693237"/>
                <a:gd name="connsiteX202" fmla="*/ 549701 w 911092"/>
                <a:gd name="connsiteY202" fmla="*/ 613175 h 693237"/>
                <a:gd name="connsiteX203" fmla="*/ 545894 w 911092"/>
                <a:gd name="connsiteY203" fmla="*/ 610509 h 693237"/>
                <a:gd name="connsiteX204" fmla="*/ 544562 w 911092"/>
                <a:gd name="connsiteY204" fmla="*/ 610509 h 693237"/>
                <a:gd name="connsiteX205" fmla="*/ 544562 w 911092"/>
                <a:gd name="connsiteY205" fmla="*/ 609272 h 693237"/>
                <a:gd name="connsiteX206" fmla="*/ 545894 w 911092"/>
                <a:gd name="connsiteY206" fmla="*/ 609272 h 693237"/>
                <a:gd name="connsiteX207" fmla="*/ 547132 w 911092"/>
                <a:gd name="connsiteY207" fmla="*/ 607939 h 693237"/>
                <a:gd name="connsiteX208" fmla="*/ 543326 w 911092"/>
                <a:gd name="connsiteY208" fmla="*/ 602798 h 693237"/>
                <a:gd name="connsiteX209" fmla="*/ 540661 w 911092"/>
                <a:gd name="connsiteY209" fmla="*/ 597658 h 693237"/>
                <a:gd name="connsiteX210" fmla="*/ 541993 w 911092"/>
                <a:gd name="connsiteY210" fmla="*/ 596325 h 693237"/>
                <a:gd name="connsiteX211" fmla="*/ 541993 w 911092"/>
                <a:gd name="connsiteY211" fmla="*/ 593754 h 693237"/>
                <a:gd name="connsiteX212" fmla="*/ 538092 w 911092"/>
                <a:gd name="connsiteY212" fmla="*/ 588614 h 693237"/>
                <a:gd name="connsiteX213" fmla="*/ 532954 w 911092"/>
                <a:gd name="connsiteY213" fmla="*/ 584711 h 693237"/>
                <a:gd name="connsiteX214" fmla="*/ 532954 w 911092"/>
                <a:gd name="connsiteY214" fmla="*/ 583473 h 693237"/>
                <a:gd name="connsiteX215" fmla="*/ 532954 w 911092"/>
                <a:gd name="connsiteY215" fmla="*/ 582140 h 693237"/>
                <a:gd name="connsiteX216" fmla="*/ 534191 w 911092"/>
                <a:gd name="connsiteY216" fmla="*/ 580807 h 693237"/>
                <a:gd name="connsiteX217" fmla="*/ 535523 w 911092"/>
                <a:gd name="connsiteY217" fmla="*/ 580807 h 693237"/>
                <a:gd name="connsiteX218" fmla="*/ 536855 w 911092"/>
                <a:gd name="connsiteY218" fmla="*/ 580807 h 693237"/>
                <a:gd name="connsiteX219" fmla="*/ 539424 w 911092"/>
                <a:gd name="connsiteY219" fmla="*/ 582140 h 693237"/>
                <a:gd name="connsiteX220" fmla="*/ 540661 w 911092"/>
                <a:gd name="connsiteY220" fmla="*/ 584711 h 693237"/>
                <a:gd name="connsiteX221" fmla="*/ 541993 w 911092"/>
                <a:gd name="connsiteY221" fmla="*/ 586043 h 693237"/>
                <a:gd name="connsiteX222" fmla="*/ 543326 w 911092"/>
                <a:gd name="connsiteY222" fmla="*/ 586043 h 693237"/>
                <a:gd name="connsiteX223" fmla="*/ 544562 w 911092"/>
                <a:gd name="connsiteY223" fmla="*/ 586043 h 693237"/>
                <a:gd name="connsiteX224" fmla="*/ 545894 w 911092"/>
                <a:gd name="connsiteY224" fmla="*/ 584711 h 693237"/>
                <a:gd name="connsiteX225" fmla="*/ 548464 w 911092"/>
                <a:gd name="connsiteY225" fmla="*/ 584711 h 693237"/>
                <a:gd name="connsiteX226" fmla="*/ 549701 w 911092"/>
                <a:gd name="connsiteY226" fmla="*/ 586043 h 693237"/>
                <a:gd name="connsiteX227" fmla="*/ 549701 w 911092"/>
                <a:gd name="connsiteY227" fmla="*/ 587281 h 693237"/>
                <a:gd name="connsiteX228" fmla="*/ 549701 w 911092"/>
                <a:gd name="connsiteY228" fmla="*/ 588614 h 693237"/>
                <a:gd name="connsiteX229" fmla="*/ 548464 w 911092"/>
                <a:gd name="connsiteY229" fmla="*/ 591184 h 693237"/>
                <a:gd name="connsiteX230" fmla="*/ 545894 w 911092"/>
                <a:gd name="connsiteY230" fmla="*/ 595087 h 693237"/>
                <a:gd name="connsiteX231" fmla="*/ 548464 w 911092"/>
                <a:gd name="connsiteY231" fmla="*/ 600228 h 693237"/>
                <a:gd name="connsiteX232" fmla="*/ 551033 w 911092"/>
                <a:gd name="connsiteY232" fmla="*/ 606701 h 693237"/>
                <a:gd name="connsiteX233" fmla="*/ 554934 w 911092"/>
                <a:gd name="connsiteY233" fmla="*/ 613175 h 693237"/>
                <a:gd name="connsiteX234" fmla="*/ 560072 w 911092"/>
                <a:gd name="connsiteY234" fmla="*/ 618316 h 693237"/>
                <a:gd name="connsiteX235" fmla="*/ 569112 w 911092"/>
                <a:gd name="connsiteY235" fmla="*/ 624789 h 693237"/>
                <a:gd name="connsiteX236" fmla="*/ 576819 w 911092"/>
                <a:gd name="connsiteY236" fmla="*/ 629930 h 693237"/>
                <a:gd name="connsiteX237" fmla="*/ 578152 w 911092"/>
                <a:gd name="connsiteY237" fmla="*/ 629930 h 693237"/>
                <a:gd name="connsiteX238" fmla="*/ 578152 w 911092"/>
                <a:gd name="connsiteY238" fmla="*/ 628692 h 693237"/>
                <a:gd name="connsiteX239" fmla="*/ 578152 w 911092"/>
                <a:gd name="connsiteY239" fmla="*/ 624789 h 693237"/>
                <a:gd name="connsiteX240" fmla="*/ 578152 w 911092"/>
                <a:gd name="connsiteY240" fmla="*/ 620886 h 693237"/>
                <a:gd name="connsiteX241" fmla="*/ 575582 w 911092"/>
                <a:gd name="connsiteY241" fmla="*/ 618316 h 693237"/>
                <a:gd name="connsiteX242" fmla="*/ 572918 w 911092"/>
                <a:gd name="connsiteY242" fmla="*/ 615745 h 693237"/>
                <a:gd name="connsiteX243" fmla="*/ 571681 w 911092"/>
                <a:gd name="connsiteY243" fmla="*/ 607939 h 693237"/>
                <a:gd name="connsiteX244" fmla="*/ 570349 w 911092"/>
                <a:gd name="connsiteY244" fmla="*/ 601561 h 693237"/>
                <a:gd name="connsiteX245" fmla="*/ 569112 w 911092"/>
                <a:gd name="connsiteY245" fmla="*/ 596325 h 693237"/>
                <a:gd name="connsiteX246" fmla="*/ 569112 w 911092"/>
                <a:gd name="connsiteY246" fmla="*/ 595087 h 693237"/>
                <a:gd name="connsiteX247" fmla="*/ 570349 w 911092"/>
                <a:gd name="connsiteY247" fmla="*/ 593754 h 693237"/>
                <a:gd name="connsiteX248" fmla="*/ 572918 w 911092"/>
                <a:gd name="connsiteY248" fmla="*/ 593754 h 693237"/>
                <a:gd name="connsiteX249" fmla="*/ 574251 w 911092"/>
                <a:gd name="connsiteY249" fmla="*/ 595087 h 693237"/>
                <a:gd name="connsiteX250" fmla="*/ 575582 w 911092"/>
                <a:gd name="connsiteY250" fmla="*/ 605369 h 693237"/>
                <a:gd name="connsiteX251" fmla="*/ 575582 w 911092"/>
                <a:gd name="connsiteY251" fmla="*/ 615745 h 693237"/>
                <a:gd name="connsiteX252" fmla="*/ 578152 w 911092"/>
                <a:gd name="connsiteY252" fmla="*/ 615745 h 693237"/>
                <a:gd name="connsiteX253" fmla="*/ 579389 w 911092"/>
                <a:gd name="connsiteY253" fmla="*/ 615745 h 693237"/>
                <a:gd name="connsiteX254" fmla="*/ 580721 w 911092"/>
                <a:gd name="connsiteY254" fmla="*/ 613175 h 693237"/>
                <a:gd name="connsiteX255" fmla="*/ 581958 w 911092"/>
                <a:gd name="connsiteY255" fmla="*/ 611842 h 693237"/>
                <a:gd name="connsiteX256" fmla="*/ 583290 w 911092"/>
                <a:gd name="connsiteY256" fmla="*/ 611842 h 693237"/>
                <a:gd name="connsiteX257" fmla="*/ 584622 w 911092"/>
                <a:gd name="connsiteY257" fmla="*/ 623457 h 693237"/>
                <a:gd name="connsiteX258" fmla="*/ 584622 w 911092"/>
                <a:gd name="connsiteY258" fmla="*/ 635071 h 693237"/>
                <a:gd name="connsiteX259" fmla="*/ 585859 w 911092"/>
                <a:gd name="connsiteY259" fmla="*/ 637641 h 693237"/>
                <a:gd name="connsiteX260" fmla="*/ 587191 w 911092"/>
                <a:gd name="connsiteY260" fmla="*/ 637641 h 693237"/>
                <a:gd name="connsiteX261" fmla="*/ 589760 w 911092"/>
                <a:gd name="connsiteY261" fmla="*/ 636403 h 693237"/>
                <a:gd name="connsiteX262" fmla="*/ 590997 w 911092"/>
                <a:gd name="connsiteY262" fmla="*/ 635071 h 693237"/>
                <a:gd name="connsiteX263" fmla="*/ 593662 w 911092"/>
                <a:gd name="connsiteY263" fmla="*/ 629930 h 693237"/>
                <a:gd name="connsiteX264" fmla="*/ 596231 w 911092"/>
                <a:gd name="connsiteY264" fmla="*/ 627359 h 693237"/>
                <a:gd name="connsiteX265" fmla="*/ 597468 w 911092"/>
                <a:gd name="connsiteY265" fmla="*/ 628692 h 693237"/>
                <a:gd name="connsiteX266" fmla="*/ 597468 w 911092"/>
                <a:gd name="connsiteY266" fmla="*/ 632500 h 693237"/>
                <a:gd name="connsiteX267" fmla="*/ 598800 w 911092"/>
                <a:gd name="connsiteY267" fmla="*/ 632500 h 693237"/>
                <a:gd name="connsiteX268" fmla="*/ 601369 w 911092"/>
                <a:gd name="connsiteY268" fmla="*/ 629930 h 693237"/>
                <a:gd name="connsiteX269" fmla="*/ 603938 w 911092"/>
                <a:gd name="connsiteY269" fmla="*/ 626027 h 693237"/>
                <a:gd name="connsiteX270" fmla="*/ 605270 w 911092"/>
                <a:gd name="connsiteY270" fmla="*/ 623457 h 693237"/>
                <a:gd name="connsiteX271" fmla="*/ 607839 w 911092"/>
                <a:gd name="connsiteY271" fmla="*/ 622219 h 693237"/>
                <a:gd name="connsiteX272" fmla="*/ 610409 w 911092"/>
                <a:gd name="connsiteY272" fmla="*/ 620886 h 693237"/>
                <a:gd name="connsiteX273" fmla="*/ 612977 w 911092"/>
                <a:gd name="connsiteY273" fmla="*/ 622219 h 693237"/>
                <a:gd name="connsiteX274" fmla="*/ 614214 w 911092"/>
                <a:gd name="connsiteY274" fmla="*/ 620886 h 693237"/>
                <a:gd name="connsiteX275" fmla="*/ 618116 w 911092"/>
                <a:gd name="connsiteY275" fmla="*/ 619553 h 693237"/>
                <a:gd name="connsiteX276" fmla="*/ 618116 w 911092"/>
                <a:gd name="connsiteY276" fmla="*/ 618316 h 693237"/>
                <a:gd name="connsiteX277" fmla="*/ 616879 w 911092"/>
                <a:gd name="connsiteY277" fmla="*/ 615745 h 693237"/>
                <a:gd name="connsiteX278" fmla="*/ 615547 w 911092"/>
                <a:gd name="connsiteY278" fmla="*/ 613175 h 693237"/>
                <a:gd name="connsiteX279" fmla="*/ 615547 w 911092"/>
                <a:gd name="connsiteY279" fmla="*/ 611842 h 693237"/>
                <a:gd name="connsiteX280" fmla="*/ 616879 w 911092"/>
                <a:gd name="connsiteY280" fmla="*/ 611842 h 693237"/>
                <a:gd name="connsiteX281" fmla="*/ 618116 w 911092"/>
                <a:gd name="connsiteY281" fmla="*/ 611842 h 693237"/>
                <a:gd name="connsiteX282" fmla="*/ 619448 w 911092"/>
                <a:gd name="connsiteY282" fmla="*/ 611842 h 693237"/>
                <a:gd name="connsiteX283" fmla="*/ 619448 w 911092"/>
                <a:gd name="connsiteY283" fmla="*/ 610509 h 693237"/>
                <a:gd name="connsiteX284" fmla="*/ 619448 w 911092"/>
                <a:gd name="connsiteY284" fmla="*/ 607939 h 693237"/>
                <a:gd name="connsiteX285" fmla="*/ 620685 w 911092"/>
                <a:gd name="connsiteY285" fmla="*/ 604131 h 693237"/>
                <a:gd name="connsiteX286" fmla="*/ 620685 w 911092"/>
                <a:gd name="connsiteY286" fmla="*/ 600228 h 693237"/>
                <a:gd name="connsiteX287" fmla="*/ 620685 w 911092"/>
                <a:gd name="connsiteY287" fmla="*/ 597658 h 693237"/>
                <a:gd name="connsiteX288" fmla="*/ 620685 w 911092"/>
                <a:gd name="connsiteY288" fmla="*/ 596325 h 693237"/>
                <a:gd name="connsiteX289" fmla="*/ 619448 w 911092"/>
                <a:gd name="connsiteY289" fmla="*/ 596325 h 693237"/>
                <a:gd name="connsiteX290" fmla="*/ 618116 w 911092"/>
                <a:gd name="connsiteY290" fmla="*/ 597658 h 693237"/>
                <a:gd name="connsiteX291" fmla="*/ 615547 w 911092"/>
                <a:gd name="connsiteY291" fmla="*/ 600228 h 693237"/>
                <a:gd name="connsiteX292" fmla="*/ 612977 w 911092"/>
                <a:gd name="connsiteY292" fmla="*/ 601561 h 693237"/>
                <a:gd name="connsiteX293" fmla="*/ 612977 w 911092"/>
                <a:gd name="connsiteY293" fmla="*/ 602798 h 693237"/>
                <a:gd name="connsiteX294" fmla="*/ 612977 w 911092"/>
                <a:gd name="connsiteY294" fmla="*/ 604131 h 693237"/>
                <a:gd name="connsiteX295" fmla="*/ 612977 w 911092"/>
                <a:gd name="connsiteY295" fmla="*/ 605369 h 693237"/>
                <a:gd name="connsiteX296" fmla="*/ 612977 w 911092"/>
                <a:gd name="connsiteY296" fmla="*/ 606701 h 693237"/>
                <a:gd name="connsiteX297" fmla="*/ 610409 w 911092"/>
                <a:gd name="connsiteY297" fmla="*/ 605369 h 693237"/>
                <a:gd name="connsiteX298" fmla="*/ 609076 w 911092"/>
                <a:gd name="connsiteY298" fmla="*/ 606701 h 693237"/>
                <a:gd name="connsiteX299" fmla="*/ 603938 w 911092"/>
                <a:gd name="connsiteY299" fmla="*/ 611842 h 693237"/>
                <a:gd name="connsiteX300" fmla="*/ 598800 w 911092"/>
                <a:gd name="connsiteY300" fmla="*/ 615745 h 693237"/>
                <a:gd name="connsiteX301" fmla="*/ 597468 w 911092"/>
                <a:gd name="connsiteY301" fmla="*/ 614413 h 693237"/>
                <a:gd name="connsiteX302" fmla="*/ 597468 w 911092"/>
                <a:gd name="connsiteY302" fmla="*/ 611842 h 693237"/>
                <a:gd name="connsiteX303" fmla="*/ 601369 w 911092"/>
                <a:gd name="connsiteY303" fmla="*/ 607939 h 693237"/>
                <a:gd name="connsiteX304" fmla="*/ 606507 w 911092"/>
                <a:gd name="connsiteY304" fmla="*/ 606701 h 693237"/>
                <a:gd name="connsiteX305" fmla="*/ 606507 w 911092"/>
                <a:gd name="connsiteY305" fmla="*/ 604131 h 693237"/>
                <a:gd name="connsiteX306" fmla="*/ 606507 w 911092"/>
                <a:gd name="connsiteY306" fmla="*/ 602798 h 693237"/>
                <a:gd name="connsiteX307" fmla="*/ 606507 w 911092"/>
                <a:gd name="connsiteY307" fmla="*/ 601561 h 693237"/>
                <a:gd name="connsiteX308" fmla="*/ 610409 w 911092"/>
                <a:gd name="connsiteY308" fmla="*/ 600228 h 693237"/>
                <a:gd name="connsiteX309" fmla="*/ 612977 w 911092"/>
                <a:gd name="connsiteY309" fmla="*/ 600228 h 693237"/>
                <a:gd name="connsiteX310" fmla="*/ 614214 w 911092"/>
                <a:gd name="connsiteY310" fmla="*/ 598895 h 693237"/>
                <a:gd name="connsiteX311" fmla="*/ 614214 w 911092"/>
                <a:gd name="connsiteY311" fmla="*/ 597658 h 693237"/>
                <a:gd name="connsiteX312" fmla="*/ 612977 w 911092"/>
                <a:gd name="connsiteY312" fmla="*/ 593754 h 693237"/>
                <a:gd name="connsiteX313" fmla="*/ 610409 w 911092"/>
                <a:gd name="connsiteY313" fmla="*/ 589851 h 693237"/>
                <a:gd name="connsiteX314" fmla="*/ 601369 w 911092"/>
                <a:gd name="connsiteY314" fmla="*/ 591184 h 693237"/>
                <a:gd name="connsiteX315" fmla="*/ 594899 w 911092"/>
                <a:gd name="connsiteY315" fmla="*/ 589851 h 693237"/>
                <a:gd name="connsiteX316" fmla="*/ 594899 w 911092"/>
                <a:gd name="connsiteY316" fmla="*/ 588614 h 693237"/>
                <a:gd name="connsiteX317" fmla="*/ 594899 w 911092"/>
                <a:gd name="connsiteY317" fmla="*/ 587281 h 693237"/>
                <a:gd name="connsiteX318" fmla="*/ 593662 w 911092"/>
                <a:gd name="connsiteY318" fmla="*/ 584711 h 693237"/>
                <a:gd name="connsiteX319" fmla="*/ 592329 w 911092"/>
                <a:gd name="connsiteY319" fmla="*/ 583473 h 693237"/>
                <a:gd name="connsiteX320" fmla="*/ 588428 w 911092"/>
                <a:gd name="connsiteY320" fmla="*/ 584711 h 693237"/>
                <a:gd name="connsiteX321" fmla="*/ 585859 w 911092"/>
                <a:gd name="connsiteY321" fmla="*/ 584711 h 693237"/>
                <a:gd name="connsiteX322" fmla="*/ 583290 w 911092"/>
                <a:gd name="connsiteY322" fmla="*/ 583473 h 693237"/>
                <a:gd name="connsiteX323" fmla="*/ 581958 w 911092"/>
                <a:gd name="connsiteY323" fmla="*/ 582140 h 693237"/>
                <a:gd name="connsiteX324" fmla="*/ 580721 w 911092"/>
                <a:gd name="connsiteY324" fmla="*/ 582140 h 693237"/>
                <a:gd name="connsiteX325" fmla="*/ 575582 w 911092"/>
                <a:gd name="connsiteY325" fmla="*/ 582140 h 693237"/>
                <a:gd name="connsiteX326" fmla="*/ 570349 w 911092"/>
                <a:gd name="connsiteY326" fmla="*/ 584711 h 693237"/>
                <a:gd name="connsiteX327" fmla="*/ 569112 w 911092"/>
                <a:gd name="connsiteY327" fmla="*/ 584711 h 693237"/>
                <a:gd name="connsiteX328" fmla="*/ 567780 w 911092"/>
                <a:gd name="connsiteY328" fmla="*/ 584711 h 693237"/>
                <a:gd name="connsiteX329" fmla="*/ 565211 w 911092"/>
                <a:gd name="connsiteY329" fmla="*/ 582140 h 693237"/>
                <a:gd name="connsiteX330" fmla="*/ 561309 w 911092"/>
                <a:gd name="connsiteY330" fmla="*/ 578237 h 693237"/>
                <a:gd name="connsiteX331" fmla="*/ 561309 w 911092"/>
                <a:gd name="connsiteY331" fmla="*/ 577000 h 693237"/>
                <a:gd name="connsiteX332" fmla="*/ 569112 w 911092"/>
                <a:gd name="connsiteY332" fmla="*/ 577000 h 693237"/>
                <a:gd name="connsiteX333" fmla="*/ 576819 w 911092"/>
                <a:gd name="connsiteY333" fmla="*/ 578237 h 693237"/>
                <a:gd name="connsiteX334" fmla="*/ 588428 w 911092"/>
                <a:gd name="connsiteY334" fmla="*/ 579570 h 693237"/>
                <a:gd name="connsiteX335" fmla="*/ 589760 w 911092"/>
                <a:gd name="connsiteY335" fmla="*/ 579570 h 693237"/>
                <a:gd name="connsiteX336" fmla="*/ 589760 w 911092"/>
                <a:gd name="connsiteY336" fmla="*/ 578237 h 693237"/>
                <a:gd name="connsiteX337" fmla="*/ 587191 w 911092"/>
                <a:gd name="connsiteY337" fmla="*/ 577000 h 693237"/>
                <a:gd name="connsiteX338" fmla="*/ 584622 w 911092"/>
                <a:gd name="connsiteY338" fmla="*/ 573096 h 693237"/>
                <a:gd name="connsiteX339" fmla="*/ 584622 w 911092"/>
                <a:gd name="connsiteY339" fmla="*/ 571859 h 693237"/>
                <a:gd name="connsiteX340" fmla="*/ 584622 w 911092"/>
                <a:gd name="connsiteY340" fmla="*/ 569193 h 693237"/>
                <a:gd name="connsiteX341" fmla="*/ 585859 w 911092"/>
                <a:gd name="connsiteY341" fmla="*/ 569193 h 693237"/>
                <a:gd name="connsiteX342" fmla="*/ 587191 w 911092"/>
                <a:gd name="connsiteY342" fmla="*/ 569193 h 693237"/>
                <a:gd name="connsiteX343" fmla="*/ 589760 w 911092"/>
                <a:gd name="connsiteY343" fmla="*/ 573096 h 693237"/>
                <a:gd name="connsiteX344" fmla="*/ 593662 w 911092"/>
                <a:gd name="connsiteY344" fmla="*/ 578237 h 693237"/>
                <a:gd name="connsiteX345" fmla="*/ 594899 w 911092"/>
                <a:gd name="connsiteY345" fmla="*/ 578237 h 693237"/>
                <a:gd name="connsiteX346" fmla="*/ 597468 w 911092"/>
                <a:gd name="connsiteY346" fmla="*/ 577000 h 693237"/>
                <a:gd name="connsiteX347" fmla="*/ 596231 w 911092"/>
                <a:gd name="connsiteY347" fmla="*/ 574429 h 693237"/>
                <a:gd name="connsiteX348" fmla="*/ 594899 w 911092"/>
                <a:gd name="connsiteY348" fmla="*/ 573096 h 693237"/>
                <a:gd name="connsiteX349" fmla="*/ 592329 w 911092"/>
                <a:gd name="connsiteY349" fmla="*/ 569193 h 693237"/>
                <a:gd name="connsiteX350" fmla="*/ 590997 w 911092"/>
                <a:gd name="connsiteY350" fmla="*/ 566623 h 693237"/>
                <a:gd name="connsiteX351" fmla="*/ 590997 w 911092"/>
                <a:gd name="connsiteY351" fmla="*/ 565385 h 693237"/>
                <a:gd name="connsiteX352" fmla="*/ 592329 w 911092"/>
                <a:gd name="connsiteY352" fmla="*/ 565385 h 693237"/>
                <a:gd name="connsiteX353" fmla="*/ 596231 w 911092"/>
                <a:gd name="connsiteY353" fmla="*/ 567956 h 693237"/>
                <a:gd name="connsiteX354" fmla="*/ 597468 w 911092"/>
                <a:gd name="connsiteY354" fmla="*/ 569193 h 693237"/>
                <a:gd name="connsiteX355" fmla="*/ 600037 w 911092"/>
                <a:gd name="connsiteY355" fmla="*/ 571859 h 693237"/>
                <a:gd name="connsiteX356" fmla="*/ 601369 w 911092"/>
                <a:gd name="connsiteY356" fmla="*/ 574429 h 693237"/>
                <a:gd name="connsiteX357" fmla="*/ 603938 w 911092"/>
                <a:gd name="connsiteY357" fmla="*/ 577000 h 693237"/>
                <a:gd name="connsiteX358" fmla="*/ 605270 w 911092"/>
                <a:gd name="connsiteY358" fmla="*/ 578237 h 693237"/>
                <a:gd name="connsiteX359" fmla="*/ 609076 w 911092"/>
                <a:gd name="connsiteY359" fmla="*/ 578237 h 693237"/>
                <a:gd name="connsiteX360" fmla="*/ 612977 w 911092"/>
                <a:gd name="connsiteY360" fmla="*/ 577000 h 693237"/>
                <a:gd name="connsiteX361" fmla="*/ 614214 w 911092"/>
                <a:gd name="connsiteY361" fmla="*/ 577000 h 693237"/>
                <a:gd name="connsiteX362" fmla="*/ 618116 w 911092"/>
                <a:gd name="connsiteY362" fmla="*/ 577000 h 693237"/>
                <a:gd name="connsiteX363" fmla="*/ 619448 w 911092"/>
                <a:gd name="connsiteY363" fmla="*/ 578237 h 693237"/>
                <a:gd name="connsiteX364" fmla="*/ 619448 w 911092"/>
                <a:gd name="connsiteY364" fmla="*/ 580807 h 693237"/>
                <a:gd name="connsiteX365" fmla="*/ 620685 w 911092"/>
                <a:gd name="connsiteY365" fmla="*/ 582140 h 693237"/>
                <a:gd name="connsiteX366" fmla="*/ 623254 w 911092"/>
                <a:gd name="connsiteY366" fmla="*/ 582140 h 693237"/>
                <a:gd name="connsiteX367" fmla="*/ 627156 w 911092"/>
                <a:gd name="connsiteY367" fmla="*/ 578237 h 693237"/>
                <a:gd name="connsiteX368" fmla="*/ 628487 w 911092"/>
                <a:gd name="connsiteY368" fmla="*/ 577000 h 693237"/>
                <a:gd name="connsiteX369" fmla="*/ 628487 w 911092"/>
                <a:gd name="connsiteY369" fmla="*/ 575667 h 693237"/>
                <a:gd name="connsiteX370" fmla="*/ 628487 w 911092"/>
                <a:gd name="connsiteY370" fmla="*/ 574429 h 693237"/>
                <a:gd name="connsiteX371" fmla="*/ 627156 w 911092"/>
                <a:gd name="connsiteY371" fmla="*/ 571859 h 693237"/>
                <a:gd name="connsiteX372" fmla="*/ 625823 w 911092"/>
                <a:gd name="connsiteY372" fmla="*/ 570526 h 693237"/>
                <a:gd name="connsiteX373" fmla="*/ 624586 w 911092"/>
                <a:gd name="connsiteY373" fmla="*/ 569193 h 693237"/>
                <a:gd name="connsiteX374" fmla="*/ 623254 w 911092"/>
                <a:gd name="connsiteY374" fmla="*/ 567956 h 693237"/>
                <a:gd name="connsiteX375" fmla="*/ 619448 w 911092"/>
                <a:gd name="connsiteY375" fmla="*/ 567956 h 693237"/>
                <a:gd name="connsiteX376" fmla="*/ 618116 w 911092"/>
                <a:gd name="connsiteY376" fmla="*/ 566623 h 693237"/>
                <a:gd name="connsiteX377" fmla="*/ 616879 w 911092"/>
                <a:gd name="connsiteY377" fmla="*/ 566623 h 693237"/>
                <a:gd name="connsiteX378" fmla="*/ 616879 w 911092"/>
                <a:gd name="connsiteY378" fmla="*/ 564052 h 693237"/>
                <a:gd name="connsiteX379" fmla="*/ 616879 w 911092"/>
                <a:gd name="connsiteY379" fmla="*/ 561482 h 693237"/>
                <a:gd name="connsiteX380" fmla="*/ 618116 w 911092"/>
                <a:gd name="connsiteY380" fmla="*/ 558912 h 693237"/>
                <a:gd name="connsiteX381" fmla="*/ 618116 w 911092"/>
                <a:gd name="connsiteY381" fmla="*/ 557579 h 693237"/>
                <a:gd name="connsiteX382" fmla="*/ 619448 w 911092"/>
                <a:gd name="connsiteY382" fmla="*/ 555009 h 693237"/>
                <a:gd name="connsiteX383" fmla="*/ 619448 w 911092"/>
                <a:gd name="connsiteY383" fmla="*/ 552438 h 693237"/>
                <a:gd name="connsiteX384" fmla="*/ 619448 w 911092"/>
                <a:gd name="connsiteY384" fmla="*/ 549868 h 693237"/>
                <a:gd name="connsiteX385" fmla="*/ 618116 w 911092"/>
                <a:gd name="connsiteY385" fmla="*/ 549868 h 693237"/>
                <a:gd name="connsiteX386" fmla="*/ 616879 w 911092"/>
                <a:gd name="connsiteY386" fmla="*/ 551200 h 693237"/>
                <a:gd name="connsiteX387" fmla="*/ 615547 w 911092"/>
                <a:gd name="connsiteY387" fmla="*/ 552438 h 693237"/>
                <a:gd name="connsiteX388" fmla="*/ 614214 w 911092"/>
                <a:gd name="connsiteY388" fmla="*/ 552438 h 693237"/>
                <a:gd name="connsiteX389" fmla="*/ 612977 w 911092"/>
                <a:gd name="connsiteY389" fmla="*/ 551200 h 693237"/>
                <a:gd name="connsiteX390" fmla="*/ 611646 w 911092"/>
                <a:gd name="connsiteY390" fmla="*/ 547298 h 693237"/>
                <a:gd name="connsiteX391" fmla="*/ 612977 w 911092"/>
                <a:gd name="connsiteY391" fmla="*/ 545965 h 693237"/>
                <a:gd name="connsiteX392" fmla="*/ 614214 w 911092"/>
                <a:gd name="connsiteY392" fmla="*/ 543394 h 693237"/>
                <a:gd name="connsiteX393" fmla="*/ 615547 w 911092"/>
                <a:gd name="connsiteY393" fmla="*/ 543394 h 693237"/>
                <a:gd name="connsiteX394" fmla="*/ 616879 w 911092"/>
                <a:gd name="connsiteY394" fmla="*/ 542157 h 693237"/>
                <a:gd name="connsiteX395" fmla="*/ 612977 w 911092"/>
                <a:gd name="connsiteY395" fmla="*/ 539491 h 693237"/>
                <a:gd name="connsiteX396" fmla="*/ 612977 w 911092"/>
                <a:gd name="connsiteY396" fmla="*/ 538254 h 693237"/>
                <a:gd name="connsiteX397" fmla="*/ 616879 w 911092"/>
                <a:gd name="connsiteY397" fmla="*/ 539491 h 693237"/>
                <a:gd name="connsiteX398" fmla="*/ 618116 w 911092"/>
                <a:gd name="connsiteY398" fmla="*/ 540824 h 693237"/>
                <a:gd name="connsiteX399" fmla="*/ 619448 w 911092"/>
                <a:gd name="connsiteY399" fmla="*/ 542157 h 693237"/>
                <a:gd name="connsiteX400" fmla="*/ 618116 w 911092"/>
                <a:gd name="connsiteY400" fmla="*/ 543394 h 693237"/>
                <a:gd name="connsiteX401" fmla="*/ 616879 w 911092"/>
                <a:gd name="connsiteY401" fmla="*/ 544727 h 693237"/>
                <a:gd name="connsiteX402" fmla="*/ 615547 w 911092"/>
                <a:gd name="connsiteY402" fmla="*/ 544727 h 693237"/>
                <a:gd name="connsiteX403" fmla="*/ 614214 w 911092"/>
                <a:gd name="connsiteY403" fmla="*/ 547298 h 693237"/>
                <a:gd name="connsiteX404" fmla="*/ 612977 w 911092"/>
                <a:gd name="connsiteY404" fmla="*/ 547298 h 693237"/>
                <a:gd name="connsiteX405" fmla="*/ 614214 w 911092"/>
                <a:gd name="connsiteY405" fmla="*/ 548630 h 693237"/>
                <a:gd name="connsiteX406" fmla="*/ 614214 w 911092"/>
                <a:gd name="connsiteY406" fmla="*/ 549868 h 693237"/>
                <a:gd name="connsiteX407" fmla="*/ 615547 w 911092"/>
                <a:gd name="connsiteY407" fmla="*/ 551200 h 693237"/>
                <a:gd name="connsiteX408" fmla="*/ 616879 w 911092"/>
                <a:gd name="connsiteY408" fmla="*/ 551200 h 693237"/>
                <a:gd name="connsiteX409" fmla="*/ 618116 w 911092"/>
                <a:gd name="connsiteY409" fmla="*/ 549868 h 693237"/>
                <a:gd name="connsiteX410" fmla="*/ 619448 w 911092"/>
                <a:gd name="connsiteY410" fmla="*/ 548630 h 693237"/>
                <a:gd name="connsiteX411" fmla="*/ 620685 w 911092"/>
                <a:gd name="connsiteY411" fmla="*/ 548630 h 693237"/>
                <a:gd name="connsiteX412" fmla="*/ 622017 w 911092"/>
                <a:gd name="connsiteY412" fmla="*/ 551200 h 693237"/>
                <a:gd name="connsiteX413" fmla="*/ 622017 w 911092"/>
                <a:gd name="connsiteY413" fmla="*/ 555009 h 693237"/>
                <a:gd name="connsiteX414" fmla="*/ 622017 w 911092"/>
                <a:gd name="connsiteY414" fmla="*/ 557579 h 693237"/>
                <a:gd name="connsiteX415" fmla="*/ 622017 w 911092"/>
                <a:gd name="connsiteY415" fmla="*/ 560149 h 693237"/>
                <a:gd name="connsiteX416" fmla="*/ 622017 w 911092"/>
                <a:gd name="connsiteY416" fmla="*/ 561482 h 693237"/>
                <a:gd name="connsiteX417" fmla="*/ 620685 w 911092"/>
                <a:gd name="connsiteY417" fmla="*/ 561482 h 693237"/>
                <a:gd name="connsiteX418" fmla="*/ 619448 w 911092"/>
                <a:gd name="connsiteY418" fmla="*/ 564052 h 693237"/>
                <a:gd name="connsiteX419" fmla="*/ 619448 w 911092"/>
                <a:gd name="connsiteY419" fmla="*/ 565385 h 693237"/>
                <a:gd name="connsiteX420" fmla="*/ 623254 w 911092"/>
                <a:gd name="connsiteY420" fmla="*/ 566623 h 693237"/>
                <a:gd name="connsiteX421" fmla="*/ 627156 w 911092"/>
                <a:gd name="connsiteY421" fmla="*/ 567956 h 693237"/>
                <a:gd name="connsiteX422" fmla="*/ 629724 w 911092"/>
                <a:gd name="connsiteY422" fmla="*/ 569193 h 693237"/>
                <a:gd name="connsiteX423" fmla="*/ 632294 w 911092"/>
                <a:gd name="connsiteY423" fmla="*/ 571859 h 693237"/>
                <a:gd name="connsiteX424" fmla="*/ 633626 w 911092"/>
                <a:gd name="connsiteY424" fmla="*/ 574429 h 693237"/>
                <a:gd name="connsiteX425" fmla="*/ 634863 w 911092"/>
                <a:gd name="connsiteY425" fmla="*/ 578237 h 693237"/>
                <a:gd name="connsiteX426" fmla="*/ 636195 w 911092"/>
                <a:gd name="connsiteY426" fmla="*/ 578237 h 693237"/>
                <a:gd name="connsiteX427" fmla="*/ 637432 w 911092"/>
                <a:gd name="connsiteY427" fmla="*/ 578237 h 693237"/>
                <a:gd name="connsiteX428" fmla="*/ 647804 w 911092"/>
                <a:gd name="connsiteY428" fmla="*/ 566623 h 693237"/>
                <a:gd name="connsiteX429" fmla="*/ 658081 w 911092"/>
                <a:gd name="connsiteY429" fmla="*/ 556341 h 693237"/>
                <a:gd name="connsiteX430" fmla="*/ 658081 w 911092"/>
                <a:gd name="connsiteY430" fmla="*/ 555009 h 693237"/>
                <a:gd name="connsiteX431" fmla="*/ 647804 w 911092"/>
                <a:gd name="connsiteY431" fmla="*/ 549868 h 693237"/>
                <a:gd name="connsiteX432" fmla="*/ 640096 w 911092"/>
                <a:gd name="connsiteY432" fmla="*/ 544727 h 693237"/>
                <a:gd name="connsiteX433" fmla="*/ 637432 w 911092"/>
                <a:gd name="connsiteY433" fmla="*/ 544727 h 693237"/>
                <a:gd name="connsiteX434" fmla="*/ 634863 w 911092"/>
                <a:gd name="connsiteY434" fmla="*/ 544727 h 693237"/>
                <a:gd name="connsiteX435" fmla="*/ 632294 w 911092"/>
                <a:gd name="connsiteY435" fmla="*/ 545965 h 693237"/>
                <a:gd name="connsiteX436" fmla="*/ 632294 w 911092"/>
                <a:gd name="connsiteY436" fmla="*/ 544727 h 693237"/>
                <a:gd name="connsiteX437" fmla="*/ 632294 w 911092"/>
                <a:gd name="connsiteY437" fmla="*/ 542157 h 693237"/>
                <a:gd name="connsiteX438" fmla="*/ 633626 w 911092"/>
                <a:gd name="connsiteY438" fmla="*/ 540824 h 693237"/>
                <a:gd name="connsiteX439" fmla="*/ 634863 w 911092"/>
                <a:gd name="connsiteY439" fmla="*/ 539491 h 693237"/>
                <a:gd name="connsiteX440" fmla="*/ 636195 w 911092"/>
                <a:gd name="connsiteY440" fmla="*/ 539491 h 693237"/>
                <a:gd name="connsiteX441" fmla="*/ 640096 w 911092"/>
                <a:gd name="connsiteY441" fmla="*/ 536921 h 693237"/>
                <a:gd name="connsiteX442" fmla="*/ 641334 w 911092"/>
                <a:gd name="connsiteY442" fmla="*/ 535683 h 693237"/>
                <a:gd name="connsiteX443" fmla="*/ 641334 w 911092"/>
                <a:gd name="connsiteY443" fmla="*/ 533113 h 693237"/>
                <a:gd name="connsiteX444" fmla="*/ 642666 w 911092"/>
                <a:gd name="connsiteY444" fmla="*/ 530447 h 693237"/>
                <a:gd name="connsiteX445" fmla="*/ 642666 w 911092"/>
                <a:gd name="connsiteY445" fmla="*/ 529210 h 693237"/>
                <a:gd name="connsiteX446" fmla="*/ 646472 w 911092"/>
                <a:gd name="connsiteY446" fmla="*/ 529210 h 693237"/>
                <a:gd name="connsiteX447" fmla="*/ 647804 w 911092"/>
                <a:gd name="connsiteY447" fmla="*/ 526639 h 693237"/>
                <a:gd name="connsiteX448" fmla="*/ 647804 w 911092"/>
                <a:gd name="connsiteY448" fmla="*/ 524069 h 693237"/>
                <a:gd name="connsiteX449" fmla="*/ 649136 w 911092"/>
                <a:gd name="connsiteY449" fmla="*/ 521404 h 693237"/>
                <a:gd name="connsiteX450" fmla="*/ 651705 w 911092"/>
                <a:gd name="connsiteY450" fmla="*/ 520166 h 693237"/>
                <a:gd name="connsiteX451" fmla="*/ 654274 w 911092"/>
                <a:gd name="connsiteY451" fmla="*/ 520166 h 693237"/>
                <a:gd name="connsiteX452" fmla="*/ 654274 w 911092"/>
                <a:gd name="connsiteY452" fmla="*/ 521404 h 693237"/>
                <a:gd name="connsiteX453" fmla="*/ 652942 w 911092"/>
                <a:gd name="connsiteY453" fmla="*/ 522736 h 693237"/>
                <a:gd name="connsiteX454" fmla="*/ 650373 w 911092"/>
                <a:gd name="connsiteY454" fmla="*/ 525306 h 693237"/>
                <a:gd name="connsiteX455" fmla="*/ 649136 w 911092"/>
                <a:gd name="connsiteY455" fmla="*/ 527877 h 693237"/>
                <a:gd name="connsiteX456" fmla="*/ 650373 w 911092"/>
                <a:gd name="connsiteY456" fmla="*/ 529210 h 693237"/>
                <a:gd name="connsiteX457" fmla="*/ 650373 w 911092"/>
                <a:gd name="connsiteY457" fmla="*/ 530447 h 693237"/>
                <a:gd name="connsiteX458" fmla="*/ 649136 w 911092"/>
                <a:gd name="connsiteY458" fmla="*/ 530447 h 693237"/>
                <a:gd name="connsiteX459" fmla="*/ 647804 w 911092"/>
                <a:gd name="connsiteY459" fmla="*/ 531780 h 693237"/>
                <a:gd name="connsiteX460" fmla="*/ 647804 w 911092"/>
                <a:gd name="connsiteY460" fmla="*/ 534350 h 693237"/>
                <a:gd name="connsiteX461" fmla="*/ 646472 w 911092"/>
                <a:gd name="connsiteY461" fmla="*/ 536921 h 693237"/>
                <a:gd name="connsiteX462" fmla="*/ 643902 w 911092"/>
                <a:gd name="connsiteY462" fmla="*/ 539491 h 693237"/>
                <a:gd name="connsiteX463" fmla="*/ 642666 w 911092"/>
                <a:gd name="connsiteY463" fmla="*/ 543394 h 693237"/>
                <a:gd name="connsiteX464" fmla="*/ 654274 w 911092"/>
                <a:gd name="connsiteY464" fmla="*/ 548630 h 693237"/>
                <a:gd name="connsiteX465" fmla="*/ 663314 w 911092"/>
                <a:gd name="connsiteY465" fmla="*/ 555009 h 693237"/>
                <a:gd name="connsiteX466" fmla="*/ 668452 w 911092"/>
                <a:gd name="connsiteY466" fmla="*/ 552438 h 693237"/>
                <a:gd name="connsiteX467" fmla="*/ 673591 w 911092"/>
                <a:gd name="connsiteY467" fmla="*/ 545965 h 693237"/>
                <a:gd name="connsiteX468" fmla="*/ 677492 w 911092"/>
                <a:gd name="connsiteY468" fmla="*/ 542157 h 693237"/>
                <a:gd name="connsiteX469" fmla="*/ 682630 w 911092"/>
                <a:gd name="connsiteY469" fmla="*/ 540824 h 693237"/>
                <a:gd name="connsiteX470" fmla="*/ 683962 w 911092"/>
                <a:gd name="connsiteY470" fmla="*/ 539491 h 693237"/>
                <a:gd name="connsiteX471" fmla="*/ 686531 w 911092"/>
                <a:gd name="connsiteY471" fmla="*/ 540824 h 693237"/>
                <a:gd name="connsiteX472" fmla="*/ 691669 w 911092"/>
                <a:gd name="connsiteY472" fmla="*/ 539491 h 693237"/>
                <a:gd name="connsiteX473" fmla="*/ 693002 w 911092"/>
                <a:gd name="connsiteY473" fmla="*/ 539491 h 693237"/>
                <a:gd name="connsiteX474" fmla="*/ 693002 w 911092"/>
                <a:gd name="connsiteY474" fmla="*/ 536921 h 693237"/>
                <a:gd name="connsiteX475" fmla="*/ 691669 w 911092"/>
                <a:gd name="connsiteY475" fmla="*/ 535683 h 693237"/>
                <a:gd name="connsiteX476" fmla="*/ 691669 w 911092"/>
                <a:gd name="connsiteY476" fmla="*/ 534350 h 693237"/>
                <a:gd name="connsiteX477" fmla="*/ 689100 w 911092"/>
                <a:gd name="connsiteY477" fmla="*/ 534350 h 693237"/>
                <a:gd name="connsiteX478" fmla="*/ 686531 w 911092"/>
                <a:gd name="connsiteY478" fmla="*/ 534350 h 693237"/>
                <a:gd name="connsiteX479" fmla="*/ 685199 w 911092"/>
                <a:gd name="connsiteY479" fmla="*/ 534350 h 693237"/>
                <a:gd name="connsiteX480" fmla="*/ 682630 w 911092"/>
                <a:gd name="connsiteY480" fmla="*/ 533113 h 693237"/>
                <a:gd name="connsiteX481" fmla="*/ 683962 w 911092"/>
                <a:gd name="connsiteY481" fmla="*/ 531780 h 693237"/>
                <a:gd name="connsiteX482" fmla="*/ 686531 w 911092"/>
                <a:gd name="connsiteY482" fmla="*/ 531780 h 693237"/>
                <a:gd name="connsiteX483" fmla="*/ 689100 w 911092"/>
                <a:gd name="connsiteY483" fmla="*/ 530447 h 693237"/>
                <a:gd name="connsiteX484" fmla="*/ 693002 w 911092"/>
                <a:gd name="connsiteY484" fmla="*/ 530447 h 693237"/>
                <a:gd name="connsiteX485" fmla="*/ 696807 w 911092"/>
                <a:gd name="connsiteY485" fmla="*/ 530447 h 693237"/>
                <a:gd name="connsiteX486" fmla="*/ 698140 w 911092"/>
                <a:gd name="connsiteY486" fmla="*/ 530447 h 693237"/>
                <a:gd name="connsiteX487" fmla="*/ 703278 w 911092"/>
                <a:gd name="connsiteY487" fmla="*/ 526639 h 693237"/>
                <a:gd name="connsiteX488" fmla="*/ 709749 w 911092"/>
                <a:gd name="connsiteY488" fmla="*/ 517595 h 693237"/>
                <a:gd name="connsiteX489" fmla="*/ 712317 w 911092"/>
                <a:gd name="connsiteY489" fmla="*/ 515025 h 693237"/>
                <a:gd name="connsiteX490" fmla="*/ 712317 w 911092"/>
                <a:gd name="connsiteY490" fmla="*/ 513692 h 693237"/>
                <a:gd name="connsiteX491" fmla="*/ 712317 w 911092"/>
                <a:gd name="connsiteY491" fmla="*/ 509884 h 693237"/>
                <a:gd name="connsiteX492" fmla="*/ 712317 w 911092"/>
                <a:gd name="connsiteY492" fmla="*/ 507219 h 693237"/>
                <a:gd name="connsiteX493" fmla="*/ 710986 w 911092"/>
                <a:gd name="connsiteY493" fmla="*/ 504648 h 693237"/>
                <a:gd name="connsiteX494" fmla="*/ 709749 w 911092"/>
                <a:gd name="connsiteY494" fmla="*/ 504648 h 693237"/>
                <a:gd name="connsiteX495" fmla="*/ 708416 w 911092"/>
                <a:gd name="connsiteY495" fmla="*/ 504648 h 693237"/>
                <a:gd name="connsiteX496" fmla="*/ 707179 w 911092"/>
                <a:gd name="connsiteY496" fmla="*/ 504648 h 693237"/>
                <a:gd name="connsiteX497" fmla="*/ 705847 w 911092"/>
                <a:gd name="connsiteY497" fmla="*/ 502078 h 693237"/>
                <a:gd name="connsiteX498" fmla="*/ 702041 w 911092"/>
                <a:gd name="connsiteY498" fmla="*/ 503411 h 693237"/>
                <a:gd name="connsiteX499" fmla="*/ 695571 w 911092"/>
                <a:gd name="connsiteY499" fmla="*/ 503411 h 693237"/>
                <a:gd name="connsiteX500" fmla="*/ 691669 w 911092"/>
                <a:gd name="connsiteY500" fmla="*/ 498175 h 693237"/>
                <a:gd name="connsiteX501" fmla="*/ 687768 w 911092"/>
                <a:gd name="connsiteY501" fmla="*/ 491797 h 693237"/>
                <a:gd name="connsiteX502" fmla="*/ 683962 w 911092"/>
                <a:gd name="connsiteY502" fmla="*/ 490464 h 693237"/>
                <a:gd name="connsiteX503" fmla="*/ 680061 w 911092"/>
                <a:gd name="connsiteY503" fmla="*/ 489226 h 693237"/>
                <a:gd name="connsiteX504" fmla="*/ 678729 w 911092"/>
                <a:gd name="connsiteY504" fmla="*/ 487893 h 693237"/>
                <a:gd name="connsiteX505" fmla="*/ 680061 w 911092"/>
                <a:gd name="connsiteY505" fmla="*/ 486656 h 693237"/>
                <a:gd name="connsiteX506" fmla="*/ 683962 w 911092"/>
                <a:gd name="connsiteY506" fmla="*/ 486656 h 693237"/>
                <a:gd name="connsiteX507" fmla="*/ 689100 w 911092"/>
                <a:gd name="connsiteY507" fmla="*/ 486656 h 693237"/>
                <a:gd name="connsiteX508" fmla="*/ 691669 w 911092"/>
                <a:gd name="connsiteY508" fmla="*/ 489226 h 693237"/>
                <a:gd name="connsiteX509" fmla="*/ 694239 w 911092"/>
                <a:gd name="connsiteY509" fmla="*/ 494367 h 693237"/>
                <a:gd name="connsiteX510" fmla="*/ 696807 w 911092"/>
                <a:gd name="connsiteY510" fmla="*/ 496937 h 693237"/>
                <a:gd name="connsiteX511" fmla="*/ 699472 w 911092"/>
                <a:gd name="connsiteY511" fmla="*/ 499508 h 693237"/>
                <a:gd name="connsiteX512" fmla="*/ 699472 w 911092"/>
                <a:gd name="connsiteY512" fmla="*/ 498175 h 693237"/>
                <a:gd name="connsiteX513" fmla="*/ 698140 w 911092"/>
                <a:gd name="connsiteY513" fmla="*/ 491797 h 693237"/>
                <a:gd name="connsiteX514" fmla="*/ 694239 w 911092"/>
                <a:gd name="connsiteY514" fmla="*/ 486656 h 693237"/>
                <a:gd name="connsiteX515" fmla="*/ 691669 w 911092"/>
                <a:gd name="connsiteY515" fmla="*/ 480182 h 693237"/>
                <a:gd name="connsiteX516" fmla="*/ 687768 w 911092"/>
                <a:gd name="connsiteY516" fmla="*/ 476279 h 693237"/>
                <a:gd name="connsiteX517" fmla="*/ 687768 w 911092"/>
                <a:gd name="connsiteY517" fmla="*/ 473709 h 693237"/>
                <a:gd name="connsiteX518" fmla="*/ 690432 w 911092"/>
                <a:gd name="connsiteY518" fmla="*/ 468473 h 693237"/>
                <a:gd name="connsiteX519" fmla="*/ 693002 w 911092"/>
                <a:gd name="connsiteY519" fmla="*/ 463332 h 693237"/>
                <a:gd name="connsiteX520" fmla="*/ 694239 w 911092"/>
                <a:gd name="connsiteY520" fmla="*/ 463332 h 693237"/>
                <a:gd name="connsiteX521" fmla="*/ 695571 w 911092"/>
                <a:gd name="connsiteY521" fmla="*/ 465998 h 693237"/>
                <a:gd name="connsiteX522" fmla="*/ 695571 w 911092"/>
                <a:gd name="connsiteY522" fmla="*/ 468473 h 693237"/>
                <a:gd name="connsiteX523" fmla="*/ 694239 w 911092"/>
                <a:gd name="connsiteY523" fmla="*/ 472376 h 693237"/>
                <a:gd name="connsiteX524" fmla="*/ 691669 w 911092"/>
                <a:gd name="connsiteY524" fmla="*/ 474947 h 693237"/>
                <a:gd name="connsiteX525" fmla="*/ 695571 w 911092"/>
                <a:gd name="connsiteY525" fmla="*/ 480182 h 693237"/>
                <a:gd name="connsiteX526" fmla="*/ 698140 w 911092"/>
                <a:gd name="connsiteY526" fmla="*/ 486656 h 693237"/>
                <a:gd name="connsiteX527" fmla="*/ 699472 w 911092"/>
                <a:gd name="connsiteY527" fmla="*/ 486656 h 693237"/>
                <a:gd name="connsiteX528" fmla="*/ 704610 w 911092"/>
                <a:gd name="connsiteY528" fmla="*/ 476279 h 693237"/>
                <a:gd name="connsiteX529" fmla="*/ 710986 w 911092"/>
                <a:gd name="connsiteY529" fmla="*/ 467235 h 693237"/>
                <a:gd name="connsiteX530" fmla="*/ 710986 w 911092"/>
                <a:gd name="connsiteY530" fmla="*/ 464665 h 693237"/>
                <a:gd name="connsiteX531" fmla="*/ 710986 w 911092"/>
                <a:gd name="connsiteY531" fmla="*/ 463332 h 693237"/>
                <a:gd name="connsiteX532" fmla="*/ 712317 w 911092"/>
                <a:gd name="connsiteY532" fmla="*/ 462095 h 693237"/>
                <a:gd name="connsiteX533" fmla="*/ 716219 w 911092"/>
                <a:gd name="connsiteY533" fmla="*/ 460762 h 693237"/>
                <a:gd name="connsiteX534" fmla="*/ 720120 w 911092"/>
                <a:gd name="connsiteY534" fmla="*/ 459524 h 693237"/>
                <a:gd name="connsiteX535" fmla="*/ 721357 w 911092"/>
                <a:gd name="connsiteY535" fmla="*/ 459524 h 693237"/>
                <a:gd name="connsiteX536" fmla="*/ 720120 w 911092"/>
                <a:gd name="connsiteY536" fmla="*/ 460762 h 693237"/>
                <a:gd name="connsiteX537" fmla="*/ 717456 w 911092"/>
                <a:gd name="connsiteY537" fmla="*/ 463332 h 693237"/>
                <a:gd name="connsiteX538" fmla="*/ 713650 w 911092"/>
                <a:gd name="connsiteY538" fmla="*/ 465998 h 693237"/>
                <a:gd name="connsiteX539" fmla="*/ 712317 w 911092"/>
                <a:gd name="connsiteY539" fmla="*/ 469806 h 693237"/>
                <a:gd name="connsiteX540" fmla="*/ 710986 w 911092"/>
                <a:gd name="connsiteY540" fmla="*/ 473709 h 693237"/>
                <a:gd name="connsiteX541" fmla="*/ 708416 w 911092"/>
                <a:gd name="connsiteY541" fmla="*/ 477612 h 693237"/>
                <a:gd name="connsiteX542" fmla="*/ 705847 w 911092"/>
                <a:gd name="connsiteY542" fmla="*/ 478850 h 693237"/>
                <a:gd name="connsiteX543" fmla="*/ 704610 w 911092"/>
                <a:gd name="connsiteY543" fmla="*/ 487893 h 693237"/>
                <a:gd name="connsiteX544" fmla="*/ 703278 w 911092"/>
                <a:gd name="connsiteY544" fmla="*/ 494367 h 693237"/>
                <a:gd name="connsiteX545" fmla="*/ 703278 w 911092"/>
                <a:gd name="connsiteY545" fmla="*/ 495700 h 693237"/>
                <a:gd name="connsiteX546" fmla="*/ 705847 w 911092"/>
                <a:gd name="connsiteY546" fmla="*/ 495700 h 693237"/>
                <a:gd name="connsiteX547" fmla="*/ 708416 w 911092"/>
                <a:gd name="connsiteY547" fmla="*/ 494367 h 693237"/>
                <a:gd name="connsiteX548" fmla="*/ 710986 w 911092"/>
                <a:gd name="connsiteY548" fmla="*/ 496937 h 693237"/>
                <a:gd name="connsiteX549" fmla="*/ 714887 w 911092"/>
                <a:gd name="connsiteY549" fmla="*/ 500841 h 693237"/>
                <a:gd name="connsiteX550" fmla="*/ 726496 w 911092"/>
                <a:gd name="connsiteY550" fmla="*/ 494367 h 693237"/>
                <a:gd name="connsiteX551" fmla="*/ 736867 w 911092"/>
                <a:gd name="connsiteY551" fmla="*/ 486656 h 693237"/>
                <a:gd name="connsiteX552" fmla="*/ 736867 w 911092"/>
                <a:gd name="connsiteY552" fmla="*/ 478850 h 693237"/>
                <a:gd name="connsiteX553" fmla="*/ 738104 w 911092"/>
                <a:gd name="connsiteY553" fmla="*/ 474947 h 693237"/>
                <a:gd name="connsiteX554" fmla="*/ 743338 w 911092"/>
                <a:gd name="connsiteY554" fmla="*/ 472376 h 693237"/>
                <a:gd name="connsiteX555" fmla="*/ 747144 w 911092"/>
                <a:gd name="connsiteY555" fmla="*/ 469806 h 693237"/>
                <a:gd name="connsiteX556" fmla="*/ 747144 w 911092"/>
                <a:gd name="connsiteY556" fmla="*/ 468473 h 693237"/>
                <a:gd name="connsiteX557" fmla="*/ 747144 w 911092"/>
                <a:gd name="connsiteY557" fmla="*/ 467235 h 693237"/>
                <a:gd name="connsiteX558" fmla="*/ 744575 w 911092"/>
                <a:gd name="connsiteY558" fmla="*/ 465998 h 693237"/>
                <a:gd name="connsiteX559" fmla="*/ 760085 w 911092"/>
                <a:gd name="connsiteY559" fmla="*/ 456954 h 693237"/>
                <a:gd name="connsiteX560" fmla="*/ 760085 w 911092"/>
                <a:gd name="connsiteY560" fmla="*/ 451718 h 693237"/>
                <a:gd name="connsiteX561" fmla="*/ 753614 w 911092"/>
                <a:gd name="connsiteY561" fmla="*/ 458191 h 693237"/>
                <a:gd name="connsiteX562" fmla="*/ 753614 w 911092"/>
                <a:gd name="connsiteY562" fmla="*/ 454288 h 693237"/>
                <a:gd name="connsiteX563" fmla="*/ 749713 w 911092"/>
                <a:gd name="connsiteY563" fmla="*/ 453051 h 693237"/>
                <a:gd name="connsiteX564" fmla="*/ 754947 w 911092"/>
                <a:gd name="connsiteY564" fmla="*/ 436201 h 693237"/>
                <a:gd name="connsiteX565" fmla="*/ 764081 w 911092"/>
                <a:gd name="connsiteY565" fmla="*/ 429822 h 693237"/>
                <a:gd name="connsiteX566" fmla="*/ 763891 w 911092"/>
                <a:gd name="connsiteY566" fmla="*/ 429822 h 693237"/>
                <a:gd name="connsiteX567" fmla="*/ 767792 w 911092"/>
                <a:gd name="connsiteY567" fmla="*/ 427252 h 693237"/>
                <a:gd name="connsiteX568" fmla="*/ 770361 w 911092"/>
                <a:gd name="connsiteY568" fmla="*/ 429822 h 693237"/>
                <a:gd name="connsiteX569" fmla="*/ 769790 w 911092"/>
                <a:gd name="connsiteY569" fmla="*/ 429822 h 693237"/>
                <a:gd name="connsiteX570" fmla="*/ 771694 w 911092"/>
                <a:gd name="connsiteY570" fmla="*/ 432393 h 693237"/>
                <a:gd name="connsiteX571" fmla="*/ 774262 w 911092"/>
                <a:gd name="connsiteY571" fmla="*/ 429822 h 693237"/>
                <a:gd name="connsiteX572" fmla="*/ 771694 w 911092"/>
                <a:gd name="connsiteY572" fmla="*/ 436201 h 693237"/>
                <a:gd name="connsiteX573" fmla="*/ 789963 w 911092"/>
                <a:gd name="connsiteY573" fmla="*/ 429822 h 693237"/>
                <a:gd name="connsiteX574" fmla="*/ 789772 w 911092"/>
                <a:gd name="connsiteY574" fmla="*/ 429822 h 693237"/>
                <a:gd name="connsiteX575" fmla="*/ 793674 w 911092"/>
                <a:gd name="connsiteY575" fmla="*/ 428489 h 693237"/>
                <a:gd name="connsiteX576" fmla="*/ 780733 w 911092"/>
                <a:gd name="connsiteY576" fmla="*/ 425919 h 693237"/>
                <a:gd name="connsiteX577" fmla="*/ 785871 w 911092"/>
                <a:gd name="connsiteY577" fmla="*/ 423349 h 693237"/>
                <a:gd name="connsiteX578" fmla="*/ 793674 w 911092"/>
                <a:gd name="connsiteY578" fmla="*/ 424682 h 693237"/>
                <a:gd name="connsiteX579" fmla="*/ 787203 w 911092"/>
                <a:gd name="connsiteY579" fmla="*/ 419445 h 693237"/>
                <a:gd name="connsiteX580" fmla="*/ 792342 w 911092"/>
                <a:gd name="connsiteY580" fmla="*/ 420778 h 693237"/>
                <a:gd name="connsiteX581" fmla="*/ 791009 w 911092"/>
                <a:gd name="connsiteY581" fmla="*/ 416875 h 693237"/>
                <a:gd name="connsiteX582" fmla="*/ 793674 w 911092"/>
                <a:gd name="connsiteY582" fmla="*/ 414305 h 693237"/>
                <a:gd name="connsiteX583" fmla="*/ 794911 w 911092"/>
                <a:gd name="connsiteY583" fmla="*/ 411734 h 693237"/>
                <a:gd name="connsiteX584" fmla="*/ 797480 w 911092"/>
                <a:gd name="connsiteY584" fmla="*/ 410402 h 693237"/>
                <a:gd name="connsiteX585" fmla="*/ 802618 w 911092"/>
                <a:gd name="connsiteY585" fmla="*/ 407831 h 693237"/>
                <a:gd name="connsiteX586" fmla="*/ 805187 w 911092"/>
                <a:gd name="connsiteY586" fmla="*/ 406594 h 693237"/>
                <a:gd name="connsiteX587" fmla="*/ 805187 w 911092"/>
                <a:gd name="connsiteY587" fmla="*/ 406974 h 693237"/>
                <a:gd name="connsiteX588" fmla="*/ 806519 w 911092"/>
                <a:gd name="connsiteY588" fmla="*/ 406594 h 693237"/>
                <a:gd name="connsiteX589" fmla="*/ 805187 w 911092"/>
                <a:gd name="connsiteY589" fmla="*/ 405261 h 693237"/>
                <a:gd name="connsiteX590" fmla="*/ 803950 w 911092"/>
                <a:gd name="connsiteY590" fmla="*/ 405261 h 693237"/>
                <a:gd name="connsiteX591" fmla="*/ 803950 w 911092"/>
                <a:gd name="connsiteY591" fmla="*/ 406594 h 693237"/>
                <a:gd name="connsiteX592" fmla="*/ 802618 w 911092"/>
                <a:gd name="connsiteY592" fmla="*/ 405261 h 693237"/>
                <a:gd name="connsiteX593" fmla="*/ 803950 w 911092"/>
                <a:gd name="connsiteY593" fmla="*/ 402691 h 693237"/>
                <a:gd name="connsiteX594" fmla="*/ 803950 w 911092"/>
                <a:gd name="connsiteY594" fmla="*/ 400120 h 693237"/>
                <a:gd name="connsiteX595" fmla="*/ 798812 w 911092"/>
                <a:gd name="connsiteY595" fmla="*/ 398788 h 693237"/>
                <a:gd name="connsiteX596" fmla="*/ 793674 w 911092"/>
                <a:gd name="connsiteY596" fmla="*/ 396217 h 693237"/>
                <a:gd name="connsiteX597" fmla="*/ 792342 w 911092"/>
                <a:gd name="connsiteY597" fmla="*/ 396217 h 693237"/>
                <a:gd name="connsiteX598" fmla="*/ 793674 w 911092"/>
                <a:gd name="connsiteY598" fmla="*/ 394980 h 693237"/>
                <a:gd name="connsiteX599" fmla="*/ 800049 w 911092"/>
                <a:gd name="connsiteY599" fmla="*/ 394980 h 693237"/>
                <a:gd name="connsiteX600" fmla="*/ 805187 w 911092"/>
                <a:gd name="connsiteY600" fmla="*/ 394980 h 693237"/>
                <a:gd name="connsiteX601" fmla="*/ 806519 w 911092"/>
                <a:gd name="connsiteY601" fmla="*/ 397550 h 693237"/>
                <a:gd name="connsiteX602" fmla="*/ 809089 w 911092"/>
                <a:gd name="connsiteY602" fmla="*/ 400120 h 693237"/>
                <a:gd name="connsiteX603" fmla="*/ 810326 w 911092"/>
                <a:gd name="connsiteY603" fmla="*/ 400120 h 693237"/>
                <a:gd name="connsiteX604" fmla="*/ 811658 w 911092"/>
                <a:gd name="connsiteY604" fmla="*/ 397550 h 693237"/>
                <a:gd name="connsiteX605" fmla="*/ 811658 w 911092"/>
                <a:gd name="connsiteY605" fmla="*/ 396217 h 693237"/>
                <a:gd name="connsiteX606" fmla="*/ 810326 w 911092"/>
                <a:gd name="connsiteY606" fmla="*/ 394980 h 693237"/>
                <a:gd name="connsiteX607" fmla="*/ 805187 w 911092"/>
                <a:gd name="connsiteY607" fmla="*/ 391076 h 693237"/>
                <a:gd name="connsiteX608" fmla="*/ 798812 w 911092"/>
                <a:gd name="connsiteY608" fmla="*/ 389744 h 693237"/>
                <a:gd name="connsiteX609" fmla="*/ 798812 w 911092"/>
                <a:gd name="connsiteY609" fmla="*/ 388506 h 693237"/>
                <a:gd name="connsiteX610" fmla="*/ 802618 w 911092"/>
                <a:gd name="connsiteY610" fmla="*/ 385936 h 693237"/>
                <a:gd name="connsiteX611" fmla="*/ 805187 w 911092"/>
                <a:gd name="connsiteY611" fmla="*/ 385936 h 693237"/>
                <a:gd name="connsiteX612" fmla="*/ 806519 w 911092"/>
                <a:gd name="connsiteY612" fmla="*/ 385936 h 693237"/>
                <a:gd name="connsiteX613" fmla="*/ 809089 w 911092"/>
                <a:gd name="connsiteY613" fmla="*/ 385936 h 693237"/>
                <a:gd name="connsiteX614" fmla="*/ 812990 w 911092"/>
                <a:gd name="connsiteY614" fmla="*/ 388506 h 693237"/>
                <a:gd name="connsiteX615" fmla="*/ 812990 w 911092"/>
                <a:gd name="connsiteY615" fmla="*/ 392314 h 693237"/>
                <a:gd name="connsiteX616" fmla="*/ 814227 w 911092"/>
                <a:gd name="connsiteY616" fmla="*/ 394980 h 693237"/>
                <a:gd name="connsiteX617" fmla="*/ 815559 w 911092"/>
                <a:gd name="connsiteY617" fmla="*/ 394980 h 693237"/>
                <a:gd name="connsiteX618" fmla="*/ 818128 w 911092"/>
                <a:gd name="connsiteY618" fmla="*/ 392314 h 693237"/>
                <a:gd name="connsiteX619" fmla="*/ 822030 w 911092"/>
                <a:gd name="connsiteY619" fmla="*/ 387173 h 693237"/>
                <a:gd name="connsiteX620" fmla="*/ 822030 w 911092"/>
                <a:gd name="connsiteY620" fmla="*/ 384603 h 693237"/>
                <a:gd name="connsiteX621" fmla="*/ 822030 w 911092"/>
                <a:gd name="connsiteY621" fmla="*/ 382032 h 693237"/>
                <a:gd name="connsiteX622" fmla="*/ 820697 w 911092"/>
                <a:gd name="connsiteY622" fmla="*/ 380795 h 693237"/>
                <a:gd name="connsiteX623" fmla="*/ 819460 w 911092"/>
                <a:gd name="connsiteY623" fmla="*/ 382032 h 693237"/>
                <a:gd name="connsiteX624" fmla="*/ 818128 w 911092"/>
                <a:gd name="connsiteY624" fmla="*/ 380795 h 693237"/>
                <a:gd name="connsiteX625" fmla="*/ 818128 w 911092"/>
                <a:gd name="connsiteY625" fmla="*/ 376892 h 693237"/>
                <a:gd name="connsiteX626" fmla="*/ 815559 w 911092"/>
                <a:gd name="connsiteY626" fmla="*/ 372988 h 693237"/>
                <a:gd name="connsiteX627" fmla="*/ 809089 w 911092"/>
                <a:gd name="connsiteY627" fmla="*/ 371751 h 693237"/>
                <a:gd name="connsiteX628" fmla="*/ 805187 w 911092"/>
                <a:gd name="connsiteY628" fmla="*/ 369752 h 693237"/>
                <a:gd name="connsiteX629" fmla="*/ 805187 w 911092"/>
                <a:gd name="connsiteY629" fmla="*/ 370418 h 693237"/>
                <a:gd name="connsiteX630" fmla="*/ 803950 w 911092"/>
                <a:gd name="connsiteY630" fmla="*/ 369086 h 693237"/>
                <a:gd name="connsiteX631" fmla="*/ 800049 w 911092"/>
                <a:gd name="connsiteY631" fmla="*/ 367848 h 693237"/>
                <a:gd name="connsiteX632" fmla="*/ 797480 w 911092"/>
                <a:gd name="connsiteY632" fmla="*/ 363945 h 693237"/>
                <a:gd name="connsiteX633" fmla="*/ 796243 w 911092"/>
                <a:gd name="connsiteY633" fmla="*/ 354901 h 693237"/>
                <a:gd name="connsiteX634" fmla="*/ 796243 w 911092"/>
                <a:gd name="connsiteY634" fmla="*/ 349760 h 693237"/>
                <a:gd name="connsiteX635" fmla="*/ 796243 w 911092"/>
                <a:gd name="connsiteY635" fmla="*/ 348523 h 693237"/>
                <a:gd name="connsiteX636" fmla="*/ 797480 w 911092"/>
                <a:gd name="connsiteY636" fmla="*/ 347190 h 693237"/>
                <a:gd name="connsiteX637" fmla="*/ 798812 w 911092"/>
                <a:gd name="connsiteY637" fmla="*/ 347190 h 693237"/>
                <a:gd name="connsiteX638" fmla="*/ 800049 w 911092"/>
                <a:gd name="connsiteY638" fmla="*/ 345857 h 693237"/>
                <a:gd name="connsiteX639" fmla="*/ 801381 w 911092"/>
                <a:gd name="connsiteY639" fmla="*/ 343287 h 693237"/>
                <a:gd name="connsiteX640" fmla="*/ 805187 w 911092"/>
                <a:gd name="connsiteY640" fmla="*/ 334243 h 693237"/>
                <a:gd name="connsiteX641" fmla="*/ 811658 w 911092"/>
                <a:gd name="connsiteY641" fmla="*/ 325294 h 693237"/>
                <a:gd name="connsiteX642" fmla="*/ 811658 w 911092"/>
                <a:gd name="connsiteY642" fmla="*/ 327769 h 693237"/>
                <a:gd name="connsiteX643" fmla="*/ 811658 w 911092"/>
                <a:gd name="connsiteY643" fmla="*/ 330435 h 693237"/>
                <a:gd name="connsiteX644" fmla="*/ 810326 w 911092"/>
                <a:gd name="connsiteY644" fmla="*/ 335575 h 693237"/>
                <a:gd name="connsiteX645" fmla="*/ 807852 w 911092"/>
                <a:gd name="connsiteY645" fmla="*/ 340716 h 693237"/>
                <a:gd name="connsiteX646" fmla="*/ 806519 w 911092"/>
                <a:gd name="connsiteY646" fmla="*/ 344619 h 693237"/>
                <a:gd name="connsiteX647" fmla="*/ 805187 w 911092"/>
                <a:gd name="connsiteY647" fmla="*/ 347190 h 693237"/>
                <a:gd name="connsiteX648" fmla="*/ 805187 w 911092"/>
                <a:gd name="connsiteY648" fmla="*/ 347190 h 693237"/>
                <a:gd name="connsiteX649" fmla="*/ 803950 w 911092"/>
                <a:gd name="connsiteY649" fmla="*/ 349760 h 693237"/>
                <a:gd name="connsiteX650" fmla="*/ 801381 w 911092"/>
                <a:gd name="connsiteY650" fmla="*/ 352331 h 693237"/>
                <a:gd name="connsiteX651" fmla="*/ 800049 w 911092"/>
                <a:gd name="connsiteY651" fmla="*/ 356234 h 693237"/>
                <a:gd name="connsiteX652" fmla="*/ 801381 w 911092"/>
                <a:gd name="connsiteY652" fmla="*/ 358804 h 693237"/>
                <a:gd name="connsiteX653" fmla="*/ 803950 w 911092"/>
                <a:gd name="connsiteY653" fmla="*/ 360137 h 693237"/>
                <a:gd name="connsiteX654" fmla="*/ 805187 w 911092"/>
                <a:gd name="connsiteY654" fmla="*/ 360137 h 693237"/>
                <a:gd name="connsiteX655" fmla="*/ 809089 w 911092"/>
                <a:gd name="connsiteY655" fmla="*/ 360137 h 693237"/>
                <a:gd name="connsiteX656" fmla="*/ 812990 w 911092"/>
                <a:gd name="connsiteY656" fmla="*/ 357471 h 693237"/>
                <a:gd name="connsiteX657" fmla="*/ 814227 w 911092"/>
                <a:gd name="connsiteY657" fmla="*/ 356234 h 693237"/>
                <a:gd name="connsiteX658" fmla="*/ 814227 w 911092"/>
                <a:gd name="connsiteY658" fmla="*/ 351093 h 693237"/>
                <a:gd name="connsiteX659" fmla="*/ 815559 w 911092"/>
                <a:gd name="connsiteY659" fmla="*/ 344619 h 693237"/>
                <a:gd name="connsiteX660" fmla="*/ 816891 w 911092"/>
                <a:gd name="connsiteY660" fmla="*/ 343287 h 693237"/>
                <a:gd name="connsiteX661" fmla="*/ 819460 w 911092"/>
                <a:gd name="connsiteY661" fmla="*/ 345857 h 693237"/>
                <a:gd name="connsiteX662" fmla="*/ 820697 w 911092"/>
                <a:gd name="connsiteY662" fmla="*/ 345857 h 693237"/>
                <a:gd name="connsiteX663" fmla="*/ 820697 w 911092"/>
                <a:gd name="connsiteY663" fmla="*/ 344619 h 693237"/>
                <a:gd name="connsiteX664" fmla="*/ 820697 w 911092"/>
                <a:gd name="connsiteY664" fmla="*/ 338146 h 693237"/>
                <a:gd name="connsiteX665" fmla="*/ 822030 w 911092"/>
                <a:gd name="connsiteY665" fmla="*/ 331672 h 693237"/>
                <a:gd name="connsiteX666" fmla="*/ 823362 w 911092"/>
                <a:gd name="connsiteY666" fmla="*/ 326532 h 693237"/>
                <a:gd name="connsiteX667" fmla="*/ 825836 w 911092"/>
                <a:gd name="connsiteY667" fmla="*/ 318821 h 693237"/>
                <a:gd name="connsiteX668" fmla="*/ 832306 w 911092"/>
                <a:gd name="connsiteY668" fmla="*/ 305874 h 693237"/>
                <a:gd name="connsiteX669" fmla="*/ 837540 w 911092"/>
                <a:gd name="connsiteY669" fmla="*/ 299400 h 693237"/>
                <a:gd name="connsiteX670" fmla="*/ 841345 w 911092"/>
                <a:gd name="connsiteY670" fmla="*/ 292927 h 693237"/>
                <a:gd name="connsiteX671" fmla="*/ 847816 w 911092"/>
                <a:gd name="connsiteY671" fmla="*/ 276172 h 693237"/>
                <a:gd name="connsiteX672" fmla="*/ 854287 w 911092"/>
                <a:gd name="connsiteY672" fmla="*/ 263224 h 693237"/>
                <a:gd name="connsiteX673" fmla="*/ 860757 w 911092"/>
                <a:gd name="connsiteY673" fmla="*/ 254181 h 693237"/>
                <a:gd name="connsiteX674" fmla="*/ 871034 w 911092"/>
                <a:gd name="connsiteY674" fmla="*/ 242662 h 693237"/>
                <a:gd name="connsiteX675" fmla="*/ 880073 w 911092"/>
                <a:gd name="connsiteY675" fmla="*/ 233522 h 693237"/>
                <a:gd name="connsiteX676" fmla="*/ 887780 w 911092"/>
                <a:gd name="connsiteY676" fmla="*/ 227144 h 693237"/>
                <a:gd name="connsiteX677" fmla="*/ 896915 w 911092"/>
                <a:gd name="connsiteY677" fmla="*/ 223241 h 693237"/>
                <a:gd name="connsiteX678" fmla="*/ 904623 w 911092"/>
                <a:gd name="connsiteY678" fmla="*/ 219338 h 693237"/>
                <a:gd name="connsiteX679" fmla="*/ 909761 w 911092"/>
                <a:gd name="connsiteY679" fmla="*/ 215435 h 693237"/>
                <a:gd name="connsiteX680" fmla="*/ 911093 w 911092"/>
                <a:gd name="connsiteY680" fmla="*/ 214197 h 693237"/>
                <a:gd name="connsiteX681" fmla="*/ 909761 w 911092"/>
                <a:gd name="connsiteY681" fmla="*/ 214197 h 693237"/>
                <a:gd name="connsiteX682" fmla="*/ 908524 w 911092"/>
                <a:gd name="connsiteY682" fmla="*/ 211627 h 693237"/>
                <a:gd name="connsiteX683" fmla="*/ 904623 w 911092"/>
                <a:gd name="connsiteY683" fmla="*/ 210294 h 693237"/>
                <a:gd name="connsiteX684" fmla="*/ 901959 w 911092"/>
                <a:gd name="connsiteY684" fmla="*/ 211627 h 693237"/>
                <a:gd name="connsiteX685" fmla="*/ 898152 w 911092"/>
                <a:gd name="connsiteY685" fmla="*/ 212959 h 693237"/>
                <a:gd name="connsiteX686" fmla="*/ 898152 w 911092"/>
                <a:gd name="connsiteY686" fmla="*/ 211627 h 693237"/>
                <a:gd name="connsiteX687" fmla="*/ 901959 w 911092"/>
                <a:gd name="connsiteY687" fmla="*/ 209057 h 693237"/>
                <a:gd name="connsiteX688" fmla="*/ 904623 w 911092"/>
                <a:gd name="connsiteY688" fmla="*/ 207724 h 693237"/>
                <a:gd name="connsiteX689" fmla="*/ 668452 w 911092"/>
                <a:gd name="connsiteY689" fmla="*/ 37413 h 693237"/>
                <a:gd name="connsiteX690" fmla="*/ 463301 w 911092"/>
                <a:gd name="connsiteY690" fmla="*/ 68353 h 69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</a:cxnLst>
              <a:rect l="l" t="t" r="r" b="b"/>
              <a:pathLst>
                <a:path w="911092" h="693237">
                  <a:moveTo>
                    <a:pt x="463301" y="68353"/>
                  </a:moveTo>
                  <a:lnTo>
                    <a:pt x="460637" y="39984"/>
                  </a:lnTo>
                  <a:lnTo>
                    <a:pt x="429713" y="7711"/>
                  </a:lnTo>
                  <a:lnTo>
                    <a:pt x="411729" y="25799"/>
                  </a:lnTo>
                  <a:lnTo>
                    <a:pt x="405163" y="20563"/>
                  </a:lnTo>
                  <a:lnTo>
                    <a:pt x="411729" y="10282"/>
                  </a:lnTo>
                  <a:lnTo>
                    <a:pt x="405163" y="0"/>
                  </a:lnTo>
                  <a:lnTo>
                    <a:pt x="184598" y="24466"/>
                  </a:lnTo>
                  <a:lnTo>
                    <a:pt x="174226" y="28369"/>
                  </a:lnTo>
                  <a:lnTo>
                    <a:pt x="167755" y="27036"/>
                  </a:lnTo>
                  <a:lnTo>
                    <a:pt x="165186" y="29702"/>
                  </a:lnTo>
                  <a:lnTo>
                    <a:pt x="160048" y="24466"/>
                  </a:lnTo>
                  <a:lnTo>
                    <a:pt x="153578" y="34843"/>
                  </a:lnTo>
                  <a:lnTo>
                    <a:pt x="147107" y="34843"/>
                  </a:lnTo>
                  <a:lnTo>
                    <a:pt x="114850" y="51598"/>
                  </a:lnTo>
                  <a:lnTo>
                    <a:pt x="109712" y="51598"/>
                  </a:lnTo>
                  <a:lnTo>
                    <a:pt x="108475" y="59309"/>
                  </a:lnTo>
                  <a:lnTo>
                    <a:pt x="96771" y="61879"/>
                  </a:lnTo>
                  <a:lnTo>
                    <a:pt x="37490" y="90248"/>
                  </a:lnTo>
                  <a:lnTo>
                    <a:pt x="38727" y="92819"/>
                  </a:lnTo>
                  <a:lnTo>
                    <a:pt x="34826" y="100625"/>
                  </a:lnTo>
                  <a:lnTo>
                    <a:pt x="37490" y="104433"/>
                  </a:lnTo>
                  <a:lnTo>
                    <a:pt x="29688" y="105766"/>
                  </a:lnTo>
                  <a:lnTo>
                    <a:pt x="23217" y="118618"/>
                  </a:lnTo>
                  <a:lnTo>
                    <a:pt x="15510" y="121283"/>
                  </a:lnTo>
                  <a:lnTo>
                    <a:pt x="16842" y="123854"/>
                  </a:lnTo>
                  <a:lnTo>
                    <a:pt x="15510" y="128994"/>
                  </a:lnTo>
                  <a:lnTo>
                    <a:pt x="11609" y="130327"/>
                  </a:lnTo>
                  <a:lnTo>
                    <a:pt x="12941" y="135468"/>
                  </a:lnTo>
                  <a:lnTo>
                    <a:pt x="3902" y="143179"/>
                  </a:lnTo>
                  <a:lnTo>
                    <a:pt x="5233" y="150890"/>
                  </a:lnTo>
                  <a:lnTo>
                    <a:pt x="0" y="158696"/>
                  </a:lnTo>
                  <a:lnTo>
                    <a:pt x="3902" y="167740"/>
                  </a:lnTo>
                  <a:lnTo>
                    <a:pt x="24550" y="180592"/>
                  </a:lnTo>
                  <a:lnTo>
                    <a:pt x="38727" y="181925"/>
                  </a:lnTo>
                  <a:lnTo>
                    <a:pt x="40060" y="187065"/>
                  </a:lnTo>
                  <a:lnTo>
                    <a:pt x="61945" y="203820"/>
                  </a:lnTo>
                  <a:lnTo>
                    <a:pt x="72317" y="206486"/>
                  </a:lnTo>
                  <a:lnTo>
                    <a:pt x="90396" y="202583"/>
                  </a:lnTo>
                  <a:lnTo>
                    <a:pt x="96771" y="206486"/>
                  </a:lnTo>
                  <a:lnTo>
                    <a:pt x="105810" y="224479"/>
                  </a:lnTo>
                  <a:lnTo>
                    <a:pt x="121320" y="242662"/>
                  </a:lnTo>
                  <a:lnTo>
                    <a:pt x="130360" y="267128"/>
                  </a:lnTo>
                  <a:lnTo>
                    <a:pt x="143301" y="276172"/>
                  </a:lnTo>
                  <a:lnTo>
                    <a:pt x="158716" y="294259"/>
                  </a:lnTo>
                  <a:lnTo>
                    <a:pt x="167755" y="311014"/>
                  </a:lnTo>
                  <a:lnTo>
                    <a:pt x="178127" y="314918"/>
                  </a:lnTo>
                  <a:lnTo>
                    <a:pt x="196111" y="327769"/>
                  </a:lnTo>
                  <a:lnTo>
                    <a:pt x="211621" y="333005"/>
                  </a:lnTo>
                  <a:lnTo>
                    <a:pt x="221993" y="343287"/>
                  </a:lnTo>
                  <a:lnTo>
                    <a:pt x="229700" y="347190"/>
                  </a:lnTo>
                  <a:lnTo>
                    <a:pt x="249016" y="375559"/>
                  </a:lnTo>
                  <a:lnTo>
                    <a:pt x="259388" y="380795"/>
                  </a:lnTo>
                  <a:lnTo>
                    <a:pt x="268428" y="380795"/>
                  </a:lnTo>
                  <a:lnTo>
                    <a:pt x="282605" y="389744"/>
                  </a:lnTo>
                  <a:lnTo>
                    <a:pt x="291645" y="400120"/>
                  </a:lnTo>
                  <a:lnTo>
                    <a:pt x="305823" y="406594"/>
                  </a:lnTo>
                  <a:lnTo>
                    <a:pt x="303254" y="410402"/>
                  </a:lnTo>
                  <a:lnTo>
                    <a:pt x="307155" y="414305"/>
                  </a:lnTo>
                  <a:lnTo>
                    <a:pt x="302016" y="416875"/>
                  </a:lnTo>
                  <a:lnTo>
                    <a:pt x="305823" y="424682"/>
                  </a:lnTo>
                  <a:lnTo>
                    <a:pt x="302016" y="424682"/>
                  </a:lnTo>
                  <a:lnTo>
                    <a:pt x="304586" y="429822"/>
                  </a:lnTo>
                  <a:lnTo>
                    <a:pt x="309724" y="429822"/>
                  </a:lnTo>
                  <a:lnTo>
                    <a:pt x="309724" y="433630"/>
                  </a:lnTo>
                  <a:lnTo>
                    <a:pt x="313625" y="432393"/>
                  </a:lnTo>
                  <a:lnTo>
                    <a:pt x="317431" y="438866"/>
                  </a:lnTo>
                  <a:lnTo>
                    <a:pt x="323902" y="437533"/>
                  </a:lnTo>
                  <a:lnTo>
                    <a:pt x="321333" y="440104"/>
                  </a:lnTo>
                  <a:lnTo>
                    <a:pt x="327803" y="445245"/>
                  </a:lnTo>
                  <a:lnTo>
                    <a:pt x="325234" y="445245"/>
                  </a:lnTo>
                  <a:lnTo>
                    <a:pt x="323902" y="451718"/>
                  </a:lnTo>
                  <a:lnTo>
                    <a:pt x="332941" y="454288"/>
                  </a:lnTo>
                  <a:lnTo>
                    <a:pt x="335511" y="458191"/>
                  </a:lnTo>
                  <a:lnTo>
                    <a:pt x="340649" y="455621"/>
                  </a:lnTo>
                  <a:lnTo>
                    <a:pt x="343313" y="465998"/>
                  </a:lnTo>
                  <a:lnTo>
                    <a:pt x="348451" y="471139"/>
                  </a:lnTo>
                  <a:lnTo>
                    <a:pt x="375570" y="480182"/>
                  </a:lnTo>
                  <a:lnTo>
                    <a:pt x="387179" y="487893"/>
                  </a:lnTo>
                  <a:lnTo>
                    <a:pt x="390985" y="487893"/>
                  </a:lnTo>
                  <a:lnTo>
                    <a:pt x="400025" y="495700"/>
                  </a:lnTo>
                  <a:lnTo>
                    <a:pt x="397456" y="508552"/>
                  </a:lnTo>
                  <a:lnTo>
                    <a:pt x="407827" y="518928"/>
                  </a:lnTo>
                  <a:lnTo>
                    <a:pt x="405163" y="524069"/>
                  </a:lnTo>
                  <a:lnTo>
                    <a:pt x="410396" y="524069"/>
                  </a:lnTo>
                  <a:lnTo>
                    <a:pt x="411729" y="530447"/>
                  </a:lnTo>
                  <a:lnTo>
                    <a:pt x="418104" y="531780"/>
                  </a:lnTo>
                  <a:lnTo>
                    <a:pt x="418104" y="542157"/>
                  </a:lnTo>
                  <a:lnTo>
                    <a:pt x="424574" y="551200"/>
                  </a:lnTo>
                  <a:lnTo>
                    <a:pt x="423337" y="561482"/>
                  </a:lnTo>
                  <a:lnTo>
                    <a:pt x="429713" y="571859"/>
                  </a:lnTo>
                  <a:lnTo>
                    <a:pt x="427143" y="578237"/>
                  </a:lnTo>
                  <a:lnTo>
                    <a:pt x="437420" y="586043"/>
                  </a:lnTo>
                  <a:lnTo>
                    <a:pt x="455499" y="589851"/>
                  </a:lnTo>
                  <a:lnTo>
                    <a:pt x="473578" y="607939"/>
                  </a:lnTo>
                  <a:lnTo>
                    <a:pt x="474910" y="618316"/>
                  </a:lnTo>
                  <a:lnTo>
                    <a:pt x="480049" y="627359"/>
                  </a:lnTo>
                  <a:lnTo>
                    <a:pt x="485187" y="635071"/>
                  </a:lnTo>
                  <a:lnTo>
                    <a:pt x="487756" y="632500"/>
                  </a:lnTo>
                  <a:lnTo>
                    <a:pt x="490325" y="635071"/>
                  </a:lnTo>
                  <a:lnTo>
                    <a:pt x="494226" y="648018"/>
                  </a:lnTo>
                  <a:lnTo>
                    <a:pt x="490325" y="657062"/>
                  </a:lnTo>
                  <a:lnTo>
                    <a:pt x="498128" y="666105"/>
                  </a:lnTo>
                  <a:lnTo>
                    <a:pt x="500697" y="682956"/>
                  </a:lnTo>
                  <a:lnTo>
                    <a:pt x="503266" y="685526"/>
                  </a:lnTo>
                  <a:lnTo>
                    <a:pt x="505835" y="685526"/>
                  </a:lnTo>
                  <a:lnTo>
                    <a:pt x="509736" y="686764"/>
                  </a:lnTo>
                  <a:lnTo>
                    <a:pt x="512306" y="688096"/>
                  </a:lnTo>
                  <a:lnTo>
                    <a:pt x="514874" y="688096"/>
                  </a:lnTo>
                  <a:lnTo>
                    <a:pt x="516207" y="686764"/>
                  </a:lnTo>
                  <a:lnTo>
                    <a:pt x="517444" y="685526"/>
                  </a:lnTo>
                  <a:lnTo>
                    <a:pt x="522582" y="682956"/>
                  </a:lnTo>
                  <a:lnTo>
                    <a:pt x="523914" y="682956"/>
                  </a:lnTo>
                  <a:lnTo>
                    <a:pt x="527816" y="685526"/>
                  </a:lnTo>
                  <a:lnTo>
                    <a:pt x="531621" y="689334"/>
                  </a:lnTo>
                  <a:lnTo>
                    <a:pt x="534191" y="690667"/>
                  </a:lnTo>
                  <a:lnTo>
                    <a:pt x="536855" y="693237"/>
                  </a:lnTo>
                  <a:lnTo>
                    <a:pt x="540661" y="693237"/>
                  </a:lnTo>
                  <a:lnTo>
                    <a:pt x="544562" y="693237"/>
                  </a:lnTo>
                  <a:lnTo>
                    <a:pt x="545894" y="693237"/>
                  </a:lnTo>
                  <a:lnTo>
                    <a:pt x="544562" y="691999"/>
                  </a:lnTo>
                  <a:lnTo>
                    <a:pt x="541993" y="691999"/>
                  </a:lnTo>
                  <a:lnTo>
                    <a:pt x="539424" y="690667"/>
                  </a:lnTo>
                  <a:lnTo>
                    <a:pt x="539424" y="689334"/>
                  </a:lnTo>
                  <a:lnTo>
                    <a:pt x="541993" y="688096"/>
                  </a:lnTo>
                  <a:lnTo>
                    <a:pt x="544562" y="686764"/>
                  </a:lnTo>
                  <a:lnTo>
                    <a:pt x="548464" y="684193"/>
                  </a:lnTo>
                  <a:lnTo>
                    <a:pt x="552270" y="679053"/>
                  </a:lnTo>
                  <a:lnTo>
                    <a:pt x="553602" y="675149"/>
                  </a:lnTo>
                  <a:lnTo>
                    <a:pt x="553602" y="671246"/>
                  </a:lnTo>
                  <a:lnTo>
                    <a:pt x="553602" y="668676"/>
                  </a:lnTo>
                  <a:lnTo>
                    <a:pt x="551033" y="668676"/>
                  </a:lnTo>
                  <a:lnTo>
                    <a:pt x="549701" y="667438"/>
                  </a:lnTo>
                  <a:lnTo>
                    <a:pt x="549701" y="666105"/>
                  </a:lnTo>
                  <a:lnTo>
                    <a:pt x="552270" y="662202"/>
                  </a:lnTo>
                  <a:lnTo>
                    <a:pt x="554934" y="659632"/>
                  </a:lnTo>
                  <a:lnTo>
                    <a:pt x="554934" y="658299"/>
                  </a:lnTo>
                  <a:lnTo>
                    <a:pt x="551033" y="658299"/>
                  </a:lnTo>
                  <a:lnTo>
                    <a:pt x="548464" y="657062"/>
                  </a:lnTo>
                  <a:lnTo>
                    <a:pt x="547132" y="657062"/>
                  </a:lnTo>
                  <a:lnTo>
                    <a:pt x="545894" y="658299"/>
                  </a:lnTo>
                  <a:lnTo>
                    <a:pt x="543326" y="658299"/>
                  </a:lnTo>
                  <a:lnTo>
                    <a:pt x="541993" y="658299"/>
                  </a:lnTo>
                  <a:lnTo>
                    <a:pt x="541993" y="654491"/>
                  </a:lnTo>
                  <a:lnTo>
                    <a:pt x="541993" y="651921"/>
                  </a:lnTo>
                  <a:lnTo>
                    <a:pt x="541993" y="650588"/>
                  </a:lnTo>
                  <a:lnTo>
                    <a:pt x="543326" y="649351"/>
                  </a:lnTo>
                  <a:lnTo>
                    <a:pt x="544562" y="649351"/>
                  </a:lnTo>
                  <a:lnTo>
                    <a:pt x="545894" y="649351"/>
                  </a:lnTo>
                  <a:lnTo>
                    <a:pt x="545894" y="650588"/>
                  </a:lnTo>
                  <a:lnTo>
                    <a:pt x="544562" y="654491"/>
                  </a:lnTo>
                  <a:lnTo>
                    <a:pt x="545894" y="654491"/>
                  </a:lnTo>
                  <a:lnTo>
                    <a:pt x="551033" y="653254"/>
                  </a:lnTo>
                  <a:lnTo>
                    <a:pt x="556171" y="653254"/>
                  </a:lnTo>
                  <a:lnTo>
                    <a:pt x="557503" y="653254"/>
                  </a:lnTo>
                  <a:lnTo>
                    <a:pt x="557503" y="651921"/>
                  </a:lnTo>
                  <a:lnTo>
                    <a:pt x="557503" y="648018"/>
                  </a:lnTo>
                  <a:lnTo>
                    <a:pt x="557503" y="642877"/>
                  </a:lnTo>
                  <a:lnTo>
                    <a:pt x="560072" y="642877"/>
                  </a:lnTo>
                  <a:lnTo>
                    <a:pt x="561309" y="644115"/>
                  </a:lnTo>
                  <a:lnTo>
                    <a:pt x="561309" y="650588"/>
                  </a:lnTo>
                  <a:lnTo>
                    <a:pt x="561309" y="658299"/>
                  </a:lnTo>
                  <a:lnTo>
                    <a:pt x="560072" y="666105"/>
                  </a:lnTo>
                  <a:lnTo>
                    <a:pt x="556171" y="675149"/>
                  </a:lnTo>
                  <a:lnTo>
                    <a:pt x="556171" y="676482"/>
                  </a:lnTo>
                  <a:lnTo>
                    <a:pt x="557503" y="676482"/>
                  </a:lnTo>
                  <a:lnTo>
                    <a:pt x="566543" y="670009"/>
                  </a:lnTo>
                  <a:lnTo>
                    <a:pt x="574251" y="662202"/>
                  </a:lnTo>
                  <a:lnTo>
                    <a:pt x="579389" y="653254"/>
                  </a:lnTo>
                  <a:lnTo>
                    <a:pt x="581958" y="646780"/>
                  </a:lnTo>
                  <a:lnTo>
                    <a:pt x="580721" y="644115"/>
                  </a:lnTo>
                  <a:lnTo>
                    <a:pt x="578152" y="642877"/>
                  </a:lnTo>
                  <a:lnTo>
                    <a:pt x="574251" y="638974"/>
                  </a:lnTo>
                  <a:lnTo>
                    <a:pt x="570349" y="636403"/>
                  </a:lnTo>
                  <a:lnTo>
                    <a:pt x="569112" y="636403"/>
                  </a:lnTo>
                  <a:lnTo>
                    <a:pt x="567780" y="638974"/>
                  </a:lnTo>
                  <a:lnTo>
                    <a:pt x="566543" y="640307"/>
                  </a:lnTo>
                  <a:lnTo>
                    <a:pt x="563879" y="640307"/>
                  </a:lnTo>
                  <a:lnTo>
                    <a:pt x="562642" y="638974"/>
                  </a:lnTo>
                  <a:lnTo>
                    <a:pt x="560072" y="635071"/>
                  </a:lnTo>
                  <a:lnTo>
                    <a:pt x="557503" y="632500"/>
                  </a:lnTo>
                  <a:lnTo>
                    <a:pt x="556171" y="633833"/>
                  </a:lnTo>
                  <a:lnTo>
                    <a:pt x="554934" y="635071"/>
                  </a:lnTo>
                  <a:lnTo>
                    <a:pt x="553602" y="636403"/>
                  </a:lnTo>
                  <a:lnTo>
                    <a:pt x="551033" y="637641"/>
                  </a:lnTo>
                  <a:lnTo>
                    <a:pt x="543326" y="635071"/>
                  </a:lnTo>
                  <a:lnTo>
                    <a:pt x="536855" y="632500"/>
                  </a:lnTo>
                  <a:lnTo>
                    <a:pt x="535523" y="632500"/>
                  </a:lnTo>
                  <a:lnTo>
                    <a:pt x="535523" y="629930"/>
                  </a:lnTo>
                  <a:lnTo>
                    <a:pt x="536855" y="628692"/>
                  </a:lnTo>
                  <a:lnTo>
                    <a:pt x="536855" y="627359"/>
                  </a:lnTo>
                  <a:lnTo>
                    <a:pt x="538092" y="628692"/>
                  </a:lnTo>
                  <a:lnTo>
                    <a:pt x="539424" y="629930"/>
                  </a:lnTo>
                  <a:lnTo>
                    <a:pt x="540661" y="631263"/>
                  </a:lnTo>
                  <a:lnTo>
                    <a:pt x="545894" y="633833"/>
                  </a:lnTo>
                  <a:lnTo>
                    <a:pt x="552270" y="633833"/>
                  </a:lnTo>
                  <a:lnTo>
                    <a:pt x="553602" y="631263"/>
                  </a:lnTo>
                  <a:lnTo>
                    <a:pt x="553602" y="626027"/>
                  </a:lnTo>
                  <a:lnTo>
                    <a:pt x="552270" y="624789"/>
                  </a:lnTo>
                  <a:lnTo>
                    <a:pt x="552270" y="623457"/>
                  </a:lnTo>
                  <a:lnTo>
                    <a:pt x="553602" y="620886"/>
                  </a:lnTo>
                  <a:lnTo>
                    <a:pt x="553602" y="616983"/>
                  </a:lnTo>
                  <a:lnTo>
                    <a:pt x="549701" y="613175"/>
                  </a:lnTo>
                  <a:lnTo>
                    <a:pt x="545894" y="610509"/>
                  </a:lnTo>
                  <a:lnTo>
                    <a:pt x="544562" y="610509"/>
                  </a:lnTo>
                  <a:lnTo>
                    <a:pt x="544562" y="609272"/>
                  </a:lnTo>
                  <a:lnTo>
                    <a:pt x="545894" y="609272"/>
                  </a:lnTo>
                  <a:lnTo>
                    <a:pt x="547132" y="607939"/>
                  </a:lnTo>
                  <a:lnTo>
                    <a:pt x="543326" y="602798"/>
                  </a:lnTo>
                  <a:lnTo>
                    <a:pt x="540661" y="597658"/>
                  </a:lnTo>
                  <a:lnTo>
                    <a:pt x="541993" y="596325"/>
                  </a:lnTo>
                  <a:lnTo>
                    <a:pt x="541993" y="593754"/>
                  </a:lnTo>
                  <a:lnTo>
                    <a:pt x="538092" y="588614"/>
                  </a:lnTo>
                  <a:lnTo>
                    <a:pt x="532954" y="584711"/>
                  </a:lnTo>
                  <a:lnTo>
                    <a:pt x="532954" y="583473"/>
                  </a:lnTo>
                  <a:lnTo>
                    <a:pt x="532954" y="582140"/>
                  </a:lnTo>
                  <a:lnTo>
                    <a:pt x="534191" y="580807"/>
                  </a:lnTo>
                  <a:lnTo>
                    <a:pt x="535523" y="580807"/>
                  </a:lnTo>
                  <a:lnTo>
                    <a:pt x="536855" y="580807"/>
                  </a:lnTo>
                  <a:lnTo>
                    <a:pt x="539424" y="582140"/>
                  </a:lnTo>
                  <a:lnTo>
                    <a:pt x="540661" y="584711"/>
                  </a:lnTo>
                  <a:lnTo>
                    <a:pt x="541993" y="586043"/>
                  </a:lnTo>
                  <a:lnTo>
                    <a:pt x="543326" y="586043"/>
                  </a:lnTo>
                  <a:lnTo>
                    <a:pt x="544562" y="586043"/>
                  </a:lnTo>
                  <a:lnTo>
                    <a:pt x="545894" y="584711"/>
                  </a:lnTo>
                  <a:lnTo>
                    <a:pt x="548464" y="584711"/>
                  </a:lnTo>
                  <a:lnTo>
                    <a:pt x="549701" y="586043"/>
                  </a:lnTo>
                  <a:lnTo>
                    <a:pt x="549701" y="587281"/>
                  </a:lnTo>
                  <a:lnTo>
                    <a:pt x="549701" y="588614"/>
                  </a:lnTo>
                  <a:lnTo>
                    <a:pt x="548464" y="591184"/>
                  </a:lnTo>
                  <a:lnTo>
                    <a:pt x="545894" y="595087"/>
                  </a:lnTo>
                  <a:lnTo>
                    <a:pt x="548464" y="600228"/>
                  </a:lnTo>
                  <a:lnTo>
                    <a:pt x="551033" y="606701"/>
                  </a:lnTo>
                  <a:lnTo>
                    <a:pt x="554934" y="613175"/>
                  </a:lnTo>
                  <a:lnTo>
                    <a:pt x="560072" y="618316"/>
                  </a:lnTo>
                  <a:lnTo>
                    <a:pt x="569112" y="624789"/>
                  </a:lnTo>
                  <a:lnTo>
                    <a:pt x="576819" y="629930"/>
                  </a:lnTo>
                  <a:lnTo>
                    <a:pt x="578152" y="629930"/>
                  </a:lnTo>
                  <a:lnTo>
                    <a:pt x="578152" y="628692"/>
                  </a:lnTo>
                  <a:lnTo>
                    <a:pt x="578152" y="624789"/>
                  </a:lnTo>
                  <a:lnTo>
                    <a:pt x="578152" y="620886"/>
                  </a:lnTo>
                  <a:lnTo>
                    <a:pt x="575582" y="618316"/>
                  </a:lnTo>
                  <a:lnTo>
                    <a:pt x="572918" y="615745"/>
                  </a:lnTo>
                  <a:lnTo>
                    <a:pt x="571681" y="607939"/>
                  </a:lnTo>
                  <a:lnTo>
                    <a:pt x="570349" y="601561"/>
                  </a:lnTo>
                  <a:lnTo>
                    <a:pt x="569112" y="596325"/>
                  </a:lnTo>
                  <a:lnTo>
                    <a:pt x="569112" y="595087"/>
                  </a:lnTo>
                  <a:lnTo>
                    <a:pt x="570349" y="593754"/>
                  </a:lnTo>
                  <a:lnTo>
                    <a:pt x="572918" y="593754"/>
                  </a:lnTo>
                  <a:lnTo>
                    <a:pt x="574251" y="595087"/>
                  </a:lnTo>
                  <a:lnTo>
                    <a:pt x="575582" y="605369"/>
                  </a:lnTo>
                  <a:lnTo>
                    <a:pt x="575582" y="615745"/>
                  </a:lnTo>
                  <a:lnTo>
                    <a:pt x="578152" y="615745"/>
                  </a:lnTo>
                  <a:lnTo>
                    <a:pt x="579389" y="615745"/>
                  </a:lnTo>
                  <a:lnTo>
                    <a:pt x="580721" y="613175"/>
                  </a:lnTo>
                  <a:lnTo>
                    <a:pt x="581958" y="611842"/>
                  </a:lnTo>
                  <a:lnTo>
                    <a:pt x="583290" y="611842"/>
                  </a:lnTo>
                  <a:lnTo>
                    <a:pt x="584622" y="623457"/>
                  </a:lnTo>
                  <a:lnTo>
                    <a:pt x="584622" y="635071"/>
                  </a:lnTo>
                  <a:lnTo>
                    <a:pt x="585859" y="637641"/>
                  </a:lnTo>
                  <a:lnTo>
                    <a:pt x="587191" y="637641"/>
                  </a:lnTo>
                  <a:lnTo>
                    <a:pt x="589760" y="636403"/>
                  </a:lnTo>
                  <a:lnTo>
                    <a:pt x="590997" y="635071"/>
                  </a:lnTo>
                  <a:lnTo>
                    <a:pt x="593662" y="629930"/>
                  </a:lnTo>
                  <a:lnTo>
                    <a:pt x="596231" y="627359"/>
                  </a:lnTo>
                  <a:lnTo>
                    <a:pt x="597468" y="628692"/>
                  </a:lnTo>
                  <a:lnTo>
                    <a:pt x="597468" y="632500"/>
                  </a:lnTo>
                  <a:lnTo>
                    <a:pt x="598800" y="632500"/>
                  </a:lnTo>
                  <a:lnTo>
                    <a:pt x="601369" y="629930"/>
                  </a:lnTo>
                  <a:lnTo>
                    <a:pt x="603938" y="626027"/>
                  </a:lnTo>
                  <a:lnTo>
                    <a:pt x="605270" y="623457"/>
                  </a:lnTo>
                  <a:lnTo>
                    <a:pt x="607839" y="622219"/>
                  </a:lnTo>
                  <a:lnTo>
                    <a:pt x="610409" y="620886"/>
                  </a:lnTo>
                  <a:lnTo>
                    <a:pt x="612977" y="622219"/>
                  </a:lnTo>
                  <a:lnTo>
                    <a:pt x="614214" y="620886"/>
                  </a:lnTo>
                  <a:lnTo>
                    <a:pt x="618116" y="619553"/>
                  </a:lnTo>
                  <a:lnTo>
                    <a:pt x="618116" y="618316"/>
                  </a:lnTo>
                  <a:lnTo>
                    <a:pt x="616879" y="615745"/>
                  </a:lnTo>
                  <a:lnTo>
                    <a:pt x="615547" y="613175"/>
                  </a:lnTo>
                  <a:lnTo>
                    <a:pt x="615547" y="611842"/>
                  </a:lnTo>
                  <a:lnTo>
                    <a:pt x="616879" y="611842"/>
                  </a:lnTo>
                  <a:lnTo>
                    <a:pt x="618116" y="611842"/>
                  </a:lnTo>
                  <a:lnTo>
                    <a:pt x="619448" y="611842"/>
                  </a:lnTo>
                  <a:lnTo>
                    <a:pt x="619448" y="610509"/>
                  </a:lnTo>
                  <a:lnTo>
                    <a:pt x="619448" y="607939"/>
                  </a:lnTo>
                  <a:lnTo>
                    <a:pt x="620685" y="604131"/>
                  </a:lnTo>
                  <a:lnTo>
                    <a:pt x="620685" y="600228"/>
                  </a:lnTo>
                  <a:lnTo>
                    <a:pt x="620685" y="597658"/>
                  </a:lnTo>
                  <a:lnTo>
                    <a:pt x="620685" y="596325"/>
                  </a:lnTo>
                  <a:lnTo>
                    <a:pt x="619448" y="596325"/>
                  </a:lnTo>
                  <a:lnTo>
                    <a:pt x="618116" y="597658"/>
                  </a:lnTo>
                  <a:lnTo>
                    <a:pt x="615547" y="600228"/>
                  </a:lnTo>
                  <a:lnTo>
                    <a:pt x="612977" y="601561"/>
                  </a:lnTo>
                  <a:lnTo>
                    <a:pt x="612977" y="602798"/>
                  </a:lnTo>
                  <a:lnTo>
                    <a:pt x="612977" y="604131"/>
                  </a:lnTo>
                  <a:lnTo>
                    <a:pt x="612977" y="605369"/>
                  </a:lnTo>
                  <a:lnTo>
                    <a:pt x="612977" y="606701"/>
                  </a:lnTo>
                  <a:lnTo>
                    <a:pt x="610409" y="605369"/>
                  </a:lnTo>
                  <a:lnTo>
                    <a:pt x="609076" y="606701"/>
                  </a:lnTo>
                  <a:lnTo>
                    <a:pt x="603938" y="611842"/>
                  </a:lnTo>
                  <a:lnTo>
                    <a:pt x="598800" y="615745"/>
                  </a:lnTo>
                  <a:lnTo>
                    <a:pt x="597468" y="614413"/>
                  </a:lnTo>
                  <a:lnTo>
                    <a:pt x="597468" y="611842"/>
                  </a:lnTo>
                  <a:lnTo>
                    <a:pt x="601369" y="607939"/>
                  </a:lnTo>
                  <a:lnTo>
                    <a:pt x="606507" y="606701"/>
                  </a:lnTo>
                  <a:lnTo>
                    <a:pt x="606507" y="604131"/>
                  </a:lnTo>
                  <a:lnTo>
                    <a:pt x="606507" y="602798"/>
                  </a:lnTo>
                  <a:lnTo>
                    <a:pt x="606507" y="601561"/>
                  </a:lnTo>
                  <a:lnTo>
                    <a:pt x="610409" y="600228"/>
                  </a:lnTo>
                  <a:lnTo>
                    <a:pt x="612977" y="600228"/>
                  </a:lnTo>
                  <a:lnTo>
                    <a:pt x="614214" y="598895"/>
                  </a:lnTo>
                  <a:lnTo>
                    <a:pt x="614214" y="597658"/>
                  </a:lnTo>
                  <a:lnTo>
                    <a:pt x="612977" y="593754"/>
                  </a:lnTo>
                  <a:lnTo>
                    <a:pt x="610409" y="589851"/>
                  </a:lnTo>
                  <a:lnTo>
                    <a:pt x="601369" y="591184"/>
                  </a:lnTo>
                  <a:lnTo>
                    <a:pt x="594899" y="589851"/>
                  </a:lnTo>
                  <a:lnTo>
                    <a:pt x="594899" y="588614"/>
                  </a:lnTo>
                  <a:lnTo>
                    <a:pt x="594899" y="587281"/>
                  </a:lnTo>
                  <a:lnTo>
                    <a:pt x="593662" y="584711"/>
                  </a:lnTo>
                  <a:lnTo>
                    <a:pt x="592329" y="583473"/>
                  </a:lnTo>
                  <a:lnTo>
                    <a:pt x="588428" y="584711"/>
                  </a:lnTo>
                  <a:lnTo>
                    <a:pt x="585859" y="584711"/>
                  </a:lnTo>
                  <a:lnTo>
                    <a:pt x="583290" y="583473"/>
                  </a:lnTo>
                  <a:lnTo>
                    <a:pt x="581958" y="582140"/>
                  </a:lnTo>
                  <a:lnTo>
                    <a:pt x="580721" y="582140"/>
                  </a:lnTo>
                  <a:lnTo>
                    <a:pt x="575582" y="582140"/>
                  </a:lnTo>
                  <a:lnTo>
                    <a:pt x="570349" y="584711"/>
                  </a:lnTo>
                  <a:lnTo>
                    <a:pt x="569112" y="584711"/>
                  </a:lnTo>
                  <a:lnTo>
                    <a:pt x="567780" y="584711"/>
                  </a:lnTo>
                  <a:lnTo>
                    <a:pt x="565211" y="582140"/>
                  </a:lnTo>
                  <a:lnTo>
                    <a:pt x="561309" y="578237"/>
                  </a:lnTo>
                  <a:lnTo>
                    <a:pt x="561309" y="577000"/>
                  </a:lnTo>
                  <a:lnTo>
                    <a:pt x="569112" y="577000"/>
                  </a:lnTo>
                  <a:lnTo>
                    <a:pt x="576819" y="578237"/>
                  </a:lnTo>
                  <a:lnTo>
                    <a:pt x="588428" y="579570"/>
                  </a:lnTo>
                  <a:lnTo>
                    <a:pt x="589760" y="579570"/>
                  </a:lnTo>
                  <a:lnTo>
                    <a:pt x="589760" y="578237"/>
                  </a:lnTo>
                  <a:lnTo>
                    <a:pt x="587191" y="577000"/>
                  </a:lnTo>
                  <a:lnTo>
                    <a:pt x="584622" y="573096"/>
                  </a:lnTo>
                  <a:lnTo>
                    <a:pt x="584622" y="571859"/>
                  </a:lnTo>
                  <a:lnTo>
                    <a:pt x="584622" y="569193"/>
                  </a:lnTo>
                  <a:lnTo>
                    <a:pt x="585859" y="569193"/>
                  </a:lnTo>
                  <a:lnTo>
                    <a:pt x="587191" y="569193"/>
                  </a:lnTo>
                  <a:lnTo>
                    <a:pt x="589760" y="573096"/>
                  </a:lnTo>
                  <a:lnTo>
                    <a:pt x="593662" y="578237"/>
                  </a:lnTo>
                  <a:lnTo>
                    <a:pt x="594899" y="578237"/>
                  </a:lnTo>
                  <a:lnTo>
                    <a:pt x="597468" y="577000"/>
                  </a:lnTo>
                  <a:lnTo>
                    <a:pt x="596231" y="574429"/>
                  </a:lnTo>
                  <a:lnTo>
                    <a:pt x="594899" y="573096"/>
                  </a:lnTo>
                  <a:lnTo>
                    <a:pt x="592329" y="569193"/>
                  </a:lnTo>
                  <a:lnTo>
                    <a:pt x="590997" y="566623"/>
                  </a:lnTo>
                  <a:lnTo>
                    <a:pt x="590997" y="565385"/>
                  </a:lnTo>
                  <a:lnTo>
                    <a:pt x="592329" y="565385"/>
                  </a:lnTo>
                  <a:lnTo>
                    <a:pt x="596231" y="567956"/>
                  </a:lnTo>
                  <a:lnTo>
                    <a:pt x="597468" y="569193"/>
                  </a:lnTo>
                  <a:lnTo>
                    <a:pt x="600037" y="571859"/>
                  </a:lnTo>
                  <a:lnTo>
                    <a:pt x="601369" y="574429"/>
                  </a:lnTo>
                  <a:lnTo>
                    <a:pt x="603938" y="577000"/>
                  </a:lnTo>
                  <a:lnTo>
                    <a:pt x="605270" y="578237"/>
                  </a:lnTo>
                  <a:lnTo>
                    <a:pt x="609076" y="578237"/>
                  </a:lnTo>
                  <a:lnTo>
                    <a:pt x="612977" y="577000"/>
                  </a:lnTo>
                  <a:lnTo>
                    <a:pt x="614214" y="577000"/>
                  </a:lnTo>
                  <a:lnTo>
                    <a:pt x="618116" y="577000"/>
                  </a:lnTo>
                  <a:lnTo>
                    <a:pt x="619448" y="578237"/>
                  </a:lnTo>
                  <a:lnTo>
                    <a:pt x="619448" y="580807"/>
                  </a:lnTo>
                  <a:lnTo>
                    <a:pt x="620685" y="582140"/>
                  </a:lnTo>
                  <a:lnTo>
                    <a:pt x="623254" y="582140"/>
                  </a:lnTo>
                  <a:lnTo>
                    <a:pt x="627156" y="578237"/>
                  </a:lnTo>
                  <a:lnTo>
                    <a:pt x="628487" y="577000"/>
                  </a:lnTo>
                  <a:lnTo>
                    <a:pt x="628487" y="575667"/>
                  </a:lnTo>
                  <a:lnTo>
                    <a:pt x="628487" y="574429"/>
                  </a:lnTo>
                  <a:lnTo>
                    <a:pt x="627156" y="571859"/>
                  </a:lnTo>
                  <a:lnTo>
                    <a:pt x="625823" y="570526"/>
                  </a:lnTo>
                  <a:lnTo>
                    <a:pt x="624586" y="569193"/>
                  </a:lnTo>
                  <a:lnTo>
                    <a:pt x="623254" y="567956"/>
                  </a:lnTo>
                  <a:lnTo>
                    <a:pt x="619448" y="567956"/>
                  </a:lnTo>
                  <a:lnTo>
                    <a:pt x="618116" y="566623"/>
                  </a:lnTo>
                  <a:lnTo>
                    <a:pt x="616879" y="566623"/>
                  </a:lnTo>
                  <a:lnTo>
                    <a:pt x="616879" y="564052"/>
                  </a:lnTo>
                  <a:lnTo>
                    <a:pt x="616879" y="561482"/>
                  </a:lnTo>
                  <a:lnTo>
                    <a:pt x="618116" y="558912"/>
                  </a:lnTo>
                  <a:lnTo>
                    <a:pt x="618116" y="557579"/>
                  </a:lnTo>
                  <a:lnTo>
                    <a:pt x="619448" y="555009"/>
                  </a:lnTo>
                  <a:lnTo>
                    <a:pt x="619448" y="552438"/>
                  </a:lnTo>
                  <a:lnTo>
                    <a:pt x="619448" y="549868"/>
                  </a:lnTo>
                  <a:lnTo>
                    <a:pt x="618116" y="549868"/>
                  </a:lnTo>
                  <a:lnTo>
                    <a:pt x="616879" y="551200"/>
                  </a:lnTo>
                  <a:lnTo>
                    <a:pt x="615547" y="552438"/>
                  </a:lnTo>
                  <a:lnTo>
                    <a:pt x="614214" y="552438"/>
                  </a:lnTo>
                  <a:lnTo>
                    <a:pt x="612977" y="551200"/>
                  </a:lnTo>
                  <a:lnTo>
                    <a:pt x="611646" y="547298"/>
                  </a:lnTo>
                  <a:lnTo>
                    <a:pt x="612977" y="545965"/>
                  </a:lnTo>
                  <a:lnTo>
                    <a:pt x="614214" y="543394"/>
                  </a:lnTo>
                  <a:lnTo>
                    <a:pt x="615547" y="543394"/>
                  </a:lnTo>
                  <a:lnTo>
                    <a:pt x="616879" y="542157"/>
                  </a:lnTo>
                  <a:lnTo>
                    <a:pt x="612977" y="539491"/>
                  </a:lnTo>
                  <a:lnTo>
                    <a:pt x="612977" y="538254"/>
                  </a:lnTo>
                  <a:lnTo>
                    <a:pt x="616879" y="539491"/>
                  </a:lnTo>
                  <a:lnTo>
                    <a:pt x="618116" y="540824"/>
                  </a:lnTo>
                  <a:lnTo>
                    <a:pt x="619448" y="542157"/>
                  </a:lnTo>
                  <a:lnTo>
                    <a:pt x="618116" y="543394"/>
                  </a:lnTo>
                  <a:lnTo>
                    <a:pt x="616879" y="544727"/>
                  </a:lnTo>
                  <a:lnTo>
                    <a:pt x="615547" y="544727"/>
                  </a:lnTo>
                  <a:lnTo>
                    <a:pt x="614214" y="547298"/>
                  </a:lnTo>
                  <a:lnTo>
                    <a:pt x="612977" y="547298"/>
                  </a:lnTo>
                  <a:lnTo>
                    <a:pt x="614214" y="548630"/>
                  </a:lnTo>
                  <a:lnTo>
                    <a:pt x="614214" y="549868"/>
                  </a:lnTo>
                  <a:lnTo>
                    <a:pt x="615547" y="551200"/>
                  </a:lnTo>
                  <a:lnTo>
                    <a:pt x="616879" y="551200"/>
                  </a:lnTo>
                  <a:lnTo>
                    <a:pt x="618116" y="549868"/>
                  </a:lnTo>
                  <a:lnTo>
                    <a:pt x="619448" y="548630"/>
                  </a:lnTo>
                  <a:lnTo>
                    <a:pt x="620685" y="548630"/>
                  </a:lnTo>
                  <a:lnTo>
                    <a:pt x="622017" y="551200"/>
                  </a:lnTo>
                  <a:lnTo>
                    <a:pt x="622017" y="555009"/>
                  </a:lnTo>
                  <a:lnTo>
                    <a:pt x="622017" y="557579"/>
                  </a:lnTo>
                  <a:lnTo>
                    <a:pt x="622017" y="560149"/>
                  </a:lnTo>
                  <a:lnTo>
                    <a:pt x="622017" y="561482"/>
                  </a:lnTo>
                  <a:lnTo>
                    <a:pt x="620685" y="561482"/>
                  </a:lnTo>
                  <a:lnTo>
                    <a:pt x="619448" y="564052"/>
                  </a:lnTo>
                  <a:lnTo>
                    <a:pt x="619448" y="565385"/>
                  </a:lnTo>
                  <a:lnTo>
                    <a:pt x="623254" y="566623"/>
                  </a:lnTo>
                  <a:lnTo>
                    <a:pt x="627156" y="567956"/>
                  </a:lnTo>
                  <a:lnTo>
                    <a:pt x="629724" y="569193"/>
                  </a:lnTo>
                  <a:lnTo>
                    <a:pt x="632294" y="571859"/>
                  </a:lnTo>
                  <a:lnTo>
                    <a:pt x="633626" y="574429"/>
                  </a:lnTo>
                  <a:lnTo>
                    <a:pt x="634863" y="578237"/>
                  </a:lnTo>
                  <a:lnTo>
                    <a:pt x="636195" y="578237"/>
                  </a:lnTo>
                  <a:lnTo>
                    <a:pt x="637432" y="578237"/>
                  </a:lnTo>
                  <a:lnTo>
                    <a:pt x="647804" y="566623"/>
                  </a:lnTo>
                  <a:lnTo>
                    <a:pt x="658081" y="556341"/>
                  </a:lnTo>
                  <a:lnTo>
                    <a:pt x="658081" y="555009"/>
                  </a:lnTo>
                  <a:lnTo>
                    <a:pt x="647804" y="549868"/>
                  </a:lnTo>
                  <a:lnTo>
                    <a:pt x="640096" y="544727"/>
                  </a:lnTo>
                  <a:lnTo>
                    <a:pt x="637432" y="544727"/>
                  </a:lnTo>
                  <a:lnTo>
                    <a:pt x="634863" y="544727"/>
                  </a:lnTo>
                  <a:lnTo>
                    <a:pt x="632294" y="545965"/>
                  </a:lnTo>
                  <a:lnTo>
                    <a:pt x="632294" y="544727"/>
                  </a:lnTo>
                  <a:lnTo>
                    <a:pt x="632294" y="542157"/>
                  </a:lnTo>
                  <a:lnTo>
                    <a:pt x="633626" y="540824"/>
                  </a:lnTo>
                  <a:lnTo>
                    <a:pt x="634863" y="539491"/>
                  </a:lnTo>
                  <a:lnTo>
                    <a:pt x="636195" y="539491"/>
                  </a:lnTo>
                  <a:lnTo>
                    <a:pt x="640096" y="536921"/>
                  </a:lnTo>
                  <a:lnTo>
                    <a:pt x="641334" y="535683"/>
                  </a:lnTo>
                  <a:lnTo>
                    <a:pt x="641334" y="533113"/>
                  </a:lnTo>
                  <a:lnTo>
                    <a:pt x="642666" y="530447"/>
                  </a:lnTo>
                  <a:lnTo>
                    <a:pt x="642666" y="529210"/>
                  </a:lnTo>
                  <a:lnTo>
                    <a:pt x="646472" y="529210"/>
                  </a:lnTo>
                  <a:lnTo>
                    <a:pt x="647804" y="526639"/>
                  </a:lnTo>
                  <a:lnTo>
                    <a:pt x="647804" y="524069"/>
                  </a:lnTo>
                  <a:lnTo>
                    <a:pt x="649136" y="521404"/>
                  </a:lnTo>
                  <a:lnTo>
                    <a:pt x="651705" y="520166"/>
                  </a:lnTo>
                  <a:lnTo>
                    <a:pt x="654274" y="520166"/>
                  </a:lnTo>
                  <a:lnTo>
                    <a:pt x="654274" y="521404"/>
                  </a:lnTo>
                  <a:lnTo>
                    <a:pt x="652942" y="522736"/>
                  </a:lnTo>
                  <a:lnTo>
                    <a:pt x="650373" y="525306"/>
                  </a:lnTo>
                  <a:lnTo>
                    <a:pt x="649136" y="527877"/>
                  </a:lnTo>
                  <a:lnTo>
                    <a:pt x="650373" y="529210"/>
                  </a:lnTo>
                  <a:lnTo>
                    <a:pt x="650373" y="530447"/>
                  </a:lnTo>
                  <a:lnTo>
                    <a:pt x="649136" y="530447"/>
                  </a:lnTo>
                  <a:lnTo>
                    <a:pt x="647804" y="531780"/>
                  </a:lnTo>
                  <a:lnTo>
                    <a:pt x="647804" y="534350"/>
                  </a:lnTo>
                  <a:lnTo>
                    <a:pt x="646472" y="536921"/>
                  </a:lnTo>
                  <a:lnTo>
                    <a:pt x="643902" y="539491"/>
                  </a:lnTo>
                  <a:lnTo>
                    <a:pt x="642666" y="543394"/>
                  </a:lnTo>
                  <a:lnTo>
                    <a:pt x="654274" y="548630"/>
                  </a:lnTo>
                  <a:lnTo>
                    <a:pt x="663314" y="555009"/>
                  </a:lnTo>
                  <a:lnTo>
                    <a:pt x="668452" y="552438"/>
                  </a:lnTo>
                  <a:lnTo>
                    <a:pt x="673591" y="545965"/>
                  </a:lnTo>
                  <a:lnTo>
                    <a:pt x="677492" y="542157"/>
                  </a:lnTo>
                  <a:lnTo>
                    <a:pt x="682630" y="540824"/>
                  </a:lnTo>
                  <a:lnTo>
                    <a:pt x="683962" y="539491"/>
                  </a:lnTo>
                  <a:lnTo>
                    <a:pt x="686531" y="540824"/>
                  </a:lnTo>
                  <a:lnTo>
                    <a:pt x="691669" y="539491"/>
                  </a:lnTo>
                  <a:lnTo>
                    <a:pt x="693002" y="539491"/>
                  </a:lnTo>
                  <a:lnTo>
                    <a:pt x="693002" y="536921"/>
                  </a:lnTo>
                  <a:lnTo>
                    <a:pt x="691669" y="535683"/>
                  </a:lnTo>
                  <a:lnTo>
                    <a:pt x="691669" y="534350"/>
                  </a:lnTo>
                  <a:lnTo>
                    <a:pt x="689100" y="534350"/>
                  </a:lnTo>
                  <a:lnTo>
                    <a:pt x="686531" y="534350"/>
                  </a:lnTo>
                  <a:lnTo>
                    <a:pt x="685199" y="534350"/>
                  </a:lnTo>
                  <a:lnTo>
                    <a:pt x="682630" y="533113"/>
                  </a:lnTo>
                  <a:lnTo>
                    <a:pt x="683962" y="531780"/>
                  </a:lnTo>
                  <a:lnTo>
                    <a:pt x="686531" y="531780"/>
                  </a:lnTo>
                  <a:lnTo>
                    <a:pt x="689100" y="530447"/>
                  </a:lnTo>
                  <a:lnTo>
                    <a:pt x="693002" y="530447"/>
                  </a:lnTo>
                  <a:lnTo>
                    <a:pt x="696807" y="530447"/>
                  </a:lnTo>
                  <a:lnTo>
                    <a:pt x="698140" y="530447"/>
                  </a:lnTo>
                  <a:lnTo>
                    <a:pt x="703278" y="526639"/>
                  </a:lnTo>
                  <a:lnTo>
                    <a:pt x="709749" y="517595"/>
                  </a:lnTo>
                  <a:lnTo>
                    <a:pt x="712317" y="515025"/>
                  </a:lnTo>
                  <a:lnTo>
                    <a:pt x="712317" y="513692"/>
                  </a:lnTo>
                  <a:lnTo>
                    <a:pt x="712317" y="509884"/>
                  </a:lnTo>
                  <a:lnTo>
                    <a:pt x="712317" y="507219"/>
                  </a:lnTo>
                  <a:lnTo>
                    <a:pt x="710986" y="504648"/>
                  </a:lnTo>
                  <a:lnTo>
                    <a:pt x="709749" y="504648"/>
                  </a:lnTo>
                  <a:lnTo>
                    <a:pt x="708416" y="504648"/>
                  </a:lnTo>
                  <a:lnTo>
                    <a:pt x="707179" y="504648"/>
                  </a:lnTo>
                  <a:lnTo>
                    <a:pt x="705847" y="502078"/>
                  </a:lnTo>
                  <a:lnTo>
                    <a:pt x="702041" y="503411"/>
                  </a:lnTo>
                  <a:lnTo>
                    <a:pt x="695571" y="503411"/>
                  </a:lnTo>
                  <a:lnTo>
                    <a:pt x="691669" y="498175"/>
                  </a:lnTo>
                  <a:lnTo>
                    <a:pt x="687768" y="491797"/>
                  </a:lnTo>
                  <a:lnTo>
                    <a:pt x="683962" y="490464"/>
                  </a:lnTo>
                  <a:lnTo>
                    <a:pt x="680061" y="489226"/>
                  </a:lnTo>
                  <a:lnTo>
                    <a:pt x="678729" y="487893"/>
                  </a:lnTo>
                  <a:lnTo>
                    <a:pt x="680061" y="486656"/>
                  </a:lnTo>
                  <a:lnTo>
                    <a:pt x="683962" y="486656"/>
                  </a:lnTo>
                  <a:lnTo>
                    <a:pt x="689100" y="486656"/>
                  </a:lnTo>
                  <a:lnTo>
                    <a:pt x="691669" y="489226"/>
                  </a:lnTo>
                  <a:lnTo>
                    <a:pt x="694239" y="494367"/>
                  </a:lnTo>
                  <a:lnTo>
                    <a:pt x="696807" y="496937"/>
                  </a:lnTo>
                  <a:lnTo>
                    <a:pt x="699472" y="499508"/>
                  </a:lnTo>
                  <a:lnTo>
                    <a:pt x="699472" y="498175"/>
                  </a:lnTo>
                  <a:lnTo>
                    <a:pt x="698140" y="491797"/>
                  </a:lnTo>
                  <a:lnTo>
                    <a:pt x="694239" y="486656"/>
                  </a:lnTo>
                  <a:lnTo>
                    <a:pt x="691669" y="480182"/>
                  </a:lnTo>
                  <a:lnTo>
                    <a:pt x="687768" y="476279"/>
                  </a:lnTo>
                  <a:lnTo>
                    <a:pt x="687768" y="473709"/>
                  </a:lnTo>
                  <a:lnTo>
                    <a:pt x="690432" y="468473"/>
                  </a:lnTo>
                  <a:lnTo>
                    <a:pt x="693002" y="463332"/>
                  </a:lnTo>
                  <a:lnTo>
                    <a:pt x="694239" y="463332"/>
                  </a:lnTo>
                  <a:lnTo>
                    <a:pt x="695571" y="465998"/>
                  </a:lnTo>
                  <a:lnTo>
                    <a:pt x="695571" y="468473"/>
                  </a:lnTo>
                  <a:lnTo>
                    <a:pt x="694239" y="472376"/>
                  </a:lnTo>
                  <a:lnTo>
                    <a:pt x="691669" y="474947"/>
                  </a:lnTo>
                  <a:lnTo>
                    <a:pt x="695571" y="480182"/>
                  </a:lnTo>
                  <a:lnTo>
                    <a:pt x="698140" y="486656"/>
                  </a:lnTo>
                  <a:lnTo>
                    <a:pt x="699472" y="486656"/>
                  </a:lnTo>
                  <a:lnTo>
                    <a:pt x="704610" y="476279"/>
                  </a:lnTo>
                  <a:lnTo>
                    <a:pt x="710986" y="467235"/>
                  </a:lnTo>
                  <a:lnTo>
                    <a:pt x="710986" y="464665"/>
                  </a:lnTo>
                  <a:lnTo>
                    <a:pt x="710986" y="463332"/>
                  </a:lnTo>
                  <a:lnTo>
                    <a:pt x="712317" y="462095"/>
                  </a:lnTo>
                  <a:lnTo>
                    <a:pt x="716219" y="460762"/>
                  </a:lnTo>
                  <a:lnTo>
                    <a:pt x="720120" y="459524"/>
                  </a:lnTo>
                  <a:lnTo>
                    <a:pt x="721357" y="459524"/>
                  </a:lnTo>
                  <a:lnTo>
                    <a:pt x="720120" y="460762"/>
                  </a:lnTo>
                  <a:lnTo>
                    <a:pt x="717456" y="463332"/>
                  </a:lnTo>
                  <a:lnTo>
                    <a:pt x="713650" y="465998"/>
                  </a:lnTo>
                  <a:lnTo>
                    <a:pt x="712317" y="469806"/>
                  </a:lnTo>
                  <a:lnTo>
                    <a:pt x="710986" y="473709"/>
                  </a:lnTo>
                  <a:lnTo>
                    <a:pt x="708416" y="477612"/>
                  </a:lnTo>
                  <a:lnTo>
                    <a:pt x="705847" y="478850"/>
                  </a:lnTo>
                  <a:lnTo>
                    <a:pt x="704610" y="487893"/>
                  </a:lnTo>
                  <a:lnTo>
                    <a:pt x="703278" y="494367"/>
                  </a:lnTo>
                  <a:lnTo>
                    <a:pt x="703278" y="495700"/>
                  </a:lnTo>
                  <a:lnTo>
                    <a:pt x="705847" y="495700"/>
                  </a:lnTo>
                  <a:lnTo>
                    <a:pt x="708416" y="494367"/>
                  </a:lnTo>
                  <a:lnTo>
                    <a:pt x="710986" y="496937"/>
                  </a:lnTo>
                  <a:lnTo>
                    <a:pt x="714887" y="500841"/>
                  </a:lnTo>
                  <a:lnTo>
                    <a:pt x="726496" y="494367"/>
                  </a:lnTo>
                  <a:lnTo>
                    <a:pt x="736867" y="486656"/>
                  </a:lnTo>
                  <a:lnTo>
                    <a:pt x="736867" y="478850"/>
                  </a:lnTo>
                  <a:lnTo>
                    <a:pt x="738104" y="474947"/>
                  </a:lnTo>
                  <a:lnTo>
                    <a:pt x="743338" y="472376"/>
                  </a:lnTo>
                  <a:lnTo>
                    <a:pt x="747144" y="469806"/>
                  </a:lnTo>
                  <a:lnTo>
                    <a:pt x="747144" y="468473"/>
                  </a:lnTo>
                  <a:lnTo>
                    <a:pt x="747144" y="467235"/>
                  </a:lnTo>
                  <a:lnTo>
                    <a:pt x="744575" y="465998"/>
                  </a:lnTo>
                  <a:lnTo>
                    <a:pt x="760085" y="456954"/>
                  </a:lnTo>
                  <a:lnTo>
                    <a:pt x="760085" y="451718"/>
                  </a:lnTo>
                  <a:lnTo>
                    <a:pt x="753614" y="458191"/>
                  </a:lnTo>
                  <a:lnTo>
                    <a:pt x="753614" y="454288"/>
                  </a:lnTo>
                  <a:lnTo>
                    <a:pt x="749713" y="453051"/>
                  </a:lnTo>
                  <a:lnTo>
                    <a:pt x="754947" y="436201"/>
                  </a:lnTo>
                  <a:lnTo>
                    <a:pt x="764081" y="429822"/>
                  </a:lnTo>
                  <a:lnTo>
                    <a:pt x="763891" y="429822"/>
                  </a:lnTo>
                  <a:lnTo>
                    <a:pt x="767792" y="427252"/>
                  </a:lnTo>
                  <a:lnTo>
                    <a:pt x="770361" y="429822"/>
                  </a:lnTo>
                  <a:lnTo>
                    <a:pt x="769790" y="429822"/>
                  </a:lnTo>
                  <a:lnTo>
                    <a:pt x="771694" y="432393"/>
                  </a:lnTo>
                  <a:lnTo>
                    <a:pt x="774262" y="429822"/>
                  </a:lnTo>
                  <a:lnTo>
                    <a:pt x="771694" y="436201"/>
                  </a:lnTo>
                  <a:lnTo>
                    <a:pt x="789963" y="429822"/>
                  </a:lnTo>
                  <a:lnTo>
                    <a:pt x="789772" y="429822"/>
                  </a:lnTo>
                  <a:lnTo>
                    <a:pt x="793674" y="428489"/>
                  </a:lnTo>
                  <a:lnTo>
                    <a:pt x="780733" y="425919"/>
                  </a:lnTo>
                  <a:lnTo>
                    <a:pt x="785871" y="423349"/>
                  </a:lnTo>
                  <a:lnTo>
                    <a:pt x="793674" y="424682"/>
                  </a:lnTo>
                  <a:lnTo>
                    <a:pt x="787203" y="419445"/>
                  </a:lnTo>
                  <a:lnTo>
                    <a:pt x="792342" y="420778"/>
                  </a:lnTo>
                  <a:lnTo>
                    <a:pt x="791009" y="416875"/>
                  </a:lnTo>
                  <a:lnTo>
                    <a:pt x="793674" y="414305"/>
                  </a:lnTo>
                  <a:lnTo>
                    <a:pt x="794911" y="411734"/>
                  </a:lnTo>
                  <a:lnTo>
                    <a:pt x="797480" y="410402"/>
                  </a:lnTo>
                  <a:lnTo>
                    <a:pt x="802618" y="407831"/>
                  </a:lnTo>
                  <a:lnTo>
                    <a:pt x="805187" y="406594"/>
                  </a:lnTo>
                  <a:lnTo>
                    <a:pt x="805187" y="406974"/>
                  </a:lnTo>
                  <a:lnTo>
                    <a:pt x="806519" y="406594"/>
                  </a:lnTo>
                  <a:lnTo>
                    <a:pt x="805187" y="405261"/>
                  </a:lnTo>
                  <a:lnTo>
                    <a:pt x="803950" y="405261"/>
                  </a:lnTo>
                  <a:lnTo>
                    <a:pt x="803950" y="406594"/>
                  </a:lnTo>
                  <a:lnTo>
                    <a:pt x="802618" y="405261"/>
                  </a:lnTo>
                  <a:lnTo>
                    <a:pt x="803950" y="402691"/>
                  </a:lnTo>
                  <a:lnTo>
                    <a:pt x="803950" y="400120"/>
                  </a:lnTo>
                  <a:lnTo>
                    <a:pt x="798812" y="398788"/>
                  </a:lnTo>
                  <a:lnTo>
                    <a:pt x="793674" y="396217"/>
                  </a:lnTo>
                  <a:lnTo>
                    <a:pt x="792342" y="396217"/>
                  </a:lnTo>
                  <a:lnTo>
                    <a:pt x="793674" y="394980"/>
                  </a:lnTo>
                  <a:lnTo>
                    <a:pt x="800049" y="394980"/>
                  </a:lnTo>
                  <a:lnTo>
                    <a:pt x="805187" y="394980"/>
                  </a:lnTo>
                  <a:lnTo>
                    <a:pt x="806519" y="397550"/>
                  </a:lnTo>
                  <a:lnTo>
                    <a:pt x="809089" y="400120"/>
                  </a:lnTo>
                  <a:lnTo>
                    <a:pt x="810326" y="400120"/>
                  </a:lnTo>
                  <a:lnTo>
                    <a:pt x="811658" y="397550"/>
                  </a:lnTo>
                  <a:lnTo>
                    <a:pt x="811658" y="396217"/>
                  </a:lnTo>
                  <a:lnTo>
                    <a:pt x="810326" y="394980"/>
                  </a:lnTo>
                  <a:lnTo>
                    <a:pt x="805187" y="391076"/>
                  </a:lnTo>
                  <a:lnTo>
                    <a:pt x="798812" y="389744"/>
                  </a:lnTo>
                  <a:lnTo>
                    <a:pt x="798812" y="388506"/>
                  </a:lnTo>
                  <a:lnTo>
                    <a:pt x="802618" y="385936"/>
                  </a:lnTo>
                  <a:lnTo>
                    <a:pt x="805187" y="385936"/>
                  </a:lnTo>
                  <a:lnTo>
                    <a:pt x="806519" y="385936"/>
                  </a:lnTo>
                  <a:lnTo>
                    <a:pt x="809089" y="385936"/>
                  </a:lnTo>
                  <a:lnTo>
                    <a:pt x="812990" y="388506"/>
                  </a:lnTo>
                  <a:lnTo>
                    <a:pt x="812990" y="392314"/>
                  </a:lnTo>
                  <a:lnTo>
                    <a:pt x="814227" y="394980"/>
                  </a:lnTo>
                  <a:lnTo>
                    <a:pt x="815559" y="394980"/>
                  </a:lnTo>
                  <a:lnTo>
                    <a:pt x="818128" y="392314"/>
                  </a:lnTo>
                  <a:lnTo>
                    <a:pt x="822030" y="387173"/>
                  </a:lnTo>
                  <a:lnTo>
                    <a:pt x="822030" y="384603"/>
                  </a:lnTo>
                  <a:lnTo>
                    <a:pt x="822030" y="382032"/>
                  </a:lnTo>
                  <a:lnTo>
                    <a:pt x="820697" y="380795"/>
                  </a:lnTo>
                  <a:lnTo>
                    <a:pt x="819460" y="382032"/>
                  </a:lnTo>
                  <a:lnTo>
                    <a:pt x="818128" y="380795"/>
                  </a:lnTo>
                  <a:lnTo>
                    <a:pt x="818128" y="376892"/>
                  </a:lnTo>
                  <a:lnTo>
                    <a:pt x="815559" y="372988"/>
                  </a:lnTo>
                  <a:lnTo>
                    <a:pt x="809089" y="371751"/>
                  </a:lnTo>
                  <a:lnTo>
                    <a:pt x="805187" y="369752"/>
                  </a:lnTo>
                  <a:lnTo>
                    <a:pt x="805187" y="370418"/>
                  </a:lnTo>
                  <a:lnTo>
                    <a:pt x="803950" y="369086"/>
                  </a:lnTo>
                  <a:lnTo>
                    <a:pt x="800049" y="367848"/>
                  </a:lnTo>
                  <a:lnTo>
                    <a:pt x="797480" y="363945"/>
                  </a:lnTo>
                  <a:lnTo>
                    <a:pt x="796243" y="354901"/>
                  </a:lnTo>
                  <a:lnTo>
                    <a:pt x="796243" y="349760"/>
                  </a:lnTo>
                  <a:lnTo>
                    <a:pt x="796243" y="348523"/>
                  </a:lnTo>
                  <a:lnTo>
                    <a:pt x="797480" y="347190"/>
                  </a:lnTo>
                  <a:lnTo>
                    <a:pt x="798812" y="347190"/>
                  </a:lnTo>
                  <a:lnTo>
                    <a:pt x="800049" y="345857"/>
                  </a:lnTo>
                  <a:lnTo>
                    <a:pt x="801381" y="343287"/>
                  </a:lnTo>
                  <a:lnTo>
                    <a:pt x="805187" y="334243"/>
                  </a:lnTo>
                  <a:lnTo>
                    <a:pt x="811658" y="325294"/>
                  </a:lnTo>
                  <a:lnTo>
                    <a:pt x="811658" y="327769"/>
                  </a:lnTo>
                  <a:lnTo>
                    <a:pt x="811658" y="330435"/>
                  </a:lnTo>
                  <a:lnTo>
                    <a:pt x="810326" y="335575"/>
                  </a:lnTo>
                  <a:lnTo>
                    <a:pt x="807852" y="340716"/>
                  </a:lnTo>
                  <a:lnTo>
                    <a:pt x="806519" y="344619"/>
                  </a:lnTo>
                  <a:lnTo>
                    <a:pt x="805187" y="347190"/>
                  </a:lnTo>
                  <a:lnTo>
                    <a:pt x="805187" y="347190"/>
                  </a:lnTo>
                  <a:lnTo>
                    <a:pt x="803950" y="349760"/>
                  </a:lnTo>
                  <a:lnTo>
                    <a:pt x="801381" y="352331"/>
                  </a:lnTo>
                  <a:lnTo>
                    <a:pt x="800049" y="356234"/>
                  </a:lnTo>
                  <a:lnTo>
                    <a:pt x="801381" y="358804"/>
                  </a:lnTo>
                  <a:lnTo>
                    <a:pt x="803950" y="360137"/>
                  </a:lnTo>
                  <a:lnTo>
                    <a:pt x="805187" y="360137"/>
                  </a:lnTo>
                  <a:lnTo>
                    <a:pt x="809089" y="360137"/>
                  </a:lnTo>
                  <a:lnTo>
                    <a:pt x="812990" y="357471"/>
                  </a:lnTo>
                  <a:lnTo>
                    <a:pt x="814227" y="356234"/>
                  </a:lnTo>
                  <a:lnTo>
                    <a:pt x="814227" y="351093"/>
                  </a:lnTo>
                  <a:lnTo>
                    <a:pt x="815559" y="344619"/>
                  </a:lnTo>
                  <a:lnTo>
                    <a:pt x="816891" y="343287"/>
                  </a:lnTo>
                  <a:lnTo>
                    <a:pt x="819460" y="345857"/>
                  </a:lnTo>
                  <a:lnTo>
                    <a:pt x="820697" y="345857"/>
                  </a:lnTo>
                  <a:lnTo>
                    <a:pt x="820697" y="344619"/>
                  </a:lnTo>
                  <a:lnTo>
                    <a:pt x="820697" y="338146"/>
                  </a:lnTo>
                  <a:lnTo>
                    <a:pt x="822030" y="331672"/>
                  </a:lnTo>
                  <a:lnTo>
                    <a:pt x="823362" y="326532"/>
                  </a:lnTo>
                  <a:lnTo>
                    <a:pt x="825836" y="318821"/>
                  </a:lnTo>
                  <a:lnTo>
                    <a:pt x="832306" y="305874"/>
                  </a:lnTo>
                  <a:lnTo>
                    <a:pt x="837540" y="299400"/>
                  </a:lnTo>
                  <a:lnTo>
                    <a:pt x="841345" y="292927"/>
                  </a:lnTo>
                  <a:lnTo>
                    <a:pt x="847816" y="276172"/>
                  </a:lnTo>
                  <a:lnTo>
                    <a:pt x="854287" y="263224"/>
                  </a:lnTo>
                  <a:lnTo>
                    <a:pt x="860757" y="254181"/>
                  </a:lnTo>
                  <a:lnTo>
                    <a:pt x="871034" y="242662"/>
                  </a:lnTo>
                  <a:lnTo>
                    <a:pt x="880073" y="233522"/>
                  </a:lnTo>
                  <a:lnTo>
                    <a:pt x="887780" y="227144"/>
                  </a:lnTo>
                  <a:lnTo>
                    <a:pt x="896915" y="223241"/>
                  </a:lnTo>
                  <a:lnTo>
                    <a:pt x="904623" y="219338"/>
                  </a:lnTo>
                  <a:lnTo>
                    <a:pt x="909761" y="215435"/>
                  </a:lnTo>
                  <a:lnTo>
                    <a:pt x="911093" y="214197"/>
                  </a:lnTo>
                  <a:lnTo>
                    <a:pt x="909761" y="214197"/>
                  </a:lnTo>
                  <a:lnTo>
                    <a:pt x="908524" y="211627"/>
                  </a:lnTo>
                  <a:lnTo>
                    <a:pt x="904623" y="210294"/>
                  </a:lnTo>
                  <a:lnTo>
                    <a:pt x="901959" y="211627"/>
                  </a:lnTo>
                  <a:lnTo>
                    <a:pt x="898152" y="212959"/>
                  </a:lnTo>
                  <a:lnTo>
                    <a:pt x="898152" y="211627"/>
                  </a:lnTo>
                  <a:lnTo>
                    <a:pt x="901959" y="209057"/>
                  </a:lnTo>
                  <a:lnTo>
                    <a:pt x="904623" y="207724"/>
                  </a:lnTo>
                  <a:lnTo>
                    <a:pt x="668452" y="37413"/>
                  </a:lnTo>
                  <a:lnTo>
                    <a:pt x="463301" y="68353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EB745AAE-9074-DFCE-A643-09816545D1C0}"/>
                </a:ext>
              </a:extLst>
            </p:cNvPr>
            <p:cNvSpPr/>
            <p:nvPr/>
          </p:nvSpPr>
          <p:spPr>
            <a:xfrm>
              <a:off x="5178718" y="5896727"/>
              <a:ext cx="906410" cy="791756"/>
            </a:xfrm>
            <a:custGeom>
              <a:avLst/>
              <a:gdLst>
                <a:gd name="connsiteX0" fmla="*/ 873602 w 1009195"/>
                <a:gd name="connsiteY0" fmla="*/ 585853 h 881540"/>
                <a:gd name="connsiteX1" fmla="*/ 868464 w 1009195"/>
                <a:gd name="connsiteY1" fmla="*/ 583282 h 881540"/>
                <a:gd name="connsiteX2" fmla="*/ 861993 w 1009195"/>
                <a:gd name="connsiteY2" fmla="*/ 573001 h 881540"/>
                <a:gd name="connsiteX3" fmla="*/ 860661 w 1009195"/>
                <a:gd name="connsiteY3" fmla="*/ 561387 h 881540"/>
                <a:gd name="connsiteX4" fmla="*/ 843915 w 1009195"/>
                <a:gd name="connsiteY4" fmla="*/ 548440 h 881540"/>
                <a:gd name="connsiteX5" fmla="*/ 840013 w 1009195"/>
                <a:gd name="connsiteY5" fmla="*/ 540729 h 881540"/>
                <a:gd name="connsiteX6" fmla="*/ 837444 w 1009195"/>
                <a:gd name="connsiteY6" fmla="*/ 540729 h 881540"/>
                <a:gd name="connsiteX7" fmla="*/ 830022 w 1009195"/>
                <a:gd name="connsiteY7" fmla="*/ 525592 h 881540"/>
                <a:gd name="connsiteX8" fmla="*/ 832591 w 1009195"/>
                <a:gd name="connsiteY8" fmla="*/ 519119 h 881540"/>
                <a:gd name="connsiteX9" fmla="*/ 827453 w 1009195"/>
                <a:gd name="connsiteY9" fmla="*/ 515215 h 881540"/>
                <a:gd name="connsiteX10" fmla="*/ 824789 w 1009195"/>
                <a:gd name="connsiteY10" fmla="*/ 515215 h 881540"/>
                <a:gd name="connsiteX11" fmla="*/ 827453 w 1009195"/>
                <a:gd name="connsiteY11" fmla="*/ 507504 h 881540"/>
                <a:gd name="connsiteX12" fmla="*/ 824789 w 1009195"/>
                <a:gd name="connsiteY12" fmla="*/ 504934 h 881540"/>
                <a:gd name="connsiteX13" fmla="*/ 830022 w 1009195"/>
                <a:gd name="connsiteY13" fmla="*/ 497032 h 881540"/>
                <a:gd name="connsiteX14" fmla="*/ 827453 w 1009195"/>
                <a:gd name="connsiteY14" fmla="*/ 487513 h 881540"/>
                <a:gd name="connsiteX15" fmla="*/ 832591 w 1009195"/>
                <a:gd name="connsiteY15" fmla="*/ 478469 h 881540"/>
                <a:gd name="connsiteX16" fmla="*/ 836492 w 1009195"/>
                <a:gd name="connsiteY16" fmla="*/ 477136 h 881540"/>
                <a:gd name="connsiteX17" fmla="*/ 833923 w 1009195"/>
                <a:gd name="connsiteY17" fmla="*/ 470662 h 881540"/>
                <a:gd name="connsiteX18" fmla="*/ 837729 w 1009195"/>
                <a:gd name="connsiteY18" fmla="*/ 469425 h 881540"/>
                <a:gd name="connsiteX19" fmla="*/ 837729 w 1009195"/>
                <a:gd name="connsiteY19" fmla="*/ 461618 h 881540"/>
                <a:gd name="connsiteX20" fmla="*/ 840299 w 1009195"/>
                <a:gd name="connsiteY20" fmla="*/ 459048 h 881540"/>
                <a:gd name="connsiteX21" fmla="*/ 837729 w 1009195"/>
                <a:gd name="connsiteY21" fmla="*/ 456478 h 881540"/>
                <a:gd name="connsiteX22" fmla="*/ 841631 w 1009195"/>
                <a:gd name="connsiteY22" fmla="*/ 455145 h 881540"/>
                <a:gd name="connsiteX23" fmla="*/ 839062 w 1009195"/>
                <a:gd name="connsiteY23" fmla="*/ 450004 h 881540"/>
                <a:gd name="connsiteX24" fmla="*/ 844200 w 1009195"/>
                <a:gd name="connsiteY24" fmla="*/ 443531 h 881540"/>
                <a:gd name="connsiteX25" fmla="*/ 841631 w 1009195"/>
                <a:gd name="connsiteY25" fmla="*/ 437152 h 881540"/>
                <a:gd name="connsiteX26" fmla="*/ 474815 w 1009195"/>
                <a:gd name="connsiteY26" fmla="*/ 458953 h 881540"/>
                <a:gd name="connsiteX27" fmla="*/ 489088 w 1009195"/>
                <a:gd name="connsiteY27" fmla="*/ 444768 h 881540"/>
                <a:gd name="connsiteX28" fmla="*/ 476147 w 1009195"/>
                <a:gd name="connsiteY28" fmla="*/ 431917 h 881540"/>
                <a:gd name="connsiteX29" fmla="*/ 480048 w 1009195"/>
                <a:gd name="connsiteY29" fmla="*/ 413734 h 881540"/>
                <a:gd name="connsiteX30" fmla="*/ 470533 w 1009195"/>
                <a:gd name="connsiteY30" fmla="*/ 404785 h 881540"/>
                <a:gd name="connsiteX31" fmla="*/ 469201 w 1009195"/>
                <a:gd name="connsiteY31" fmla="*/ 398311 h 881540"/>
                <a:gd name="connsiteX32" fmla="*/ 486043 w 1009195"/>
                <a:gd name="connsiteY32" fmla="*/ 396978 h 881540"/>
                <a:gd name="connsiteX33" fmla="*/ 494987 w 1009195"/>
                <a:gd name="connsiteY33" fmla="*/ 393171 h 881540"/>
                <a:gd name="connsiteX34" fmla="*/ 494987 w 1009195"/>
                <a:gd name="connsiteY34" fmla="*/ 385364 h 881540"/>
                <a:gd name="connsiteX35" fmla="*/ 487280 w 1009195"/>
                <a:gd name="connsiteY35" fmla="*/ 380224 h 881540"/>
                <a:gd name="connsiteX36" fmla="*/ 488612 w 1009195"/>
                <a:gd name="connsiteY36" fmla="*/ 371180 h 881540"/>
                <a:gd name="connsiteX37" fmla="*/ 484711 w 1009195"/>
                <a:gd name="connsiteY37" fmla="*/ 371180 h 881540"/>
                <a:gd name="connsiteX38" fmla="*/ 482142 w 1009195"/>
                <a:gd name="connsiteY38" fmla="*/ 363469 h 881540"/>
                <a:gd name="connsiteX39" fmla="*/ 488612 w 1009195"/>
                <a:gd name="connsiteY39" fmla="*/ 359565 h 881540"/>
                <a:gd name="connsiteX40" fmla="*/ 491181 w 1009195"/>
                <a:gd name="connsiteY40" fmla="*/ 369847 h 881540"/>
                <a:gd name="connsiteX41" fmla="*/ 498889 w 1009195"/>
                <a:gd name="connsiteY41" fmla="*/ 372513 h 881540"/>
                <a:gd name="connsiteX42" fmla="*/ 501457 w 1009195"/>
                <a:gd name="connsiteY42" fmla="*/ 366039 h 881540"/>
                <a:gd name="connsiteX43" fmla="*/ 493750 w 1009195"/>
                <a:gd name="connsiteY43" fmla="*/ 355662 h 881540"/>
                <a:gd name="connsiteX44" fmla="*/ 492418 w 1009195"/>
                <a:gd name="connsiteY44" fmla="*/ 338907 h 881540"/>
                <a:gd name="connsiteX45" fmla="*/ 507928 w 1009195"/>
                <a:gd name="connsiteY45" fmla="*/ 329863 h 881540"/>
                <a:gd name="connsiteX46" fmla="*/ 511829 w 1009195"/>
                <a:gd name="connsiteY46" fmla="*/ 324723 h 881540"/>
                <a:gd name="connsiteX47" fmla="*/ 509260 w 1009195"/>
                <a:gd name="connsiteY47" fmla="*/ 320819 h 881540"/>
                <a:gd name="connsiteX48" fmla="*/ 493750 w 1009195"/>
                <a:gd name="connsiteY48" fmla="*/ 320819 h 881540"/>
                <a:gd name="connsiteX49" fmla="*/ 491181 w 1009195"/>
                <a:gd name="connsiteY49" fmla="*/ 311776 h 881540"/>
                <a:gd name="connsiteX50" fmla="*/ 510212 w 1009195"/>
                <a:gd name="connsiteY50" fmla="*/ 315679 h 881540"/>
                <a:gd name="connsiteX51" fmla="*/ 514113 w 1009195"/>
                <a:gd name="connsiteY51" fmla="*/ 309205 h 881540"/>
                <a:gd name="connsiteX52" fmla="*/ 514113 w 1009195"/>
                <a:gd name="connsiteY52" fmla="*/ 290165 h 881540"/>
                <a:gd name="connsiteX53" fmla="*/ 521820 w 1009195"/>
                <a:gd name="connsiteY53" fmla="*/ 284930 h 881540"/>
                <a:gd name="connsiteX54" fmla="*/ 533429 w 1009195"/>
                <a:gd name="connsiteY54" fmla="*/ 286262 h 881540"/>
                <a:gd name="connsiteX55" fmla="*/ 537330 w 1009195"/>
                <a:gd name="connsiteY55" fmla="*/ 282359 h 881540"/>
                <a:gd name="connsiteX56" fmla="*/ 516682 w 1009195"/>
                <a:gd name="connsiteY56" fmla="*/ 282359 h 881540"/>
                <a:gd name="connsiteX57" fmla="*/ 521820 w 1009195"/>
                <a:gd name="connsiteY57" fmla="*/ 265604 h 881540"/>
                <a:gd name="connsiteX58" fmla="*/ 529623 w 1009195"/>
                <a:gd name="connsiteY58" fmla="*/ 261796 h 881540"/>
                <a:gd name="connsiteX59" fmla="*/ 533429 w 1009195"/>
                <a:gd name="connsiteY59" fmla="*/ 269508 h 881540"/>
                <a:gd name="connsiteX60" fmla="*/ 538663 w 1009195"/>
                <a:gd name="connsiteY60" fmla="*/ 270745 h 881540"/>
                <a:gd name="connsiteX61" fmla="*/ 539900 w 1009195"/>
                <a:gd name="connsiteY61" fmla="*/ 266937 h 881540"/>
                <a:gd name="connsiteX62" fmla="*/ 535998 w 1009195"/>
                <a:gd name="connsiteY62" fmla="*/ 259131 h 881540"/>
                <a:gd name="connsiteX63" fmla="*/ 546370 w 1009195"/>
                <a:gd name="connsiteY63" fmla="*/ 248849 h 881540"/>
                <a:gd name="connsiteX64" fmla="*/ 552840 w 1009195"/>
                <a:gd name="connsiteY64" fmla="*/ 231999 h 881540"/>
                <a:gd name="connsiteX65" fmla="*/ 563593 w 1009195"/>
                <a:gd name="connsiteY65" fmla="*/ 230476 h 881540"/>
                <a:gd name="connsiteX66" fmla="*/ 570063 w 1009195"/>
                <a:gd name="connsiteY66" fmla="*/ 222765 h 881540"/>
                <a:gd name="connsiteX67" fmla="*/ 567494 w 1009195"/>
                <a:gd name="connsiteY67" fmla="*/ 217529 h 881540"/>
                <a:gd name="connsiteX68" fmla="*/ 557122 w 1009195"/>
                <a:gd name="connsiteY68" fmla="*/ 213626 h 881540"/>
                <a:gd name="connsiteX69" fmla="*/ 555885 w 1009195"/>
                <a:gd name="connsiteY69" fmla="*/ 209818 h 881540"/>
                <a:gd name="connsiteX70" fmla="*/ 559786 w 1009195"/>
                <a:gd name="connsiteY70" fmla="*/ 208485 h 881540"/>
                <a:gd name="connsiteX71" fmla="*/ 566162 w 1009195"/>
                <a:gd name="connsiteY71" fmla="*/ 214959 h 881540"/>
                <a:gd name="connsiteX72" fmla="*/ 571300 w 1009195"/>
                <a:gd name="connsiteY72" fmla="*/ 214959 h 881540"/>
                <a:gd name="connsiteX73" fmla="*/ 570063 w 1009195"/>
                <a:gd name="connsiteY73" fmla="*/ 205439 h 881540"/>
                <a:gd name="connsiteX74" fmla="*/ 580340 w 1009195"/>
                <a:gd name="connsiteY74" fmla="*/ 196395 h 881540"/>
                <a:gd name="connsiteX75" fmla="*/ 581672 w 1009195"/>
                <a:gd name="connsiteY75" fmla="*/ 188684 h 881540"/>
                <a:gd name="connsiteX76" fmla="*/ 572633 w 1009195"/>
                <a:gd name="connsiteY76" fmla="*/ 184781 h 881540"/>
                <a:gd name="connsiteX77" fmla="*/ 572633 w 1009195"/>
                <a:gd name="connsiteY77" fmla="*/ 196395 h 881540"/>
                <a:gd name="connsiteX78" fmla="*/ 567494 w 1009195"/>
                <a:gd name="connsiteY78" fmla="*/ 193824 h 881540"/>
                <a:gd name="connsiteX79" fmla="*/ 562356 w 1009195"/>
                <a:gd name="connsiteY79" fmla="*/ 196395 h 881540"/>
                <a:gd name="connsiteX80" fmla="*/ 553316 w 1009195"/>
                <a:gd name="connsiteY80" fmla="*/ 195157 h 881540"/>
                <a:gd name="connsiteX81" fmla="*/ 550652 w 1009195"/>
                <a:gd name="connsiteY81" fmla="*/ 188684 h 881540"/>
                <a:gd name="connsiteX82" fmla="*/ 553316 w 1009195"/>
                <a:gd name="connsiteY82" fmla="*/ 179640 h 881540"/>
                <a:gd name="connsiteX83" fmla="*/ 559786 w 1009195"/>
                <a:gd name="connsiteY83" fmla="*/ 177070 h 881540"/>
                <a:gd name="connsiteX84" fmla="*/ 563593 w 1009195"/>
                <a:gd name="connsiteY84" fmla="*/ 178307 h 881540"/>
                <a:gd name="connsiteX85" fmla="*/ 573965 w 1009195"/>
                <a:gd name="connsiteY85" fmla="*/ 170596 h 881540"/>
                <a:gd name="connsiteX86" fmla="*/ 586810 w 1009195"/>
                <a:gd name="connsiteY86" fmla="*/ 175737 h 881540"/>
                <a:gd name="connsiteX87" fmla="*/ 584241 w 1009195"/>
                <a:gd name="connsiteY87" fmla="*/ 158982 h 881540"/>
                <a:gd name="connsiteX88" fmla="*/ 597182 w 1009195"/>
                <a:gd name="connsiteY88" fmla="*/ 156411 h 881540"/>
                <a:gd name="connsiteX89" fmla="*/ 603653 w 1009195"/>
                <a:gd name="connsiteY89" fmla="*/ 139561 h 881540"/>
                <a:gd name="connsiteX90" fmla="*/ 597182 w 1009195"/>
                <a:gd name="connsiteY90" fmla="*/ 147367 h 881540"/>
                <a:gd name="connsiteX91" fmla="*/ 583004 w 1009195"/>
                <a:gd name="connsiteY91" fmla="*/ 146130 h 881540"/>
                <a:gd name="connsiteX92" fmla="*/ 577771 w 1009195"/>
                <a:gd name="connsiteY92" fmla="*/ 136610 h 881540"/>
                <a:gd name="connsiteX93" fmla="*/ 585573 w 1009195"/>
                <a:gd name="connsiteY93" fmla="*/ 131469 h 881540"/>
                <a:gd name="connsiteX94" fmla="*/ 585573 w 1009195"/>
                <a:gd name="connsiteY94" fmla="*/ 126329 h 881540"/>
                <a:gd name="connsiteX95" fmla="*/ 581672 w 1009195"/>
                <a:gd name="connsiteY95" fmla="*/ 123758 h 881540"/>
                <a:gd name="connsiteX96" fmla="*/ 568826 w 1009195"/>
                <a:gd name="connsiteY96" fmla="*/ 125091 h 881540"/>
                <a:gd name="connsiteX97" fmla="*/ 556171 w 1009195"/>
                <a:gd name="connsiteY97" fmla="*/ 116238 h 881540"/>
                <a:gd name="connsiteX98" fmla="*/ 556171 w 1009195"/>
                <a:gd name="connsiteY98" fmla="*/ 109764 h 881540"/>
                <a:gd name="connsiteX99" fmla="*/ 561309 w 1009195"/>
                <a:gd name="connsiteY99" fmla="*/ 104623 h 881540"/>
                <a:gd name="connsiteX100" fmla="*/ 571586 w 1009195"/>
                <a:gd name="connsiteY100" fmla="*/ 114905 h 881540"/>
                <a:gd name="connsiteX101" fmla="*/ 580625 w 1009195"/>
                <a:gd name="connsiteY101" fmla="*/ 114905 h 881540"/>
                <a:gd name="connsiteX102" fmla="*/ 579388 w 1009195"/>
                <a:gd name="connsiteY102" fmla="*/ 112334 h 881540"/>
                <a:gd name="connsiteX103" fmla="*/ 566447 w 1009195"/>
                <a:gd name="connsiteY103" fmla="*/ 105956 h 881540"/>
                <a:gd name="connsiteX104" fmla="*/ 563879 w 1009195"/>
                <a:gd name="connsiteY104" fmla="*/ 100720 h 881540"/>
                <a:gd name="connsiteX105" fmla="*/ 571586 w 1009195"/>
                <a:gd name="connsiteY105" fmla="*/ 95579 h 881540"/>
                <a:gd name="connsiteX106" fmla="*/ 578056 w 1009195"/>
                <a:gd name="connsiteY106" fmla="*/ 85203 h 881540"/>
                <a:gd name="connsiteX107" fmla="*/ 572918 w 1009195"/>
                <a:gd name="connsiteY107" fmla="*/ 81395 h 881540"/>
                <a:gd name="connsiteX108" fmla="*/ 569112 w 1009195"/>
                <a:gd name="connsiteY108" fmla="*/ 89106 h 881540"/>
                <a:gd name="connsiteX109" fmla="*/ 557408 w 1009195"/>
                <a:gd name="connsiteY109" fmla="*/ 93009 h 881540"/>
                <a:gd name="connsiteX110" fmla="*/ 549700 w 1009195"/>
                <a:gd name="connsiteY110" fmla="*/ 82632 h 881540"/>
                <a:gd name="connsiteX111" fmla="*/ 565210 w 1009195"/>
                <a:gd name="connsiteY111" fmla="*/ 64545 h 881540"/>
                <a:gd name="connsiteX112" fmla="*/ 557408 w 1009195"/>
                <a:gd name="connsiteY112" fmla="*/ 59404 h 881540"/>
                <a:gd name="connsiteX113" fmla="*/ 545799 w 1009195"/>
                <a:gd name="connsiteY113" fmla="*/ 56834 h 881540"/>
                <a:gd name="connsiteX114" fmla="*/ 548369 w 1009195"/>
                <a:gd name="connsiteY114" fmla="*/ 38746 h 881540"/>
                <a:gd name="connsiteX115" fmla="*/ 560072 w 1009195"/>
                <a:gd name="connsiteY115" fmla="*/ 29702 h 881540"/>
                <a:gd name="connsiteX116" fmla="*/ 558740 w 1009195"/>
                <a:gd name="connsiteY116" fmla="*/ 12947 h 881540"/>
                <a:gd name="connsiteX117" fmla="*/ 556171 w 1009195"/>
                <a:gd name="connsiteY117" fmla="*/ 5141 h 881540"/>
                <a:gd name="connsiteX118" fmla="*/ 552270 w 1009195"/>
                <a:gd name="connsiteY118" fmla="*/ 5141 h 881540"/>
                <a:gd name="connsiteX119" fmla="*/ 548369 w 1009195"/>
                <a:gd name="connsiteY119" fmla="*/ 7711 h 881540"/>
                <a:gd name="connsiteX120" fmla="*/ 548369 w 1009195"/>
                <a:gd name="connsiteY120" fmla="*/ 20658 h 881540"/>
                <a:gd name="connsiteX121" fmla="*/ 541993 w 1009195"/>
                <a:gd name="connsiteY121" fmla="*/ 24561 h 881540"/>
                <a:gd name="connsiteX122" fmla="*/ 536760 w 1009195"/>
                <a:gd name="connsiteY122" fmla="*/ 21896 h 881540"/>
                <a:gd name="connsiteX123" fmla="*/ 534190 w 1009195"/>
                <a:gd name="connsiteY123" fmla="*/ 18088 h 881540"/>
                <a:gd name="connsiteX124" fmla="*/ 541993 w 1009195"/>
                <a:gd name="connsiteY124" fmla="*/ 0 h 881540"/>
                <a:gd name="connsiteX125" fmla="*/ 372906 w 1009195"/>
                <a:gd name="connsiteY125" fmla="*/ 7711 h 881540"/>
                <a:gd name="connsiteX126" fmla="*/ 0 w 1009195"/>
                <a:gd name="connsiteY126" fmla="*/ 16755 h 881540"/>
                <a:gd name="connsiteX127" fmla="*/ 5138 w 1009195"/>
                <a:gd name="connsiteY127" fmla="*/ 250468 h 881540"/>
                <a:gd name="connsiteX128" fmla="*/ 10276 w 1009195"/>
                <a:gd name="connsiteY128" fmla="*/ 251800 h 881540"/>
                <a:gd name="connsiteX129" fmla="*/ 16747 w 1009195"/>
                <a:gd name="connsiteY129" fmla="*/ 264652 h 881540"/>
                <a:gd name="connsiteX130" fmla="*/ 28355 w 1009195"/>
                <a:gd name="connsiteY130" fmla="*/ 268555 h 881540"/>
                <a:gd name="connsiteX131" fmla="*/ 27118 w 1009195"/>
                <a:gd name="connsiteY131" fmla="*/ 272459 h 881540"/>
                <a:gd name="connsiteX132" fmla="*/ 32257 w 1009195"/>
                <a:gd name="connsiteY132" fmla="*/ 272459 h 881540"/>
                <a:gd name="connsiteX133" fmla="*/ 38727 w 1009195"/>
                <a:gd name="connsiteY133" fmla="*/ 289214 h 881540"/>
                <a:gd name="connsiteX134" fmla="*/ 45103 w 1009195"/>
                <a:gd name="connsiteY134" fmla="*/ 293117 h 881540"/>
                <a:gd name="connsiteX135" fmla="*/ 49004 w 1009195"/>
                <a:gd name="connsiteY135" fmla="*/ 312156 h 881540"/>
                <a:gd name="connsiteX136" fmla="*/ 52905 w 1009195"/>
                <a:gd name="connsiteY136" fmla="*/ 313489 h 881540"/>
                <a:gd name="connsiteX137" fmla="*/ 45103 w 1009195"/>
                <a:gd name="connsiteY137" fmla="*/ 339288 h 881540"/>
                <a:gd name="connsiteX138" fmla="*/ 56806 w 1009195"/>
                <a:gd name="connsiteY138" fmla="*/ 353473 h 881540"/>
                <a:gd name="connsiteX139" fmla="*/ 63181 w 1009195"/>
                <a:gd name="connsiteY139" fmla="*/ 352235 h 881540"/>
                <a:gd name="connsiteX140" fmla="*/ 70984 w 1009195"/>
                <a:gd name="connsiteY140" fmla="*/ 356043 h 881540"/>
                <a:gd name="connsiteX141" fmla="*/ 68415 w 1009195"/>
                <a:gd name="connsiteY141" fmla="*/ 361279 h 881540"/>
                <a:gd name="connsiteX142" fmla="*/ 61945 w 1009195"/>
                <a:gd name="connsiteY142" fmla="*/ 363849 h 881540"/>
                <a:gd name="connsiteX143" fmla="*/ 67083 w 1009195"/>
                <a:gd name="connsiteY143" fmla="*/ 368990 h 881540"/>
                <a:gd name="connsiteX144" fmla="*/ 72221 w 1009195"/>
                <a:gd name="connsiteY144" fmla="*/ 368990 h 881540"/>
                <a:gd name="connsiteX145" fmla="*/ 73553 w 1009195"/>
                <a:gd name="connsiteY145" fmla="*/ 379272 h 881540"/>
                <a:gd name="connsiteX146" fmla="*/ 80024 w 1009195"/>
                <a:gd name="connsiteY146" fmla="*/ 383175 h 881540"/>
                <a:gd name="connsiteX147" fmla="*/ 80024 w 1009195"/>
                <a:gd name="connsiteY147" fmla="*/ 388315 h 881540"/>
                <a:gd name="connsiteX148" fmla="*/ 85162 w 1009195"/>
                <a:gd name="connsiteY148" fmla="*/ 388315 h 881540"/>
                <a:gd name="connsiteX149" fmla="*/ 75646 w 1009195"/>
                <a:gd name="connsiteY149" fmla="*/ 402595 h 881540"/>
                <a:gd name="connsiteX150" fmla="*/ 89825 w 1009195"/>
                <a:gd name="connsiteY150" fmla="*/ 411639 h 881540"/>
                <a:gd name="connsiteX151" fmla="*/ 89825 w 1009195"/>
                <a:gd name="connsiteY151" fmla="*/ 418018 h 881540"/>
                <a:gd name="connsiteX152" fmla="*/ 93726 w 1009195"/>
                <a:gd name="connsiteY152" fmla="*/ 420588 h 881540"/>
                <a:gd name="connsiteX153" fmla="*/ 93726 w 1009195"/>
                <a:gd name="connsiteY153" fmla="*/ 432297 h 881540"/>
                <a:gd name="connsiteX154" fmla="*/ 97627 w 1009195"/>
                <a:gd name="connsiteY154" fmla="*/ 433535 h 881540"/>
                <a:gd name="connsiteX155" fmla="*/ 102765 w 1009195"/>
                <a:gd name="connsiteY155" fmla="*/ 429632 h 881540"/>
                <a:gd name="connsiteX156" fmla="*/ 106571 w 1009195"/>
                <a:gd name="connsiteY156" fmla="*/ 430964 h 881540"/>
                <a:gd name="connsiteX157" fmla="*/ 106571 w 1009195"/>
                <a:gd name="connsiteY157" fmla="*/ 436105 h 881540"/>
                <a:gd name="connsiteX158" fmla="*/ 104002 w 1009195"/>
                <a:gd name="connsiteY158" fmla="*/ 436105 h 881540"/>
                <a:gd name="connsiteX159" fmla="*/ 106571 w 1009195"/>
                <a:gd name="connsiteY159" fmla="*/ 445149 h 881540"/>
                <a:gd name="connsiteX160" fmla="*/ 101433 w 1009195"/>
                <a:gd name="connsiteY160" fmla="*/ 450290 h 881540"/>
                <a:gd name="connsiteX161" fmla="*/ 109141 w 1009195"/>
                <a:gd name="connsiteY161" fmla="*/ 455431 h 881540"/>
                <a:gd name="connsiteX162" fmla="*/ 107904 w 1009195"/>
                <a:gd name="connsiteY162" fmla="*/ 459334 h 881540"/>
                <a:gd name="connsiteX163" fmla="*/ 111805 w 1009195"/>
                <a:gd name="connsiteY163" fmla="*/ 463237 h 881540"/>
                <a:gd name="connsiteX164" fmla="*/ 100196 w 1009195"/>
                <a:gd name="connsiteY164" fmla="*/ 469710 h 881540"/>
                <a:gd name="connsiteX165" fmla="*/ 98864 w 1009195"/>
                <a:gd name="connsiteY165" fmla="*/ 478754 h 881540"/>
                <a:gd name="connsiteX166" fmla="*/ 106571 w 1009195"/>
                <a:gd name="connsiteY166" fmla="*/ 481325 h 881540"/>
                <a:gd name="connsiteX167" fmla="*/ 107904 w 1009195"/>
                <a:gd name="connsiteY167" fmla="*/ 486465 h 881540"/>
                <a:gd name="connsiteX168" fmla="*/ 104002 w 1009195"/>
                <a:gd name="connsiteY168" fmla="*/ 489036 h 881540"/>
                <a:gd name="connsiteX169" fmla="*/ 104002 w 1009195"/>
                <a:gd name="connsiteY169" fmla="*/ 494177 h 881540"/>
                <a:gd name="connsiteX170" fmla="*/ 100196 w 1009195"/>
                <a:gd name="connsiteY170" fmla="*/ 496842 h 881540"/>
                <a:gd name="connsiteX171" fmla="*/ 104002 w 1009195"/>
                <a:gd name="connsiteY171" fmla="*/ 504553 h 881540"/>
                <a:gd name="connsiteX172" fmla="*/ 101433 w 1009195"/>
                <a:gd name="connsiteY172" fmla="*/ 507123 h 881540"/>
                <a:gd name="connsiteX173" fmla="*/ 104002 w 1009195"/>
                <a:gd name="connsiteY173" fmla="*/ 511027 h 881540"/>
                <a:gd name="connsiteX174" fmla="*/ 91156 w 1009195"/>
                <a:gd name="connsiteY174" fmla="*/ 530066 h 881540"/>
                <a:gd name="connsiteX175" fmla="*/ 93726 w 1009195"/>
                <a:gd name="connsiteY175" fmla="*/ 532637 h 881540"/>
                <a:gd name="connsiteX176" fmla="*/ 92393 w 1009195"/>
                <a:gd name="connsiteY176" fmla="*/ 543013 h 881540"/>
                <a:gd name="connsiteX177" fmla="*/ 83354 w 1009195"/>
                <a:gd name="connsiteY177" fmla="*/ 546821 h 881540"/>
                <a:gd name="connsiteX178" fmla="*/ 80785 w 1009195"/>
                <a:gd name="connsiteY178" fmla="*/ 554628 h 881540"/>
                <a:gd name="connsiteX179" fmla="*/ 78311 w 1009195"/>
                <a:gd name="connsiteY179" fmla="*/ 554628 h 881540"/>
                <a:gd name="connsiteX180" fmla="*/ 78311 w 1009195"/>
                <a:gd name="connsiteY180" fmla="*/ 559768 h 881540"/>
                <a:gd name="connsiteX181" fmla="*/ 82212 w 1009195"/>
                <a:gd name="connsiteY181" fmla="*/ 563671 h 881540"/>
                <a:gd name="connsiteX182" fmla="*/ 72697 w 1009195"/>
                <a:gd name="connsiteY182" fmla="*/ 566242 h 881540"/>
                <a:gd name="connsiteX183" fmla="*/ 70128 w 1009195"/>
                <a:gd name="connsiteY183" fmla="*/ 575286 h 881540"/>
                <a:gd name="connsiteX184" fmla="*/ 75266 w 1009195"/>
                <a:gd name="connsiteY184" fmla="*/ 580427 h 881540"/>
                <a:gd name="connsiteX185" fmla="*/ 73934 w 1009195"/>
                <a:gd name="connsiteY185" fmla="*/ 588138 h 881540"/>
                <a:gd name="connsiteX186" fmla="*/ 77835 w 1009195"/>
                <a:gd name="connsiteY186" fmla="*/ 598514 h 881540"/>
                <a:gd name="connsiteX187" fmla="*/ 68796 w 1009195"/>
                <a:gd name="connsiteY187" fmla="*/ 607558 h 881540"/>
                <a:gd name="connsiteX188" fmla="*/ 66226 w 1009195"/>
                <a:gd name="connsiteY188" fmla="*/ 620410 h 881540"/>
                <a:gd name="connsiteX189" fmla="*/ 70128 w 1009195"/>
                <a:gd name="connsiteY189" fmla="*/ 628216 h 881540"/>
                <a:gd name="connsiteX190" fmla="*/ 77835 w 1009195"/>
                <a:gd name="connsiteY190" fmla="*/ 632024 h 881540"/>
                <a:gd name="connsiteX191" fmla="*/ 76503 w 1009195"/>
                <a:gd name="connsiteY191" fmla="*/ 643638 h 881540"/>
                <a:gd name="connsiteX192" fmla="*/ 75266 w 1009195"/>
                <a:gd name="connsiteY192" fmla="*/ 652682 h 881540"/>
                <a:gd name="connsiteX193" fmla="*/ 79168 w 1009195"/>
                <a:gd name="connsiteY193" fmla="*/ 664297 h 881540"/>
                <a:gd name="connsiteX194" fmla="*/ 81736 w 1009195"/>
                <a:gd name="connsiteY194" fmla="*/ 665629 h 881540"/>
                <a:gd name="connsiteX195" fmla="*/ 79168 w 1009195"/>
                <a:gd name="connsiteY195" fmla="*/ 666962 h 881540"/>
                <a:gd name="connsiteX196" fmla="*/ 75266 w 1009195"/>
                <a:gd name="connsiteY196" fmla="*/ 677243 h 881540"/>
                <a:gd name="connsiteX197" fmla="*/ 76503 w 1009195"/>
                <a:gd name="connsiteY197" fmla="*/ 684955 h 881540"/>
                <a:gd name="connsiteX198" fmla="*/ 64895 w 1009195"/>
                <a:gd name="connsiteY198" fmla="*/ 701805 h 881540"/>
                <a:gd name="connsiteX199" fmla="*/ 68796 w 1009195"/>
                <a:gd name="connsiteY199" fmla="*/ 703043 h 881540"/>
                <a:gd name="connsiteX200" fmla="*/ 70128 w 1009195"/>
                <a:gd name="connsiteY200" fmla="*/ 705708 h 881540"/>
                <a:gd name="connsiteX201" fmla="*/ 70128 w 1009195"/>
                <a:gd name="connsiteY201" fmla="*/ 708183 h 881540"/>
                <a:gd name="connsiteX202" fmla="*/ 68796 w 1009195"/>
                <a:gd name="connsiteY202" fmla="*/ 713419 h 881540"/>
                <a:gd name="connsiteX203" fmla="*/ 67559 w 1009195"/>
                <a:gd name="connsiteY203" fmla="*/ 721130 h 881540"/>
                <a:gd name="connsiteX204" fmla="*/ 63658 w 1009195"/>
                <a:gd name="connsiteY204" fmla="*/ 731507 h 881540"/>
                <a:gd name="connsiteX205" fmla="*/ 62325 w 1009195"/>
                <a:gd name="connsiteY205" fmla="*/ 732744 h 881540"/>
                <a:gd name="connsiteX206" fmla="*/ 62325 w 1009195"/>
                <a:gd name="connsiteY206" fmla="*/ 734077 h 881540"/>
                <a:gd name="connsiteX207" fmla="*/ 52049 w 1009195"/>
                <a:gd name="connsiteY207" fmla="*/ 737885 h 881540"/>
                <a:gd name="connsiteX208" fmla="*/ 41677 w 1009195"/>
                <a:gd name="connsiteY208" fmla="*/ 741788 h 881540"/>
                <a:gd name="connsiteX209" fmla="*/ 41677 w 1009195"/>
                <a:gd name="connsiteY209" fmla="*/ 744549 h 881540"/>
                <a:gd name="connsiteX210" fmla="*/ 45578 w 1009195"/>
                <a:gd name="connsiteY210" fmla="*/ 748452 h 881540"/>
                <a:gd name="connsiteX211" fmla="*/ 49479 w 1009195"/>
                <a:gd name="connsiteY211" fmla="*/ 754926 h 881540"/>
                <a:gd name="connsiteX212" fmla="*/ 54618 w 1009195"/>
                <a:gd name="connsiteY212" fmla="*/ 765207 h 881540"/>
                <a:gd name="connsiteX213" fmla="*/ 55950 w 1009195"/>
                <a:gd name="connsiteY213" fmla="*/ 766540 h 881540"/>
                <a:gd name="connsiteX214" fmla="*/ 57187 w 1009195"/>
                <a:gd name="connsiteY214" fmla="*/ 766540 h 881540"/>
                <a:gd name="connsiteX215" fmla="*/ 76218 w 1009195"/>
                <a:gd name="connsiteY215" fmla="*/ 753593 h 881540"/>
                <a:gd name="connsiteX216" fmla="*/ 90491 w 1009195"/>
                <a:gd name="connsiteY216" fmla="*/ 748452 h 881540"/>
                <a:gd name="connsiteX217" fmla="*/ 104669 w 1009195"/>
                <a:gd name="connsiteY217" fmla="*/ 748452 h 881540"/>
                <a:gd name="connsiteX218" fmla="*/ 126649 w 1009195"/>
                <a:gd name="connsiteY218" fmla="*/ 747120 h 881540"/>
                <a:gd name="connsiteX219" fmla="*/ 138162 w 1009195"/>
                <a:gd name="connsiteY219" fmla="*/ 749785 h 881540"/>
                <a:gd name="connsiteX220" fmla="*/ 149866 w 1009195"/>
                <a:gd name="connsiteY220" fmla="*/ 748452 h 881540"/>
                <a:gd name="connsiteX221" fmla="*/ 152435 w 1009195"/>
                <a:gd name="connsiteY221" fmla="*/ 748452 h 881540"/>
                <a:gd name="connsiteX222" fmla="*/ 169182 w 1009195"/>
                <a:gd name="connsiteY222" fmla="*/ 744549 h 881540"/>
                <a:gd name="connsiteX223" fmla="*/ 184692 w 1009195"/>
                <a:gd name="connsiteY223" fmla="*/ 744549 h 881540"/>
                <a:gd name="connsiteX224" fmla="*/ 196301 w 1009195"/>
                <a:gd name="connsiteY224" fmla="*/ 748452 h 881540"/>
                <a:gd name="connsiteX225" fmla="*/ 238835 w 1009195"/>
                <a:gd name="connsiteY225" fmla="*/ 762637 h 881540"/>
                <a:gd name="connsiteX226" fmla="*/ 285365 w 1009195"/>
                <a:gd name="connsiteY226" fmla="*/ 781677 h 881540"/>
                <a:gd name="connsiteX227" fmla="*/ 320191 w 1009195"/>
                <a:gd name="connsiteY227" fmla="*/ 789483 h 881540"/>
                <a:gd name="connsiteX228" fmla="*/ 357586 w 1009195"/>
                <a:gd name="connsiteY228" fmla="*/ 793386 h 881540"/>
                <a:gd name="connsiteX229" fmla="*/ 367862 w 1009195"/>
                <a:gd name="connsiteY229" fmla="*/ 790720 h 881540"/>
                <a:gd name="connsiteX230" fmla="*/ 385942 w 1009195"/>
                <a:gd name="connsiteY230" fmla="*/ 780439 h 881540"/>
                <a:gd name="connsiteX231" fmla="*/ 389843 w 1009195"/>
                <a:gd name="connsiteY231" fmla="*/ 779106 h 881540"/>
                <a:gd name="connsiteX232" fmla="*/ 394981 w 1009195"/>
                <a:gd name="connsiteY232" fmla="*/ 779106 h 881540"/>
                <a:gd name="connsiteX233" fmla="*/ 405353 w 1009195"/>
                <a:gd name="connsiteY233" fmla="*/ 780439 h 881540"/>
                <a:gd name="connsiteX234" fmla="*/ 407922 w 1009195"/>
                <a:gd name="connsiteY234" fmla="*/ 779106 h 881540"/>
                <a:gd name="connsiteX235" fmla="*/ 407922 w 1009195"/>
                <a:gd name="connsiteY235" fmla="*/ 777869 h 881540"/>
                <a:gd name="connsiteX236" fmla="*/ 405353 w 1009195"/>
                <a:gd name="connsiteY236" fmla="*/ 775298 h 881540"/>
                <a:gd name="connsiteX237" fmla="*/ 404021 w 1009195"/>
                <a:gd name="connsiteY237" fmla="*/ 775298 h 881540"/>
                <a:gd name="connsiteX238" fmla="*/ 404021 w 1009195"/>
                <a:gd name="connsiteY238" fmla="*/ 773966 h 881540"/>
                <a:gd name="connsiteX239" fmla="*/ 406590 w 1009195"/>
                <a:gd name="connsiteY239" fmla="*/ 772728 h 881540"/>
                <a:gd name="connsiteX240" fmla="*/ 409159 w 1009195"/>
                <a:gd name="connsiteY240" fmla="*/ 771395 h 881540"/>
                <a:gd name="connsiteX241" fmla="*/ 409159 w 1009195"/>
                <a:gd name="connsiteY241" fmla="*/ 768825 h 881540"/>
                <a:gd name="connsiteX242" fmla="*/ 407922 w 1009195"/>
                <a:gd name="connsiteY242" fmla="*/ 767492 h 881540"/>
                <a:gd name="connsiteX243" fmla="*/ 406590 w 1009195"/>
                <a:gd name="connsiteY243" fmla="*/ 767492 h 881540"/>
                <a:gd name="connsiteX244" fmla="*/ 404021 w 1009195"/>
                <a:gd name="connsiteY244" fmla="*/ 768825 h 881540"/>
                <a:gd name="connsiteX245" fmla="*/ 398882 w 1009195"/>
                <a:gd name="connsiteY245" fmla="*/ 770158 h 881540"/>
                <a:gd name="connsiteX246" fmla="*/ 397550 w 1009195"/>
                <a:gd name="connsiteY246" fmla="*/ 771395 h 881540"/>
                <a:gd name="connsiteX247" fmla="*/ 394981 w 1009195"/>
                <a:gd name="connsiteY247" fmla="*/ 770158 h 881540"/>
                <a:gd name="connsiteX248" fmla="*/ 392412 w 1009195"/>
                <a:gd name="connsiteY248" fmla="*/ 767492 h 881540"/>
                <a:gd name="connsiteX249" fmla="*/ 389843 w 1009195"/>
                <a:gd name="connsiteY249" fmla="*/ 763589 h 881540"/>
                <a:gd name="connsiteX250" fmla="*/ 388511 w 1009195"/>
                <a:gd name="connsiteY250" fmla="*/ 759781 h 881540"/>
                <a:gd name="connsiteX251" fmla="*/ 388511 w 1009195"/>
                <a:gd name="connsiteY251" fmla="*/ 758448 h 881540"/>
                <a:gd name="connsiteX252" fmla="*/ 385942 w 1009195"/>
                <a:gd name="connsiteY252" fmla="*/ 757211 h 881540"/>
                <a:gd name="connsiteX253" fmla="*/ 383372 w 1009195"/>
                <a:gd name="connsiteY253" fmla="*/ 758448 h 881540"/>
                <a:gd name="connsiteX254" fmla="*/ 379471 w 1009195"/>
                <a:gd name="connsiteY254" fmla="*/ 755878 h 881540"/>
                <a:gd name="connsiteX255" fmla="*/ 376902 w 1009195"/>
                <a:gd name="connsiteY255" fmla="*/ 753307 h 881540"/>
                <a:gd name="connsiteX256" fmla="*/ 375665 w 1009195"/>
                <a:gd name="connsiteY256" fmla="*/ 748167 h 881540"/>
                <a:gd name="connsiteX257" fmla="*/ 375665 w 1009195"/>
                <a:gd name="connsiteY257" fmla="*/ 743026 h 881540"/>
                <a:gd name="connsiteX258" fmla="*/ 378234 w 1009195"/>
                <a:gd name="connsiteY258" fmla="*/ 740456 h 881540"/>
                <a:gd name="connsiteX259" fmla="*/ 380803 w 1009195"/>
                <a:gd name="connsiteY259" fmla="*/ 739123 h 881540"/>
                <a:gd name="connsiteX260" fmla="*/ 385942 w 1009195"/>
                <a:gd name="connsiteY260" fmla="*/ 739123 h 881540"/>
                <a:gd name="connsiteX261" fmla="*/ 388511 w 1009195"/>
                <a:gd name="connsiteY261" fmla="*/ 740456 h 881540"/>
                <a:gd name="connsiteX262" fmla="*/ 389843 w 1009195"/>
                <a:gd name="connsiteY262" fmla="*/ 740456 h 881540"/>
                <a:gd name="connsiteX263" fmla="*/ 388511 w 1009195"/>
                <a:gd name="connsiteY263" fmla="*/ 743026 h 881540"/>
                <a:gd name="connsiteX264" fmla="*/ 387273 w 1009195"/>
                <a:gd name="connsiteY264" fmla="*/ 748167 h 881540"/>
                <a:gd name="connsiteX265" fmla="*/ 387273 w 1009195"/>
                <a:gd name="connsiteY265" fmla="*/ 749500 h 881540"/>
                <a:gd name="connsiteX266" fmla="*/ 389843 w 1009195"/>
                <a:gd name="connsiteY266" fmla="*/ 749500 h 881540"/>
                <a:gd name="connsiteX267" fmla="*/ 398882 w 1009195"/>
                <a:gd name="connsiteY267" fmla="*/ 744263 h 881540"/>
                <a:gd name="connsiteX268" fmla="*/ 409159 w 1009195"/>
                <a:gd name="connsiteY268" fmla="*/ 739123 h 881540"/>
                <a:gd name="connsiteX269" fmla="*/ 418675 w 1009195"/>
                <a:gd name="connsiteY269" fmla="*/ 732649 h 881540"/>
                <a:gd name="connsiteX270" fmla="*/ 420006 w 1009195"/>
                <a:gd name="connsiteY270" fmla="*/ 731412 h 881540"/>
                <a:gd name="connsiteX271" fmla="*/ 418675 w 1009195"/>
                <a:gd name="connsiteY271" fmla="*/ 727509 h 881540"/>
                <a:gd name="connsiteX272" fmla="*/ 420006 w 1009195"/>
                <a:gd name="connsiteY272" fmla="*/ 723605 h 881540"/>
                <a:gd name="connsiteX273" fmla="*/ 421339 w 1009195"/>
                <a:gd name="connsiteY273" fmla="*/ 722368 h 881540"/>
                <a:gd name="connsiteX274" fmla="*/ 422576 w 1009195"/>
                <a:gd name="connsiteY274" fmla="*/ 723605 h 881540"/>
                <a:gd name="connsiteX275" fmla="*/ 425145 w 1009195"/>
                <a:gd name="connsiteY275" fmla="*/ 724938 h 881540"/>
                <a:gd name="connsiteX276" fmla="*/ 427714 w 1009195"/>
                <a:gd name="connsiteY276" fmla="*/ 727509 h 881540"/>
                <a:gd name="connsiteX277" fmla="*/ 432852 w 1009195"/>
                <a:gd name="connsiteY277" fmla="*/ 724938 h 881540"/>
                <a:gd name="connsiteX278" fmla="*/ 435516 w 1009195"/>
                <a:gd name="connsiteY278" fmla="*/ 722368 h 881540"/>
                <a:gd name="connsiteX279" fmla="*/ 441892 w 1009195"/>
                <a:gd name="connsiteY279" fmla="*/ 721035 h 881540"/>
                <a:gd name="connsiteX280" fmla="*/ 448362 w 1009195"/>
                <a:gd name="connsiteY280" fmla="*/ 722368 h 881540"/>
                <a:gd name="connsiteX281" fmla="*/ 449695 w 1009195"/>
                <a:gd name="connsiteY281" fmla="*/ 723605 h 881540"/>
                <a:gd name="connsiteX282" fmla="*/ 449695 w 1009195"/>
                <a:gd name="connsiteY282" fmla="*/ 732649 h 881540"/>
                <a:gd name="connsiteX283" fmla="*/ 448362 w 1009195"/>
                <a:gd name="connsiteY283" fmla="*/ 733982 h 881540"/>
                <a:gd name="connsiteX284" fmla="*/ 448362 w 1009195"/>
                <a:gd name="connsiteY284" fmla="*/ 735220 h 881540"/>
                <a:gd name="connsiteX285" fmla="*/ 443224 w 1009195"/>
                <a:gd name="connsiteY285" fmla="*/ 735220 h 881540"/>
                <a:gd name="connsiteX286" fmla="*/ 438086 w 1009195"/>
                <a:gd name="connsiteY286" fmla="*/ 739123 h 881540"/>
                <a:gd name="connsiteX287" fmla="*/ 438086 w 1009195"/>
                <a:gd name="connsiteY287" fmla="*/ 744549 h 881540"/>
                <a:gd name="connsiteX288" fmla="*/ 440655 w 1009195"/>
                <a:gd name="connsiteY288" fmla="*/ 748452 h 881540"/>
                <a:gd name="connsiteX289" fmla="*/ 441892 w 1009195"/>
                <a:gd name="connsiteY289" fmla="*/ 749785 h 881540"/>
                <a:gd name="connsiteX290" fmla="*/ 445793 w 1009195"/>
                <a:gd name="connsiteY290" fmla="*/ 751022 h 881540"/>
                <a:gd name="connsiteX291" fmla="*/ 447125 w 1009195"/>
                <a:gd name="connsiteY291" fmla="*/ 749785 h 881540"/>
                <a:gd name="connsiteX292" fmla="*/ 448362 w 1009195"/>
                <a:gd name="connsiteY292" fmla="*/ 747120 h 881540"/>
                <a:gd name="connsiteX293" fmla="*/ 450931 w 1009195"/>
                <a:gd name="connsiteY293" fmla="*/ 745882 h 881540"/>
                <a:gd name="connsiteX294" fmla="*/ 459971 w 1009195"/>
                <a:gd name="connsiteY294" fmla="*/ 741978 h 881540"/>
                <a:gd name="connsiteX295" fmla="*/ 462540 w 1009195"/>
                <a:gd name="connsiteY295" fmla="*/ 740741 h 881540"/>
                <a:gd name="connsiteX296" fmla="*/ 471580 w 1009195"/>
                <a:gd name="connsiteY296" fmla="*/ 743311 h 881540"/>
                <a:gd name="connsiteX297" fmla="*/ 481095 w 1009195"/>
                <a:gd name="connsiteY297" fmla="*/ 743311 h 881540"/>
                <a:gd name="connsiteX298" fmla="*/ 488898 w 1009195"/>
                <a:gd name="connsiteY298" fmla="*/ 740741 h 881540"/>
                <a:gd name="connsiteX299" fmla="*/ 490135 w 1009195"/>
                <a:gd name="connsiteY299" fmla="*/ 739409 h 881540"/>
                <a:gd name="connsiteX300" fmla="*/ 491466 w 1009195"/>
                <a:gd name="connsiteY300" fmla="*/ 740741 h 881540"/>
                <a:gd name="connsiteX301" fmla="*/ 491466 w 1009195"/>
                <a:gd name="connsiteY301" fmla="*/ 741978 h 881540"/>
                <a:gd name="connsiteX302" fmla="*/ 492703 w 1009195"/>
                <a:gd name="connsiteY302" fmla="*/ 745882 h 881540"/>
                <a:gd name="connsiteX303" fmla="*/ 492703 w 1009195"/>
                <a:gd name="connsiteY303" fmla="*/ 751022 h 881540"/>
                <a:gd name="connsiteX304" fmla="*/ 491466 w 1009195"/>
                <a:gd name="connsiteY304" fmla="*/ 754926 h 881540"/>
                <a:gd name="connsiteX305" fmla="*/ 490135 w 1009195"/>
                <a:gd name="connsiteY305" fmla="*/ 757496 h 881540"/>
                <a:gd name="connsiteX306" fmla="*/ 487565 w 1009195"/>
                <a:gd name="connsiteY306" fmla="*/ 760066 h 881540"/>
                <a:gd name="connsiteX307" fmla="*/ 486328 w 1009195"/>
                <a:gd name="connsiteY307" fmla="*/ 761304 h 881540"/>
                <a:gd name="connsiteX308" fmla="*/ 486328 w 1009195"/>
                <a:gd name="connsiteY308" fmla="*/ 765207 h 881540"/>
                <a:gd name="connsiteX309" fmla="*/ 487565 w 1009195"/>
                <a:gd name="connsiteY309" fmla="*/ 766540 h 881540"/>
                <a:gd name="connsiteX310" fmla="*/ 491466 w 1009195"/>
                <a:gd name="connsiteY310" fmla="*/ 766540 h 881540"/>
                <a:gd name="connsiteX311" fmla="*/ 499174 w 1009195"/>
                <a:gd name="connsiteY311" fmla="*/ 765207 h 881540"/>
                <a:gd name="connsiteX312" fmla="*/ 506976 w 1009195"/>
                <a:gd name="connsiteY312" fmla="*/ 765207 h 881540"/>
                <a:gd name="connsiteX313" fmla="*/ 506976 w 1009195"/>
                <a:gd name="connsiteY313" fmla="*/ 767778 h 881540"/>
                <a:gd name="connsiteX314" fmla="*/ 509546 w 1009195"/>
                <a:gd name="connsiteY314" fmla="*/ 774251 h 881540"/>
                <a:gd name="connsiteX315" fmla="*/ 510783 w 1009195"/>
                <a:gd name="connsiteY315" fmla="*/ 778154 h 881540"/>
                <a:gd name="connsiteX316" fmla="*/ 510783 w 1009195"/>
                <a:gd name="connsiteY316" fmla="*/ 783295 h 881540"/>
                <a:gd name="connsiteX317" fmla="*/ 509546 w 1009195"/>
                <a:gd name="connsiteY317" fmla="*/ 784533 h 881540"/>
                <a:gd name="connsiteX318" fmla="*/ 506976 w 1009195"/>
                <a:gd name="connsiteY318" fmla="*/ 788436 h 881540"/>
                <a:gd name="connsiteX319" fmla="*/ 506976 w 1009195"/>
                <a:gd name="connsiteY319" fmla="*/ 789768 h 881540"/>
                <a:gd name="connsiteX320" fmla="*/ 508214 w 1009195"/>
                <a:gd name="connsiteY320" fmla="*/ 789768 h 881540"/>
                <a:gd name="connsiteX321" fmla="*/ 510783 w 1009195"/>
                <a:gd name="connsiteY321" fmla="*/ 788436 h 881540"/>
                <a:gd name="connsiteX322" fmla="*/ 517253 w 1009195"/>
                <a:gd name="connsiteY322" fmla="*/ 787198 h 881540"/>
                <a:gd name="connsiteX323" fmla="*/ 521154 w 1009195"/>
                <a:gd name="connsiteY323" fmla="*/ 784533 h 881540"/>
                <a:gd name="connsiteX324" fmla="*/ 524961 w 1009195"/>
                <a:gd name="connsiteY324" fmla="*/ 783295 h 881540"/>
                <a:gd name="connsiteX325" fmla="*/ 526293 w 1009195"/>
                <a:gd name="connsiteY325" fmla="*/ 780724 h 881540"/>
                <a:gd name="connsiteX326" fmla="*/ 528862 w 1009195"/>
                <a:gd name="connsiteY326" fmla="*/ 779392 h 881540"/>
                <a:gd name="connsiteX327" fmla="*/ 528862 w 1009195"/>
                <a:gd name="connsiteY327" fmla="*/ 771680 h 881540"/>
                <a:gd name="connsiteX328" fmla="*/ 531431 w 1009195"/>
                <a:gd name="connsiteY328" fmla="*/ 765207 h 881540"/>
                <a:gd name="connsiteX329" fmla="*/ 535333 w 1009195"/>
                <a:gd name="connsiteY329" fmla="*/ 758734 h 881540"/>
                <a:gd name="connsiteX330" fmla="*/ 537901 w 1009195"/>
                <a:gd name="connsiteY330" fmla="*/ 758734 h 881540"/>
                <a:gd name="connsiteX331" fmla="*/ 539234 w 1009195"/>
                <a:gd name="connsiteY331" fmla="*/ 762637 h 881540"/>
                <a:gd name="connsiteX332" fmla="*/ 539234 w 1009195"/>
                <a:gd name="connsiteY332" fmla="*/ 769110 h 881540"/>
                <a:gd name="connsiteX333" fmla="*/ 536569 w 1009195"/>
                <a:gd name="connsiteY333" fmla="*/ 775584 h 881540"/>
                <a:gd name="connsiteX334" fmla="*/ 532763 w 1009195"/>
                <a:gd name="connsiteY334" fmla="*/ 781962 h 881540"/>
                <a:gd name="connsiteX335" fmla="*/ 531431 w 1009195"/>
                <a:gd name="connsiteY335" fmla="*/ 788436 h 881540"/>
                <a:gd name="connsiteX336" fmla="*/ 531431 w 1009195"/>
                <a:gd name="connsiteY336" fmla="*/ 789768 h 881540"/>
                <a:gd name="connsiteX337" fmla="*/ 532763 w 1009195"/>
                <a:gd name="connsiteY337" fmla="*/ 791006 h 881540"/>
                <a:gd name="connsiteX338" fmla="*/ 537901 w 1009195"/>
                <a:gd name="connsiteY338" fmla="*/ 791006 h 881540"/>
                <a:gd name="connsiteX339" fmla="*/ 541803 w 1009195"/>
                <a:gd name="connsiteY339" fmla="*/ 788436 h 881540"/>
                <a:gd name="connsiteX340" fmla="*/ 544562 w 1009195"/>
                <a:gd name="connsiteY340" fmla="*/ 788436 h 881540"/>
                <a:gd name="connsiteX341" fmla="*/ 547132 w 1009195"/>
                <a:gd name="connsiteY341" fmla="*/ 789768 h 881540"/>
                <a:gd name="connsiteX342" fmla="*/ 547132 w 1009195"/>
                <a:gd name="connsiteY342" fmla="*/ 791006 h 881540"/>
                <a:gd name="connsiteX343" fmla="*/ 545799 w 1009195"/>
                <a:gd name="connsiteY343" fmla="*/ 792339 h 881540"/>
                <a:gd name="connsiteX344" fmla="*/ 547132 w 1009195"/>
                <a:gd name="connsiteY344" fmla="*/ 794909 h 881540"/>
                <a:gd name="connsiteX345" fmla="*/ 549700 w 1009195"/>
                <a:gd name="connsiteY345" fmla="*/ 794909 h 881540"/>
                <a:gd name="connsiteX346" fmla="*/ 550937 w 1009195"/>
                <a:gd name="connsiteY346" fmla="*/ 793671 h 881540"/>
                <a:gd name="connsiteX347" fmla="*/ 553602 w 1009195"/>
                <a:gd name="connsiteY347" fmla="*/ 789768 h 881540"/>
                <a:gd name="connsiteX348" fmla="*/ 556171 w 1009195"/>
                <a:gd name="connsiteY348" fmla="*/ 787198 h 881540"/>
                <a:gd name="connsiteX349" fmla="*/ 558740 w 1009195"/>
                <a:gd name="connsiteY349" fmla="*/ 784533 h 881540"/>
                <a:gd name="connsiteX350" fmla="*/ 560072 w 1009195"/>
                <a:gd name="connsiteY350" fmla="*/ 780724 h 881540"/>
                <a:gd name="connsiteX351" fmla="*/ 562642 w 1009195"/>
                <a:gd name="connsiteY351" fmla="*/ 780724 h 881540"/>
                <a:gd name="connsiteX352" fmla="*/ 562642 w 1009195"/>
                <a:gd name="connsiteY352" fmla="*/ 779392 h 881540"/>
                <a:gd name="connsiteX353" fmla="*/ 563879 w 1009195"/>
                <a:gd name="connsiteY353" fmla="*/ 775584 h 881540"/>
                <a:gd name="connsiteX354" fmla="*/ 563879 w 1009195"/>
                <a:gd name="connsiteY354" fmla="*/ 770443 h 881540"/>
                <a:gd name="connsiteX355" fmla="*/ 562642 w 1009195"/>
                <a:gd name="connsiteY355" fmla="*/ 767778 h 881540"/>
                <a:gd name="connsiteX356" fmla="*/ 562642 w 1009195"/>
                <a:gd name="connsiteY356" fmla="*/ 765207 h 881540"/>
                <a:gd name="connsiteX357" fmla="*/ 561309 w 1009195"/>
                <a:gd name="connsiteY357" fmla="*/ 763875 h 881540"/>
                <a:gd name="connsiteX358" fmla="*/ 561309 w 1009195"/>
                <a:gd name="connsiteY358" fmla="*/ 761304 h 881540"/>
                <a:gd name="connsiteX359" fmla="*/ 562642 w 1009195"/>
                <a:gd name="connsiteY359" fmla="*/ 758734 h 881540"/>
                <a:gd name="connsiteX360" fmla="*/ 563879 w 1009195"/>
                <a:gd name="connsiteY360" fmla="*/ 757496 h 881540"/>
                <a:gd name="connsiteX361" fmla="*/ 565210 w 1009195"/>
                <a:gd name="connsiteY361" fmla="*/ 754926 h 881540"/>
                <a:gd name="connsiteX362" fmla="*/ 565210 w 1009195"/>
                <a:gd name="connsiteY362" fmla="*/ 754069 h 881540"/>
                <a:gd name="connsiteX363" fmla="*/ 566447 w 1009195"/>
                <a:gd name="connsiteY363" fmla="*/ 752736 h 881540"/>
                <a:gd name="connsiteX364" fmla="*/ 566447 w 1009195"/>
                <a:gd name="connsiteY364" fmla="*/ 748928 h 881540"/>
                <a:gd name="connsiteX365" fmla="*/ 567780 w 1009195"/>
                <a:gd name="connsiteY365" fmla="*/ 747595 h 881540"/>
                <a:gd name="connsiteX366" fmla="*/ 566447 w 1009195"/>
                <a:gd name="connsiteY366" fmla="*/ 745025 h 881540"/>
                <a:gd name="connsiteX367" fmla="*/ 565210 w 1009195"/>
                <a:gd name="connsiteY367" fmla="*/ 743787 h 881540"/>
                <a:gd name="connsiteX368" fmla="*/ 563593 w 1009195"/>
                <a:gd name="connsiteY368" fmla="*/ 743787 h 881540"/>
                <a:gd name="connsiteX369" fmla="*/ 559786 w 1009195"/>
                <a:gd name="connsiteY369" fmla="*/ 741217 h 881540"/>
                <a:gd name="connsiteX370" fmla="*/ 555885 w 1009195"/>
                <a:gd name="connsiteY370" fmla="*/ 739884 h 881540"/>
                <a:gd name="connsiteX371" fmla="*/ 551984 w 1009195"/>
                <a:gd name="connsiteY371" fmla="*/ 738551 h 881540"/>
                <a:gd name="connsiteX372" fmla="*/ 539138 w 1009195"/>
                <a:gd name="connsiteY372" fmla="*/ 738551 h 881540"/>
                <a:gd name="connsiteX373" fmla="*/ 536474 w 1009195"/>
                <a:gd name="connsiteY373" fmla="*/ 737314 h 881540"/>
                <a:gd name="connsiteX374" fmla="*/ 535237 w 1009195"/>
                <a:gd name="connsiteY374" fmla="*/ 735981 h 881540"/>
                <a:gd name="connsiteX375" fmla="*/ 532668 w 1009195"/>
                <a:gd name="connsiteY375" fmla="*/ 729507 h 881540"/>
                <a:gd name="connsiteX376" fmla="*/ 531336 w 1009195"/>
                <a:gd name="connsiteY376" fmla="*/ 725700 h 881540"/>
                <a:gd name="connsiteX377" fmla="*/ 530099 w 1009195"/>
                <a:gd name="connsiteY377" fmla="*/ 720463 h 881540"/>
                <a:gd name="connsiteX378" fmla="*/ 527530 w 1009195"/>
                <a:gd name="connsiteY378" fmla="*/ 715323 h 881540"/>
                <a:gd name="connsiteX379" fmla="*/ 526198 w 1009195"/>
                <a:gd name="connsiteY379" fmla="*/ 712752 h 881540"/>
                <a:gd name="connsiteX380" fmla="*/ 522296 w 1009195"/>
                <a:gd name="connsiteY380" fmla="*/ 710182 h 881540"/>
                <a:gd name="connsiteX381" fmla="*/ 521060 w 1009195"/>
                <a:gd name="connsiteY381" fmla="*/ 708850 h 881540"/>
                <a:gd name="connsiteX382" fmla="*/ 518395 w 1009195"/>
                <a:gd name="connsiteY382" fmla="*/ 708850 h 881540"/>
                <a:gd name="connsiteX383" fmla="*/ 516016 w 1009195"/>
                <a:gd name="connsiteY383" fmla="*/ 706470 h 881540"/>
                <a:gd name="connsiteX384" fmla="*/ 513447 w 1009195"/>
                <a:gd name="connsiteY384" fmla="*/ 705137 h 881540"/>
                <a:gd name="connsiteX385" fmla="*/ 512210 w 1009195"/>
                <a:gd name="connsiteY385" fmla="*/ 705137 h 881540"/>
                <a:gd name="connsiteX386" fmla="*/ 509641 w 1009195"/>
                <a:gd name="connsiteY386" fmla="*/ 703804 h 881540"/>
                <a:gd name="connsiteX387" fmla="*/ 507072 w 1009195"/>
                <a:gd name="connsiteY387" fmla="*/ 702566 h 881540"/>
                <a:gd name="connsiteX388" fmla="*/ 505739 w 1009195"/>
                <a:gd name="connsiteY388" fmla="*/ 702566 h 881540"/>
                <a:gd name="connsiteX389" fmla="*/ 504408 w 1009195"/>
                <a:gd name="connsiteY389" fmla="*/ 699901 h 881540"/>
                <a:gd name="connsiteX390" fmla="*/ 503171 w 1009195"/>
                <a:gd name="connsiteY390" fmla="*/ 699901 h 881540"/>
                <a:gd name="connsiteX391" fmla="*/ 500601 w 1009195"/>
                <a:gd name="connsiteY391" fmla="*/ 698663 h 881540"/>
                <a:gd name="connsiteX392" fmla="*/ 498032 w 1009195"/>
                <a:gd name="connsiteY392" fmla="*/ 697331 h 881540"/>
                <a:gd name="connsiteX393" fmla="*/ 494131 w 1009195"/>
                <a:gd name="connsiteY393" fmla="*/ 697331 h 881540"/>
                <a:gd name="connsiteX394" fmla="*/ 491562 w 1009195"/>
                <a:gd name="connsiteY394" fmla="*/ 696093 h 881540"/>
                <a:gd name="connsiteX395" fmla="*/ 488992 w 1009195"/>
                <a:gd name="connsiteY395" fmla="*/ 694760 h 881540"/>
                <a:gd name="connsiteX396" fmla="*/ 486424 w 1009195"/>
                <a:gd name="connsiteY396" fmla="*/ 692190 h 881540"/>
                <a:gd name="connsiteX397" fmla="*/ 485091 w 1009195"/>
                <a:gd name="connsiteY397" fmla="*/ 690952 h 881540"/>
                <a:gd name="connsiteX398" fmla="*/ 485091 w 1009195"/>
                <a:gd name="connsiteY398" fmla="*/ 688382 h 881540"/>
                <a:gd name="connsiteX399" fmla="*/ 482522 w 1009195"/>
                <a:gd name="connsiteY399" fmla="*/ 685716 h 881540"/>
                <a:gd name="connsiteX400" fmla="*/ 481190 w 1009195"/>
                <a:gd name="connsiteY400" fmla="*/ 684479 h 881540"/>
                <a:gd name="connsiteX401" fmla="*/ 481190 w 1009195"/>
                <a:gd name="connsiteY401" fmla="*/ 683146 h 881540"/>
                <a:gd name="connsiteX402" fmla="*/ 479953 w 1009195"/>
                <a:gd name="connsiteY402" fmla="*/ 679338 h 881540"/>
                <a:gd name="connsiteX403" fmla="*/ 479953 w 1009195"/>
                <a:gd name="connsiteY403" fmla="*/ 676768 h 881540"/>
                <a:gd name="connsiteX404" fmla="*/ 481190 w 1009195"/>
                <a:gd name="connsiteY404" fmla="*/ 675435 h 881540"/>
                <a:gd name="connsiteX405" fmla="*/ 482522 w 1009195"/>
                <a:gd name="connsiteY405" fmla="*/ 674102 h 881540"/>
                <a:gd name="connsiteX406" fmla="*/ 482522 w 1009195"/>
                <a:gd name="connsiteY406" fmla="*/ 667724 h 881540"/>
                <a:gd name="connsiteX407" fmla="*/ 481190 w 1009195"/>
                <a:gd name="connsiteY407" fmla="*/ 666391 h 881540"/>
                <a:gd name="connsiteX408" fmla="*/ 479953 w 1009195"/>
                <a:gd name="connsiteY408" fmla="*/ 665058 h 881540"/>
                <a:gd name="connsiteX409" fmla="*/ 479953 w 1009195"/>
                <a:gd name="connsiteY409" fmla="*/ 659917 h 881540"/>
                <a:gd name="connsiteX410" fmla="*/ 482522 w 1009195"/>
                <a:gd name="connsiteY410" fmla="*/ 659917 h 881540"/>
                <a:gd name="connsiteX411" fmla="*/ 482522 w 1009195"/>
                <a:gd name="connsiteY411" fmla="*/ 662488 h 881540"/>
                <a:gd name="connsiteX412" fmla="*/ 485091 w 1009195"/>
                <a:gd name="connsiteY412" fmla="*/ 663820 h 881540"/>
                <a:gd name="connsiteX413" fmla="*/ 486424 w 1009195"/>
                <a:gd name="connsiteY413" fmla="*/ 665058 h 881540"/>
                <a:gd name="connsiteX414" fmla="*/ 487661 w 1009195"/>
                <a:gd name="connsiteY414" fmla="*/ 667724 h 881540"/>
                <a:gd name="connsiteX415" fmla="*/ 487661 w 1009195"/>
                <a:gd name="connsiteY415" fmla="*/ 675435 h 881540"/>
                <a:gd name="connsiteX416" fmla="*/ 488992 w 1009195"/>
                <a:gd name="connsiteY416" fmla="*/ 676768 h 881540"/>
                <a:gd name="connsiteX417" fmla="*/ 494131 w 1009195"/>
                <a:gd name="connsiteY417" fmla="*/ 676768 h 881540"/>
                <a:gd name="connsiteX418" fmla="*/ 495368 w 1009195"/>
                <a:gd name="connsiteY418" fmla="*/ 678005 h 881540"/>
                <a:gd name="connsiteX419" fmla="*/ 496986 w 1009195"/>
                <a:gd name="connsiteY419" fmla="*/ 678005 h 881540"/>
                <a:gd name="connsiteX420" fmla="*/ 496986 w 1009195"/>
                <a:gd name="connsiteY420" fmla="*/ 679338 h 881540"/>
                <a:gd name="connsiteX421" fmla="*/ 498318 w 1009195"/>
                <a:gd name="connsiteY421" fmla="*/ 680575 h 881540"/>
                <a:gd name="connsiteX422" fmla="*/ 499555 w 1009195"/>
                <a:gd name="connsiteY422" fmla="*/ 681908 h 881540"/>
                <a:gd name="connsiteX423" fmla="*/ 498318 w 1009195"/>
                <a:gd name="connsiteY423" fmla="*/ 684479 h 881540"/>
                <a:gd name="connsiteX424" fmla="*/ 496986 w 1009195"/>
                <a:gd name="connsiteY424" fmla="*/ 684479 h 881540"/>
                <a:gd name="connsiteX425" fmla="*/ 495653 w 1009195"/>
                <a:gd name="connsiteY425" fmla="*/ 685716 h 881540"/>
                <a:gd name="connsiteX426" fmla="*/ 495653 w 1009195"/>
                <a:gd name="connsiteY426" fmla="*/ 688382 h 881540"/>
                <a:gd name="connsiteX427" fmla="*/ 496986 w 1009195"/>
                <a:gd name="connsiteY427" fmla="*/ 687049 h 881540"/>
                <a:gd name="connsiteX428" fmla="*/ 498318 w 1009195"/>
                <a:gd name="connsiteY428" fmla="*/ 687049 h 881540"/>
                <a:gd name="connsiteX429" fmla="*/ 499555 w 1009195"/>
                <a:gd name="connsiteY429" fmla="*/ 688382 h 881540"/>
                <a:gd name="connsiteX430" fmla="*/ 502124 w 1009195"/>
                <a:gd name="connsiteY430" fmla="*/ 687049 h 881540"/>
                <a:gd name="connsiteX431" fmla="*/ 503456 w 1009195"/>
                <a:gd name="connsiteY431" fmla="*/ 687049 h 881540"/>
                <a:gd name="connsiteX432" fmla="*/ 503456 w 1009195"/>
                <a:gd name="connsiteY432" fmla="*/ 681908 h 881540"/>
                <a:gd name="connsiteX433" fmla="*/ 506025 w 1009195"/>
                <a:gd name="connsiteY433" fmla="*/ 681908 h 881540"/>
                <a:gd name="connsiteX434" fmla="*/ 508594 w 1009195"/>
                <a:gd name="connsiteY434" fmla="*/ 683146 h 881540"/>
                <a:gd name="connsiteX435" fmla="*/ 509926 w 1009195"/>
                <a:gd name="connsiteY435" fmla="*/ 685716 h 881540"/>
                <a:gd name="connsiteX436" fmla="*/ 515065 w 1009195"/>
                <a:gd name="connsiteY436" fmla="*/ 685716 h 881540"/>
                <a:gd name="connsiteX437" fmla="*/ 516302 w 1009195"/>
                <a:gd name="connsiteY437" fmla="*/ 687049 h 881540"/>
                <a:gd name="connsiteX438" fmla="*/ 517634 w 1009195"/>
                <a:gd name="connsiteY438" fmla="*/ 688382 h 881540"/>
                <a:gd name="connsiteX439" fmla="*/ 517634 w 1009195"/>
                <a:gd name="connsiteY439" fmla="*/ 692190 h 881540"/>
                <a:gd name="connsiteX440" fmla="*/ 515065 w 1009195"/>
                <a:gd name="connsiteY440" fmla="*/ 693523 h 881540"/>
                <a:gd name="connsiteX441" fmla="*/ 513733 w 1009195"/>
                <a:gd name="connsiteY441" fmla="*/ 693523 h 881540"/>
                <a:gd name="connsiteX442" fmla="*/ 512496 w 1009195"/>
                <a:gd name="connsiteY442" fmla="*/ 694760 h 881540"/>
                <a:gd name="connsiteX443" fmla="*/ 512496 w 1009195"/>
                <a:gd name="connsiteY443" fmla="*/ 696093 h 881540"/>
                <a:gd name="connsiteX444" fmla="*/ 515065 w 1009195"/>
                <a:gd name="connsiteY444" fmla="*/ 697331 h 881540"/>
                <a:gd name="connsiteX445" fmla="*/ 517634 w 1009195"/>
                <a:gd name="connsiteY445" fmla="*/ 698663 h 881540"/>
                <a:gd name="connsiteX446" fmla="*/ 520203 w 1009195"/>
                <a:gd name="connsiteY446" fmla="*/ 701234 h 881540"/>
                <a:gd name="connsiteX447" fmla="*/ 522772 w 1009195"/>
                <a:gd name="connsiteY447" fmla="*/ 702566 h 881540"/>
                <a:gd name="connsiteX448" fmla="*/ 524104 w 1009195"/>
                <a:gd name="connsiteY448" fmla="*/ 702566 h 881540"/>
                <a:gd name="connsiteX449" fmla="*/ 526673 w 1009195"/>
                <a:gd name="connsiteY449" fmla="*/ 705137 h 881540"/>
                <a:gd name="connsiteX450" fmla="*/ 528006 w 1009195"/>
                <a:gd name="connsiteY450" fmla="*/ 706470 h 881540"/>
                <a:gd name="connsiteX451" fmla="*/ 529243 w 1009195"/>
                <a:gd name="connsiteY451" fmla="*/ 707707 h 881540"/>
                <a:gd name="connsiteX452" fmla="*/ 531811 w 1009195"/>
                <a:gd name="connsiteY452" fmla="*/ 706470 h 881540"/>
                <a:gd name="connsiteX453" fmla="*/ 533144 w 1009195"/>
                <a:gd name="connsiteY453" fmla="*/ 703804 h 881540"/>
                <a:gd name="connsiteX454" fmla="*/ 531811 w 1009195"/>
                <a:gd name="connsiteY454" fmla="*/ 702566 h 881540"/>
                <a:gd name="connsiteX455" fmla="*/ 531811 w 1009195"/>
                <a:gd name="connsiteY455" fmla="*/ 698663 h 881540"/>
                <a:gd name="connsiteX456" fmla="*/ 530575 w 1009195"/>
                <a:gd name="connsiteY456" fmla="*/ 697331 h 881540"/>
                <a:gd name="connsiteX457" fmla="*/ 528006 w 1009195"/>
                <a:gd name="connsiteY457" fmla="*/ 694760 h 881540"/>
                <a:gd name="connsiteX458" fmla="*/ 526673 w 1009195"/>
                <a:gd name="connsiteY458" fmla="*/ 693523 h 881540"/>
                <a:gd name="connsiteX459" fmla="*/ 525341 w 1009195"/>
                <a:gd name="connsiteY459" fmla="*/ 692190 h 881540"/>
                <a:gd name="connsiteX460" fmla="*/ 524104 w 1009195"/>
                <a:gd name="connsiteY460" fmla="*/ 690952 h 881540"/>
                <a:gd name="connsiteX461" fmla="*/ 522772 w 1009195"/>
                <a:gd name="connsiteY461" fmla="*/ 687049 h 881540"/>
                <a:gd name="connsiteX462" fmla="*/ 520203 w 1009195"/>
                <a:gd name="connsiteY462" fmla="*/ 683146 h 881540"/>
                <a:gd name="connsiteX463" fmla="*/ 518871 w 1009195"/>
                <a:gd name="connsiteY463" fmla="*/ 680575 h 881540"/>
                <a:gd name="connsiteX464" fmla="*/ 517634 w 1009195"/>
                <a:gd name="connsiteY464" fmla="*/ 678005 h 881540"/>
                <a:gd name="connsiteX465" fmla="*/ 516302 w 1009195"/>
                <a:gd name="connsiteY465" fmla="*/ 675435 h 881540"/>
                <a:gd name="connsiteX466" fmla="*/ 516302 w 1009195"/>
                <a:gd name="connsiteY466" fmla="*/ 672864 h 881540"/>
                <a:gd name="connsiteX467" fmla="*/ 518871 w 1009195"/>
                <a:gd name="connsiteY467" fmla="*/ 672864 h 881540"/>
                <a:gd name="connsiteX468" fmla="*/ 520203 w 1009195"/>
                <a:gd name="connsiteY468" fmla="*/ 674102 h 881540"/>
                <a:gd name="connsiteX469" fmla="*/ 521535 w 1009195"/>
                <a:gd name="connsiteY469" fmla="*/ 675435 h 881540"/>
                <a:gd name="connsiteX470" fmla="*/ 522772 w 1009195"/>
                <a:gd name="connsiteY470" fmla="*/ 676768 h 881540"/>
                <a:gd name="connsiteX471" fmla="*/ 525341 w 1009195"/>
                <a:gd name="connsiteY471" fmla="*/ 678005 h 881540"/>
                <a:gd name="connsiteX472" fmla="*/ 526673 w 1009195"/>
                <a:gd name="connsiteY472" fmla="*/ 680575 h 881540"/>
                <a:gd name="connsiteX473" fmla="*/ 528006 w 1009195"/>
                <a:gd name="connsiteY473" fmla="*/ 683146 h 881540"/>
                <a:gd name="connsiteX474" fmla="*/ 529243 w 1009195"/>
                <a:gd name="connsiteY474" fmla="*/ 685716 h 881540"/>
                <a:gd name="connsiteX475" fmla="*/ 530575 w 1009195"/>
                <a:gd name="connsiteY475" fmla="*/ 688382 h 881540"/>
                <a:gd name="connsiteX476" fmla="*/ 531811 w 1009195"/>
                <a:gd name="connsiteY476" fmla="*/ 690952 h 881540"/>
                <a:gd name="connsiteX477" fmla="*/ 533144 w 1009195"/>
                <a:gd name="connsiteY477" fmla="*/ 693523 h 881540"/>
                <a:gd name="connsiteX478" fmla="*/ 534381 w 1009195"/>
                <a:gd name="connsiteY478" fmla="*/ 694760 h 881540"/>
                <a:gd name="connsiteX479" fmla="*/ 535713 w 1009195"/>
                <a:gd name="connsiteY479" fmla="*/ 696093 h 881540"/>
                <a:gd name="connsiteX480" fmla="*/ 536950 w 1009195"/>
                <a:gd name="connsiteY480" fmla="*/ 697331 h 881540"/>
                <a:gd name="connsiteX481" fmla="*/ 538282 w 1009195"/>
                <a:gd name="connsiteY481" fmla="*/ 701234 h 881540"/>
                <a:gd name="connsiteX482" fmla="*/ 538282 w 1009195"/>
                <a:gd name="connsiteY482" fmla="*/ 703804 h 881540"/>
                <a:gd name="connsiteX483" fmla="*/ 539614 w 1009195"/>
                <a:gd name="connsiteY483" fmla="*/ 706470 h 881540"/>
                <a:gd name="connsiteX484" fmla="*/ 539614 w 1009195"/>
                <a:gd name="connsiteY484" fmla="*/ 707707 h 881540"/>
                <a:gd name="connsiteX485" fmla="*/ 540851 w 1009195"/>
                <a:gd name="connsiteY485" fmla="*/ 711610 h 881540"/>
                <a:gd name="connsiteX486" fmla="*/ 543420 w 1009195"/>
                <a:gd name="connsiteY486" fmla="*/ 711610 h 881540"/>
                <a:gd name="connsiteX487" fmla="*/ 544753 w 1009195"/>
                <a:gd name="connsiteY487" fmla="*/ 712848 h 881540"/>
                <a:gd name="connsiteX488" fmla="*/ 545990 w 1009195"/>
                <a:gd name="connsiteY488" fmla="*/ 716751 h 881540"/>
                <a:gd name="connsiteX489" fmla="*/ 545990 w 1009195"/>
                <a:gd name="connsiteY489" fmla="*/ 723225 h 881540"/>
                <a:gd name="connsiteX490" fmla="*/ 543420 w 1009195"/>
                <a:gd name="connsiteY490" fmla="*/ 724462 h 881540"/>
                <a:gd name="connsiteX491" fmla="*/ 543420 w 1009195"/>
                <a:gd name="connsiteY491" fmla="*/ 728365 h 881540"/>
                <a:gd name="connsiteX492" fmla="*/ 545990 w 1009195"/>
                <a:gd name="connsiteY492" fmla="*/ 729603 h 881540"/>
                <a:gd name="connsiteX493" fmla="*/ 549891 w 1009195"/>
                <a:gd name="connsiteY493" fmla="*/ 728365 h 881540"/>
                <a:gd name="connsiteX494" fmla="*/ 554078 w 1009195"/>
                <a:gd name="connsiteY494" fmla="*/ 728365 h 881540"/>
                <a:gd name="connsiteX495" fmla="*/ 556647 w 1009195"/>
                <a:gd name="connsiteY495" fmla="*/ 729603 h 881540"/>
                <a:gd name="connsiteX496" fmla="*/ 573108 w 1009195"/>
                <a:gd name="connsiteY496" fmla="*/ 729603 h 881540"/>
                <a:gd name="connsiteX497" fmla="*/ 574440 w 1009195"/>
                <a:gd name="connsiteY497" fmla="*/ 730936 h 881540"/>
                <a:gd name="connsiteX498" fmla="*/ 577009 w 1009195"/>
                <a:gd name="connsiteY498" fmla="*/ 732269 h 881540"/>
                <a:gd name="connsiteX499" fmla="*/ 578246 w 1009195"/>
                <a:gd name="connsiteY499" fmla="*/ 733506 h 881540"/>
                <a:gd name="connsiteX500" fmla="*/ 580816 w 1009195"/>
                <a:gd name="connsiteY500" fmla="*/ 733506 h 881540"/>
                <a:gd name="connsiteX501" fmla="*/ 583480 w 1009195"/>
                <a:gd name="connsiteY501" fmla="*/ 732269 h 881540"/>
                <a:gd name="connsiteX502" fmla="*/ 583480 w 1009195"/>
                <a:gd name="connsiteY502" fmla="*/ 729603 h 881540"/>
                <a:gd name="connsiteX503" fmla="*/ 584717 w 1009195"/>
                <a:gd name="connsiteY503" fmla="*/ 728365 h 881540"/>
                <a:gd name="connsiteX504" fmla="*/ 586049 w 1009195"/>
                <a:gd name="connsiteY504" fmla="*/ 725795 h 881540"/>
                <a:gd name="connsiteX505" fmla="*/ 587286 w 1009195"/>
                <a:gd name="connsiteY505" fmla="*/ 724462 h 881540"/>
                <a:gd name="connsiteX506" fmla="*/ 589855 w 1009195"/>
                <a:gd name="connsiteY506" fmla="*/ 724462 h 881540"/>
                <a:gd name="connsiteX507" fmla="*/ 591188 w 1009195"/>
                <a:gd name="connsiteY507" fmla="*/ 725795 h 881540"/>
                <a:gd name="connsiteX508" fmla="*/ 593756 w 1009195"/>
                <a:gd name="connsiteY508" fmla="*/ 727032 h 881540"/>
                <a:gd name="connsiteX509" fmla="*/ 593756 w 1009195"/>
                <a:gd name="connsiteY509" fmla="*/ 730936 h 881540"/>
                <a:gd name="connsiteX510" fmla="*/ 592519 w 1009195"/>
                <a:gd name="connsiteY510" fmla="*/ 732269 h 881540"/>
                <a:gd name="connsiteX511" fmla="*/ 591188 w 1009195"/>
                <a:gd name="connsiteY511" fmla="*/ 734839 h 881540"/>
                <a:gd name="connsiteX512" fmla="*/ 591188 w 1009195"/>
                <a:gd name="connsiteY512" fmla="*/ 738647 h 881540"/>
                <a:gd name="connsiteX513" fmla="*/ 592519 w 1009195"/>
                <a:gd name="connsiteY513" fmla="*/ 739980 h 881540"/>
                <a:gd name="connsiteX514" fmla="*/ 593756 w 1009195"/>
                <a:gd name="connsiteY514" fmla="*/ 742550 h 881540"/>
                <a:gd name="connsiteX515" fmla="*/ 593756 w 1009195"/>
                <a:gd name="connsiteY515" fmla="*/ 744549 h 881540"/>
                <a:gd name="connsiteX516" fmla="*/ 592519 w 1009195"/>
                <a:gd name="connsiteY516" fmla="*/ 748452 h 881540"/>
                <a:gd name="connsiteX517" fmla="*/ 580816 w 1009195"/>
                <a:gd name="connsiteY517" fmla="*/ 748452 h 881540"/>
                <a:gd name="connsiteX518" fmla="*/ 578246 w 1009195"/>
                <a:gd name="connsiteY518" fmla="*/ 745882 h 881540"/>
                <a:gd name="connsiteX519" fmla="*/ 575677 w 1009195"/>
                <a:gd name="connsiteY519" fmla="*/ 744549 h 881540"/>
                <a:gd name="connsiteX520" fmla="*/ 573108 w 1009195"/>
                <a:gd name="connsiteY520" fmla="*/ 744549 h 881540"/>
                <a:gd name="connsiteX521" fmla="*/ 573108 w 1009195"/>
                <a:gd name="connsiteY521" fmla="*/ 749785 h 881540"/>
                <a:gd name="connsiteX522" fmla="*/ 571776 w 1009195"/>
                <a:gd name="connsiteY522" fmla="*/ 751022 h 881540"/>
                <a:gd name="connsiteX523" fmla="*/ 570539 w 1009195"/>
                <a:gd name="connsiteY523" fmla="*/ 753593 h 881540"/>
                <a:gd name="connsiteX524" fmla="*/ 569302 w 1009195"/>
                <a:gd name="connsiteY524" fmla="*/ 756163 h 881540"/>
                <a:gd name="connsiteX525" fmla="*/ 569302 w 1009195"/>
                <a:gd name="connsiteY525" fmla="*/ 763589 h 881540"/>
                <a:gd name="connsiteX526" fmla="*/ 570539 w 1009195"/>
                <a:gd name="connsiteY526" fmla="*/ 764922 h 881540"/>
                <a:gd name="connsiteX527" fmla="*/ 577009 w 1009195"/>
                <a:gd name="connsiteY527" fmla="*/ 764922 h 881540"/>
                <a:gd name="connsiteX528" fmla="*/ 575677 w 1009195"/>
                <a:gd name="connsiteY528" fmla="*/ 767492 h 881540"/>
                <a:gd name="connsiteX529" fmla="*/ 575677 w 1009195"/>
                <a:gd name="connsiteY529" fmla="*/ 768825 h 881540"/>
                <a:gd name="connsiteX530" fmla="*/ 573108 w 1009195"/>
                <a:gd name="connsiteY530" fmla="*/ 771395 h 881540"/>
                <a:gd name="connsiteX531" fmla="*/ 573108 w 1009195"/>
                <a:gd name="connsiteY531" fmla="*/ 777869 h 881540"/>
                <a:gd name="connsiteX532" fmla="*/ 571776 w 1009195"/>
                <a:gd name="connsiteY532" fmla="*/ 779106 h 881540"/>
                <a:gd name="connsiteX533" fmla="*/ 569302 w 1009195"/>
                <a:gd name="connsiteY533" fmla="*/ 780439 h 881540"/>
                <a:gd name="connsiteX534" fmla="*/ 567970 w 1009195"/>
                <a:gd name="connsiteY534" fmla="*/ 781677 h 881540"/>
                <a:gd name="connsiteX535" fmla="*/ 566638 w 1009195"/>
                <a:gd name="connsiteY535" fmla="*/ 781677 h 881540"/>
                <a:gd name="connsiteX536" fmla="*/ 567970 w 1009195"/>
                <a:gd name="connsiteY536" fmla="*/ 783009 h 881540"/>
                <a:gd name="connsiteX537" fmla="*/ 567970 w 1009195"/>
                <a:gd name="connsiteY537" fmla="*/ 786913 h 881540"/>
                <a:gd name="connsiteX538" fmla="*/ 566638 w 1009195"/>
                <a:gd name="connsiteY538" fmla="*/ 792053 h 881540"/>
                <a:gd name="connsiteX539" fmla="*/ 565401 w 1009195"/>
                <a:gd name="connsiteY539" fmla="*/ 793386 h 881540"/>
                <a:gd name="connsiteX540" fmla="*/ 564068 w 1009195"/>
                <a:gd name="connsiteY540" fmla="*/ 795957 h 881540"/>
                <a:gd name="connsiteX541" fmla="*/ 565401 w 1009195"/>
                <a:gd name="connsiteY541" fmla="*/ 801097 h 881540"/>
                <a:gd name="connsiteX542" fmla="*/ 565401 w 1009195"/>
                <a:gd name="connsiteY542" fmla="*/ 803668 h 881540"/>
                <a:gd name="connsiteX543" fmla="*/ 570539 w 1009195"/>
                <a:gd name="connsiteY543" fmla="*/ 803668 h 881540"/>
                <a:gd name="connsiteX544" fmla="*/ 573108 w 1009195"/>
                <a:gd name="connsiteY544" fmla="*/ 805000 h 881540"/>
                <a:gd name="connsiteX545" fmla="*/ 574440 w 1009195"/>
                <a:gd name="connsiteY545" fmla="*/ 807571 h 881540"/>
                <a:gd name="connsiteX546" fmla="*/ 574440 w 1009195"/>
                <a:gd name="connsiteY546" fmla="*/ 808808 h 881540"/>
                <a:gd name="connsiteX547" fmla="*/ 571776 w 1009195"/>
                <a:gd name="connsiteY547" fmla="*/ 810141 h 881540"/>
                <a:gd name="connsiteX548" fmla="*/ 571776 w 1009195"/>
                <a:gd name="connsiteY548" fmla="*/ 812711 h 881540"/>
                <a:gd name="connsiteX549" fmla="*/ 573108 w 1009195"/>
                <a:gd name="connsiteY549" fmla="*/ 813949 h 881540"/>
                <a:gd name="connsiteX550" fmla="*/ 577009 w 1009195"/>
                <a:gd name="connsiteY550" fmla="*/ 817852 h 881540"/>
                <a:gd name="connsiteX551" fmla="*/ 584717 w 1009195"/>
                <a:gd name="connsiteY551" fmla="*/ 820422 h 881540"/>
                <a:gd name="connsiteX552" fmla="*/ 591188 w 1009195"/>
                <a:gd name="connsiteY552" fmla="*/ 825563 h 881540"/>
                <a:gd name="connsiteX553" fmla="*/ 592519 w 1009195"/>
                <a:gd name="connsiteY553" fmla="*/ 826896 h 881540"/>
                <a:gd name="connsiteX554" fmla="*/ 592519 w 1009195"/>
                <a:gd name="connsiteY554" fmla="*/ 828228 h 881540"/>
                <a:gd name="connsiteX555" fmla="*/ 591188 w 1009195"/>
                <a:gd name="connsiteY555" fmla="*/ 830799 h 881540"/>
                <a:gd name="connsiteX556" fmla="*/ 592519 w 1009195"/>
                <a:gd name="connsiteY556" fmla="*/ 833370 h 881540"/>
                <a:gd name="connsiteX557" fmla="*/ 593756 w 1009195"/>
                <a:gd name="connsiteY557" fmla="*/ 834607 h 881540"/>
                <a:gd name="connsiteX558" fmla="*/ 598895 w 1009195"/>
                <a:gd name="connsiteY558" fmla="*/ 834607 h 881540"/>
                <a:gd name="connsiteX559" fmla="*/ 601559 w 1009195"/>
                <a:gd name="connsiteY559" fmla="*/ 833370 h 881540"/>
                <a:gd name="connsiteX560" fmla="*/ 601559 w 1009195"/>
                <a:gd name="connsiteY560" fmla="*/ 832037 h 881540"/>
                <a:gd name="connsiteX561" fmla="*/ 600227 w 1009195"/>
                <a:gd name="connsiteY561" fmla="*/ 829466 h 881540"/>
                <a:gd name="connsiteX562" fmla="*/ 598895 w 1009195"/>
                <a:gd name="connsiteY562" fmla="*/ 826896 h 881540"/>
                <a:gd name="connsiteX563" fmla="*/ 598895 w 1009195"/>
                <a:gd name="connsiteY563" fmla="*/ 824326 h 881540"/>
                <a:gd name="connsiteX564" fmla="*/ 601559 w 1009195"/>
                <a:gd name="connsiteY564" fmla="*/ 822993 h 881540"/>
                <a:gd name="connsiteX565" fmla="*/ 604128 w 1009195"/>
                <a:gd name="connsiteY565" fmla="*/ 821755 h 881540"/>
                <a:gd name="connsiteX566" fmla="*/ 609266 w 1009195"/>
                <a:gd name="connsiteY566" fmla="*/ 821755 h 881540"/>
                <a:gd name="connsiteX567" fmla="*/ 611836 w 1009195"/>
                <a:gd name="connsiteY567" fmla="*/ 822993 h 881540"/>
                <a:gd name="connsiteX568" fmla="*/ 613073 w 1009195"/>
                <a:gd name="connsiteY568" fmla="*/ 824326 h 881540"/>
                <a:gd name="connsiteX569" fmla="*/ 611836 w 1009195"/>
                <a:gd name="connsiteY569" fmla="*/ 825563 h 881540"/>
                <a:gd name="connsiteX570" fmla="*/ 609266 w 1009195"/>
                <a:gd name="connsiteY570" fmla="*/ 826896 h 881540"/>
                <a:gd name="connsiteX571" fmla="*/ 606698 w 1009195"/>
                <a:gd name="connsiteY571" fmla="*/ 826896 h 881540"/>
                <a:gd name="connsiteX572" fmla="*/ 606698 w 1009195"/>
                <a:gd name="connsiteY572" fmla="*/ 830799 h 881540"/>
                <a:gd name="connsiteX573" fmla="*/ 607934 w 1009195"/>
                <a:gd name="connsiteY573" fmla="*/ 832037 h 881540"/>
                <a:gd name="connsiteX574" fmla="*/ 610503 w 1009195"/>
                <a:gd name="connsiteY574" fmla="*/ 832037 h 881540"/>
                <a:gd name="connsiteX575" fmla="*/ 614405 w 1009195"/>
                <a:gd name="connsiteY575" fmla="*/ 830799 h 881540"/>
                <a:gd name="connsiteX576" fmla="*/ 618306 w 1009195"/>
                <a:gd name="connsiteY576" fmla="*/ 828228 h 881540"/>
                <a:gd name="connsiteX577" fmla="*/ 622112 w 1009195"/>
                <a:gd name="connsiteY577" fmla="*/ 825563 h 881540"/>
                <a:gd name="connsiteX578" fmla="*/ 626013 w 1009195"/>
                <a:gd name="connsiteY578" fmla="*/ 824326 h 881540"/>
                <a:gd name="connsiteX579" fmla="*/ 630200 w 1009195"/>
                <a:gd name="connsiteY579" fmla="*/ 824326 h 881540"/>
                <a:gd name="connsiteX580" fmla="*/ 631437 w 1009195"/>
                <a:gd name="connsiteY580" fmla="*/ 826896 h 881540"/>
                <a:gd name="connsiteX581" fmla="*/ 632769 w 1009195"/>
                <a:gd name="connsiteY581" fmla="*/ 829466 h 881540"/>
                <a:gd name="connsiteX582" fmla="*/ 632769 w 1009195"/>
                <a:gd name="connsiteY582" fmla="*/ 838510 h 881540"/>
                <a:gd name="connsiteX583" fmla="*/ 634101 w 1009195"/>
                <a:gd name="connsiteY583" fmla="*/ 841081 h 881540"/>
                <a:gd name="connsiteX584" fmla="*/ 636671 w 1009195"/>
                <a:gd name="connsiteY584" fmla="*/ 842414 h 881540"/>
                <a:gd name="connsiteX585" fmla="*/ 637908 w 1009195"/>
                <a:gd name="connsiteY585" fmla="*/ 841081 h 881540"/>
                <a:gd name="connsiteX586" fmla="*/ 640477 w 1009195"/>
                <a:gd name="connsiteY586" fmla="*/ 839843 h 881540"/>
                <a:gd name="connsiteX587" fmla="*/ 641809 w 1009195"/>
                <a:gd name="connsiteY587" fmla="*/ 842414 h 881540"/>
                <a:gd name="connsiteX588" fmla="*/ 645710 w 1009195"/>
                <a:gd name="connsiteY588" fmla="*/ 843746 h 881540"/>
                <a:gd name="connsiteX589" fmla="*/ 646947 w 1009195"/>
                <a:gd name="connsiteY589" fmla="*/ 842414 h 881540"/>
                <a:gd name="connsiteX590" fmla="*/ 649231 w 1009195"/>
                <a:gd name="connsiteY590" fmla="*/ 842414 h 881540"/>
                <a:gd name="connsiteX591" fmla="*/ 650563 w 1009195"/>
                <a:gd name="connsiteY591" fmla="*/ 843746 h 881540"/>
                <a:gd name="connsiteX592" fmla="*/ 651800 w 1009195"/>
                <a:gd name="connsiteY592" fmla="*/ 844984 h 881540"/>
                <a:gd name="connsiteX593" fmla="*/ 655701 w 1009195"/>
                <a:gd name="connsiteY593" fmla="*/ 846221 h 881540"/>
                <a:gd name="connsiteX594" fmla="*/ 658270 w 1009195"/>
                <a:gd name="connsiteY594" fmla="*/ 847554 h 881540"/>
                <a:gd name="connsiteX595" fmla="*/ 658270 w 1009195"/>
                <a:gd name="connsiteY595" fmla="*/ 851457 h 881540"/>
                <a:gd name="connsiteX596" fmla="*/ 657033 w 1009195"/>
                <a:gd name="connsiteY596" fmla="*/ 852790 h 881540"/>
                <a:gd name="connsiteX597" fmla="*/ 653132 w 1009195"/>
                <a:gd name="connsiteY597" fmla="*/ 854028 h 881540"/>
                <a:gd name="connsiteX598" fmla="*/ 646661 w 1009195"/>
                <a:gd name="connsiteY598" fmla="*/ 855265 h 881540"/>
                <a:gd name="connsiteX599" fmla="*/ 640191 w 1009195"/>
                <a:gd name="connsiteY599" fmla="*/ 854028 h 881540"/>
                <a:gd name="connsiteX600" fmla="*/ 635053 w 1009195"/>
                <a:gd name="connsiteY600" fmla="*/ 855265 h 881540"/>
                <a:gd name="connsiteX601" fmla="*/ 632484 w 1009195"/>
                <a:gd name="connsiteY601" fmla="*/ 859168 h 881540"/>
                <a:gd name="connsiteX602" fmla="*/ 631151 w 1009195"/>
                <a:gd name="connsiteY602" fmla="*/ 863072 h 881540"/>
                <a:gd name="connsiteX603" fmla="*/ 636385 w 1009195"/>
                <a:gd name="connsiteY603" fmla="*/ 868212 h 881540"/>
                <a:gd name="connsiteX604" fmla="*/ 641523 w 1009195"/>
                <a:gd name="connsiteY604" fmla="*/ 872116 h 881540"/>
                <a:gd name="connsiteX605" fmla="*/ 646661 w 1009195"/>
                <a:gd name="connsiteY605" fmla="*/ 872116 h 881540"/>
                <a:gd name="connsiteX606" fmla="*/ 650563 w 1009195"/>
                <a:gd name="connsiteY606" fmla="*/ 868212 h 881540"/>
                <a:gd name="connsiteX607" fmla="*/ 651800 w 1009195"/>
                <a:gd name="connsiteY607" fmla="*/ 866879 h 881540"/>
                <a:gd name="connsiteX608" fmla="*/ 650563 w 1009195"/>
                <a:gd name="connsiteY608" fmla="*/ 864309 h 881540"/>
                <a:gd name="connsiteX609" fmla="*/ 647994 w 1009195"/>
                <a:gd name="connsiteY609" fmla="*/ 863072 h 881540"/>
                <a:gd name="connsiteX610" fmla="*/ 647994 w 1009195"/>
                <a:gd name="connsiteY610" fmla="*/ 859168 h 881540"/>
                <a:gd name="connsiteX611" fmla="*/ 649231 w 1009195"/>
                <a:gd name="connsiteY611" fmla="*/ 859168 h 881540"/>
                <a:gd name="connsiteX612" fmla="*/ 653132 w 1009195"/>
                <a:gd name="connsiteY612" fmla="*/ 860501 h 881540"/>
                <a:gd name="connsiteX613" fmla="*/ 655701 w 1009195"/>
                <a:gd name="connsiteY613" fmla="*/ 864309 h 881540"/>
                <a:gd name="connsiteX614" fmla="*/ 658270 w 1009195"/>
                <a:gd name="connsiteY614" fmla="*/ 864309 h 881540"/>
                <a:gd name="connsiteX615" fmla="*/ 660839 w 1009195"/>
                <a:gd name="connsiteY615" fmla="*/ 863072 h 881540"/>
                <a:gd name="connsiteX616" fmla="*/ 663409 w 1009195"/>
                <a:gd name="connsiteY616" fmla="*/ 863072 h 881540"/>
                <a:gd name="connsiteX617" fmla="*/ 666073 w 1009195"/>
                <a:gd name="connsiteY617" fmla="*/ 864309 h 881540"/>
                <a:gd name="connsiteX618" fmla="*/ 664741 w 1009195"/>
                <a:gd name="connsiteY618" fmla="*/ 865642 h 881540"/>
                <a:gd name="connsiteX619" fmla="*/ 663409 w 1009195"/>
                <a:gd name="connsiteY619" fmla="*/ 868212 h 881540"/>
                <a:gd name="connsiteX620" fmla="*/ 658270 w 1009195"/>
                <a:gd name="connsiteY620" fmla="*/ 869545 h 881540"/>
                <a:gd name="connsiteX621" fmla="*/ 657033 w 1009195"/>
                <a:gd name="connsiteY621" fmla="*/ 869545 h 881540"/>
                <a:gd name="connsiteX622" fmla="*/ 657033 w 1009195"/>
                <a:gd name="connsiteY622" fmla="*/ 870783 h 881540"/>
                <a:gd name="connsiteX623" fmla="*/ 658270 w 1009195"/>
                <a:gd name="connsiteY623" fmla="*/ 873353 h 881540"/>
                <a:gd name="connsiteX624" fmla="*/ 659603 w 1009195"/>
                <a:gd name="connsiteY624" fmla="*/ 874686 h 881540"/>
                <a:gd name="connsiteX625" fmla="*/ 664741 w 1009195"/>
                <a:gd name="connsiteY625" fmla="*/ 875923 h 881540"/>
                <a:gd name="connsiteX626" fmla="*/ 671211 w 1009195"/>
                <a:gd name="connsiteY626" fmla="*/ 875923 h 881540"/>
                <a:gd name="connsiteX627" fmla="*/ 673781 w 1009195"/>
                <a:gd name="connsiteY627" fmla="*/ 874686 h 881540"/>
                <a:gd name="connsiteX628" fmla="*/ 676349 w 1009195"/>
                <a:gd name="connsiteY628" fmla="*/ 873353 h 881540"/>
                <a:gd name="connsiteX629" fmla="*/ 675112 w 1009195"/>
                <a:gd name="connsiteY629" fmla="*/ 870783 h 881540"/>
                <a:gd name="connsiteX630" fmla="*/ 676349 w 1009195"/>
                <a:gd name="connsiteY630" fmla="*/ 869545 h 881540"/>
                <a:gd name="connsiteX631" fmla="*/ 678919 w 1009195"/>
                <a:gd name="connsiteY631" fmla="*/ 869545 h 881540"/>
                <a:gd name="connsiteX632" fmla="*/ 681488 w 1009195"/>
                <a:gd name="connsiteY632" fmla="*/ 870783 h 881540"/>
                <a:gd name="connsiteX633" fmla="*/ 684057 w 1009195"/>
                <a:gd name="connsiteY633" fmla="*/ 870783 h 881540"/>
                <a:gd name="connsiteX634" fmla="*/ 685389 w 1009195"/>
                <a:gd name="connsiteY634" fmla="*/ 869545 h 881540"/>
                <a:gd name="connsiteX635" fmla="*/ 685389 w 1009195"/>
                <a:gd name="connsiteY635" fmla="*/ 868307 h 881540"/>
                <a:gd name="connsiteX636" fmla="*/ 684057 w 1009195"/>
                <a:gd name="connsiteY636" fmla="*/ 864404 h 881540"/>
                <a:gd name="connsiteX637" fmla="*/ 681488 w 1009195"/>
                <a:gd name="connsiteY637" fmla="*/ 860596 h 881540"/>
                <a:gd name="connsiteX638" fmla="*/ 680251 w 1009195"/>
                <a:gd name="connsiteY638" fmla="*/ 860596 h 881540"/>
                <a:gd name="connsiteX639" fmla="*/ 678919 w 1009195"/>
                <a:gd name="connsiteY639" fmla="*/ 863167 h 881540"/>
                <a:gd name="connsiteX640" fmla="*/ 678919 w 1009195"/>
                <a:gd name="connsiteY640" fmla="*/ 864404 h 881540"/>
                <a:gd name="connsiteX641" fmla="*/ 677682 w 1009195"/>
                <a:gd name="connsiteY641" fmla="*/ 863167 h 881540"/>
                <a:gd name="connsiteX642" fmla="*/ 677682 w 1009195"/>
                <a:gd name="connsiteY642" fmla="*/ 858787 h 881540"/>
                <a:gd name="connsiteX643" fmla="*/ 676349 w 1009195"/>
                <a:gd name="connsiteY643" fmla="*/ 856122 h 881540"/>
                <a:gd name="connsiteX644" fmla="*/ 677682 w 1009195"/>
                <a:gd name="connsiteY644" fmla="*/ 854885 h 881540"/>
                <a:gd name="connsiteX645" fmla="*/ 680251 w 1009195"/>
                <a:gd name="connsiteY645" fmla="*/ 854885 h 881540"/>
                <a:gd name="connsiteX646" fmla="*/ 682820 w 1009195"/>
                <a:gd name="connsiteY646" fmla="*/ 856122 h 881540"/>
                <a:gd name="connsiteX647" fmla="*/ 686721 w 1009195"/>
                <a:gd name="connsiteY647" fmla="*/ 860025 h 881540"/>
                <a:gd name="connsiteX648" fmla="*/ 687958 w 1009195"/>
                <a:gd name="connsiteY648" fmla="*/ 865166 h 881540"/>
                <a:gd name="connsiteX649" fmla="*/ 689195 w 1009195"/>
                <a:gd name="connsiteY649" fmla="*/ 867736 h 881540"/>
                <a:gd name="connsiteX650" fmla="*/ 690528 w 1009195"/>
                <a:gd name="connsiteY650" fmla="*/ 867736 h 881540"/>
                <a:gd name="connsiteX651" fmla="*/ 691859 w 1009195"/>
                <a:gd name="connsiteY651" fmla="*/ 866499 h 881540"/>
                <a:gd name="connsiteX652" fmla="*/ 691859 w 1009195"/>
                <a:gd name="connsiteY652" fmla="*/ 863928 h 881540"/>
                <a:gd name="connsiteX653" fmla="*/ 690528 w 1009195"/>
                <a:gd name="connsiteY653" fmla="*/ 860025 h 881540"/>
                <a:gd name="connsiteX654" fmla="*/ 690528 w 1009195"/>
                <a:gd name="connsiteY654" fmla="*/ 853647 h 881540"/>
                <a:gd name="connsiteX655" fmla="*/ 682820 w 1009195"/>
                <a:gd name="connsiteY655" fmla="*/ 843270 h 881540"/>
                <a:gd name="connsiteX656" fmla="*/ 678919 w 1009195"/>
                <a:gd name="connsiteY656" fmla="*/ 838130 h 881540"/>
                <a:gd name="connsiteX657" fmla="*/ 678919 w 1009195"/>
                <a:gd name="connsiteY657" fmla="*/ 836797 h 881540"/>
                <a:gd name="connsiteX658" fmla="*/ 680251 w 1009195"/>
                <a:gd name="connsiteY658" fmla="*/ 835464 h 881540"/>
                <a:gd name="connsiteX659" fmla="*/ 684057 w 1009195"/>
                <a:gd name="connsiteY659" fmla="*/ 836797 h 881540"/>
                <a:gd name="connsiteX660" fmla="*/ 687958 w 1009195"/>
                <a:gd name="connsiteY660" fmla="*/ 840700 h 881540"/>
                <a:gd name="connsiteX661" fmla="*/ 691859 w 1009195"/>
                <a:gd name="connsiteY661" fmla="*/ 844603 h 881540"/>
                <a:gd name="connsiteX662" fmla="*/ 694429 w 1009195"/>
                <a:gd name="connsiteY662" fmla="*/ 847078 h 881540"/>
                <a:gd name="connsiteX663" fmla="*/ 695666 w 1009195"/>
                <a:gd name="connsiteY663" fmla="*/ 849743 h 881540"/>
                <a:gd name="connsiteX664" fmla="*/ 696998 w 1009195"/>
                <a:gd name="connsiteY664" fmla="*/ 850981 h 881540"/>
                <a:gd name="connsiteX665" fmla="*/ 698330 w 1009195"/>
                <a:gd name="connsiteY665" fmla="*/ 850981 h 881540"/>
                <a:gd name="connsiteX666" fmla="*/ 699567 w 1009195"/>
                <a:gd name="connsiteY666" fmla="*/ 849743 h 881540"/>
                <a:gd name="connsiteX667" fmla="*/ 700899 w 1009195"/>
                <a:gd name="connsiteY667" fmla="*/ 847078 h 881540"/>
                <a:gd name="connsiteX668" fmla="*/ 699567 w 1009195"/>
                <a:gd name="connsiteY668" fmla="*/ 844603 h 881540"/>
                <a:gd name="connsiteX669" fmla="*/ 699567 w 1009195"/>
                <a:gd name="connsiteY669" fmla="*/ 843270 h 881540"/>
                <a:gd name="connsiteX670" fmla="*/ 700899 w 1009195"/>
                <a:gd name="connsiteY670" fmla="*/ 839367 h 881540"/>
                <a:gd name="connsiteX671" fmla="*/ 702136 w 1009195"/>
                <a:gd name="connsiteY671" fmla="*/ 836797 h 881540"/>
                <a:gd name="connsiteX672" fmla="*/ 700899 w 1009195"/>
                <a:gd name="connsiteY672" fmla="*/ 835464 h 881540"/>
                <a:gd name="connsiteX673" fmla="*/ 698330 w 1009195"/>
                <a:gd name="connsiteY673" fmla="*/ 835464 h 881540"/>
                <a:gd name="connsiteX674" fmla="*/ 694429 w 1009195"/>
                <a:gd name="connsiteY674" fmla="*/ 834226 h 881540"/>
                <a:gd name="connsiteX675" fmla="*/ 693096 w 1009195"/>
                <a:gd name="connsiteY675" fmla="*/ 830323 h 881540"/>
                <a:gd name="connsiteX676" fmla="*/ 694429 w 1009195"/>
                <a:gd name="connsiteY676" fmla="*/ 827753 h 881540"/>
                <a:gd name="connsiteX677" fmla="*/ 695666 w 1009195"/>
                <a:gd name="connsiteY677" fmla="*/ 826420 h 881540"/>
                <a:gd name="connsiteX678" fmla="*/ 700899 w 1009195"/>
                <a:gd name="connsiteY678" fmla="*/ 826420 h 881540"/>
                <a:gd name="connsiteX679" fmla="*/ 703468 w 1009195"/>
                <a:gd name="connsiteY679" fmla="*/ 827753 h 881540"/>
                <a:gd name="connsiteX680" fmla="*/ 702136 w 1009195"/>
                <a:gd name="connsiteY680" fmla="*/ 830323 h 881540"/>
                <a:gd name="connsiteX681" fmla="*/ 700899 w 1009195"/>
                <a:gd name="connsiteY681" fmla="*/ 831656 h 881540"/>
                <a:gd name="connsiteX682" fmla="*/ 700899 w 1009195"/>
                <a:gd name="connsiteY682" fmla="*/ 832894 h 881540"/>
                <a:gd name="connsiteX683" fmla="*/ 703468 w 1009195"/>
                <a:gd name="connsiteY683" fmla="*/ 832894 h 881540"/>
                <a:gd name="connsiteX684" fmla="*/ 706037 w 1009195"/>
                <a:gd name="connsiteY684" fmla="*/ 834226 h 881540"/>
                <a:gd name="connsiteX685" fmla="*/ 712413 w 1009195"/>
                <a:gd name="connsiteY685" fmla="*/ 834226 h 881540"/>
                <a:gd name="connsiteX686" fmla="*/ 713745 w 1009195"/>
                <a:gd name="connsiteY686" fmla="*/ 832894 h 881540"/>
                <a:gd name="connsiteX687" fmla="*/ 712413 w 1009195"/>
                <a:gd name="connsiteY687" fmla="*/ 831656 h 881540"/>
                <a:gd name="connsiteX688" fmla="*/ 711176 w 1009195"/>
                <a:gd name="connsiteY688" fmla="*/ 829086 h 881540"/>
                <a:gd name="connsiteX689" fmla="*/ 711176 w 1009195"/>
                <a:gd name="connsiteY689" fmla="*/ 817471 h 881540"/>
                <a:gd name="connsiteX690" fmla="*/ 712413 w 1009195"/>
                <a:gd name="connsiteY690" fmla="*/ 816139 h 881540"/>
                <a:gd name="connsiteX691" fmla="*/ 713745 w 1009195"/>
                <a:gd name="connsiteY691" fmla="*/ 816139 h 881540"/>
                <a:gd name="connsiteX692" fmla="*/ 716314 w 1009195"/>
                <a:gd name="connsiteY692" fmla="*/ 817471 h 881540"/>
                <a:gd name="connsiteX693" fmla="*/ 718883 w 1009195"/>
                <a:gd name="connsiteY693" fmla="*/ 820042 h 881540"/>
                <a:gd name="connsiteX694" fmla="*/ 718883 w 1009195"/>
                <a:gd name="connsiteY694" fmla="*/ 825182 h 881540"/>
                <a:gd name="connsiteX695" fmla="*/ 717646 w 1009195"/>
                <a:gd name="connsiteY695" fmla="*/ 827753 h 881540"/>
                <a:gd name="connsiteX696" fmla="*/ 717646 w 1009195"/>
                <a:gd name="connsiteY696" fmla="*/ 830228 h 881540"/>
                <a:gd name="connsiteX697" fmla="*/ 718883 w 1009195"/>
                <a:gd name="connsiteY697" fmla="*/ 832798 h 881540"/>
                <a:gd name="connsiteX698" fmla="*/ 721547 w 1009195"/>
                <a:gd name="connsiteY698" fmla="*/ 832798 h 881540"/>
                <a:gd name="connsiteX699" fmla="*/ 724116 w 1009195"/>
                <a:gd name="connsiteY699" fmla="*/ 827657 h 881540"/>
                <a:gd name="connsiteX700" fmla="*/ 726686 w 1009195"/>
                <a:gd name="connsiteY700" fmla="*/ 825087 h 881540"/>
                <a:gd name="connsiteX701" fmla="*/ 726686 w 1009195"/>
                <a:gd name="connsiteY701" fmla="*/ 823754 h 881540"/>
                <a:gd name="connsiteX702" fmla="*/ 724116 w 1009195"/>
                <a:gd name="connsiteY702" fmla="*/ 821184 h 881540"/>
                <a:gd name="connsiteX703" fmla="*/ 724116 w 1009195"/>
                <a:gd name="connsiteY703" fmla="*/ 818614 h 881540"/>
                <a:gd name="connsiteX704" fmla="*/ 725353 w 1009195"/>
                <a:gd name="connsiteY704" fmla="*/ 816043 h 881540"/>
                <a:gd name="connsiteX705" fmla="*/ 727923 w 1009195"/>
                <a:gd name="connsiteY705" fmla="*/ 816043 h 881540"/>
                <a:gd name="connsiteX706" fmla="*/ 729254 w 1009195"/>
                <a:gd name="connsiteY706" fmla="*/ 817376 h 881540"/>
                <a:gd name="connsiteX707" fmla="*/ 729254 w 1009195"/>
                <a:gd name="connsiteY707" fmla="*/ 819946 h 881540"/>
                <a:gd name="connsiteX708" fmla="*/ 727923 w 1009195"/>
                <a:gd name="connsiteY708" fmla="*/ 822517 h 881540"/>
                <a:gd name="connsiteX709" fmla="*/ 729254 w 1009195"/>
                <a:gd name="connsiteY709" fmla="*/ 823754 h 881540"/>
                <a:gd name="connsiteX710" fmla="*/ 734393 w 1009195"/>
                <a:gd name="connsiteY710" fmla="*/ 823754 h 881540"/>
                <a:gd name="connsiteX711" fmla="*/ 735725 w 1009195"/>
                <a:gd name="connsiteY711" fmla="*/ 825087 h 881540"/>
                <a:gd name="connsiteX712" fmla="*/ 736962 w 1009195"/>
                <a:gd name="connsiteY712" fmla="*/ 826325 h 881540"/>
                <a:gd name="connsiteX713" fmla="*/ 735725 w 1009195"/>
                <a:gd name="connsiteY713" fmla="*/ 828990 h 881540"/>
                <a:gd name="connsiteX714" fmla="*/ 735725 w 1009195"/>
                <a:gd name="connsiteY714" fmla="*/ 834131 h 881540"/>
                <a:gd name="connsiteX715" fmla="*/ 736962 w 1009195"/>
                <a:gd name="connsiteY715" fmla="*/ 836701 h 881540"/>
                <a:gd name="connsiteX716" fmla="*/ 738294 w 1009195"/>
                <a:gd name="connsiteY716" fmla="*/ 836701 h 881540"/>
                <a:gd name="connsiteX717" fmla="*/ 739626 w 1009195"/>
                <a:gd name="connsiteY717" fmla="*/ 835368 h 881540"/>
                <a:gd name="connsiteX718" fmla="*/ 740863 w 1009195"/>
                <a:gd name="connsiteY718" fmla="*/ 834131 h 881540"/>
                <a:gd name="connsiteX719" fmla="*/ 742196 w 1009195"/>
                <a:gd name="connsiteY719" fmla="*/ 828990 h 881540"/>
                <a:gd name="connsiteX720" fmla="*/ 744765 w 1009195"/>
                <a:gd name="connsiteY720" fmla="*/ 826325 h 881540"/>
                <a:gd name="connsiteX721" fmla="*/ 748571 w 1009195"/>
                <a:gd name="connsiteY721" fmla="*/ 826325 h 881540"/>
                <a:gd name="connsiteX722" fmla="*/ 749903 w 1009195"/>
                <a:gd name="connsiteY722" fmla="*/ 827657 h 881540"/>
                <a:gd name="connsiteX723" fmla="*/ 751235 w 1009195"/>
                <a:gd name="connsiteY723" fmla="*/ 830228 h 881540"/>
                <a:gd name="connsiteX724" fmla="*/ 749903 w 1009195"/>
                <a:gd name="connsiteY724" fmla="*/ 832798 h 881540"/>
                <a:gd name="connsiteX725" fmla="*/ 749903 w 1009195"/>
                <a:gd name="connsiteY725" fmla="*/ 834131 h 881540"/>
                <a:gd name="connsiteX726" fmla="*/ 751235 w 1009195"/>
                <a:gd name="connsiteY726" fmla="*/ 835368 h 881540"/>
                <a:gd name="connsiteX727" fmla="*/ 753899 w 1009195"/>
                <a:gd name="connsiteY727" fmla="*/ 835368 h 881540"/>
                <a:gd name="connsiteX728" fmla="*/ 755232 w 1009195"/>
                <a:gd name="connsiteY728" fmla="*/ 838034 h 881540"/>
                <a:gd name="connsiteX729" fmla="*/ 756564 w 1009195"/>
                <a:gd name="connsiteY729" fmla="*/ 840605 h 881540"/>
                <a:gd name="connsiteX730" fmla="*/ 759133 w 1009195"/>
                <a:gd name="connsiteY730" fmla="*/ 844508 h 881540"/>
                <a:gd name="connsiteX731" fmla="*/ 760370 w 1009195"/>
                <a:gd name="connsiteY731" fmla="*/ 844508 h 881540"/>
                <a:gd name="connsiteX732" fmla="*/ 760370 w 1009195"/>
                <a:gd name="connsiteY732" fmla="*/ 839272 h 881540"/>
                <a:gd name="connsiteX733" fmla="*/ 759133 w 1009195"/>
                <a:gd name="connsiteY733" fmla="*/ 834131 h 881540"/>
                <a:gd name="connsiteX734" fmla="*/ 763034 w 1009195"/>
                <a:gd name="connsiteY734" fmla="*/ 834131 h 881540"/>
                <a:gd name="connsiteX735" fmla="*/ 765603 w 1009195"/>
                <a:gd name="connsiteY735" fmla="*/ 836701 h 881540"/>
                <a:gd name="connsiteX736" fmla="*/ 768172 w 1009195"/>
                <a:gd name="connsiteY736" fmla="*/ 838034 h 881540"/>
                <a:gd name="connsiteX737" fmla="*/ 770742 w 1009195"/>
                <a:gd name="connsiteY737" fmla="*/ 839272 h 881540"/>
                <a:gd name="connsiteX738" fmla="*/ 770742 w 1009195"/>
                <a:gd name="connsiteY738" fmla="*/ 840605 h 881540"/>
                <a:gd name="connsiteX739" fmla="*/ 769409 w 1009195"/>
                <a:gd name="connsiteY739" fmla="*/ 843175 h 881540"/>
                <a:gd name="connsiteX740" fmla="*/ 766840 w 1009195"/>
                <a:gd name="connsiteY740" fmla="*/ 844508 h 881540"/>
                <a:gd name="connsiteX741" fmla="*/ 763034 w 1009195"/>
                <a:gd name="connsiteY741" fmla="*/ 846983 h 881540"/>
                <a:gd name="connsiteX742" fmla="*/ 761702 w 1009195"/>
                <a:gd name="connsiteY742" fmla="*/ 849648 h 881540"/>
                <a:gd name="connsiteX743" fmla="*/ 761702 w 1009195"/>
                <a:gd name="connsiteY743" fmla="*/ 853552 h 881540"/>
                <a:gd name="connsiteX744" fmla="*/ 763034 w 1009195"/>
                <a:gd name="connsiteY744" fmla="*/ 854789 h 881540"/>
                <a:gd name="connsiteX745" fmla="*/ 766840 w 1009195"/>
                <a:gd name="connsiteY745" fmla="*/ 856027 h 881540"/>
                <a:gd name="connsiteX746" fmla="*/ 768172 w 1009195"/>
                <a:gd name="connsiteY746" fmla="*/ 857359 h 881540"/>
                <a:gd name="connsiteX747" fmla="*/ 769409 w 1009195"/>
                <a:gd name="connsiteY747" fmla="*/ 859930 h 881540"/>
                <a:gd name="connsiteX748" fmla="*/ 766840 w 1009195"/>
                <a:gd name="connsiteY748" fmla="*/ 859930 h 881540"/>
                <a:gd name="connsiteX749" fmla="*/ 764271 w 1009195"/>
                <a:gd name="connsiteY749" fmla="*/ 861263 h 881540"/>
                <a:gd name="connsiteX750" fmla="*/ 765603 w 1009195"/>
                <a:gd name="connsiteY750" fmla="*/ 861263 h 881540"/>
                <a:gd name="connsiteX751" fmla="*/ 768172 w 1009195"/>
                <a:gd name="connsiteY751" fmla="*/ 863833 h 881540"/>
                <a:gd name="connsiteX752" fmla="*/ 772073 w 1009195"/>
                <a:gd name="connsiteY752" fmla="*/ 863833 h 881540"/>
                <a:gd name="connsiteX753" fmla="*/ 773311 w 1009195"/>
                <a:gd name="connsiteY753" fmla="*/ 866403 h 881540"/>
                <a:gd name="connsiteX754" fmla="*/ 772073 w 1009195"/>
                <a:gd name="connsiteY754" fmla="*/ 868974 h 881540"/>
                <a:gd name="connsiteX755" fmla="*/ 770742 w 1009195"/>
                <a:gd name="connsiteY755" fmla="*/ 868974 h 881540"/>
                <a:gd name="connsiteX756" fmla="*/ 769409 w 1009195"/>
                <a:gd name="connsiteY756" fmla="*/ 870307 h 881540"/>
                <a:gd name="connsiteX757" fmla="*/ 769409 w 1009195"/>
                <a:gd name="connsiteY757" fmla="*/ 871544 h 881540"/>
                <a:gd name="connsiteX758" fmla="*/ 770742 w 1009195"/>
                <a:gd name="connsiteY758" fmla="*/ 872877 h 881540"/>
                <a:gd name="connsiteX759" fmla="*/ 773311 w 1009195"/>
                <a:gd name="connsiteY759" fmla="*/ 874114 h 881540"/>
                <a:gd name="connsiteX760" fmla="*/ 782826 w 1009195"/>
                <a:gd name="connsiteY760" fmla="*/ 868974 h 881540"/>
                <a:gd name="connsiteX761" fmla="*/ 791866 w 1009195"/>
                <a:gd name="connsiteY761" fmla="*/ 862500 h 881540"/>
                <a:gd name="connsiteX762" fmla="*/ 799573 w 1009195"/>
                <a:gd name="connsiteY762" fmla="*/ 856027 h 881540"/>
                <a:gd name="connsiteX763" fmla="*/ 806043 w 1009195"/>
                <a:gd name="connsiteY763" fmla="*/ 850886 h 881540"/>
                <a:gd name="connsiteX764" fmla="*/ 807376 w 1009195"/>
                <a:gd name="connsiteY764" fmla="*/ 849648 h 881540"/>
                <a:gd name="connsiteX765" fmla="*/ 807376 w 1009195"/>
                <a:gd name="connsiteY765" fmla="*/ 846983 h 881540"/>
                <a:gd name="connsiteX766" fmla="*/ 808613 w 1009195"/>
                <a:gd name="connsiteY766" fmla="*/ 844508 h 881540"/>
                <a:gd name="connsiteX767" fmla="*/ 807376 w 1009195"/>
                <a:gd name="connsiteY767" fmla="*/ 843175 h 881540"/>
                <a:gd name="connsiteX768" fmla="*/ 806043 w 1009195"/>
                <a:gd name="connsiteY768" fmla="*/ 841842 h 881540"/>
                <a:gd name="connsiteX769" fmla="*/ 804712 w 1009195"/>
                <a:gd name="connsiteY769" fmla="*/ 841842 h 881540"/>
                <a:gd name="connsiteX770" fmla="*/ 802237 w 1009195"/>
                <a:gd name="connsiteY770" fmla="*/ 843175 h 881540"/>
                <a:gd name="connsiteX771" fmla="*/ 802237 w 1009195"/>
                <a:gd name="connsiteY771" fmla="*/ 845745 h 881540"/>
                <a:gd name="connsiteX772" fmla="*/ 799573 w 1009195"/>
                <a:gd name="connsiteY772" fmla="*/ 845745 h 881540"/>
                <a:gd name="connsiteX773" fmla="*/ 797004 w 1009195"/>
                <a:gd name="connsiteY773" fmla="*/ 841842 h 881540"/>
                <a:gd name="connsiteX774" fmla="*/ 797004 w 1009195"/>
                <a:gd name="connsiteY774" fmla="*/ 838034 h 881540"/>
                <a:gd name="connsiteX775" fmla="*/ 795767 w 1009195"/>
                <a:gd name="connsiteY775" fmla="*/ 835368 h 881540"/>
                <a:gd name="connsiteX776" fmla="*/ 794435 w 1009195"/>
                <a:gd name="connsiteY776" fmla="*/ 831561 h 881540"/>
                <a:gd name="connsiteX777" fmla="*/ 797004 w 1009195"/>
                <a:gd name="connsiteY777" fmla="*/ 830228 h 881540"/>
                <a:gd name="connsiteX778" fmla="*/ 797004 w 1009195"/>
                <a:gd name="connsiteY778" fmla="*/ 827657 h 881540"/>
                <a:gd name="connsiteX779" fmla="*/ 793103 w 1009195"/>
                <a:gd name="connsiteY779" fmla="*/ 826325 h 881540"/>
                <a:gd name="connsiteX780" fmla="*/ 790533 w 1009195"/>
                <a:gd name="connsiteY780" fmla="*/ 823754 h 881540"/>
                <a:gd name="connsiteX781" fmla="*/ 790533 w 1009195"/>
                <a:gd name="connsiteY781" fmla="*/ 822517 h 881540"/>
                <a:gd name="connsiteX782" fmla="*/ 791866 w 1009195"/>
                <a:gd name="connsiteY782" fmla="*/ 821184 h 881540"/>
                <a:gd name="connsiteX783" fmla="*/ 795767 w 1009195"/>
                <a:gd name="connsiteY783" fmla="*/ 821184 h 881540"/>
                <a:gd name="connsiteX784" fmla="*/ 795767 w 1009195"/>
                <a:gd name="connsiteY784" fmla="*/ 818614 h 881540"/>
                <a:gd name="connsiteX785" fmla="*/ 794435 w 1009195"/>
                <a:gd name="connsiteY785" fmla="*/ 817376 h 881540"/>
                <a:gd name="connsiteX786" fmla="*/ 793103 w 1009195"/>
                <a:gd name="connsiteY786" fmla="*/ 814710 h 881540"/>
                <a:gd name="connsiteX787" fmla="*/ 794435 w 1009195"/>
                <a:gd name="connsiteY787" fmla="*/ 814710 h 881540"/>
                <a:gd name="connsiteX788" fmla="*/ 798336 w 1009195"/>
                <a:gd name="connsiteY788" fmla="*/ 816043 h 881540"/>
                <a:gd name="connsiteX789" fmla="*/ 800905 w 1009195"/>
                <a:gd name="connsiteY789" fmla="*/ 817376 h 881540"/>
                <a:gd name="connsiteX790" fmla="*/ 802237 w 1009195"/>
                <a:gd name="connsiteY790" fmla="*/ 818614 h 881540"/>
                <a:gd name="connsiteX791" fmla="*/ 802237 w 1009195"/>
                <a:gd name="connsiteY791" fmla="*/ 819946 h 881540"/>
                <a:gd name="connsiteX792" fmla="*/ 799573 w 1009195"/>
                <a:gd name="connsiteY792" fmla="*/ 822517 h 881540"/>
                <a:gd name="connsiteX793" fmla="*/ 803475 w 1009195"/>
                <a:gd name="connsiteY793" fmla="*/ 825087 h 881540"/>
                <a:gd name="connsiteX794" fmla="*/ 808613 w 1009195"/>
                <a:gd name="connsiteY794" fmla="*/ 826325 h 881540"/>
                <a:gd name="connsiteX795" fmla="*/ 809945 w 1009195"/>
                <a:gd name="connsiteY795" fmla="*/ 825087 h 881540"/>
                <a:gd name="connsiteX796" fmla="*/ 809945 w 1009195"/>
                <a:gd name="connsiteY796" fmla="*/ 823754 h 881540"/>
                <a:gd name="connsiteX797" fmla="*/ 806043 w 1009195"/>
                <a:gd name="connsiteY797" fmla="*/ 818614 h 881540"/>
                <a:gd name="connsiteX798" fmla="*/ 802237 w 1009195"/>
                <a:gd name="connsiteY798" fmla="*/ 814710 h 881540"/>
                <a:gd name="connsiteX799" fmla="*/ 800905 w 1009195"/>
                <a:gd name="connsiteY799" fmla="*/ 812140 h 881540"/>
                <a:gd name="connsiteX800" fmla="*/ 804712 w 1009195"/>
                <a:gd name="connsiteY800" fmla="*/ 812140 h 881540"/>
                <a:gd name="connsiteX801" fmla="*/ 807376 w 1009195"/>
                <a:gd name="connsiteY801" fmla="*/ 814710 h 881540"/>
                <a:gd name="connsiteX802" fmla="*/ 808613 w 1009195"/>
                <a:gd name="connsiteY802" fmla="*/ 813473 h 881540"/>
                <a:gd name="connsiteX803" fmla="*/ 808613 w 1009195"/>
                <a:gd name="connsiteY803" fmla="*/ 805762 h 881540"/>
                <a:gd name="connsiteX804" fmla="*/ 807376 w 1009195"/>
                <a:gd name="connsiteY804" fmla="*/ 805762 h 881540"/>
                <a:gd name="connsiteX805" fmla="*/ 804712 w 1009195"/>
                <a:gd name="connsiteY805" fmla="*/ 806999 h 881540"/>
                <a:gd name="connsiteX806" fmla="*/ 804712 w 1009195"/>
                <a:gd name="connsiteY806" fmla="*/ 801668 h 881540"/>
                <a:gd name="connsiteX807" fmla="*/ 803475 w 1009195"/>
                <a:gd name="connsiteY807" fmla="*/ 796528 h 881540"/>
                <a:gd name="connsiteX808" fmla="*/ 799573 w 1009195"/>
                <a:gd name="connsiteY808" fmla="*/ 796528 h 881540"/>
                <a:gd name="connsiteX809" fmla="*/ 797004 w 1009195"/>
                <a:gd name="connsiteY809" fmla="*/ 793957 h 881540"/>
                <a:gd name="connsiteX810" fmla="*/ 799573 w 1009195"/>
                <a:gd name="connsiteY810" fmla="*/ 791291 h 881540"/>
                <a:gd name="connsiteX811" fmla="*/ 803475 w 1009195"/>
                <a:gd name="connsiteY811" fmla="*/ 791291 h 881540"/>
                <a:gd name="connsiteX812" fmla="*/ 803475 w 1009195"/>
                <a:gd name="connsiteY812" fmla="*/ 793957 h 881540"/>
                <a:gd name="connsiteX813" fmla="*/ 806043 w 1009195"/>
                <a:gd name="connsiteY813" fmla="*/ 797765 h 881540"/>
                <a:gd name="connsiteX814" fmla="*/ 807376 w 1009195"/>
                <a:gd name="connsiteY814" fmla="*/ 797765 h 881540"/>
                <a:gd name="connsiteX815" fmla="*/ 807376 w 1009195"/>
                <a:gd name="connsiteY815" fmla="*/ 796528 h 881540"/>
                <a:gd name="connsiteX816" fmla="*/ 806043 w 1009195"/>
                <a:gd name="connsiteY816" fmla="*/ 791291 h 881540"/>
                <a:gd name="connsiteX817" fmla="*/ 806043 w 1009195"/>
                <a:gd name="connsiteY817" fmla="*/ 788721 h 881540"/>
                <a:gd name="connsiteX818" fmla="*/ 803475 w 1009195"/>
                <a:gd name="connsiteY818" fmla="*/ 787484 h 881540"/>
                <a:gd name="connsiteX819" fmla="*/ 801476 w 1009195"/>
                <a:gd name="connsiteY819" fmla="*/ 787484 h 881540"/>
                <a:gd name="connsiteX820" fmla="*/ 800144 w 1009195"/>
                <a:gd name="connsiteY820" fmla="*/ 788721 h 881540"/>
                <a:gd name="connsiteX821" fmla="*/ 797575 w 1009195"/>
                <a:gd name="connsiteY821" fmla="*/ 791291 h 881540"/>
                <a:gd name="connsiteX822" fmla="*/ 791961 w 1009195"/>
                <a:gd name="connsiteY822" fmla="*/ 791291 h 881540"/>
                <a:gd name="connsiteX823" fmla="*/ 786823 w 1009195"/>
                <a:gd name="connsiteY823" fmla="*/ 790054 h 881540"/>
                <a:gd name="connsiteX824" fmla="*/ 785586 w 1009195"/>
                <a:gd name="connsiteY824" fmla="*/ 788721 h 881540"/>
                <a:gd name="connsiteX825" fmla="*/ 784253 w 1009195"/>
                <a:gd name="connsiteY825" fmla="*/ 786151 h 881540"/>
                <a:gd name="connsiteX826" fmla="*/ 783016 w 1009195"/>
                <a:gd name="connsiteY826" fmla="*/ 784818 h 881540"/>
                <a:gd name="connsiteX827" fmla="*/ 780447 w 1009195"/>
                <a:gd name="connsiteY827" fmla="*/ 783580 h 881540"/>
                <a:gd name="connsiteX828" fmla="*/ 779115 w 1009195"/>
                <a:gd name="connsiteY828" fmla="*/ 784818 h 881540"/>
                <a:gd name="connsiteX829" fmla="*/ 777783 w 1009195"/>
                <a:gd name="connsiteY829" fmla="*/ 784818 h 881540"/>
                <a:gd name="connsiteX830" fmla="*/ 776546 w 1009195"/>
                <a:gd name="connsiteY830" fmla="*/ 783580 h 881540"/>
                <a:gd name="connsiteX831" fmla="*/ 776546 w 1009195"/>
                <a:gd name="connsiteY831" fmla="*/ 781010 h 881540"/>
                <a:gd name="connsiteX832" fmla="*/ 773977 w 1009195"/>
                <a:gd name="connsiteY832" fmla="*/ 779677 h 881540"/>
                <a:gd name="connsiteX833" fmla="*/ 771408 w 1009195"/>
                <a:gd name="connsiteY833" fmla="*/ 779677 h 881540"/>
                <a:gd name="connsiteX834" fmla="*/ 768743 w 1009195"/>
                <a:gd name="connsiteY834" fmla="*/ 778440 h 881540"/>
                <a:gd name="connsiteX835" fmla="*/ 767506 w 1009195"/>
                <a:gd name="connsiteY835" fmla="*/ 777107 h 881540"/>
                <a:gd name="connsiteX836" fmla="*/ 768743 w 1009195"/>
                <a:gd name="connsiteY836" fmla="*/ 777107 h 881540"/>
                <a:gd name="connsiteX837" fmla="*/ 772644 w 1009195"/>
                <a:gd name="connsiteY837" fmla="*/ 775869 h 881540"/>
                <a:gd name="connsiteX838" fmla="*/ 776546 w 1009195"/>
                <a:gd name="connsiteY838" fmla="*/ 777107 h 881540"/>
                <a:gd name="connsiteX839" fmla="*/ 777783 w 1009195"/>
                <a:gd name="connsiteY839" fmla="*/ 775869 h 881540"/>
                <a:gd name="connsiteX840" fmla="*/ 776546 w 1009195"/>
                <a:gd name="connsiteY840" fmla="*/ 773299 h 881540"/>
                <a:gd name="connsiteX841" fmla="*/ 775214 w 1009195"/>
                <a:gd name="connsiteY841" fmla="*/ 773299 h 881540"/>
                <a:gd name="connsiteX842" fmla="*/ 775214 w 1009195"/>
                <a:gd name="connsiteY842" fmla="*/ 771966 h 881540"/>
                <a:gd name="connsiteX843" fmla="*/ 771408 w 1009195"/>
                <a:gd name="connsiteY843" fmla="*/ 773299 h 881540"/>
                <a:gd name="connsiteX844" fmla="*/ 768743 w 1009195"/>
                <a:gd name="connsiteY844" fmla="*/ 774537 h 881540"/>
                <a:gd name="connsiteX845" fmla="*/ 767506 w 1009195"/>
                <a:gd name="connsiteY845" fmla="*/ 773299 h 881540"/>
                <a:gd name="connsiteX846" fmla="*/ 767506 w 1009195"/>
                <a:gd name="connsiteY846" fmla="*/ 770729 h 881540"/>
                <a:gd name="connsiteX847" fmla="*/ 768743 w 1009195"/>
                <a:gd name="connsiteY847" fmla="*/ 769396 h 881540"/>
                <a:gd name="connsiteX848" fmla="*/ 771408 w 1009195"/>
                <a:gd name="connsiteY848" fmla="*/ 765493 h 881540"/>
                <a:gd name="connsiteX849" fmla="*/ 776546 w 1009195"/>
                <a:gd name="connsiteY849" fmla="*/ 762922 h 881540"/>
                <a:gd name="connsiteX850" fmla="*/ 780447 w 1009195"/>
                <a:gd name="connsiteY850" fmla="*/ 760352 h 881540"/>
                <a:gd name="connsiteX851" fmla="*/ 780447 w 1009195"/>
                <a:gd name="connsiteY851" fmla="*/ 760352 h 881540"/>
                <a:gd name="connsiteX852" fmla="*/ 783016 w 1009195"/>
                <a:gd name="connsiteY852" fmla="*/ 759019 h 881540"/>
                <a:gd name="connsiteX853" fmla="*/ 785586 w 1009195"/>
                <a:gd name="connsiteY853" fmla="*/ 759019 h 881540"/>
                <a:gd name="connsiteX854" fmla="*/ 785586 w 1009195"/>
                <a:gd name="connsiteY854" fmla="*/ 761589 h 881540"/>
                <a:gd name="connsiteX855" fmla="*/ 784253 w 1009195"/>
                <a:gd name="connsiteY855" fmla="*/ 762922 h 881540"/>
                <a:gd name="connsiteX856" fmla="*/ 783016 w 1009195"/>
                <a:gd name="connsiteY856" fmla="*/ 764160 h 881540"/>
                <a:gd name="connsiteX857" fmla="*/ 780447 w 1009195"/>
                <a:gd name="connsiteY857" fmla="*/ 765493 h 881540"/>
                <a:gd name="connsiteX858" fmla="*/ 777783 w 1009195"/>
                <a:gd name="connsiteY858" fmla="*/ 765493 h 881540"/>
                <a:gd name="connsiteX859" fmla="*/ 777783 w 1009195"/>
                <a:gd name="connsiteY859" fmla="*/ 768063 h 881540"/>
                <a:gd name="connsiteX860" fmla="*/ 779115 w 1009195"/>
                <a:gd name="connsiteY860" fmla="*/ 770729 h 881540"/>
                <a:gd name="connsiteX861" fmla="*/ 780447 w 1009195"/>
                <a:gd name="connsiteY861" fmla="*/ 774537 h 881540"/>
                <a:gd name="connsiteX862" fmla="*/ 783016 w 1009195"/>
                <a:gd name="connsiteY862" fmla="*/ 775869 h 881540"/>
                <a:gd name="connsiteX863" fmla="*/ 784253 w 1009195"/>
                <a:gd name="connsiteY863" fmla="*/ 775869 h 881540"/>
                <a:gd name="connsiteX864" fmla="*/ 785586 w 1009195"/>
                <a:gd name="connsiteY864" fmla="*/ 777107 h 881540"/>
                <a:gd name="connsiteX865" fmla="*/ 786823 w 1009195"/>
                <a:gd name="connsiteY865" fmla="*/ 775869 h 881540"/>
                <a:gd name="connsiteX866" fmla="*/ 786823 w 1009195"/>
                <a:gd name="connsiteY866" fmla="*/ 773109 h 881540"/>
                <a:gd name="connsiteX867" fmla="*/ 784253 w 1009195"/>
                <a:gd name="connsiteY867" fmla="*/ 773109 h 881540"/>
                <a:gd name="connsiteX868" fmla="*/ 783016 w 1009195"/>
                <a:gd name="connsiteY868" fmla="*/ 770538 h 881540"/>
                <a:gd name="connsiteX869" fmla="*/ 784253 w 1009195"/>
                <a:gd name="connsiteY869" fmla="*/ 769206 h 881540"/>
                <a:gd name="connsiteX870" fmla="*/ 786823 w 1009195"/>
                <a:gd name="connsiteY870" fmla="*/ 767873 h 881540"/>
                <a:gd name="connsiteX871" fmla="*/ 789391 w 1009195"/>
                <a:gd name="connsiteY871" fmla="*/ 767873 h 881540"/>
                <a:gd name="connsiteX872" fmla="*/ 790724 w 1009195"/>
                <a:gd name="connsiteY872" fmla="*/ 769206 h 881540"/>
                <a:gd name="connsiteX873" fmla="*/ 790724 w 1009195"/>
                <a:gd name="connsiteY873" fmla="*/ 771776 h 881540"/>
                <a:gd name="connsiteX874" fmla="*/ 794625 w 1009195"/>
                <a:gd name="connsiteY874" fmla="*/ 773109 h 881540"/>
                <a:gd name="connsiteX875" fmla="*/ 795862 w 1009195"/>
                <a:gd name="connsiteY875" fmla="*/ 771776 h 881540"/>
                <a:gd name="connsiteX876" fmla="*/ 797194 w 1009195"/>
                <a:gd name="connsiteY876" fmla="*/ 773109 h 881540"/>
                <a:gd name="connsiteX877" fmla="*/ 797194 w 1009195"/>
                <a:gd name="connsiteY877" fmla="*/ 774346 h 881540"/>
                <a:gd name="connsiteX878" fmla="*/ 798431 w 1009195"/>
                <a:gd name="connsiteY878" fmla="*/ 775679 h 881540"/>
                <a:gd name="connsiteX879" fmla="*/ 802333 w 1009195"/>
                <a:gd name="connsiteY879" fmla="*/ 775679 h 881540"/>
                <a:gd name="connsiteX880" fmla="*/ 807471 w 1009195"/>
                <a:gd name="connsiteY880" fmla="*/ 776917 h 881540"/>
                <a:gd name="connsiteX881" fmla="*/ 808803 w 1009195"/>
                <a:gd name="connsiteY881" fmla="*/ 778249 h 881540"/>
                <a:gd name="connsiteX882" fmla="*/ 808803 w 1009195"/>
                <a:gd name="connsiteY882" fmla="*/ 780820 h 881540"/>
                <a:gd name="connsiteX883" fmla="*/ 810040 w 1009195"/>
                <a:gd name="connsiteY883" fmla="*/ 782057 h 881540"/>
                <a:gd name="connsiteX884" fmla="*/ 815273 w 1009195"/>
                <a:gd name="connsiteY884" fmla="*/ 782057 h 881540"/>
                <a:gd name="connsiteX885" fmla="*/ 815273 w 1009195"/>
                <a:gd name="connsiteY885" fmla="*/ 780820 h 881540"/>
                <a:gd name="connsiteX886" fmla="*/ 811372 w 1009195"/>
                <a:gd name="connsiteY886" fmla="*/ 778249 h 881540"/>
                <a:gd name="connsiteX887" fmla="*/ 810040 w 1009195"/>
                <a:gd name="connsiteY887" fmla="*/ 775679 h 881540"/>
                <a:gd name="connsiteX888" fmla="*/ 810040 w 1009195"/>
                <a:gd name="connsiteY888" fmla="*/ 774346 h 881540"/>
                <a:gd name="connsiteX889" fmla="*/ 811372 w 1009195"/>
                <a:gd name="connsiteY889" fmla="*/ 773109 h 881540"/>
                <a:gd name="connsiteX890" fmla="*/ 812704 w 1009195"/>
                <a:gd name="connsiteY890" fmla="*/ 773109 h 881540"/>
                <a:gd name="connsiteX891" fmla="*/ 817842 w 1009195"/>
                <a:gd name="connsiteY891" fmla="*/ 776917 h 881540"/>
                <a:gd name="connsiteX892" fmla="*/ 821649 w 1009195"/>
                <a:gd name="connsiteY892" fmla="*/ 782057 h 881540"/>
                <a:gd name="connsiteX893" fmla="*/ 821649 w 1009195"/>
                <a:gd name="connsiteY893" fmla="*/ 783390 h 881540"/>
                <a:gd name="connsiteX894" fmla="*/ 820412 w 1009195"/>
                <a:gd name="connsiteY894" fmla="*/ 784628 h 881540"/>
                <a:gd name="connsiteX895" fmla="*/ 817842 w 1009195"/>
                <a:gd name="connsiteY895" fmla="*/ 783390 h 881540"/>
                <a:gd name="connsiteX896" fmla="*/ 813941 w 1009195"/>
                <a:gd name="connsiteY896" fmla="*/ 783390 h 881540"/>
                <a:gd name="connsiteX897" fmla="*/ 815273 w 1009195"/>
                <a:gd name="connsiteY897" fmla="*/ 784628 h 881540"/>
                <a:gd name="connsiteX898" fmla="*/ 816510 w 1009195"/>
                <a:gd name="connsiteY898" fmla="*/ 785960 h 881540"/>
                <a:gd name="connsiteX899" fmla="*/ 820412 w 1009195"/>
                <a:gd name="connsiteY899" fmla="*/ 787293 h 881540"/>
                <a:gd name="connsiteX900" fmla="*/ 822981 w 1009195"/>
                <a:gd name="connsiteY900" fmla="*/ 785960 h 881540"/>
                <a:gd name="connsiteX901" fmla="*/ 830022 w 1009195"/>
                <a:gd name="connsiteY901" fmla="*/ 785960 h 881540"/>
                <a:gd name="connsiteX902" fmla="*/ 830022 w 1009195"/>
                <a:gd name="connsiteY902" fmla="*/ 784628 h 881540"/>
                <a:gd name="connsiteX903" fmla="*/ 827453 w 1009195"/>
                <a:gd name="connsiteY903" fmla="*/ 783390 h 881540"/>
                <a:gd name="connsiteX904" fmla="*/ 826121 w 1009195"/>
                <a:gd name="connsiteY904" fmla="*/ 783390 h 881540"/>
                <a:gd name="connsiteX905" fmla="*/ 826121 w 1009195"/>
                <a:gd name="connsiteY905" fmla="*/ 782057 h 881540"/>
                <a:gd name="connsiteX906" fmla="*/ 824789 w 1009195"/>
                <a:gd name="connsiteY906" fmla="*/ 779487 h 881540"/>
                <a:gd name="connsiteX907" fmla="*/ 826121 w 1009195"/>
                <a:gd name="connsiteY907" fmla="*/ 776917 h 881540"/>
                <a:gd name="connsiteX908" fmla="*/ 826121 w 1009195"/>
                <a:gd name="connsiteY908" fmla="*/ 775679 h 881540"/>
                <a:gd name="connsiteX909" fmla="*/ 827453 w 1009195"/>
                <a:gd name="connsiteY909" fmla="*/ 774346 h 881540"/>
                <a:gd name="connsiteX910" fmla="*/ 830022 w 1009195"/>
                <a:gd name="connsiteY910" fmla="*/ 774346 h 881540"/>
                <a:gd name="connsiteX911" fmla="*/ 832591 w 1009195"/>
                <a:gd name="connsiteY911" fmla="*/ 775679 h 881540"/>
                <a:gd name="connsiteX912" fmla="*/ 833923 w 1009195"/>
                <a:gd name="connsiteY912" fmla="*/ 776917 h 881540"/>
                <a:gd name="connsiteX913" fmla="*/ 835160 w 1009195"/>
                <a:gd name="connsiteY913" fmla="*/ 779487 h 881540"/>
                <a:gd name="connsiteX914" fmla="*/ 833923 w 1009195"/>
                <a:gd name="connsiteY914" fmla="*/ 780820 h 881540"/>
                <a:gd name="connsiteX915" fmla="*/ 833923 w 1009195"/>
                <a:gd name="connsiteY915" fmla="*/ 783390 h 881540"/>
                <a:gd name="connsiteX916" fmla="*/ 836492 w 1009195"/>
                <a:gd name="connsiteY916" fmla="*/ 782057 h 881540"/>
                <a:gd name="connsiteX917" fmla="*/ 837729 w 1009195"/>
                <a:gd name="connsiteY917" fmla="*/ 782057 h 881540"/>
                <a:gd name="connsiteX918" fmla="*/ 839062 w 1009195"/>
                <a:gd name="connsiteY918" fmla="*/ 779487 h 881540"/>
                <a:gd name="connsiteX919" fmla="*/ 840299 w 1009195"/>
                <a:gd name="connsiteY919" fmla="*/ 779487 h 881540"/>
                <a:gd name="connsiteX920" fmla="*/ 844200 w 1009195"/>
                <a:gd name="connsiteY920" fmla="*/ 780820 h 881540"/>
                <a:gd name="connsiteX921" fmla="*/ 846769 w 1009195"/>
                <a:gd name="connsiteY921" fmla="*/ 782057 h 881540"/>
                <a:gd name="connsiteX922" fmla="*/ 849338 w 1009195"/>
                <a:gd name="connsiteY922" fmla="*/ 783390 h 881540"/>
                <a:gd name="connsiteX923" fmla="*/ 850670 w 1009195"/>
                <a:gd name="connsiteY923" fmla="*/ 784628 h 881540"/>
                <a:gd name="connsiteX924" fmla="*/ 850670 w 1009195"/>
                <a:gd name="connsiteY924" fmla="*/ 785960 h 881540"/>
                <a:gd name="connsiteX925" fmla="*/ 849338 w 1009195"/>
                <a:gd name="connsiteY925" fmla="*/ 787293 h 881540"/>
                <a:gd name="connsiteX926" fmla="*/ 848101 w 1009195"/>
                <a:gd name="connsiteY926" fmla="*/ 787293 h 881540"/>
                <a:gd name="connsiteX927" fmla="*/ 845437 w 1009195"/>
                <a:gd name="connsiteY927" fmla="*/ 785960 h 881540"/>
                <a:gd name="connsiteX928" fmla="*/ 844200 w 1009195"/>
                <a:gd name="connsiteY928" fmla="*/ 787293 h 881540"/>
                <a:gd name="connsiteX929" fmla="*/ 845437 w 1009195"/>
                <a:gd name="connsiteY929" fmla="*/ 787293 h 881540"/>
                <a:gd name="connsiteX930" fmla="*/ 846769 w 1009195"/>
                <a:gd name="connsiteY930" fmla="*/ 788531 h 881540"/>
                <a:gd name="connsiteX931" fmla="*/ 848101 w 1009195"/>
                <a:gd name="connsiteY931" fmla="*/ 789864 h 881540"/>
                <a:gd name="connsiteX932" fmla="*/ 846769 w 1009195"/>
                <a:gd name="connsiteY932" fmla="*/ 791101 h 881540"/>
                <a:gd name="connsiteX933" fmla="*/ 844200 w 1009195"/>
                <a:gd name="connsiteY933" fmla="*/ 792434 h 881540"/>
                <a:gd name="connsiteX934" fmla="*/ 844200 w 1009195"/>
                <a:gd name="connsiteY934" fmla="*/ 795004 h 881540"/>
                <a:gd name="connsiteX935" fmla="*/ 845437 w 1009195"/>
                <a:gd name="connsiteY935" fmla="*/ 796337 h 881540"/>
                <a:gd name="connsiteX936" fmla="*/ 845437 w 1009195"/>
                <a:gd name="connsiteY936" fmla="*/ 798908 h 881540"/>
                <a:gd name="connsiteX937" fmla="*/ 849053 w 1009195"/>
                <a:gd name="connsiteY937" fmla="*/ 798908 h 881540"/>
                <a:gd name="connsiteX938" fmla="*/ 852954 w 1009195"/>
                <a:gd name="connsiteY938" fmla="*/ 795004 h 881540"/>
                <a:gd name="connsiteX939" fmla="*/ 855523 w 1009195"/>
                <a:gd name="connsiteY939" fmla="*/ 793767 h 881540"/>
                <a:gd name="connsiteX940" fmla="*/ 858568 w 1009195"/>
                <a:gd name="connsiteY940" fmla="*/ 793767 h 881540"/>
                <a:gd name="connsiteX941" fmla="*/ 861137 w 1009195"/>
                <a:gd name="connsiteY941" fmla="*/ 797575 h 881540"/>
                <a:gd name="connsiteX942" fmla="*/ 862469 w 1009195"/>
                <a:gd name="connsiteY942" fmla="*/ 805381 h 881540"/>
                <a:gd name="connsiteX943" fmla="*/ 861137 w 1009195"/>
                <a:gd name="connsiteY943" fmla="*/ 809189 h 881540"/>
                <a:gd name="connsiteX944" fmla="*/ 859900 w 1009195"/>
                <a:gd name="connsiteY944" fmla="*/ 811759 h 881540"/>
                <a:gd name="connsiteX945" fmla="*/ 857236 w 1009195"/>
                <a:gd name="connsiteY945" fmla="*/ 813092 h 881540"/>
                <a:gd name="connsiteX946" fmla="*/ 857236 w 1009195"/>
                <a:gd name="connsiteY946" fmla="*/ 815662 h 881540"/>
                <a:gd name="connsiteX947" fmla="*/ 867608 w 1009195"/>
                <a:gd name="connsiteY947" fmla="*/ 815662 h 881540"/>
                <a:gd name="connsiteX948" fmla="*/ 871509 w 1009195"/>
                <a:gd name="connsiteY948" fmla="*/ 818233 h 881540"/>
                <a:gd name="connsiteX949" fmla="*/ 876647 w 1009195"/>
                <a:gd name="connsiteY949" fmla="*/ 819566 h 881540"/>
                <a:gd name="connsiteX950" fmla="*/ 877979 w 1009195"/>
                <a:gd name="connsiteY950" fmla="*/ 818233 h 881540"/>
                <a:gd name="connsiteX951" fmla="*/ 877979 w 1009195"/>
                <a:gd name="connsiteY951" fmla="*/ 816995 h 881540"/>
                <a:gd name="connsiteX952" fmla="*/ 881785 w 1009195"/>
                <a:gd name="connsiteY952" fmla="*/ 814330 h 881540"/>
                <a:gd name="connsiteX953" fmla="*/ 885687 w 1009195"/>
                <a:gd name="connsiteY953" fmla="*/ 811759 h 881540"/>
                <a:gd name="connsiteX954" fmla="*/ 890825 w 1009195"/>
                <a:gd name="connsiteY954" fmla="*/ 811759 h 881540"/>
                <a:gd name="connsiteX955" fmla="*/ 892157 w 1009195"/>
                <a:gd name="connsiteY955" fmla="*/ 813092 h 881540"/>
                <a:gd name="connsiteX956" fmla="*/ 892157 w 1009195"/>
                <a:gd name="connsiteY956" fmla="*/ 814330 h 881540"/>
                <a:gd name="connsiteX957" fmla="*/ 889493 w 1009195"/>
                <a:gd name="connsiteY957" fmla="*/ 815662 h 881540"/>
                <a:gd name="connsiteX958" fmla="*/ 885687 w 1009195"/>
                <a:gd name="connsiteY958" fmla="*/ 816995 h 881540"/>
                <a:gd name="connsiteX959" fmla="*/ 884355 w 1009195"/>
                <a:gd name="connsiteY959" fmla="*/ 818233 h 881540"/>
                <a:gd name="connsiteX960" fmla="*/ 885687 w 1009195"/>
                <a:gd name="connsiteY960" fmla="*/ 819566 h 881540"/>
                <a:gd name="connsiteX961" fmla="*/ 892157 w 1009195"/>
                <a:gd name="connsiteY961" fmla="*/ 820803 h 881540"/>
                <a:gd name="connsiteX962" fmla="*/ 893394 w 1009195"/>
                <a:gd name="connsiteY962" fmla="*/ 822136 h 881540"/>
                <a:gd name="connsiteX963" fmla="*/ 893394 w 1009195"/>
                <a:gd name="connsiteY963" fmla="*/ 823374 h 881540"/>
                <a:gd name="connsiteX964" fmla="*/ 889493 w 1009195"/>
                <a:gd name="connsiteY964" fmla="*/ 824706 h 881540"/>
                <a:gd name="connsiteX965" fmla="*/ 889493 w 1009195"/>
                <a:gd name="connsiteY965" fmla="*/ 825944 h 881540"/>
                <a:gd name="connsiteX966" fmla="*/ 890825 w 1009195"/>
                <a:gd name="connsiteY966" fmla="*/ 827277 h 881540"/>
                <a:gd name="connsiteX967" fmla="*/ 893394 w 1009195"/>
                <a:gd name="connsiteY967" fmla="*/ 827277 h 881540"/>
                <a:gd name="connsiteX968" fmla="*/ 897296 w 1009195"/>
                <a:gd name="connsiteY968" fmla="*/ 828610 h 881540"/>
                <a:gd name="connsiteX969" fmla="*/ 902434 w 1009195"/>
                <a:gd name="connsiteY969" fmla="*/ 831180 h 881540"/>
                <a:gd name="connsiteX970" fmla="*/ 910236 w 1009195"/>
                <a:gd name="connsiteY970" fmla="*/ 833750 h 881540"/>
                <a:gd name="connsiteX971" fmla="*/ 915374 w 1009195"/>
                <a:gd name="connsiteY971" fmla="*/ 833750 h 881540"/>
                <a:gd name="connsiteX972" fmla="*/ 915374 w 1009195"/>
                <a:gd name="connsiteY972" fmla="*/ 831180 h 881540"/>
                <a:gd name="connsiteX973" fmla="*/ 912806 w 1009195"/>
                <a:gd name="connsiteY973" fmla="*/ 828610 h 881540"/>
                <a:gd name="connsiteX974" fmla="*/ 912806 w 1009195"/>
                <a:gd name="connsiteY974" fmla="*/ 825944 h 881540"/>
                <a:gd name="connsiteX975" fmla="*/ 922321 w 1009195"/>
                <a:gd name="connsiteY975" fmla="*/ 825944 h 881540"/>
                <a:gd name="connsiteX976" fmla="*/ 923558 w 1009195"/>
                <a:gd name="connsiteY976" fmla="*/ 827277 h 881540"/>
                <a:gd name="connsiteX977" fmla="*/ 923558 w 1009195"/>
                <a:gd name="connsiteY977" fmla="*/ 828610 h 881540"/>
                <a:gd name="connsiteX978" fmla="*/ 920989 w 1009195"/>
                <a:gd name="connsiteY978" fmla="*/ 829847 h 881540"/>
                <a:gd name="connsiteX979" fmla="*/ 918419 w 1009195"/>
                <a:gd name="connsiteY979" fmla="*/ 829847 h 881540"/>
                <a:gd name="connsiteX980" fmla="*/ 918419 w 1009195"/>
                <a:gd name="connsiteY980" fmla="*/ 831180 h 881540"/>
                <a:gd name="connsiteX981" fmla="*/ 919752 w 1009195"/>
                <a:gd name="connsiteY981" fmla="*/ 832417 h 881540"/>
                <a:gd name="connsiteX982" fmla="*/ 922321 w 1009195"/>
                <a:gd name="connsiteY982" fmla="*/ 836321 h 881540"/>
                <a:gd name="connsiteX983" fmla="*/ 926127 w 1009195"/>
                <a:gd name="connsiteY983" fmla="*/ 842794 h 881540"/>
                <a:gd name="connsiteX984" fmla="*/ 931265 w 1009195"/>
                <a:gd name="connsiteY984" fmla="*/ 850505 h 881540"/>
                <a:gd name="connsiteX985" fmla="*/ 933929 w 1009195"/>
                <a:gd name="connsiteY985" fmla="*/ 851838 h 881540"/>
                <a:gd name="connsiteX986" fmla="*/ 935166 w 1009195"/>
                <a:gd name="connsiteY986" fmla="*/ 854408 h 881540"/>
                <a:gd name="connsiteX987" fmla="*/ 935166 w 1009195"/>
                <a:gd name="connsiteY987" fmla="*/ 862119 h 881540"/>
                <a:gd name="connsiteX988" fmla="*/ 937831 w 1009195"/>
                <a:gd name="connsiteY988" fmla="*/ 863452 h 881540"/>
                <a:gd name="connsiteX989" fmla="*/ 940400 w 1009195"/>
                <a:gd name="connsiteY989" fmla="*/ 862119 h 881540"/>
                <a:gd name="connsiteX990" fmla="*/ 941637 w 1009195"/>
                <a:gd name="connsiteY990" fmla="*/ 856979 h 881540"/>
                <a:gd name="connsiteX991" fmla="*/ 944206 w 1009195"/>
                <a:gd name="connsiteY991" fmla="*/ 854408 h 881540"/>
                <a:gd name="connsiteX992" fmla="*/ 946775 w 1009195"/>
                <a:gd name="connsiteY992" fmla="*/ 854408 h 881540"/>
                <a:gd name="connsiteX993" fmla="*/ 948107 w 1009195"/>
                <a:gd name="connsiteY993" fmla="*/ 856979 h 881540"/>
                <a:gd name="connsiteX994" fmla="*/ 946775 w 1009195"/>
                <a:gd name="connsiteY994" fmla="*/ 860882 h 881540"/>
                <a:gd name="connsiteX995" fmla="*/ 946775 w 1009195"/>
                <a:gd name="connsiteY995" fmla="*/ 863452 h 881540"/>
                <a:gd name="connsiteX996" fmla="*/ 948107 w 1009195"/>
                <a:gd name="connsiteY996" fmla="*/ 863452 h 881540"/>
                <a:gd name="connsiteX997" fmla="*/ 949344 w 1009195"/>
                <a:gd name="connsiteY997" fmla="*/ 862119 h 881540"/>
                <a:gd name="connsiteX998" fmla="*/ 951913 w 1009195"/>
                <a:gd name="connsiteY998" fmla="*/ 858312 h 881540"/>
                <a:gd name="connsiteX999" fmla="*/ 953246 w 1009195"/>
                <a:gd name="connsiteY999" fmla="*/ 854408 h 881540"/>
                <a:gd name="connsiteX1000" fmla="*/ 951913 w 1009195"/>
                <a:gd name="connsiteY1000" fmla="*/ 849268 h 881540"/>
                <a:gd name="connsiteX1001" fmla="*/ 949344 w 1009195"/>
                <a:gd name="connsiteY1001" fmla="*/ 846602 h 881540"/>
                <a:gd name="connsiteX1002" fmla="*/ 949344 w 1009195"/>
                <a:gd name="connsiteY1002" fmla="*/ 841461 h 881540"/>
                <a:gd name="connsiteX1003" fmla="*/ 950676 w 1009195"/>
                <a:gd name="connsiteY1003" fmla="*/ 840224 h 881540"/>
                <a:gd name="connsiteX1004" fmla="*/ 953246 w 1009195"/>
                <a:gd name="connsiteY1004" fmla="*/ 841461 h 881540"/>
                <a:gd name="connsiteX1005" fmla="*/ 954578 w 1009195"/>
                <a:gd name="connsiteY1005" fmla="*/ 844127 h 881540"/>
                <a:gd name="connsiteX1006" fmla="*/ 954578 w 1009195"/>
                <a:gd name="connsiteY1006" fmla="*/ 845365 h 881540"/>
                <a:gd name="connsiteX1007" fmla="*/ 957147 w 1009195"/>
                <a:gd name="connsiteY1007" fmla="*/ 846602 h 881540"/>
                <a:gd name="connsiteX1008" fmla="*/ 960953 w 1009195"/>
                <a:gd name="connsiteY1008" fmla="*/ 846602 h 881540"/>
                <a:gd name="connsiteX1009" fmla="*/ 963522 w 1009195"/>
                <a:gd name="connsiteY1009" fmla="*/ 847935 h 881540"/>
                <a:gd name="connsiteX1010" fmla="*/ 963522 w 1009195"/>
                <a:gd name="connsiteY1010" fmla="*/ 849268 h 881540"/>
                <a:gd name="connsiteX1011" fmla="*/ 958384 w 1009195"/>
                <a:gd name="connsiteY1011" fmla="*/ 859549 h 881540"/>
                <a:gd name="connsiteX1012" fmla="*/ 953246 w 1009195"/>
                <a:gd name="connsiteY1012" fmla="*/ 867260 h 881540"/>
                <a:gd name="connsiteX1013" fmla="*/ 950676 w 1009195"/>
                <a:gd name="connsiteY1013" fmla="*/ 867260 h 881540"/>
                <a:gd name="connsiteX1014" fmla="*/ 949344 w 1009195"/>
                <a:gd name="connsiteY1014" fmla="*/ 866023 h 881540"/>
                <a:gd name="connsiteX1015" fmla="*/ 948107 w 1009195"/>
                <a:gd name="connsiteY1015" fmla="*/ 866023 h 881540"/>
                <a:gd name="connsiteX1016" fmla="*/ 946775 w 1009195"/>
                <a:gd name="connsiteY1016" fmla="*/ 867260 h 881540"/>
                <a:gd name="connsiteX1017" fmla="*/ 949344 w 1009195"/>
                <a:gd name="connsiteY1017" fmla="*/ 871163 h 881540"/>
                <a:gd name="connsiteX1018" fmla="*/ 951913 w 1009195"/>
                <a:gd name="connsiteY1018" fmla="*/ 872496 h 881540"/>
                <a:gd name="connsiteX1019" fmla="*/ 953721 w 1009195"/>
                <a:gd name="connsiteY1019" fmla="*/ 872496 h 881540"/>
                <a:gd name="connsiteX1020" fmla="*/ 954958 w 1009195"/>
                <a:gd name="connsiteY1020" fmla="*/ 871163 h 881540"/>
                <a:gd name="connsiteX1021" fmla="*/ 956291 w 1009195"/>
                <a:gd name="connsiteY1021" fmla="*/ 871163 h 881540"/>
                <a:gd name="connsiteX1022" fmla="*/ 961429 w 1009195"/>
                <a:gd name="connsiteY1022" fmla="*/ 869926 h 881540"/>
                <a:gd name="connsiteX1023" fmla="*/ 966567 w 1009195"/>
                <a:gd name="connsiteY1023" fmla="*/ 867260 h 881540"/>
                <a:gd name="connsiteX1024" fmla="*/ 966567 w 1009195"/>
                <a:gd name="connsiteY1024" fmla="*/ 864690 h 881540"/>
                <a:gd name="connsiteX1025" fmla="*/ 965330 w 1009195"/>
                <a:gd name="connsiteY1025" fmla="*/ 860882 h 881540"/>
                <a:gd name="connsiteX1026" fmla="*/ 963998 w 1009195"/>
                <a:gd name="connsiteY1026" fmla="*/ 855646 h 881540"/>
                <a:gd name="connsiteX1027" fmla="*/ 965330 w 1009195"/>
                <a:gd name="connsiteY1027" fmla="*/ 854408 h 881540"/>
                <a:gd name="connsiteX1028" fmla="*/ 966567 w 1009195"/>
                <a:gd name="connsiteY1028" fmla="*/ 855646 h 881540"/>
                <a:gd name="connsiteX1029" fmla="*/ 969136 w 1009195"/>
                <a:gd name="connsiteY1029" fmla="*/ 856979 h 881540"/>
                <a:gd name="connsiteX1030" fmla="*/ 976939 w 1009195"/>
                <a:gd name="connsiteY1030" fmla="*/ 868593 h 881540"/>
                <a:gd name="connsiteX1031" fmla="*/ 980745 w 1009195"/>
                <a:gd name="connsiteY1031" fmla="*/ 873734 h 881540"/>
                <a:gd name="connsiteX1032" fmla="*/ 988547 w 1009195"/>
                <a:gd name="connsiteY1032" fmla="*/ 881540 h 881540"/>
                <a:gd name="connsiteX1033" fmla="*/ 989784 w 1009195"/>
                <a:gd name="connsiteY1033" fmla="*/ 881540 h 881540"/>
                <a:gd name="connsiteX1034" fmla="*/ 989784 w 1009195"/>
                <a:gd name="connsiteY1034" fmla="*/ 880207 h 881540"/>
                <a:gd name="connsiteX1035" fmla="*/ 988547 w 1009195"/>
                <a:gd name="connsiteY1035" fmla="*/ 876304 h 881540"/>
                <a:gd name="connsiteX1036" fmla="*/ 985978 w 1009195"/>
                <a:gd name="connsiteY1036" fmla="*/ 872496 h 881540"/>
                <a:gd name="connsiteX1037" fmla="*/ 985978 w 1009195"/>
                <a:gd name="connsiteY1037" fmla="*/ 871163 h 881540"/>
                <a:gd name="connsiteX1038" fmla="*/ 988547 w 1009195"/>
                <a:gd name="connsiteY1038" fmla="*/ 869926 h 881540"/>
                <a:gd name="connsiteX1039" fmla="*/ 989784 w 1009195"/>
                <a:gd name="connsiteY1039" fmla="*/ 869926 h 881540"/>
                <a:gd name="connsiteX1040" fmla="*/ 989784 w 1009195"/>
                <a:gd name="connsiteY1040" fmla="*/ 868307 h 881540"/>
                <a:gd name="connsiteX1041" fmla="*/ 987216 w 1009195"/>
                <a:gd name="connsiteY1041" fmla="*/ 864404 h 881540"/>
                <a:gd name="connsiteX1042" fmla="*/ 987216 w 1009195"/>
                <a:gd name="connsiteY1042" fmla="*/ 860596 h 881540"/>
                <a:gd name="connsiteX1043" fmla="*/ 988547 w 1009195"/>
                <a:gd name="connsiteY1043" fmla="*/ 858026 h 881540"/>
                <a:gd name="connsiteX1044" fmla="*/ 988547 w 1009195"/>
                <a:gd name="connsiteY1044" fmla="*/ 855360 h 881540"/>
                <a:gd name="connsiteX1045" fmla="*/ 985978 w 1009195"/>
                <a:gd name="connsiteY1045" fmla="*/ 851552 h 881540"/>
                <a:gd name="connsiteX1046" fmla="*/ 983314 w 1009195"/>
                <a:gd name="connsiteY1046" fmla="*/ 848982 h 881540"/>
                <a:gd name="connsiteX1047" fmla="*/ 984646 w 1009195"/>
                <a:gd name="connsiteY1047" fmla="*/ 847649 h 881540"/>
                <a:gd name="connsiteX1048" fmla="*/ 985978 w 1009195"/>
                <a:gd name="connsiteY1048" fmla="*/ 846316 h 881540"/>
                <a:gd name="connsiteX1049" fmla="*/ 989784 w 1009195"/>
                <a:gd name="connsiteY1049" fmla="*/ 847649 h 881540"/>
                <a:gd name="connsiteX1050" fmla="*/ 992354 w 1009195"/>
                <a:gd name="connsiteY1050" fmla="*/ 850219 h 881540"/>
                <a:gd name="connsiteX1051" fmla="*/ 993686 w 1009195"/>
                <a:gd name="connsiteY1051" fmla="*/ 855360 h 881540"/>
                <a:gd name="connsiteX1052" fmla="*/ 995018 w 1009195"/>
                <a:gd name="connsiteY1052" fmla="*/ 859263 h 881540"/>
                <a:gd name="connsiteX1053" fmla="*/ 996255 w 1009195"/>
                <a:gd name="connsiteY1053" fmla="*/ 861834 h 881540"/>
                <a:gd name="connsiteX1054" fmla="*/ 998824 w 1009195"/>
                <a:gd name="connsiteY1054" fmla="*/ 863167 h 881540"/>
                <a:gd name="connsiteX1055" fmla="*/ 1000156 w 1009195"/>
                <a:gd name="connsiteY1055" fmla="*/ 861834 h 881540"/>
                <a:gd name="connsiteX1056" fmla="*/ 997587 w 1009195"/>
                <a:gd name="connsiteY1056" fmla="*/ 855360 h 881540"/>
                <a:gd name="connsiteX1057" fmla="*/ 996255 w 1009195"/>
                <a:gd name="connsiteY1057" fmla="*/ 852885 h 881540"/>
                <a:gd name="connsiteX1058" fmla="*/ 996255 w 1009195"/>
                <a:gd name="connsiteY1058" fmla="*/ 850219 h 881540"/>
                <a:gd name="connsiteX1059" fmla="*/ 998824 w 1009195"/>
                <a:gd name="connsiteY1059" fmla="*/ 850219 h 881540"/>
                <a:gd name="connsiteX1060" fmla="*/ 1000156 w 1009195"/>
                <a:gd name="connsiteY1060" fmla="*/ 851552 h 881540"/>
                <a:gd name="connsiteX1061" fmla="*/ 1001393 w 1009195"/>
                <a:gd name="connsiteY1061" fmla="*/ 855360 h 881540"/>
                <a:gd name="connsiteX1062" fmla="*/ 1001393 w 1009195"/>
                <a:gd name="connsiteY1062" fmla="*/ 858787 h 881540"/>
                <a:gd name="connsiteX1063" fmla="*/ 1002726 w 1009195"/>
                <a:gd name="connsiteY1063" fmla="*/ 861358 h 881540"/>
                <a:gd name="connsiteX1064" fmla="*/ 1005294 w 1009195"/>
                <a:gd name="connsiteY1064" fmla="*/ 861358 h 881540"/>
                <a:gd name="connsiteX1065" fmla="*/ 1005294 w 1009195"/>
                <a:gd name="connsiteY1065" fmla="*/ 856122 h 881540"/>
                <a:gd name="connsiteX1066" fmla="*/ 1004057 w 1009195"/>
                <a:gd name="connsiteY1066" fmla="*/ 854885 h 881540"/>
                <a:gd name="connsiteX1067" fmla="*/ 1005294 w 1009195"/>
                <a:gd name="connsiteY1067" fmla="*/ 850981 h 881540"/>
                <a:gd name="connsiteX1068" fmla="*/ 1007864 w 1009195"/>
                <a:gd name="connsiteY1068" fmla="*/ 848411 h 881540"/>
                <a:gd name="connsiteX1069" fmla="*/ 1009196 w 1009195"/>
                <a:gd name="connsiteY1069" fmla="*/ 845841 h 881540"/>
                <a:gd name="connsiteX1070" fmla="*/ 1009196 w 1009195"/>
                <a:gd name="connsiteY1070" fmla="*/ 844603 h 881540"/>
                <a:gd name="connsiteX1071" fmla="*/ 1007864 w 1009195"/>
                <a:gd name="connsiteY1071" fmla="*/ 843270 h 881540"/>
                <a:gd name="connsiteX1072" fmla="*/ 1004057 w 1009195"/>
                <a:gd name="connsiteY1072" fmla="*/ 843270 h 881540"/>
                <a:gd name="connsiteX1073" fmla="*/ 1000156 w 1009195"/>
                <a:gd name="connsiteY1073" fmla="*/ 844603 h 881540"/>
                <a:gd name="connsiteX1074" fmla="*/ 998824 w 1009195"/>
                <a:gd name="connsiteY1074" fmla="*/ 845841 h 881540"/>
                <a:gd name="connsiteX1075" fmla="*/ 998824 w 1009195"/>
                <a:gd name="connsiteY1075" fmla="*/ 847078 h 881540"/>
                <a:gd name="connsiteX1076" fmla="*/ 993686 w 1009195"/>
                <a:gd name="connsiteY1076" fmla="*/ 847078 h 881540"/>
                <a:gd name="connsiteX1077" fmla="*/ 992354 w 1009195"/>
                <a:gd name="connsiteY1077" fmla="*/ 844603 h 881540"/>
                <a:gd name="connsiteX1078" fmla="*/ 993686 w 1009195"/>
                <a:gd name="connsiteY1078" fmla="*/ 843270 h 881540"/>
                <a:gd name="connsiteX1079" fmla="*/ 993686 w 1009195"/>
                <a:gd name="connsiteY1079" fmla="*/ 841937 h 881540"/>
                <a:gd name="connsiteX1080" fmla="*/ 995018 w 1009195"/>
                <a:gd name="connsiteY1080" fmla="*/ 840700 h 881540"/>
                <a:gd name="connsiteX1081" fmla="*/ 997587 w 1009195"/>
                <a:gd name="connsiteY1081" fmla="*/ 841937 h 881540"/>
                <a:gd name="connsiteX1082" fmla="*/ 998824 w 1009195"/>
                <a:gd name="connsiteY1082" fmla="*/ 843270 h 881540"/>
                <a:gd name="connsiteX1083" fmla="*/ 1000156 w 1009195"/>
                <a:gd name="connsiteY1083" fmla="*/ 839367 h 881540"/>
                <a:gd name="connsiteX1084" fmla="*/ 1000156 w 1009195"/>
                <a:gd name="connsiteY1084" fmla="*/ 836797 h 881540"/>
                <a:gd name="connsiteX1085" fmla="*/ 1001393 w 1009195"/>
                <a:gd name="connsiteY1085" fmla="*/ 835464 h 881540"/>
                <a:gd name="connsiteX1086" fmla="*/ 1005294 w 1009195"/>
                <a:gd name="connsiteY1086" fmla="*/ 832894 h 881540"/>
                <a:gd name="connsiteX1087" fmla="*/ 1007864 w 1009195"/>
                <a:gd name="connsiteY1087" fmla="*/ 830323 h 881540"/>
                <a:gd name="connsiteX1088" fmla="*/ 1009196 w 1009195"/>
                <a:gd name="connsiteY1088" fmla="*/ 829086 h 881540"/>
                <a:gd name="connsiteX1089" fmla="*/ 1007864 w 1009195"/>
                <a:gd name="connsiteY1089" fmla="*/ 827753 h 881540"/>
                <a:gd name="connsiteX1090" fmla="*/ 998824 w 1009195"/>
                <a:gd name="connsiteY1090" fmla="*/ 827753 h 881540"/>
                <a:gd name="connsiteX1091" fmla="*/ 998824 w 1009195"/>
                <a:gd name="connsiteY1091" fmla="*/ 831656 h 881540"/>
                <a:gd name="connsiteX1092" fmla="*/ 997587 w 1009195"/>
                <a:gd name="connsiteY1092" fmla="*/ 834226 h 881540"/>
                <a:gd name="connsiteX1093" fmla="*/ 996255 w 1009195"/>
                <a:gd name="connsiteY1093" fmla="*/ 832894 h 881540"/>
                <a:gd name="connsiteX1094" fmla="*/ 993686 w 1009195"/>
                <a:gd name="connsiteY1094" fmla="*/ 831656 h 881540"/>
                <a:gd name="connsiteX1095" fmla="*/ 992354 w 1009195"/>
                <a:gd name="connsiteY1095" fmla="*/ 832894 h 881540"/>
                <a:gd name="connsiteX1096" fmla="*/ 992354 w 1009195"/>
                <a:gd name="connsiteY1096" fmla="*/ 835464 h 881540"/>
                <a:gd name="connsiteX1097" fmla="*/ 991117 w 1009195"/>
                <a:gd name="connsiteY1097" fmla="*/ 836797 h 881540"/>
                <a:gd name="connsiteX1098" fmla="*/ 984646 w 1009195"/>
                <a:gd name="connsiteY1098" fmla="*/ 838130 h 881540"/>
                <a:gd name="connsiteX1099" fmla="*/ 989784 w 1009195"/>
                <a:gd name="connsiteY1099" fmla="*/ 834226 h 881540"/>
                <a:gd name="connsiteX1100" fmla="*/ 991117 w 1009195"/>
                <a:gd name="connsiteY1100" fmla="*/ 827753 h 881540"/>
                <a:gd name="connsiteX1101" fmla="*/ 985978 w 1009195"/>
                <a:gd name="connsiteY1101" fmla="*/ 832894 h 881540"/>
                <a:gd name="connsiteX1102" fmla="*/ 982077 w 1009195"/>
                <a:gd name="connsiteY1102" fmla="*/ 831656 h 881540"/>
                <a:gd name="connsiteX1103" fmla="*/ 984646 w 1009195"/>
                <a:gd name="connsiteY1103" fmla="*/ 829086 h 881540"/>
                <a:gd name="connsiteX1104" fmla="*/ 987216 w 1009195"/>
                <a:gd name="connsiteY1104" fmla="*/ 827753 h 881540"/>
                <a:gd name="connsiteX1105" fmla="*/ 982077 w 1009195"/>
                <a:gd name="connsiteY1105" fmla="*/ 825182 h 881540"/>
                <a:gd name="connsiteX1106" fmla="*/ 991117 w 1009195"/>
                <a:gd name="connsiteY1106" fmla="*/ 823850 h 881540"/>
                <a:gd name="connsiteX1107" fmla="*/ 991117 w 1009195"/>
                <a:gd name="connsiteY1107" fmla="*/ 820042 h 881540"/>
                <a:gd name="connsiteX1108" fmla="*/ 984646 w 1009195"/>
                <a:gd name="connsiteY1108" fmla="*/ 821279 h 881540"/>
                <a:gd name="connsiteX1109" fmla="*/ 987216 w 1009195"/>
                <a:gd name="connsiteY1109" fmla="*/ 816139 h 881540"/>
                <a:gd name="connsiteX1110" fmla="*/ 984646 w 1009195"/>
                <a:gd name="connsiteY1110" fmla="*/ 812235 h 881540"/>
                <a:gd name="connsiteX1111" fmla="*/ 983314 w 1009195"/>
                <a:gd name="connsiteY1111" fmla="*/ 812235 h 881540"/>
                <a:gd name="connsiteX1112" fmla="*/ 974369 w 1009195"/>
                <a:gd name="connsiteY1112" fmla="*/ 808428 h 881540"/>
                <a:gd name="connsiteX1113" fmla="*/ 971801 w 1009195"/>
                <a:gd name="connsiteY1113" fmla="*/ 800621 h 881540"/>
                <a:gd name="connsiteX1114" fmla="*/ 971801 w 1009195"/>
                <a:gd name="connsiteY1114" fmla="*/ 807095 h 881540"/>
                <a:gd name="connsiteX1115" fmla="*/ 961429 w 1009195"/>
                <a:gd name="connsiteY1115" fmla="*/ 813568 h 881540"/>
                <a:gd name="connsiteX1116" fmla="*/ 961429 w 1009195"/>
                <a:gd name="connsiteY1116" fmla="*/ 817471 h 881540"/>
                <a:gd name="connsiteX1117" fmla="*/ 957528 w 1009195"/>
                <a:gd name="connsiteY1117" fmla="*/ 816139 h 881540"/>
                <a:gd name="connsiteX1118" fmla="*/ 961429 w 1009195"/>
                <a:gd name="connsiteY1118" fmla="*/ 808428 h 881540"/>
                <a:gd name="connsiteX1119" fmla="*/ 958859 w 1009195"/>
                <a:gd name="connsiteY1119" fmla="*/ 803286 h 881540"/>
                <a:gd name="connsiteX1120" fmla="*/ 952389 w 1009195"/>
                <a:gd name="connsiteY1120" fmla="*/ 800621 h 881540"/>
                <a:gd name="connsiteX1121" fmla="*/ 942874 w 1009195"/>
                <a:gd name="connsiteY1121" fmla="*/ 807095 h 881540"/>
                <a:gd name="connsiteX1122" fmla="*/ 936499 w 1009195"/>
                <a:gd name="connsiteY1122" fmla="*/ 805857 h 881540"/>
                <a:gd name="connsiteX1123" fmla="*/ 933834 w 1009195"/>
                <a:gd name="connsiteY1123" fmla="*/ 804524 h 881540"/>
                <a:gd name="connsiteX1124" fmla="*/ 931265 w 1009195"/>
                <a:gd name="connsiteY1124" fmla="*/ 801954 h 881540"/>
                <a:gd name="connsiteX1125" fmla="*/ 932598 w 1009195"/>
                <a:gd name="connsiteY1125" fmla="*/ 800621 h 881540"/>
                <a:gd name="connsiteX1126" fmla="*/ 934691 w 1009195"/>
                <a:gd name="connsiteY1126" fmla="*/ 800621 h 881540"/>
                <a:gd name="connsiteX1127" fmla="*/ 936023 w 1009195"/>
                <a:gd name="connsiteY1127" fmla="*/ 798051 h 881540"/>
                <a:gd name="connsiteX1128" fmla="*/ 937355 w 1009195"/>
                <a:gd name="connsiteY1128" fmla="*/ 796813 h 881540"/>
                <a:gd name="connsiteX1129" fmla="*/ 939924 w 1009195"/>
                <a:gd name="connsiteY1129" fmla="*/ 798051 h 881540"/>
                <a:gd name="connsiteX1130" fmla="*/ 942493 w 1009195"/>
                <a:gd name="connsiteY1130" fmla="*/ 798051 h 881540"/>
                <a:gd name="connsiteX1131" fmla="*/ 945063 w 1009195"/>
                <a:gd name="connsiteY1131" fmla="*/ 796813 h 881540"/>
                <a:gd name="connsiteX1132" fmla="*/ 946299 w 1009195"/>
                <a:gd name="connsiteY1132" fmla="*/ 795480 h 881540"/>
                <a:gd name="connsiteX1133" fmla="*/ 946299 w 1009195"/>
                <a:gd name="connsiteY1133" fmla="*/ 794242 h 881540"/>
                <a:gd name="connsiteX1134" fmla="*/ 944206 w 1009195"/>
                <a:gd name="connsiteY1134" fmla="*/ 792148 h 881540"/>
                <a:gd name="connsiteX1135" fmla="*/ 942874 w 1009195"/>
                <a:gd name="connsiteY1135" fmla="*/ 792148 h 881540"/>
                <a:gd name="connsiteX1136" fmla="*/ 940305 w 1009195"/>
                <a:gd name="connsiteY1136" fmla="*/ 790815 h 881540"/>
                <a:gd name="connsiteX1137" fmla="*/ 937736 w 1009195"/>
                <a:gd name="connsiteY1137" fmla="*/ 792148 h 881540"/>
                <a:gd name="connsiteX1138" fmla="*/ 935166 w 1009195"/>
                <a:gd name="connsiteY1138" fmla="*/ 792148 h 881540"/>
                <a:gd name="connsiteX1139" fmla="*/ 935166 w 1009195"/>
                <a:gd name="connsiteY1139" fmla="*/ 793481 h 881540"/>
                <a:gd name="connsiteX1140" fmla="*/ 929933 w 1009195"/>
                <a:gd name="connsiteY1140" fmla="*/ 793481 h 881540"/>
                <a:gd name="connsiteX1141" fmla="*/ 928696 w 1009195"/>
                <a:gd name="connsiteY1141" fmla="*/ 794719 h 881540"/>
                <a:gd name="connsiteX1142" fmla="*/ 927364 w 1009195"/>
                <a:gd name="connsiteY1142" fmla="*/ 794719 h 881540"/>
                <a:gd name="connsiteX1143" fmla="*/ 926127 w 1009195"/>
                <a:gd name="connsiteY1143" fmla="*/ 792148 h 881540"/>
                <a:gd name="connsiteX1144" fmla="*/ 922226 w 1009195"/>
                <a:gd name="connsiteY1144" fmla="*/ 790815 h 881540"/>
                <a:gd name="connsiteX1145" fmla="*/ 918419 w 1009195"/>
                <a:gd name="connsiteY1145" fmla="*/ 792148 h 881540"/>
                <a:gd name="connsiteX1146" fmla="*/ 913186 w 1009195"/>
                <a:gd name="connsiteY1146" fmla="*/ 794719 h 881540"/>
                <a:gd name="connsiteX1147" fmla="*/ 906716 w 1009195"/>
                <a:gd name="connsiteY1147" fmla="*/ 796051 h 881540"/>
                <a:gd name="connsiteX1148" fmla="*/ 902909 w 1009195"/>
                <a:gd name="connsiteY1148" fmla="*/ 796051 h 881540"/>
                <a:gd name="connsiteX1149" fmla="*/ 900341 w 1009195"/>
                <a:gd name="connsiteY1149" fmla="*/ 794719 h 881540"/>
                <a:gd name="connsiteX1150" fmla="*/ 897771 w 1009195"/>
                <a:gd name="connsiteY1150" fmla="*/ 792148 h 881540"/>
                <a:gd name="connsiteX1151" fmla="*/ 897771 w 1009195"/>
                <a:gd name="connsiteY1151" fmla="*/ 789578 h 881540"/>
                <a:gd name="connsiteX1152" fmla="*/ 899008 w 1009195"/>
                <a:gd name="connsiteY1152" fmla="*/ 789578 h 881540"/>
                <a:gd name="connsiteX1153" fmla="*/ 900341 w 1009195"/>
                <a:gd name="connsiteY1153" fmla="*/ 788246 h 881540"/>
                <a:gd name="connsiteX1154" fmla="*/ 901578 w 1009195"/>
                <a:gd name="connsiteY1154" fmla="*/ 788246 h 881540"/>
                <a:gd name="connsiteX1155" fmla="*/ 902909 w 1009195"/>
                <a:gd name="connsiteY1155" fmla="*/ 790815 h 881540"/>
                <a:gd name="connsiteX1156" fmla="*/ 905479 w 1009195"/>
                <a:gd name="connsiteY1156" fmla="*/ 792148 h 881540"/>
                <a:gd name="connsiteX1157" fmla="*/ 906716 w 1009195"/>
                <a:gd name="connsiteY1157" fmla="*/ 790815 h 881540"/>
                <a:gd name="connsiteX1158" fmla="*/ 905479 w 1009195"/>
                <a:gd name="connsiteY1158" fmla="*/ 788246 h 881540"/>
                <a:gd name="connsiteX1159" fmla="*/ 904242 w 1009195"/>
                <a:gd name="connsiteY1159" fmla="*/ 787008 h 881540"/>
                <a:gd name="connsiteX1160" fmla="*/ 902909 w 1009195"/>
                <a:gd name="connsiteY1160" fmla="*/ 785675 h 881540"/>
                <a:gd name="connsiteX1161" fmla="*/ 902909 w 1009195"/>
                <a:gd name="connsiteY1161" fmla="*/ 784342 h 881540"/>
                <a:gd name="connsiteX1162" fmla="*/ 905479 w 1009195"/>
                <a:gd name="connsiteY1162" fmla="*/ 783104 h 881540"/>
                <a:gd name="connsiteX1163" fmla="*/ 906716 w 1009195"/>
                <a:gd name="connsiteY1163" fmla="*/ 781771 h 881540"/>
                <a:gd name="connsiteX1164" fmla="*/ 908048 w 1009195"/>
                <a:gd name="connsiteY1164" fmla="*/ 780534 h 881540"/>
                <a:gd name="connsiteX1165" fmla="*/ 908048 w 1009195"/>
                <a:gd name="connsiteY1165" fmla="*/ 779202 h 881540"/>
                <a:gd name="connsiteX1166" fmla="*/ 906145 w 1009195"/>
                <a:gd name="connsiteY1166" fmla="*/ 779202 h 881540"/>
                <a:gd name="connsiteX1167" fmla="*/ 904908 w 1009195"/>
                <a:gd name="connsiteY1167" fmla="*/ 780534 h 881540"/>
                <a:gd name="connsiteX1168" fmla="*/ 903575 w 1009195"/>
                <a:gd name="connsiteY1168" fmla="*/ 781771 h 881540"/>
                <a:gd name="connsiteX1169" fmla="*/ 899674 w 1009195"/>
                <a:gd name="connsiteY1169" fmla="*/ 780534 h 881540"/>
                <a:gd name="connsiteX1170" fmla="*/ 897105 w 1009195"/>
                <a:gd name="connsiteY1170" fmla="*/ 779202 h 881540"/>
                <a:gd name="connsiteX1171" fmla="*/ 891967 w 1009195"/>
                <a:gd name="connsiteY1171" fmla="*/ 775393 h 881540"/>
                <a:gd name="connsiteX1172" fmla="*/ 889302 w 1009195"/>
                <a:gd name="connsiteY1172" fmla="*/ 774060 h 881540"/>
                <a:gd name="connsiteX1173" fmla="*/ 886734 w 1009195"/>
                <a:gd name="connsiteY1173" fmla="*/ 771490 h 881540"/>
                <a:gd name="connsiteX1174" fmla="*/ 882927 w 1009195"/>
                <a:gd name="connsiteY1174" fmla="*/ 770253 h 881540"/>
                <a:gd name="connsiteX1175" fmla="*/ 875220 w 1009195"/>
                <a:gd name="connsiteY1175" fmla="*/ 770253 h 881540"/>
                <a:gd name="connsiteX1176" fmla="*/ 872555 w 1009195"/>
                <a:gd name="connsiteY1176" fmla="*/ 768920 h 881540"/>
                <a:gd name="connsiteX1177" fmla="*/ 872555 w 1009195"/>
                <a:gd name="connsiteY1177" fmla="*/ 767587 h 881540"/>
                <a:gd name="connsiteX1178" fmla="*/ 873888 w 1009195"/>
                <a:gd name="connsiteY1178" fmla="*/ 766349 h 881540"/>
                <a:gd name="connsiteX1179" fmla="*/ 875220 w 1009195"/>
                <a:gd name="connsiteY1179" fmla="*/ 765017 h 881540"/>
                <a:gd name="connsiteX1180" fmla="*/ 873888 w 1009195"/>
                <a:gd name="connsiteY1180" fmla="*/ 762446 h 881540"/>
                <a:gd name="connsiteX1181" fmla="*/ 872555 w 1009195"/>
                <a:gd name="connsiteY1181" fmla="*/ 761114 h 881540"/>
                <a:gd name="connsiteX1182" fmla="*/ 869987 w 1009195"/>
                <a:gd name="connsiteY1182" fmla="*/ 757306 h 881540"/>
                <a:gd name="connsiteX1183" fmla="*/ 864848 w 1009195"/>
                <a:gd name="connsiteY1183" fmla="*/ 755973 h 881540"/>
                <a:gd name="connsiteX1184" fmla="*/ 860947 w 1009195"/>
                <a:gd name="connsiteY1184" fmla="*/ 754735 h 881540"/>
                <a:gd name="connsiteX1185" fmla="*/ 857046 w 1009195"/>
                <a:gd name="connsiteY1185" fmla="*/ 753402 h 881540"/>
                <a:gd name="connsiteX1186" fmla="*/ 854477 w 1009195"/>
                <a:gd name="connsiteY1186" fmla="*/ 750832 h 881540"/>
                <a:gd name="connsiteX1187" fmla="*/ 853240 w 1009195"/>
                <a:gd name="connsiteY1187" fmla="*/ 749595 h 881540"/>
                <a:gd name="connsiteX1188" fmla="*/ 853240 w 1009195"/>
                <a:gd name="connsiteY1188" fmla="*/ 746929 h 881540"/>
                <a:gd name="connsiteX1189" fmla="*/ 854477 w 1009195"/>
                <a:gd name="connsiteY1189" fmla="*/ 746929 h 881540"/>
                <a:gd name="connsiteX1190" fmla="*/ 858378 w 1009195"/>
                <a:gd name="connsiteY1190" fmla="*/ 749595 h 881540"/>
                <a:gd name="connsiteX1191" fmla="*/ 859710 w 1009195"/>
                <a:gd name="connsiteY1191" fmla="*/ 750832 h 881540"/>
                <a:gd name="connsiteX1192" fmla="*/ 862279 w 1009195"/>
                <a:gd name="connsiteY1192" fmla="*/ 753402 h 881540"/>
                <a:gd name="connsiteX1193" fmla="*/ 866180 w 1009195"/>
                <a:gd name="connsiteY1193" fmla="*/ 753402 h 881540"/>
                <a:gd name="connsiteX1194" fmla="*/ 867417 w 1009195"/>
                <a:gd name="connsiteY1194" fmla="*/ 752070 h 881540"/>
                <a:gd name="connsiteX1195" fmla="*/ 868750 w 1009195"/>
                <a:gd name="connsiteY1195" fmla="*/ 749595 h 881540"/>
                <a:gd name="connsiteX1196" fmla="*/ 867417 w 1009195"/>
                <a:gd name="connsiteY1196" fmla="*/ 748262 h 881540"/>
                <a:gd name="connsiteX1197" fmla="*/ 863516 w 1009195"/>
                <a:gd name="connsiteY1197" fmla="*/ 746929 h 881540"/>
                <a:gd name="connsiteX1198" fmla="*/ 857046 w 1009195"/>
                <a:gd name="connsiteY1198" fmla="*/ 746929 h 881540"/>
                <a:gd name="connsiteX1199" fmla="*/ 855809 w 1009195"/>
                <a:gd name="connsiteY1199" fmla="*/ 744358 h 881540"/>
                <a:gd name="connsiteX1200" fmla="*/ 857046 w 1009195"/>
                <a:gd name="connsiteY1200" fmla="*/ 743121 h 881540"/>
                <a:gd name="connsiteX1201" fmla="*/ 860947 w 1009195"/>
                <a:gd name="connsiteY1201" fmla="*/ 741788 h 881540"/>
                <a:gd name="connsiteX1202" fmla="*/ 864848 w 1009195"/>
                <a:gd name="connsiteY1202" fmla="*/ 743121 h 881540"/>
                <a:gd name="connsiteX1203" fmla="*/ 868750 w 1009195"/>
                <a:gd name="connsiteY1203" fmla="*/ 744358 h 881540"/>
                <a:gd name="connsiteX1204" fmla="*/ 869987 w 1009195"/>
                <a:gd name="connsiteY1204" fmla="*/ 745691 h 881540"/>
                <a:gd name="connsiteX1205" fmla="*/ 872555 w 1009195"/>
                <a:gd name="connsiteY1205" fmla="*/ 748262 h 881540"/>
                <a:gd name="connsiteX1206" fmla="*/ 871319 w 1009195"/>
                <a:gd name="connsiteY1206" fmla="*/ 749595 h 881540"/>
                <a:gd name="connsiteX1207" fmla="*/ 872555 w 1009195"/>
                <a:gd name="connsiteY1207" fmla="*/ 750832 h 881540"/>
                <a:gd name="connsiteX1208" fmla="*/ 873888 w 1009195"/>
                <a:gd name="connsiteY1208" fmla="*/ 752070 h 881540"/>
                <a:gd name="connsiteX1209" fmla="*/ 873888 w 1009195"/>
                <a:gd name="connsiteY1209" fmla="*/ 750832 h 881540"/>
                <a:gd name="connsiteX1210" fmla="*/ 875220 w 1009195"/>
                <a:gd name="connsiteY1210" fmla="*/ 749595 h 881540"/>
                <a:gd name="connsiteX1211" fmla="*/ 875220 w 1009195"/>
                <a:gd name="connsiteY1211" fmla="*/ 746929 h 881540"/>
                <a:gd name="connsiteX1212" fmla="*/ 872555 w 1009195"/>
                <a:gd name="connsiteY1212" fmla="*/ 745691 h 881540"/>
                <a:gd name="connsiteX1213" fmla="*/ 872555 w 1009195"/>
                <a:gd name="connsiteY1213" fmla="*/ 744549 h 881540"/>
                <a:gd name="connsiteX1214" fmla="*/ 876457 w 1009195"/>
                <a:gd name="connsiteY1214" fmla="*/ 744549 h 881540"/>
                <a:gd name="connsiteX1215" fmla="*/ 880358 w 1009195"/>
                <a:gd name="connsiteY1215" fmla="*/ 745882 h 881540"/>
                <a:gd name="connsiteX1216" fmla="*/ 882927 w 1009195"/>
                <a:gd name="connsiteY1216" fmla="*/ 747120 h 881540"/>
                <a:gd name="connsiteX1217" fmla="*/ 882927 w 1009195"/>
                <a:gd name="connsiteY1217" fmla="*/ 748452 h 881540"/>
                <a:gd name="connsiteX1218" fmla="*/ 885497 w 1009195"/>
                <a:gd name="connsiteY1218" fmla="*/ 748452 h 881540"/>
                <a:gd name="connsiteX1219" fmla="*/ 885497 w 1009195"/>
                <a:gd name="connsiteY1219" fmla="*/ 744549 h 881540"/>
                <a:gd name="connsiteX1220" fmla="*/ 884164 w 1009195"/>
                <a:gd name="connsiteY1220" fmla="*/ 741978 h 881540"/>
                <a:gd name="connsiteX1221" fmla="*/ 882927 w 1009195"/>
                <a:gd name="connsiteY1221" fmla="*/ 741978 h 881540"/>
                <a:gd name="connsiteX1222" fmla="*/ 880358 w 1009195"/>
                <a:gd name="connsiteY1222" fmla="*/ 743311 h 881540"/>
                <a:gd name="connsiteX1223" fmla="*/ 879026 w 1009195"/>
                <a:gd name="connsiteY1223" fmla="*/ 743311 h 881540"/>
                <a:gd name="connsiteX1224" fmla="*/ 877789 w 1009195"/>
                <a:gd name="connsiteY1224" fmla="*/ 741978 h 881540"/>
                <a:gd name="connsiteX1225" fmla="*/ 877789 w 1009195"/>
                <a:gd name="connsiteY1225" fmla="*/ 740741 h 881540"/>
                <a:gd name="connsiteX1226" fmla="*/ 879026 w 1009195"/>
                <a:gd name="connsiteY1226" fmla="*/ 739409 h 881540"/>
                <a:gd name="connsiteX1227" fmla="*/ 880358 w 1009195"/>
                <a:gd name="connsiteY1227" fmla="*/ 736838 h 881540"/>
                <a:gd name="connsiteX1228" fmla="*/ 879026 w 1009195"/>
                <a:gd name="connsiteY1228" fmla="*/ 735505 h 881540"/>
                <a:gd name="connsiteX1229" fmla="*/ 877599 w 1009195"/>
                <a:gd name="connsiteY1229" fmla="*/ 735505 h 881540"/>
                <a:gd name="connsiteX1230" fmla="*/ 876266 w 1009195"/>
                <a:gd name="connsiteY1230" fmla="*/ 736838 h 881540"/>
                <a:gd name="connsiteX1231" fmla="*/ 876266 w 1009195"/>
                <a:gd name="connsiteY1231" fmla="*/ 738076 h 881540"/>
                <a:gd name="connsiteX1232" fmla="*/ 875029 w 1009195"/>
                <a:gd name="connsiteY1232" fmla="*/ 739409 h 881540"/>
                <a:gd name="connsiteX1233" fmla="*/ 871128 w 1009195"/>
                <a:gd name="connsiteY1233" fmla="*/ 735505 h 881540"/>
                <a:gd name="connsiteX1234" fmla="*/ 868559 w 1009195"/>
                <a:gd name="connsiteY1234" fmla="*/ 734267 h 881540"/>
                <a:gd name="connsiteX1235" fmla="*/ 867227 w 1009195"/>
                <a:gd name="connsiteY1235" fmla="*/ 731697 h 881540"/>
                <a:gd name="connsiteX1236" fmla="*/ 867227 w 1009195"/>
                <a:gd name="connsiteY1236" fmla="*/ 727794 h 881540"/>
                <a:gd name="connsiteX1237" fmla="*/ 868083 w 1009195"/>
                <a:gd name="connsiteY1237" fmla="*/ 727794 h 881540"/>
                <a:gd name="connsiteX1238" fmla="*/ 873221 w 1009195"/>
                <a:gd name="connsiteY1238" fmla="*/ 729032 h 881540"/>
                <a:gd name="connsiteX1239" fmla="*/ 877123 w 1009195"/>
                <a:gd name="connsiteY1239" fmla="*/ 732935 h 881540"/>
                <a:gd name="connsiteX1240" fmla="*/ 884830 w 1009195"/>
                <a:gd name="connsiteY1240" fmla="*/ 736838 h 881540"/>
                <a:gd name="connsiteX1241" fmla="*/ 889969 w 1009195"/>
                <a:gd name="connsiteY1241" fmla="*/ 738076 h 881540"/>
                <a:gd name="connsiteX1242" fmla="*/ 897771 w 1009195"/>
                <a:gd name="connsiteY1242" fmla="*/ 739409 h 881540"/>
                <a:gd name="connsiteX1243" fmla="*/ 904242 w 1009195"/>
                <a:gd name="connsiteY1243" fmla="*/ 743311 h 881540"/>
                <a:gd name="connsiteX1244" fmla="*/ 908048 w 1009195"/>
                <a:gd name="connsiteY1244" fmla="*/ 744549 h 881540"/>
                <a:gd name="connsiteX1245" fmla="*/ 910617 w 1009195"/>
                <a:gd name="connsiteY1245" fmla="*/ 743311 h 881540"/>
                <a:gd name="connsiteX1246" fmla="*/ 911949 w 1009195"/>
                <a:gd name="connsiteY1246" fmla="*/ 743311 h 881540"/>
                <a:gd name="connsiteX1247" fmla="*/ 910617 w 1009195"/>
                <a:gd name="connsiteY1247" fmla="*/ 740741 h 881540"/>
                <a:gd name="connsiteX1248" fmla="*/ 908048 w 1009195"/>
                <a:gd name="connsiteY1248" fmla="*/ 738076 h 881540"/>
                <a:gd name="connsiteX1249" fmla="*/ 904242 w 1009195"/>
                <a:gd name="connsiteY1249" fmla="*/ 735505 h 881540"/>
                <a:gd name="connsiteX1250" fmla="*/ 899008 w 1009195"/>
                <a:gd name="connsiteY1250" fmla="*/ 735505 h 881540"/>
                <a:gd name="connsiteX1251" fmla="*/ 896439 w 1009195"/>
                <a:gd name="connsiteY1251" fmla="*/ 734267 h 881540"/>
                <a:gd name="connsiteX1252" fmla="*/ 889969 w 1009195"/>
                <a:gd name="connsiteY1252" fmla="*/ 732935 h 881540"/>
                <a:gd name="connsiteX1253" fmla="*/ 884830 w 1009195"/>
                <a:gd name="connsiteY1253" fmla="*/ 731697 h 881540"/>
                <a:gd name="connsiteX1254" fmla="*/ 883498 w 1009195"/>
                <a:gd name="connsiteY1254" fmla="*/ 731697 h 881540"/>
                <a:gd name="connsiteX1255" fmla="*/ 884830 w 1009195"/>
                <a:gd name="connsiteY1255" fmla="*/ 730365 h 881540"/>
                <a:gd name="connsiteX1256" fmla="*/ 888636 w 1009195"/>
                <a:gd name="connsiteY1256" fmla="*/ 729032 h 881540"/>
                <a:gd name="connsiteX1257" fmla="*/ 889969 w 1009195"/>
                <a:gd name="connsiteY1257" fmla="*/ 727794 h 881540"/>
                <a:gd name="connsiteX1258" fmla="*/ 889969 w 1009195"/>
                <a:gd name="connsiteY1258" fmla="*/ 726461 h 881540"/>
                <a:gd name="connsiteX1259" fmla="*/ 884830 w 1009195"/>
                <a:gd name="connsiteY1259" fmla="*/ 725223 h 881540"/>
                <a:gd name="connsiteX1260" fmla="*/ 878360 w 1009195"/>
                <a:gd name="connsiteY1260" fmla="*/ 725223 h 881540"/>
                <a:gd name="connsiteX1261" fmla="*/ 875791 w 1009195"/>
                <a:gd name="connsiteY1261" fmla="*/ 721321 h 881540"/>
                <a:gd name="connsiteX1262" fmla="*/ 873221 w 1009195"/>
                <a:gd name="connsiteY1262" fmla="*/ 719988 h 881540"/>
                <a:gd name="connsiteX1263" fmla="*/ 873221 w 1009195"/>
                <a:gd name="connsiteY1263" fmla="*/ 717418 h 881540"/>
                <a:gd name="connsiteX1264" fmla="*/ 874554 w 1009195"/>
                <a:gd name="connsiteY1264" fmla="*/ 716180 h 881540"/>
                <a:gd name="connsiteX1265" fmla="*/ 877123 w 1009195"/>
                <a:gd name="connsiteY1265" fmla="*/ 711039 h 881540"/>
                <a:gd name="connsiteX1266" fmla="*/ 877123 w 1009195"/>
                <a:gd name="connsiteY1266" fmla="*/ 708374 h 881540"/>
                <a:gd name="connsiteX1267" fmla="*/ 878360 w 1009195"/>
                <a:gd name="connsiteY1267" fmla="*/ 707136 h 881540"/>
                <a:gd name="connsiteX1268" fmla="*/ 880929 w 1009195"/>
                <a:gd name="connsiteY1268" fmla="*/ 708374 h 881540"/>
                <a:gd name="connsiteX1269" fmla="*/ 882261 w 1009195"/>
                <a:gd name="connsiteY1269" fmla="*/ 709707 h 881540"/>
                <a:gd name="connsiteX1270" fmla="*/ 883498 w 1009195"/>
                <a:gd name="connsiteY1270" fmla="*/ 711039 h 881540"/>
                <a:gd name="connsiteX1271" fmla="*/ 884830 w 1009195"/>
                <a:gd name="connsiteY1271" fmla="*/ 712277 h 881540"/>
                <a:gd name="connsiteX1272" fmla="*/ 883498 w 1009195"/>
                <a:gd name="connsiteY1272" fmla="*/ 713609 h 881540"/>
                <a:gd name="connsiteX1273" fmla="*/ 882261 w 1009195"/>
                <a:gd name="connsiteY1273" fmla="*/ 714847 h 881540"/>
                <a:gd name="connsiteX1274" fmla="*/ 880929 w 1009195"/>
                <a:gd name="connsiteY1274" fmla="*/ 714847 h 881540"/>
                <a:gd name="connsiteX1275" fmla="*/ 882261 w 1009195"/>
                <a:gd name="connsiteY1275" fmla="*/ 716180 h 881540"/>
                <a:gd name="connsiteX1276" fmla="*/ 882261 w 1009195"/>
                <a:gd name="connsiteY1276" fmla="*/ 717418 h 881540"/>
                <a:gd name="connsiteX1277" fmla="*/ 883498 w 1009195"/>
                <a:gd name="connsiteY1277" fmla="*/ 718750 h 881540"/>
                <a:gd name="connsiteX1278" fmla="*/ 886068 w 1009195"/>
                <a:gd name="connsiteY1278" fmla="*/ 718750 h 881540"/>
                <a:gd name="connsiteX1279" fmla="*/ 888636 w 1009195"/>
                <a:gd name="connsiteY1279" fmla="*/ 716180 h 881540"/>
                <a:gd name="connsiteX1280" fmla="*/ 891301 w 1009195"/>
                <a:gd name="connsiteY1280" fmla="*/ 714847 h 881540"/>
                <a:gd name="connsiteX1281" fmla="*/ 892538 w 1009195"/>
                <a:gd name="connsiteY1281" fmla="*/ 716180 h 881540"/>
                <a:gd name="connsiteX1282" fmla="*/ 895107 w 1009195"/>
                <a:gd name="connsiteY1282" fmla="*/ 718750 h 881540"/>
                <a:gd name="connsiteX1283" fmla="*/ 897771 w 1009195"/>
                <a:gd name="connsiteY1283" fmla="*/ 718750 h 881540"/>
                <a:gd name="connsiteX1284" fmla="*/ 901578 w 1009195"/>
                <a:gd name="connsiteY1284" fmla="*/ 717418 h 881540"/>
                <a:gd name="connsiteX1285" fmla="*/ 902909 w 1009195"/>
                <a:gd name="connsiteY1285" fmla="*/ 716180 h 881540"/>
                <a:gd name="connsiteX1286" fmla="*/ 904242 w 1009195"/>
                <a:gd name="connsiteY1286" fmla="*/ 713609 h 881540"/>
                <a:gd name="connsiteX1287" fmla="*/ 901578 w 1009195"/>
                <a:gd name="connsiteY1287" fmla="*/ 711039 h 881540"/>
                <a:gd name="connsiteX1288" fmla="*/ 899008 w 1009195"/>
                <a:gd name="connsiteY1288" fmla="*/ 711039 h 881540"/>
                <a:gd name="connsiteX1289" fmla="*/ 897771 w 1009195"/>
                <a:gd name="connsiteY1289" fmla="*/ 708374 h 881540"/>
                <a:gd name="connsiteX1290" fmla="*/ 899008 w 1009195"/>
                <a:gd name="connsiteY1290" fmla="*/ 705898 h 881540"/>
                <a:gd name="connsiteX1291" fmla="*/ 900341 w 1009195"/>
                <a:gd name="connsiteY1291" fmla="*/ 705898 h 881540"/>
                <a:gd name="connsiteX1292" fmla="*/ 901578 w 1009195"/>
                <a:gd name="connsiteY1292" fmla="*/ 708374 h 881540"/>
                <a:gd name="connsiteX1293" fmla="*/ 902909 w 1009195"/>
                <a:gd name="connsiteY1293" fmla="*/ 709707 h 881540"/>
                <a:gd name="connsiteX1294" fmla="*/ 905479 w 1009195"/>
                <a:gd name="connsiteY1294" fmla="*/ 708374 h 881540"/>
                <a:gd name="connsiteX1295" fmla="*/ 905479 w 1009195"/>
                <a:gd name="connsiteY1295" fmla="*/ 701995 h 881540"/>
                <a:gd name="connsiteX1296" fmla="*/ 904242 w 1009195"/>
                <a:gd name="connsiteY1296" fmla="*/ 701995 h 881540"/>
                <a:gd name="connsiteX1297" fmla="*/ 901578 w 1009195"/>
                <a:gd name="connsiteY1297" fmla="*/ 703233 h 881540"/>
                <a:gd name="connsiteX1298" fmla="*/ 897771 w 1009195"/>
                <a:gd name="connsiteY1298" fmla="*/ 703233 h 881540"/>
                <a:gd name="connsiteX1299" fmla="*/ 896439 w 1009195"/>
                <a:gd name="connsiteY1299" fmla="*/ 701995 h 881540"/>
                <a:gd name="connsiteX1300" fmla="*/ 897771 w 1009195"/>
                <a:gd name="connsiteY1300" fmla="*/ 699330 h 881540"/>
                <a:gd name="connsiteX1301" fmla="*/ 899008 w 1009195"/>
                <a:gd name="connsiteY1301" fmla="*/ 695522 h 881540"/>
                <a:gd name="connsiteX1302" fmla="*/ 901578 w 1009195"/>
                <a:gd name="connsiteY1302" fmla="*/ 692951 h 881540"/>
                <a:gd name="connsiteX1303" fmla="*/ 902909 w 1009195"/>
                <a:gd name="connsiteY1303" fmla="*/ 694189 h 881540"/>
                <a:gd name="connsiteX1304" fmla="*/ 904242 w 1009195"/>
                <a:gd name="connsiteY1304" fmla="*/ 695522 h 881540"/>
                <a:gd name="connsiteX1305" fmla="*/ 906716 w 1009195"/>
                <a:gd name="connsiteY1305" fmla="*/ 696759 h 881540"/>
                <a:gd name="connsiteX1306" fmla="*/ 911949 w 1009195"/>
                <a:gd name="connsiteY1306" fmla="*/ 696759 h 881540"/>
                <a:gd name="connsiteX1307" fmla="*/ 914518 w 1009195"/>
                <a:gd name="connsiteY1307" fmla="*/ 698092 h 881540"/>
                <a:gd name="connsiteX1308" fmla="*/ 917088 w 1009195"/>
                <a:gd name="connsiteY1308" fmla="*/ 700663 h 881540"/>
                <a:gd name="connsiteX1309" fmla="*/ 917088 w 1009195"/>
                <a:gd name="connsiteY1309" fmla="*/ 704565 h 881540"/>
                <a:gd name="connsiteX1310" fmla="*/ 918419 w 1009195"/>
                <a:gd name="connsiteY1310" fmla="*/ 707136 h 881540"/>
                <a:gd name="connsiteX1311" fmla="*/ 919656 w 1009195"/>
                <a:gd name="connsiteY1311" fmla="*/ 707136 h 881540"/>
                <a:gd name="connsiteX1312" fmla="*/ 920989 w 1009195"/>
                <a:gd name="connsiteY1312" fmla="*/ 705898 h 881540"/>
                <a:gd name="connsiteX1313" fmla="*/ 922226 w 1009195"/>
                <a:gd name="connsiteY1313" fmla="*/ 705898 h 881540"/>
                <a:gd name="connsiteX1314" fmla="*/ 922226 w 1009195"/>
                <a:gd name="connsiteY1314" fmla="*/ 709707 h 881540"/>
                <a:gd name="connsiteX1315" fmla="*/ 923558 w 1009195"/>
                <a:gd name="connsiteY1315" fmla="*/ 712277 h 881540"/>
                <a:gd name="connsiteX1316" fmla="*/ 925175 w 1009195"/>
                <a:gd name="connsiteY1316" fmla="*/ 712277 h 881540"/>
                <a:gd name="connsiteX1317" fmla="*/ 926508 w 1009195"/>
                <a:gd name="connsiteY1317" fmla="*/ 707136 h 881540"/>
                <a:gd name="connsiteX1318" fmla="*/ 929076 w 1009195"/>
                <a:gd name="connsiteY1318" fmla="*/ 705898 h 881540"/>
                <a:gd name="connsiteX1319" fmla="*/ 930313 w 1009195"/>
                <a:gd name="connsiteY1319" fmla="*/ 705898 h 881540"/>
                <a:gd name="connsiteX1320" fmla="*/ 931646 w 1009195"/>
                <a:gd name="connsiteY1320" fmla="*/ 707136 h 881540"/>
                <a:gd name="connsiteX1321" fmla="*/ 936879 w 1009195"/>
                <a:gd name="connsiteY1321" fmla="*/ 707136 h 881540"/>
                <a:gd name="connsiteX1322" fmla="*/ 938116 w 1009195"/>
                <a:gd name="connsiteY1322" fmla="*/ 705898 h 881540"/>
                <a:gd name="connsiteX1323" fmla="*/ 936879 w 1009195"/>
                <a:gd name="connsiteY1323" fmla="*/ 704565 h 881540"/>
                <a:gd name="connsiteX1324" fmla="*/ 934215 w 1009195"/>
                <a:gd name="connsiteY1324" fmla="*/ 701995 h 881540"/>
                <a:gd name="connsiteX1325" fmla="*/ 931646 w 1009195"/>
                <a:gd name="connsiteY1325" fmla="*/ 700663 h 881540"/>
                <a:gd name="connsiteX1326" fmla="*/ 929076 w 1009195"/>
                <a:gd name="connsiteY1326" fmla="*/ 699330 h 881540"/>
                <a:gd name="connsiteX1327" fmla="*/ 922606 w 1009195"/>
                <a:gd name="connsiteY1327" fmla="*/ 699330 h 881540"/>
                <a:gd name="connsiteX1328" fmla="*/ 920037 w 1009195"/>
                <a:gd name="connsiteY1328" fmla="*/ 698092 h 881540"/>
                <a:gd name="connsiteX1329" fmla="*/ 920037 w 1009195"/>
                <a:gd name="connsiteY1329" fmla="*/ 695522 h 881540"/>
                <a:gd name="connsiteX1330" fmla="*/ 921369 w 1009195"/>
                <a:gd name="connsiteY1330" fmla="*/ 694189 h 881540"/>
                <a:gd name="connsiteX1331" fmla="*/ 920037 w 1009195"/>
                <a:gd name="connsiteY1331" fmla="*/ 692951 h 881540"/>
                <a:gd name="connsiteX1332" fmla="*/ 918800 w 1009195"/>
                <a:gd name="connsiteY1332" fmla="*/ 692951 h 881540"/>
                <a:gd name="connsiteX1333" fmla="*/ 917468 w 1009195"/>
                <a:gd name="connsiteY1333" fmla="*/ 690381 h 881540"/>
                <a:gd name="connsiteX1334" fmla="*/ 917468 w 1009195"/>
                <a:gd name="connsiteY1334" fmla="*/ 689048 h 881540"/>
                <a:gd name="connsiteX1335" fmla="*/ 921369 w 1009195"/>
                <a:gd name="connsiteY1335" fmla="*/ 689048 h 881540"/>
                <a:gd name="connsiteX1336" fmla="*/ 920037 w 1009195"/>
                <a:gd name="connsiteY1336" fmla="*/ 686478 h 881540"/>
                <a:gd name="connsiteX1337" fmla="*/ 918800 w 1009195"/>
                <a:gd name="connsiteY1337" fmla="*/ 685145 h 881540"/>
                <a:gd name="connsiteX1338" fmla="*/ 916136 w 1009195"/>
                <a:gd name="connsiteY1338" fmla="*/ 681337 h 881540"/>
                <a:gd name="connsiteX1339" fmla="*/ 913567 w 1009195"/>
                <a:gd name="connsiteY1339" fmla="*/ 677434 h 881540"/>
                <a:gd name="connsiteX1340" fmla="*/ 912330 w 1009195"/>
                <a:gd name="connsiteY1340" fmla="*/ 674864 h 881540"/>
                <a:gd name="connsiteX1341" fmla="*/ 912330 w 1009195"/>
                <a:gd name="connsiteY1341" fmla="*/ 673531 h 881540"/>
                <a:gd name="connsiteX1342" fmla="*/ 913567 w 1009195"/>
                <a:gd name="connsiteY1342" fmla="*/ 672293 h 881540"/>
                <a:gd name="connsiteX1343" fmla="*/ 914899 w 1009195"/>
                <a:gd name="connsiteY1343" fmla="*/ 672293 h 881540"/>
                <a:gd name="connsiteX1344" fmla="*/ 918800 w 1009195"/>
                <a:gd name="connsiteY1344" fmla="*/ 670960 h 881540"/>
                <a:gd name="connsiteX1345" fmla="*/ 926508 w 1009195"/>
                <a:gd name="connsiteY1345" fmla="*/ 670960 h 881540"/>
                <a:gd name="connsiteX1346" fmla="*/ 927745 w 1009195"/>
                <a:gd name="connsiteY1346" fmla="*/ 669628 h 881540"/>
                <a:gd name="connsiteX1347" fmla="*/ 927745 w 1009195"/>
                <a:gd name="connsiteY1347" fmla="*/ 664487 h 881540"/>
                <a:gd name="connsiteX1348" fmla="*/ 922606 w 1009195"/>
                <a:gd name="connsiteY1348" fmla="*/ 663249 h 881540"/>
                <a:gd name="connsiteX1349" fmla="*/ 920037 w 1009195"/>
                <a:gd name="connsiteY1349" fmla="*/ 664487 h 881540"/>
                <a:gd name="connsiteX1350" fmla="*/ 914899 w 1009195"/>
                <a:gd name="connsiteY1350" fmla="*/ 667152 h 881540"/>
                <a:gd name="connsiteX1351" fmla="*/ 912330 w 1009195"/>
                <a:gd name="connsiteY1351" fmla="*/ 668390 h 881540"/>
                <a:gd name="connsiteX1352" fmla="*/ 909761 w 1009195"/>
                <a:gd name="connsiteY1352" fmla="*/ 668390 h 881540"/>
                <a:gd name="connsiteX1353" fmla="*/ 908428 w 1009195"/>
                <a:gd name="connsiteY1353" fmla="*/ 667152 h 881540"/>
                <a:gd name="connsiteX1354" fmla="*/ 907096 w 1009195"/>
                <a:gd name="connsiteY1354" fmla="*/ 667152 h 881540"/>
                <a:gd name="connsiteX1355" fmla="*/ 907096 w 1009195"/>
                <a:gd name="connsiteY1355" fmla="*/ 661917 h 881540"/>
                <a:gd name="connsiteX1356" fmla="*/ 912330 w 1009195"/>
                <a:gd name="connsiteY1356" fmla="*/ 663249 h 881540"/>
                <a:gd name="connsiteX1357" fmla="*/ 914899 w 1009195"/>
                <a:gd name="connsiteY1357" fmla="*/ 661917 h 881540"/>
                <a:gd name="connsiteX1358" fmla="*/ 916136 w 1009195"/>
                <a:gd name="connsiteY1358" fmla="*/ 661917 h 881540"/>
                <a:gd name="connsiteX1359" fmla="*/ 916136 w 1009195"/>
                <a:gd name="connsiteY1359" fmla="*/ 658109 h 881540"/>
                <a:gd name="connsiteX1360" fmla="*/ 912330 w 1009195"/>
                <a:gd name="connsiteY1360" fmla="*/ 659346 h 881540"/>
                <a:gd name="connsiteX1361" fmla="*/ 909761 w 1009195"/>
                <a:gd name="connsiteY1361" fmla="*/ 660679 h 881540"/>
                <a:gd name="connsiteX1362" fmla="*/ 908428 w 1009195"/>
                <a:gd name="connsiteY1362" fmla="*/ 659346 h 881540"/>
                <a:gd name="connsiteX1363" fmla="*/ 908428 w 1009195"/>
                <a:gd name="connsiteY1363" fmla="*/ 658109 h 881540"/>
                <a:gd name="connsiteX1364" fmla="*/ 909761 w 1009195"/>
                <a:gd name="connsiteY1364" fmla="*/ 655538 h 881540"/>
                <a:gd name="connsiteX1365" fmla="*/ 912330 w 1009195"/>
                <a:gd name="connsiteY1365" fmla="*/ 651635 h 881540"/>
                <a:gd name="connsiteX1366" fmla="*/ 914899 w 1009195"/>
                <a:gd name="connsiteY1366" fmla="*/ 650302 h 881540"/>
                <a:gd name="connsiteX1367" fmla="*/ 916136 w 1009195"/>
                <a:gd name="connsiteY1367" fmla="*/ 647732 h 881540"/>
                <a:gd name="connsiteX1368" fmla="*/ 916136 w 1009195"/>
                <a:gd name="connsiteY1368" fmla="*/ 645162 h 881540"/>
                <a:gd name="connsiteX1369" fmla="*/ 913567 w 1009195"/>
                <a:gd name="connsiteY1369" fmla="*/ 643829 h 881540"/>
                <a:gd name="connsiteX1370" fmla="*/ 912330 w 1009195"/>
                <a:gd name="connsiteY1370" fmla="*/ 643829 h 881540"/>
                <a:gd name="connsiteX1371" fmla="*/ 909761 w 1009195"/>
                <a:gd name="connsiteY1371" fmla="*/ 646494 h 881540"/>
                <a:gd name="connsiteX1372" fmla="*/ 908428 w 1009195"/>
                <a:gd name="connsiteY1372" fmla="*/ 650302 h 881540"/>
                <a:gd name="connsiteX1373" fmla="*/ 907096 w 1009195"/>
                <a:gd name="connsiteY1373" fmla="*/ 652873 h 881540"/>
                <a:gd name="connsiteX1374" fmla="*/ 904623 w 1009195"/>
                <a:gd name="connsiteY1374" fmla="*/ 654206 h 881540"/>
                <a:gd name="connsiteX1375" fmla="*/ 903290 w 1009195"/>
                <a:gd name="connsiteY1375" fmla="*/ 654206 h 881540"/>
                <a:gd name="connsiteX1376" fmla="*/ 901958 w 1009195"/>
                <a:gd name="connsiteY1376" fmla="*/ 652873 h 881540"/>
                <a:gd name="connsiteX1377" fmla="*/ 896820 w 1009195"/>
                <a:gd name="connsiteY1377" fmla="*/ 655538 h 881540"/>
                <a:gd name="connsiteX1378" fmla="*/ 892918 w 1009195"/>
                <a:gd name="connsiteY1378" fmla="*/ 658109 h 881540"/>
                <a:gd name="connsiteX1379" fmla="*/ 890350 w 1009195"/>
                <a:gd name="connsiteY1379" fmla="*/ 659346 h 881540"/>
                <a:gd name="connsiteX1380" fmla="*/ 890350 w 1009195"/>
                <a:gd name="connsiteY1380" fmla="*/ 660679 h 881540"/>
                <a:gd name="connsiteX1381" fmla="*/ 889017 w 1009195"/>
                <a:gd name="connsiteY1381" fmla="*/ 661917 h 881540"/>
                <a:gd name="connsiteX1382" fmla="*/ 890350 w 1009195"/>
                <a:gd name="connsiteY1382" fmla="*/ 664487 h 881540"/>
                <a:gd name="connsiteX1383" fmla="*/ 890350 w 1009195"/>
                <a:gd name="connsiteY1383" fmla="*/ 667152 h 881540"/>
                <a:gd name="connsiteX1384" fmla="*/ 889017 w 1009195"/>
                <a:gd name="connsiteY1384" fmla="*/ 676196 h 881540"/>
                <a:gd name="connsiteX1385" fmla="*/ 886448 w 1009195"/>
                <a:gd name="connsiteY1385" fmla="*/ 685145 h 881540"/>
                <a:gd name="connsiteX1386" fmla="*/ 883879 w 1009195"/>
                <a:gd name="connsiteY1386" fmla="*/ 687811 h 881540"/>
                <a:gd name="connsiteX1387" fmla="*/ 881310 w 1009195"/>
                <a:gd name="connsiteY1387" fmla="*/ 689048 h 881540"/>
                <a:gd name="connsiteX1388" fmla="*/ 877503 w 1009195"/>
                <a:gd name="connsiteY1388" fmla="*/ 691619 h 881540"/>
                <a:gd name="connsiteX1389" fmla="*/ 867988 w 1009195"/>
                <a:gd name="connsiteY1389" fmla="*/ 689048 h 881540"/>
                <a:gd name="connsiteX1390" fmla="*/ 861518 w 1009195"/>
                <a:gd name="connsiteY1390" fmla="*/ 686478 h 881540"/>
                <a:gd name="connsiteX1391" fmla="*/ 858948 w 1009195"/>
                <a:gd name="connsiteY1391" fmla="*/ 683908 h 881540"/>
                <a:gd name="connsiteX1392" fmla="*/ 857617 w 1009195"/>
                <a:gd name="connsiteY1392" fmla="*/ 681337 h 881540"/>
                <a:gd name="connsiteX1393" fmla="*/ 857617 w 1009195"/>
                <a:gd name="connsiteY1393" fmla="*/ 677910 h 881540"/>
                <a:gd name="connsiteX1394" fmla="*/ 860186 w 1009195"/>
                <a:gd name="connsiteY1394" fmla="*/ 677910 h 881540"/>
                <a:gd name="connsiteX1395" fmla="*/ 861518 w 1009195"/>
                <a:gd name="connsiteY1395" fmla="*/ 676672 h 881540"/>
                <a:gd name="connsiteX1396" fmla="*/ 862755 w 1009195"/>
                <a:gd name="connsiteY1396" fmla="*/ 675340 h 881540"/>
                <a:gd name="connsiteX1397" fmla="*/ 861518 w 1009195"/>
                <a:gd name="connsiteY1397" fmla="*/ 672769 h 881540"/>
                <a:gd name="connsiteX1398" fmla="*/ 860186 w 1009195"/>
                <a:gd name="connsiteY1398" fmla="*/ 671437 h 881540"/>
                <a:gd name="connsiteX1399" fmla="*/ 855047 w 1009195"/>
                <a:gd name="connsiteY1399" fmla="*/ 671437 h 881540"/>
                <a:gd name="connsiteX1400" fmla="*/ 851146 w 1009195"/>
                <a:gd name="connsiteY1400" fmla="*/ 674007 h 881540"/>
                <a:gd name="connsiteX1401" fmla="*/ 846008 w 1009195"/>
                <a:gd name="connsiteY1401" fmla="*/ 676672 h 881540"/>
                <a:gd name="connsiteX1402" fmla="*/ 842107 w 1009195"/>
                <a:gd name="connsiteY1402" fmla="*/ 677910 h 881540"/>
                <a:gd name="connsiteX1403" fmla="*/ 839537 w 1009195"/>
                <a:gd name="connsiteY1403" fmla="*/ 676672 h 881540"/>
                <a:gd name="connsiteX1404" fmla="*/ 836968 w 1009195"/>
                <a:gd name="connsiteY1404" fmla="*/ 674007 h 881540"/>
                <a:gd name="connsiteX1405" fmla="*/ 834399 w 1009195"/>
                <a:gd name="connsiteY1405" fmla="*/ 668866 h 881540"/>
                <a:gd name="connsiteX1406" fmla="*/ 833162 w 1009195"/>
                <a:gd name="connsiteY1406" fmla="*/ 663725 h 881540"/>
                <a:gd name="connsiteX1407" fmla="*/ 835731 w 1009195"/>
                <a:gd name="connsiteY1407" fmla="*/ 659822 h 881540"/>
                <a:gd name="connsiteX1408" fmla="*/ 838300 w 1009195"/>
                <a:gd name="connsiteY1408" fmla="*/ 657252 h 881540"/>
                <a:gd name="connsiteX1409" fmla="*/ 843438 w 1009195"/>
                <a:gd name="connsiteY1409" fmla="*/ 653349 h 881540"/>
                <a:gd name="connsiteX1410" fmla="*/ 847340 w 1009195"/>
                <a:gd name="connsiteY1410" fmla="*/ 653349 h 881540"/>
                <a:gd name="connsiteX1411" fmla="*/ 851146 w 1009195"/>
                <a:gd name="connsiteY1411" fmla="*/ 654681 h 881540"/>
                <a:gd name="connsiteX1412" fmla="*/ 858568 w 1009195"/>
                <a:gd name="connsiteY1412" fmla="*/ 654681 h 881540"/>
                <a:gd name="connsiteX1413" fmla="*/ 859900 w 1009195"/>
                <a:gd name="connsiteY1413" fmla="*/ 653349 h 881540"/>
                <a:gd name="connsiteX1414" fmla="*/ 858568 w 1009195"/>
                <a:gd name="connsiteY1414" fmla="*/ 650778 h 881540"/>
                <a:gd name="connsiteX1415" fmla="*/ 859900 w 1009195"/>
                <a:gd name="connsiteY1415" fmla="*/ 649446 h 881540"/>
                <a:gd name="connsiteX1416" fmla="*/ 859900 w 1009195"/>
                <a:gd name="connsiteY1416" fmla="*/ 648208 h 881540"/>
                <a:gd name="connsiteX1417" fmla="*/ 866371 w 1009195"/>
                <a:gd name="connsiteY1417" fmla="*/ 648208 h 881540"/>
                <a:gd name="connsiteX1418" fmla="*/ 867608 w 1009195"/>
                <a:gd name="connsiteY1418" fmla="*/ 645637 h 881540"/>
                <a:gd name="connsiteX1419" fmla="*/ 867608 w 1009195"/>
                <a:gd name="connsiteY1419" fmla="*/ 641830 h 881540"/>
                <a:gd name="connsiteX1420" fmla="*/ 868940 w 1009195"/>
                <a:gd name="connsiteY1420" fmla="*/ 637926 h 881540"/>
                <a:gd name="connsiteX1421" fmla="*/ 871509 w 1009195"/>
                <a:gd name="connsiteY1421" fmla="*/ 634023 h 881540"/>
                <a:gd name="connsiteX1422" fmla="*/ 874078 w 1009195"/>
                <a:gd name="connsiteY1422" fmla="*/ 631453 h 881540"/>
                <a:gd name="connsiteX1423" fmla="*/ 874078 w 1009195"/>
                <a:gd name="connsiteY1423" fmla="*/ 630120 h 881540"/>
                <a:gd name="connsiteX1424" fmla="*/ 872746 w 1009195"/>
                <a:gd name="connsiteY1424" fmla="*/ 628883 h 881540"/>
                <a:gd name="connsiteX1425" fmla="*/ 871509 w 1009195"/>
                <a:gd name="connsiteY1425" fmla="*/ 627550 h 881540"/>
                <a:gd name="connsiteX1426" fmla="*/ 870176 w 1009195"/>
                <a:gd name="connsiteY1426" fmla="*/ 626312 h 881540"/>
                <a:gd name="connsiteX1427" fmla="*/ 870176 w 1009195"/>
                <a:gd name="connsiteY1427" fmla="*/ 624979 h 881540"/>
                <a:gd name="connsiteX1428" fmla="*/ 871509 w 1009195"/>
                <a:gd name="connsiteY1428" fmla="*/ 623742 h 881540"/>
                <a:gd name="connsiteX1429" fmla="*/ 874078 w 1009195"/>
                <a:gd name="connsiteY1429" fmla="*/ 622409 h 881540"/>
                <a:gd name="connsiteX1430" fmla="*/ 877599 w 1009195"/>
                <a:gd name="connsiteY1430" fmla="*/ 620791 h 881540"/>
                <a:gd name="connsiteX1431" fmla="*/ 881405 w 1009195"/>
                <a:gd name="connsiteY1431" fmla="*/ 619553 h 881540"/>
                <a:gd name="connsiteX1432" fmla="*/ 885306 w 1009195"/>
                <a:gd name="connsiteY1432" fmla="*/ 618220 h 881540"/>
                <a:gd name="connsiteX1433" fmla="*/ 869796 w 1009195"/>
                <a:gd name="connsiteY1433" fmla="*/ 596325 h 881540"/>
                <a:gd name="connsiteX1434" fmla="*/ 850385 w 1009195"/>
                <a:gd name="connsiteY1434" fmla="*/ 620791 h 881540"/>
                <a:gd name="connsiteX1435" fmla="*/ 850385 w 1009195"/>
                <a:gd name="connsiteY1435" fmla="*/ 622124 h 881540"/>
                <a:gd name="connsiteX1436" fmla="*/ 851622 w 1009195"/>
                <a:gd name="connsiteY1436" fmla="*/ 622124 h 881540"/>
                <a:gd name="connsiteX1437" fmla="*/ 851622 w 1009195"/>
                <a:gd name="connsiteY1437" fmla="*/ 628597 h 881540"/>
                <a:gd name="connsiteX1438" fmla="*/ 850385 w 1009195"/>
                <a:gd name="connsiteY1438" fmla="*/ 629835 h 881540"/>
                <a:gd name="connsiteX1439" fmla="*/ 850385 w 1009195"/>
                <a:gd name="connsiteY1439" fmla="*/ 631167 h 881540"/>
                <a:gd name="connsiteX1440" fmla="*/ 849053 w 1009195"/>
                <a:gd name="connsiteY1440" fmla="*/ 631167 h 881540"/>
                <a:gd name="connsiteX1441" fmla="*/ 849053 w 1009195"/>
                <a:gd name="connsiteY1441" fmla="*/ 633738 h 881540"/>
                <a:gd name="connsiteX1442" fmla="*/ 847816 w 1009195"/>
                <a:gd name="connsiteY1442" fmla="*/ 635071 h 881540"/>
                <a:gd name="connsiteX1443" fmla="*/ 846483 w 1009195"/>
                <a:gd name="connsiteY1443" fmla="*/ 636308 h 881540"/>
                <a:gd name="connsiteX1444" fmla="*/ 845152 w 1009195"/>
                <a:gd name="connsiteY1444" fmla="*/ 637641 h 881540"/>
                <a:gd name="connsiteX1445" fmla="*/ 843915 w 1009195"/>
                <a:gd name="connsiteY1445" fmla="*/ 637641 h 881540"/>
                <a:gd name="connsiteX1446" fmla="*/ 843915 w 1009195"/>
                <a:gd name="connsiteY1446" fmla="*/ 639830 h 881540"/>
                <a:gd name="connsiteX1447" fmla="*/ 845152 w 1009195"/>
                <a:gd name="connsiteY1447" fmla="*/ 639830 h 881540"/>
                <a:gd name="connsiteX1448" fmla="*/ 845152 w 1009195"/>
                <a:gd name="connsiteY1448" fmla="*/ 642401 h 881540"/>
                <a:gd name="connsiteX1449" fmla="*/ 840013 w 1009195"/>
                <a:gd name="connsiteY1449" fmla="*/ 642401 h 881540"/>
                <a:gd name="connsiteX1450" fmla="*/ 838776 w 1009195"/>
                <a:gd name="connsiteY1450" fmla="*/ 641163 h 881540"/>
                <a:gd name="connsiteX1451" fmla="*/ 837444 w 1009195"/>
                <a:gd name="connsiteY1451" fmla="*/ 639830 h 881540"/>
                <a:gd name="connsiteX1452" fmla="*/ 836207 w 1009195"/>
                <a:gd name="connsiteY1452" fmla="*/ 639830 h 881540"/>
                <a:gd name="connsiteX1453" fmla="*/ 834875 w 1009195"/>
                <a:gd name="connsiteY1453" fmla="*/ 638498 h 881540"/>
                <a:gd name="connsiteX1454" fmla="*/ 834875 w 1009195"/>
                <a:gd name="connsiteY1454" fmla="*/ 637260 h 881540"/>
                <a:gd name="connsiteX1455" fmla="*/ 833638 w 1009195"/>
                <a:gd name="connsiteY1455" fmla="*/ 635927 h 881540"/>
                <a:gd name="connsiteX1456" fmla="*/ 832306 w 1009195"/>
                <a:gd name="connsiteY1456" fmla="*/ 635927 h 881540"/>
                <a:gd name="connsiteX1457" fmla="*/ 832306 w 1009195"/>
                <a:gd name="connsiteY1457" fmla="*/ 629454 h 881540"/>
                <a:gd name="connsiteX1458" fmla="*/ 830022 w 1009195"/>
                <a:gd name="connsiteY1458" fmla="*/ 629454 h 881540"/>
                <a:gd name="connsiteX1459" fmla="*/ 830022 w 1009195"/>
                <a:gd name="connsiteY1459" fmla="*/ 630786 h 881540"/>
                <a:gd name="connsiteX1460" fmla="*/ 828690 w 1009195"/>
                <a:gd name="connsiteY1460" fmla="*/ 630786 h 881540"/>
                <a:gd name="connsiteX1461" fmla="*/ 828690 w 1009195"/>
                <a:gd name="connsiteY1461" fmla="*/ 629454 h 881540"/>
                <a:gd name="connsiteX1462" fmla="*/ 826121 w 1009195"/>
                <a:gd name="connsiteY1462" fmla="*/ 629454 h 881540"/>
                <a:gd name="connsiteX1463" fmla="*/ 824789 w 1009195"/>
                <a:gd name="connsiteY1463" fmla="*/ 630786 h 881540"/>
                <a:gd name="connsiteX1464" fmla="*/ 823552 w 1009195"/>
                <a:gd name="connsiteY1464" fmla="*/ 632024 h 881540"/>
                <a:gd name="connsiteX1465" fmla="*/ 823552 w 1009195"/>
                <a:gd name="connsiteY1465" fmla="*/ 634690 h 881540"/>
                <a:gd name="connsiteX1466" fmla="*/ 822219 w 1009195"/>
                <a:gd name="connsiteY1466" fmla="*/ 635927 h 881540"/>
                <a:gd name="connsiteX1467" fmla="*/ 820982 w 1009195"/>
                <a:gd name="connsiteY1467" fmla="*/ 637260 h 881540"/>
                <a:gd name="connsiteX1468" fmla="*/ 820982 w 1009195"/>
                <a:gd name="connsiteY1468" fmla="*/ 638498 h 881540"/>
                <a:gd name="connsiteX1469" fmla="*/ 819650 w 1009195"/>
                <a:gd name="connsiteY1469" fmla="*/ 639830 h 881540"/>
                <a:gd name="connsiteX1470" fmla="*/ 818414 w 1009195"/>
                <a:gd name="connsiteY1470" fmla="*/ 641163 h 881540"/>
                <a:gd name="connsiteX1471" fmla="*/ 817081 w 1009195"/>
                <a:gd name="connsiteY1471" fmla="*/ 642401 h 881540"/>
                <a:gd name="connsiteX1472" fmla="*/ 815844 w 1009195"/>
                <a:gd name="connsiteY1472" fmla="*/ 642401 h 881540"/>
                <a:gd name="connsiteX1473" fmla="*/ 815844 w 1009195"/>
                <a:gd name="connsiteY1473" fmla="*/ 643638 h 881540"/>
                <a:gd name="connsiteX1474" fmla="*/ 814512 w 1009195"/>
                <a:gd name="connsiteY1474" fmla="*/ 644971 h 881540"/>
                <a:gd name="connsiteX1475" fmla="*/ 813275 w 1009195"/>
                <a:gd name="connsiteY1475" fmla="*/ 646304 h 881540"/>
                <a:gd name="connsiteX1476" fmla="*/ 810611 w 1009195"/>
                <a:gd name="connsiteY1476" fmla="*/ 648779 h 881540"/>
                <a:gd name="connsiteX1477" fmla="*/ 809374 w 1009195"/>
                <a:gd name="connsiteY1477" fmla="*/ 648779 h 881540"/>
                <a:gd name="connsiteX1478" fmla="*/ 809374 w 1009195"/>
                <a:gd name="connsiteY1478" fmla="*/ 650112 h 881540"/>
                <a:gd name="connsiteX1479" fmla="*/ 808042 w 1009195"/>
                <a:gd name="connsiteY1479" fmla="*/ 651445 h 881540"/>
                <a:gd name="connsiteX1480" fmla="*/ 808042 w 1009195"/>
                <a:gd name="connsiteY1480" fmla="*/ 652682 h 881540"/>
                <a:gd name="connsiteX1481" fmla="*/ 806805 w 1009195"/>
                <a:gd name="connsiteY1481" fmla="*/ 652682 h 881540"/>
                <a:gd name="connsiteX1482" fmla="*/ 805472 w 1009195"/>
                <a:gd name="connsiteY1482" fmla="*/ 654015 h 881540"/>
                <a:gd name="connsiteX1483" fmla="*/ 804141 w 1009195"/>
                <a:gd name="connsiteY1483" fmla="*/ 654015 h 881540"/>
                <a:gd name="connsiteX1484" fmla="*/ 802904 w 1009195"/>
                <a:gd name="connsiteY1484" fmla="*/ 655348 h 881540"/>
                <a:gd name="connsiteX1485" fmla="*/ 801476 w 1009195"/>
                <a:gd name="connsiteY1485" fmla="*/ 655348 h 881540"/>
                <a:gd name="connsiteX1486" fmla="*/ 800144 w 1009195"/>
                <a:gd name="connsiteY1486" fmla="*/ 656586 h 881540"/>
                <a:gd name="connsiteX1487" fmla="*/ 798812 w 1009195"/>
                <a:gd name="connsiteY1487" fmla="*/ 656586 h 881540"/>
                <a:gd name="connsiteX1488" fmla="*/ 798812 w 1009195"/>
                <a:gd name="connsiteY1488" fmla="*/ 657918 h 881540"/>
                <a:gd name="connsiteX1489" fmla="*/ 797575 w 1009195"/>
                <a:gd name="connsiteY1489" fmla="*/ 656586 h 881540"/>
                <a:gd name="connsiteX1490" fmla="*/ 795006 w 1009195"/>
                <a:gd name="connsiteY1490" fmla="*/ 656586 h 881540"/>
                <a:gd name="connsiteX1491" fmla="*/ 795006 w 1009195"/>
                <a:gd name="connsiteY1491" fmla="*/ 657918 h 881540"/>
                <a:gd name="connsiteX1492" fmla="*/ 789772 w 1009195"/>
                <a:gd name="connsiteY1492" fmla="*/ 657918 h 881540"/>
                <a:gd name="connsiteX1493" fmla="*/ 789772 w 1009195"/>
                <a:gd name="connsiteY1493" fmla="*/ 659156 h 881540"/>
                <a:gd name="connsiteX1494" fmla="*/ 779496 w 1009195"/>
                <a:gd name="connsiteY1494" fmla="*/ 659156 h 881540"/>
                <a:gd name="connsiteX1495" fmla="*/ 779496 w 1009195"/>
                <a:gd name="connsiteY1495" fmla="*/ 660489 h 881540"/>
                <a:gd name="connsiteX1496" fmla="*/ 778163 w 1009195"/>
                <a:gd name="connsiteY1496" fmla="*/ 660489 h 881540"/>
                <a:gd name="connsiteX1497" fmla="*/ 776926 w 1009195"/>
                <a:gd name="connsiteY1497" fmla="*/ 661726 h 881540"/>
                <a:gd name="connsiteX1498" fmla="*/ 766555 w 1009195"/>
                <a:gd name="connsiteY1498" fmla="*/ 661726 h 881540"/>
                <a:gd name="connsiteX1499" fmla="*/ 763986 w 1009195"/>
                <a:gd name="connsiteY1499" fmla="*/ 660489 h 881540"/>
                <a:gd name="connsiteX1500" fmla="*/ 762749 w 1009195"/>
                <a:gd name="connsiteY1500" fmla="*/ 660489 h 881540"/>
                <a:gd name="connsiteX1501" fmla="*/ 761416 w 1009195"/>
                <a:gd name="connsiteY1501" fmla="*/ 659156 h 881540"/>
                <a:gd name="connsiteX1502" fmla="*/ 758848 w 1009195"/>
                <a:gd name="connsiteY1502" fmla="*/ 659156 h 881540"/>
                <a:gd name="connsiteX1503" fmla="*/ 757515 w 1009195"/>
                <a:gd name="connsiteY1503" fmla="*/ 657918 h 881540"/>
                <a:gd name="connsiteX1504" fmla="*/ 753899 w 1009195"/>
                <a:gd name="connsiteY1504" fmla="*/ 657918 h 881540"/>
                <a:gd name="connsiteX1505" fmla="*/ 751425 w 1009195"/>
                <a:gd name="connsiteY1505" fmla="*/ 656586 h 881540"/>
                <a:gd name="connsiteX1506" fmla="*/ 746192 w 1009195"/>
                <a:gd name="connsiteY1506" fmla="*/ 656586 h 881540"/>
                <a:gd name="connsiteX1507" fmla="*/ 743623 w 1009195"/>
                <a:gd name="connsiteY1507" fmla="*/ 655348 h 881540"/>
                <a:gd name="connsiteX1508" fmla="*/ 739817 w 1009195"/>
                <a:gd name="connsiteY1508" fmla="*/ 655348 h 881540"/>
                <a:gd name="connsiteX1509" fmla="*/ 738485 w 1009195"/>
                <a:gd name="connsiteY1509" fmla="*/ 656586 h 881540"/>
                <a:gd name="connsiteX1510" fmla="*/ 735915 w 1009195"/>
                <a:gd name="connsiteY1510" fmla="*/ 656586 h 881540"/>
                <a:gd name="connsiteX1511" fmla="*/ 734583 w 1009195"/>
                <a:gd name="connsiteY1511" fmla="*/ 655348 h 881540"/>
                <a:gd name="connsiteX1512" fmla="*/ 732014 w 1009195"/>
                <a:gd name="connsiteY1512" fmla="*/ 655348 h 881540"/>
                <a:gd name="connsiteX1513" fmla="*/ 729445 w 1009195"/>
                <a:gd name="connsiteY1513" fmla="*/ 654015 h 881540"/>
                <a:gd name="connsiteX1514" fmla="*/ 728113 w 1009195"/>
                <a:gd name="connsiteY1514" fmla="*/ 652682 h 881540"/>
                <a:gd name="connsiteX1515" fmla="*/ 726876 w 1009195"/>
                <a:gd name="connsiteY1515" fmla="*/ 651445 h 881540"/>
                <a:gd name="connsiteX1516" fmla="*/ 725353 w 1009195"/>
                <a:gd name="connsiteY1516" fmla="*/ 651445 h 881540"/>
                <a:gd name="connsiteX1517" fmla="*/ 722784 w 1009195"/>
                <a:gd name="connsiteY1517" fmla="*/ 648779 h 881540"/>
                <a:gd name="connsiteX1518" fmla="*/ 722784 w 1009195"/>
                <a:gd name="connsiteY1518" fmla="*/ 647542 h 881540"/>
                <a:gd name="connsiteX1519" fmla="*/ 721547 w 1009195"/>
                <a:gd name="connsiteY1519" fmla="*/ 646304 h 881540"/>
                <a:gd name="connsiteX1520" fmla="*/ 720215 w 1009195"/>
                <a:gd name="connsiteY1520" fmla="*/ 644971 h 881540"/>
                <a:gd name="connsiteX1521" fmla="*/ 720215 w 1009195"/>
                <a:gd name="connsiteY1521" fmla="*/ 643638 h 881540"/>
                <a:gd name="connsiteX1522" fmla="*/ 718883 w 1009195"/>
                <a:gd name="connsiteY1522" fmla="*/ 642401 h 881540"/>
                <a:gd name="connsiteX1523" fmla="*/ 718883 w 1009195"/>
                <a:gd name="connsiteY1523" fmla="*/ 638498 h 881540"/>
                <a:gd name="connsiteX1524" fmla="*/ 717646 w 1009195"/>
                <a:gd name="connsiteY1524" fmla="*/ 635927 h 881540"/>
                <a:gd name="connsiteX1525" fmla="*/ 717646 w 1009195"/>
                <a:gd name="connsiteY1525" fmla="*/ 633357 h 881540"/>
                <a:gd name="connsiteX1526" fmla="*/ 718883 w 1009195"/>
                <a:gd name="connsiteY1526" fmla="*/ 630786 h 881540"/>
                <a:gd name="connsiteX1527" fmla="*/ 720215 w 1009195"/>
                <a:gd name="connsiteY1527" fmla="*/ 626884 h 881540"/>
                <a:gd name="connsiteX1528" fmla="*/ 721547 w 1009195"/>
                <a:gd name="connsiteY1528" fmla="*/ 624313 h 881540"/>
                <a:gd name="connsiteX1529" fmla="*/ 722784 w 1009195"/>
                <a:gd name="connsiteY1529" fmla="*/ 623075 h 881540"/>
                <a:gd name="connsiteX1530" fmla="*/ 722784 w 1009195"/>
                <a:gd name="connsiteY1530" fmla="*/ 621743 h 881540"/>
                <a:gd name="connsiteX1531" fmla="*/ 724116 w 1009195"/>
                <a:gd name="connsiteY1531" fmla="*/ 621743 h 881540"/>
                <a:gd name="connsiteX1532" fmla="*/ 725353 w 1009195"/>
                <a:gd name="connsiteY1532" fmla="*/ 620791 h 881540"/>
                <a:gd name="connsiteX1533" fmla="*/ 727923 w 1009195"/>
                <a:gd name="connsiteY1533" fmla="*/ 618220 h 881540"/>
                <a:gd name="connsiteX1534" fmla="*/ 731824 w 1009195"/>
                <a:gd name="connsiteY1534" fmla="*/ 615650 h 881540"/>
                <a:gd name="connsiteX1535" fmla="*/ 733156 w 1009195"/>
                <a:gd name="connsiteY1535" fmla="*/ 614412 h 881540"/>
                <a:gd name="connsiteX1536" fmla="*/ 734393 w 1009195"/>
                <a:gd name="connsiteY1536" fmla="*/ 614412 h 881540"/>
                <a:gd name="connsiteX1537" fmla="*/ 734393 w 1009195"/>
                <a:gd name="connsiteY1537" fmla="*/ 613080 h 881540"/>
                <a:gd name="connsiteX1538" fmla="*/ 735725 w 1009195"/>
                <a:gd name="connsiteY1538" fmla="*/ 611747 h 881540"/>
                <a:gd name="connsiteX1539" fmla="*/ 738294 w 1009195"/>
                <a:gd name="connsiteY1539" fmla="*/ 607939 h 881540"/>
                <a:gd name="connsiteX1540" fmla="*/ 738294 w 1009195"/>
                <a:gd name="connsiteY1540" fmla="*/ 605369 h 881540"/>
                <a:gd name="connsiteX1541" fmla="*/ 739626 w 1009195"/>
                <a:gd name="connsiteY1541" fmla="*/ 604036 h 881540"/>
                <a:gd name="connsiteX1542" fmla="*/ 739626 w 1009195"/>
                <a:gd name="connsiteY1542" fmla="*/ 602798 h 881540"/>
                <a:gd name="connsiteX1543" fmla="*/ 740863 w 1009195"/>
                <a:gd name="connsiteY1543" fmla="*/ 602798 h 881540"/>
                <a:gd name="connsiteX1544" fmla="*/ 742196 w 1009195"/>
                <a:gd name="connsiteY1544" fmla="*/ 601465 h 881540"/>
                <a:gd name="connsiteX1545" fmla="*/ 742196 w 1009195"/>
                <a:gd name="connsiteY1545" fmla="*/ 597562 h 881540"/>
                <a:gd name="connsiteX1546" fmla="*/ 744765 w 1009195"/>
                <a:gd name="connsiteY1546" fmla="*/ 594992 h 881540"/>
                <a:gd name="connsiteX1547" fmla="*/ 746002 w 1009195"/>
                <a:gd name="connsiteY1547" fmla="*/ 592421 h 881540"/>
                <a:gd name="connsiteX1548" fmla="*/ 747334 w 1009195"/>
                <a:gd name="connsiteY1548" fmla="*/ 591089 h 881540"/>
                <a:gd name="connsiteX1549" fmla="*/ 748571 w 1009195"/>
                <a:gd name="connsiteY1549" fmla="*/ 589851 h 881540"/>
                <a:gd name="connsiteX1550" fmla="*/ 748571 w 1009195"/>
                <a:gd name="connsiteY1550" fmla="*/ 588518 h 881540"/>
                <a:gd name="connsiteX1551" fmla="*/ 749903 w 1009195"/>
                <a:gd name="connsiteY1551" fmla="*/ 587281 h 881540"/>
                <a:gd name="connsiteX1552" fmla="*/ 749903 w 1009195"/>
                <a:gd name="connsiteY1552" fmla="*/ 585948 h 881540"/>
                <a:gd name="connsiteX1553" fmla="*/ 753709 w 1009195"/>
                <a:gd name="connsiteY1553" fmla="*/ 583378 h 881540"/>
                <a:gd name="connsiteX1554" fmla="*/ 756374 w 1009195"/>
                <a:gd name="connsiteY1554" fmla="*/ 582045 h 881540"/>
                <a:gd name="connsiteX1555" fmla="*/ 760179 w 1009195"/>
                <a:gd name="connsiteY1555" fmla="*/ 582045 h 881540"/>
                <a:gd name="connsiteX1556" fmla="*/ 761512 w 1009195"/>
                <a:gd name="connsiteY1556" fmla="*/ 580807 h 881540"/>
                <a:gd name="connsiteX1557" fmla="*/ 764081 w 1009195"/>
                <a:gd name="connsiteY1557" fmla="*/ 580807 h 881540"/>
                <a:gd name="connsiteX1558" fmla="*/ 764081 w 1009195"/>
                <a:gd name="connsiteY1558" fmla="*/ 582045 h 881540"/>
                <a:gd name="connsiteX1559" fmla="*/ 770551 w 1009195"/>
                <a:gd name="connsiteY1559" fmla="*/ 582045 h 881540"/>
                <a:gd name="connsiteX1560" fmla="*/ 771884 w 1009195"/>
                <a:gd name="connsiteY1560" fmla="*/ 583378 h 881540"/>
                <a:gd name="connsiteX1561" fmla="*/ 775689 w 1009195"/>
                <a:gd name="connsiteY1561" fmla="*/ 583378 h 881540"/>
                <a:gd name="connsiteX1562" fmla="*/ 777022 w 1009195"/>
                <a:gd name="connsiteY1562" fmla="*/ 584710 h 881540"/>
                <a:gd name="connsiteX1563" fmla="*/ 782445 w 1009195"/>
                <a:gd name="connsiteY1563" fmla="*/ 584710 h 881540"/>
                <a:gd name="connsiteX1564" fmla="*/ 785015 w 1009195"/>
                <a:gd name="connsiteY1564" fmla="*/ 585948 h 881540"/>
                <a:gd name="connsiteX1565" fmla="*/ 786346 w 1009195"/>
                <a:gd name="connsiteY1565" fmla="*/ 585948 h 881540"/>
                <a:gd name="connsiteX1566" fmla="*/ 786346 w 1009195"/>
                <a:gd name="connsiteY1566" fmla="*/ 587281 h 881540"/>
                <a:gd name="connsiteX1567" fmla="*/ 788916 w 1009195"/>
                <a:gd name="connsiteY1567" fmla="*/ 587281 h 881540"/>
                <a:gd name="connsiteX1568" fmla="*/ 790153 w 1009195"/>
                <a:gd name="connsiteY1568" fmla="*/ 588518 h 881540"/>
                <a:gd name="connsiteX1569" fmla="*/ 791485 w 1009195"/>
                <a:gd name="connsiteY1569" fmla="*/ 588518 h 881540"/>
                <a:gd name="connsiteX1570" fmla="*/ 791485 w 1009195"/>
                <a:gd name="connsiteY1570" fmla="*/ 591089 h 881540"/>
                <a:gd name="connsiteX1571" fmla="*/ 791961 w 1009195"/>
                <a:gd name="connsiteY1571" fmla="*/ 591089 h 881540"/>
                <a:gd name="connsiteX1572" fmla="*/ 791961 w 1009195"/>
                <a:gd name="connsiteY1572" fmla="*/ 592231 h 881540"/>
                <a:gd name="connsiteX1573" fmla="*/ 794625 w 1009195"/>
                <a:gd name="connsiteY1573" fmla="*/ 592231 h 881540"/>
                <a:gd name="connsiteX1574" fmla="*/ 797194 w 1009195"/>
                <a:gd name="connsiteY1574" fmla="*/ 593564 h 881540"/>
                <a:gd name="connsiteX1575" fmla="*/ 798431 w 1009195"/>
                <a:gd name="connsiteY1575" fmla="*/ 593564 h 881540"/>
                <a:gd name="connsiteX1576" fmla="*/ 799763 w 1009195"/>
                <a:gd name="connsiteY1576" fmla="*/ 594801 h 881540"/>
                <a:gd name="connsiteX1577" fmla="*/ 801096 w 1009195"/>
                <a:gd name="connsiteY1577" fmla="*/ 596134 h 881540"/>
                <a:gd name="connsiteX1578" fmla="*/ 802333 w 1009195"/>
                <a:gd name="connsiteY1578" fmla="*/ 596134 h 881540"/>
                <a:gd name="connsiteX1579" fmla="*/ 802333 w 1009195"/>
                <a:gd name="connsiteY1579" fmla="*/ 597372 h 881540"/>
                <a:gd name="connsiteX1580" fmla="*/ 803569 w 1009195"/>
                <a:gd name="connsiteY1580" fmla="*/ 599942 h 881540"/>
                <a:gd name="connsiteX1581" fmla="*/ 803569 w 1009195"/>
                <a:gd name="connsiteY1581" fmla="*/ 606416 h 881540"/>
                <a:gd name="connsiteX1582" fmla="*/ 804901 w 1009195"/>
                <a:gd name="connsiteY1582" fmla="*/ 606416 h 881540"/>
                <a:gd name="connsiteX1583" fmla="*/ 804901 w 1009195"/>
                <a:gd name="connsiteY1583" fmla="*/ 607749 h 881540"/>
                <a:gd name="connsiteX1584" fmla="*/ 807471 w 1009195"/>
                <a:gd name="connsiteY1584" fmla="*/ 607749 h 881540"/>
                <a:gd name="connsiteX1585" fmla="*/ 808803 w 1009195"/>
                <a:gd name="connsiteY1585" fmla="*/ 606416 h 881540"/>
                <a:gd name="connsiteX1586" fmla="*/ 811372 w 1009195"/>
                <a:gd name="connsiteY1586" fmla="*/ 606416 h 881540"/>
                <a:gd name="connsiteX1587" fmla="*/ 811372 w 1009195"/>
                <a:gd name="connsiteY1587" fmla="*/ 606416 h 881540"/>
                <a:gd name="connsiteX1588" fmla="*/ 813941 w 1009195"/>
                <a:gd name="connsiteY1588" fmla="*/ 606416 h 881540"/>
                <a:gd name="connsiteX1589" fmla="*/ 813941 w 1009195"/>
                <a:gd name="connsiteY1589" fmla="*/ 607749 h 881540"/>
                <a:gd name="connsiteX1590" fmla="*/ 816510 w 1009195"/>
                <a:gd name="connsiteY1590" fmla="*/ 607749 h 881540"/>
                <a:gd name="connsiteX1591" fmla="*/ 817842 w 1009195"/>
                <a:gd name="connsiteY1591" fmla="*/ 606416 h 881540"/>
                <a:gd name="connsiteX1592" fmla="*/ 820507 w 1009195"/>
                <a:gd name="connsiteY1592" fmla="*/ 606416 h 881540"/>
                <a:gd name="connsiteX1593" fmla="*/ 821744 w 1009195"/>
                <a:gd name="connsiteY1593" fmla="*/ 605178 h 881540"/>
                <a:gd name="connsiteX1594" fmla="*/ 823076 w 1009195"/>
                <a:gd name="connsiteY1594" fmla="*/ 606416 h 881540"/>
                <a:gd name="connsiteX1595" fmla="*/ 828214 w 1009195"/>
                <a:gd name="connsiteY1595" fmla="*/ 606416 h 881540"/>
                <a:gd name="connsiteX1596" fmla="*/ 828214 w 1009195"/>
                <a:gd name="connsiteY1596" fmla="*/ 607749 h 881540"/>
                <a:gd name="connsiteX1597" fmla="*/ 829546 w 1009195"/>
                <a:gd name="connsiteY1597" fmla="*/ 608986 h 881540"/>
                <a:gd name="connsiteX1598" fmla="*/ 829546 w 1009195"/>
                <a:gd name="connsiteY1598" fmla="*/ 610319 h 881540"/>
                <a:gd name="connsiteX1599" fmla="*/ 830783 w 1009195"/>
                <a:gd name="connsiteY1599" fmla="*/ 611556 h 881540"/>
                <a:gd name="connsiteX1600" fmla="*/ 832115 w 1009195"/>
                <a:gd name="connsiteY1600" fmla="*/ 611556 h 881540"/>
                <a:gd name="connsiteX1601" fmla="*/ 833447 w 1009195"/>
                <a:gd name="connsiteY1601" fmla="*/ 612889 h 881540"/>
                <a:gd name="connsiteX1602" fmla="*/ 838586 w 1009195"/>
                <a:gd name="connsiteY1602" fmla="*/ 612889 h 881540"/>
                <a:gd name="connsiteX1603" fmla="*/ 839823 w 1009195"/>
                <a:gd name="connsiteY1603" fmla="*/ 611556 h 881540"/>
                <a:gd name="connsiteX1604" fmla="*/ 841155 w 1009195"/>
                <a:gd name="connsiteY1604" fmla="*/ 610319 h 881540"/>
                <a:gd name="connsiteX1605" fmla="*/ 841155 w 1009195"/>
                <a:gd name="connsiteY1605" fmla="*/ 608986 h 881540"/>
                <a:gd name="connsiteX1606" fmla="*/ 842392 w 1009195"/>
                <a:gd name="connsiteY1606" fmla="*/ 608986 h 881540"/>
                <a:gd name="connsiteX1607" fmla="*/ 842392 w 1009195"/>
                <a:gd name="connsiteY1607" fmla="*/ 607749 h 881540"/>
                <a:gd name="connsiteX1608" fmla="*/ 844961 w 1009195"/>
                <a:gd name="connsiteY1608" fmla="*/ 607749 h 881540"/>
                <a:gd name="connsiteX1609" fmla="*/ 844961 w 1009195"/>
                <a:gd name="connsiteY1609" fmla="*/ 608986 h 881540"/>
                <a:gd name="connsiteX1610" fmla="*/ 846294 w 1009195"/>
                <a:gd name="connsiteY1610" fmla="*/ 610319 h 881540"/>
                <a:gd name="connsiteX1611" fmla="*/ 847625 w 1009195"/>
                <a:gd name="connsiteY1611" fmla="*/ 608986 h 881540"/>
                <a:gd name="connsiteX1612" fmla="*/ 849053 w 1009195"/>
                <a:gd name="connsiteY1612" fmla="*/ 608986 h 881540"/>
                <a:gd name="connsiteX1613" fmla="*/ 849053 w 1009195"/>
                <a:gd name="connsiteY1613" fmla="*/ 611271 h 881540"/>
                <a:gd name="connsiteX1614" fmla="*/ 850385 w 1009195"/>
                <a:gd name="connsiteY1614" fmla="*/ 612604 h 881540"/>
                <a:gd name="connsiteX1615" fmla="*/ 850385 w 1009195"/>
                <a:gd name="connsiteY1615" fmla="*/ 616412 h 881540"/>
                <a:gd name="connsiteX1616" fmla="*/ 851622 w 1009195"/>
                <a:gd name="connsiteY1616" fmla="*/ 617744 h 881540"/>
                <a:gd name="connsiteX1617" fmla="*/ 850385 w 1009195"/>
                <a:gd name="connsiteY1617" fmla="*/ 619077 h 881540"/>
                <a:gd name="connsiteX1618" fmla="*/ 849053 w 1009195"/>
                <a:gd name="connsiteY1618" fmla="*/ 620791 h 88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</a:cxnLst>
              <a:rect l="l" t="t" r="r" b="b"/>
              <a:pathLst>
                <a:path w="1009195" h="881540">
                  <a:moveTo>
                    <a:pt x="873602" y="585853"/>
                  </a:moveTo>
                  <a:lnTo>
                    <a:pt x="868464" y="583282"/>
                  </a:lnTo>
                  <a:lnTo>
                    <a:pt x="861993" y="573001"/>
                  </a:lnTo>
                  <a:lnTo>
                    <a:pt x="860661" y="561387"/>
                  </a:lnTo>
                  <a:lnTo>
                    <a:pt x="843915" y="548440"/>
                  </a:lnTo>
                  <a:lnTo>
                    <a:pt x="840013" y="540729"/>
                  </a:lnTo>
                  <a:lnTo>
                    <a:pt x="837444" y="540729"/>
                  </a:lnTo>
                  <a:lnTo>
                    <a:pt x="830022" y="525592"/>
                  </a:lnTo>
                  <a:lnTo>
                    <a:pt x="832591" y="519119"/>
                  </a:lnTo>
                  <a:lnTo>
                    <a:pt x="827453" y="515215"/>
                  </a:lnTo>
                  <a:lnTo>
                    <a:pt x="824789" y="515215"/>
                  </a:lnTo>
                  <a:lnTo>
                    <a:pt x="827453" y="507504"/>
                  </a:lnTo>
                  <a:lnTo>
                    <a:pt x="824789" y="504934"/>
                  </a:lnTo>
                  <a:lnTo>
                    <a:pt x="830022" y="497032"/>
                  </a:lnTo>
                  <a:lnTo>
                    <a:pt x="827453" y="487513"/>
                  </a:lnTo>
                  <a:lnTo>
                    <a:pt x="832591" y="478469"/>
                  </a:lnTo>
                  <a:lnTo>
                    <a:pt x="836492" y="477136"/>
                  </a:lnTo>
                  <a:lnTo>
                    <a:pt x="833923" y="470662"/>
                  </a:lnTo>
                  <a:lnTo>
                    <a:pt x="837729" y="469425"/>
                  </a:lnTo>
                  <a:lnTo>
                    <a:pt x="837729" y="461618"/>
                  </a:lnTo>
                  <a:lnTo>
                    <a:pt x="840299" y="459048"/>
                  </a:lnTo>
                  <a:lnTo>
                    <a:pt x="837729" y="456478"/>
                  </a:lnTo>
                  <a:lnTo>
                    <a:pt x="841631" y="455145"/>
                  </a:lnTo>
                  <a:lnTo>
                    <a:pt x="839062" y="450004"/>
                  </a:lnTo>
                  <a:lnTo>
                    <a:pt x="844200" y="443531"/>
                  </a:lnTo>
                  <a:lnTo>
                    <a:pt x="841631" y="437152"/>
                  </a:lnTo>
                  <a:lnTo>
                    <a:pt x="474815" y="458953"/>
                  </a:lnTo>
                  <a:lnTo>
                    <a:pt x="489088" y="444768"/>
                  </a:lnTo>
                  <a:lnTo>
                    <a:pt x="476147" y="431917"/>
                  </a:lnTo>
                  <a:lnTo>
                    <a:pt x="480048" y="413734"/>
                  </a:lnTo>
                  <a:lnTo>
                    <a:pt x="470533" y="404785"/>
                  </a:lnTo>
                  <a:lnTo>
                    <a:pt x="469201" y="398311"/>
                  </a:lnTo>
                  <a:lnTo>
                    <a:pt x="486043" y="396978"/>
                  </a:lnTo>
                  <a:lnTo>
                    <a:pt x="494987" y="393171"/>
                  </a:lnTo>
                  <a:lnTo>
                    <a:pt x="494987" y="385364"/>
                  </a:lnTo>
                  <a:lnTo>
                    <a:pt x="487280" y="380224"/>
                  </a:lnTo>
                  <a:lnTo>
                    <a:pt x="488612" y="371180"/>
                  </a:lnTo>
                  <a:lnTo>
                    <a:pt x="484711" y="371180"/>
                  </a:lnTo>
                  <a:lnTo>
                    <a:pt x="482142" y="363469"/>
                  </a:lnTo>
                  <a:lnTo>
                    <a:pt x="488612" y="359565"/>
                  </a:lnTo>
                  <a:lnTo>
                    <a:pt x="491181" y="369847"/>
                  </a:lnTo>
                  <a:lnTo>
                    <a:pt x="498889" y="372513"/>
                  </a:lnTo>
                  <a:lnTo>
                    <a:pt x="501457" y="366039"/>
                  </a:lnTo>
                  <a:lnTo>
                    <a:pt x="493750" y="355662"/>
                  </a:lnTo>
                  <a:lnTo>
                    <a:pt x="492418" y="338907"/>
                  </a:lnTo>
                  <a:lnTo>
                    <a:pt x="507928" y="329863"/>
                  </a:lnTo>
                  <a:lnTo>
                    <a:pt x="511829" y="324723"/>
                  </a:lnTo>
                  <a:lnTo>
                    <a:pt x="509260" y="320819"/>
                  </a:lnTo>
                  <a:lnTo>
                    <a:pt x="493750" y="320819"/>
                  </a:lnTo>
                  <a:lnTo>
                    <a:pt x="491181" y="311776"/>
                  </a:lnTo>
                  <a:lnTo>
                    <a:pt x="510212" y="315679"/>
                  </a:lnTo>
                  <a:lnTo>
                    <a:pt x="514113" y="309205"/>
                  </a:lnTo>
                  <a:lnTo>
                    <a:pt x="514113" y="290165"/>
                  </a:lnTo>
                  <a:lnTo>
                    <a:pt x="521820" y="284930"/>
                  </a:lnTo>
                  <a:lnTo>
                    <a:pt x="533429" y="286262"/>
                  </a:lnTo>
                  <a:lnTo>
                    <a:pt x="537330" y="282359"/>
                  </a:lnTo>
                  <a:lnTo>
                    <a:pt x="516682" y="282359"/>
                  </a:lnTo>
                  <a:lnTo>
                    <a:pt x="521820" y="265604"/>
                  </a:lnTo>
                  <a:lnTo>
                    <a:pt x="529623" y="261796"/>
                  </a:lnTo>
                  <a:lnTo>
                    <a:pt x="533429" y="269508"/>
                  </a:lnTo>
                  <a:lnTo>
                    <a:pt x="538663" y="270745"/>
                  </a:lnTo>
                  <a:lnTo>
                    <a:pt x="539900" y="266937"/>
                  </a:lnTo>
                  <a:lnTo>
                    <a:pt x="535998" y="259131"/>
                  </a:lnTo>
                  <a:lnTo>
                    <a:pt x="546370" y="248849"/>
                  </a:lnTo>
                  <a:lnTo>
                    <a:pt x="552840" y="231999"/>
                  </a:lnTo>
                  <a:lnTo>
                    <a:pt x="563593" y="230476"/>
                  </a:lnTo>
                  <a:lnTo>
                    <a:pt x="570063" y="222765"/>
                  </a:lnTo>
                  <a:lnTo>
                    <a:pt x="567494" y="217529"/>
                  </a:lnTo>
                  <a:lnTo>
                    <a:pt x="557122" y="213626"/>
                  </a:lnTo>
                  <a:lnTo>
                    <a:pt x="555885" y="209818"/>
                  </a:lnTo>
                  <a:lnTo>
                    <a:pt x="559786" y="208485"/>
                  </a:lnTo>
                  <a:lnTo>
                    <a:pt x="566162" y="214959"/>
                  </a:lnTo>
                  <a:lnTo>
                    <a:pt x="571300" y="214959"/>
                  </a:lnTo>
                  <a:lnTo>
                    <a:pt x="570063" y="205439"/>
                  </a:lnTo>
                  <a:lnTo>
                    <a:pt x="580340" y="196395"/>
                  </a:lnTo>
                  <a:lnTo>
                    <a:pt x="581672" y="188684"/>
                  </a:lnTo>
                  <a:lnTo>
                    <a:pt x="572633" y="184781"/>
                  </a:lnTo>
                  <a:lnTo>
                    <a:pt x="572633" y="196395"/>
                  </a:lnTo>
                  <a:lnTo>
                    <a:pt x="567494" y="193824"/>
                  </a:lnTo>
                  <a:lnTo>
                    <a:pt x="562356" y="196395"/>
                  </a:lnTo>
                  <a:lnTo>
                    <a:pt x="553316" y="195157"/>
                  </a:lnTo>
                  <a:lnTo>
                    <a:pt x="550652" y="188684"/>
                  </a:lnTo>
                  <a:lnTo>
                    <a:pt x="553316" y="179640"/>
                  </a:lnTo>
                  <a:lnTo>
                    <a:pt x="559786" y="177070"/>
                  </a:lnTo>
                  <a:lnTo>
                    <a:pt x="563593" y="178307"/>
                  </a:lnTo>
                  <a:lnTo>
                    <a:pt x="573965" y="170596"/>
                  </a:lnTo>
                  <a:lnTo>
                    <a:pt x="586810" y="175737"/>
                  </a:lnTo>
                  <a:lnTo>
                    <a:pt x="584241" y="158982"/>
                  </a:lnTo>
                  <a:lnTo>
                    <a:pt x="597182" y="156411"/>
                  </a:lnTo>
                  <a:lnTo>
                    <a:pt x="603653" y="139561"/>
                  </a:lnTo>
                  <a:lnTo>
                    <a:pt x="597182" y="147367"/>
                  </a:lnTo>
                  <a:lnTo>
                    <a:pt x="583004" y="146130"/>
                  </a:lnTo>
                  <a:lnTo>
                    <a:pt x="577771" y="136610"/>
                  </a:lnTo>
                  <a:lnTo>
                    <a:pt x="585573" y="131469"/>
                  </a:lnTo>
                  <a:lnTo>
                    <a:pt x="585573" y="126329"/>
                  </a:lnTo>
                  <a:lnTo>
                    <a:pt x="581672" y="123758"/>
                  </a:lnTo>
                  <a:lnTo>
                    <a:pt x="568826" y="125091"/>
                  </a:lnTo>
                  <a:lnTo>
                    <a:pt x="556171" y="116238"/>
                  </a:lnTo>
                  <a:lnTo>
                    <a:pt x="556171" y="109764"/>
                  </a:lnTo>
                  <a:lnTo>
                    <a:pt x="561309" y="104623"/>
                  </a:lnTo>
                  <a:lnTo>
                    <a:pt x="571586" y="114905"/>
                  </a:lnTo>
                  <a:lnTo>
                    <a:pt x="580625" y="114905"/>
                  </a:lnTo>
                  <a:lnTo>
                    <a:pt x="579388" y="112334"/>
                  </a:lnTo>
                  <a:lnTo>
                    <a:pt x="566447" y="105956"/>
                  </a:lnTo>
                  <a:lnTo>
                    <a:pt x="563879" y="100720"/>
                  </a:lnTo>
                  <a:lnTo>
                    <a:pt x="571586" y="95579"/>
                  </a:lnTo>
                  <a:lnTo>
                    <a:pt x="578056" y="85203"/>
                  </a:lnTo>
                  <a:lnTo>
                    <a:pt x="572918" y="81395"/>
                  </a:lnTo>
                  <a:lnTo>
                    <a:pt x="569112" y="89106"/>
                  </a:lnTo>
                  <a:lnTo>
                    <a:pt x="557408" y="93009"/>
                  </a:lnTo>
                  <a:lnTo>
                    <a:pt x="549700" y="82632"/>
                  </a:lnTo>
                  <a:lnTo>
                    <a:pt x="565210" y="64545"/>
                  </a:lnTo>
                  <a:lnTo>
                    <a:pt x="557408" y="59404"/>
                  </a:lnTo>
                  <a:lnTo>
                    <a:pt x="545799" y="56834"/>
                  </a:lnTo>
                  <a:lnTo>
                    <a:pt x="548369" y="38746"/>
                  </a:lnTo>
                  <a:lnTo>
                    <a:pt x="560072" y="29702"/>
                  </a:lnTo>
                  <a:lnTo>
                    <a:pt x="558740" y="12947"/>
                  </a:lnTo>
                  <a:lnTo>
                    <a:pt x="556171" y="5141"/>
                  </a:lnTo>
                  <a:lnTo>
                    <a:pt x="552270" y="5141"/>
                  </a:lnTo>
                  <a:lnTo>
                    <a:pt x="548369" y="7711"/>
                  </a:lnTo>
                  <a:lnTo>
                    <a:pt x="548369" y="20658"/>
                  </a:lnTo>
                  <a:lnTo>
                    <a:pt x="541993" y="24561"/>
                  </a:lnTo>
                  <a:lnTo>
                    <a:pt x="536760" y="21896"/>
                  </a:lnTo>
                  <a:lnTo>
                    <a:pt x="534190" y="18088"/>
                  </a:lnTo>
                  <a:lnTo>
                    <a:pt x="541993" y="0"/>
                  </a:lnTo>
                  <a:lnTo>
                    <a:pt x="372906" y="7711"/>
                  </a:lnTo>
                  <a:lnTo>
                    <a:pt x="0" y="16755"/>
                  </a:lnTo>
                  <a:lnTo>
                    <a:pt x="5138" y="250468"/>
                  </a:lnTo>
                  <a:lnTo>
                    <a:pt x="10276" y="251800"/>
                  </a:lnTo>
                  <a:lnTo>
                    <a:pt x="16747" y="264652"/>
                  </a:lnTo>
                  <a:lnTo>
                    <a:pt x="28355" y="268555"/>
                  </a:lnTo>
                  <a:lnTo>
                    <a:pt x="27118" y="272459"/>
                  </a:lnTo>
                  <a:lnTo>
                    <a:pt x="32257" y="272459"/>
                  </a:lnTo>
                  <a:lnTo>
                    <a:pt x="38727" y="289214"/>
                  </a:lnTo>
                  <a:lnTo>
                    <a:pt x="45103" y="293117"/>
                  </a:lnTo>
                  <a:lnTo>
                    <a:pt x="49004" y="312156"/>
                  </a:lnTo>
                  <a:lnTo>
                    <a:pt x="52905" y="313489"/>
                  </a:lnTo>
                  <a:lnTo>
                    <a:pt x="45103" y="339288"/>
                  </a:lnTo>
                  <a:lnTo>
                    <a:pt x="56806" y="353473"/>
                  </a:lnTo>
                  <a:lnTo>
                    <a:pt x="63181" y="352235"/>
                  </a:lnTo>
                  <a:lnTo>
                    <a:pt x="70984" y="356043"/>
                  </a:lnTo>
                  <a:lnTo>
                    <a:pt x="68415" y="361279"/>
                  </a:lnTo>
                  <a:lnTo>
                    <a:pt x="61945" y="363849"/>
                  </a:lnTo>
                  <a:lnTo>
                    <a:pt x="67083" y="368990"/>
                  </a:lnTo>
                  <a:lnTo>
                    <a:pt x="72221" y="368990"/>
                  </a:lnTo>
                  <a:lnTo>
                    <a:pt x="73553" y="379272"/>
                  </a:lnTo>
                  <a:lnTo>
                    <a:pt x="80024" y="383175"/>
                  </a:lnTo>
                  <a:lnTo>
                    <a:pt x="80024" y="388315"/>
                  </a:lnTo>
                  <a:lnTo>
                    <a:pt x="85162" y="388315"/>
                  </a:lnTo>
                  <a:lnTo>
                    <a:pt x="75646" y="402595"/>
                  </a:lnTo>
                  <a:lnTo>
                    <a:pt x="89825" y="411639"/>
                  </a:lnTo>
                  <a:lnTo>
                    <a:pt x="89825" y="418018"/>
                  </a:lnTo>
                  <a:lnTo>
                    <a:pt x="93726" y="420588"/>
                  </a:lnTo>
                  <a:lnTo>
                    <a:pt x="93726" y="432297"/>
                  </a:lnTo>
                  <a:lnTo>
                    <a:pt x="97627" y="433535"/>
                  </a:lnTo>
                  <a:lnTo>
                    <a:pt x="102765" y="429632"/>
                  </a:lnTo>
                  <a:lnTo>
                    <a:pt x="106571" y="430964"/>
                  </a:lnTo>
                  <a:lnTo>
                    <a:pt x="106571" y="436105"/>
                  </a:lnTo>
                  <a:lnTo>
                    <a:pt x="104002" y="436105"/>
                  </a:lnTo>
                  <a:lnTo>
                    <a:pt x="106571" y="445149"/>
                  </a:lnTo>
                  <a:lnTo>
                    <a:pt x="101433" y="450290"/>
                  </a:lnTo>
                  <a:lnTo>
                    <a:pt x="109141" y="455431"/>
                  </a:lnTo>
                  <a:lnTo>
                    <a:pt x="107904" y="459334"/>
                  </a:lnTo>
                  <a:lnTo>
                    <a:pt x="111805" y="463237"/>
                  </a:lnTo>
                  <a:lnTo>
                    <a:pt x="100196" y="469710"/>
                  </a:lnTo>
                  <a:lnTo>
                    <a:pt x="98864" y="478754"/>
                  </a:lnTo>
                  <a:lnTo>
                    <a:pt x="106571" y="481325"/>
                  </a:lnTo>
                  <a:lnTo>
                    <a:pt x="107904" y="486465"/>
                  </a:lnTo>
                  <a:lnTo>
                    <a:pt x="104002" y="489036"/>
                  </a:lnTo>
                  <a:lnTo>
                    <a:pt x="104002" y="494177"/>
                  </a:lnTo>
                  <a:lnTo>
                    <a:pt x="100196" y="496842"/>
                  </a:lnTo>
                  <a:lnTo>
                    <a:pt x="104002" y="504553"/>
                  </a:lnTo>
                  <a:lnTo>
                    <a:pt x="101433" y="507123"/>
                  </a:lnTo>
                  <a:lnTo>
                    <a:pt x="104002" y="511027"/>
                  </a:lnTo>
                  <a:lnTo>
                    <a:pt x="91156" y="530066"/>
                  </a:lnTo>
                  <a:lnTo>
                    <a:pt x="93726" y="532637"/>
                  </a:lnTo>
                  <a:lnTo>
                    <a:pt x="92393" y="543013"/>
                  </a:lnTo>
                  <a:lnTo>
                    <a:pt x="83354" y="546821"/>
                  </a:lnTo>
                  <a:lnTo>
                    <a:pt x="80785" y="554628"/>
                  </a:lnTo>
                  <a:lnTo>
                    <a:pt x="78311" y="554628"/>
                  </a:lnTo>
                  <a:lnTo>
                    <a:pt x="78311" y="559768"/>
                  </a:lnTo>
                  <a:lnTo>
                    <a:pt x="82212" y="563671"/>
                  </a:lnTo>
                  <a:lnTo>
                    <a:pt x="72697" y="566242"/>
                  </a:lnTo>
                  <a:lnTo>
                    <a:pt x="70128" y="575286"/>
                  </a:lnTo>
                  <a:lnTo>
                    <a:pt x="75266" y="580427"/>
                  </a:lnTo>
                  <a:lnTo>
                    <a:pt x="73934" y="588138"/>
                  </a:lnTo>
                  <a:lnTo>
                    <a:pt x="77835" y="598514"/>
                  </a:lnTo>
                  <a:lnTo>
                    <a:pt x="68796" y="607558"/>
                  </a:lnTo>
                  <a:lnTo>
                    <a:pt x="66226" y="620410"/>
                  </a:lnTo>
                  <a:lnTo>
                    <a:pt x="70128" y="628216"/>
                  </a:lnTo>
                  <a:lnTo>
                    <a:pt x="77835" y="632024"/>
                  </a:lnTo>
                  <a:lnTo>
                    <a:pt x="76503" y="643638"/>
                  </a:lnTo>
                  <a:lnTo>
                    <a:pt x="75266" y="652682"/>
                  </a:lnTo>
                  <a:lnTo>
                    <a:pt x="79168" y="664297"/>
                  </a:lnTo>
                  <a:lnTo>
                    <a:pt x="81736" y="665629"/>
                  </a:lnTo>
                  <a:lnTo>
                    <a:pt x="79168" y="666962"/>
                  </a:lnTo>
                  <a:lnTo>
                    <a:pt x="75266" y="677243"/>
                  </a:lnTo>
                  <a:lnTo>
                    <a:pt x="76503" y="684955"/>
                  </a:lnTo>
                  <a:lnTo>
                    <a:pt x="64895" y="701805"/>
                  </a:lnTo>
                  <a:lnTo>
                    <a:pt x="68796" y="703043"/>
                  </a:lnTo>
                  <a:lnTo>
                    <a:pt x="70128" y="705708"/>
                  </a:lnTo>
                  <a:lnTo>
                    <a:pt x="70128" y="708183"/>
                  </a:lnTo>
                  <a:lnTo>
                    <a:pt x="68796" y="713419"/>
                  </a:lnTo>
                  <a:lnTo>
                    <a:pt x="67559" y="721130"/>
                  </a:lnTo>
                  <a:lnTo>
                    <a:pt x="63658" y="731507"/>
                  </a:lnTo>
                  <a:lnTo>
                    <a:pt x="62325" y="732744"/>
                  </a:lnTo>
                  <a:lnTo>
                    <a:pt x="62325" y="734077"/>
                  </a:lnTo>
                  <a:lnTo>
                    <a:pt x="52049" y="737885"/>
                  </a:lnTo>
                  <a:lnTo>
                    <a:pt x="41677" y="741788"/>
                  </a:lnTo>
                  <a:lnTo>
                    <a:pt x="41677" y="744549"/>
                  </a:lnTo>
                  <a:lnTo>
                    <a:pt x="45578" y="748452"/>
                  </a:lnTo>
                  <a:lnTo>
                    <a:pt x="49479" y="754926"/>
                  </a:lnTo>
                  <a:lnTo>
                    <a:pt x="54618" y="765207"/>
                  </a:lnTo>
                  <a:lnTo>
                    <a:pt x="55950" y="766540"/>
                  </a:lnTo>
                  <a:lnTo>
                    <a:pt x="57187" y="766540"/>
                  </a:lnTo>
                  <a:lnTo>
                    <a:pt x="76218" y="753593"/>
                  </a:lnTo>
                  <a:lnTo>
                    <a:pt x="90491" y="748452"/>
                  </a:lnTo>
                  <a:lnTo>
                    <a:pt x="104669" y="748452"/>
                  </a:lnTo>
                  <a:lnTo>
                    <a:pt x="126649" y="747120"/>
                  </a:lnTo>
                  <a:lnTo>
                    <a:pt x="138162" y="749785"/>
                  </a:lnTo>
                  <a:lnTo>
                    <a:pt x="149866" y="748452"/>
                  </a:lnTo>
                  <a:lnTo>
                    <a:pt x="152435" y="748452"/>
                  </a:lnTo>
                  <a:lnTo>
                    <a:pt x="169182" y="744549"/>
                  </a:lnTo>
                  <a:lnTo>
                    <a:pt x="184692" y="744549"/>
                  </a:lnTo>
                  <a:lnTo>
                    <a:pt x="196301" y="748452"/>
                  </a:lnTo>
                  <a:lnTo>
                    <a:pt x="238835" y="762637"/>
                  </a:lnTo>
                  <a:lnTo>
                    <a:pt x="285365" y="781677"/>
                  </a:lnTo>
                  <a:lnTo>
                    <a:pt x="320191" y="789483"/>
                  </a:lnTo>
                  <a:lnTo>
                    <a:pt x="357586" y="793386"/>
                  </a:lnTo>
                  <a:lnTo>
                    <a:pt x="367862" y="790720"/>
                  </a:lnTo>
                  <a:lnTo>
                    <a:pt x="385942" y="780439"/>
                  </a:lnTo>
                  <a:lnTo>
                    <a:pt x="389843" y="779106"/>
                  </a:lnTo>
                  <a:lnTo>
                    <a:pt x="394981" y="779106"/>
                  </a:lnTo>
                  <a:lnTo>
                    <a:pt x="405353" y="780439"/>
                  </a:lnTo>
                  <a:lnTo>
                    <a:pt x="407922" y="779106"/>
                  </a:lnTo>
                  <a:lnTo>
                    <a:pt x="407922" y="777869"/>
                  </a:lnTo>
                  <a:lnTo>
                    <a:pt x="405353" y="775298"/>
                  </a:lnTo>
                  <a:lnTo>
                    <a:pt x="404021" y="775298"/>
                  </a:lnTo>
                  <a:lnTo>
                    <a:pt x="404021" y="773966"/>
                  </a:lnTo>
                  <a:lnTo>
                    <a:pt x="406590" y="772728"/>
                  </a:lnTo>
                  <a:lnTo>
                    <a:pt x="409159" y="771395"/>
                  </a:lnTo>
                  <a:lnTo>
                    <a:pt x="409159" y="768825"/>
                  </a:lnTo>
                  <a:lnTo>
                    <a:pt x="407922" y="767492"/>
                  </a:lnTo>
                  <a:lnTo>
                    <a:pt x="406590" y="767492"/>
                  </a:lnTo>
                  <a:lnTo>
                    <a:pt x="404021" y="768825"/>
                  </a:lnTo>
                  <a:lnTo>
                    <a:pt x="398882" y="770158"/>
                  </a:lnTo>
                  <a:lnTo>
                    <a:pt x="397550" y="771395"/>
                  </a:lnTo>
                  <a:lnTo>
                    <a:pt x="394981" y="770158"/>
                  </a:lnTo>
                  <a:lnTo>
                    <a:pt x="392412" y="767492"/>
                  </a:lnTo>
                  <a:lnTo>
                    <a:pt x="389843" y="763589"/>
                  </a:lnTo>
                  <a:lnTo>
                    <a:pt x="388511" y="759781"/>
                  </a:lnTo>
                  <a:lnTo>
                    <a:pt x="388511" y="758448"/>
                  </a:lnTo>
                  <a:lnTo>
                    <a:pt x="385942" y="757211"/>
                  </a:lnTo>
                  <a:lnTo>
                    <a:pt x="383372" y="758448"/>
                  </a:lnTo>
                  <a:lnTo>
                    <a:pt x="379471" y="755878"/>
                  </a:lnTo>
                  <a:lnTo>
                    <a:pt x="376902" y="753307"/>
                  </a:lnTo>
                  <a:lnTo>
                    <a:pt x="375665" y="748167"/>
                  </a:lnTo>
                  <a:lnTo>
                    <a:pt x="375665" y="743026"/>
                  </a:lnTo>
                  <a:lnTo>
                    <a:pt x="378234" y="740456"/>
                  </a:lnTo>
                  <a:lnTo>
                    <a:pt x="380803" y="739123"/>
                  </a:lnTo>
                  <a:lnTo>
                    <a:pt x="385942" y="739123"/>
                  </a:lnTo>
                  <a:lnTo>
                    <a:pt x="388511" y="740456"/>
                  </a:lnTo>
                  <a:lnTo>
                    <a:pt x="389843" y="740456"/>
                  </a:lnTo>
                  <a:lnTo>
                    <a:pt x="388511" y="743026"/>
                  </a:lnTo>
                  <a:lnTo>
                    <a:pt x="387273" y="748167"/>
                  </a:lnTo>
                  <a:lnTo>
                    <a:pt x="387273" y="749500"/>
                  </a:lnTo>
                  <a:lnTo>
                    <a:pt x="389843" y="749500"/>
                  </a:lnTo>
                  <a:lnTo>
                    <a:pt x="398882" y="744263"/>
                  </a:lnTo>
                  <a:lnTo>
                    <a:pt x="409159" y="739123"/>
                  </a:lnTo>
                  <a:lnTo>
                    <a:pt x="418675" y="732649"/>
                  </a:lnTo>
                  <a:lnTo>
                    <a:pt x="420006" y="731412"/>
                  </a:lnTo>
                  <a:lnTo>
                    <a:pt x="418675" y="727509"/>
                  </a:lnTo>
                  <a:lnTo>
                    <a:pt x="420006" y="723605"/>
                  </a:lnTo>
                  <a:lnTo>
                    <a:pt x="421339" y="722368"/>
                  </a:lnTo>
                  <a:lnTo>
                    <a:pt x="422576" y="723605"/>
                  </a:lnTo>
                  <a:lnTo>
                    <a:pt x="425145" y="724938"/>
                  </a:lnTo>
                  <a:lnTo>
                    <a:pt x="427714" y="727509"/>
                  </a:lnTo>
                  <a:lnTo>
                    <a:pt x="432852" y="724938"/>
                  </a:lnTo>
                  <a:lnTo>
                    <a:pt x="435516" y="722368"/>
                  </a:lnTo>
                  <a:lnTo>
                    <a:pt x="441892" y="721035"/>
                  </a:lnTo>
                  <a:lnTo>
                    <a:pt x="448362" y="722368"/>
                  </a:lnTo>
                  <a:lnTo>
                    <a:pt x="449695" y="723605"/>
                  </a:lnTo>
                  <a:lnTo>
                    <a:pt x="449695" y="732649"/>
                  </a:lnTo>
                  <a:lnTo>
                    <a:pt x="448362" y="733982"/>
                  </a:lnTo>
                  <a:lnTo>
                    <a:pt x="448362" y="735220"/>
                  </a:lnTo>
                  <a:lnTo>
                    <a:pt x="443224" y="735220"/>
                  </a:lnTo>
                  <a:lnTo>
                    <a:pt x="438086" y="739123"/>
                  </a:lnTo>
                  <a:lnTo>
                    <a:pt x="438086" y="744549"/>
                  </a:lnTo>
                  <a:lnTo>
                    <a:pt x="440655" y="748452"/>
                  </a:lnTo>
                  <a:lnTo>
                    <a:pt x="441892" y="749785"/>
                  </a:lnTo>
                  <a:lnTo>
                    <a:pt x="445793" y="751022"/>
                  </a:lnTo>
                  <a:lnTo>
                    <a:pt x="447125" y="749785"/>
                  </a:lnTo>
                  <a:lnTo>
                    <a:pt x="448362" y="747120"/>
                  </a:lnTo>
                  <a:lnTo>
                    <a:pt x="450931" y="745882"/>
                  </a:lnTo>
                  <a:lnTo>
                    <a:pt x="459971" y="741978"/>
                  </a:lnTo>
                  <a:lnTo>
                    <a:pt x="462540" y="740741"/>
                  </a:lnTo>
                  <a:lnTo>
                    <a:pt x="471580" y="743311"/>
                  </a:lnTo>
                  <a:lnTo>
                    <a:pt x="481095" y="743311"/>
                  </a:lnTo>
                  <a:lnTo>
                    <a:pt x="488898" y="740741"/>
                  </a:lnTo>
                  <a:lnTo>
                    <a:pt x="490135" y="739409"/>
                  </a:lnTo>
                  <a:lnTo>
                    <a:pt x="491466" y="740741"/>
                  </a:lnTo>
                  <a:lnTo>
                    <a:pt x="491466" y="741978"/>
                  </a:lnTo>
                  <a:lnTo>
                    <a:pt x="492703" y="745882"/>
                  </a:lnTo>
                  <a:lnTo>
                    <a:pt x="492703" y="751022"/>
                  </a:lnTo>
                  <a:lnTo>
                    <a:pt x="491466" y="754926"/>
                  </a:lnTo>
                  <a:lnTo>
                    <a:pt x="490135" y="757496"/>
                  </a:lnTo>
                  <a:lnTo>
                    <a:pt x="487565" y="760066"/>
                  </a:lnTo>
                  <a:lnTo>
                    <a:pt x="486328" y="761304"/>
                  </a:lnTo>
                  <a:lnTo>
                    <a:pt x="486328" y="765207"/>
                  </a:lnTo>
                  <a:lnTo>
                    <a:pt x="487565" y="766540"/>
                  </a:lnTo>
                  <a:lnTo>
                    <a:pt x="491466" y="766540"/>
                  </a:lnTo>
                  <a:lnTo>
                    <a:pt x="499174" y="765207"/>
                  </a:lnTo>
                  <a:lnTo>
                    <a:pt x="506976" y="765207"/>
                  </a:lnTo>
                  <a:lnTo>
                    <a:pt x="506976" y="767778"/>
                  </a:lnTo>
                  <a:lnTo>
                    <a:pt x="509546" y="774251"/>
                  </a:lnTo>
                  <a:lnTo>
                    <a:pt x="510783" y="778154"/>
                  </a:lnTo>
                  <a:lnTo>
                    <a:pt x="510783" y="783295"/>
                  </a:lnTo>
                  <a:lnTo>
                    <a:pt x="509546" y="784533"/>
                  </a:lnTo>
                  <a:lnTo>
                    <a:pt x="506976" y="788436"/>
                  </a:lnTo>
                  <a:lnTo>
                    <a:pt x="506976" y="789768"/>
                  </a:lnTo>
                  <a:lnTo>
                    <a:pt x="508214" y="789768"/>
                  </a:lnTo>
                  <a:lnTo>
                    <a:pt x="510783" y="788436"/>
                  </a:lnTo>
                  <a:lnTo>
                    <a:pt x="517253" y="787198"/>
                  </a:lnTo>
                  <a:lnTo>
                    <a:pt x="521154" y="784533"/>
                  </a:lnTo>
                  <a:lnTo>
                    <a:pt x="524961" y="783295"/>
                  </a:lnTo>
                  <a:lnTo>
                    <a:pt x="526293" y="780724"/>
                  </a:lnTo>
                  <a:lnTo>
                    <a:pt x="528862" y="779392"/>
                  </a:lnTo>
                  <a:lnTo>
                    <a:pt x="528862" y="771680"/>
                  </a:lnTo>
                  <a:lnTo>
                    <a:pt x="531431" y="765207"/>
                  </a:lnTo>
                  <a:lnTo>
                    <a:pt x="535333" y="758734"/>
                  </a:lnTo>
                  <a:lnTo>
                    <a:pt x="537901" y="758734"/>
                  </a:lnTo>
                  <a:lnTo>
                    <a:pt x="539234" y="762637"/>
                  </a:lnTo>
                  <a:lnTo>
                    <a:pt x="539234" y="769110"/>
                  </a:lnTo>
                  <a:lnTo>
                    <a:pt x="536569" y="775584"/>
                  </a:lnTo>
                  <a:lnTo>
                    <a:pt x="532763" y="781962"/>
                  </a:lnTo>
                  <a:lnTo>
                    <a:pt x="531431" y="788436"/>
                  </a:lnTo>
                  <a:lnTo>
                    <a:pt x="531431" y="789768"/>
                  </a:lnTo>
                  <a:lnTo>
                    <a:pt x="532763" y="791006"/>
                  </a:lnTo>
                  <a:lnTo>
                    <a:pt x="537901" y="791006"/>
                  </a:lnTo>
                  <a:lnTo>
                    <a:pt x="541803" y="788436"/>
                  </a:lnTo>
                  <a:lnTo>
                    <a:pt x="544562" y="788436"/>
                  </a:lnTo>
                  <a:lnTo>
                    <a:pt x="547132" y="789768"/>
                  </a:lnTo>
                  <a:lnTo>
                    <a:pt x="547132" y="791006"/>
                  </a:lnTo>
                  <a:lnTo>
                    <a:pt x="545799" y="792339"/>
                  </a:lnTo>
                  <a:lnTo>
                    <a:pt x="547132" y="794909"/>
                  </a:lnTo>
                  <a:lnTo>
                    <a:pt x="549700" y="794909"/>
                  </a:lnTo>
                  <a:lnTo>
                    <a:pt x="550937" y="793671"/>
                  </a:lnTo>
                  <a:lnTo>
                    <a:pt x="553602" y="789768"/>
                  </a:lnTo>
                  <a:lnTo>
                    <a:pt x="556171" y="787198"/>
                  </a:lnTo>
                  <a:lnTo>
                    <a:pt x="558740" y="784533"/>
                  </a:lnTo>
                  <a:lnTo>
                    <a:pt x="560072" y="780724"/>
                  </a:lnTo>
                  <a:lnTo>
                    <a:pt x="562642" y="780724"/>
                  </a:lnTo>
                  <a:lnTo>
                    <a:pt x="562642" y="779392"/>
                  </a:lnTo>
                  <a:lnTo>
                    <a:pt x="563879" y="775584"/>
                  </a:lnTo>
                  <a:lnTo>
                    <a:pt x="563879" y="770443"/>
                  </a:lnTo>
                  <a:lnTo>
                    <a:pt x="562642" y="767778"/>
                  </a:lnTo>
                  <a:lnTo>
                    <a:pt x="562642" y="765207"/>
                  </a:lnTo>
                  <a:lnTo>
                    <a:pt x="561309" y="763875"/>
                  </a:lnTo>
                  <a:lnTo>
                    <a:pt x="561309" y="761304"/>
                  </a:lnTo>
                  <a:lnTo>
                    <a:pt x="562642" y="758734"/>
                  </a:lnTo>
                  <a:lnTo>
                    <a:pt x="563879" y="757496"/>
                  </a:lnTo>
                  <a:lnTo>
                    <a:pt x="565210" y="754926"/>
                  </a:lnTo>
                  <a:lnTo>
                    <a:pt x="565210" y="754069"/>
                  </a:lnTo>
                  <a:lnTo>
                    <a:pt x="566447" y="752736"/>
                  </a:lnTo>
                  <a:lnTo>
                    <a:pt x="566447" y="748928"/>
                  </a:lnTo>
                  <a:lnTo>
                    <a:pt x="567780" y="747595"/>
                  </a:lnTo>
                  <a:lnTo>
                    <a:pt x="566447" y="745025"/>
                  </a:lnTo>
                  <a:lnTo>
                    <a:pt x="565210" y="743787"/>
                  </a:lnTo>
                  <a:lnTo>
                    <a:pt x="563593" y="743787"/>
                  </a:lnTo>
                  <a:lnTo>
                    <a:pt x="559786" y="741217"/>
                  </a:lnTo>
                  <a:lnTo>
                    <a:pt x="555885" y="739884"/>
                  </a:lnTo>
                  <a:lnTo>
                    <a:pt x="551984" y="738551"/>
                  </a:lnTo>
                  <a:lnTo>
                    <a:pt x="539138" y="738551"/>
                  </a:lnTo>
                  <a:lnTo>
                    <a:pt x="536474" y="737314"/>
                  </a:lnTo>
                  <a:lnTo>
                    <a:pt x="535237" y="735981"/>
                  </a:lnTo>
                  <a:lnTo>
                    <a:pt x="532668" y="729507"/>
                  </a:lnTo>
                  <a:lnTo>
                    <a:pt x="531336" y="725700"/>
                  </a:lnTo>
                  <a:lnTo>
                    <a:pt x="530099" y="720463"/>
                  </a:lnTo>
                  <a:lnTo>
                    <a:pt x="527530" y="715323"/>
                  </a:lnTo>
                  <a:lnTo>
                    <a:pt x="526198" y="712752"/>
                  </a:lnTo>
                  <a:lnTo>
                    <a:pt x="522296" y="710182"/>
                  </a:lnTo>
                  <a:lnTo>
                    <a:pt x="521060" y="708850"/>
                  </a:lnTo>
                  <a:lnTo>
                    <a:pt x="518395" y="708850"/>
                  </a:lnTo>
                  <a:lnTo>
                    <a:pt x="516016" y="706470"/>
                  </a:lnTo>
                  <a:lnTo>
                    <a:pt x="513447" y="705137"/>
                  </a:lnTo>
                  <a:lnTo>
                    <a:pt x="512210" y="705137"/>
                  </a:lnTo>
                  <a:lnTo>
                    <a:pt x="509641" y="703804"/>
                  </a:lnTo>
                  <a:lnTo>
                    <a:pt x="507072" y="702566"/>
                  </a:lnTo>
                  <a:lnTo>
                    <a:pt x="505739" y="702566"/>
                  </a:lnTo>
                  <a:lnTo>
                    <a:pt x="504408" y="699901"/>
                  </a:lnTo>
                  <a:lnTo>
                    <a:pt x="503171" y="699901"/>
                  </a:lnTo>
                  <a:lnTo>
                    <a:pt x="500601" y="698663"/>
                  </a:lnTo>
                  <a:lnTo>
                    <a:pt x="498032" y="697331"/>
                  </a:lnTo>
                  <a:lnTo>
                    <a:pt x="494131" y="697331"/>
                  </a:lnTo>
                  <a:lnTo>
                    <a:pt x="491562" y="696093"/>
                  </a:lnTo>
                  <a:lnTo>
                    <a:pt x="488992" y="694760"/>
                  </a:lnTo>
                  <a:lnTo>
                    <a:pt x="486424" y="692190"/>
                  </a:lnTo>
                  <a:lnTo>
                    <a:pt x="485091" y="690952"/>
                  </a:lnTo>
                  <a:lnTo>
                    <a:pt x="485091" y="688382"/>
                  </a:lnTo>
                  <a:lnTo>
                    <a:pt x="482522" y="685716"/>
                  </a:lnTo>
                  <a:lnTo>
                    <a:pt x="481190" y="684479"/>
                  </a:lnTo>
                  <a:lnTo>
                    <a:pt x="481190" y="683146"/>
                  </a:lnTo>
                  <a:lnTo>
                    <a:pt x="479953" y="679338"/>
                  </a:lnTo>
                  <a:lnTo>
                    <a:pt x="479953" y="676768"/>
                  </a:lnTo>
                  <a:lnTo>
                    <a:pt x="481190" y="675435"/>
                  </a:lnTo>
                  <a:lnTo>
                    <a:pt x="482522" y="674102"/>
                  </a:lnTo>
                  <a:lnTo>
                    <a:pt x="482522" y="667724"/>
                  </a:lnTo>
                  <a:lnTo>
                    <a:pt x="481190" y="666391"/>
                  </a:lnTo>
                  <a:lnTo>
                    <a:pt x="479953" y="665058"/>
                  </a:lnTo>
                  <a:lnTo>
                    <a:pt x="479953" y="659917"/>
                  </a:lnTo>
                  <a:lnTo>
                    <a:pt x="482522" y="659917"/>
                  </a:lnTo>
                  <a:lnTo>
                    <a:pt x="482522" y="662488"/>
                  </a:lnTo>
                  <a:lnTo>
                    <a:pt x="485091" y="663820"/>
                  </a:lnTo>
                  <a:lnTo>
                    <a:pt x="486424" y="665058"/>
                  </a:lnTo>
                  <a:lnTo>
                    <a:pt x="487661" y="667724"/>
                  </a:lnTo>
                  <a:lnTo>
                    <a:pt x="487661" y="675435"/>
                  </a:lnTo>
                  <a:lnTo>
                    <a:pt x="488992" y="676768"/>
                  </a:lnTo>
                  <a:lnTo>
                    <a:pt x="494131" y="676768"/>
                  </a:lnTo>
                  <a:lnTo>
                    <a:pt x="495368" y="678005"/>
                  </a:lnTo>
                  <a:lnTo>
                    <a:pt x="496986" y="678005"/>
                  </a:lnTo>
                  <a:lnTo>
                    <a:pt x="496986" y="679338"/>
                  </a:lnTo>
                  <a:lnTo>
                    <a:pt x="498318" y="680575"/>
                  </a:lnTo>
                  <a:lnTo>
                    <a:pt x="499555" y="681908"/>
                  </a:lnTo>
                  <a:lnTo>
                    <a:pt x="498318" y="684479"/>
                  </a:lnTo>
                  <a:lnTo>
                    <a:pt x="496986" y="684479"/>
                  </a:lnTo>
                  <a:lnTo>
                    <a:pt x="495653" y="685716"/>
                  </a:lnTo>
                  <a:lnTo>
                    <a:pt x="495653" y="688382"/>
                  </a:lnTo>
                  <a:lnTo>
                    <a:pt x="496986" y="687049"/>
                  </a:lnTo>
                  <a:lnTo>
                    <a:pt x="498318" y="687049"/>
                  </a:lnTo>
                  <a:lnTo>
                    <a:pt x="499555" y="688382"/>
                  </a:lnTo>
                  <a:lnTo>
                    <a:pt x="502124" y="687049"/>
                  </a:lnTo>
                  <a:lnTo>
                    <a:pt x="503456" y="687049"/>
                  </a:lnTo>
                  <a:lnTo>
                    <a:pt x="503456" y="681908"/>
                  </a:lnTo>
                  <a:lnTo>
                    <a:pt x="506025" y="681908"/>
                  </a:lnTo>
                  <a:lnTo>
                    <a:pt x="508594" y="683146"/>
                  </a:lnTo>
                  <a:lnTo>
                    <a:pt x="509926" y="685716"/>
                  </a:lnTo>
                  <a:lnTo>
                    <a:pt x="515065" y="685716"/>
                  </a:lnTo>
                  <a:lnTo>
                    <a:pt x="516302" y="687049"/>
                  </a:lnTo>
                  <a:lnTo>
                    <a:pt x="517634" y="688382"/>
                  </a:lnTo>
                  <a:lnTo>
                    <a:pt x="517634" y="692190"/>
                  </a:lnTo>
                  <a:lnTo>
                    <a:pt x="515065" y="693523"/>
                  </a:lnTo>
                  <a:lnTo>
                    <a:pt x="513733" y="693523"/>
                  </a:lnTo>
                  <a:lnTo>
                    <a:pt x="512496" y="694760"/>
                  </a:lnTo>
                  <a:lnTo>
                    <a:pt x="512496" y="696093"/>
                  </a:lnTo>
                  <a:lnTo>
                    <a:pt x="515065" y="697331"/>
                  </a:lnTo>
                  <a:lnTo>
                    <a:pt x="517634" y="698663"/>
                  </a:lnTo>
                  <a:lnTo>
                    <a:pt x="520203" y="701234"/>
                  </a:lnTo>
                  <a:lnTo>
                    <a:pt x="522772" y="702566"/>
                  </a:lnTo>
                  <a:lnTo>
                    <a:pt x="524104" y="702566"/>
                  </a:lnTo>
                  <a:lnTo>
                    <a:pt x="526673" y="705137"/>
                  </a:lnTo>
                  <a:lnTo>
                    <a:pt x="528006" y="706470"/>
                  </a:lnTo>
                  <a:lnTo>
                    <a:pt x="529243" y="707707"/>
                  </a:lnTo>
                  <a:lnTo>
                    <a:pt x="531811" y="706470"/>
                  </a:lnTo>
                  <a:lnTo>
                    <a:pt x="533144" y="703804"/>
                  </a:lnTo>
                  <a:lnTo>
                    <a:pt x="531811" y="702566"/>
                  </a:lnTo>
                  <a:lnTo>
                    <a:pt x="531811" y="698663"/>
                  </a:lnTo>
                  <a:lnTo>
                    <a:pt x="530575" y="697331"/>
                  </a:lnTo>
                  <a:lnTo>
                    <a:pt x="528006" y="694760"/>
                  </a:lnTo>
                  <a:lnTo>
                    <a:pt x="526673" y="693523"/>
                  </a:lnTo>
                  <a:lnTo>
                    <a:pt x="525341" y="692190"/>
                  </a:lnTo>
                  <a:lnTo>
                    <a:pt x="524104" y="690952"/>
                  </a:lnTo>
                  <a:lnTo>
                    <a:pt x="522772" y="687049"/>
                  </a:lnTo>
                  <a:lnTo>
                    <a:pt x="520203" y="683146"/>
                  </a:lnTo>
                  <a:lnTo>
                    <a:pt x="518871" y="680575"/>
                  </a:lnTo>
                  <a:lnTo>
                    <a:pt x="517634" y="678005"/>
                  </a:lnTo>
                  <a:lnTo>
                    <a:pt x="516302" y="675435"/>
                  </a:lnTo>
                  <a:lnTo>
                    <a:pt x="516302" y="672864"/>
                  </a:lnTo>
                  <a:lnTo>
                    <a:pt x="518871" y="672864"/>
                  </a:lnTo>
                  <a:lnTo>
                    <a:pt x="520203" y="674102"/>
                  </a:lnTo>
                  <a:lnTo>
                    <a:pt x="521535" y="675435"/>
                  </a:lnTo>
                  <a:lnTo>
                    <a:pt x="522772" y="676768"/>
                  </a:lnTo>
                  <a:lnTo>
                    <a:pt x="525341" y="678005"/>
                  </a:lnTo>
                  <a:lnTo>
                    <a:pt x="526673" y="680575"/>
                  </a:lnTo>
                  <a:lnTo>
                    <a:pt x="528006" y="683146"/>
                  </a:lnTo>
                  <a:lnTo>
                    <a:pt x="529243" y="685716"/>
                  </a:lnTo>
                  <a:lnTo>
                    <a:pt x="530575" y="688382"/>
                  </a:lnTo>
                  <a:lnTo>
                    <a:pt x="531811" y="690952"/>
                  </a:lnTo>
                  <a:lnTo>
                    <a:pt x="533144" y="693523"/>
                  </a:lnTo>
                  <a:lnTo>
                    <a:pt x="534381" y="694760"/>
                  </a:lnTo>
                  <a:lnTo>
                    <a:pt x="535713" y="696093"/>
                  </a:lnTo>
                  <a:lnTo>
                    <a:pt x="536950" y="697331"/>
                  </a:lnTo>
                  <a:lnTo>
                    <a:pt x="538282" y="701234"/>
                  </a:lnTo>
                  <a:lnTo>
                    <a:pt x="538282" y="703804"/>
                  </a:lnTo>
                  <a:lnTo>
                    <a:pt x="539614" y="706470"/>
                  </a:lnTo>
                  <a:lnTo>
                    <a:pt x="539614" y="707707"/>
                  </a:lnTo>
                  <a:lnTo>
                    <a:pt x="540851" y="711610"/>
                  </a:lnTo>
                  <a:lnTo>
                    <a:pt x="543420" y="711610"/>
                  </a:lnTo>
                  <a:lnTo>
                    <a:pt x="544753" y="712848"/>
                  </a:lnTo>
                  <a:lnTo>
                    <a:pt x="545990" y="716751"/>
                  </a:lnTo>
                  <a:lnTo>
                    <a:pt x="545990" y="723225"/>
                  </a:lnTo>
                  <a:lnTo>
                    <a:pt x="543420" y="724462"/>
                  </a:lnTo>
                  <a:lnTo>
                    <a:pt x="543420" y="728365"/>
                  </a:lnTo>
                  <a:lnTo>
                    <a:pt x="545990" y="729603"/>
                  </a:lnTo>
                  <a:lnTo>
                    <a:pt x="549891" y="728365"/>
                  </a:lnTo>
                  <a:lnTo>
                    <a:pt x="554078" y="728365"/>
                  </a:lnTo>
                  <a:lnTo>
                    <a:pt x="556647" y="729603"/>
                  </a:lnTo>
                  <a:lnTo>
                    <a:pt x="573108" y="729603"/>
                  </a:lnTo>
                  <a:lnTo>
                    <a:pt x="574440" y="730936"/>
                  </a:lnTo>
                  <a:lnTo>
                    <a:pt x="577009" y="732269"/>
                  </a:lnTo>
                  <a:lnTo>
                    <a:pt x="578246" y="733506"/>
                  </a:lnTo>
                  <a:lnTo>
                    <a:pt x="580816" y="733506"/>
                  </a:lnTo>
                  <a:lnTo>
                    <a:pt x="583480" y="732269"/>
                  </a:lnTo>
                  <a:lnTo>
                    <a:pt x="583480" y="729603"/>
                  </a:lnTo>
                  <a:lnTo>
                    <a:pt x="584717" y="728365"/>
                  </a:lnTo>
                  <a:lnTo>
                    <a:pt x="586049" y="725795"/>
                  </a:lnTo>
                  <a:lnTo>
                    <a:pt x="587286" y="724462"/>
                  </a:lnTo>
                  <a:lnTo>
                    <a:pt x="589855" y="724462"/>
                  </a:lnTo>
                  <a:lnTo>
                    <a:pt x="591188" y="725795"/>
                  </a:lnTo>
                  <a:lnTo>
                    <a:pt x="593756" y="727032"/>
                  </a:lnTo>
                  <a:lnTo>
                    <a:pt x="593756" y="730936"/>
                  </a:lnTo>
                  <a:lnTo>
                    <a:pt x="592519" y="732269"/>
                  </a:lnTo>
                  <a:lnTo>
                    <a:pt x="591188" y="734839"/>
                  </a:lnTo>
                  <a:lnTo>
                    <a:pt x="591188" y="738647"/>
                  </a:lnTo>
                  <a:lnTo>
                    <a:pt x="592519" y="739980"/>
                  </a:lnTo>
                  <a:lnTo>
                    <a:pt x="593756" y="742550"/>
                  </a:lnTo>
                  <a:lnTo>
                    <a:pt x="593756" y="744549"/>
                  </a:lnTo>
                  <a:lnTo>
                    <a:pt x="592519" y="748452"/>
                  </a:lnTo>
                  <a:lnTo>
                    <a:pt x="580816" y="748452"/>
                  </a:lnTo>
                  <a:lnTo>
                    <a:pt x="578246" y="745882"/>
                  </a:lnTo>
                  <a:lnTo>
                    <a:pt x="575677" y="744549"/>
                  </a:lnTo>
                  <a:lnTo>
                    <a:pt x="573108" y="744549"/>
                  </a:lnTo>
                  <a:lnTo>
                    <a:pt x="573108" y="749785"/>
                  </a:lnTo>
                  <a:lnTo>
                    <a:pt x="571776" y="751022"/>
                  </a:lnTo>
                  <a:lnTo>
                    <a:pt x="570539" y="753593"/>
                  </a:lnTo>
                  <a:lnTo>
                    <a:pt x="569302" y="756163"/>
                  </a:lnTo>
                  <a:lnTo>
                    <a:pt x="569302" y="763589"/>
                  </a:lnTo>
                  <a:lnTo>
                    <a:pt x="570539" y="764922"/>
                  </a:lnTo>
                  <a:lnTo>
                    <a:pt x="577009" y="764922"/>
                  </a:lnTo>
                  <a:lnTo>
                    <a:pt x="575677" y="767492"/>
                  </a:lnTo>
                  <a:lnTo>
                    <a:pt x="575677" y="768825"/>
                  </a:lnTo>
                  <a:lnTo>
                    <a:pt x="573108" y="771395"/>
                  </a:lnTo>
                  <a:lnTo>
                    <a:pt x="573108" y="777869"/>
                  </a:lnTo>
                  <a:lnTo>
                    <a:pt x="571776" y="779106"/>
                  </a:lnTo>
                  <a:lnTo>
                    <a:pt x="569302" y="780439"/>
                  </a:lnTo>
                  <a:lnTo>
                    <a:pt x="567970" y="781677"/>
                  </a:lnTo>
                  <a:lnTo>
                    <a:pt x="566638" y="781677"/>
                  </a:lnTo>
                  <a:lnTo>
                    <a:pt x="567970" y="783009"/>
                  </a:lnTo>
                  <a:lnTo>
                    <a:pt x="567970" y="786913"/>
                  </a:lnTo>
                  <a:lnTo>
                    <a:pt x="566638" y="792053"/>
                  </a:lnTo>
                  <a:lnTo>
                    <a:pt x="565401" y="793386"/>
                  </a:lnTo>
                  <a:lnTo>
                    <a:pt x="564068" y="795957"/>
                  </a:lnTo>
                  <a:lnTo>
                    <a:pt x="565401" y="801097"/>
                  </a:lnTo>
                  <a:lnTo>
                    <a:pt x="565401" y="803668"/>
                  </a:lnTo>
                  <a:lnTo>
                    <a:pt x="570539" y="803668"/>
                  </a:lnTo>
                  <a:lnTo>
                    <a:pt x="573108" y="805000"/>
                  </a:lnTo>
                  <a:lnTo>
                    <a:pt x="574440" y="807571"/>
                  </a:lnTo>
                  <a:lnTo>
                    <a:pt x="574440" y="808808"/>
                  </a:lnTo>
                  <a:lnTo>
                    <a:pt x="571776" y="810141"/>
                  </a:lnTo>
                  <a:lnTo>
                    <a:pt x="571776" y="812711"/>
                  </a:lnTo>
                  <a:lnTo>
                    <a:pt x="573108" y="813949"/>
                  </a:lnTo>
                  <a:lnTo>
                    <a:pt x="577009" y="817852"/>
                  </a:lnTo>
                  <a:lnTo>
                    <a:pt x="584717" y="820422"/>
                  </a:lnTo>
                  <a:lnTo>
                    <a:pt x="591188" y="825563"/>
                  </a:lnTo>
                  <a:lnTo>
                    <a:pt x="592519" y="826896"/>
                  </a:lnTo>
                  <a:lnTo>
                    <a:pt x="592519" y="828228"/>
                  </a:lnTo>
                  <a:lnTo>
                    <a:pt x="591188" y="830799"/>
                  </a:lnTo>
                  <a:lnTo>
                    <a:pt x="592519" y="833370"/>
                  </a:lnTo>
                  <a:lnTo>
                    <a:pt x="593756" y="834607"/>
                  </a:lnTo>
                  <a:lnTo>
                    <a:pt x="598895" y="834607"/>
                  </a:lnTo>
                  <a:lnTo>
                    <a:pt x="601559" y="833370"/>
                  </a:lnTo>
                  <a:lnTo>
                    <a:pt x="601559" y="832037"/>
                  </a:lnTo>
                  <a:lnTo>
                    <a:pt x="600227" y="829466"/>
                  </a:lnTo>
                  <a:lnTo>
                    <a:pt x="598895" y="826896"/>
                  </a:lnTo>
                  <a:lnTo>
                    <a:pt x="598895" y="824326"/>
                  </a:lnTo>
                  <a:lnTo>
                    <a:pt x="601559" y="822993"/>
                  </a:lnTo>
                  <a:lnTo>
                    <a:pt x="604128" y="821755"/>
                  </a:lnTo>
                  <a:lnTo>
                    <a:pt x="609266" y="821755"/>
                  </a:lnTo>
                  <a:lnTo>
                    <a:pt x="611836" y="822993"/>
                  </a:lnTo>
                  <a:lnTo>
                    <a:pt x="613073" y="824326"/>
                  </a:lnTo>
                  <a:lnTo>
                    <a:pt x="611836" y="825563"/>
                  </a:lnTo>
                  <a:lnTo>
                    <a:pt x="609266" y="826896"/>
                  </a:lnTo>
                  <a:lnTo>
                    <a:pt x="606698" y="826896"/>
                  </a:lnTo>
                  <a:lnTo>
                    <a:pt x="606698" y="830799"/>
                  </a:lnTo>
                  <a:lnTo>
                    <a:pt x="607934" y="832037"/>
                  </a:lnTo>
                  <a:lnTo>
                    <a:pt x="610503" y="832037"/>
                  </a:lnTo>
                  <a:lnTo>
                    <a:pt x="614405" y="830799"/>
                  </a:lnTo>
                  <a:lnTo>
                    <a:pt x="618306" y="828228"/>
                  </a:lnTo>
                  <a:lnTo>
                    <a:pt x="622112" y="825563"/>
                  </a:lnTo>
                  <a:lnTo>
                    <a:pt x="626013" y="824326"/>
                  </a:lnTo>
                  <a:lnTo>
                    <a:pt x="630200" y="824326"/>
                  </a:lnTo>
                  <a:lnTo>
                    <a:pt x="631437" y="826896"/>
                  </a:lnTo>
                  <a:lnTo>
                    <a:pt x="632769" y="829466"/>
                  </a:lnTo>
                  <a:lnTo>
                    <a:pt x="632769" y="838510"/>
                  </a:lnTo>
                  <a:lnTo>
                    <a:pt x="634101" y="841081"/>
                  </a:lnTo>
                  <a:lnTo>
                    <a:pt x="636671" y="842414"/>
                  </a:lnTo>
                  <a:lnTo>
                    <a:pt x="637908" y="841081"/>
                  </a:lnTo>
                  <a:lnTo>
                    <a:pt x="640477" y="839843"/>
                  </a:lnTo>
                  <a:lnTo>
                    <a:pt x="641809" y="842414"/>
                  </a:lnTo>
                  <a:lnTo>
                    <a:pt x="645710" y="843746"/>
                  </a:lnTo>
                  <a:lnTo>
                    <a:pt x="646947" y="842414"/>
                  </a:lnTo>
                  <a:lnTo>
                    <a:pt x="649231" y="842414"/>
                  </a:lnTo>
                  <a:lnTo>
                    <a:pt x="650563" y="843746"/>
                  </a:lnTo>
                  <a:lnTo>
                    <a:pt x="651800" y="844984"/>
                  </a:lnTo>
                  <a:lnTo>
                    <a:pt x="655701" y="846221"/>
                  </a:lnTo>
                  <a:lnTo>
                    <a:pt x="658270" y="847554"/>
                  </a:lnTo>
                  <a:lnTo>
                    <a:pt x="658270" y="851457"/>
                  </a:lnTo>
                  <a:lnTo>
                    <a:pt x="657033" y="852790"/>
                  </a:lnTo>
                  <a:lnTo>
                    <a:pt x="653132" y="854028"/>
                  </a:lnTo>
                  <a:lnTo>
                    <a:pt x="646661" y="855265"/>
                  </a:lnTo>
                  <a:lnTo>
                    <a:pt x="640191" y="854028"/>
                  </a:lnTo>
                  <a:lnTo>
                    <a:pt x="635053" y="855265"/>
                  </a:lnTo>
                  <a:lnTo>
                    <a:pt x="632484" y="859168"/>
                  </a:lnTo>
                  <a:lnTo>
                    <a:pt x="631151" y="863072"/>
                  </a:lnTo>
                  <a:lnTo>
                    <a:pt x="636385" y="868212"/>
                  </a:lnTo>
                  <a:lnTo>
                    <a:pt x="641523" y="872116"/>
                  </a:lnTo>
                  <a:lnTo>
                    <a:pt x="646661" y="872116"/>
                  </a:lnTo>
                  <a:lnTo>
                    <a:pt x="650563" y="868212"/>
                  </a:lnTo>
                  <a:lnTo>
                    <a:pt x="651800" y="866879"/>
                  </a:lnTo>
                  <a:lnTo>
                    <a:pt x="650563" y="864309"/>
                  </a:lnTo>
                  <a:lnTo>
                    <a:pt x="647994" y="863072"/>
                  </a:lnTo>
                  <a:lnTo>
                    <a:pt x="647994" y="859168"/>
                  </a:lnTo>
                  <a:lnTo>
                    <a:pt x="649231" y="859168"/>
                  </a:lnTo>
                  <a:lnTo>
                    <a:pt x="653132" y="860501"/>
                  </a:lnTo>
                  <a:lnTo>
                    <a:pt x="655701" y="864309"/>
                  </a:lnTo>
                  <a:lnTo>
                    <a:pt x="658270" y="864309"/>
                  </a:lnTo>
                  <a:lnTo>
                    <a:pt x="660839" y="863072"/>
                  </a:lnTo>
                  <a:lnTo>
                    <a:pt x="663409" y="863072"/>
                  </a:lnTo>
                  <a:lnTo>
                    <a:pt x="666073" y="864309"/>
                  </a:lnTo>
                  <a:lnTo>
                    <a:pt x="664741" y="865642"/>
                  </a:lnTo>
                  <a:lnTo>
                    <a:pt x="663409" y="868212"/>
                  </a:lnTo>
                  <a:lnTo>
                    <a:pt x="658270" y="869545"/>
                  </a:lnTo>
                  <a:lnTo>
                    <a:pt x="657033" y="869545"/>
                  </a:lnTo>
                  <a:lnTo>
                    <a:pt x="657033" y="870783"/>
                  </a:lnTo>
                  <a:lnTo>
                    <a:pt x="658270" y="873353"/>
                  </a:lnTo>
                  <a:lnTo>
                    <a:pt x="659603" y="874686"/>
                  </a:lnTo>
                  <a:lnTo>
                    <a:pt x="664741" y="875923"/>
                  </a:lnTo>
                  <a:lnTo>
                    <a:pt x="671211" y="875923"/>
                  </a:lnTo>
                  <a:lnTo>
                    <a:pt x="673781" y="874686"/>
                  </a:lnTo>
                  <a:lnTo>
                    <a:pt x="676349" y="873353"/>
                  </a:lnTo>
                  <a:lnTo>
                    <a:pt x="675112" y="870783"/>
                  </a:lnTo>
                  <a:lnTo>
                    <a:pt x="676349" y="869545"/>
                  </a:lnTo>
                  <a:lnTo>
                    <a:pt x="678919" y="869545"/>
                  </a:lnTo>
                  <a:lnTo>
                    <a:pt x="681488" y="870783"/>
                  </a:lnTo>
                  <a:lnTo>
                    <a:pt x="684057" y="870783"/>
                  </a:lnTo>
                  <a:lnTo>
                    <a:pt x="685389" y="869545"/>
                  </a:lnTo>
                  <a:lnTo>
                    <a:pt x="685389" y="868307"/>
                  </a:lnTo>
                  <a:lnTo>
                    <a:pt x="684057" y="864404"/>
                  </a:lnTo>
                  <a:lnTo>
                    <a:pt x="681488" y="860596"/>
                  </a:lnTo>
                  <a:lnTo>
                    <a:pt x="680251" y="860596"/>
                  </a:lnTo>
                  <a:lnTo>
                    <a:pt x="678919" y="863167"/>
                  </a:lnTo>
                  <a:lnTo>
                    <a:pt x="678919" y="864404"/>
                  </a:lnTo>
                  <a:lnTo>
                    <a:pt x="677682" y="863167"/>
                  </a:lnTo>
                  <a:lnTo>
                    <a:pt x="677682" y="858787"/>
                  </a:lnTo>
                  <a:lnTo>
                    <a:pt x="676349" y="856122"/>
                  </a:lnTo>
                  <a:lnTo>
                    <a:pt x="677682" y="854885"/>
                  </a:lnTo>
                  <a:lnTo>
                    <a:pt x="680251" y="854885"/>
                  </a:lnTo>
                  <a:lnTo>
                    <a:pt x="682820" y="856122"/>
                  </a:lnTo>
                  <a:lnTo>
                    <a:pt x="686721" y="860025"/>
                  </a:lnTo>
                  <a:lnTo>
                    <a:pt x="687958" y="865166"/>
                  </a:lnTo>
                  <a:lnTo>
                    <a:pt x="689195" y="867736"/>
                  </a:lnTo>
                  <a:lnTo>
                    <a:pt x="690528" y="867736"/>
                  </a:lnTo>
                  <a:lnTo>
                    <a:pt x="691859" y="866499"/>
                  </a:lnTo>
                  <a:lnTo>
                    <a:pt x="691859" y="863928"/>
                  </a:lnTo>
                  <a:lnTo>
                    <a:pt x="690528" y="860025"/>
                  </a:lnTo>
                  <a:lnTo>
                    <a:pt x="690528" y="853647"/>
                  </a:lnTo>
                  <a:lnTo>
                    <a:pt x="682820" y="843270"/>
                  </a:lnTo>
                  <a:lnTo>
                    <a:pt x="678919" y="838130"/>
                  </a:lnTo>
                  <a:lnTo>
                    <a:pt x="678919" y="836797"/>
                  </a:lnTo>
                  <a:lnTo>
                    <a:pt x="680251" y="835464"/>
                  </a:lnTo>
                  <a:lnTo>
                    <a:pt x="684057" y="836797"/>
                  </a:lnTo>
                  <a:lnTo>
                    <a:pt x="687958" y="840700"/>
                  </a:lnTo>
                  <a:lnTo>
                    <a:pt x="691859" y="844603"/>
                  </a:lnTo>
                  <a:lnTo>
                    <a:pt x="694429" y="847078"/>
                  </a:lnTo>
                  <a:lnTo>
                    <a:pt x="695666" y="849743"/>
                  </a:lnTo>
                  <a:lnTo>
                    <a:pt x="696998" y="850981"/>
                  </a:lnTo>
                  <a:lnTo>
                    <a:pt x="698330" y="850981"/>
                  </a:lnTo>
                  <a:lnTo>
                    <a:pt x="699567" y="849743"/>
                  </a:lnTo>
                  <a:lnTo>
                    <a:pt x="700899" y="847078"/>
                  </a:lnTo>
                  <a:lnTo>
                    <a:pt x="699567" y="844603"/>
                  </a:lnTo>
                  <a:lnTo>
                    <a:pt x="699567" y="843270"/>
                  </a:lnTo>
                  <a:lnTo>
                    <a:pt x="700899" y="839367"/>
                  </a:lnTo>
                  <a:lnTo>
                    <a:pt x="702136" y="836797"/>
                  </a:lnTo>
                  <a:lnTo>
                    <a:pt x="700899" y="835464"/>
                  </a:lnTo>
                  <a:lnTo>
                    <a:pt x="698330" y="835464"/>
                  </a:lnTo>
                  <a:lnTo>
                    <a:pt x="694429" y="834226"/>
                  </a:lnTo>
                  <a:lnTo>
                    <a:pt x="693096" y="830323"/>
                  </a:lnTo>
                  <a:lnTo>
                    <a:pt x="694429" y="827753"/>
                  </a:lnTo>
                  <a:lnTo>
                    <a:pt x="695666" y="826420"/>
                  </a:lnTo>
                  <a:lnTo>
                    <a:pt x="700899" y="826420"/>
                  </a:lnTo>
                  <a:lnTo>
                    <a:pt x="703468" y="827753"/>
                  </a:lnTo>
                  <a:lnTo>
                    <a:pt x="702136" y="830323"/>
                  </a:lnTo>
                  <a:lnTo>
                    <a:pt x="700899" y="831656"/>
                  </a:lnTo>
                  <a:lnTo>
                    <a:pt x="700899" y="832894"/>
                  </a:lnTo>
                  <a:lnTo>
                    <a:pt x="703468" y="832894"/>
                  </a:lnTo>
                  <a:lnTo>
                    <a:pt x="706037" y="834226"/>
                  </a:lnTo>
                  <a:lnTo>
                    <a:pt x="712413" y="834226"/>
                  </a:lnTo>
                  <a:lnTo>
                    <a:pt x="713745" y="832894"/>
                  </a:lnTo>
                  <a:lnTo>
                    <a:pt x="712413" y="831656"/>
                  </a:lnTo>
                  <a:lnTo>
                    <a:pt x="711176" y="829086"/>
                  </a:lnTo>
                  <a:lnTo>
                    <a:pt x="711176" y="817471"/>
                  </a:lnTo>
                  <a:lnTo>
                    <a:pt x="712413" y="816139"/>
                  </a:lnTo>
                  <a:lnTo>
                    <a:pt x="713745" y="816139"/>
                  </a:lnTo>
                  <a:lnTo>
                    <a:pt x="716314" y="817471"/>
                  </a:lnTo>
                  <a:lnTo>
                    <a:pt x="718883" y="820042"/>
                  </a:lnTo>
                  <a:lnTo>
                    <a:pt x="718883" y="825182"/>
                  </a:lnTo>
                  <a:lnTo>
                    <a:pt x="717646" y="827753"/>
                  </a:lnTo>
                  <a:lnTo>
                    <a:pt x="717646" y="830228"/>
                  </a:lnTo>
                  <a:lnTo>
                    <a:pt x="718883" y="832798"/>
                  </a:lnTo>
                  <a:lnTo>
                    <a:pt x="721547" y="832798"/>
                  </a:lnTo>
                  <a:lnTo>
                    <a:pt x="724116" y="827657"/>
                  </a:lnTo>
                  <a:lnTo>
                    <a:pt x="726686" y="825087"/>
                  </a:lnTo>
                  <a:lnTo>
                    <a:pt x="726686" y="823754"/>
                  </a:lnTo>
                  <a:lnTo>
                    <a:pt x="724116" y="821184"/>
                  </a:lnTo>
                  <a:lnTo>
                    <a:pt x="724116" y="818614"/>
                  </a:lnTo>
                  <a:lnTo>
                    <a:pt x="725353" y="816043"/>
                  </a:lnTo>
                  <a:lnTo>
                    <a:pt x="727923" y="816043"/>
                  </a:lnTo>
                  <a:lnTo>
                    <a:pt x="729254" y="817376"/>
                  </a:lnTo>
                  <a:lnTo>
                    <a:pt x="729254" y="819946"/>
                  </a:lnTo>
                  <a:lnTo>
                    <a:pt x="727923" y="822517"/>
                  </a:lnTo>
                  <a:lnTo>
                    <a:pt x="729254" y="823754"/>
                  </a:lnTo>
                  <a:lnTo>
                    <a:pt x="734393" y="823754"/>
                  </a:lnTo>
                  <a:lnTo>
                    <a:pt x="735725" y="825087"/>
                  </a:lnTo>
                  <a:lnTo>
                    <a:pt x="736962" y="826325"/>
                  </a:lnTo>
                  <a:lnTo>
                    <a:pt x="735725" y="828990"/>
                  </a:lnTo>
                  <a:lnTo>
                    <a:pt x="735725" y="834131"/>
                  </a:lnTo>
                  <a:lnTo>
                    <a:pt x="736962" y="836701"/>
                  </a:lnTo>
                  <a:lnTo>
                    <a:pt x="738294" y="836701"/>
                  </a:lnTo>
                  <a:lnTo>
                    <a:pt x="739626" y="835368"/>
                  </a:lnTo>
                  <a:lnTo>
                    <a:pt x="740863" y="834131"/>
                  </a:lnTo>
                  <a:lnTo>
                    <a:pt x="742196" y="828990"/>
                  </a:lnTo>
                  <a:lnTo>
                    <a:pt x="744765" y="826325"/>
                  </a:lnTo>
                  <a:lnTo>
                    <a:pt x="748571" y="826325"/>
                  </a:lnTo>
                  <a:lnTo>
                    <a:pt x="749903" y="827657"/>
                  </a:lnTo>
                  <a:lnTo>
                    <a:pt x="751235" y="830228"/>
                  </a:lnTo>
                  <a:lnTo>
                    <a:pt x="749903" y="832798"/>
                  </a:lnTo>
                  <a:lnTo>
                    <a:pt x="749903" y="834131"/>
                  </a:lnTo>
                  <a:lnTo>
                    <a:pt x="751235" y="835368"/>
                  </a:lnTo>
                  <a:lnTo>
                    <a:pt x="753899" y="835368"/>
                  </a:lnTo>
                  <a:lnTo>
                    <a:pt x="755232" y="838034"/>
                  </a:lnTo>
                  <a:lnTo>
                    <a:pt x="756564" y="840605"/>
                  </a:lnTo>
                  <a:lnTo>
                    <a:pt x="759133" y="844508"/>
                  </a:lnTo>
                  <a:lnTo>
                    <a:pt x="760370" y="844508"/>
                  </a:lnTo>
                  <a:lnTo>
                    <a:pt x="760370" y="839272"/>
                  </a:lnTo>
                  <a:lnTo>
                    <a:pt x="759133" y="834131"/>
                  </a:lnTo>
                  <a:lnTo>
                    <a:pt x="763034" y="834131"/>
                  </a:lnTo>
                  <a:lnTo>
                    <a:pt x="765603" y="836701"/>
                  </a:lnTo>
                  <a:lnTo>
                    <a:pt x="768172" y="838034"/>
                  </a:lnTo>
                  <a:lnTo>
                    <a:pt x="770742" y="839272"/>
                  </a:lnTo>
                  <a:lnTo>
                    <a:pt x="770742" y="840605"/>
                  </a:lnTo>
                  <a:lnTo>
                    <a:pt x="769409" y="843175"/>
                  </a:lnTo>
                  <a:lnTo>
                    <a:pt x="766840" y="844508"/>
                  </a:lnTo>
                  <a:lnTo>
                    <a:pt x="763034" y="846983"/>
                  </a:lnTo>
                  <a:lnTo>
                    <a:pt x="761702" y="849648"/>
                  </a:lnTo>
                  <a:lnTo>
                    <a:pt x="761702" y="853552"/>
                  </a:lnTo>
                  <a:lnTo>
                    <a:pt x="763034" y="854789"/>
                  </a:lnTo>
                  <a:lnTo>
                    <a:pt x="766840" y="856027"/>
                  </a:lnTo>
                  <a:lnTo>
                    <a:pt x="768172" y="857359"/>
                  </a:lnTo>
                  <a:lnTo>
                    <a:pt x="769409" y="859930"/>
                  </a:lnTo>
                  <a:lnTo>
                    <a:pt x="766840" y="859930"/>
                  </a:lnTo>
                  <a:lnTo>
                    <a:pt x="764271" y="861263"/>
                  </a:lnTo>
                  <a:lnTo>
                    <a:pt x="765603" y="861263"/>
                  </a:lnTo>
                  <a:lnTo>
                    <a:pt x="768172" y="863833"/>
                  </a:lnTo>
                  <a:lnTo>
                    <a:pt x="772073" y="863833"/>
                  </a:lnTo>
                  <a:lnTo>
                    <a:pt x="773311" y="866403"/>
                  </a:lnTo>
                  <a:lnTo>
                    <a:pt x="772073" y="868974"/>
                  </a:lnTo>
                  <a:lnTo>
                    <a:pt x="770742" y="868974"/>
                  </a:lnTo>
                  <a:lnTo>
                    <a:pt x="769409" y="870307"/>
                  </a:lnTo>
                  <a:lnTo>
                    <a:pt x="769409" y="871544"/>
                  </a:lnTo>
                  <a:lnTo>
                    <a:pt x="770742" y="872877"/>
                  </a:lnTo>
                  <a:lnTo>
                    <a:pt x="773311" y="874114"/>
                  </a:lnTo>
                  <a:lnTo>
                    <a:pt x="782826" y="868974"/>
                  </a:lnTo>
                  <a:lnTo>
                    <a:pt x="791866" y="862500"/>
                  </a:lnTo>
                  <a:lnTo>
                    <a:pt x="799573" y="856027"/>
                  </a:lnTo>
                  <a:lnTo>
                    <a:pt x="806043" y="850886"/>
                  </a:lnTo>
                  <a:lnTo>
                    <a:pt x="807376" y="849648"/>
                  </a:lnTo>
                  <a:lnTo>
                    <a:pt x="807376" y="846983"/>
                  </a:lnTo>
                  <a:lnTo>
                    <a:pt x="808613" y="844508"/>
                  </a:lnTo>
                  <a:lnTo>
                    <a:pt x="807376" y="843175"/>
                  </a:lnTo>
                  <a:lnTo>
                    <a:pt x="806043" y="841842"/>
                  </a:lnTo>
                  <a:lnTo>
                    <a:pt x="804712" y="841842"/>
                  </a:lnTo>
                  <a:lnTo>
                    <a:pt x="802237" y="843175"/>
                  </a:lnTo>
                  <a:lnTo>
                    <a:pt x="802237" y="845745"/>
                  </a:lnTo>
                  <a:lnTo>
                    <a:pt x="799573" y="845745"/>
                  </a:lnTo>
                  <a:lnTo>
                    <a:pt x="797004" y="841842"/>
                  </a:lnTo>
                  <a:lnTo>
                    <a:pt x="797004" y="838034"/>
                  </a:lnTo>
                  <a:lnTo>
                    <a:pt x="795767" y="835368"/>
                  </a:lnTo>
                  <a:lnTo>
                    <a:pt x="794435" y="831561"/>
                  </a:lnTo>
                  <a:lnTo>
                    <a:pt x="797004" y="830228"/>
                  </a:lnTo>
                  <a:lnTo>
                    <a:pt x="797004" y="827657"/>
                  </a:lnTo>
                  <a:lnTo>
                    <a:pt x="793103" y="826325"/>
                  </a:lnTo>
                  <a:lnTo>
                    <a:pt x="790533" y="823754"/>
                  </a:lnTo>
                  <a:lnTo>
                    <a:pt x="790533" y="822517"/>
                  </a:lnTo>
                  <a:lnTo>
                    <a:pt x="791866" y="821184"/>
                  </a:lnTo>
                  <a:lnTo>
                    <a:pt x="795767" y="821184"/>
                  </a:lnTo>
                  <a:lnTo>
                    <a:pt x="795767" y="818614"/>
                  </a:lnTo>
                  <a:lnTo>
                    <a:pt x="794435" y="817376"/>
                  </a:lnTo>
                  <a:lnTo>
                    <a:pt x="793103" y="814710"/>
                  </a:lnTo>
                  <a:lnTo>
                    <a:pt x="794435" y="814710"/>
                  </a:lnTo>
                  <a:lnTo>
                    <a:pt x="798336" y="816043"/>
                  </a:lnTo>
                  <a:lnTo>
                    <a:pt x="800905" y="817376"/>
                  </a:lnTo>
                  <a:lnTo>
                    <a:pt x="802237" y="818614"/>
                  </a:lnTo>
                  <a:lnTo>
                    <a:pt x="802237" y="819946"/>
                  </a:lnTo>
                  <a:lnTo>
                    <a:pt x="799573" y="822517"/>
                  </a:lnTo>
                  <a:lnTo>
                    <a:pt x="803475" y="825087"/>
                  </a:lnTo>
                  <a:lnTo>
                    <a:pt x="808613" y="826325"/>
                  </a:lnTo>
                  <a:lnTo>
                    <a:pt x="809945" y="825087"/>
                  </a:lnTo>
                  <a:lnTo>
                    <a:pt x="809945" y="823754"/>
                  </a:lnTo>
                  <a:lnTo>
                    <a:pt x="806043" y="818614"/>
                  </a:lnTo>
                  <a:lnTo>
                    <a:pt x="802237" y="814710"/>
                  </a:lnTo>
                  <a:lnTo>
                    <a:pt x="800905" y="812140"/>
                  </a:lnTo>
                  <a:lnTo>
                    <a:pt x="804712" y="812140"/>
                  </a:lnTo>
                  <a:lnTo>
                    <a:pt x="807376" y="814710"/>
                  </a:lnTo>
                  <a:lnTo>
                    <a:pt x="808613" y="813473"/>
                  </a:lnTo>
                  <a:lnTo>
                    <a:pt x="808613" y="805762"/>
                  </a:lnTo>
                  <a:lnTo>
                    <a:pt x="807376" y="805762"/>
                  </a:lnTo>
                  <a:lnTo>
                    <a:pt x="804712" y="806999"/>
                  </a:lnTo>
                  <a:lnTo>
                    <a:pt x="804712" y="801668"/>
                  </a:lnTo>
                  <a:lnTo>
                    <a:pt x="803475" y="796528"/>
                  </a:lnTo>
                  <a:lnTo>
                    <a:pt x="799573" y="796528"/>
                  </a:lnTo>
                  <a:lnTo>
                    <a:pt x="797004" y="793957"/>
                  </a:lnTo>
                  <a:lnTo>
                    <a:pt x="799573" y="791291"/>
                  </a:lnTo>
                  <a:lnTo>
                    <a:pt x="803475" y="791291"/>
                  </a:lnTo>
                  <a:lnTo>
                    <a:pt x="803475" y="793957"/>
                  </a:lnTo>
                  <a:lnTo>
                    <a:pt x="806043" y="797765"/>
                  </a:lnTo>
                  <a:lnTo>
                    <a:pt x="807376" y="797765"/>
                  </a:lnTo>
                  <a:lnTo>
                    <a:pt x="807376" y="796528"/>
                  </a:lnTo>
                  <a:lnTo>
                    <a:pt x="806043" y="791291"/>
                  </a:lnTo>
                  <a:lnTo>
                    <a:pt x="806043" y="788721"/>
                  </a:lnTo>
                  <a:lnTo>
                    <a:pt x="803475" y="787484"/>
                  </a:lnTo>
                  <a:lnTo>
                    <a:pt x="801476" y="787484"/>
                  </a:lnTo>
                  <a:lnTo>
                    <a:pt x="800144" y="788721"/>
                  </a:lnTo>
                  <a:lnTo>
                    <a:pt x="797575" y="791291"/>
                  </a:lnTo>
                  <a:lnTo>
                    <a:pt x="791961" y="791291"/>
                  </a:lnTo>
                  <a:lnTo>
                    <a:pt x="786823" y="790054"/>
                  </a:lnTo>
                  <a:lnTo>
                    <a:pt x="785586" y="788721"/>
                  </a:lnTo>
                  <a:lnTo>
                    <a:pt x="784253" y="786151"/>
                  </a:lnTo>
                  <a:lnTo>
                    <a:pt x="783016" y="784818"/>
                  </a:lnTo>
                  <a:lnTo>
                    <a:pt x="780447" y="783580"/>
                  </a:lnTo>
                  <a:lnTo>
                    <a:pt x="779115" y="784818"/>
                  </a:lnTo>
                  <a:lnTo>
                    <a:pt x="777783" y="784818"/>
                  </a:lnTo>
                  <a:lnTo>
                    <a:pt x="776546" y="783580"/>
                  </a:lnTo>
                  <a:lnTo>
                    <a:pt x="776546" y="781010"/>
                  </a:lnTo>
                  <a:lnTo>
                    <a:pt x="773977" y="779677"/>
                  </a:lnTo>
                  <a:lnTo>
                    <a:pt x="771408" y="779677"/>
                  </a:lnTo>
                  <a:lnTo>
                    <a:pt x="768743" y="778440"/>
                  </a:lnTo>
                  <a:lnTo>
                    <a:pt x="767506" y="777107"/>
                  </a:lnTo>
                  <a:lnTo>
                    <a:pt x="768743" y="777107"/>
                  </a:lnTo>
                  <a:lnTo>
                    <a:pt x="772644" y="775869"/>
                  </a:lnTo>
                  <a:lnTo>
                    <a:pt x="776546" y="777107"/>
                  </a:lnTo>
                  <a:lnTo>
                    <a:pt x="777783" y="775869"/>
                  </a:lnTo>
                  <a:lnTo>
                    <a:pt x="776546" y="773299"/>
                  </a:lnTo>
                  <a:lnTo>
                    <a:pt x="775214" y="773299"/>
                  </a:lnTo>
                  <a:lnTo>
                    <a:pt x="775214" y="771966"/>
                  </a:lnTo>
                  <a:lnTo>
                    <a:pt x="771408" y="773299"/>
                  </a:lnTo>
                  <a:lnTo>
                    <a:pt x="768743" y="774537"/>
                  </a:lnTo>
                  <a:lnTo>
                    <a:pt x="767506" y="773299"/>
                  </a:lnTo>
                  <a:lnTo>
                    <a:pt x="767506" y="770729"/>
                  </a:lnTo>
                  <a:lnTo>
                    <a:pt x="768743" y="769396"/>
                  </a:lnTo>
                  <a:lnTo>
                    <a:pt x="771408" y="765493"/>
                  </a:lnTo>
                  <a:lnTo>
                    <a:pt x="776546" y="762922"/>
                  </a:lnTo>
                  <a:lnTo>
                    <a:pt x="780447" y="760352"/>
                  </a:lnTo>
                  <a:lnTo>
                    <a:pt x="780447" y="760352"/>
                  </a:lnTo>
                  <a:lnTo>
                    <a:pt x="783016" y="759019"/>
                  </a:lnTo>
                  <a:lnTo>
                    <a:pt x="785586" y="759019"/>
                  </a:lnTo>
                  <a:lnTo>
                    <a:pt x="785586" y="761589"/>
                  </a:lnTo>
                  <a:lnTo>
                    <a:pt x="784253" y="762922"/>
                  </a:lnTo>
                  <a:lnTo>
                    <a:pt x="783016" y="764160"/>
                  </a:lnTo>
                  <a:lnTo>
                    <a:pt x="780447" y="765493"/>
                  </a:lnTo>
                  <a:lnTo>
                    <a:pt x="777783" y="765493"/>
                  </a:lnTo>
                  <a:lnTo>
                    <a:pt x="777783" y="768063"/>
                  </a:lnTo>
                  <a:lnTo>
                    <a:pt x="779115" y="770729"/>
                  </a:lnTo>
                  <a:lnTo>
                    <a:pt x="780447" y="774537"/>
                  </a:lnTo>
                  <a:lnTo>
                    <a:pt x="783016" y="775869"/>
                  </a:lnTo>
                  <a:lnTo>
                    <a:pt x="784253" y="775869"/>
                  </a:lnTo>
                  <a:lnTo>
                    <a:pt x="785586" y="777107"/>
                  </a:lnTo>
                  <a:lnTo>
                    <a:pt x="786823" y="775869"/>
                  </a:lnTo>
                  <a:lnTo>
                    <a:pt x="786823" y="773109"/>
                  </a:lnTo>
                  <a:lnTo>
                    <a:pt x="784253" y="773109"/>
                  </a:lnTo>
                  <a:lnTo>
                    <a:pt x="783016" y="770538"/>
                  </a:lnTo>
                  <a:lnTo>
                    <a:pt x="784253" y="769206"/>
                  </a:lnTo>
                  <a:lnTo>
                    <a:pt x="786823" y="767873"/>
                  </a:lnTo>
                  <a:lnTo>
                    <a:pt x="789391" y="767873"/>
                  </a:lnTo>
                  <a:lnTo>
                    <a:pt x="790724" y="769206"/>
                  </a:lnTo>
                  <a:lnTo>
                    <a:pt x="790724" y="771776"/>
                  </a:lnTo>
                  <a:lnTo>
                    <a:pt x="794625" y="773109"/>
                  </a:lnTo>
                  <a:lnTo>
                    <a:pt x="795862" y="771776"/>
                  </a:lnTo>
                  <a:lnTo>
                    <a:pt x="797194" y="773109"/>
                  </a:lnTo>
                  <a:lnTo>
                    <a:pt x="797194" y="774346"/>
                  </a:lnTo>
                  <a:lnTo>
                    <a:pt x="798431" y="775679"/>
                  </a:lnTo>
                  <a:lnTo>
                    <a:pt x="802333" y="775679"/>
                  </a:lnTo>
                  <a:lnTo>
                    <a:pt x="807471" y="776917"/>
                  </a:lnTo>
                  <a:lnTo>
                    <a:pt x="808803" y="778249"/>
                  </a:lnTo>
                  <a:lnTo>
                    <a:pt x="808803" y="780820"/>
                  </a:lnTo>
                  <a:lnTo>
                    <a:pt x="810040" y="782057"/>
                  </a:lnTo>
                  <a:lnTo>
                    <a:pt x="815273" y="782057"/>
                  </a:lnTo>
                  <a:lnTo>
                    <a:pt x="815273" y="780820"/>
                  </a:lnTo>
                  <a:lnTo>
                    <a:pt x="811372" y="778249"/>
                  </a:lnTo>
                  <a:lnTo>
                    <a:pt x="810040" y="775679"/>
                  </a:lnTo>
                  <a:lnTo>
                    <a:pt x="810040" y="774346"/>
                  </a:lnTo>
                  <a:lnTo>
                    <a:pt x="811372" y="773109"/>
                  </a:lnTo>
                  <a:lnTo>
                    <a:pt x="812704" y="773109"/>
                  </a:lnTo>
                  <a:lnTo>
                    <a:pt x="817842" y="776917"/>
                  </a:lnTo>
                  <a:lnTo>
                    <a:pt x="821649" y="782057"/>
                  </a:lnTo>
                  <a:lnTo>
                    <a:pt x="821649" y="783390"/>
                  </a:lnTo>
                  <a:lnTo>
                    <a:pt x="820412" y="784628"/>
                  </a:lnTo>
                  <a:lnTo>
                    <a:pt x="817842" y="783390"/>
                  </a:lnTo>
                  <a:lnTo>
                    <a:pt x="813941" y="783390"/>
                  </a:lnTo>
                  <a:lnTo>
                    <a:pt x="815273" y="784628"/>
                  </a:lnTo>
                  <a:lnTo>
                    <a:pt x="816510" y="785960"/>
                  </a:lnTo>
                  <a:lnTo>
                    <a:pt x="820412" y="787293"/>
                  </a:lnTo>
                  <a:lnTo>
                    <a:pt x="822981" y="785960"/>
                  </a:lnTo>
                  <a:lnTo>
                    <a:pt x="830022" y="785960"/>
                  </a:lnTo>
                  <a:lnTo>
                    <a:pt x="830022" y="784628"/>
                  </a:lnTo>
                  <a:lnTo>
                    <a:pt x="827453" y="783390"/>
                  </a:lnTo>
                  <a:lnTo>
                    <a:pt x="826121" y="783390"/>
                  </a:lnTo>
                  <a:lnTo>
                    <a:pt x="826121" y="782057"/>
                  </a:lnTo>
                  <a:lnTo>
                    <a:pt x="824789" y="779487"/>
                  </a:lnTo>
                  <a:lnTo>
                    <a:pt x="826121" y="776917"/>
                  </a:lnTo>
                  <a:lnTo>
                    <a:pt x="826121" y="775679"/>
                  </a:lnTo>
                  <a:lnTo>
                    <a:pt x="827453" y="774346"/>
                  </a:lnTo>
                  <a:lnTo>
                    <a:pt x="830022" y="774346"/>
                  </a:lnTo>
                  <a:lnTo>
                    <a:pt x="832591" y="775679"/>
                  </a:lnTo>
                  <a:lnTo>
                    <a:pt x="833923" y="776917"/>
                  </a:lnTo>
                  <a:lnTo>
                    <a:pt x="835160" y="779487"/>
                  </a:lnTo>
                  <a:lnTo>
                    <a:pt x="833923" y="780820"/>
                  </a:lnTo>
                  <a:lnTo>
                    <a:pt x="833923" y="783390"/>
                  </a:lnTo>
                  <a:lnTo>
                    <a:pt x="836492" y="782057"/>
                  </a:lnTo>
                  <a:lnTo>
                    <a:pt x="837729" y="782057"/>
                  </a:lnTo>
                  <a:lnTo>
                    <a:pt x="839062" y="779487"/>
                  </a:lnTo>
                  <a:lnTo>
                    <a:pt x="840299" y="779487"/>
                  </a:lnTo>
                  <a:lnTo>
                    <a:pt x="844200" y="780820"/>
                  </a:lnTo>
                  <a:lnTo>
                    <a:pt x="846769" y="782057"/>
                  </a:lnTo>
                  <a:lnTo>
                    <a:pt x="849338" y="783390"/>
                  </a:lnTo>
                  <a:lnTo>
                    <a:pt x="850670" y="784628"/>
                  </a:lnTo>
                  <a:lnTo>
                    <a:pt x="850670" y="785960"/>
                  </a:lnTo>
                  <a:lnTo>
                    <a:pt x="849338" y="787293"/>
                  </a:lnTo>
                  <a:lnTo>
                    <a:pt x="848101" y="787293"/>
                  </a:lnTo>
                  <a:lnTo>
                    <a:pt x="845437" y="785960"/>
                  </a:lnTo>
                  <a:lnTo>
                    <a:pt x="844200" y="787293"/>
                  </a:lnTo>
                  <a:lnTo>
                    <a:pt x="845437" y="787293"/>
                  </a:lnTo>
                  <a:lnTo>
                    <a:pt x="846769" y="788531"/>
                  </a:lnTo>
                  <a:lnTo>
                    <a:pt x="848101" y="789864"/>
                  </a:lnTo>
                  <a:lnTo>
                    <a:pt x="846769" y="791101"/>
                  </a:lnTo>
                  <a:lnTo>
                    <a:pt x="844200" y="792434"/>
                  </a:lnTo>
                  <a:lnTo>
                    <a:pt x="844200" y="795004"/>
                  </a:lnTo>
                  <a:lnTo>
                    <a:pt x="845437" y="796337"/>
                  </a:lnTo>
                  <a:lnTo>
                    <a:pt x="845437" y="798908"/>
                  </a:lnTo>
                  <a:lnTo>
                    <a:pt x="849053" y="798908"/>
                  </a:lnTo>
                  <a:lnTo>
                    <a:pt x="852954" y="795004"/>
                  </a:lnTo>
                  <a:lnTo>
                    <a:pt x="855523" y="793767"/>
                  </a:lnTo>
                  <a:lnTo>
                    <a:pt x="858568" y="793767"/>
                  </a:lnTo>
                  <a:lnTo>
                    <a:pt x="861137" y="797575"/>
                  </a:lnTo>
                  <a:lnTo>
                    <a:pt x="862469" y="805381"/>
                  </a:lnTo>
                  <a:lnTo>
                    <a:pt x="861137" y="809189"/>
                  </a:lnTo>
                  <a:lnTo>
                    <a:pt x="859900" y="811759"/>
                  </a:lnTo>
                  <a:lnTo>
                    <a:pt x="857236" y="813092"/>
                  </a:lnTo>
                  <a:lnTo>
                    <a:pt x="857236" y="815662"/>
                  </a:lnTo>
                  <a:lnTo>
                    <a:pt x="867608" y="815662"/>
                  </a:lnTo>
                  <a:lnTo>
                    <a:pt x="871509" y="818233"/>
                  </a:lnTo>
                  <a:lnTo>
                    <a:pt x="876647" y="819566"/>
                  </a:lnTo>
                  <a:lnTo>
                    <a:pt x="877979" y="818233"/>
                  </a:lnTo>
                  <a:lnTo>
                    <a:pt x="877979" y="816995"/>
                  </a:lnTo>
                  <a:lnTo>
                    <a:pt x="881785" y="814330"/>
                  </a:lnTo>
                  <a:lnTo>
                    <a:pt x="885687" y="811759"/>
                  </a:lnTo>
                  <a:lnTo>
                    <a:pt x="890825" y="811759"/>
                  </a:lnTo>
                  <a:lnTo>
                    <a:pt x="892157" y="813092"/>
                  </a:lnTo>
                  <a:lnTo>
                    <a:pt x="892157" y="814330"/>
                  </a:lnTo>
                  <a:lnTo>
                    <a:pt x="889493" y="815662"/>
                  </a:lnTo>
                  <a:lnTo>
                    <a:pt x="885687" y="816995"/>
                  </a:lnTo>
                  <a:lnTo>
                    <a:pt x="884355" y="818233"/>
                  </a:lnTo>
                  <a:lnTo>
                    <a:pt x="885687" y="819566"/>
                  </a:lnTo>
                  <a:lnTo>
                    <a:pt x="892157" y="820803"/>
                  </a:lnTo>
                  <a:lnTo>
                    <a:pt x="893394" y="822136"/>
                  </a:lnTo>
                  <a:lnTo>
                    <a:pt x="893394" y="823374"/>
                  </a:lnTo>
                  <a:lnTo>
                    <a:pt x="889493" y="824706"/>
                  </a:lnTo>
                  <a:lnTo>
                    <a:pt x="889493" y="825944"/>
                  </a:lnTo>
                  <a:lnTo>
                    <a:pt x="890825" y="827277"/>
                  </a:lnTo>
                  <a:lnTo>
                    <a:pt x="893394" y="827277"/>
                  </a:lnTo>
                  <a:lnTo>
                    <a:pt x="897296" y="828610"/>
                  </a:lnTo>
                  <a:lnTo>
                    <a:pt x="902434" y="831180"/>
                  </a:lnTo>
                  <a:lnTo>
                    <a:pt x="910236" y="833750"/>
                  </a:lnTo>
                  <a:lnTo>
                    <a:pt x="915374" y="833750"/>
                  </a:lnTo>
                  <a:lnTo>
                    <a:pt x="915374" y="831180"/>
                  </a:lnTo>
                  <a:lnTo>
                    <a:pt x="912806" y="828610"/>
                  </a:lnTo>
                  <a:lnTo>
                    <a:pt x="912806" y="825944"/>
                  </a:lnTo>
                  <a:lnTo>
                    <a:pt x="922321" y="825944"/>
                  </a:lnTo>
                  <a:lnTo>
                    <a:pt x="923558" y="827277"/>
                  </a:lnTo>
                  <a:lnTo>
                    <a:pt x="923558" y="828610"/>
                  </a:lnTo>
                  <a:lnTo>
                    <a:pt x="920989" y="829847"/>
                  </a:lnTo>
                  <a:lnTo>
                    <a:pt x="918419" y="829847"/>
                  </a:lnTo>
                  <a:lnTo>
                    <a:pt x="918419" y="831180"/>
                  </a:lnTo>
                  <a:lnTo>
                    <a:pt x="919752" y="832417"/>
                  </a:lnTo>
                  <a:lnTo>
                    <a:pt x="922321" y="836321"/>
                  </a:lnTo>
                  <a:lnTo>
                    <a:pt x="926127" y="842794"/>
                  </a:lnTo>
                  <a:lnTo>
                    <a:pt x="931265" y="850505"/>
                  </a:lnTo>
                  <a:lnTo>
                    <a:pt x="933929" y="851838"/>
                  </a:lnTo>
                  <a:lnTo>
                    <a:pt x="935166" y="854408"/>
                  </a:lnTo>
                  <a:lnTo>
                    <a:pt x="935166" y="862119"/>
                  </a:lnTo>
                  <a:lnTo>
                    <a:pt x="937831" y="863452"/>
                  </a:lnTo>
                  <a:lnTo>
                    <a:pt x="940400" y="862119"/>
                  </a:lnTo>
                  <a:lnTo>
                    <a:pt x="941637" y="856979"/>
                  </a:lnTo>
                  <a:lnTo>
                    <a:pt x="944206" y="854408"/>
                  </a:lnTo>
                  <a:lnTo>
                    <a:pt x="946775" y="854408"/>
                  </a:lnTo>
                  <a:lnTo>
                    <a:pt x="948107" y="856979"/>
                  </a:lnTo>
                  <a:lnTo>
                    <a:pt x="946775" y="860882"/>
                  </a:lnTo>
                  <a:lnTo>
                    <a:pt x="946775" y="863452"/>
                  </a:lnTo>
                  <a:lnTo>
                    <a:pt x="948107" y="863452"/>
                  </a:lnTo>
                  <a:lnTo>
                    <a:pt x="949344" y="862119"/>
                  </a:lnTo>
                  <a:lnTo>
                    <a:pt x="951913" y="858312"/>
                  </a:lnTo>
                  <a:lnTo>
                    <a:pt x="953246" y="854408"/>
                  </a:lnTo>
                  <a:lnTo>
                    <a:pt x="951913" y="849268"/>
                  </a:lnTo>
                  <a:lnTo>
                    <a:pt x="949344" y="846602"/>
                  </a:lnTo>
                  <a:lnTo>
                    <a:pt x="949344" y="841461"/>
                  </a:lnTo>
                  <a:lnTo>
                    <a:pt x="950676" y="840224"/>
                  </a:lnTo>
                  <a:lnTo>
                    <a:pt x="953246" y="841461"/>
                  </a:lnTo>
                  <a:lnTo>
                    <a:pt x="954578" y="844127"/>
                  </a:lnTo>
                  <a:lnTo>
                    <a:pt x="954578" y="845365"/>
                  </a:lnTo>
                  <a:lnTo>
                    <a:pt x="957147" y="846602"/>
                  </a:lnTo>
                  <a:lnTo>
                    <a:pt x="960953" y="846602"/>
                  </a:lnTo>
                  <a:lnTo>
                    <a:pt x="963522" y="847935"/>
                  </a:lnTo>
                  <a:lnTo>
                    <a:pt x="963522" y="849268"/>
                  </a:lnTo>
                  <a:lnTo>
                    <a:pt x="958384" y="859549"/>
                  </a:lnTo>
                  <a:lnTo>
                    <a:pt x="953246" y="867260"/>
                  </a:lnTo>
                  <a:lnTo>
                    <a:pt x="950676" y="867260"/>
                  </a:lnTo>
                  <a:lnTo>
                    <a:pt x="949344" y="866023"/>
                  </a:lnTo>
                  <a:lnTo>
                    <a:pt x="948107" y="866023"/>
                  </a:lnTo>
                  <a:lnTo>
                    <a:pt x="946775" y="867260"/>
                  </a:lnTo>
                  <a:lnTo>
                    <a:pt x="949344" y="871163"/>
                  </a:lnTo>
                  <a:lnTo>
                    <a:pt x="951913" y="872496"/>
                  </a:lnTo>
                  <a:lnTo>
                    <a:pt x="953721" y="872496"/>
                  </a:lnTo>
                  <a:lnTo>
                    <a:pt x="954958" y="871163"/>
                  </a:lnTo>
                  <a:lnTo>
                    <a:pt x="956291" y="871163"/>
                  </a:lnTo>
                  <a:lnTo>
                    <a:pt x="961429" y="869926"/>
                  </a:lnTo>
                  <a:lnTo>
                    <a:pt x="966567" y="867260"/>
                  </a:lnTo>
                  <a:lnTo>
                    <a:pt x="966567" y="864690"/>
                  </a:lnTo>
                  <a:lnTo>
                    <a:pt x="965330" y="860882"/>
                  </a:lnTo>
                  <a:lnTo>
                    <a:pt x="963998" y="855646"/>
                  </a:lnTo>
                  <a:lnTo>
                    <a:pt x="965330" y="854408"/>
                  </a:lnTo>
                  <a:lnTo>
                    <a:pt x="966567" y="855646"/>
                  </a:lnTo>
                  <a:lnTo>
                    <a:pt x="969136" y="856979"/>
                  </a:lnTo>
                  <a:lnTo>
                    <a:pt x="976939" y="868593"/>
                  </a:lnTo>
                  <a:lnTo>
                    <a:pt x="980745" y="873734"/>
                  </a:lnTo>
                  <a:lnTo>
                    <a:pt x="988547" y="881540"/>
                  </a:lnTo>
                  <a:lnTo>
                    <a:pt x="989784" y="881540"/>
                  </a:lnTo>
                  <a:lnTo>
                    <a:pt x="989784" y="880207"/>
                  </a:lnTo>
                  <a:lnTo>
                    <a:pt x="988547" y="876304"/>
                  </a:lnTo>
                  <a:lnTo>
                    <a:pt x="985978" y="872496"/>
                  </a:lnTo>
                  <a:lnTo>
                    <a:pt x="985978" y="871163"/>
                  </a:lnTo>
                  <a:lnTo>
                    <a:pt x="988547" y="869926"/>
                  </a:lnTo>
                  <a:lnTo>
                    <a:pt x="989784" y="869926"/>
                  </a:lnTo>
                  <a:lnTo>
                    <a:pt x="989784" y="868307"/>
                  </a:lnTo>
                  <a:lnTo>
                    <a:pt x="987216" y="864404"/>
                  </a:lnTo>
                  <a:lnTo>
                    <a:pt x="987216" y="860596"/>
                  </a:lnTo>
                  <a:lnTo>
                    <a:pt x="988547" y="858026"/>
                  </a:lnTo>
                  <a:lnTo>
                    <a:pt x="988547" y="855360"/>
                  </a:lnTo>
                  <a:lnTo>
                    <a:pt x="985978" y="851552"/>
                  </a:lnTo>
                  <a:lnTo>
                    <a:pt x="983314" y="848982"/>
                  </a:lnTo>
                  <a:lnTo>
                    <a:pt x="984646" y="847649"/>
                  </a:lnTo>
                  <a:lnTo>
                    <a:pt x="985978" y="846316"/>
                  </a:lnTo>
                  <a:lnTo>
                    <a:pt x="989784" y="847649"/>
                  </a:lnTo>
                  <a:lnTo>
                    <a:pt x="992354" y="850219"/>
                  </a:lnTo>
                  <a:lnTo>
                    <a:pt x="993686" y="855360"/>
                  </a:lnTo>
                  <a:lnTo>
                    <a:pt x="995018" y="859263"/>
                  </a:lnTo>
                  <a:lnTo>
                    <a:pt x="996255" y="861834"/>
                  </a:lnTo>
                  <a:lnTo>
                    <a:pt x="998824" y="863167"/>
                  </a:lnTo>
                  <a:lnTo>
                    <a:pt x="1000156" y="861834"/>
                  </a:lnTo>
                  <a:lnTo>
                    <a:pt x="997587" y="855360"/>
                  </a:lnTo>
                  <a:lnTo>
                    <a:pt x="996255" y="852885"/>
                  </a:lnTo>
                  <a:lnTo>
                    <a:pt x="996255" y="850219"/>
                  </a:lnTo>
                  <a:lnTo>
                    <a:pt x="998824" y="850219"/>
                  </a:lnTo>
                  <a:lnTo>
                    <a:pt x="1000156" y="851552"/>
                  </a:lnTo>
                  <a:lnTo>
                    <a:pt x="1001393" y="855360"/>
                  </a:lnTo>
                  <a:lnTo>
                    <a:pt x="1001393" y="858787"/>
                  </a:lnTo>
                  <a:lnTo>
                    <a:pt x="1002726" y="861358"/>
                  </a:lnTo>
                  <a:lnTo>
                    <a:pt x="1005294" y="861358"/>
                  </a:lnTo>
                  <a:lnTo>
                    <a:pt x="1005294" y="856122"/>
                  </a:lnTo>
                  <a:lnTo>
                    <a:pt x="1004057" y="854885"/>
                  </a:lnTo>
                  <a:lnTo>
                    <a:pt x="1005294" y="850981"/>
                  </a:lnTo>
                  <a:lnTo>
                    <a:pt x="1007864" y="848411"/>
                  </a:lnTo>
                  <a:lnTo>
                    <a:pt x="1009196" y="845841"/>
                  </a:lnTo>
                  <a:lnTo>
                    <a:pt x="1009196" y="844603"/>
                  </a:lnTo>
                  <a:lnTo>
                    <a:pt x="1007864" y="843270"/>
                  </a:lnTo>
                  <a:lnTo>
                    <a:pt x="1004057" y="843270"/>
                  </a:lnTo>
                  <a:lnTo>
                    <a:pt x="1000156" y="844603"/>
                  </a:lnTo>
                  <a:lnTo>
                    <a:pt x="998824" y="845841"/>
                  </a:lnTo>
                  <a:lnTo>
                    <a:pt x="998824" y="847078"/>
                  </a:lnTo>
                  <a:lnTo>
                    <a:pt x="993686" y="847078"/>
                  </a:lnTo>
                  <a:lnTo>
                    <a:pt x="992354" y="844603"/>
                  </a:lnTo>
                  <a:lnTo>
                    <a:pt x="993686" y="843270"/>
                  </a:lnTo>
                  <a:lnTo>
                    <a:pt x="993686" y="841937"/>
                  </a:lnTo>
                  <a:lnTo>
                    <a:pt x="995018" y="840700"/>
                  </a:lnTo>
                  <a:lnTo>
                    <a:pt x="997587" y="841937"/>
                  </a:lnTo>
                  <a:lnTo>
                    <a:pt x="998824" y="843270"/>
                  </a:lnTo>
                  <a:lnTo>
                    <a:pt x="1000156" y="839367"/>
                  </a:lnTo>
                  <a:lnTo>
                    <a:pt x="1000156" y="836797"/>
                  </a:lnTo>
                  <a:lnTo>
                    <a:pt x="1001393" y="835464"/>
                  </a:lnTo>
                  <a:lnTo>
                    <a:pt x="1005294" y="832894"/>
                  </a:lnTo>
                  <a:lnTo>
                    <a:pt x="1007864" y="830323"/>
                  </a:lnTo>
                  <a:lnTo>
                    <a:pt x="1009196" y="829086"/>
                  </a:lnTo>
                  <a:lnTo>
                    <a:pt x="1007864" y="827753"/>
                  </a:lnTo>
                  <a:lnTo>
                    <a:pt x="998824" y="827753"/>
                  </a:lnTo>
                  <a:lnTo>
                    <a:pt x="998824" y="831656"/>
                  </a:lnTo>
                  <a:lnTo>
                    <a:pt x="997587" y="834226"/>
                  </a:lnTo>
                  <a:lnTo>
                    <a:pt x="996255" y="832894"/>
                  </a:lnTo>
                  <a:lnTo>
                    <a:pt x="993686" y="831656"/>
                  </a:lnTo>
                  <a:lnTo>
                    <a:pt x="992354" y="832894"/>
                  </a:lnTo>
                  <a:lnTo>
                    <a:pt x="992354" y="835464"/>
                  </a:lnTo>
                  <a:lnTo>
                    <a:pt x="991117" y="836797"/>
                  </a:lnTo>
                  <a:lnTo>
                    <a:pt x="984646" y="838130"/>
                  </a:lnTo>
                  <a:lnTo>
                    <a:pt x="989784" y="834226"/>
                  </a:lnTo>
                  <a:lnTo>
                    <a:pt x="991117" y="827753"/>
                  </a:lnTo>
                  <a:lnTo>
                    <a:pt x="985978" y="832894"/>
                  </a:lnTo>
                  <a:lnTo>
                    <a:pt x="982077" y="831656"/>
                  </a:lnTo>
                  <a:lnTo>
                    <a:pt x="984646" y="829086"/>
                  </a:lnTo>
                  <a:lnTo>
                    <a:pt x="987216" y="827753"/>
                  </a:lnTo>
                  <a:lnTo>
                    <a:pt x="982077" y="825182"/>
                  </a:lnTo>
                  <a:lnTo>
                    <a:pt x="991117" y="823850"/>
                  </a:lnTo>
                  <a:lnTo>
                    <a:pt x="991117" y="820042"/>
                  </a:lnTo>
                  <a:lnTo>
                    <a:pt x="984646" y="821279"/>
                  </a:lnTo>
                  <a:lnTo>
                    <a:pt x="987216" y="816139"/>
                  </a:lnTo>
                  <a:lnTo>
                    <a:pt x="984646" y="812235"/>
                  </a:lnTo>
                  <a:lnTo>
                    <a:pt x="983314" y="812235"/>
                  </a:lnTo>
                  <a:lnTo>
                    <a:pt x="974369" y="808428"/>
                  </a:lnTo>
                  <a:lnTo>
                    <a:pt x="971801" y="800621"/>
                  </a:lnTo>
                  <a:lnTo>
                    <a:pt x="971801" y="807095"/>
                  </a:lnTo>
                  <a:lnTo>
                    <a:pt x="961429" y="813568"/>
                  </a:lnTo>
                  <a:lnTo>
                    <a:pt x="961429" y="817471"/>
                  </a:lnTo>
                  <a:lnTo>
                    <a:pt x="957528" y="816139"/>
                  </a:lnTo>
                  <a:lnTo>
                    <a:pt x="961429" y="808428"/>
                  </a:lnTo>
                  <a:lnTo>
                    <a:pt x="958859" y="803286"/>
                  </a:lnTo>
                  <a:lnTo>
                    <a:pt x="952389" y="800621"/>
                  </a:lnTo>
                  <a:lnTo>
                    <a:pt x="942874" y="807095"/>
                  </a:lnTo>
                  <a:lnTo>
                    <a:pt x="936499" y="805857"/>
                  </a:lnTo>
                  <a:lnTo>
                    <a:pt x="933834" y="804524"/>
                  </a:lnTo>
                  <a:lnTo>
                    <a:pt x="931265" y="801954"/>
                  </a:lnTo>
                  <a:lnTo>
                    <a:pt x="932598" y="800621"/>
                  </a:lnTo>
                  <a:lnTo>
                    <a:pt x="934691" y="800621"/>
                  </a:lnTo>
                  <a:lnTo>
                    <a:pt x="936023" y="798051"/>
                  </a:lnTo>
                  <a:lnTo>
                    <a:pt x="937355" y="796813"/>
                  </a:lnTo>
                  <a:lnTo>
                    <a:pt x="939924" y="798051"/>
                  </a:lnTo>
                  <a:lnTo>
                    <a:pt x="942493" y="798051"/>
                  </a:lnTo>
                  <a:lnTo>
                    <a:pt x="945063" y="796813"/>
                  </a:lnTo>
                  <a:lnTo>
                    <a:pt x="946299" y="795480"/>
                  </a:lnTo>
                  <a:lnTo>
                    <a:pt x="946299" y="794242"/>
                  </a:lnTo>
                  <a:lnTo>
                    <a:pt x="944206" y="792148"/>
                  </a:lnTo>
                  <a:lnTo>
                    <a:pt x="942874" y="792148"/>
                  </a:lnTo>
                  <a:lnTo>
                    <a:pt x="940305" y="790815"/>
                  </a:lnTo>
                  <a:lnTo>
                    <a:pt x="937736" y="792148"/>
                  </a:lnTo>
                  <a:lnTo>
                    <a:pt x="935166" y="792148"/>
                  </a:lnTo>
                  <a:lnTo>
                    <a:pt x="935166" y="793481"/>
                  </a:lnTo>
                  <a:lnTo>
                    <a:pt x="929933" y="793481"/>
                  </a:lnTo>
                  <a:lnTo>
                    <a:pt x="928696" y="794719"/>
                  </a:lnTo>
                  <a:lnTo>
                    <a:pt x="927364" y="794719"/>
                  </a:lnTo>
                  <a:lnTo>
                    <a:pt x="926127" y="792148"/>
                  </a:lnTo>
                  <a:lnTo>
                    <a:pt x="922226" y="790815"/>
                  </a:lnTo>
                  <a:lnTo>
                    <a:pt x="918419" y="792148"/>
                  </a:lnTo>
                  <a:lnTo>
                    <a:pt x="913186" y="794719"/>
                  </a:lnTo>
                  <a:lnTo>
                    <a:pt x="906716" y="796051"/>
                  </a:lnTo>
                  <a:lnTo>
                    <a:pt x="902909" y="796051"/>
                  </a:lnTo>
                  <a:lnTo>
                    <a:pt x="900341" y="794719"/>
                  </a:lnTo>
                  <a:lnTo>
                    <a:pt x="897771" y="792148"/>
                  </a:lnTo>
                  <a:lnTo>
                    <a:pt x="897771" y="789578"/>
                  </a:lnTo>
                  <a:lnTo>
                    <a:pt x="899008" y="789578"/>
                  </a:lnTo>
                  <a:lnTo>
                    <a:pt x="900341" y="788246"/>
                  </a:lnTo>
                  <a:lnTo>
                    <a:pt x="901578" y="788246"/>
                  </a:lnTo>
                  <a:lnTo>
                    <a:pt x="902909" y="790815"/>
                  </a:lnTo>
                  <a:lnTo>
                    <a:pt x="905479" y="792148"/>
                  </a:lnTo>
                  <a:lnTo>
                    <a:pt x="906716" y="790815"/>
                  </a:lnTo>
                  <a:lnTo>
                    <a:pt x="905479" y="788246"/>
                  </a:lnTo>
                  <a:lnTo>
                    <a:pt x="904242" y="787008"/>
                  </a:lnTo>
                  <a:lnTo>
                    <a:pt x="902909" y="785675"/>
                  </a:lnTo>
                  <a:lnTo>
                    <a:pt x="902909" y="784342"/>
                  </a:lnTo>
                  <a:lnTo>
                    <a:pt x="905479" y="783104"/>
                  </a:lnTo>
                  <a:lnTo>
                    <a:pt x="906716" y="781771"/>
                  </a:lnTo>
                  <a:lnTo>
                    <a:pt x="908048" y="780534"/>
                  </a:lnTo>
                  <a:lnTo>
                    <a:pt x="908048" y="779202"/>
                  </a:lnTo>
                  <a:lnTo>
                    <a:pt x="906145" y="779202"/>
                  </a:lnTo>
                  <a:lnTo>
                    <a:pt x="904908" y="780534"/>
                  </a:lnTo>
                  <a:lnTo>
                    <a:pt x="903575" y="781771"/>
                  </a:lnTo>
                  <a:lnTo>
                    <a:pt x="899674" y="780534"/>
                  </a:lnTo>
                  <a:lnTo>
                    <a:pt x="897105" y="779202"/>
                  </a:lnTo>
                  <a:lnTo>
                    <a:pt x="891967" y="775393"/>
                  </a:lnTo>
                  <a:lnTo>
                    <a:pt x="889302" y="774060"/>
                  </a:lnTo>
                  <a:lnTo>
                    <a:pt x="886734" y="771490"/>
                  </a:lnTo>
                  <a:lnTo>
                    <a:pt x="882927" y="770253"/>
                  </a:lnTo>
                  <a:lnTo>
                    <a:pt x="875220" y="770253"/>
                  </a:lnTo>
                  <a:lnTo>
                    <a:pt x="872555" y="768920"/>
                  </a:lnTo>
                  <a:lnTo>
                    <a:pt x="872555" y="767587"/>
                  </a:lnTo>
                  <a:lnTo>
                    <a:pt x="873888" y="766349"/>
                  </a:lnTo>
                  <a:lnTo>
                    <a:pt x="875220" y="765017"/>
                  </a:lnTo>
                  <a:lnTo>
                    <a:pt x="873888" y="762446"/>
                  </a:lnTo>
                  <a:lnTo>
                    <a:pt x="872555" y="761114"/>
                  </a:lnTo>
                  <a:lnTo>
                    <a:pt x="869987" y="757306"/>
                  </a:lnTo>
                  <a:lnTo>
                    <a:pt x="864848" y="755973"/>
                  </a:lnTo>
                  <a:lnTo>
                    <a:pt x="860947" y="754735"/>
                  </a:lnTo>
                  <a:lnTo>
                    <a:pt x="857046" y="753402"/>
                  </a:lnTo>
                  <a:lnTo>
                    <a:pt x="854477" y="750832"/>
                  </a:lnTo>
                  <a:lnTo>
                    <a:pt x="853240" y="749595"/>
                  </a:lnTo>
                  <a:lnTo>
                    <a:pt x="853240" y="746929"/>
                  </a:lnTo>
                  <a:lnTo>
                    <a:pt x="854477" y="746929"/>
                  </a:lnTo>
                  <a:lnTo>
                    <a:pt x="858378" y="749595"/>
                  </a:lnTo>
                  <a:lnTo>
                    <a:pt x="859710" y="750832"/>
                  </a:lnTo>
                  <a:lnTo>
                    <a:pt x="862279" y="753402"/>
                  </a:lnTo>
                  <a:lnTo>
                    <a:pt x="866180" y="753402"/>
                  </a:lnTo>
                  <a:lnTo>
                    <a:pt x="867417" y="752070"/>
                  </a:lnTo>
                  <a:lnTo>
                    <a:pt x="868750" y="749595"/>
                  </a:lnTo>
                  <a:lnTo>
                    <a:pt x="867417" y="748262"/>
                  </a:lnTo>
                  <a:lnTo>
                    <a:pt x="863516" y="746929"/>
                  </a:lnTo>
                  <a:lnTo>
                    <a:pt x="857046" y="746929"/>
                  </a:lnTo>
                  <a:lnTo>
                    <a:pt x="855809" y="744358"/>
                  </a:lnTo>
                  <a:lnTo>
                    <a:pt x="857046" y="743121"/>
                  </a:lnTo>
                  <a:lnTo>
                    <a:pt x="860947" y="741788"/>
                  </a:lnTo>
                  <a:lnTo>
                    <a:pt x="864848" y="743121"/>
                  </a:lnTo>
                  <a:lnTo>
                    <a:pt x="868750" y="744358"/>
                  </a:lnTo>
                  <a:lnTo>
                    <a:pt x="869987" y="745691"/>
                  </a:lnTo>
                  <a:lnTo>
                    <a:pt x="872555" y="748262"/>
                  </a:lnTo>
                  <a:lnTo>
                    <a:pt x="871319" y="749595"/>
                  </a:lnTo>
                  <a:lnTo>
                    <a:pt x="872555" y="750832"/>
                  </a:lnTo>
                  <a:lnTo>
                    <a:pt x="873888" y="752070"/>
                  </a:lnTo>
                  <a:lnTo>
                    <a:pt x="873888" y="750832"/>
                  </a:lnTo>
                  <a:lnTo>
                    <a:pt x="875220" y="749595"/>
                  </a:lnTo>
                  <a:lnTo>
                    <a:pt x="875220" y="746929"/>
                  </a:lnTo>
                  <a:lnTo>
                    <a:pt x="872555" y="745691"/>
                  </a:lnTo>
                  <a:lnTo>
                    <a:pt x="872555" y="744549"/>
                  </a:lnTo>
                  <a:lnTo>
                    <a:pt x="876457" y="744549"/>
                  </a:lnTo>
                  <a:lnTo>
                    <a:pt x="880358" y="745882"/>
                  </a:lnTo>
                  <a:lnTo>
                    <a:pt x="882927" y="747120"/>
                  </a:lnTo>
                  <a:lnTo>
                    <a:pt x="882927" y="748452"/>
                  </a:lnTo>
                  <a:lnTo>
                    <a:pt x="885497" y="748452"/>
                  </a:lnTo>
                  <a:lnTo>
                    <a:pt x="885497" y="744549"/>
                  </a:lnTo>
                  <a:lnTo>
                    <a:pt x="884164" y="741978"/>
                  </a:lnTo>
                  <a:lnTo>
                    <a:pt x="882927" y="741978"/>
                  </a:lnTo>
                  <a:lnTo>
                    <a:pt x="880358" y="743311"/>
                  </a:lnTo>
                  <a:lnTo>
                    <a:pt x="879026" y="743311"/>
                  </a:lnTo>
                  <a:lnTo>
                    <a:pt x="877789" y="741978"/>
                  </a:lnTo>
                  <a:lnTo>
                    <a:pt x="877789" y="740741"/>
                  </a:lnTo>
                  <a:lnTo>
                    <a:pt x="879026" y="739409"/>
                  </a:lnTo>
                  <a:lnTo>
                    <a:pt x="880358" y="736838"/>
                  </a:lnTo>
                  <a:lnTo>
                    <a:pt x="879026" y="735505"/>
                  </a:lnTo>
                  <a:lnTo>
                    <a:pt x="877599" y="735505"/>
                  </a:lnTo>
                  <a:lnTo>
                    <a:pt x="876266" y="736838"/>
                  </a:lnTo>
                  <a:lnTo>
                    <a:pt x="876266" y="738076"/>
                  </a:lnTo>
                  <a:lnTo>
                    <a:pt x="875029" y="739409"/>
                  </a:lnTo>
                  <a:lnTo>
                    <a:pt x="871128" y="735505"/>
                  </a:lnTo>
                  <a:lnTo>
                    <a:pt x="868559" y="734267"/>
                  </a:lnTo>
                  <a:lnTo>
                    <a:pt x="867227" y="731697"/>
                  </a:lnTo>
                  <a:lnTo>
                    <a:pt x="867227" y="727794"/>
                  </a:lnTo>
                  <a:lnTo>
                    <a:pt x="868083" y="727794"/>
                  </a:lnTo>
                  <a:lnTo>
                    <a:pt x="873221" y="729032"/>
                  </a:lnTo>
                  <a:lnTo>
                    <a:pt x="877123" y="732935"/>
                  </a:lnTo>
                  <a:lnTo>
                    <a:pt x="884830" y="736838"/>
                  </a:lnTo>
                  <a:lnTo>
                    <a:pt x="889969" y="738076"/>
                  </a:lnTo>
                  <a:lnTo>
                    <a:pt x="897771" y="739409"/>
                  </a:lnTo>
                  <a:lnTo>
                    <a:pt x="904242" y="743311"/>
                  </a:lnTo>
                  <a:lnTo>
                    <a:pt x="908048" y="744549"/>
                  </a:lnTo>
                  <a:lnTo>
                    <a:pt x="910617" y="743311"/>
                  </a:lnTo>
                  <a:lnTo>
                    <a:pt x="911949" y="743311"/>
                  </a:lnTo>
                  <a:lnTo>
                    <a:pt x="910617" y="740741"/>
                  </a:lnTo>
                  <a:lnTo>
                    <a:pt x="908048" y="738076"/>
                  </a:lnTo>
                  <a:lnTo>
                    <a:pt x="904242" y="735505"/>
                  </a:lnTo>
                  <a:lnTo>
                    <a:pt x="899008" y="735505"/>
                  </a:lnTo>
                  <a:lnTo>
                    <a:pt x="896439" y="734267"/>
                  </a:lnTo>
                  <a:lnTo>
                    <a:pt x="889969" y="732935"/>
                  </a:lnTo>
                  <a:lnTo>
                    <a:pt x="884830" y="731697"/>
                  </a:lnTo>
                  <a:lnTo>
                    <a:pt x="883498" y="731697"/>
                  </a:lnTo>
                  <a:lnTo>
                    <a:pt x="884830" y="730365"/>
                  </a:lnTo>
                  <a:lnTo>
                    <a:pt x="888636" y="729032"/>
                  </a:lnTo>
                  <a:lnTo>
                    <a:pt x="889969" y="727794"/>
                  </a:lnTo>
                  <a:lnTo>
                    <a:pt x="889969" y="726461"/>
                  </a:lnTo>
                  <a:lnTo>
                    <a:pt x="884830" y="725223"/>
                  </a:lnTo>
                  <a:lnTo>
                    <a:pt x="878360" y="725223"/>
                  </a:lnTo>
                  <a:lnTo>
                    <a:pt x="875791" y="721321"/>
                  </a:lnTo>
                  <a:lnTo>
                    <a:pt x="873221" y="719988"/>
                  </a:lnTo>
                  <a:lnTo>
                    <a:pt x="873221" y="717418"/>
                  </a:lnTo>
                  <a:lnTo>
                    <a:pt x="874554" y="716180"/>
                  </a:lnTo>
                  <a:lnTo>
                    <a:pt x="877123" y="711039"/>
                  </a:lnTo>
                  <a:lnTo>
                    <a:pt x="877123" y="708374"/>
                  </a:lnTo>
                  <a:lnTo>
                    <a:pt x="878360" y="707136"/>
                  </a:lnTo>
                  <a:lnTo>
                    <a:pt x="880929" y="708374"/>
                  </a:lnTo>
                  <a:lnTo>
                    <a:pt x="882261" y="709707"/>
                  </a:lnTo>
                  <a:lnTo>
                    <a:pt x="883498" y="711039"/>
                  </a:lnTo>
                  <a:lnTo>
                    <a:pt x="884830" y="712277"/>
                  </a:lnTo>
                  <a:lnTo>
                    <a:pt x="883498" y="713609"/>
                  </a:lnTo>
                  <a:lnTo>
                    <a:pt x="882261" y="714847"/>
                  </a:lnTo>
                  <a:lnTo>
                    <a:pt x="880929" y="714847"/>
                  </a:lnTo>
                  <a:lnTo>
                    <a:pt x="882261" y="716180"/>
                  </a:lnTo>
                  <a:lnTo>
                    <a:pt x="882261" y="717418"/>
                  </a:lnTo>
                  <a:lnTo>
                    <a:pt x="883498" y="718750"/>
                  </a:lnTo>
                  <a:lnTo>
                    <a:pt x="886068" y="718750"/>
                  </a:lnTo>
                  <a:lnTo>
                    <a:pt x="888636" y="716180"/>
                  </a:lnTo>
                  <a:lnTo>
                    <a:pt x="891301" y="714847"/>
                  </a:lnTo>
                  <a:lnTo>
                    <a:pt x="892538" y="716180"/>
                  </a:lnTo>
                  <a:lnTo>
                    <a:pt x="895107" y="718750"/>
                  </a:lnTo>
                  <a:lnTo>
                    <a:pt x="897771" y="718750"/>
                  </a:lnTo>
                  <a:lnTo>
                    <a:pt x="901578" y="717418"/>
                  </a:lnTo>
                  <a:lnTo>
                    <a:pt x="902909" y="716180"/>
                  </a:lnTo>
                  <a:lnTo>
                    <a:pt x="904242" y="713609"/>
                  </a:lnTo>
                  <a:lnTo>
                    <a:pt x="901578" y="711039"/>
                  </a:lnTo>
                  <a:lnTo>
                    <a:pt x="899008" y="711039"/>
                  </a:lnTo>
                  <a:lnTo>
                    <a:pt x="897771" y="708374"/>
                  </a:lnTo>
                  <a:lnTo>
                    <a:pt x="899008" y="705898"/>
                  </a:lnTo>
                  <a:lnTo>
                    <a:pt x="900341" y="705898"/>
                  </a:lnTo>
                  <a:lnTo>
                    <a:pt x="901578" y="708374"/>
                  </a:lnTo>
                  <a:lnTo>
                    <a:pt x="902909" y="709707"/>
                  </a:lnTo>
                  <a:lnTo>
                    <a:pt x="905479" y="708374"/>
                  </a:lnTo>
                  <a:lnTo>
                    <a:pt x="905479" y="701995"/>
                  </a:lnTo>
                  <a:lnTo>
                    <a:pt x="904242" y="701995"/>
                  </a:lnTo>
                  <a:lnTo>
                    <a:pt x="901578" y="703233"/>
                  </a:lnTo>
                  <a:lnTo>
                    <a:pt x="897771" y="703233"/>
                  </a:lnTo>
                  <a:lnTo>
                    <a:pt x="896439" y="701995"/>
                  </a:lnTo>
                  <a:lnTo>
                    <a:pt x="897771" y="699330"/>
                  </a:lnTo>
                  <a:lnTo>
                    <a:pt x="899008" y="695522"/>
                  </a:lnTo>
                  <a:lnTo>
                    <a:pt x="901578" y="692951"/>
                  </a:lnTo>
                  <a:lnTo>
                    <a:pt x="902909" y="694189"/>
                  </a:lnTo>
                  <a:lnTo>
                    <a:pt x="904242" y="695522"/>
                  </a:lnTo>
                  <a:lnTo>
                    <a:pt x="906716" y="696759"/>
                  </a:lnTo>
                  <a:lnTo>
                    <a:pt x="911949" y="696759"/>
                  </a:lnTo>
                  <a:lnTo>
                    <a:pt x="914518" y="698092"/>
                  </a:lnTo>
                  <a:lnTo>
                    <a:pt x="917088" y="700663"/>
                  </a:lnTo>
                  <a:lnTo>
                    <a:pt x="917088" y="704565"/>
                  </a:lnTo>
                  <a:lnTo>
                    <a:pt x="918419" y="707136"/>
                  </a:lnTo>
                  <a:lnTo>
                    <a:pt x="919656" y="707136"/>
                  </a:lnTo>
                  <a:lnTo>
                    <a:pt x="920989" y="705898"/>
                  </a:lnTo>
                  <a:lnTo>
                    <a:pt x="922226" y="705898"/>
                  </a:lnTo>
                  <a:lnTo>
                    <a:pt x="922226" y="709707"/>
                  </a:lnTo>
                  <a:lnTo>
                    <a:pt x="923558" y="712277"/>
                  </a:lnTo>
                  <a:lnTo>
                    <a:pt x="925175" y="712277"/>
                  </a:lnTo>
                  <a:lnTo>
                    <a:pt x="926508" y="707136"/>
                  </a:lnTo>
                  <a:lnTo>
                    <a:pt x="929076" y="705898"/>
                  </a:lnTo>
                  <a:lnTo>
                    <a:pt x="930313" y="705898"/>
                  </a:lnTo>
                  <a:lnTo>
                    <a:pt x="931646" y="707136"/>
                  </a:lnTo>
                  <a:lnTo>
                    <a:pt x="936879" y="707136"/>
                  </a:lnTo>
                  <a:lnTo>
                    <a:pt x="938116" y="705898"/>
                  </a:lnTo>
                  <a:lnTo>
                    <a:pt x="936879" y="704565"/>
                  </a:lnTo>
                  <a:lnTo>
                    <a:pt x="934215" y="701995"/>
                  </a:lnTo>
                  <a:lnTo>
                    <a:pt x="931646" y="700663"/>
                  </a:lnTo>
                  <a:lnTo>
                    <a:pt x="929076" y="699330"/>
                  </a:lnTo>
                  <a:lnTo>
                    <a:pt x="922606" y="699330"/>
                  </a:lnTo>
                  <a:lnTo>
                    <a:pt x="920037" y="698092"/>
                  </a:lnTo>
                  <a:lnTo>
                    <a:pt x="920037" y="695522"/>
                  </a:lnTo>
                  <a:lnTo>
                    <a:pt x="921369" y="694189"/>
                  </a:lnTo>
                  <a:lnTo>
                    <a:pt x="920037" y="692951"/>
                  </a:lnTo>
                  <a:lnTo>
                    <a:pt x="918800" y="692951"/>
                  </a:lnTo>
                  <a:lnTo>
                    <a:pt x="917468" y="690381"/>
                  </a:lnTo>
                  <a:lnTo>
                    <a:pt x="917468" y="689048"/>
                  </a:lnTo>
                  <a:lnTo>
                    <a:pt x="921369" y="689048"/>
                  </a:lnTo>
                  <a:lnTo>
                    <a:pt x="920037" y="686478"/>
                  </a:lnTo>
                  <a:lnTo>
                    <a:pt x="918800" y="685145"/>
                  </a:lnTo>
                  <a:lnTo>
                    <a:pt x="916136" y="681337"/>
                  </a:lnTo>
                  <a:lnTo>
                    <a:pt x="913567" y="677434"/>
                  </a:lnTo>
                  <a:lnTo>
                    <a:pt x="912330" y="674864"/>
                  </a:lnTo>
                  <a:lnTo>
                    <a:pt x="912330" y="673531"/>
                  </a:lnTo>
                  <a:lnTo>
                    <a:pt x="913567" y="672293"/>
                  </a:lnTo>
                  <a:lnTo>
                    <a:pt x="914899" y="672293"/>
                  </a:lnTo>
                  <a:lnTo>
                    <a:pt x="918800" y="670960"/>
                  </a:lnTo>
                  <a:lnTo>
                    <a:pt x="926508" y="670960"/>
                  </a:lnTo>
                  <a:lnTo>
                    <a:pt x="927745" y="669628"/>
                  </a:lnTo>
                  <a:lnTo>
                    <a:pt x="927745" y="664487"/>
                  </a:lnTo>
                  <a:lnTo>
                    <a:pt x="922606" y="663249"/>
                  </a:lnTo>
                  <a:lnTo>
                    <a:pt x="920037" y="664487"/>
                  </a:lnTo>
                  <a:lnTo>
                    <a:pt x="914899" y="667152"/>
                  </a:lnTo>
                  <a:lnTo>
                    <a:pt x="912330" y="668390"/>
                  </a:lnTo>
                  <a:lnTo>
                    <a:pt x="909761" y="668390"/>
                  </a:lnTo>
                  <a:lnTo>
                    <a:pt x="908428" y="667152"/>
                  </a:lnTo>
                  <a:lnTo>
                    <a:pt x="907096" y="667152"/>
                  </a:lnTo>
                  <a:lnTo>
                    <a:pt x="907096" y="661917"/>
                  </a:lnTo>
                  <a:lnTo>
                    <a:pt x="912330" y="663249"/>
                  </a:lnTo>
                  <a:lnTo>
                    <a:pt x="914899" y="661917"/>
                  </a:lnTo>
                  <a:lnTo>
                    <a:pt x="916136" y="661917"/>
                  </a:lnTo>
                  <a:lnTo>
                    <a:pt x="916136" y="658109"/>
                  </a:lnTo>
                  <a:lnTo>
                    <a:pt x="912330" y="659346"/>
                  </a:lnTo>
                  <a:lnTo>
                    <a:pt x="909761" y="660679"/>
                  </a:lnTo>
                  <a:lnTo>
                    <a:pt x="908428" y="659346"/>
                  </a:lnTo>
                  <a:lnTo>
                    <a:pt x="908428" y="658109"/>
                  </a:lnTo>
                  <a:lnTo>
                    <a:pt x="909761" y="655538"/>
                  </a:lnTo>
                  <a:lnTo>
                    <a:pt x="912330" y="651635"/>
                  </a:lnTo>
                  <a:lnTo>
                    <a:pt x="914899" y="650302"/>
                  </a:lnTo>
                  <a:lnTo>
                    <a:pt x="916136" y="647732"/>
                  </a:lnTo>
                  <a:lnTo>
                    <a:pt x="916136" y="645162"/>
                  </a:lnTo>
                  <a:lnTo>
                    <a:pt x="913567" y="643829"/>
                  </a:lnTo>
                  <a:lnTo>
                    <a:pt x="912330" y="643829"/>
                  </a:lnTo>
                  <a:lnTo>
                    <a:pt x="909761" y="646494"/>
                  </a:lnTo>
                  <a:lnTo>
                    <a:pt x="908428" y="650302"/>
                  </a:lnTo>
                  <a:lnTo>
                    <a:pt x="907096" y="652873"/>
                  </a:lnTo>
                  <a:lnTo>
                    <a:pt x="904623" y="654206"/>
                  </a:lnTo>
                  <a:lnTo>
                    <a:pt x="903290" y="654206"/>
                  </a:lnTo>
                  <a:lnTo>
                    <a:pt x="901958" y="652873"/>
                  </a:lnTo>
                  <a:lnTo>
                    <a:pt x="896820" y="655538"/>
                  </a:lnTo>
                  <a:lnTo>
                    <a:pt x="892918" y="658109"/>
                  </a:lnTo>
                  <a:lnTo>
                    <a:pt x="890350" y="659346"/>
                  </a:lnTo>
                  <a:lnTo>
                    <a:pt x="890350" y="660679"/>
                  </a:lnTo>
                  <a:lnTo>
                    <a:pt x="889017" y="661917"/>
                  </a:lnTo>
                  <a:lnTo>
                    <a:pt x="890350" y="664487"/>
                  </a:lnTo>
                  <a:lnTo>
                    <a:pt x="890350" y="667152"/>
                  </a:lnTo>
                  <a:lnTo>
                    <a:pt x="889017" y="676196"/>
                  </a:lnTo>
                  <a:lnTo>
                    <a:pt x="886448" y="685145"/>
                  </a:lnTo>
                  <a:lnTo>
                    <a:pt x="883879" y="687811"/>
                  </a:lnTo>
                  <a:lnTo>
                    <a:pt x="881310" y="689048"/>
                  </a:lnTo>
                  <a:lnTo>
                    <a:pt x="877503" y="691619"/>
                  </a:lnTo>
                  <a:lnTo>
                    <a:pt x="867988" y="689048"/>
                  </a:lnTo>
                  <a:lnTo>
                    <a:pt x="861518" y="686478"/>
                  </a:lnTo>
                  <a:lnTo>
                    <a:pt x="858948" y="683908"/>
                  </a:lnTo>
                  <a:lnTo>
                    <a:pt x="857617" y="681337"/>
                  </a:lnTo>
                  <a:lnTo>
                    <a:pt x="857617" y="677910"/>
                  </a:lnTo>
                  <a:lnTo>
                    <a:pt x="860186" y="677910"/>
                  </a:lnTo>
                  <a:lnTo>
                    <a:pt x="861518" y="676672"/>
                  </a:lnTo>
                  <a:lnTo>
                    <a:pt x="862755" y="675340"/>
                  </a:lnTo>
                  <a:lnTo>
                    <a:pt x="861518" y="672769"/>
                  </a:lnTo>
                  <a:lnTo>
                    <a:pt x="860186" y="671437"/>
                  </a:lnTo>
                  <a:lnTo>
                    <a:pt x="855047" y="671437"/>
                  </a:lnTo>
                  <a:lnTo>
                    <a:pt x="851146" y="674007"/>
                  </a:lnTo>
                  <a:lnTo>
                    <a:pt x="846008" y="676672"/>
                  </a:lnTo>
                  <a:lnTo>
                    <a:pt x="842107" y="677910"/>
                  </a:lnTo>
                  <a:lnTo>
                    <a:pt x="839537" y="676672"/>
                  </a:lnTo>
                  <a:lnTo>
                    <a:pt x="836968" y="674007"/>
                  </a:lnTo>
                  <a:lnTo>
                    <a:pt x="834399" y="668866"/>
                  </a:lnTo>
                  <a:lnTo>
                    <a:pt x="833162" y="663725"/>
                  </a:lnTo>
                  <a:lnTo>
                    <a:pt x="835731" y="659822"/>
                  </a:lnTo>
                  <a:lnTo>
                    <a:pt x="838300" y="657252"/>
                  </a:lnTo>
                  <a:lnTo>
                    <a:pt x="843438" y="653349"/>
                  </a:lnTo>
                  <a:lnTo>
                    <a:pt x="847340" y="653349"/>
                  </a:lnTo>
                  <a:lnTo>
                    <a:pt x="851146" y="654681"/>
                  </a:lnTo>
                  <a:lnTo>
                    <a:pt x="858568" y="654681"/>
                  </a:lnTo>
                  <a:lnTo>
                    <a:pt x="859900" y="653349"/>
                  </a:lnTo>
                  <a:lnTo>
                    <a:pt x="858568" y="650778"/>
                  </a:lnTo>
                  <a:lnTo>
                    <a:pt x="859900" y="649446"/>
                  </a:lnTo>
                  <a:lnTo>
                    <a:pt x="859900" y="648208"/>
                  </a:lnTo>
                  <a:lnTo>
                    <a:pt x="866371" y="648208"/>
                  </a:lnTo>
                  <a:lnTo>
                    <a:pt x="867608" y="645637"/>
                  </a:lnTo>
                  <a:lnTo>
                    <a:pt x="867608" y="641830"/>
                  </a:lnTo>
                  <a:lnTo>
                    <a:pt x="868940" y="637926"/>
                  </a:lnTo>
                  <a:lnTo>
                    <a:pt x="871509" y="634023"/>
                  </a:lnTo>
                  <a:lnTo>
                    <a:pt x="874078" y="631453"/>
                  </a:lnTo>
                  <a:lnTo>
                    <a:pt x="874078" y="630120"/>
                  </a:lnTo>
                  <a:lnTo>
                    <a:pt x="872746" y="628883"/>
                  </a:lnTo>
                  <a:lnTo>
                    <a:pt x="871509" y="627550"/>
                  </a:lnTo>
                  <a:lnTo>
                    <a:pt x="870176" y="626312"/>
                  </a:lnTo>
                  <a:lnTo>
                    <a:pt x="870176" y="624979"/>
                  </a:lnTo>
                  <a:lnTo>
                    <a:pt x="871509" y="623742"/>
                  </a:lnTo>
                  <a:lnTo>
                    <a:pt x="874078" y="622409"/>
                  </a:lnTo>
                  <a:lnTo>
                    <a:pt x="877599" y="620791"/>
                  </a:lnTo>
                  <a:lnTo>
                    <a:pt x="881405" y="619553"/>
                  </a:lnTo>
                  <a:lnTo>
                    <a:pt x="885306" y="618220"/>
                  </a:lnTo>
                  <a:lnTo>
                    <a:pt x="869796" y="596325"/>
                  </a:lnTo>
                  <a:close/>
                  <a:moveTo>
                    <a:pt x="850385" y="620791"/>
                  </a:moveTo>
                  <a:lnTo>
                    <a:pt x="850385" y="622124"/>
                  </a:lnTo>
                  <a:lnTo>
                    <a:pt x="851622" y="622124"/>
                  </a:lnTo>
                  <a:lnTo>
                    <a:pt x="851622" y="628597"/>
                  </a:lnTo>
                  <a:lnTo>
                    <a:pt x="850385" y="629835"/>
                  </a:lnTo>
                  <a:lnTo>
                    <a:pt x="850385" y="631167"/>
                  </a:lnTo>
                  <a:lnTo>
                    <a:pt x="849053" y="631167"/>
                  </a:lnTo>
                  <a:lnTo>
                    <a:pt x="849053" y="633738"/>
                  </a:lnTo>
                  <a:lnTo>
                    <a:pt x="847816" y="635071"/>
                  </a:lnTo>
                  <a:lnTo>
                    <a:pt x="846483" y="636308"/>
                  </a:lnTo>
                  <a:lnTo>
                    <a:pt x="845152" y="637641"/>
                  </a:lnTo>
                  <a:lnTo>
                    <a:pt x="843915" y="637641"/>
                  </a:lnTo>
                  <a:lnTo>
                    <a:pt x="843915" y="639830"/>
                  </a:lnTo>
                  <a:lnTo>
                    <a:pt x="845152" y="639830"/>
                  </a:lnTo>
                  <a:lnTo>
                    <a:pt x="845152" y="642401"/>
                  </a:lnTo>
                  <a:lnTo>
                    <a:pt x="840013" y="642401"/>
                  </a:lnTo>
                  <a:lnTo>
                    <a:pt x="838776" y="641163"/>
                  </a:lnTo>
                  <a:lnTo>
                    <a:pt x="837444" y="639830"/>
                  </a:lnTo>
                  <a:lnTo>
                    <a:pt x="836207" y="639830"/>
                  </a:lnTo>
                  <a:lnTo>
                    <a:pt x="834875" y="638498"/>
                  </a:lnTo>
                  <a:lnTo>
                    <a:pt x="834875" y="637260"/>
                  </a:lnTo>
                  <a:lnTo>
                    <a:pt x="833638" y="635927"/>
                  </a:lnTo>
                  <a:lnTo>
                    <a:pt x="832306" y="635927"/>
                  </a:lnTo>
                  <a:lnTo>
                    <a:pt x="832306" y="629454"/>
                  </a:lnTo>
                  <a:lnTo>
                    <a:pt x="830022" y="629454"/>
                  </a:lnTo>
                  <a:lnTo>
                    <a:pt x="830022" y="630786"/>
                  </a:lnTo>
                  <a:lnTo>
                    <a:pt x="828690" y="630786"/>
                  </a:lnTo>
                  <a:lnTo>
                    <a:pt x="828690" y="629454"/>
                  </a:lnTo>
                  <a:lnTo>
                    <a:pt x="826121" y="629454"/>
                  </a:lnTo>
                  <a:lnTo>
                    <a:pt x="824789" y="630786"/>
                  </a:lnTo>
                  <a:lnTo>
                    <a:pt x="823552" y="632024"/>
                  </a:lnTo>
                  <a:lnTo>
                    <a:pt x="823552" y="634690"/>
                  </a:lnTo>
                  <a:lnTo>
                    <a:pt x="822219" y="635927"/>
                  </a:lnTo>
                  <a:lnTo>
                    <a:pt x="820982" y="637260"/>
                  </a:lnTo>
                  <a:lnTo>
                    <a:pt x="820982" y="638498"/>
                  </a:lnTo>
                  <a:lnTo>
                    <a:pt x="819650" y="639830"/>
                  </a:lnTo>
                  <a:lnTo>
                    <a:pt x="818414" y="641163"/>
                  </a:lnTo>
                  <a:lnTo>
                    <a:pt x="817081" y="642401"/>
                  </a:lnTo>
                  <a:lnTo>
                    <a:pt x="815844" y="642401"/>
                  </a:lnTo>
                  <a:lnTo>
                    <a:pt x="815844" y="643638"/>
                  </a:lnTo>
                  <a:lnTo>
                    <a:pt x="814512" y="644971"/>
                  </a:lnTo>
                  <a:lnTo>
                    <a:pt x="813275" y="646304"/>
                  </a:lnTo>
                  <a:lnTo>
                    <a:pt x="810611" y="648779"/>
                  </a:lnTo>
                  <a:lnTo>
                    <a:pt x="809374" y="648779"/>
                  </a:lnTo>
                  <a:lnTo>
                    <a:pt x="809374" y="650112"/>
                  </a:lnTo>
                  <a:lnTo>
                    <a:pt x="808042" y="651445"/>
                  </a:lnTo>
                  <a:lnTo>
                    <a:pt x="808042" y="652682"/>
                  </a:lnTo>
                  <a:lnTo>
                    <a:pt x="806805" y="652682"/>
                  </a:lnTo>
                  <a:lnTo>
                    <a:pt x="805472" y="654015"/>
                  </a:lnTo>
                  <a:lnTo>
                    <a:pt x="804141" y="654015"/>
                  </a:lnTo>
                  <a:lnTo>
                    <a:pt x="802904" y="655348"/>
                  </a:lnTo>
                  <a:lnTo>
                    <a:pt x="801476" y="655348"/>
                  </a:lnTo>
                  <a:lnTo>
                    <a:pt x="800144" y="656586"/>
                  </a:lnTo>
                  <a:lnTo>
                    <a:pt x="798812" y="656586"/>
                  </a:lnTo>
                  <a:lnTo>
                    <a:pt x="798812" y="657918"/>
                  </a:lnTo>
                  <a:lnTo>
                    <a:pt x="797575" y="656586"/>
                  </a:lnTo>
                  <a:lnTo>
                    <a:pt x="795006" y="656586"/>
                  </a:lnTo>
                  <a:lnTo>
                    <a:pt x="795006" y="657918"/>
                  </a:lnTo>
                  <a:lnTo>
                    <a:pt x="789772" y="657918"/>
                  </a:lnTo>
                  <a:lnTo>
                    <a:pt x="789772" y="659156"/>
                  </a:lnTo>
                  <a:lnTo>
                    <a:pt x="779496" y="659156"/>
                  </a:lnTo>
                  <a:lnTo>
                    <a:pt x="779496" y="660489"/>
                  </a:lnTo>
                  <a:lnTo>
                    <a:pt x="778163" y="660489"/>
                  </a:lnTo>
                  <a:lnTo>
                    <a:pt x="776926" y="661726"/>
                  </a:lnTo>
                  <a:lnTo>
                    <a:pt x="766555" y="661726"/>
                  </a:lnTo>
                  <a:lnTo>
                    <a:pt x="763986" y="660489"/>
                  </a:lnTo>
                  <a:lnTo>
                    <a:pt x="762749" y="660489"/>
                  </a:lnTo>
                  <a:lnTo>
                    <a:pt x="761416" y="659156"/>
                  </a:lnTo>
                  <a:lnTo>
                    <a:pt x="758848" y="659156"/>
                  </a:lnTo>
                  <a:lnTo>
                    <a:pt x="757515" y="657918"/>
                  </a:lnTo>
                  <a:lnTo>
                    <a:pt x="753899" y="657918"/>
                  </a:lnTo>
                  <a:lnTo>
                    <a:pt x="751425" y="656586"/>
                  </a:lnTo>
                  <a:lnTo>
                    <a:pt x="746192" y="656586"/>
                  </a:lnTo>
                  <a:lnTo>
                    <a:pt x="743623" y="655348"/>
                  </a:lnTo>
                  <a:lnTo>
                    <a:pt x="739817" y="655348"/>
                  </a:lnTo>
                  <a:lnTo>
                    <a:pt x="738485" y="656586"/>
                  </a:lnTo>
                  <a:lnTo>
                    <a:pt x="735915" y="656586"/>
                  </a:lnTo>
                  <a:lnTo>
                    <a:pt x="734583" y="655348"/>
                  </a:lnTo>
                  <a:lnTo>
                    <a:pt x="732014" y="655348"/>
                  </a:lnTo>
                  <a:lnTo>
                    <a:pt x="729445" y="654015"/>
                  </a:lnTo>
                  <a:lnTo>
                    <a:pt x="728113" y="652682"/>
                  </a:lnTo>
                  <a:lnTo>
                    <a:pt x="726876" y="651445"/>
                  </a:lnTo>
                  <a:lnTo>
                    <a:pt x="725353" y="651445"/>
                  </a:lnTo>
                  <a:lnTo>
                    <a:pt x="722784" y="648779"/>
                  </a:lnTo>
                  <a:lnTo>
                    <a:pt x="722784" y="647542"/>
                  </a:lnTo>
                  <a:lnTo>
                    <a:pt x="721547" y="646304"/>
                  </a:lnTo>
                  <a:lnTo>
                    <a:pt x="720215" y="644971"/>
                  </a:lnTo>
                  <a:lnTo>
                    <a:pt x="720215" y="643638"/>
                  </a:lnTo>
                  <a:lnTo>
                    <a:pt x="718883" y="642401"/>
                  </a:lnTo>
                  <a:lnTo>
                    <a:pt x="718883" y="638498"/>
                  </a:lnTo>
                  <a:lnTo>
                    <a:pt x="717646" y="635927"/>
                  </a:lnTo>
                  <a:lnTo>
                    <a:pt x="717646" y="633357"/>
                  </a:lnTo>
                  <a:lnTo>
                    <a:pt x="718883" y="630786"/>
                  </a:lnTo>
                  <a:lnTo>
                    <a:pt x="720215" y="626884"/>
                  </a:lnTo>
                  <a:lnTo>
                    <a:pt x="721547" y="624313"/>
                  </a:lnTo>
                  <a:lnTo>
                    <a:pt x="722784" y="623075"/>
                  </a:lnTo>
                  <a:lnTo>
                    <a:pt x="722784" y="621743"/>
                  </a:lnTo>
                  <a:lnTo>
                    <a:pt x="724116" y="621743"/>
                  </a:lnTo>
                  <a:lnTo>
                    <a:pt x="725353" y="620791"/>
                  </a:lnTo>
                  <a:lnTo>
                    <a:pt x="727923" y="618220"/>
                  </a:lnTo>
                  <a:lnTo>
                    <a:pt x="731824" y="615650"/>
                  </a:lnTo>
                  <a:lnTo>
                    <a:pt x="733156" y="614412"/>
                  </a:lnTo>
                  <a:lnTo>
                    <a:pt x="734393" y="614412"/>
                  </a:lnTo>
                  <a:lnTo>
                    <a:pt x="734393" y="613080"/>
                  </a:lnTo>
                  <a:lnTo>
                    <a:pt x="735725" y="611747"/>
                  </a:lnTo>
                  <a:lnTo>
                    <a:pt x="738294" y="607939"/>
                  </a:lnTo>
                  <a:lnTo>
                    <a:pt x="738294" y="605369"/>
                  </a:lnTo>
                  <a:lnTo>
                    <a:pt x="739626" y="604036"/>
                  </a:lnTo>
                  <a:lnTo>
                    <a:pt x="739626" y="602798"/>
                  </a:lnTo>
                  <a:lnTo>
                    <a:pt x="740863" y="602798"/>
                  </a:lnTo>
                  <a:lnTo>
                    <a:pt x="742196" y="601465"/>
                  </a:lnTo>
                  <a:lnTo>
                    <a:pt x="742196" y="597562"/>
                  </a:lnTo>
                  <a:lnTo>
                    <a:pt x="744765" y="594992"/>
                  </a:lnTo>
                  <a:lnTo>
                    <a:pt x="746002" y="592421"/>
                  </a:lnTo>
                  <a:lnTo>
                    <a:pt x="747334" y="591089"/>
                  </a:lnTo>
                  <a:lnTo>
                    <a:pt x="748571" y="589851"/>
                  </a:lnTo>
                  <a:lnTo>
                    <a:pt x="748571" y="588518"/>
                  </a:lnTo>
                  <a:lnTo>
                    <a:pt x="749903" y="587281"/>
                  </a:lnTo>
                  <a:lnTo>
                    <a:pt x="749903" y="585948"/>
                  </a:lnTo>
                  <a:lnTo>
                    <a:pt x="753709" y="583378"/>
                  </a:lnTo>
                  <a:lnTo>
                    <a:pt x="756374" y="582045"/>
                  </a:lnTo>
                  <a:lnTo>
                    <a:pt x="760179" y="582045"/>
                  </a:lnTo>
                  <a:lnTo>
                    <a:pt x="761512" y="580807"/>
                  </a:lnTo>
                  <a:lnTo>
                    <a:pt x="764081" y="580807"/>
                  </a:lnTo>
                  <a:lnTo>
                    <a:pt x="764081" y="582045"/>
                  </a:lnTo>
                  <a:lnTo>
                    <a:pt x="770551" y="582045"/>
                  </a:lnTo>
                  <a:lnTo>
                    <a:pt x="771884" y="583378"/>
                  </a:lnTo>
                  <a:lnTo>
                    <a:pt x="775689" y="583378"/>
                  </a:lnTo>
                  <a:lnTo>
                    <a:pt x="777022" y="584710"/>
                  </a:lnTo>
                  <a:lnTo>
                    <a:pt x="782445" y="584710"/>
                  </a:lnTo>
                  <a:lnTo>
                    <a:pt x="785015" y="585948"/>
                  </a:lnTo>
                  <a:lnTo>
                    <a:pt x="786346" y="585948"/>
                  </a:lnTo>
                  <a:lnTo>
                    <a:pt x="786346" y="587281"/>
                  </a:lnTo>
                  <a:lnTo>
                    <a:pt x="788916" y="587281"/>
                  </a:lnTo>
                  <a:lnTo>
                    <a:pt x="790153" y="588518"/>
                  </a:lnTo>
                  <a:lnTo>
                    <a:pt x="791485" y="588518"/>
                  </a:lnTo>
                  <a:lnTo>
                    <a:pt x="791485" y="591089"/>
                  </a:lnTo>
                  <a:lnTo>
                    <a:pt x="791961" y="591089"/>
                  </a:lnTo>
                  <a:lnTo>
                    <a:pt x="791961" y="592231"/>
                  </a:lnTo>
                  <a:lnTo>
                    <a:pt x="794625" y="592231"/>
                  </a:lnTo>
                  <a:lnTo>
                    <a:pt x="797194" y="593564"/>
                  </a:lnTo>
                  <a:lnTo>
                    <a:pt x="798431" y="593564"/>
                  </a:lnTo>
                  <a:lnTo>
                    <a:pt x="799763" y="594801"/>
                  </a:lnTo>
                  <a:lnTo>
                    <a:pt x="801096" y="596134"/>
                  </a:lnTo>
                  <a:lnTo>
                    <a:pt x="802333" y="596134"/>
                  </a:lnTo>
                  <a:lnTo>
                    <a:pt x="802333" y="597372"/>
                  </a:lnTo>
                  <a:lnTo>
                    <a:pt x="803569" y="599942"/>
                  </a:lnTo>
                  <a:lnTo>
                    <a:pt x="803569" y="606416"/>
                  </a:lnTo>
                  <a:lnTo>
                    <a:pt x="804901" y="606416"/>
                  </a:lnTo>
                  <a:lnTo>
                    <a:pt x="804901" y="607749"/>
                  </a:lnTo>
                  <a:lnTo>
                    <a:pt x="807471" y="607749"/>
                  </a:lnTo>
                  <a:lnTo>
                    <a:pt x="808803" y="606416"/>
                  </a:lnTo>
                  <a:lnTo>
                    <a:pt x="811372" y="606416"/>
                  </a:lnTo>
                  <a:lnTo>
                    <a:pt x="811372" y="606416"/>
                  </a:lnTo>
                  <a:lnTo>
                    <a:pt x="813941" y="606416"/>
                  </a:lnTo>
                  <a:lnTo>
                    <a:pt x="813941" y="607749"/>
                  </a:lnTo>
                  <a:lnTo>
                    <a:pt x="816510" y="607749"/>
                  </a:lnTo>
                  <a:lnTo>
                    <a:pt x="817842" y="606416"/>
                  </a:lnTo>
                  <a:lnTo>
                    <a:pt x="820507" y="606416"/>
                  </a:lnTo>
                  <a:lnTo>
                    <a:pt x="821744" y="605178"/>
                  </a:lnTo>
                  <a:lnTo>
                    <a:pt x="823076" y="606416"/>
                  </a:lnTo>
                  <a:lnTo>
                    <a:pt x="828214" y="606416"/>
                  </a:lnTo>
                  <a:lnTo>
                    <a:pt x="828214" y="607749"/>
                  </a:lnTo>
                  <a:lnTo>
                    <a:pt x="829546" y="608986"/>
                  </a:lnTo>
                  <a:lnTo>
                    <a:pt x="829546" y="610319"/>
                  </a:lnTo>
                  <a:lnTo>
                    <a:pt x="830783" y="611556"/>
                  </a:lnTo>
                  <a:lnTo>
                    <a:pt x="832115" y="611556"/>
                  </a:lnTo>
                  <a:lnTo>
                    <a:pt x="833447" y="612889"/>
                  </a:lnTo>
                  <a:lnTo>
                    <a:pt x="838586" y="612889"/>
                  </a:lnTo>
                  <a:lnTo>
                    <a:pt x="839823" y="611556"/>
                  </a:lnTo>
                  <a:lnTo>
                    <a:pt x="841155" y="610319"/>
                  </a:lnTo>
                  <a:lnTo>
                    <a:pt x="841155" y="608986"/>
                  </a:lnTo>
                  <a:lnTo>
                    <a:pt x="842392" y="608986"/>
                  </a:lnTo>
                  <a:lnTo>
                    <a:pt x="842392" y="607749"/>
                  </a:lnTo>
                  <a:lnTo>
                    <a:pt x="844961" y="607749"/>
                  </a:lnTo>
                  <a:lnTo>
                    <a:pt x="844961" y="608986"/>
                  </a:lnTo>
                  <a:lnTo>
                    <a:pt x="846294" y="610319"/>
                  </a:lnTo>
                  <a:lnTo>
                    <a:pt x="847625" y="608986"/>
                  </a:lnTo>
                  <a:lnTo>
                    <a:pt x="849053" y="608986"/>
                  </a:lnTo>
                  <a:lnTo>
                    <a:pt x="849053" y="611271"/>
                  </a:lnTo>
                  <a:lnTo>
                    <a:pt x="850385" y="612604"/>
                  </a:lnTo>
                  <a:lnTo>
                    <a:pt x="850385" y="616412"/>
                  </a:lnTo>
                  <a:lnTo>
                    <a:pt x="851622" y="617744"/>
                  </a:lnTo>
                  <a:lnTo>
                    <a:pt x="850385" y="619077"/>
                  </a:lnTo>
                  <a:lnTo>
                    <a:pt x="849053" y="620791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85CBF17-6B6A-0B67-69FF-597BBED01390}"/>
                </a:ext>
              </a:extLst>
            </p:cNvPr>
            <p:cNvSpPr/>
            <p:nvPr/>
          </p:nvSpPr>
          <p:spPr>
            <a:xfrm>
              <a:off x="3020630" y="5164823"/>
              <a:ext cx="2258933" cy="2200756"/>
            </a:xfrm>
            <a:custGeom>
              <a:avLst/>
              <a:gdLst>
                <a:gd name="connsiteX0" fmla="*/ 2478934 w 2515092"/>
                <a:gd name="connsiteY0" fmla="*/ 1492430 h 2450319"/>
                <a:gd name="connsiteX1" fmla="*/ 2482835 w 2515092"/>
                <a:gd name="connsiteY1" fmla="*/ 1482149 h 2450319"/>
                <a:gd name="connsiteX2" fmla="*/ 2485404 w 2515092"/>
                <a:gd name="connsiteY2" fmla="*/ 1480816 h 2450319"/>
                <a:gd name="connsiteX3" fmla="*/ 2482835 w 2515092"/>
                <a:gd name="connsiteY3" fmla="*/ 1479483 h 2450319"/>
                <a:gd name="connsiteX4" fmla="*/ 2478934 w 2515092"/>
                <a:gd name="connsiteY4" fmla="*/ 1467869 h 2450319"/>
                <a:gd name="connsiteX5" fmla="*/ 2480171 w 2515092"/>
                <a:gd name="connsiteY5" fmla="*/ 1458920 h 2450319"/>
                <a:gd name="connsiteX6" fmla="*/ 2481503 w 2515092"/>
                <a:gd name="connsiteY6" fmla="*/ 1447211 h 2450319"/>
                <a:gd name="connsiteX7" fmla="*/ 2473795 w 2515092"/>
                <a:gd name="connsiteY7" fmla="*/ 1443403 h 2450319"/>
                <a:gd name="connsiteX8" fmla="*/ 2469894 w 2515092"/>
                <a:gd name="connsiteY8" fmla="*/ 1435596 h 2450319"/>
                <a:gd name="connsiteX9" fmla="*/ 2472464 w 2515092"/>
                <a:gd name="connsiteY9" fmla="*/ 1422745 h 2450319"/>
                <a:gd name="connsiteX10" fmla="*/ 2481503 w 2515092"/>
                <a:gd name="connsiteY10" fmla="*/ 1413701 h 2450319"/>
                <a:gd name="connsiteX11" fmla="*/ 2477602 w 2515092"/>
                <a:gd name="connsiteY11" fmla="*/ 1403324 h 2450319"/>
                <a:gd name="connsiteX12" fmla="*/ 2478934 w 2515092"/>
                <a:gd name="connsiteY12" fmla="*/ 1395613 h 2450319"/>
                <a:gd name="connsiteX13" fmla="*/ 2473795 w 2515092"/>
                <a:gd name="connsiteY13" fmla="*/ 1390472 h 2450319"/>
                <a:gd name="connsiteX14" fmla="*/ 2476365 w 2515092"/>
                <a:gd name="connsiteY14" fmla="*/ 1381428 h 2450319"/>
                <a:gd name="connsiteX15" fmla="*/ 2485404 w 2515092"/>
                <a:gd name="connsiteY15" fmla="*/ 1378858 h 2450319"/>
                <a:gd name="connsiteX16" fmla="*/ 2481503 w 2515092"/>
                <a:gd name="connsiteY16" fmla="*/ 1374955 h 2450319"/>
                <a:gd name="connsiteX17" fmla="*/ 2481503 w 2515092"/>
                <a:gd name="connsiteY17" fmla="*/ 1369814 h 2450319"/>
                <a:gd name="connsiteX18" fmla="*/ 2484072 w 2515092"/>
                <a:gd name="connsiteY18" fmla="*/ 1369814 h 2450319"/>
                <a:gd name="connsiteX19" fmla="*/ 2486641 w 2515092"/>
                <a:gd name="connsiteY19" fmla="*/ 1362008 h 2450319"/>
                <a:gd name="connsiteX20" fmla="*/ 2495681 w 2515092"/>
                <a:gd name="connsiteY20" fmla="*/ 1358200 h 2450319"/>
                <a:gd name="connsiteX21" fmla="*/ 2497013 w 2515092"/>
                <a:gd name="connsiteY21" fmla="*/ 1347823 h 2450319"/>
                <a:gd name="connsiteX22" fmla="*/ 2494444 w 2515092"/>
                <a:gd name="connsiteY22" fmla="*/ 1345253 h 2450319"/>
                <a:gd name="connsiteX23" fmla="*/ 2507290 w 2515092"/>
                <a:gd name="connsiteY23" fmla="*/ 1325928 h 2450319"/>
                <a:gd name="connsiteX24" fmla="*/ 2504720 w 2515092"/>
                <a:gd name="connsiteY24" fmla="*/ 1322024 h 2450319"/>
                <a:gd name="connsiteX25" fmla="*/ 2507290 w 2515092"/>
                <a:gd name="connsiteY25" fmla="*/ 1319454 h 2450319"/>
                <a:gd name="connsiteX26" fmla="*/ 2503483 w 2515092"/>
                <a:gd name="connsiteY26" fmla="*/ 1311743 h 2450319"/>
                <a:gd name="connsiteX27" fmla="*/ 2507290 w 2515092"/>
                <a:gd name="connsiteY27" fmla="*/ 1309078 h 2450319"/>
                <a:gd name="connsiteX28" fmla="*/ 2507290 w 2515092"/>
                <a:gd name="connsiteY28" fmla="*/ 1303937 h 2450319"/>
                <a:gd name="connsiteX29" fmla="*/ 2511191 w 2515092"/>
                <a:gd name="connsiteY29" fmla="*/ 1301367 h 2450319"/>
                <a:gd name="connsiteX30" fmla="*/ 2509859 w 2515092"/>
                <a:gd name="connsiteY30" fmla="*/ 1296226 h 2450319"/>
                <a:gd name="connsiteX31" fmla="*/ 2502151 w 2515092"/>
                <a:gd name="connsiteY31" fmla="*/ 1293560 h 2450319"/>
                <a:gd name="connsiteX32" fmla="*/ 2503483 w 2515092"/>
                <a:gd name="connsiteY32" fmla="*/ 1284611 h 2450319"/>
                <a:gd name="connsiteX33" fmla="*/ 2515092 w 2515092"/>
                <a:gd name="connsiteY33" fmla="*/ 1278138 h 2450319"/>
                <a:gd name="connsiteX34" fmla="*/ 2511191 w 2515092"/>
                <a:gd name="connsiteY34" fmla="*/ 1274235 h 2450319"/>
                <a:gd name="connsiteX35" fmla="*/ 2512428 w 2515092"/>
                <a:gd name="connsiteY35" fmla="*/ 1270332 h 2450319"/>
                <a:gd name="connsiteX36" fmla="*/ 2504720 w 2515092"/>
                <a:gd name="connsiteY36" fmla="*/ 1265191 h 2450319"/>
                <a:gd name="connsiteX37" fmla="*/ 2509859 w 2515092"/>
                <a:gd name="connsiteY37" fmla="*/ 1260050 h 2450319"/>
                <a:gd name="connsiteX38" fmla="*/ 2507290 w 2515092"/>
                <a:gd name="connsiteY38" fmla="*/ 1251006 h 2450319"/>
                <a:gd name="connsiteX39" fmla="*/ 2509859 w 2515092"/>
                <a:gd name="connsiteY39" fmla="*/ 1251006 h 2450319"/>
                <a:gd name="connsiteX40" fmla="*/ 2509859 w 2515092"/>
                <a:gd name="connsiteY40" fmla="*/ 1245866 h 2450319"/>
                <a:gd name="connsiteX41" fmla="*/ 2506053 w 2515092"/>
                <a:gd name="connsiteY41" fmla="*/ 1244533 h 2450319"/>
                <a:gd name="connsiteX42" fmla="*/ 2500914 w 2515092"/>
                <a:gd name="connsiteY42" fmla="*/ 1248436 h 2450319"/>
                <a:gd name="connsiteX43" fmla="*/ 2497013 w 2515092"/>
                <a:gd name="connsiteY43" fmla="*/ 1247103 h 2450319"/>
                <a:gd name="connsiteX44" fmla="*/ 2497013 w 2515092"/>
                <a:gd name="connsiteY44" fmla="*/ 1235489 h 2450319"/>
                <a:gd name="connsiteX45" fmla="*/ 2493112 w 2515092"/>
                <a:gd name="connsiteY45" fmla="*/ 1232919 h 2450319"/>
                <a:gd name="connsiteX46" fmla="*/ 2493112 w 2515092"/>
                <a:gd name="connsiteY46" fmla="*/ 1226540 h 2450319"/>
                <a:gd name="connsiteX47" fmla="*/ 2478934 w 2515092"/>
                <a:gd name="connsiteY47" fmla="*/ 1217401 h 2450319"/>
                <a:gd name="connsiteX48" fmla="*/ 2487973 w 2515092"/>
                <a:gd name="connsiteY48" fmla="*/ 1203216 h 2450319"/>
                <a:gd name="connsiteX49" fmla="*/ 2482835 w 2515092"/>
                <a:gd name="connsiteY49" fmla="*/ 1203216 h 2450319"/>
                <a:gd name="connsiteX50" fmla="*/ 2482835 w 2515092"/>
                <a:gd name="connsiteY50" fmla="*/ 1198076 h 2450319"/>
                <a:gd name="connsiteX51" fmla="*/ 2476365 w 2515092"/>
                <a:gd name="connsiteY51" fmla="*/ 1194173 h 2450319"/>
                <a:gd name="connsiteX52" fmla="*/ 2475032 w 2515092"/>
                <a:gd name="connsiteY52" fmla="*/ 1183891 h 2450319"/>
                <a:gd name="connsiteX53" fmla="*/ 2469894 w 2515092"/>
                <a:gd name="connsiteY53" fmla="*/ 1183891 h 2450319"/>
                <a:gd name="connsiteX54" fmla="*/ 2464756 w 2515092"/>
                <a:gd name="connsiteY54" fmla="*/ 1178751 h 2450319"/>
                <a:gd name="connsiteX55" fmla="*/ 2471227 w 2515092"/>
                <a:gd name="connsiteY55" fmla="*/ 1176180 h 2450319"/>
                <a:gd name="connsiteX56" fmla="*/ 2473795 w 2515092"/>
                <a:gd name="connsiteY56" fmla="*/ 1170944 h 2450319"/>
                <a:gd name="connsiteX57" fmla="*/ 2465993 w 2515092"/>
                <a:gd name="connsiteY57" fmla="*/ 1167136 h 2450319"/>
                <a:gd name="connsiteX58" fmla="*/ 2459618 w 2515092"/>
                <a:gd name="connsiteY58" fmla="*/ 1168374 h 2450319"/>
                <a:gd name="connsiteX59" fmla="*/ 2447914 w 2515092"/>
                <a:gd name="connsiteY59" fmla="*/ 1154189 h 2450319"/>
                <a:gd name="connsiteX60" fmla="*/ 2455717 w 2515092"/>
                <a:gd name="connsiteY60" fmla="*/ 1128390 h 2450319"/>
                <a:gd name="connsiteX61" fmla="*/ 2451815 w 2515092"/>
                <a:gd name="connsiteY61" fmla="*/ 1127057 h 2450319"/>
                <a:gd name="connsiteX62" fmla="*/ 2447914 w 2515092"/>
                <a:gd name="connsiteY62" fmla="*/ 1107732 h 2450319"/>
                <a:gd name="connsiteX63" fmla="*/ 2441539 w 2515092"/>
                <a:gd name="connsiteY63" fmla="*/ 1103829 h 2450319"/>
                <a:gd name="connsiteX64" fmla="*/ 2435068 w 2515092"/>
                <a:gd name="connsiteY64" fmla="*/ 1087074 h 2450319"/>
                <a:gd name="connsiteX65" fmla="*/ 2429930 w 2515092"/>
                <a:gd name="connsiteY65" fmla="*/ 1087074 h 2450319"/>
                <a:gd name="connsiteX66" fmla="*/ 2431167 w 2515092"/>
                <a:gd name="connsiteY66" fmla="*/ 1083171 h 2450319"/>
                <a:gd name="connsiteX67" fmla="*/ 2419559 w 2515092"/>
                <a:gd name="connsiteY67" fmla="*/ 1079268 h 2450319"/>
                <a:gd name="connsiteX68" fmla="*/ 2413088 w 2515092"/>
                <a:gd name="connsiteY68" fmla="*/ 1066416 h 2450319"/>
                <a:gd name="connsiteX69" fmla="*/ 2407949 w 2515092"/>
                <a:gd name="connsiteY69" fmla="*/ 1065083 h 2450319"/>
                <a:gd name="connsiteX70" fmla="*/ 2402811 w 2515092"/>
                <a:gd name="connsiteY70" fmla="*/ 831370 h 2450319"/>
                <a:gd name="connsiteX71" fmla="*/ 2400242 w 2515092"/>
                <a:gd name="connsiteY71" fmla="*/ 709992 h 2450319"/>
                <a:gd name="connsiteX72" fmla="*/ 2391202 w 2515092"/>
                <a:gd name="connsiteY72" fmla="*/ 704756 h 2450319"/>
                <a:gd name="connsiteX73" fmla="*/ 2378262 w 2515092"/>
                <a:gd name="connsiteY73" fmla="*/ 708659 h 2450319"/>
                <a:gd name="connsiteX74" fmla="*/ 2377025 w 2515092"/>
                <a:gd name="connsiteY74" fmla="*/ 702186 h 2450319"/>
                <a:gd name="connsiteX75" fmla="*/ 2369222 w 2515092"/>
                <a:gd name="connsiteY75" fmla="*/ 704756 h 2450319"/>
                <a:gd name="connsiteX76" fmla="*/ 2367985 w 2515092"/>
                <a:gd name="connsiteY76" fmla="*/ 711229 h 2450319"/>
                <a:gd name="connsiteX77" fmla="*/ 2362847 w 2515092"/>
                <a:gd name="connsiteY77" fmla="*/ 709992 h 2450319"/>
                <a:gd name="connsiteX78" fmla="*/ 2365416 w 2515092"/>
                <a:gd name="connsiteY78" fmla="*/ 704756 h 2450319"/>
                <a:gd name="connsiteX79" fmla="*/ 2362847 w 2515092"/>
                <a:gd name="connsiteY79" fmla="*/ 703518 h 2450319"/>
                <a:gd name="connsiteX80" fmla="*/ 2356377 w 2515092"/>
                <a:gd name="connsiteY80" fmla="*/ 709992 h 2450319"/>
                <a:gd name="connsiteX81" fmla="*/ 2355044 w 2515092"/>
                <a:gd name="connsiteY81" fmla="*/ 703518 h 2450319"/>
                <a:gd name="connsiteX82" fmla="*/ 2351143 w 2515092"/>
                <a:gd name="connsiteY82" fmla="*/ 706089 h 2450319"/>
                <a:gd name="connsiteX83" fmla="*/ 2351143 w 2515092"/>
                <a:gd name="connsiteY83" fmla="*/ 711229 h 2450319"/>
                <a:gd name="connsiteX84" fmla="*/ 2346005 w 2515092"/>
                <a:gd name="connsiteY84" fmla="*/ 707422 h 2450319"/>
                <a:gd name="connsiteX85" fmla="*/ 2338297 w 2515092"/>
                <a:gd name="connsiteY85" fmla="*/ 713800 h 2450319"/>
                <a:gd name="connsiteX86" fmla="*/ 2333159 w 2515092"/>
                <a:gd name="connsiteY86" fmla="*/ 711229 h 2450319"/>
                <a:gd name="connsiteX87" fmla="*/ 2338297 w 2515092"/>
                <a:gd name="connsiteY87" fmla="*/ 703518 h 2450319"/>
                <a:gd name="connsiteX88" fmla="*/ 2330495 w 2515092"/>
                <a:gd name="connsiteY88" fmla="*/ 707422 h 2450319"/>
                <a:gd name="connsiteX89" fmla="*/ 2322787 w 2515092"/>
                <a:gd name="connsiteY89" fmla="*/ 700948 h 2450319"/>
                <a:gd name="connsiteX90" fmla="*/ 2325357 w 2515092"/>
                <a:gd name="connsiteY90" fmla="*/ 693142 h 2450319"/>
                <a:gd name="connsiteX91" fmla="*/ 2317649 w 2515092"/>
                <a:gd name="connsiteY91" fmla="*/ 693142 h 2450319"/>
                <a:gd name="connsiteX92" fmla="*/ 2308609 w 2515092"/>
                <a:gd name="connsiteY92" fmla="*/ 697045 h 2450319"/>
                <a:gd name="connsiteX93" fmla="*/ 2309942 w 2515092"/>
                <a:gd name="connsiteY93" fmla="*/ 691904 h 2450319"/>
                <a:gd name="connsiteX94" fmla="*/ 2303471 w 2515092"/>
                <a:gd name="connsiteY94" fmla="*/ 694475 h 2450319"/>
                <a:gd name="connsiteX95" fmla="*/ 2302139 w 2515092"/>
                <a:gd name="connsiteY95" fmla="*/ 693142 h 2450319"/>
                <a:gd name="connsiteX96" fmla="*/ 2306040 w 2515092"/>
                <a:gd name="connsiteY96" fmla="*/ 689334 h 2450319"/>
                <a:gd name="connsiteX97" fmla="*/ 2297001 w 2515092"/>
                <a:gd name="connsiteY97" fmla="*/ 689334 h 2450319"/>
                <a:gd name="connsiteX98" fmla="*/ 2302139 w 2515092"/>
                <a:gd name="connsiteY98" fmla="*/ 686763 h 2450319"/>
                <a:gd name="connsiteX99" fmla="*/ 2297001 w 2515092"/>
                <a:gd name="connsiteY99" fmla="*/ 684193 h 2450319"/>
                <a:gd name="connsiteX100" fmla="*/ 2294432 w 2515092"/>
                <a:gd name="connsiteY100" fmla="*/ 688001 h 2450319"/>
                <a:gd name="connsiteX101" fmla="*/ 2289294 w 2515092"/>
                <a:gd name="connsiteY101" fmla="*/ 682860 h 2450319"/>
                <a:gd name="connsiteX102" fmla="*/ 2286629 w 2515092"/>
                <a:gd name="connsiteY102" fmla="*/ 686763 h 2450319"/>
                <a:gd name="connsiteX103" fmla="*/ 2281491 w 2515092"/>
                <a:gd name="connsiteY103" fmla="*/ 688001 h 2450319"/>
                <a:gd name="connsiteX104" fmla="*/ 2286629 w 2515092"/>
                <a:gd name="connsiteY104" fmla="*/ 685431 h 2450319"/>
                <a:gd name="connsiteX105" fmla="*/ 2284060 w 2515092"/>
                <a:gd name="connsiteY105" fmla="*/ 681528 h 2450319"/>
                <a:gd name="connsiteX106" fmla="*/ 2265981 w 2515092"/>
                <a:gd name="connsiteY106" fmla="*/ 678957 h 2450319"/>
                <a:gd name="connsiteX107" fmla="*/ 2268645 w 2515092"/>
                <a:gd name="connsiteY107" fmla="*/ 676387 h 2450319"/>
                <a:gd name="connsiteX108" fmla="*/ 2264744 w 2515092"/>
                <a:gd name="connsiteY108" fmla="*/ 676387 h 2450319"/>
                <a:gd name="connsiteX109" fmla="*/ 2265981 w 2515092"/>
                <a:gd name="connsiteY109" fmla="*/ 671246 h 2450319"/>
                <a:gd name="connsiteX110" fmla="*/ 2259605 w 2515092"/>
                <a:gd name="connsiteY110" fmla="*/ 671246 h 2450319"/>
                <a:gd name="connsiteX111" fmla="*/ 2263412 w 2515092"/>
                <a:gd name="connsiteY111" fmla="*/ 668676 h 2450319"/>
                <a:gd name="connsiteX112" fmla="*/ 2257037 w 2515092"/>
                <a:gd name="connsiteY112" fmla="*/ 671246 h 2450319"/>
                <a:gd name="connsiteX113" fmla="*/ 2246665 w 2515092"/>
                <a:gd name="connsiteY113" fmla="*/ 668676 h 2450319"/>
                <a:gd name="connsiteX114" fmla="*/ 2235056 w 2515092"/>
                <a:gd name="connsiteY114" fmla="*/ 659632 h 2450319"/>
                <a:gd name="connsiteX115" fmla="*/ 2235056 w 2515092"/>
                <a:gd name="connsiteY115" fmla="*/ 654491 h 2450319"/>
                <a:gd name="connsiteX116" fmla="*/ 2231155 w 2515092"/>
                <a:gd name="connsiteY116" fmla="*/ 654491 h 2450319"/>
                <a:gd name="connsiteX117" fmla="*/ 2231155 w 2515092"/>
                <a:gd name="connsiteY117" fmla="*/ 648018 h 2450319"/>
                <a:gd name="connsiteX118" fmla="*/ 2226016 w 2515092"/>
                <a:gd name="connsiteY118" fmla="*/ 642782 h 2450319"/>
                <a:gd name="connsiteX119" fmla="*/ 2220878 w 2515092"/>
                <a:gd name="connsiteY119" fmla="*/ 645447 h 2450319"/>
                <a:gd name="connsiteX120" fmla="*/ 2211839 w 2515092"/>
                <a:gd name="connsiteY120" fmla="*/ 642782 h 2450319"/>
                <a:gd name="connsiteX121" fmla="*/ 2207937 w 2515092"/>
                <a:gd name="connsiteY121" fmla="*/ 631263 h 2450319"/>
                <a:gd name="connsiteX122" fmla="*/ 2204036 w 2515092"/>
                <a:gd name="connsiteY122" fmla="*/ 637641 h 2450319"/>
                <a:gd name="connsiteX123" fmla="*/ 2204036 w 2515092"/>
                <a:gd name="connsiteY123" fmla="*/ 631263 h 2450319"/>
                <a:gd name="connsiteX124" fmla="*/ 2196329 w 2515092"/>
                <a:gd name="connsiteY124" fmla="*/ 632500 h 2450319"/>
                <a:gd name="connsiteX125" fmla="*/ 2194996 w 2515092"/>
                <a:gd name="connsiteY125" fmla="*/ 626027 h 2450319"/>
                <a:gd name="connsiteX126" fmla="*/ 2191191 w 2515092"/>
                <a:gd name="connsiteY126" fmla="*/ 626027 h 2450319"/>
                <a:gd name="connsiteX127" fmla="*/ 2175681 w 2515092"/>
                <a:gd name="connsiteY127" fmla="*/ 620886 h 2450319"/>
                <a:gd name="connsiteX128" fmla="*/ 2171779 w 2515092"/>
                <a:gd name="connsiteY128" fmla="*/ 635071 h 2450319"/>
                <a:gd name="connsiteX129" fmla="*/ 2167973 w 2515092"/>
                <a:gd name="connsiteY129" fmla="*/ 631263 h 2450319"/>
                <a:gd name="connsiteX130" fmla="*/ 2165404 w 2515092"/>
                <a:gd name="connsiteY130" fmla="*/ 638974 h 2450319"/>
                <a:gd name="connsiteX131" fmla="*/ 2156364 w 2515092"/>
                <a:gd name="connsiteY131" fmla="*/ 636403 h 2450319"/>
                <a:gd name="connsiteX132" fmla="*/ 2156364 w 2515092"/>
                <a:gd name="connsiteY132" fmla="*/ 642782 h 2450319"/>
                <a:gd name="connsiteX133" fmla="*/ 2134384 w 2515092"/>
                <a:gd name="connsiteY133" fmla="*/ 644115 h 2450319"/>
                <a:gd name="connsiteX134" fmla="*/ 2131814 w 2515092"/>
                <a:gd name="connsiteY134" fmla="*/ 638974 h 2450319"/>
                <a:gd name="connsiteX135" fmla="*/ 2126676 w 2515092"/>
                <a:gd name="connsiteY135" fmla="*/ 640211 h 2450319"/>
                <a:gd name="connsiteX136" fmla="*/ 2124107 w 2515092"/>
                <a:gd name="connsiteY136" fmla="*/ 636403 h 2450319"/>
                <a:gd name="connsiteX137" fmla="*/ 2117637 w 2515092"/>
                <a:gd name="connsiteY137" fmla="*/ 638974 h 2450319"/>
                <a:gd name="connsiteX138" fmla="*/ 2122775 w 2515092"/>
                <a:gd name="connsiteY138" fmla="*/ 633738 h 2450319"/>
                <a:gd name="connsiteX139" fmla="*/ 2117637 w 2515092"/>
                <a:gd name="connsiteY139" fmla="*/ 635071 h 2450319"/>
                <a:gd name="connsiteX140" fmla="*/ 2115068 w 2515092"/>
                <a:gd name="connsiteY140" fmla="*/ 628597 h 2450319"/>
                <a:gd name="connsiteX141" fmla="*/ 2106028 w 2515092"/>
                <a:gd name="connsiteY141" fmla="*/ 626027 h 2450319"/>
                <a:gd name="connsiteX142" fmla="*/ 2104696 w 2515092"/>
                <a:gd name="connsiteY142" fmla="*/ 631263 h 2450319"/>
                <a:gd name="connsiteX143" fmla="*/ 2090518 w 2515092"/>
                <a:gd name="connsiteY143" fmla="*/ 636403 h 2450319"/>
                <a:gd name="connsiteX144" fmla="*/ 2078909 w 2515092"/>
                <a:gd name="connsiteY144" fmla="*/ 635071 h 2450319"/>
                <a:gd name="connsiteX145" fmla="*/ 2076340 w 2515092"/>
                <a:gd name="connsiteY145" fmla="*/ 646685 h 2450319"/>
                <a:gd name="connsiteX146" fmla="*/ 2071202 w 2515092"/>
                <a:gd name="connsiteY146" fmla="*/ 644115 h 2450319"/>
                <a:gd name="connsiteX147" fmla="*/ 2064731 w 2515092"/>
                <a:gd name="connsiteY147" fmla="*/ 649255 h 2450319"/>
                <a:gd name="connsiteX148" fmla="*/ 2042751 w 2515092"/>
                <a:gd name="connsiteY148" fmla="*/ 638974 h 2450319"/>
                <a:gd name="connsiteX149" fmla="*/ 2036376 w 2515092"/>
                <a:gd name="connsiteY149" fmla="*/ 645447 h 2450319"/>
                <a:gd name="connsiteX150" fmla="*/ 2032475 w 2515092"/>
                <a:gd name="connsiteY150" fmla="*/ 642782 h 2450319"/>
                <a:gd name="connsiteX151" fmla="*/ 2029810 w 2515092"/>
                <a:gd name="connsiteY151" fmla="*/ 649255 h 2450319"/>
                <a:gd name="connsiteX152" fmla="*/ 2027336 w 2515092"/>
                <a:gd name="connsiteY152" fmla="*/ 646685 h 2450319"/>
                <a:gd name="connsiteX153" fmla="*/ 2011826 w 2515092"/>
                <a:gd name="connsiteY153" fmla="*/ 651921 h 2450319"/>
                <a:gd name="connsiteX154" fmla="*/ 2001455 w 2515092"/>
                <a:gd name="connsiteY154" fmla="*/ 651921 h 2450319"/>
                <a:gd name="connsiteX155" fmla="*/ 1998885 w 2515092"/>
                <a:gd name="connsiteY155" fmla="*/ 656966 h 2450319"/>
                <a:gd name="connsiteX156" fmla="*/ 2006688 w 2515092"/>
                <a:gd name="connsiteY156" fmla="*/ 654491 h 2450319"/>
                <a:gd name="connsiteX157" fmla="*/ 2001455 w 2515092"/>
                <a:gd name="connsiteY157" fmla="*/ 666010 h 2450319"/>
                <a:gd name="connsiteX158" fmla="*/ 1992415 w 2515092"/>
                <a:gd name="connsiteY158" fmla="*/ 668676 h 2450319"/>
                <a:gd name="connsiteX159" fmla="*/ 1980806 w 2515092"/>
                <a:gd name="connsiteY159" fmla="*/ 664772 h 2450319"/>
                <a:gd name="connsiteX160" fmla="*/ 1977000 w 2515092"/>
                <a:gd name="connsiteY160" fmla="*/ 677720 h 2450319"/>
                <a:gd name="connsiteX161" fmla="*/ 1973099 w 2515092"/>
                <a:gd name="connsiteY161" fmla="*/ 681528 h 2450319"/>
                <a:gd name="connsiteX162" fmla="*/ 1967961 w 2515092"/>
                <a:gd name="connsiteY162" fmla="*/ 680290 h 2450319"/>
                <a:gd name="connsiteX163" fmla="*/ 1953783 w 2515092"/>
                <a:gd name="connsiteY163" fmla="*/ 660869 h 2450319"/>
                <a:gd name="connsiteX164" fmla="*/ 1942174 w 2515092"/>
                <a:gd name="connsiteY164" fmla="*/ 663440 h 2450319"/>
                <a:gd name="connsiteX165" fmla="*/ 1936941 w 2515092"/>
                <a:gd name="connsiteY165" fmla="*/ 654491 h 2450319"/>
                <a:gd name="connsiteX166" fmla="*/ 1920194 w 2515092"/>
                <a:gd name="connsiteY166" fmla="*/ 649255 h 2450319"/>
                <a:gd name="connsiteX167" fmla="*/ 1917624 w 2515092"/>
                <a:gd name="connsiteY167" fmla="*/ 644115 h 2450319"/>
                <a:gd name="connsiteX168" fmla="*/ 1924095 w 2515092"/>
                <a:gd name="connsiteY168" fmla="*/ 636403 h 2450319"/>
                <a:gd name="connsiteX169" fmla="*/ 1908585 w 2515092"/>
                <a:gd name="connsiteY169" fmla="*/ 632500 h 2450319"/>
                <a:gd name="connsiteX170" fmla="*/ 1903447 w 2515092"/>
                <a:gd name="connsiteY170" fmla="*/ 648018 h 2450319"/>
                <a:gd name="connsiteX171" fmla="*/ 1893075 w 2515092"/>
                <a:gd name="connsiteY171" fmla="*/ 650588 h 2450319"/>
                <a:gd name="connsiteX172" fmla="*/ 1884035 w 2515092"/>
                <a:gd name="connsiteY172" fmla="*/ 642782 h 2450319"/>
                <a:gd name="connsiteX173" fmla="*/ 1872427 w 2515092"/>
                <a:gd name="connsiteY173" fmla="*/ 644115 h 2450319"/>
                <a:gd name="connsiteX174" fmla="*/ 1864719 w 2515092"/>
                <a:gd name="connsiteY174" fmla="*/ 623456 h 2450319"/>
                <a:gd name="connsiteX175" fmla="*/ 1859581 w 2515092"/>
                <a:gd name="connsiteY175" fmla="*/ 620886 h 2450319"/>
                <a:gd name="connsiteX176" fmla="*/ 1853111 w 2515092"/>
                <a:gd name="connsiteY176" fmla="*/ 626027 h 2450319"/>
                <a:gd name="connsiteX177" fmla="*/ 1847972 w 2515092"/>
                <a:gd name="connsiteY177" fmla="*/ 624789 h 2450319"/>
                <a:gd name="connsiteX178" fmla="*/ 1847972 w 2515092"/>
                <a:gd name="connsiteY178" fmla="*/ 640211 h 2450319"/>
                <a:gd name="connsiteX179" fmla="*/ 1845403 w 2515092"/>
                <a:gd name="connsiteY179" fmla="*/ 646685 h 2450319"/>
                <a:gd name="connsiteX180" fmla="*/ 1841502 w 2515092"/>
                <a:gd name="connsiteY180" fmla="*/ 648018 h 2450319"/>
                <a:gd name="connsiteX181" fmla="*/ 1831130 w 2515092"/>
                <a:gd name="connsiteY181" fmla="*/ 646685 h 2450319"/>
                <a:gd name="connsiteX182" fmla="*/ 1836363 w 2515092"/>
                <a:gd name="connsiteY182" fmla="*/ 651921 h 2450319"/>
                <a:gd name="connsiteX183" fmla="*/ 1828561 w 2515092"/>
                <a:gd name="connsiteY183" fmla="*/ 656966 h 2450319"/>
                <a:gd name="connsiteX184" fmla="*/ 1828561 w 2515092"/>
                <a:gd name="connsiteY184" fmla="*/ 673816 h 2450319"/>
                <a:gd name="connsiteX185" fmla="*/ 1818284 w 2515092"/>
                <a:gd name="connsiteY185" fmla="*/ 673816 h 2450319"/>
                <a:gd name="connsiteX186" fmla="*/ 1810482 w 2515092"/>
                <a:gd name="connsiteY186" fmla="*/ 668676 h 2450319"/>
                <a:gd name="connsiteX187" fmla="*/ 1806676 w 2515092"/>
                <a:gd name="connsiteY187" fmla="*/ 656966 h 2450319"/>
                <a:gd name="connsiteX188" fmla="*/ 1807913 w 2515092"/>
                <a:gd name="connsiteY188" fmla="*/ 650588 h 2450319"/>
                <a:gd name="connsiteX189" fmla="*/ 1815620 w 2515092"/>
                <a:gd name="connsiteY189" fmla="*/ 644115 h 2450319"/>
                <a:gd name="connsiteX190" fmla="*/ 1809245 w 2515092"/>
                <a:gd name="connsiteY190" fmla="*/ 633738 h 2450319"/>
                <a:gd name="connsiteX191" fmla="*/ 1800205 w 2515092"/>
                <a:gd name="connsiteY191" fmla="*/ 636403 h 2450319"/>
                <a:gd name="connsiteX192" fmla="*/ 1796304 w 2515092"/>
                <a:gd name="connsiteY192" fmla="*/ 644115 h 2450319"/>
                <a:gd name="connsiteX193" fmla="*/ 1787264 w 2515092"/>
                <a:gd name="connsiteY193" fmla="*/ 635071 h 2450319"/>
                <a:gd name="connsiteX194" fmla="*/ 1787264 w 2515092"/>
                <a:gd name="connsiteY194" fmla="*/ 641544 h 2450319"/>
                <a:gd name="connsiteX195" fmla="*/ 1782126 w 2515092"/>
                <a:gd name="connsiteY195" fmla="*/ 642782 h 2450319"/>
                <a:gd name="connsiteX196" fmla="*/ 1778225 w 2515092"/>
                <a:gd name="connsiteY196" fmla="*/ 650588 h 2450319"/>
                <a:gd name="connsiteX197" fmla="*/ 1767853 w 2515092"/>
                <a:gd name="connsiteY197" fmla="*/ 651921 h 2450319"/>
                <a:gd name="connsiteX198" fmla="*/ 1761478 w 2515092"/>
                <a:gd name="connsiteY198" fmla="*/ 648018 h 2450319"/>
                <a:gd name="connsiteX199" fmla="*/ 1760146 w 2515092"/>
                <a:gd name="connsiteY199" fmla="*/ 633738 h 2450319"/>
                <a:gd name="connsiteX200" fmla="*/ 1749774 w 2515092"/>
                <a:gd name="connsiteY200" fmla="*/ 629930 h 2450319"/>
                <a:gd name="connsiteX201" fmla="*/ 1738260 w 2515092"/>
                <a:gd name="connsiteY201" fmla="*/ 632500 h 2450319"/>
                <a:gd name="connsiteX202" fmla="*/ 1734359 w 2515092"/>
                <a:gd name="connsiteY202" fmla="*/ 618316 h 2450319"/>
                <a:gd name="connsiteX203" fmla="*/ 1721418 w 2515092"/>
                <a:gd name="connsiteY203" fmla="*/ 613175 h 2450319"/>
                <a:gd name="connsiteX204" fmla="*/ 1686592 w 2515092"/>
                <a:gd name="connsiteY204" fmla="*/ 642782 h 2450319"/>
                <a:gd name="connsiteX205" fmla="*/ 1667276 w 2515092"/>
                <a:gd name="connsiteY205" fmla="*/ 636403 h 2450319"/>
                <a:gd name="connsiteX206" fmla="*/ 1663375 w 2515092"/>
                <a:gd name="connsiteY206" fmla="*/ 629930 h 2450319"/>
                <a:gd name="connsiteX207" fmla="*/ 1668513 w 2515092"/>
                <a:gd name="connsiteY207" fmla="*/ 624789 h 2450319"/>
                <a:gd name="connsiteX208" fmla="*/ 1667276 w 2515092"/>
                <a:gd name="connsiteY208" fmla="*/ 620886 h 2450319"/>
                <a:gd name="connsiteX209" fmla="*/ 1668513 w 2515092"/>
                <a:gd name="connsiteY209" fmla="*/ 615745 h 2450319"/>
                <a:gd name="connsiteX210" fmla="*/ 1663375 w 2515092"/>
                <a:gd name="connsiteY210" fmla="*/ 609272 h 2450319"/>
                <a:gd name="connsiteX211" fmla="*/ 1655667 w 2515092"/>
                <a:gd name="connsiteY211" fmla="*/ 611842 h 2450319"/>
                <a:gd name="connsiteX212" fmla="*/ 1643964 w 2515092"/>
                <a:gd name="connsiteY212" fmla="*/ 607939 h 2450319"/>
                <a:gd name="connsiteX213" fmla="*/ 1640157 w 2515092"/>
                <a:gd name="connsiteY213" fmla="*/ 593754 h 2450319"/>
                <a:gd name="connsiteX214" fmla="*/ 1642727 w 2515092"/>
                <a:gd name="connsiteY214" fmla="*/ 578237 h 2450319"/>
                <a:gd name="connsiteX215" fmla="*/ 1638825 w 2515092"/>
                <a:gd name="connsiteY215" fmla="*/ 575667 h 2450319"/>
                <a:gd name="connsiteX216" fmla="*/ 1635019 w 2515092"/>
                <a:gd name="connsiteY216" fmla="*/ 578237 h 2450319"/>
                <a:gd name="connsiteX217" fmla="*/ 1628549 w 2515092"/>
                <a:gd name="connsiteY217" fmla="*/ 582140 h 2450319"/>
                <a:gd name="connsiteX218" fmla="*/ 1594960 w 2515092"/>
                <a:gd name="connsiteY218" fmla="*/ 575667 h 2450319"/>
                <a:gd name="connsiteX219" fmla="*/ 1582114 w 2515092"/>
                <a:gd name="connsiteY219" fmla="*/ 592517 h 2450319"/>
                <a:gd name="connsiteX220" fmla="*/ 1576881 w 2515092"/>
                <a:gd name="connsiteY220" fmla="*/ 595087 h 2450319"/>
                <a:gd name="connsiteX221" fmla="*/ 1567841 w 2515092"/>
                <a:gd name="connsiteY221" fmla="*/ 592517 h 2450319"/>
                <a:gd name="connsiteX222" fmla="*/ 1556232 w 2515092"/>
                <a:gd name="connsiteY222" fmla="*/ 583473 h 2450319"/>
                <a:gd name="connsiteX223" fmla="*/ 1553663 w 2515092"/>
                <a:gd name="connsiteY223" fmla="*/ 574429 h 2450319"/>
                <a:gd name="connsiteX224" fmla="*/ 1544623 w 2515092"/>
                <a:gd name="connsiteY224" fmla="*/ 570526 h 2450319"/>
                <a:gd name="connsiteX225" fmla="*/ 1534347 w 2515092"/>
                <a:gd name="connsiteY225" fmla="*/ 571763 h 2450319"/>
                <a:gd name="connsiteX226" fmla="*/ 1529114 w 2515092"/>
                <a:gd name="connsiteY226" fmla="*/ 576999 h 2450319"/>
                <a:gd name="connsiteX227" fmla="*/ 1516268 w 2515092"/>
                <a:gd name="connsiteY227" fmla="*/ 575667 h 2450319"/>
                <a:gd name="connsiteX228" fmla="*/ 1495620 w 2515092"/>
                <a:gd name="connsiteY228" fmla="*/ 569193 h 2450319"/>
                <a:gd name="connsiteX229" fmla="*/ 1477540 w 2515092"/>
                <a:gd name="connsiteY229" fmla="*/ 557579 h 2450319"/>
                <a:gd name="connsiteX230" fmla="*/ 1469833 w 2515092"/>
                <a:gd name="connsiteY230" fmla="*/ 558912 h 2450319"/>
                <a:gd name="connsiteX231" fmla="*/ 1445284 w 2515092"/>
                <a:gd name="connsiteY231" fmla="*/ 556341 h 2450319"/>
                <a:gd name="connsiteX232" fmla="*/ 1438813 w 2515092"/>
                <a:gd name="connsiteY232" fmla="*/ 548535 h 2450319"/>
                <a:gd name="connsiteX233" fmla="*/ 1437576 w 2515092"/>
                <a:gd name="connsiteY233" fmla="*/ 527877 h 2450319"/>
                <a:gd name="connsiteX234" fmla="*/ 1429774 w 2515092"/>
                <a:gd name="connsiteY234" fmla="*/ 518928 h 2450319"/>
                <a:gd name="connsiteX235" fmla="*/ 1427204 w 2515092"/>
                <a:gd name="connsiteY235" fmla="*/ 512455 h 2450319"/>
                <a:gd name="connsiteX236" fmla="*/ 1416928 w 2515092"/>
                <a:gd name="connsiteY236" fmla="*/ 508551 h 2450319"/>
                <a:gd name="connsiteX237" fmla="*/ 1410458 w 2515092"/>
                <a:gd name="connsiteY237" fmla="*/ 500840 h 2450319"/>
                <a:gd name="connsiteX238" fmla="*/ 1405319 w 2515092"/>
                <a:gd name="connsiteY238" fmla="*/ 502078 h 2450319"/>
                <a:gd name="connsiteX239" fmla="*/ 1398849 w 2515092"/>
                <a:gd name="connsiteY239" fmla="*/ 518928 h 2450319"/>
                <a:gd name="connsiteX240" fmla="*/ 1374299 w 2515092"/>
                <a:gd name="connsiteY240" fmla="*/ 507314 h 2450319"/>
                <a:gd name="connsiteX241" fmla="*/ 1369161 w 2515092"/>
                <a:gd name="connsiteY241" fmla="*/ 508551 h 2450319"/>
                <a:gd name="connsiteX242" fmla="*/ 1365260 w 2515092"/>
                <a:gd name="connsiteY242" fmla="*/ 517595 h 2450319"/>
                <a:gd name="connsiteX243" fmla="*/ 1353651 w 2515092"/>
                <a:gd name="connsiteY243" fmla="*/ 516358 h 2450319"/>
                <a:gd name="connsiteX244" fmla="*/ 1336904 w 2515092"/>
                <a:gd name="connsiteY244" fmla="*/ 503411 h 2450319"/>
                <a:gd name="connsiteX245" fmla="*/ 1314924 w 2515092"/>
                <a:gd name="connsiteY245" fmla="*/ 473709 h 2450319"/>
                <a:gd name="connsiteX246" fmla="*/ 1305979 w 2515092"/>
                <a:gd name="connsiteY246" fmla="*/ 467235 h 2450319"/>
                <a:gd name="connsiteX247" fmla="*/ 1293038 w 2515092"/>
                <a:gd name="connsiteY247" fmla="*/ 469806 h 2450319"/>
                <a:gd name="connsiteX248" fmla="*/ 1311117 w 2515092"/>
                <a:gd name="connsiteY248" fmla="*/ 30940 h 2450319"/>
                <a:gd name="connsiteX249" fmla="*/ 1114911 w 2515092"/>
                <a:gd name="connsiteY249" fmla="*/ 23229 h 2450319"/>
                <a:gd name="connsiteX250" fmla="*/ 770456 w 2515092"/>
                <a:gd name="connsiteY250" fmla="*/ 0 h 2450319"/>
                <a:gd name="connsiteX251" fmla="*/ 765223 w 2515092"/>
                <a:gd name="connsiteY251" fmla="*/ 0 h 2450319"/>
                <a:gd name="connsiteX252" fmla="*/ 736867 w 2515092"/>
                <a:gd name="connsiteY252" fmla="*/ 394979 h 2450319"/>
                <a:gd name="connsiteX253" fmla="*/ 685199 w 2515092"/>
                <a:gd name="connsiteY253" fmla="*/ 1017389 h 2450319"/>
                <a:gd name="connsiteX254" fmla="*/ 356159 w 2515092"/>
                <a:gd name="connsiteY254" fmla="*/ 988924 h 2450319"/>
                <a:gd name="connsiteX255" fmla="*/ 6470 w 2515092"/>
                <a:gd name="connsiteY255" fmla="*/ 954081 h 2450319"/>
                <a:gd name="connsiteX256" fmla="*/ 1332 w 2515092"/>
                <a:gd name="connsiteY256" fmla="*/ 959222 h 2450319"/>
                <a:gd name="connsiteX257" fmla="*/ 3901 w 2515092"/>
                <a:gd name="connsiteY257" fmla="*/ 960555 h 2450319"/>
                <a:gd name="connsiteX258" fmla="*/ 0 w 2515092"/>
                <a:gd name="connsiteY258" fmla="*/ 977310 h 2450319"/>
                <a:gd name="connsiteX259" fmla="*/ 3901 w 2515092"/>
                <a:gd name="connsiteY259" fmla="*/ 994065 h 2450319"/>
                <a:gd name="connsiteX260" fmla="*/ 16842 w 2515092"/>
                <a:gd name="connsiteY260" fmla="*/ 1003109 h 2450319"/>
                <a:gd name="connsiteX261" fmla="*/ 25882 w 2515092"/>
                <a:gd name="connsiteY261" fmla="*/ 1013485 h 2450319"/>
                <a:gd name="connsiteX262" fmla="*/ 36158 w 2515092"/>
                <a:gd name="connsiteY262" fmla="*/ 1009582 h 2450319"/>
                <a:gd name="connsiteX263" fmla="*/ 45198 w 2515092"/>
                <a:gd name="connsiteY263" fmla="*/ 1018626 h 2450319"/>
                <a:gd name="connsiteX264" fmla="*/ 60708 w 2515092"/>
                <a:gd name="connsiteY264" fmla="*/ 1057372 h 2450319"/>
                <a:gd name="connsiteX265" fmla="*/ 68415 w 2515092"/>
                <a:gd name="connsiteY265" fmla="*/ 1063846 h 2450319"/>
                <a:gd name="connsiteX266" fmla="*/ 72317 w 2515092"/>
                <a:gd name="connsiteY266" fmla="*/ 1080601 h 2450319"/>
                <a:gd name="connsiteX267" fmla="*/ 94202 w 2515092"/>
                <a:gd name="connsiteY267" fmla="*/ 1097355 h 2450319"/>
                <a:gd name="connsiteX268" fmla="*/ 111044 w 2515092"/>
                <a:gd name="connsiteY268" fmla="*/ 1103829 h 2450319"/>
                <a:gd name="connsiteX269" fmla="*/ 118751 w 2515092"/>
                <a:gd name="connsiteY269" fmla="*/ 1110303 h 2450319"/>
                <a:gd name="connsiteX270" fmla="*/ 120083 w 2515092"/>
                <a:gd name="connsiteY270" fmla="*/ 1120584 h 2450319"/>
                <a:gd name="connsiteX271" fmla="*/ 132929 w 2515092"/>
                <a:gd name="connsiteY271" fmla="*/ 1129628 h 2450319"/>
                <a:gd name="connsiteX272" fmla="*/ 149771 w 2515092"/>
                <a:gd name="connsiteY272" fmla="*/ 1158092 h 2450319"/>
                <a:gd name="connsiteX273" fmla="*/ 179459 w 2515092"/>
                <a:gd name="connsiteY273" fmla="*/ 1179988 h 2450319"/>
                <a:gd name="connsiteX274" fmla="*/ 187167 w 2515092"/>
                <a:gd name="connsiteY274" fmla="*/ 1200646 h 2450319"/>
                <a:gd name="connsiteX275" fmla="*/ 212953 w 2515092"/>
                <a:gd name="connsiteY275" fmla="*/ 1225208 h 2450319"/>
                <a:gd name="connsiteX276" fmla="*/ 214285 w 2515092"/>
                <a:gd name="connsiteY276" fmla="*/ 1230348 h 2450319"/>
                <a:gd name="connsiteX277" fmla="*/ 215522 w 2515092"/>
                <a:gd name="connsiteY277" fmla="*/ 1236822 h 2450319"/>
                <a:gd name="connsiteX278" fmla="*/ 227131 w 2515092"/>
                <a:gd name="connsiteY278" fmla="*/ 1243295 h 2450319"/>
                <a:gd name="connsiteX279" fmla="*/ 229700 w 2515092"/>
                <a:gd name="connsiteY279" fmla="*/ 1247103 h 2450319"/>
                <a:gd name="connsiteX280" fmla="*/ 233601 w 2515092"/>
                <a:gd name="connsiteY280" fmla="*/ 1247103 h 2450319"/>
                <a:gd name="connsiteX281" fmla="*/ 240072 w 2515092"/>
                <a:gd name="connsiteY281" fmla="*/ 1252339 h 2450319"/>
                <a:gd name="connsiteX282" fmla="*/ 245210 w 2515092"/>
                <a:gd name="connsiteY282" fmla="*/ 1252339 h 2450319"/>
                <a:gd name="connsiteX283" fmla="*/ 247779 w 2515092"/>
                <a:gd name="connsiteY283" fmla="*/ 1254909 h 2450319"/>
                <a:gd name="connsiteX284" fmla="*/ 251681 w 2515092"/>
                <a:gd name="connsiteY284" fmla="*/ 1254909 h 2450319"/>
                <a:gd name="connsiteX285" fmla="*/ 259388 w 2515092"/>
                <a:gd name="connsiteY285" fmla="*/ 1263953 h 2450319"/>
                <a:gd name="connsiteX286" fmla="*/ 265858 w 2515092"/>
                <a:gd name="connsiteY286" fmla="*/ 1266524 h 2450319"/>
                <a:gd name="connsiteX287" fmla="*/ 274898 w 2515092"/>
                <a:gd name="connsiteY287" fmla="*/ 1280708 h 2450319"/>
                <a:gd name="connsiteX288" fmla="*/ 285270 w 2515092"/>
                <a:gd name="connsiteY288" fmla="*/ 1284611 h 2450319"/>
                <a:gd name="connsiteX289" fmla="*/ 289076 w 2515092"/>
                <a:gd name="connsiteY289" fmla="*/ 1292323 h 2450319"/>
                <a:gd name="connsiteX290" fmla="*/ 291645 w 2515092"/>
                <a:gd name="connsiteY290" fmla="*/ 1298796 h 2450319"/>
                <a:gd name="connsiteX291" fmla="*/ 300685 w 2515092"/>
                <a:gd name="connsiteY291" fmla="*/ 1302699 h 2450319"/>
                <a:gd name="connsiteX292" fmla="*/ 305823 w 2515092"/>
                <a:gd name="connsiteY292" fmla="*/ 1310410 h 2450319"/>
                <a:gd name="connsiteX293" fmla="*/ 309724 w 2515092"/>
                <a:gd name="connsiteY293" fmla="*/ 1328498 h 2450319"/>
                <a:gd name="connsiteX294" fmla="*/ 308487 w 2515092"/>
                <a:gd name="connsiteY294" fmla="*/ 1338780 h 2450319"/>
                <a:gd name="connsiteX295" fmla="*/ 312293 w 2515092"/>
                <a:gd name="connsiteY295" fmla="*/ 1345253 h 2450319"/>
                <a:gd name="connsiteX296" fmla="*/ 312293 w 2515092"/>
                <a:gd name="connsiteY296" fmla="*/ 1350489 h 2450319"/>
                <a:gd name="connsiteX297" fmla="*/ 314862 w 2515092"/>
                <a:gd name="connsiteY297" fmla="*/ 1355630 h 2450319"/>
                <a:gd name="connsiteX298" fmla="*/ 316195 w 2515092"/>
                <a:gd name="connsiteY298" fmla="*/ 1360770 h 2450319"/>
                <a:gd name="connsiteX299" fmla="*/ 325234 w 2515092"/>
                <a:gd name="connsiteY299" fmla="*/ 1372385 h 2450319"/>
                <a:gd name="connsiteX300" fmla="*/ 325234 w 2515092"/>
                <a:gd name="connsiteY300" fmla="*/ 1377525 h 2450319"/>
                <a:gd name="connsiteX301" fmla="*/ 335511 w 2515092"/>
                <a:gd name="connsiteY301" fmla="*/ 1387902 h 2450319"/>
                <a:gd name="connsiteX302" fmla="*/ 339412 w 2515092"/>
                <a:gd name="connsiteY302" fmla="*/ 1408560 h 2450319"/>
                <a:gd name="connsiteX303" fmla="*/ 332941 w 2515092"/>
                <a:gd name="connsiteY303" fmla="*/ 1429218 h 2450319"/>
                <a:gd name="connsiteX304" fmla="*/ 332941 w 2515092"/>
                <a:gd name="connsiteY304" fmla="*/ 1445973 h 2450319"/>
                <a:gd name="connsiteX305" fmla="*/ 336843 w 2515092"/>
                <a:gd name="connsiteY305" fmla="*/ 1451114 h 2450319"/>
                <a:gd name="connsiteX306" fmla="*/ 338175 w 2515092"/>
                <a:gd name="connsiteY306" fmla="*/ 1461491 h 2450319"/>
                <a:gd name="connsiteX307" fmla="*/ 343313 w 2515092"/>
                <a:gd name="connsiteY307" fmla="*/ 1471772 h 2450319"/>
                <a:gd name="connsiteX308" fmla="*/ 347119 w 2515092"/>
                <a:gd name="connsiteY308" fmla="*/ 1479483 h 2450319"/>
                <a:gd name="connsiteX309" fmla="*/ 351021 w 2515092"/>
                <a:gd name="connsiteY309" fmla="*/ 1487290 h 2450319"/>
                <a:gd name="connsiteX310" fmla="*/ 358728 w 2515092"/>
                <a:gd name="connsiteY310" fmla="*/ 1513088 h 2450319"/>
                <a:gd name="connsiteX311" fmla="*/ 384610 w 2515092"/>
                <a:gd name="connsiteY311" fmla="*/ 1547931 h 2450319"/>
                <a:gd name="connsiteX312" fmla="*/ 393649 w 2515092"/>
                <a:gd name="connsiteY312" fmla="*/ 1554404 h 2450319"/>
                <a:gd name="connsiteX313" fmla="*/ 397455 w 2515092"/>
                <a:gd name="connsiteY313" fmla="*/ 1554404 h 2450319"/>
                <a:gd name="connsiteX314" fmla="*/ 410396 w 2515092"/>
                <a:gd name="connsiteY314" fmla="*/ 1567256 h 2450319"/>
                <a:gd name="connsiteX315" fmla="*/ 415535 w 2515092"/>
                <a:gd name="connsiteY315" fmla="*/ 1572492 h 2450319"/>
                <a:gd name="connsiteX316" fmla="*/ 419436 w 2515092"/>
                <a:gd name="connsiteY316" fmla="*/ 1578870 h 2450319"/>
                <a:gd name="connsiteX317" fmla="*/ 423337 w 2515092"/>
                <a:gd name="connsiteY317" fmla="*/ 1585439 h 2450319"/>
                <a:gd name="connsiteX318" fmla="*/ 445222 w 2515092"/>
                <a:gd name="connsiteY318" fmla="*/ 1603432 h 2450319"/>
                <a:gd name="connsiteX319" fmla="*/ 495558 w 2515092"/>
                <a:gd name="connsiteY319" fmla="*/ 1621520 h 2450319"/>
                <a:gd name="connsiteX320" fmla="*/ 498128 w 2515092"/>
                <a:gd name="connsiteY320" fmla="*/ 1621520 h 2450319"/>
                <a:gd name="connsiteX321" fmla="*/ 499460 w 2515092"/>
                <a:gd name="connsiteY321" fmla="*/ 1624090 h 2450319"/>
                <a:gd name="connsiteX322" fmla="*/ 500697 w 2515092"/>
                <a:gd name="connsiteY322" fmla="*/ 1626660 h 2450319"/>
                <a:gd name="connsiteX323" fmla="*/ 500697 w 2515092"/>
                <a:gd name="connsiteY323" fmla="*/ 1627993 h 2450319"/>
                <a:gd name="connsiteX324" fmla="*/ 502029 w 2515092"/>
                <a:gd name="connsiteY324" fmla="*/ 1627993 h 2450319"/>
                <a:gd name="connsiteX325" fmla="*/ 502029 w 2515092"/>
                <a:gd name="connsiteY325" fmla="*/ 1630563 h 2450319"/>
                <a:gd name="connsiteX326" fmla="*/ 503266 w 2515092"/>
                <a:gd name="connsiteY326" fmla="*/ 1631896 h 2450319"/>
                <a:gd name="connsiteX327" fmla="*/ 504598 w 2515092"/>
                <a:gd name="connsiteY327" fmla="*/ 1633134 h 2450319"/>
                <a:gd name="connsiteX328" fmla="*/ 507167 w 2515092"/>
                <a:gd name="connsiteY328" fmla="*/ 1633134 h 2450319"/>
                <a:gd name="connsiteX329" fmla="*/ 509736 w 2515092"/>
                <a:gd name="connsiteY329" fmla="*/ 1634467 h 2450319"/>
                <a:gd name="connsiteX330" fmla="*/ 509736 w 2515092"/>
                <a:gd name="connsiteY330" fmla="*/ 1637037 h 2450319"/>
                <a:gd name="connsiteX331" fmla="*/ 512305 w 2515092"/>
                <a:gd name="connsiteY331" fmla="*/ 1639607 h 2450319"/>
                <a:gd name="connsiteX332" fmla="*/ 517444 w 2515092"/>
                <a:gd name="connsiteY332" fmla="*/ 1642178 h 2450319"/>
                <a:gd name="connsiteX333" fmla="*/ 520108 w 2515092"/>
                <a:gd name="connsiteY333" fmla="*/ 1643511 h 2450319"/>
                <a:gd name="connsiteX334" fmla="*/ 521345 w 2515092"/>
                <a:gd name="connsiteY334" fmla="*/ 1644748 h 2450319"/>
                <a:gd name="connsiteX335" fmla="*/ 526483 w 2515092"/>
                <a:gd name="connsiteY335" fmla="*/ 1646081 h 2450319"/>
                <a:gd name="connsiteX336" fmla="*/ 530384 w 2515092"/>
                <a:gd name="connsiteY336" fmla="*/ 1647318 h 2450319"/>
                <a:gd name="connsiteX337" fmla="*/ 536855 w 2515092"/>
                <a:gd name="connsiteY337" fmla="*/ 1648651 h 2450319"/>
                <a:gd name="connsiteX338" fmla="*/ 539424 w 2515092"/>
                <a:gd name="connsiteY338" fmla="*/ 1649889 h 2450319"/>
                <a:gd name="connsiteX339" fmla="*/ 540756 w 2515092"/>
                <a:gd name="connsiteY339" fmla="*/ 1649889 h 2450319"/>
                <a:gd name="connsiteX340" fmla="*/ 544562 w 2515092"/>
                <a:gd name="connsiteY340" fmla="*/ 1652555 h 2450319"/>
                <a:gd name="connsiteX341" fmla="*/ 547132 w 2515092"/>
                <a:gd name="connsiteY341" fmla="*/ 1655125 h 2450319"/>
                <a:gd name="connsiteX342" fmla="*/ 552365 w 2515092"/>
                <a:gd name="connsiteY342" fmla="*/ 1660266 h 2450319"/>
                <a:gd name="connsiteX343" fmla="*/ 554934 w 2515092"/>
                <a:gd name="connsiteY343" fmla="*/ 1662836 h 2450319"/>
                <a:gd name="connsiteX344" fmla="*/ 557503 w 2515092"/>
                <a:gd name="connsiteY344" fmla="*/ 1666739 h 2450319"/>
                <a:gd name="connsiteX345" fmla="*/ 561404 w 2515092"/>
                <a:gd name="connsiteY345" fmla="*/ 1670547 h 2450319"/>
                <a:gd name="connsiteX346" fmla="*/ 565211 w 2515092"/>
                <a:gd name="connsiteY346" fmla="*/ 1677020 h 2450319"/>
                <a:gd name="connsiteX347" fmla="*/ 573013 w 2515092"/>
                <a:gd name="connsiteY347" fmla="*/ 1680924 h 2450319"/>
                <a:gd name="connsiteX348" fmla="*/ 576819 w 2515092"/>
                <a:gd name="connsiteY348" fmla="*/ 1680924 h 2450319"/>
                <a:gd name="connsiteX349" fmla="*/ 578152 w 2515092"/>
                <a:gd name="connsiteY349" fmla="*/ 1682161 h 2450319"/>
                <a:gd name="connsiteX350" fmla="*/ 579389 w 2515092"/>
                <a:gd name="connsiteY350" fmla="*/ 1682161 h 2450319"/>
                <a:gd name="connsiteX351" fmla="*/ 580721 w 2515092"/>
                <a:gd name="connsiteY351" fmla="*/ 1682161 h 2450319"/>
                <a:gd name="connsiteX352" fmla="*/ 583290 w 2515092"/>
                <a:gd name="connsiteY352" fmla="*/ 1683494 h 2450319"/>
                <a:gd name="connsiteX353" fmla="*/ 583290 w 2515092"/>
                <a:gd name="connsiteY353" fmla="*/ 1684827 h 2450319"/>
                <a:gd name="connsiteX354" fmla="*/ 588428 w 2515092"/>
                <a:gd name="connsiteY354" fmla="*/ 1688635 h 2450319"/>
                <a:gd name="connsiteX355" fmla="*/ 592329 w 2515092"/>
                <a:gd name="connsiteY355" fmla="*/ 1691205 h 2450319"/>
                <a:gd name="connsiteX356" fmla="*/ 594898 w 2515092"/>
                <a:gd name="connsiteY356" fmla="*/ 1691205 h 2450319"/>
                <a:gd name="connsiteX357" fmla="*/ 597468 w 2515092"/>
                <a:gd name="connsiteY357" fmla="*/ 1692538 h 2450319"/>
                <a:gd name="connsiteX358" fmla="*/ 605270 w 2515092"/>
                <a:gd name="connsiteY358" fmla="*/ 1693871 h 2450319"/>
                <a:gd name="connsiteX359" fmla="*/ 614310 w 2515092"/>
                <a:gd name="connsiteY359" fmla="*/ 1693871 h 2450319"/>
                <a:gd name="connsiteX360" fmla="*/ 618116 w 2515092"/>
                <a:gd name="connsiteY360" fmla="*/ 1693871 h 2450319"/>
                <a:gd name="connsiteX361" fmla="*/ 623349 w 2515092"/>
                <a:gd name="connsiteY361" fmla="*/ 1691205 h 2450319"/>
                <a:gd name="connsiteX362" fmla="*/ 624586 w 2515092"/>
                <a:gd name="connsiteY362" fmla="*/ 1691205 h 2450319"/>
                <a:gd name="connsiteX363" fmla="*/ 625918 w 2515092"/>
                <a:gd name="connsiteY363" fmla="*/ 1689968 h 2450319"/>
                <a:gd name="connsiteX364" fmla="*/ 628487 w 2515092"/>
                <a:gd name="connsiteY364" fmla="*/ 1687397 h 2450319"/>
                <a:gd name="connsiteX365" fmla="*/ 629724 w 2515092"/>
                <a:gd name="connsiteY365" fmla="*/ 1684827 h 2450319"/>
                <a:gd name="connsiteX366" fmla="*/ 633626 w 2515092"/>
                <a:gd name="connsiteY366" fmla="*/ 1675783 h 2450319"/>
                <a:gd name="connsiteX367" fmla="*/ 641333 w 2515092"/>
                <a:gd name="connsiteY367" fmla="*/ 1669309 h 2450319"/>
                <a:gd name="connsiteX368" fmla="*/ 649136 w 2515092"/>
                <a:gd name="connsiteY368" fmla="*/ 1656362 h 2450319"/>
                <a:gd name="connsiteX369" fmla="*/ 652942 w 2515092"/>
                <a:gd name="connsiteY369" fmla="*/ 1653792 h 2450319"/>
                <a:gd name="connsiteX370" fmla="*/ 663314 w 2515092"/>
                <a:gd name="connsiteY370" fmla="*/ 1651222 h 2450319"/>
                <a:gd name="connsiteX371" fmla="*/ 665883 w 2515092"/>
                <a:gd name="connsiteY371" fmla="*/ 1649889 h 2450319"/>
                <a:gd name="connsiteX372" fmla="*/ 669784 w 2515092"/>
                <a:gd name="connsiteY372" fmla="*/ 1646081 h 2450319"/>
                <a:gd name="connsiteX373" fmla="*/ 674922 w 2515092"/>
                <a:gd name="connsiteY373" fmla="*/ 1644748 h 2450319"/>
                <a:gd name="connsiteX374" fmla="*/ 678824 w 2515092"/>
                <a:gd name="connsiteY374" fmla="*/ 1643511 h 2450319"/>
                <a:gd name="connsiteX375" fmla="*/ 680061 w 2515092"/>
                <a:gd name="connsiteY375" fmla="*/ 1642178 h 2450319"/>
                <a:gd name="connsiteX376" fmla="*/ 680061 w 2515092"/>
                <a:gd name="connsiteY376" fmla="*/ 1639607 h 2450319"/>
                <a:gd name="connsiteX377" fmla="*/ 674922 w 2515092"/>
                <a:gd name="connsiteY377" fmla="*/ 1633134 h 2450319"/>
                <a:gd name="connsiteX378" fmla="*/ 674922 w 2515092"/>
                <a:gd name="connsiteY378" fmla="*/ 1630563 h 2450319"/>
                <a:gd name="connsiteX379" fmla="*/ 673685 w 2515092"/>
                <a:gd name="connsiteY379" fmla="*/ 1627993 h 2450319"/>
                <a:gd name="connsiteX380" fmla="*/ 673685 w 2515092"/>
                <a:gd name="connsiteY380" fmla="*/ 1622852 h 2450319"/>
                <a:gd name="connsiteX381" fmla="*/ 677492 w 2515092"/>
                <a:gd name="connsiteY381" fmla="*/ 1617712 h 2450319"/>
                <a:gd name="connsiteX382" fmla="*/ 680061 w 2515092"/>
                <a:gd name="connsiteY382" fmla="*/ 1612476 h 2450319"/>
                <a:gd name="connsiteX383" fmla="*/ 681393 w 2515092"/>
                <a:gd name="connsiteY383" fmla="*/ 1612476 h 2450319"/>
                <a:gd name="connsiteX384" fmla="*/ 681393 w 2515092"/>
                <a:gd name="connsiteY384" fmla="*/ 1611238 h 2450319"/>
                <a:gd name="connsiteX385" fmla="*/ 681393 w 2515092"/>
                <a:gd name="connsiteY385" fmla="*/ 1609905 h 2450319"/>
                <a:gd name="connsiteX386" fmla="*/ 687863 w 2515092"/>
                <a:gd name="connsiteY386" fmla="*/ 1603432 h 2450319"/>
                <a:gd name="connsiteX387" fmla="*/ 693001 w 2515092"/>
                <a:gd name="connsiteY387" fmla="*/ 1577633 h 2450319"/>
                <a:gd name="connsiteX388" fmla="*/ 699472 w 2515092"/>
                <a:gd name="connsiteY388" fmla="*/ 1572492 h 2450319"/>
                <a:gd name="connsiteX389" fmla="*/ 702041 w 2515092"/>
                <a:gd name="connsiteY389" fmla="*/ 1562116 h 2450319"/>
                <a:gd name="connsiteX390" fmla="*/ 705942 w 2515092"/>
                <a:gd name="connsiteY390" fmla="*/ 1562116 h 2450319"/>
                <a:gd name="connsiteX391" fmla="*/ 708511 w 2515092"/>
                <a:gd name="connsiteY391" fmla="*/ 1551834 h 2450319"/>
                <a:gd name="connsiteX392" fmla="*/ 716219 w 2515092"/>
                <a:gd name="connsiteY392" fmla="*/ 1546693 h 2450319"/>
                <a:gd name="connsiteX393" fmla="*/ 723926 w 2515092"/>
                <a:gd name="connsiteY393" fmla="*/ 1536317 h 2450319"/>
                <a:gd name="connsiteX394" fmla="*/ 729160 w 2515092"/>
                <a:gd name="connsiteY394" fmla="*/ 1533746 h 2450319"/>
                <a:gd name="connsiteX395" fmla="*/ 734298 w 2515092"/>
                <a:gd name="connsiteY395" fmla="*/ 1531176 h 2450319"/>
                <a:gd name="connsiteX396" fmla="*/ 738199 w 2515092"/>
                <a:gd name="connsiteY396" fmla="*/ 1531176 h 2450319"/>
                <a:gd name="connsiteX397" fmla="*/ 742006 w 2515092"/>
                <a:gd name="connsiteY397" fmla="*/ 1529843 h 2450319"/>
                <a:gd name="connsiteX398" fmla="*/ 745907 w 2515092"/>
                <a:gd name="connsiteY398" fmla="*/ 1531176 h 2450319"/>
                <a:gd name="connsiteX399" fmla="*/ 753614 w 2515092"/>
                <a:gd name="connsiteY399" fmla="*/ 1529843 h 2450319"/>
                <a:gd name="connsiteX400" fmla="*/ 754946 w 2515092"/>
                <a:gd name="connsiteY400" fmla="*/ 1528606 h 2450319"/>
                <a:gd name="connsiteX401" fmla="*/ 757515 w 2515092"/>
                <a:gd name="connsiteY401" fmla="*/ 1527273 h 2450319"/>
                <a:gd name="connsiteX402" fmla="*/ 779496 w 2515092"/>
                <a:gd name="connsiteY402" fmla="*/ 1529843 h 2450319"/>
                <a:gd name="connsiteX403" fmla="*/ 779496 w 2515092"/>
                <a:gd name="connsiteY403" fmla="*/ 1526035 h 2450319"/>
                <a:gd name="connsiteX404" fmla="*/ 780733 w 2515092"/>
                <a:gd name="connsiteY404" fmla="*/ 1524702 h 2450319"/>
                <a:gd name="connsiteX405" fmla="*/ 784634 w 2515092"/>
                <a:gd name="connsiteY405" fmla="*/ 1513088 h 2450319"/>
                <a:gd name="connsiteX406" fmla="*/ 793674 w 2515092"/>
                <a:gd name="connsiteY406" fmla="*/ 1505377 h 2450319"/>
                <a:gd name="connsiteX407" fmla="*/ 798812 w 2515092"/>
                <a:gd name="connsiteY407" fmla="*/ 1506615 h 2450319"/>
                <a:gd name="connsiteX408" fmla="*/ 801381 w 2515092"/>
                <a:gd name="connsiteY408" fmla="*/ 1509280 h 2450319"/>
                <a:gd name="connsiteX409" fmla="*/ 802713 w 2515092"/>
                <a:gd name="connsiteY409" fmla="*/ 1510518 h 2450319"/>
                <a:gd name="connsiteX410" fmla="*/ 805282 w 2515092"/>
                <a:gd name="connsiteY410" fmla="*/ 1511755 h 2450319"/>
                <a:gd name="connsiteX411" fmla="*/ 806519 w 2515092"/>
                <a:gd name="connsiteY411" fmla="*/ 1511755 h 2450319"/>
                <a:gd name="connsiteX412" fmla="*/ 809089 w 2515092"/>
                <a:gd name="connsiteY412" fmla="*/ 1513088 h 2450319"/>
                <a:gd name="connsiteX413" fmla="*/ 815559 w 2515092"/>
                <a:gd name="connsiteY413" fmla="*/ 1515659 h 2450319"/>
                <a:gd name="connsiteX414" fmla="*/ 819460 w 2515092"/>
                <a:gd name="connsiteY414" fmla="*/ 1516992 h 2450319"/>
                <a:gd name="connsiteX415" fmla="*/ 825931 w 2515092"/>
                <a:gd name="connsiteY415" fmla="*/ 1524702 h 2450319"/>
                <a:gd name="connsiteX416" fmla="*/ 842678 w 2515092"/>
                <a:gd name="connsiteY416" fmla="*/ 1529843 h 2450319"/>
                <a:gd name="connsiteX417" fmla="*/ 847816 w 2515092"/>
                <a:gd name="connsiteY417" fmla="*/ 1529843 h 2450319"/>
                <a:gd name="connsiteX418" fmla="*/ 849148 w 2515092"/>
                <a:gd name="connsiteY418" fmla="*/ 1527273 h 2450319"/>
                <a:gd name="connsiteX419" fmla="*/ 858188 w 2515092"/>
                <a:gd name="connsiteY419" fmla="*/ 1528606 h 2450319"/>
                <a:gd name="connsiteX420" fmla="*/ 861994 w 2515092"/>
                <a:gd name="connsiteY420" fmla="*/ 1526035 h 2450319"/>
                <a:gd name="connsiteX421" fmla="*/ 869796 w 2515092"/>
                <a:gd name="connsiteY421" fmla="*/ 1531176 h 2450319"/>
                <a:gd name="connsiteX422" fmla="*/ 883974 w 2515092"/>
                <a:gd name="connsiteY422" fmla="*/ 1529843 h 2450319"/>
                <a:gd name="connsiteX423" fmla="*/ 889112 w 2515092"/>
                <a:gd name="connsiteY423" fmla="*/ 1531176 h 2450319"/>
                <a:gd name="connsiteX424" fmla="*/ 890444 w 2515092"/>
                <a:gd name="connsiteY424" fmla="*/ 1529843 h 2450319"/>
                <a:gd name="connsiteX425" fmla="*/ 893014 w 2515092"/>
                <a:gd name="connsiteY425" fmla="*/ 1529843 h 2450319"/>
                <a:gd name="connsiteX426" fmla="*/ 893014 w 2515092"/>
                <a:gd name="connsiteY426" fmla="*/ 1533746 h 2450319"/>
                <a:gd name="connsiteX427" fmla="*/ 900721 w 2515092"/>
                <a:gd name="connsiteY427" fmla="*/ 1533746 h 2450319"/>
                <a:gd name="connsiteX428" fmla="*/ 905860 w 2515092"/>
                <a:gd name="connsiteY428" fmla="*/ 1534984 h 2450319"/>
                <a:gd name="connsiteX429" fmla="*/ 925271 w 2515092"/>
                <a:gd name="connsiteY429" fmla="*/ 1541457 h 2450319"/>
                <a:gd name="connsiteX430" fmla="*/ 929077 w 2515092"/>
                <a:gd name="connsiteY430" fmla="*/ 1538887 h 2450319"/>
                <a:gd name="connsiteX431" fmla="*/ 936879 w 2515092"/>
                <a:gd name="connsiteY431" fmla="*/ 1537650 h 2450319"/>
                <a:gd name="connsiteX432" fmla="*/ 940781 w 2515092"/>
                <a:gd name="connsiteY432" fmla="*/ 1534984 h 2450319"/>
                <a:gd name="connsiteX433" fmla="*/ 945919 w 2515092"/>
                <a:gd name="connsiteY433" fmla="*/ 1534984 h 2450319"/>
                <a:gd name="connsiteX434" fmla="*/ 948488 w 2515092"/>
                <a:gd name="connsiteY434" fmla="*/ 1536317 h 2450319"/>
                <a:gd name="connsiteX435" fmla="*/ 951057 w 2515092"/>
                <a:gd name="connsiteY435" fmla="*/ 1540220 h 2450319"/>
                <a:gd name="connsiteX436" fmla="*/ 958765 w 2515092"/>
                <a:gd name="connsiteY436" fmla="*/ 1537650 h 2450319"/>
                <a:gd name="connsiteX437" fmla="*/ 963998 w 2515092"/>
                <a:gd name="connsiteY437" fmla="*/ 1540220 h 2450319"/>
                <a:gd name="connsiteX438" fmla="*/ 971705 w 2515092"/>
                <a:gd name="connsiteY438" fmla="*/ 1545361 h 2450319"/>
                <a:gd name="connsiteX439" fmla="*/ 979508 w 2515092"/>
                <a:gd name="connsiteY439" fmla="*/ 1550501 h 2450319"/>
                <a:gd name="connsiteX440" fmla="*/ 980745 w 2515092"/>
                <a:gd name="connsiteY440" fmla="*/ 1554404 h 2450319"/>
                <a:gd name="connsiteX441" fmla="*/ 980745 w 2515092"/>
                <a:gd name="connsiteY441" fmla="*/ 1560878 h 2450319"/>
                <a:gd name="connsiteX442" fmla="*/ 984646 w 2515092"/>
                <a:gd name="connsiteY442" fmla="*/ 1563448 h 2450319"/>
                <a:gd name="connsiteX443" fmla="*/ 988453 w 2515092"/>
                <a:gd name="connsiteY443" fmla="*/ 1564781 h 2450319"/>
                <a:gd name="connsiteX444" fmla="*/ 991022 w 2515092"/>
                <a:gd name="connsiteY444" fmla="*/ 1567256 h 2450319"/>
                <a:gd name="connsiteX445" fmla="*/ 989785 w 2515092"/>
                <a:gd name="connsiteY445" fmla="*/ 1580203 h 2450319"/>
                <a:gd name="connsiteX446" fmla="*/ 991022 w 2515092"/>
                <a:gd name="connsiteY446" fmla="*/ 1581536 h 2450319"/>
                <a:gd name="connsiteX447" fmla="*/ 994923 w 2515092"/>
                <a:gd name="connsiteY447" fmla="*/ 1581536 h 2450319"/>
                <a:gd name="connsiteX448" fmla="*/ 998824 w 2515092"/>
                <a:gd name="connsiteY448" fmla="*/ 1573730 h 2450319"/>
                <a:gd name="connsiteX449" fmla="*/ 1001393 w 2515092"/>
                <a:gd name="connsiteY449" fmla="*/ 1573730 h 2450319"/>
                <a:gd name="connsiteX450" fmla="*/ 1002726 w 2515092"/>
                <a:gd name="connsiteY450" fmla="*/ 1573730 h 2450319"/>
                <a:gd name="connsiteX451" fmla="*/ 1002726 w 2515092"/>
                <a:gd name="connsiteY451" fmla="*/ 1575063 h 2450319"/>
                <a:gd name="connsiteX452" fmla="*/ 1002726 w 2515092"/>
                <a:gd name="connsiteY452" fmla="*/ 1578870 h 2450319"/>
                <a:gd name="connsiteX453" fmla="*/ 1001393 w 2515092"/>
                <a:gd name="connsiteY453" fmla="*/ 1582774 h 2450319"/>
                <a:gd name="connsiteX454" fmla="*/ 1000061 w 2515092"/>
                <a:gd name="connsiteY454" fmla="*/ 1585439 h 2450319"/>
                <a:gd name="connsiteX455" fmla="*/ 1000061 w 2515092"/>
                <a:gd name="connsiteY455" fmla="*/ 1588010 h 2450319"/>
                <a:gd name="connsiteX456" fmla="*/ 998824 w 2515092"/>
                <a:gd name="connsiteY456" fmla="*/ 1590580 h 2450319"/>
                <a:gd name="connsiteX457" fmla="*/ 1000061 w 2515092"/>
                <a:gd name="connsiteY457" fmla="*/ 1593150 h 2450319"/>
                <a:gd name="connsiteX458" fmla="*/ 1001393 w 2515092"/>
                <a:gd name="connsiteY458" fmla="*/ 1595721 h 2450319"/>
                <a:gd name="connsiteX459" fmla="*/ 1007864 w 2515092"/>
                <a:gd name="connsiteY459" fmla="*/ 1596958 h 2450319"/>
                <a:gd name="connsiteX460" fmla="*/ 1011670 w 2515092"/>
                <a:gd name="connsiteY460" fmla="*/ 1598291 h 2450319"/>
                <a:gd name="connsiteX461" fmla="*/ 1014334 w 2515092"/>
                <a:gd name="connsiteY461" fmla="*/ 1602194 h 2450319"/>
                <a:gd name="connsiteX462" fmla="*/ 1016903 w 2515092"/>
                <a:gd name="connsiteY462" fmla="*/ 1603432 h 2450319"/>
                <a:gd name="connsiteX463" fmla="*/ 1022042 w 2515092"/>
                <a:gd name="connsiteY463" fmla="*/ 1606002 h 2450319"/>
                <a:gd name="connsiteX464" fmla="*/ 1034982 w 2515092"/>
                <a:gd name="connsiteY464" fmla="*/ 1611238 h 2450319"/>
                <a:gd name="connsiteX465" fmla="*/ 1043927 w 2515092"/>
                <a:gd name="connsiteY465" fmla="*/ 1634467 h 2450319"/>
                <a:gd name="connsiteX466" fmla="*/ 1064575 w 2515092"/>
                <a:gd name="connsiteY466" fmla="*/ 1647318 h 2450319"/>
                <a:gd name="connsiteX467" fmla="*/ 1069809 w 2515092"/>
                <a:gd name="connsiteY467" fmla="*/ 1656362 h 2450319"/>
                <a:gd name="connsiteX468" fmla="*/ 1083987 w 2515092"/>
                <a:gd name="connsiteY468" fmla="*/ 1664169 h 2450319"/>
                <a:gd name="connsiteX469" fmla="*/ 1089125 w 2515092"/>
                <a:gd name="connsiteY469" fmla="*/ 1671880 h 2450319"/>
                <a:gd name="connsiteX470" fmla="*/ 1089125 w 2515092"/>
                <a:gd name="connsiteY470" fmla="*/ 1683494 h 2450319"/>
                <a:gd name="connsiteX471" fmla="*/ 1104635 w 2515092"/>
                <a:gd name="connsiteY471" fmla="*/ 1696441 h 2450319"/>
                <a:gd name="connsiteX472" fmla="*/ 1108536 w 2515092"/>
                <a:gd name="connsiteY472" fmla="*/ 1704152 h 2450319"/>
                <a:gd name="connsiteX473" fmla="*/ 1109773 w 2515092"/>
                <a:gd name="connsiteY473" fmla="*/ 1731284 h 2450319"/>
                <a:gd name="connsiteX474" fmla="*/ 1111105 w 2515092"/>
                <a:gd name="connsiteY474" fmla="*/ 1736425 h 2450319"/>
                <a:gd name="connsiteX475" fmla="*/ 1111105 w 2515092"/>
                <a:gd name="connsiteY475" fmla="*/ 1740328 h 2450319"/>
                <a:gd name="connsiteX476" fmla="*/ 1116243 w 2515092"/>
                <a:gd name="connsiteY476" fmla="*/ 1745468 h 2450319"/>
                <a:gd name="connsiteX477" fmla="*/ 1118812 w 2515092"/>
                <a:gd name="connsiteY477" fmla="*/ 1749372 h 2450319"/>
                <a:gd name="connsiteX478" fmla="*/ 1122714 w 2515092"/>
                <a:gd name="connsiteY478" fmla="*/ 1754512 h 2450319"/>
                <a:gd name="connsiteX479" fmla="*/ 1122714 w 2515092"/>
                <a:gd name="connsiteY479" fmla="*/ 1759653 h 2450319"/>
                <a:gd name="connsiteX480" fmla="*/ 1130421 w 2515092"/>
                <a:gd name="connsiteY480" fmla="*/ 1766127 h 2450319"/>
                <a:gd name="connsiteX481" fmla="*/ 1138224 w 2515092"/>
                <a:gd name="connsiteY481" fmla="*/ 1799732 h 2450319"/>
                <a:gd name="connsiteX482" fmla="*/ 1143362 w 2515092"/>
                <a:gd name="connsiteY482" fmla="*/ 1804873 h 2450319"/>
                <a:gd name="connsiteX483" fmla="*/ 1145931 w 2515092"/>
                <a:gd name="connsiteY483" fmla="*/ 1810013 h 2450319"/>
                <a:gd name="connsiteX484" fmla="*/ 1151070 w 2515092"/>
                <a:gd name="connsiteY484" fmla="*/ 1817724 h 2450319"/>
                <a:gd name="connsiteX485" fmla="*/ 1152402 w 2515092"/>
                <a:gd name="connsiteY485" fmla="*/ 1826768 h 2450319"/>
                <a:gd name="connsiteX486" fmla="*/ 1166580 w 2515092"/>
                <a:gd name="connsiteY486" fmla="*/ 1837145 h 2450319"/>
                <a:gd name="connsiteX487" fmla="*/ 1160109 w 2515092"/>
                <a:gd name="connsiteY487" fmla="*/ 1842286 h 2450319"/>
                <a:gd name="connsiteX488" fmla="*/ 1165247 w 2515092"/>
                <a:gd name="connsiteY488" fmla="*/ 1851329 h 2450319"/>
                <a:gd name="connsiteX489" fmla="*/ 1164010 w 2515092"/>
                <a:gd name="connsiteY489" fmla="*/ 1861706 h 2450319"/>
                <a:gd name="connsiteX490" fmla="*/ 1175619 w 2515092"/>
                <a:gd name="connsiteY490" fmla="*/ 1878461 h 2450319"/>
                <a:gd name="connsiteX491" fmla="*/ 1173050 w 2515092"/>
                <a:gd name="connsiteY491" fmla="*/ 1887505 h 2450319"/>
                <a:gd name="connsiteX492" fmla="*/ 1178188 w 2515092"/>
                <a:gd name="connsiteY492" fmla="*/ 1893978 h 2450319"/>
                <a:gd name="connsiteX493" fmla="*/ 1185896 w 2515092"/>
                <a:gd name="connsiteY493" fmla="*/ 1899119 h 2450319"/>
                <a:gd name="connsiteX494" fmla="*/ 1189797 w 2515092"/>
                <a:gd name="connsiteY494" fmla="*/ 1906830 h 2450319"/>
                <a:gd name="connsiteX495" fmla="*/ 1213014 w 2515092"/>
                <a:gd name="connsiteY495" fmla="*/ 1917207 h 2450319"/>
                <a:gd name="connsiteX496" fmla="*/ 1219485 w 2515092"/>
                <a:gd name="connsiteY496" fmla="*/ 1931391 h 2450319"/>
                <a:gd name="connsiteX497" fmla="*/ 1227192 w 2515092"/>
                <a:gd name="connsiteY497" fmla="*/ 1937865 h 2450319"/>
                <a:gd name="connsiteX498" fmla="*/ 1232331 w 2515092"/>
                <a:gd name="connsiteY498" fmla="*/ 1952049 h 2450319"/>
                <a:gd name="connsiteX499" fmla="*/ 1238801 w 2515092"/>
                <a:gd name="connsiteY499" fmla="*/ 1957191 h 2450319"/>
                <a:gd name="connsiteX500" fmla="*/ 1241370 w 2515092"/>
                <a:gd name="connsiteY500" fmla="*/ 1963664 h 2450319"/>
                <a:gd name="connsiteX501" fmla="*/ 1245271 w 2515092"/>
                <a:gd name="connsiteY501" fmla="*/ 1973945 h 2450319"/>
                <a:gd name="connsiteX502" fmla="*/ 1247841 w 2515092"/>
                <a:gd name="connsiteY502" fmla="*/ 1980418 h 2450319"/>
                <a:gd name="connsiteX503" fmla="*/ 1251742 w 2515092"/>
                <a:gd name="connsiteY503" fmla="*/ 1988130 h 2450319"/>
                <a:gd name="connsiteX504" fmla="*/ 1254311 w 2515092"/>
                <a:gd name="connsiteY504" fmla="*/ 1998506 h 2450319"/>
                <a:gd name="connsiteX505" fmla="*/ 1259449 w 2515092"/>
                <a:gd name="connsiteY505" fmla="*/ 2004980 h 2450319"/>
                <a:gd name="connsiteX506" fmla="*/ 1263350 w 2515092"/>
                <a:gd name="connsiteY506" fmla="*/ 2007550 h 2450319"/>
                <a:gd name="connsiteX507" fmla="*/ 1268489 w 2515092"/>
                <a:gd name="connsiteY507" fmla="*/ 2012691 h 2450319"/>
                <a:gd name="connsiteX508" fmla="*/ 1274959 w 2515092"/>
                <a:gd name="connsiteY508" fmla="*/ 2015262 h 2450319"/>
                <a:gd name="connsiteX509" fmla="*/ 1285236 w 2515092"/>
                <a:gd name="connsiteY509" fmla="*/ 2030779 h 2450319"/>
                <a:gd name="connsiteX510" fmla="*/ 1291706 w 2515092"/>
                <a:gd name="connsiteY510" fmla="*/ 2033350 h 2450319"/>
                <a:gd name="connsiteX511" fmla="*/ 1294275 w 2515092"/>
                <a:gd name="connsiteY511" fmla="*/ 2037252 h 2450319"/>
                <a:gd name="connsiteX512" fmla="*/ 1298176 w 2515092"/>
                <a:gd name="connsiteY512" fmla="*/ 2037252 h 2450319"/>
                <a:gd name="connsiteX513" fmla="*/ 1302078 w 2515092"/>
                <a:gd name="connsiteY513" fmla="*/ 2033350 h 2450319"/>
                <a:gd name="connsiteX514" fmla="*/ 1307216 w 2515092"/>
                <a:gd name="connsiteY514" fmla="*/ 2034682 h 2450319"/>
                <a:gd name="connsiteX515" fmla="*/ 1312354 w 2515092"/>
                <a:gd name="connsiteY515" fmla="*/ 2039823 h 2450319"/>
                <a:gd name="connsiteX516" fmla="*/ 1317493 w 2515092"/>
                <a:gd name="connsiteY516" fmla="*/ 2043726 h 2450319"/>
                <a:gd name="connsiteX517" fmla="*/ 1322726 w 2515092"/>
                <a:gd name="connsiteY517" fmla="*/ 2052770 h 2450319"/>
                <a:gd name="connsiteX518" fmla="*/ 1322726 w 2515092"/>
                <a:gd name="connsiteY518" fmla="*/ 2064384 h 2450319"/>
                <a:gd name="connsiteX519" fmla="*/ 1326532 w 2515092"/>
                <a:gd name="connsiteY519" fmla="*/ 2068192 h 2450319"/>
                <a:gd name="connsiteX520" fmla="*/ 1327864 w 2515092"/>
                <a:gd name="connsiteY520" fmla="*/ 2073428 h 2450319"/>
                <a:gd name="connsiteX521" fmla="*/ 1322726 w 2515092"/>
                <a:gd name="connsiteY521" fmla="*/ 2103130 h 2450319"/>
                <a:gd name="connsiteX522" fmla="*/ 1320157 w 2515092"/>
                <a:gd name="connsiteY522" fmla="*/ 2108176 h 2450319"/>
                <a:gd name="connsiteX523" fmla="*/ 1323963 w 2515092"/>
                <a:gd name="connsiteY523" fmla="*/ 2112079 h 2450319"/>
                <a:gd name="connsiteX524" fmla="*/ 1326532 w 2515092"/>
                <a:gd name="connsiteY524" fmla="*/ 2117314 h 2450319"/>
                <a:gd name="connsiteX525" fmla="*/ 1330434 w 2515092"/>
                <a:gd name="connsiteY525" fmla="*/ 2119885 h 2450319"/>
                <a:gd name="connsiteX526" fmla="*/ 1334335 w 2515092"/>
                <a:gd name="connsiteY526" fmla="*/ 2123693 h 2450319"/>
                <a:gd name="connsiteX527" fmla="*/ 1336904 w 2515092"/>
                <a:gd name="connsiteY527" fmla="*/ 2136640 h 2450319"/>
                <a:gd name="connsiteX528" fmla="*/ 1334335 w 2515092"/>
                <a:gd name="connsiteY528" fmla="*/ 2158631 h 2450319"/>
                <a:gd name="connsiteX529" fmla="*/ 1330434 w 2515092"/>
                <a:gd name="connsiteY529" fmla="*/ 2165104 h 2450319"/>
                <a:gd name="connsiteX530" fmla="*/ 1331766 w 2515092"/>
                <a:gd name="connsiteY530" fmla="*/ 2174053 h 2450319"/>
                <a:gd name="connsiteX531" fmla="*/ 1335572 w 2515092"/>
                <a:gd name="connsiteY531" fmla="*/ 2177956 h 2450319"/>
                <a:gd name="connsiteX532" fmla="*/ 1340710 w 2515092"/>
                <a:gd name="connsiteY532" fmla="*/ 2185668 h 2450319"/>
                <a:gd name="connsiteX533" fmla="*/ 1344611 w 2515092"/>
                <a:gd name="connsiteY533" fmla="*/ 2193473 h 2450319"/>
                <a:gd name="connsiteX534" fmla="*/ 1352414 w 2515092"/>
                <a:gd name="connsiteY534" fmla="*/ 2198614 h 2450319"/>
                <a:gd name="connsiteX535" fmla="*/ 1360121 w 2515092"/>
                <a:gd name="connsiteY535" fmla="*/ 2205088 h 2450319"/>
                <a:gd name="connsiteX536" fmla="*/ 1366592 w 2515092"/>
                <a:gd name="connsiteY536" fmla="*/ 2211561 h 2450319"/>
                <a:gd name="connsiteX537" fmla="*/ 1365260 w 2515092"/>
                <a:gd name="connsiteY537" fmla="*/ 2211561 h 2450319"/>
                <a:gd name="connsiteX538" fmla="*/ 1367829 w 2515092"/>
                <a:gd name="connsiteY538" fmla="*/ 2215369 h 2450319"/>
                <a:gd name="connsiteX539" fmla="*/ 1373062 w 2515092"/>
                <a:gd name="connsiteY539" fmla="*/ 2224413 h 2450319"/>
                <a:gd name="connsiteX540" fmla="*/ 1374299 w 2515092"/>
                <a:gd name="connsiteY540" fmla="*/ 2229649 h 2450319"/>
                <a:gd name="connsiteX541" fmla="*/ 1375631 w 2515092"/>
                <a:gd name="connsiteY541" fmla="*/ 2230887 h 2450319"/>
                <a:gd name="connsiteX542" fmla="*/ 1378200 w 2515092"/>
                <a:gd name="connsiteY542" fmla="*/ 2238693 h 2450319"/>
                <a:gd name="connsiteX543" fmla="*/ 1378200 w 2515092"/>
                <a:gd name="connsiteY543" fmla="*/ 2242501 h 2450319"/>
                <a:gd name="connsiteX544" fmla="*/ 1379533 w 2515092"/>
                <a:gd name="connsiteY544" fmla="*/ 2246404 h 2450319"/>
                <a:gd name="connsiteX545" fmla="*/ 1382102 w 2515092"/>
                <a:gd name="connsiteY545" fmla="*/ 2260589 h 2450319"/>
                <a:gd name="connsiteX546" fmla="*/ 1383339 w 2515092"/>
                <a:gd name="connsiteY546" fmla="*/ 2267062 h 2450319"/>
                <a:gd name="connsiteX547" fmla="*/ 1384671 w 2515092"/>
                <a:gd name="connsiteY547" fmla="*/ 2272203 h 2450319"/>
                <a:gd name="connsiteX548" fmla="*/ 1385908 w 2515092"/>
                <a:gd name="connsiteY548" fmla="*/ 2277343 h 2450319"/>
                <a:gd name="connsiteX549" fmla="*/ 1385908 w 2515092"/>
                <a:gd name="connsiteY549" fmla="*/ 2285150 h 2450319"/>
                <a:gd name="connsiteX550" fmla="*/ 1391046 w 2515092"/>
                <a:gd name="connsiteY550" fmla="*/ 2290291 h 2450319"/>
                <a:gd name="connsiteX551" fmla="*/ 1396279 w 2515092"/>
                <a:gd name="connsiteY551" fmla="*/ 2299334 h 2450319"/>
                <a:gd name="connsiteX552" fmla="*/ 1396279 w 2515092"/>
                <a:gd name="connsiteY552" fmla="*/ 2308378 h 2450319"/>
                <a:gd name="connsiteX553" fmla="*/ 1397517 w 2515092"/>
                <a:gd name="connsiteY553" fmla="*/ 2313519 h 2450319"/>
                <a:gd name="connsiteX554" fmla="*/ 1405319 w 2515092"/>
                <a:gd name="connsiteY554" fmla="*/ 2317422 h 2450319"/>
                <a:gd name="connsiteX555" fmla="*/ 1419497 w 2515092"/>
                <a:gd name="connsiteY555" fmla="*/ 2318660 h 2450319"/>
                <a:gd name="connsiteX556" fmla="*/ 1427204 w 2515092"/>
                <a:gd name="connsiteY556" fmla="*/ 2322563 h 2450319"/>
                <a:gd name="connsiteX557" fmla="*/ 1432343 w 2515092"/>
                <a:gd name="connsiteY557" fmla="*/ 2323800 h 2450319"/>
                <a:gd name="connsiteX558" fmla="*/ 1437576 w 2515092"/>
                <a:gd name="connsiteY558" fmla="*/ 2327704 h 2450319"/>
                <a:gd name="connsiteX559" fmla="*/ 1454323 w 2515092"/>
                <a:gd name="connsiteY559" fmla="*/ 2327704 h 2450319"/>
                <a:gd name="connsiteX560" fmla="*/ 1459461 w 2515092"/>
                <a:gd name="connsiteY560" fmla="*/ 2334177 h 2450319"/>
                <a:gd name="connsiteX561" fmla="*/ 1464600 w 2515092"/>
                <a:gd name="connsiteY561" fmla="*/ 2337985 h 2450319"/>
                <a:gd name="connsiteX562" fmla="*/ 1467169 w 2515092"/>
                <a:gd name="connsiteY562" fmla="*/ 2341888 h 2450319"/>
                <a:gd name="connsiteX563" fmla="*/ 1472402 w 2515092"/>
                <a:gd name="connsiteY563" fmla="*/ 2345791 h 2450319"/>
                <a:gd name="connsiteX564" fmla="*/ 1474971 w 2515092"/>
                <a:gd name="connsiteY564" fmla="*/ 2348362 h 2450319"/>
                <a:gd name="connsiteX565" fmla="*/ 1484011 w 2515092"/>
                <a:gd name="connsiteY565" fmla="*/ 2356073 h 2450319"/>
                <a:gd name="connsiteX566" fmla="*/ 1496857 w 2515092"/>
                <a:gd name="connsiteY566" fmla="*/ 2354835 h 2450319"/>
                <a:gd name="connsiteX567" fmla="*/ 1500758 w 2515092"/>
                <a:gd name="connsiteY567" fmla="*/ 2356073 h 2450319"/>
                <a:gd name="connsiteX568" fmla="*/ 1507228 w 2515092"/>
                <a:gd name="connsiteY568" fmla="*/ 2357406 h 2450319"/>
                <a:gd name="connsiteX569" fmla="*/ 1508561 w 2515092"/>
                <a:gd name="connsiteY569" fmla="*/ 2357406 h 2450319"/>
                <a:gd name="connsiteX570" fmla="*/ 1522738 w 2515092"/>
                <a:gd name="connsiteY570" fmla="*/ 2365117 h 2450319"/>
                <a:gd name="connsiteX571" fmla="*/ 1523975 w 2515092"/>
                <a:gd name="connsiteY571" fmla="*/ 2365117 h 2450319"/>
                <a:gd name="connsiteX572" fmla="*/ 1529114 w 2515092"/>
                <a:gd name="connsiteY572" fmla="*/ 2365117 h 2450319"/>
                <a:gd name="connsiteX573" fmla="*/ 1531778 w 2515092"/>
                <a:gd name="connsiteY573" fmla="*/ 2366450 h 2450319"/>
                <a:gd name="connsiteX574" fmla="*/ 1543387 w 2515092"/>
                <a:gd name="connsiteY574" fmla="*/ 2376731 h 2450319"/>
                <a:gd name="connsiteX575" fmla="*/ 1545956 w 2515092"/>
                <a:gd name="connsiteY575" fmla="*/ 2376731 h 2450319"/>
                <a:gd name="connsiteX576" fmla="*/ 1551094 w 2515092"/>
                <a:gd name="connsiteY576" fmla="*/ 2380634 h 2450319"/>
                <a:gd name="connsiteX577" fmla="*/ 1554995 w 2515092"/>
                <a:gd name="connsiteY577" fmla="*/ 2387108 h 2450319"/>
                <a:gd name="connsiteX578" fmla="*/ 1558801 w 2515092"/>
                <a:gd name="connsiteY578" fmla="*/ 2388345 h 2450319"/>
                <a:gd name="connsiteX579" fmla="*/ 1562703 w 2515092"/>
                <a:gd name="connsiteY579" fmla="*/ 2389678 h 2450319"/>
                <a:gd name="connsiteX580" fmla="*/ 1579450 w 2515092"/>
                <a:gd name="connsiteY580" fmla="*/ 2397389 h 2450319"/>
                <a:gd name="connsiteX581" fmla="*/ 1583351 w 2515092"/>
                <a:gd name="connsiteY581" fmla="*/ 2397389 h 2450319"/>
                <a:gd name="connsiteX582" fmla="*/ 1584683 w 2515092"/>
                <a:gd name="connsiteY582" fmla="*/ 2396152 h 2450319"/>
                <a:gd name="connsiteX583" fmla="*/ 1591058 w 2515092"/>
                <a:gd name="connsiteY583" fmla="*/ 2397389 h 2450319"/>
                <a:gd name="connsiteX584" fmla="*/ 1593723 w 2515092"/>
                <a:gd name="connsiteY584" fmla="*/ 2397389 h 2450319"/>
                <a:gd name="connsiteX585" fmla="*/ 1601430 w 2515092"/>
                <a:gd name="connsiteY585" fmla="*/ 2401292 h 2450319"/>
                <a:gd name="connsiteX586" fmla="*/ 1606568 w 2515092"/>
                <a:gd name="connsiteY586" fmla="*/ 2405196 h 2450319"/>
                <a:gd name="connsiteX587" fmla="*/ 1613039 w 2515092"/>
                <a:gd name="connsiteY587" fmla="*/ 2402625 h 2450319"/>
                <a:gd name="connsiteX588" fmla="*/ 1614371 w 2515092"/>
                <a:gd name="connsiteY588" fmla="*/ 2400055 h 2450319"/>
                <a:gd name="connsiteX589" fmla="*/ 1649197 w 2515092"/>
                <a:gd name="connsiteY589" fmla="*/ 2400055 h 2450319"/>
                <a:gd name="connsiteX590" fmla="*/ 1659474 w 2515092"/>
                <a:gd name="connsiteY590" fmla="*/ 2402625 h 2450319"/>
                <a:gd name="connsiteX591" fmla="*/ 1662043 w 2515092"/>
                <a:gd name="connsiteY591" fmla="*/ 2403863 h 2450319"/>
                <a:gd name="connsiteX592" fmla="*/ 1667276 w 2515092"/>
                <a:gd name="connsiteY592" fmla="*/ 2406528 h 2450319"/>
                <a:gd name="connsiteX593" fmla="*/ 1668513 w 2515092"/>
                <a:gd name="connsiteY593" fmla="*/ 2406528 h 2450319"/>
                <a:gd name="connsiteX594" fmla="*/ 1671082 w 2515092"/>
                <a:gd name="connsiteY594" fmla="*/ 2407766 h 2450319"/>
                <a:gd name="connsiteX595" fmla="*/ 1691731 w 2515092"/>
                <a:gd name="connsiteY595" fmla="*/ 2410336 h 2450319"/>
                <a:gd name="connsiteX596" fmla="*/ 1693063 w 2515092"/>
                <a:gd name="connsiteY596" fmla="*/ 2411669 h 2450319"/>
                <a:gd name="connsiteX597" fmla="*/ 1695632 w 2515092"/>
                <a:gd name="connsiteY597" fmla="*/ 2414239 h 2450319"/>
                <a:gd name="connsiteX598" fmla="*/ 1695632 w 2515092"/>
                <a:gd name="connsiteY598" fmla="*/ 2415477 h 2450319"/>
                <a:gd name="connsiteX599" fmla="*/ 1700770 w 2515092"/>
                <a:gd name="connsiteY599" fmla="*/ 2423188 h 2450319"/>
                <a:gd name="connsiteX600" fmla="*/ 1708573 w 2515092"/>
                <a:gd name="connsiteY600" fmla="*/ 2424521 h 2450319"/>
                <a:gd name="connsiteX601" fmla="*/ 1711142 w 2515092"/>
                <a:gd name="connsiteY601" fmla="*/ 2427091 h 2450319"/>
                <a:gd name="connsiteX602" fmla="*/ 1717612 w 2515092"/>
                <a:gd name="connsiteY602" fmla="*/ 2438705 h 2450319"/>
                <a:gd name="connsiteX603" fmla="*/ 1727889 w 2515092"/>
                <a:gd name="connsiteY603" fmla="*/ 2442609 h 2450319"/>
                <a:gd name="connsiteX604" fmla="*/ 1731790 w 2515092"/>
                <a:gd name="connsiteY604" fmla="*/ 2446512 h 2450319"/>
                <a:gd name="connsiteX605" fmla="*/ 1738260 w 2515092"/>
                <a:gd name="connsiteY605" fmla="*/ 2449082 h 2450319"/>
                <a:gd name="connsiteX606" fmla="*/ 1740735 w 2515092"/>
                <a:gd name="connsiteY606" fmla="*/ 2449082 h 2450319"/>
                <a:gd name="connsiteX607" fmla="*/ 1743399 w 2515092"/>
                <a:gd name="connsiteY607" fmla="*/ 2450320 h 2450319"/>
                <a:gd name="connsiteX608" fmla="*/ 1747205 w 2515092"/>
                <a:gd name="connsiteY608" fmla="*/ 2450320 h 2450319"/>
                <a:gd name="connsiteX609" fmla="*/ 1749774 w 2515092"/>
                <a:gd name="connsiteY609" fmla="*/ 2447749 h 2450319"/>
                <a:gd name="connsiteX610" fmla="*/ 1749774 w 2515092"/>
                <a:gd name="connsiteY610" fmla="*/ 2445179 h 2450319"/>
                <a:gd name="connsiteX611" fmla="*/ 1751106 w 2515092"/>
                <a:gd name="connsiteY611" fmla="*/ 2442609 h 2450319"/>
                <a:gd name="connsiteX612" fmla="*/ 1748537 w 2515092"/>
                <a:gd name="connsiteY612" fmla="*/ 2433565 h 2450319"/>
                <a:gd name="connsiteX613" fmla="*/ 1751106 w 2515092"/>
                <a:gd name="connsiteY613" fmla="*/ 2430994 h 2450319"/>
                <a:gd name="connsiteX614" fmla="*/ 1755008 w 2515092"/>
                <a:gd name="connsiteY614" fmla="*/ 2430994 h 2450319"/>
                <a:gd name="connsiteX615" fmla="*/ 1756245 w 2515092"/>
                <a:gd name="connsiteY615" fmla="*/ 2428424 h 2450319"/>
                <a:gd name="connsiteX616" fmla="*/ 1764047 w 2515092"/>
                <a:gd name="connsiteY616" fmla="*/ 2429661 h 2450319"/>
                <a:gd name="connsiteX617" fmla="*/ 1766616 w 2515092"/>
                <a:gd name="connsiteY617" fmla="*/ 2425854 h 2450319"/>
                <a:gd name="connsiteX618" fmla="*/ 1770518 w 2515092"/>
                <a:gd name="connsiteY618" fmla="*/ 2425854 h 2450319"/>
                <a:gd name="connsiteX619" fmla="*/ 1784695 w 2515092"/>
                <a:gd name="connsiteY619" fmla="*/ 2424521 h 2450319"/>
                <a:gd name="connsiteX620" fmla="*/ 1788501 w 2515092"/>
                <a:gd name="connsiteY620" fmla="*/ 2427091 h 2450319"/>
                <a:gd name="connsiteX621" fmla="*/ 1792403 w 2515092"/>
                <a:gd name="connsiteY621" fmla="*/ 2425854 h 2450319"/>
                <a:gd name="connsiteX622" fmla="*/ 1792403 w 2515092"/>
                <a:gd name="connsiteY622" fmla="*/ 2424521 h 2450319"/>
                <a:gd name="connsiteX623" fmla="*/ 1792403 w 2515092"/>
                <a:gd name="connsiteY623" fmla="*/ 2421950 h 2450319"/>
                <a:gd name="connsiteX624" fmla="*/ 1793735 w 2515092"/>
                <a:gd name="connsiteY624" fmla="*/ 2415477 h 2450319"/>
                <a:gd name="connsiteX625" fmla="*/ 1792403 w 2515092"/>
                <a:gd name="connsiteY625" fmla="*/ 2409099 h 2450319"/>
                <a:gd name="connsiteX626" fmla="*/ 1792403 w 2515092"/>
                <a:gd name="connsiteY626" fmla="*/ 2402625 h 2450319"/>
                <a:gd name="connsiteX627" fmla="*/ 1792403 w 2515092"/>
                <a:gd name="connsiteY627" fmla="*/ 2400055 h 2450319"/>
                <a:gd name="connsiteX628" fmla="*/ 1787264 w 2515092"/>
                <a:gd name="connsiteY628" fmla="*/ 2401292 h 2450319"/>
                <a:gd name="connsiteX629" fmla="*/ 1782126 w 2515092"/>
                <a:gd name="connsiteY629" fmla="*/ 2403863 h 2450319"/>
                <a:gd name="connsiteX630" fmla="*/ 1779557 w 2515092"/>
                <a:gd name="connsiteY630" fmla="*/ 2406528 h 2450319"/>
                <a:gd name="connsiteX631" fmla="*/ 1776893 w 2515092"/>
                <a:gd name="connsiteY631" fmla="*/ 2407766 h 2450319"/>
                <a:gd name="connsiteX632" fmla="*/ 1778225 w 2515092"/>
                <a:gd name="connsiteY632" fmla="*/ 2407766 h 2450319"/>
                <a:gd name="connsiteX633" fmla="*/ 1779557 w 2515092"/>
                <a:gd name="connsiteY633" fmla="*/ 2407766 h 2450319"/>
                <a:gd name="connsiteX634" fmla="*/ 1780794 w 2515092"/>
                <a:gd name="connsiteY634" fmla="*/ 2407766 h 2450319"/>
                <a:gd name="connsiteX635" fmla="*/ 1783363 w 2515092"/>
                <a:gd name="connsiteY635" fmla="*/ 2407766 h 2450319"/>
                <a:gd name="connsiteX636" fmla="*/ 1784695 w 2515092"/>
                <a:gd name="connsiteY636" fmla="*/ 2406528 h 2450319"/>
                <a:gd name="connsiteX637" fmla="*/ 1787264 w 2515092"/>
                <a:gd name="connsiteY637" fmla="*/ 2405196 h 2450319"/>
                <a:gd name="connsiteX638" fmla="*/ 1788501 w 2515092"/>
                <a:gd name="connsiteY638" fmla="*/ 2406528 h 2450319"/>
                <a:gd name="connsiteX639" fmla="*/ 1787264 w 2515092"/>
                <a:gd name="connsiteY639" fmla="*/ 2407766 h 2450319"/>
                <a:gd name="connsiteX640" fmla="*/ 1788501 w 2515092"/>
                <a:gd name="connsiteY640" fmla="*/ 2411669 h 2450319"/>
                <a:gd name="connsiteX641" fmla="*/ 1788501 w 2515092"/>
                <a:gd name="connsiteY641" fmla="*/ 2412907 h 2450319"/>
                <a:gd name="connsiteX642" fmla="*/ 1788501 w 2515092"/>
                <a:gd name="connsiteY642" fmla="*/ 2415477 h 2450319"/>
                <a:gd name="connsiteX643" fmla="*/ 1785932 w 2515092"/>
                <a:gd name="connsiteY643" fmla="*/ 2416810 h 2450319"/>
                <a:gd name="connsiteX644" fmla="*/ 1783363 w 2515092"/>
                <a:gd name="connsiteY644" fmla="*/ 2418143 h 2450319"/>
                <a:gd name="connsiteX645" fmla="*/ 1783363 w 2515092"/>
                <a:gd name="connsiteY645" fmla="*/ 2419380 h 2450319"/>
                <a:gd name="connsiteX646" fmla="*/ 1780794 w 2515092"/>
                <a:gd name="connsiteY646" fmla="*/ 2418143 h 2450319"/>
                <a:gd name="connsiteX647" fmla="*/ 1778225 w 2515092"/>
                <a:gd name="connsiteY647" fmla="*/ 2420713 h 2450319"/>
                <a:gd name="connsiteX648" fmla="*/ 1776893 w 2515092"/>
                <a:gd name="connsiteY648" fmla="*/ 2421950 h 2450319"/>
                <a:gd name="connsiteX649" fmla="*/ 1774324 w 2515092"/>
                <a:gd name="connsiteY649" fmla="*/ 2421950 h 2450319"/>
                <a:gd name="connsiteX650" fmla="*/ 1771755 w 2515092"/>
                <a:gd name="connsiteY650" fmla="*/ 2421950 h 2450319"/>
                <a:gd name="connsiteX651" fmla="*/ 1771755 w 2515092"/>
                <a:gd name="connsiteY651" fmla="*/ 2420713 h 2450319"/>
                <a:gd name="connsiteX652" fmla="*/ 1773087 w 2515092"/>
                <a:gd name="connsiteY652" fmla="*/ 2419380 h 2450319"/>
                <a:gd name="connsiteX653" fmla="*/ 1774324 w 2515092"/>
                <a:gd name="connsiteY653" fmla="*/ 2416810 h 2450319"/>
                <a:gd name="connsiteX654" fmla="*/ 1775656 w 2515092"/>
                <a:gd name="connsiteY654" fmla="*/ 2416810 h 2450319"/>
                <a:gd name="connsiteX655" fmla="*/ 1774324 w 2515092"/>
                <a:gd name="connsiteY655" fmla="*/ 2414239 h 2450319"/>
                <a:gd name="connsiteX656" fmla="*/ 1773087 w 2515092"/>
                <a:gd name="connsiteY656" fmla="*/ 2414239 h 2450319"/>
                <a:gd name="connsiteX657" fmla="*/ 1773087 w 2515092"/>
                <a:gd name="connsiteY657" fmla="*/ 2412907 h 2450319"/>
                <a:gd name="connsiteX658" fmla="*/ 1771755 w 2515092"/>
                <a:gd name="connsiteY658" fmla="*/ 2412907 h 2450319"/>
                <a:gd name="connsiteX659" fmla="*/ 1769185 w 2515092"/>
                <a:gd name="connsiteY659" fmla="*/ 2414239 h 2450319"/>
                <a:gd name="connsiteX660" fmla="*/ 1766616 w 2515092"/>
                <a:gd name="connsiteY660" fmla="*/ 2416810 h 2450319"/>
                <a:gd name="connsiteX661" fmla="*/ 1762715 w 2515092"/>
                <a:gd name="connsiteY661" fmla="*/ 2419380 h 2450319"/>
                <a:gd name="connsiteX662" fmla="*/ 1760146 w 2515092"/>
                <a:gd name="connsiteY662" fmla="*/ 2419380 h 2450319"/>
                <a:gd name="connsiteX663" fmla="*/ 1758909 w 2515092"/>
                <a:gd name="connsiteY663" fmla="*/ 2420713 h 2450319"/>
                <a:gd name="connsiteX664" fmla="*/ 1757577 w 2515092"/>
                <a:gd name="connsiteY664" fmla="*/ 2419380 h 2450319"/>
                <a:gd name="connsiteX665" fmla="*/ 1757577 w 2515092"/>
                <a:gd name="connsiteY665" fmla="*/ 2418143 h 2450319"/>
                <a:gd name="connsiteX666" fmla="*/ 1761478 w 2515092"/>
                <a:gd name="connsiteY666" fmla="*/ 2415477 h 2450319"/>
                <a:gd name="connsiteX667" fmla="*/ 1765284 w 2515092"/>
                <a:gd name="connsiteY667" fmla="*/ 2412907 h 2450319"/>
                <a:gd name="connsiteX668" fmla="*/ 1771755 w 2515092"/>
                <a:gd name="connsiteY668" fmla="*/ 2409099 h 2450319"/>
                <a:gd name="connsiteX669" fmla="*/ 1774324 w 2515092"/>
                <a:gd name="connsiteY669" fmla="*/ 2409099 h 2450319"/>
                <a:gd name="connsiteX670" fmla="*/ 1775656 w 2515092"/>
                <a:gd name="connsiteY670" fmla="*/ 2407766 h 2450319"/>
                <a:gd name="connsiteX671" fmla="*/ 1775656 w 2515092"/>
                <a:gd name="connsiteY671" fmla="*/ 2405196 h 2450319"/>
                <a:gd name="connsiteX672" fmla="*/ 1775656 w 2515092"/>
                <a:gd name="connsiteY672" fmla="*/ 2402625 h 2450319"/>
                <a:gd name="connsiteX673" fmla="*/ 1776893 w 2515092"/>
                <a:gd name="connsiteY673" fmla="*/ 2401292 h 2450319"/>
                <a:gd name="connsiteX674" fmla="*/ 1779557 w 2515092"/>
                <a:gd name="connsiteY674" fmla="*/ 2401292 h 2450319"/>
                <a:gd name="connsiteX675" fmla="*/ 1780794 w 2515092"/>
                <a:gd name="connsiteY675" fmla="*/ 2401292 h 2450319"/>
                <a:gd name="connsiteX676" fmla="*/ 1782126 w 2515092"/>
                <a:gd name="connsiteY676" fmla="*/ 2400055 h 2450319"/>
                <a:gd name="connsiteX677" fmla="*/ 1782126 w 2515092"/>
                <a:gd name="connsiteY677" fmla="*/ 2398722 h 2450319"/>
                <a:gd name="connsiteX678" fmla="*/ 1782126 w 2515092"/>
                <a:gd name="connsiteY678" fmla="*/ 2397389 h 2450319"/>
                <a:gd name="connsiteX679" fmla="*/ 1780794 w 2515092"/>
                <a:gd name="connsiteY679" fmla="*/ 2397389 h 2450319"/>
                <a:gd name="connsiteX680" fmla="*/ 1771755 w 2515092"/>
                <a:gd name="connsiteY680" fmla="*/ 2394819 h 2450319"/>
                <a:gd name="connsiteX681" fmla="*/ 1767853 w 2515092"/>
                <a:gd name="connsiteY681" fmla="*/ 2393581 h 2450319"/>
                <a:gd name="connsiteX682" fmla="*/ 1765284 w 2515092"/>
                <a:gd name="connsiteY682" fmla="*/ 2392248 h 2450319"/>
                <a:gd name="connsiteX683" fmla="*/ 1760146 w 2515092"/>
                <a:gd name="connsiteY683" fmla="*/ 2389678 h 2450319"/>
                <a:gd name="connsiteX684" fmla="*/ 1760146 w 2515092"/>
                <a:gd name="connsiteY684" fmla="*/ 2388345 h 2450319"/>
                <a:gd name="connsiteX685" fmla="*/ 1760146 w 2515092"/>
                <a:gd name="connsiteY685" fmla="*/ 2387108 h 2450319"/>
                <a:gd name="connsiteX686" fmla="*/ 1762715 w 2515092"/>
                <a:gd name="connsiteY686" fmla="*/ 2385775 h 2450319"/>
                <a:gd name="connsiteX687" fmla="*/ 1762715 w 2515092"/>
                <a:gd name="connsiteY687" fmla="*/ 2384537 h 2450319"/>
                <a:gd name="connsiteX688" fmla="*/ 1760146 w 2515092"/>
                <a:gd name="connsiteY688" fmla="*/ 2379397 h 2450319"/>
                <a:gd name="connsiteX689" fmla="*/ 1760146 w 2515092"/>
                <a:gd name="connsiteY689" fmla="*/ 2376731 h 2450319"/>
                <a:gd name="connsiteX690" fmla="*/ 1761478 w 2515092"/>
                <a:gd name="connsiteY690" fmla="*/ 2371590 h 2450319"/>
                <a:gd name="connsiteX691" fmla="*/ 1762715 w 2515092"/>
                <a:gd name="connsiteY691" fmla="*/ 2369020 h 2450319"/>
                <a:gd name="connsiteX692" fmla="*/ 1761478 w 2515092"/>
                <a:gd name="connsiteY692" fmla="*/ 2367687 h 2450319"/>
                <a:gd name="connsiteX693" fmla="*/ 1758909 w 2515092"/>
                <a:gd name="connsiteY693" fmla="*/ 2366450 h 2450319"/>
                <a:gd name="connsiteX694" fmla="*/ 1757577 w 2515092"/>
                <a:gd name="connsiteY694" fmla="*/ 2366450 h 2450319"/>
                <a:gd name="connsiteX695" fmla="*/ 1756245 w 2515092"/>
                <a:gd name="connsiteY695" fmla="*/ 2374161 h 2450319"/>
                <a:gd name="connsiteX696" fmla="*/ 1755008 w 2515092"/>
                <a:gd name="connsiteY696" fmla="*/ 2374161 h 2450319"/>
                <a:gd name="connsiteX697" fmla="*/ 1753675 w 2515092"/>
                <a:gd name="connsiteY697" fmla="*/ 2374161 h 2450319"/>
                <a:gd name="connsiteX698" fmla="*/ 1753675 w 2515092"/>
                <a:gd name="connsiteY698" fmla="*/ 2371590 h 2450319"/>
                <a:gd name="connsiteX699" fmla="*/ 1753675 w 2515092"/>
                <a:gd name="connsiteY699" fmla="*/ 2369020 h 2450319"/>
                <a:gd name="connsiteX700" fmla="*/ 1755008 w 2515092"/>
                <a:gd name="connsiteY700" fmla="*/ 2362546 h 2450319"/>
                <a:gd name="connsiteX701" fmla="*/ 1753675 w 2515092"/>
                <a:gd name="connsiteY701" fmla="*/ 2359976 h 2450319"/>
                <a:gd name="connsiteX702" fmla="*/ 1753675 w 2515092"/>
                <a:gd name="connsiteY702" fmla="*/ 2356073 h 2450319"/>
                <a:gd name="connsiteX703" fmla="*/ 1752439 w 2515092"/>
                <a:gd name="connsiteY703" fmla="*/ 2345791 h 2450319"/>
                <a:gd name="connsiteX704" fmla="*/ 1751106 w 2515092"/>
                <a:gd name="connsiteY704" fmla="*/ 2343221 h 2450319"/>
                <a:gd name="connsiteX705" fmla="*/ 1752439 w 2515092"/>
                <a:gd name="connsiteY705" fmla="*/ 2335510 h 2450319"/>
                <a:gd name="connsiteX706" fmla="*/ 1742067 w 2515092"/>
                <a:gd name="connsiteY706" fmla="*/ 2335510 h 2450319"/>
                <a:gd name="connsiteX707" fmla="*/ 1745968 w 2515092"/>
                <a:gd name="connsiteY707" fmla="*/ 2330274 h 2450319"/>
                <a:gd name="connsiteX708" fmla="*/ 1742067 w 2515092"/>
                <a:gd name="connsiteY708" fmla="*/ 2329037 h 2450319"/>
                <a:gd name="connsiteX709" fmla="*/ 1736928 w 2515092"/>
                <a:gd name="connsiteY709" fmla="*/ 2330274 h 2450319"/>
                <a:gd name="connsiteX710" fmla="*/ 1742067 w 2515092"/>
                <a:gd name="connsiteY710" fmla="*/ 2326466 h 2450319"/>
                <a:gd name="connsiteX711" fmla="*/ 1742067 w 2515092"/>
                <a:gd name="connsiteY711" fmla="*/ 2322563 h 2450319"/>
                <a:gd name="connsiteX712" fmla="*/ 1733027 w 2515092"/>
                <a:gd name="connsiteY712" fmla="*/ 2325133 h 2450319"/>
                <a:gd name="connsiteX713" fmla="*/ 1731790 w 2515092"/>
                <a:gd name="connsiteY713" fmla="*/ 2323800 h 2450319"/>
                <a:gd name="connsiteX714" fmla="*/ 1733027 w 2515092"/>
                <a:gd name="connsiteY714" fmla="*/ 2321230 h 2450319"/>
                <a:gd name="connsiteX715" fmla="*/ 1734359 w 2515092"/>
                <a:gd name="connsiteY715" fmla="*/ 2321230 h 2450319"/>
                <a:gd name="connsiteX716" fmla="*/ 1734359 w 2515092"/>
                <a:gd name="connsiteY716" fmla="*/ 2319993 h 2450319"/>
                <a:gd name="connsiteX717" fmla="*/ 1735596 w 2515092"/>
                <a:gd name="connsiteY717" fmla="*/ 2318660 h 2450319"/>
                <a:gd name="connsiteX718" fmla="*/ 1736928 w 2515092"/>
                <a:gd name="connsiteY718" fmla="*/ 2317422 h 2450319"/>
                <a:gd name="connsiteX719" fmla="*/ 1738260 w 2515092"/>
                <a:gd name="connsiteY719" fmla="*/ 2317422 h 2450319"/>
                <a:gd name="connsiteX720" fmla="*/ 1738260 w 2515092"/>
                <a:gd name="connsiteY720" fmla="*/ 2316089 h 2450319"/>
                <a:gd name="connsiteX721" fmla="*/ 1736928 w 2515092"/>
                <a:gd name="connsiteY721" fmla="*/ 2316089 h 2450319"/>
                <a:gd name="connsiteX722" fmla="*/ 1735596 w 2515092"/>
                <a:gd name="connsiteY722" fmla="*/ 2316089 h 2450319"/>
                <a:gd name="connsiteX723" fmla="*/ 1731790 w 2515092"/>
                <a:gd name="connsiteY723" fmla="*/ 2316089 h 2450319"/>
                <a:gd name="connsiteX724" fmla="*/ 1727889 w 2515092"/>
                <a:gd name="connsiteY724" fmla="*/ 2316089 h 2450319"/>
                <a:gd name="connsiteX725" fmla="*/ 1727889 w 2515092"/>
                <a:gd name="connsiteY725" fmla="*/ 2314852 h 2450319"/>
                <a:gd name="connsiteX726" fmla="*/ 1727889 w 2515092"/>
                <a:gd name="connsiteY726" fmla="*/ 2313519 h 2450319"/>
                <a:gd name="connsiteX727" fmla="*/ 1729221 w 2515092"/>
                <a:gd name="connsiteY727" fmla="*/ 2310949 h 2450319"/>
                <a:gd name="connsiteX728" fmla="*/ 1730458 w 2515092"/>
                <a:gd name="connsiteY728" fmla="*/ 2309616 h 2450319"/>
                <a:gd name="connsiteX729" fmla="*/ 1731790 w 2515092"/>
                <a:gd name="connsiteY729" fmla="*/ 2309616 h 2450319"/>
                <a:gd name="connsiteX730" fmla="*/ 1733027 w 2515092"/>
                <a:gd name="connsiteY730" fmla="*/ 2309616 h 2450319"/>
                <a:gd name="connsiteX731" fmla="*/ 1734359 w 2515092"/>
                <a:gd name="connsiteY731" fmla="*/ 2312282 h 2450319"/>
                <a:gd name="connsiteX732" fmla="*/ 1735596 w 2515092"/>
                <a:gd name="connsiteY732" fmla="*/ 2313519 h 2450319"/>
                <a:gd name="connsiteX733" fmla="*/ 1736928 w 2515092"/>
                <a:gd name="connsiteY733" fmla="*/ 2313519 h 2450319"/>
                <a:gd name="connsiteX734" fmla="*/ 1738260 w 2515092"/>
                <a:gd name="connsiteY734" fmla="*/ 2313519 h 2450319"/>
                <a:gd name="connsiteX735" fmla="*/ 1738260 w 2515092"/>
                <a:gd name="connsiteY735" fmla="*/ 2310949 h 2450319"/>
                <a:gd name="connsiteX736" fmla="*/ 1738260 w 2515092"/>
                <a:gd name="connsiteY736" fmla="*/ 2309616 h 2450319"/>
                <a:gd name="connsiteX737" fmla="*/ 1736928 w 2515092"/>
                <a:gd name="connsiteY737" fmla="*/ 2308378 h 2450319"/>
                <a:gd name="connsiteX738" fmla="*/ 1734359 w 2515092"/>
                <a:gd name="connsiteY738" fmla="*/ 2307046 h 2450319"/>
                <a:gd name="connsiteX739" fmla="*/ 1730458 w 2515092"/>
                <a:gd name="connsiteY739" fmla="*/ 2305808 h 2450319"/>
                <a:gd name="connsiteX740" fmla="*/ 1730458 w 2515092"/>
                <a:gd name="connsiteY740" fmla="*/ 2304475 h 2450319"/>
                <a:gd name="connsiteX741" fmla="*/ 1730458 w 2515092"/>
                <a:gd name="connsiteY741" fmla="*/ 2303142 h 2450319"/>
                <a:gd name="connsiteX742" fmla="*/ 1733027 w 2515092"/>
                <a:gd name="connsiteY742" fmla="*/ 2301905 h 2450319"/>
                <a:gd name="connsiteX743" fmla="*/ 1734359 w 2515092"/>
                <a:gd name="connsiteY743" fmla="*/ 2301905 h 2450319"/>
                <a:gd name="connsiteX744" fmla="*/ 1735596 w 2515092"/>
                <a:gd name="connsiteY744" fmla="*/ 2300667 h 2450319"/>
                <a:gd name="connsiteX745" fmla="*/ 1736928 w 2515092"/>
                <a:gd name="connsiteY745" fmla="*/ 2301905 h 2450319"/>
                <a:gd name="connsiteX746" fmla="*/ 1738260 w 2515092"/>
                <a:gd name="connsiteY746" fmla="*/ 2301905 h 2450319"/>
                <a:gd name="connsiteX747" fmla="*/ 1738260 w 2515092"/>
                <a:gd name="connsiteY747" fmla="*/ 2304475 h 2450319"/>
                <a:gd name="connsiteX748" fmla="*/ 1740735 w 2515092"/>
                <a:gd name="connsiteY748" fmla="*/ 2305808 h 2450319"/>
                <a:gd name="connsiteX749" fmla="*/ 1742067 w 2515092"/>
                <a:gd name="connsiteY749" fmla="*/ 2305808 h 2450319"/>
                <a:gd name="connsiteX750" fmla="*/ 1743399 w 2515092"/>
                <a:gd name="connsiteY750" fmla="*/ 2304475 h 2450319"/>
                <a:gd name="connsiteX751" fmla="*/ 1743399 w 2515092"/>
                <a:gd name="connsiteY751" fmla="*/ 2300667 h 2450319"/>
                <a:gd name="connsiteX752" fmla="*/ 1743399 w 2515092"/>
                <a:gd name="connsiteY752" fmla="*/ 2296764 h 2450319"/>
                <a:gd name="connsiteX753" fmla="*/ 1742067 w 2515092"/>
                <a:gd name="connsiteY753" fmla="*/ 2290291 h 2450319"/>
                <a:gd name="connsiteX754" fmla="*/ 1739498 w 2515092"/>
                <a:gd name="connsiteY754" fmla="*/ 2287720 h 2450319"/>
                <a:gd name="connsiteX755" fmla="*/ 1736928 w 2515092"/>
                <a:gd name="connsiteY755" fmla="*/ 2287720 h 2450319"/>
                <a:gd name="connsiteX756" fmla="*/ 1735596 w 2515092"/>
                <a:gd name="connsiteY756" fmla="*/ 2283817 h 2450319"/>
                <a:gd name="connsiteX757" fmla="*/ 1736928 w 2515092"/>
                <a:gd name="connsiteY757" fmla="*/ 2281247 h 2450319"/>
                <a:gd name="connsiteX758" fmla="*/ 1733027 w 2515092"/>
                <a:gd name="connsiteY758" fmla="*/ 2256685 h 2450319"/>
                <a:gd name="connsiteX759" fmla="*/ 1727889 w 2515092"/>
                <a:gd name="connsiteY759" fmla="*/ 2237360 h 2450319"/>
                <a:gd name="connsiteX760" fmla="*/ 1721418 w 2515092"/>
                <a:gd name="connsiteY760" fmla="*/ 2236123 h 2450319"/>
                <a:gd name="connsiteX761" fmla="*/ 1716280 w 2515092"/>
                <a:gd name="connsiteY761" fmla="*/ 2233457 h 2450319"/>
                <a:gd name="connsiteX762" fmla="*/ 1713711 w 2515092"/>
                <a:gd name="connsiteY762" fmla="*/ 2229649 h 2450319"/>
                <a:gd name="connsiteX763" fmla="*/ 1712379 w 2515092"/>
                <a:gd name="connsiteY763" fmla="*/ 2225746 h 2450319"/>
                <a:gd name="connsiteX764" fmla="*/ 1713711 w 2515092"/>
                <a:gd name="connsiteY764" fmla="*/ 2224413 h 2450319"/>
                <a:gd name="connsiteX765" fmla="*/ 1714948 w 2515092"/>
                <a:gd name="connsiteY765" fmla="*/ 2221843 h 2450319"/>
                <a:gd name="connsiteX766" fmla="*/ 1716280 w 2515092"/>
                <a:gd name="connsiteY766" fmla="*/ 2219272 h 2450319"/>
                <a:gd name="connsiteX767" fmla="*/ 1716280 w 2515092"/>
                <a:gd name="connsiteY767" fmla="*/ 2218035 h 2450319"/>
                <a:gd name="connsiteX768" fmla="*/ 1717612 w 2515092"/>
                <a:gd name="connsiteY768" fmla="*/ 2218035 h 2450319"/>
                <a:gd name="connsiteX769" fmla="*/ 1718849 w 2515092"/>
                <a:gd name="connsiteY769" fmla="*/ 2218035 h 2450319"/>
                <a:gd name="connsiteX770" fmla="*/ 1720181 w 2515092"/>
                <a:gd name="connsiteY770" fmla="*/ 2220510 h 2450319"/>
                <a:gd name="connsiteX771" fmla="*/ 1722750 w 2515092"/>
                <a:gd name="connsiteY771" fmla="*/ 2223175 h 2450319"/>
                <a:gd name="connsiteX772" fmla="*/ 1725320 w 2515092"/>
                <a:gd name="connsiteY772" fmla="*/ 2225746 h 2450319"/>
                <a:gd name="connsiteX773" fmla="*/ 1727889 w 2515092"/>
                <a:gd name="connsiteY773" fmla="*/ 2225746 h 2450319"/>
                <a:gd name="connsiteX774" fmla="*/ 1730458 w 2515092"/>
                <a:gd name="connsiteY774" fmla="*/ 2225746 h 2450319"/>
                <a:gd name="connsiteX775" fmla="*/ 1733027 w 2515092"/>
                <a:gd name="connsiteY775" fmla="*/ 2223175 h 2450319"/>
                <a:gd name="connsiteX776" fmla="*/ 1731790 w 2515092"/>
                <a:gd name="connsiteY776" fmla="*/ 2220510 h 2450319"/>
                <a:gd name="connsiteX777" fmla="*/ 1729221 w 2515092"/>
                <a:gd name="connsiteY777" fmla="*/ 2218035 h 2450319"/>
                <a:gd name="connsiteX778" fmla="*/ 1727889 w 2515092"/>
                <a:gd name="connsiteY778" fmla="*/ 2215369 h 2450319"/>
                <a:gd name="connsiteX779" fmla="*/ 1725320 w 2515092"/>
                <a:gd name="connsiteY779" fmla="*/ 2214132 h 2450319"/>
                <a:gd name="connsiteX780" fmla="*/ 1723987 w 2515092"/>
                <a:gd name="connsiteY780" fmla="*/ 2214132 h 2450319"/>
                <a:gd name="connsiteX781" fmla="*/ 1723987 w 2515092"/>
                <a:gd name="connsiteY781" fmla="*/ 2216702 h 2450319"/>
                <a:gd name="connsiteX782" fmla="*/ 1721418 w 2515092"/>
                <a:gd name="connsiteY782" fmla="*/ 2216702 h 2450319"/>
                <a:gd name="connsiteX783" fmla="*/ 1718849 w 2515092"/>
                <a:gd name="connsiteY783" fmla="*/ 2215369 h 2450319"/>
                <a:gd name="connsiteX784" fmla="*/ 1716280 w 2515092"/>
                <a:gd name="connsiteY784" fmla="*/ 2210228 h 2450319"/>
                <a:gd name="connsiteX785" fmla="*/ 1714948 w 2515092"/>
                <a:gd name="connsiteY785" fmla="*/ 2205088 h 2450319"/>
                <a:gd name="connsiteX786" fmla="*/ 1713711 w 2515092"/>
                <a:gd name="connsiteY786" fmla="*/ 2199947 h 2450319"/>
                <a:gd name="connsiteX787" fmla="*/ 1713711 w 2515092"/>
                <a:gd name="connsiteY787" fmla="*/ 2196044 h 2450319"/>
                <a:gd name="connsiteX788" fmla="*/ 1716280 w 2515092"/>
                <a:gd name="connsiteY788" fmla="*/ 2192141 h 2450319"/>
                <a:gd name="connsiteX789" fmla="*/ 1717612 w 2515092"/>
                <a:gd name="connsiteY789" fmla="*/ 2190903 h 2450319"/>
                <a:gd name="connsiteX790" fmla="*/ 1721418 w 2515092"/>
                <a:gd name="connsiteY790" fmla="*/ 2192141 h 2450319"/>
                <a:gd name="connsiteX791" fmla="*/ 1725320 w 2515092"/>
                <a:gd name="connsiteY791" fmla="*/ 2190903 h 2450319"/>
                <a:gd name="connsiteX792" fmla="*/ 1729221 w 2515092"/>
                <a:gd name="connsiteY792" fmla="*/ 2192141 h 2450319"/>
                <a:gd name="connsiteX793" fmla="*/ 1731790 w 2515092"/>
                <a:gd name="connsiteY793" fmla="*/ 2193473 h 2450319"/>
                <a:gd name="connsiteX794" fmla="*/ 1733027 w 2515092"/>
                <a:gd name="connsiteY794" fmla="*/ 2192141 h 2450319"/>
                <a:gd name="connsiteX795" fmla="*/ 1731790 w 2515092"/>
                <a:gd name="connsiteY795" fmla="*/ 2188333 h 2450319"/>
                <a:gd name="connsiteX796" fmla="*/ 1731790 w 2515092"/>
                <a:gd name="connsiteY796" fmla="*/ 2185668 h 2450319"/>
                <a:gd name="connsiteX797" fmla="*/ 1733027 w 2515092"/>
                <a:gd name="connsiteY797" fmla="*/ 2181859 h 2450319"/>
                <a:gd name="connsiteX798" fmla="*/ 1733027 w 2515092"/>
                <a:gd name="connsiteY798" fmla="*/ 2177956 h 2450319"/>
                <a:gd name="connsiteX799" fmla="*/ 1730458 w 2515092"/>
                <a:gd name="connsiteY799" fmla="*/ 2175386 h 2450319"/>
                <a:gd name="connsiteX800" fmla="*/ 1727889 w 2515092"/>
                <a:gd name="connsiteY800" fmla="*/ 2172815 h 2450319"/>
                <a:gd name="connsiteX801" fmla="*/ 1729221 w 2515092"/>
                <a:gd name="connsiteY801" fmla="*/ 2168912 h 2450319"/>
                <a:gd name="connsiteX802" fmla="*/ 1730458 w 2515092"/>
                <a:gd name="connsiteY802" fmla="*/ 2168912 h 2450319"/>
                <a:gd name="connsiteX803" fmla="*/ 1734359 w 2515092"/>
                <a:gd name="connsiteY803" fmla="*/ 2168912 h 2450319"/>
                <a:gd name="connsiteX804" fmla="*/ 1735596 w 2515092"/>
                <a:gd name="connsiteY804" fmla="*/ 2168912 h 2450319"/>
                <a:gd name="connsiteX805" fmla="*/ 1738260 w 2515092"/>
                <a:gd name="connsiteY805" fmla="*/ 2165104 h 2450319"/>
                <a:gd name="connsiteX806" fmla="*/ 1738260 w 2515092"/>
                <a:gd name="connsiteY806" fmla="*/ 2161201 h 2450319"/>
                <a:gd name="connsiteX807" fmla="*/ 1736928 w 2515092"/>
                <a:gd name="connsiteY807" fmla="*/ 2158631 h 2450319"/>
                <a:gd name="connsiteX808" fmla="*/ 1736928 w 2515092"/>
                <a:gd name="connsiteY808" fmla="*/ 2152157 h 2450319"/>
                <a:gd name="connsiteX809" fmla="*/ 1736928 w 2515092"/>
                <a:gd name="connsiteY809" fmla="*/ 2148254 h 2450319"/>
                <a:gd name="connsiteX810" fmla="*/ 1738260 w 2515092"/>
                <a:gd name="connsiteY810" fmla="*/ 2143113 h 2450319"/>
                <a:gd name="connsiteX811" fmla="*/ 1739498 w 2515092"/>
                <a:gd name="connsiteY811" fmla="*/ 2139210 h 2450319"/>
                <a:gd name="connsiteX812" fmla="*/ 1742067 w 2515092"/>
                <a:gd name="connsiteY812" fmla="*/ 2139210 h 2450319"/>
                <a:gd name="connsiteX813" fmla="*/ 1743399 w 2515092"/>
                <a:gd name="connsiteY813" fmla="*/ 2136640 h 2450319"/>
                <a:gd name="connsiteX814" fmla="*/ 1743399 w 2515092"/>
                <a:gd name="connsiteY814" fmla="*/ 2134069 h 2450319"/>
                <a:gd name="connsiteX815" fmla="*/ 1743399 w 2515092"/>
                <a:gd name="connsiteY815" fmla="*/ 2132832 h 2450319"/>
                <a:gd name="connsiteX816" fmla="*/ 1743399 w 2515092"/>
                <a:gd name="connsiteY816" fmla="*/ 2131499 h 2450319"/>
                <a:gd name="connsiteX817" fmla="*/ 1739498 w 2515092"/>
                <a:gd name="connsiteY817" fmla="*/ 2132832 h 2450319"/>
                <a:gd name="connsiteX818" fmla="*/ 1736928 w 2515092"/>
                <a:gd name="connsiteY818" fmla="*/ 2132832 h 2450319"/>
                <a:gd name="connsiteX819" fmla="*/ 1734359 w 2515092"/>
                <a:gd name="connsiteY819" fmla="*/ 2131499 h 2450319"/>
                <a:gd name="connsiteX820" fmla="*/ 1731790 w 2515092"/>
                <a:gd name="connsiteY820" fmla="*/ 2132832 h 2450319"/>
                <a:gd name="connsiteX821" fmla="*/ 1730458 w 2515092"/>
                <a:gd name="connsiteY821" fmla="*/ 2134069 h 2450319"/>
                <a:gd name="connsiteX822" fmla="*/ 1730458 w 2515092"/>
                <a:gd name="connsiteY822" fmla="*/ 2136640 h 2450319"/>
                <a:gd name="connsiteX823" fmla="*/ 1729221 w 2515092"/>
                <a:gd name="connsiteY823" fmla="*/ 2136640 h 2450319"/>
                <a:gd name="connsiteX824" fmla="*/ 1727889 w 2515092"/>
                <a:gd name="connsiteY824" fmla="*/ 2137973 h 2450319"/>
                <a:gd name="connsiteX825" fmla="*/ 1723987 w 2515092"/>
                <a:gd name="connsiteY825" fmla="*/ 2137973 h 2450319"/>
                <a:gd name="connsiteX826" fmla="*/ 1721418 w 2515092"/>
                <a:gd name="connsiteY826" fmla="*/ 2137973 h 2450319"/>
                <a:gd name="connsiteX827" fmla="*/ 1718849 w 2515092"/>
                <a:gd name="connsiteY827" fmla="*/ 2139210 h 2450319"/>
                <a:gd name="connsiteX828" fmla="*/ 1713711 w 2515092"/>
                <a:gd name="connsiteY828" fmla="*/ 2136640 h 2450319"/>
                <a:gd name="connsiteX829" fmla="*/ 1709810 w 2515092"/>
                <a:gd name="connsiteY829" fmla="*/ 2135402 h 2450319"/>
                <a:gd name="connsiteX830" fmla="*/ 1702102 w 2515092"/>
                <a:gd name="connsiteY830" fmla="*/ 2136640 h 2450319"/>
                <a:gd name="connsiteX831" fmla="*/ 1700770 w 2515092"/>
                <a:gd name="connsiteY831" fmla="*/ 2135402 h 2450319"/>
                <a:gd name="connsiteX832" fmla="*/ 1700770 w 2515092"/>
                <a:gd name="connsiteY832" fmla="*/ 2131499 h 2450319"/>
                <a:gd name="connsiteX833" fmla="*/ 1699533 w 2515092"/>
                <a:gd name="connsiteY833" fmla="*/ 2130166 h 2450319"/>
                <a:gd name="connsiteX834" fmla="*/ 1698201 w 2515092"/>
                <a:gd name="connsiteY834" fmla="*/ 2128929 h 2450319"/>
                <a:gd name="connsiteX835" fmla="*/ 1696869 w 2515092"/>
                <a:gd name="connsiteY835" fmla="*/ 2128929 h 2450319"/>
                <a:gd name="connsiteX836" fmla="*/ 1691731 w 2515092"/>
                <a:gd name="connsiteY836" fmla="*/ 2131499 h 2450319"/>
                <a:gd name="connsiteX837" fmla="*/ 1686592 w 2515092"/>
                <a:gd name="connsiteY837" fmla="*/ 2131499 h 2450319"/>
                <a:gd name="connsiteX838" fmla="*/ 1681454 w 2515092"/>
                <a:gd name="connsiteY838" fmla="*/ 2131499 h 2450319"/>
                <a:gd name="connsiteX839" fmla="*/ 1676316 w 2515092"/>
                <a:gd name="connsiteY839" fmla="*/ 2130166 h 2450319"/>
                <a:gd name="connsiteX840" fmla="*/ 1673652 w 2515092"/>
                <a:gd name="connsiteY840" fmla="*/ 2128929 h 2450319"/>
                <a:gd name="connsiteX841" fmla="*/ 1672415 w 2515092"/>
                <a:gd name="connsiteY841" fmla="*/ 2127596 h 2450319"/>
                <a:gd name="connsiteX842" fmla="*/ 1672415 w 2515092"/>
                <a:gd name="connsiteY842" fmla="*/ 2126358 h 2450319"/>
                <a:gd name="connsiteX843" fmla="*/ 1672415 w 2515092"/>
                <a:gd name="connsiteY843" fmla="*/ 2125025 h 2450319"/>
                <a:gd name="connsiteX844" fmla="*/ 1674984 w 2515092"/>
                <a:gd name="connsiteY844" fmla="*/ 2126358 h 2450319"/>
                <a:gd name="connsiteX845" fmla="*/ 1680122 w 2515092"/>
                <a:gd name="connsiteY845" fmla="*/ 2126358 h 2450319"/>
                <a:gd name="connsiteX846" fmla="*/ 1685260 w 2515092"/>
                <a:gd name="connsiteY846" fmla="*/ 2127596 h 2450319"/>
                <a:gd name="connsiteX847" fmla="*/ 1687925 w 2515092"/>
                <a:gd name="connsiteY847" fmla="*/ 2127596 h 2450319"/>
                <a:gd name="connsiteX848" fmla="*/ 1693063 w 2515092"/>
                <a:gd name="connsiteY848" fmla="*/ 2126358 h 2450319"/>
                <a:gd name="connsiteX849" fmla="*/ 1695632 w 2515092"/>
                <a:gd name="connsiteY849" fmla="*/ 2125025 h 2450319"/>
                <a:gd name="connsiteX850" fmla="*/ 1696869 w 2515092"/>
                <a:gd name="connsiteY850" fmla="*/ 2123693 h 2450319"/>
                <a:gd name="connsiteX851" fmla="*/ 1696869 w 2515092"/>
                <a:gd name="connsiteY851" fmla="*/ 2122455 h 2450319"/>
                <a:gd name="connsiteX852" fmla="*/ 1695632 w 2515092"/>
                <a:gd name="connsiteY852" fmla="*/ 2121123 h 2450319"/>
                <a:gd name="connsiteX853" fmla="*/ 1694300 w 2515092"/>
                <a:gd name="connsiteY853" fmla="*/ 2119885 h 2450319"/>
                <a:gd name="connsiteX854" fmla="*/ 1693063 w 2515092"/>
                <a:gd name="connsiteY854" fmla="*/ 2121123 h 2450319"/>
                <a:gd name="connsiteX855" fmla="*/ 1690494 w 2515092"/>
                <a:gd name="connsiteY855" fmla="*/ 2121123 h 2450319"/>
                <a:gd name="connsiteX856" fmla="*/ 1686592 w 2515092"/>
                <a:gd name="connsiteY856" fmla="*/ 2119885 h 2450319"/>
                <a:gd name="connsiteX857" fmla="*/ 1684023 w 2515092"/>
                <a:gd name="connsiteY857" fmla="*/ 2118552 h 2450319"/>
                <a:gd name="connsiteX858" fmla="*/ 1682691 w 2515092"/>
                <a:gd name="connsiteY858" fmla="*/ 2118552 h 2450319"/>
                <a:gd name="connsiteX859" fmla="*/ 1682691 w 2515092"/>
                <a:gd name="connsiteY859" fmla="*/ 2117314 h 2450319"/>
                <a:gd name="connsiteX860" fmla="*/ 1684023 w 2515092"/>
                <a:gd name="connsiteY860" fmla="*/ 2115982 h 2450319"/>
                <a:gd name="connsiteX861" fmla="*/ 1685260 w 2515092"/>
                <a:gd name="connsiteY861" fmla="*/ 2114649 h 2450319"/>
                <a:gd name="connsiteX862" fmla="*/ 1687925 w 2515092"/>
                <a:gd name="connsiteY862" fmla="*/ 2115982 h 2450319"/>
                <a:gd name="connsiteX863" fmla="*/ 1689161 w 2515092"/>
                <a:gd name="connsiteY863" fmla="*/ 2117314 h 2450319"/>
                <a:gd name="connsiteX864" fmla="*/ 1690494 w 2515092"/>
                <a:gd name="connsiteY864" fmla="*/ 2118552 h 2450319"/>
                <a:gd name="connsiteX865" fmla="*/ 1691731 w 2515092"/>
                <a:gd name="connsiteY865" fmla="*/ 2118552 h 2450319"/>
                <a:gd name="connsiteX866" fmla="*/ 1690494 w 2515092"/>
                <a:gd name="connsiteY866" fmla="*/ 2114649 h 2450319"/>
                <a:gd name="connsiteX867" fmla="*/ 1689161 w 2515092"/>
                <a:gd name="connsiteY867" fmla="*/ 2108176 h 2450319"/>
                <a:gd name="connsiteX868" fmla="*/ 1687925 w 2515092"/>
                <a:gd name="connsiteY868" fmla="*/ 2106938 h 2450319"/>
                <a:gd name="connsiteX869" fmla="*/ 1686592 w 2515092"/>
                <a:gd name="connsiteY869" fmla="*/ 2106938 h 2450319"/>
                <a:gd name="connsiteX870" fmla="*/ 1684023 w 2515092"/>
                <a:gd name="connsiteY870" fmla="*/ 2106938 h 2450319"/>
                <a:gd name="connsiteX871" fmla="*/ 1680122 w 2515092"/>
                <a:gd name="connsiteY871" fmla="*/ 2105700 h 2450319"/>
                <a:gd name="connsiteX872" fmla="*/ 1678885 w 2515092"/>
                <a:gd name="connsiteY872" fmla="*/ 2103130 h 2450319"/>
                <a:gd name="connsiteX873" fmla="*/ 1680122 w 2515092"/>
                <a:gd name="connsiteY873" fmla="*/ 2101797 h 2450319"/>
                <a:gd name="connsiteX874" fmla="*/ 1682691 w 2515092"/>
                <a:gd name="connsiteY874" fmla="*/ 2103130 h 2450319"/>
                <a:gd name="connsiteX875" fmla="*/ 1685260 w 2515092"/>
                <a:gd name="connsiteY875" fmla="*/ 2104367 h 2450319"/>
                <a:gd name="connsiteX876" fmla="*/ 1685260 w 2515092"/>
                <a:gd name="connsiteY876" fmla="*/ 2103130 h 2450319"/>
                <a:gd name="connsiteX877" fmla="*/ 1680122 w 2515092"/>
                <a:gd name="connsiteY877" fmla="*/ 2097894 h 2450319"/>
                <a:gd name="connsiteX878" fmla="*/ 1674984 w 2515092"/>
                <a:gd name="connsiteY878" fmla="*/ 2092753 h 2450319"/>
                <a:gd name="connsiteX879" fmla="*/ 1672415 w 2515092"/>
                <a:gd name="connsiteY879" fmla="*/ 2091516 h 2450319"/>
                <a:gd name="connsiteX880" fmla="*/ 1672415 w 2515092"/>
                <a:gd name="connsiteY880" fmla="*/ 2088850 h 2450319"/>
                <a:gd name="connsiteX881" fmla="*/ 1672415 w 2515092"/>
                <a:gd name="connsiteY881" fmla="*/ 2087612 h 2450319"/>
                <a:gd name="connsiteX882" fmla="*/ 1672415 w 2515092"/>
                <a:gd name="connsiteY882" fmla="*/ 2086280 h 2450319"/>
                <a:gd name="connsiteX883" fmla="*/ 1676316 w 2515092"/>
                <a:gd name="connsiteY883" fmla="*/ 2086280 h 2450319"/>
                <a:gd name="connsiteX884" fmla="*/ 1678885 w 2515092"/>
                <a:gd name="connsiteY884" fmla="*/ 2090183 h 2450319"/>
                <a:gd name="connsiteX885" fmla="*/ 1682691 w 2515092"/>
                <a:gd name="connsiteY885" fmla="*/ 2096656 h 2450319"/>
                <a:gd name="connsiteX886" fmla="*/ 1684023 w 2515092"/>
                <a:gd name="connsiteY886" fmla="*/ 2099227 h 2450319"/>
                <a:gd name="connsiteX887" fmla="*/ 1686592 w 2515092"/>
                <a:gd name="connsiteY887" fmla="*/ 2100465 h 2450319"/>
                <a:gd name="connsiteX888" fmla="*/ 1687925 w 2515092"/>
                <a:gd name="connsiteY888" fmla="*/ 2101797 h 2450319"/>
                <a:gd name="connsiteX889" fmla="*/ 1689161 w 2515092"/>
                <a:gd name="connsiteY889" fmla="*/ 2104367 h 2450319"/>
                <a:gd name="connsiteX890" fmla="*/ 1690494 w 2515092"/>
                <a:gd name="connsiteY890" fmla="*/ 2104367 h 2450319"/>
                <a:gd name="connsiteX891" fmla="*/ 1690494 w 2515092"/>
                <a:gd name="connsiteY891" fmla="*/ 2101797 h 2450319"/>
                <a:gd name="connsiteX892" fmla="*/ 1691731 w 2515092"/>
                <a:gd name="connsiteY892" fmla="*/ 2100465 h 2450319"/>
                <a:gd name="connsiteX893" fmla="*/ 1693063 w 2515092"/>
                <a:gd name="connsiteY893" fmla="*/ 2101797 h 2450319"/>
                <a:gd name="connsiteX894" fmla="*/ 1694300 w 2515092"/>
                <a:gd name="connsiteY894" fmla="*/ 2104367 h 2450319"/>
                <a:gd name="connsiteX895" fmla="*/ 1694300 w 2515092"/>
                <a:gd name="connsiteY895" fmla="*/ 2109509 h 2450319"/>
                <a:gd name="connsiteX896" fmla="*/ 1695632 w 2515092"/>
                <a:gd name="connsiteY896" fmla="*/ 2113411 h 2450319"/>
                <a:gd name="connsiteX897" fmla="*/ 1695632 w 2515092"/>
                <a:gd name="connsiteY897" fmla="*/ 2114649 h 2450319"/>
                <a:gd name="connsiteX898" fmla="*/ 1699533 w 2515092"/>
                <a:gd name="connsiteY898" fmla="*/ 2115982 h 2450319"/>
                <a:gd name="connsiteX899" fmla="*/ 1700770 w 2515092"/>
                <a:gd name="connsiteY899" fmla="*/ 2115982 h 2450319"/>
                <a:gd name="connsiteX900" fmla="*/ 1702102 w 2515092"/>
                <a:gd name="connsiteY900" fmla="*/ 2117314 h 2450319"/>
                <a:gd name="connsiteX901" fmla="*/ 1702102 w 2515092"/>
                <a:gd name="connsiteY901" fmla="*/ 2118552 h 2450319"/>
                <a:gd name="connsiteX902" fmla="*/ 1700770 w 2515092"/>
                <a:gd name="connsiteY902" fmla="*/ 2121123 h 2450319"/>
                <a:gd name="connsiteX903" fmla="*/ 1700770 w 2515092"/>
                <a:gd name="connsiteY903" fmla="*/ 2123693 h 2450319"/>
                <a:gd name="connsiteX904" fmla="*/ 1703339 w 2515092"/>
                <a:gd name="connsiteY904" fmla="*/ 2125025 h 2450319"/>
                <a:gd name="connsiteX905" fmla="*/ 1707241 w 2515092"/>
                <a:gd name="connsiteY905" fmla="*/ 2126358 h 2450319"/>
                <a:gd name="connsiteX906" fmla="*/ 1708573 w 2515092"/>
                <a:gd name="connsiteY906" fmla="*/ 2126358 h 2450319"/>
                <a:gd name="connsiteX907" fmla="*/ 1711142 w 2515092"/>
                <a:gd name="connsiteY907" fmla="*/ 2123693 h 2450319"/>
                <a:gd name="connsiteX908" fmla="*/ 1712379 w 2515092"/>
                <a:gd name="connsiteY908" fmla="*/ 2121123 h 2450319"/>
                <a:gd name="connsiteX909" fmla="*/ 1713711 w 2515092"/>
                <a:gd name="connsiteY909" fmla="*/ 2121123 h 2450319"/>
                <a:gd name="connsiteX910" fmla="*/ 1712379 w 2515092"/>
                <a:gd name="connsiteY910" fmla="*/ 2119885 h 2450319"/>
                <a:gd name="connsiteX911" fmla="*/ 1711142 w 2515092"/>
                <a:gd name="connsiteY911" fmla="*/ 2119885 h 2450319"/>
                <a:gd name="connsiteX912" fmla="*/ 1707241 w 2515092"/>
                <a:gd name="connsiteY912" fmla="*/ 2121123 h 2450319"/>
                <a:gd name="connsiteX913" fmla="*/ 1704671 w 2515092"/>
                <a:gd name="connsiteY913" fmla="*/ 2121123 h 2450319"/>
                <a:gd name="connsiteX914" fmla="*/ 1703339 w 2515092"/>
                <a:gd name="connsiteY914" fmla="*/ 2118552 h 2450319"/>
                <a:gd name="connsiteX915" fmla="*/ 1704671 w 2515092"/>
                <a:gd name="connsiteY915" fmla="*/ 2115982 h 2450319"/>
                <a:gd name="connsiteX916" fmla="*/ 1703339 w 2515092"/>
                <a:gd name="connsiteY916" fmla="*/ 2114649 h 2450319"/>
                <a:gd name="connsiteX917" fmla="*/ 1703339 w 2515092"/>
                <a:gd name="connsiteY917" fmla="*/ 2112079 h 2450319"/>
                <a:gd name="connsiteX918" fmla="*/ 1703339 w 2515092"/>
                <a:gd name="connsiteY918" fmla="*/ 2110841 h 2450319"/>
                <a:gd name="connsiteX919" fmla="*/ 1704671 w 2515092"/>
                <a:gd name="connsiteY919" fmla="*/ 2110841 h 2450319"/>
                <a:gd name="connsiteX920" fmla="*/ 1709810 w 2515092"/>
                <a:gd name="connsiteY920" fmla="*/ 2112079 h 2450319"/>
                <a:gd name="connsiteX921" fmla="*/ 1713711 w 2515092"/>
                <a:gd name="connsiteY921" fmla="*/ 2113411 h 2450319"/>
                <a:gd name="connsiteX922" fmla="*/ 1714948 w 2515092"/>
                <a:gd name="connsiteY922" fmla="*/ 2114649 h 2450319"/>
                <a:gd name="connsiteX923" fmla="*/ 1716280 w 2515092"/>
                <a:gd name="connsiteY923" fmla="*/ 2114649 h 2450319"/>
                <a:gd name="connsiteX924" fmla="*/ 1716280 w 2515092"/>
                <a:gd name="connsiteY924" fmla="*/ 2117314 h 2450319"/>
                <a:gd name="connsiteX925" fmla="*/ 1714948 w 2515092"/>
                <a:gd name="connsiteY925" fmla="*/ 2118552 h 2450319"/>
                <a:gd name="connsiteX926" fmla="*/ 1716280 w 2515092"/>
                <a:gd name="connsiteY926" fmla="*/ 2118552 h 2450319"/>
                <a:gd name="connsiteX927" fmla="*/ 1717612 w 2515092"/>
                <a:gd name="connsiteY927" fmla="*/ 2119885 h 2450319"/>
                <a:gd name="connsiteX928" fmla="*/ 1720181 w 2515092"/>
                <a:gd name="connsiteY928" fmla="*/ 2117314 h 2450319"/>
                <a:gd name="connsiteX929" fmla="*/ 1721418 w 2515092"/>
                <a:gd name="connsiteY929" fmla="*/ 2115982 h 2450319"/>
                <a:gd name="connsiteX930" fmla="*/ 1721418 w 2515092"/>
                <a:gd name="connsiteY930" fmla="*/ 2114649 h 2450319"/>
                <a:gd name="connsiteX931" fmla="*/ 1721418 w 2515092"/>
                <a:gd name="connsiteY931" fmla="*/ 2113411 h 2450319"/>
                <a:gd name="connsiteX932" fmla="*/ 1720181 w 2515092"/>
                <a:gd name="connsiteY932" fmla="*/ 2113411 h 2450319"/>
                <a:gd name="connsiteX933" fmla="*/ 1718849 w 2515092"/>
                <a:gd name="connsiteY933" fmla="*/ 2112079 h 2450319"/>
                <a:gd name="connsiteX934" fmla="*/ 1720181 w 2515092"/>
                <a:gd name="connsiteY934" fmla="*/ 2109509 h 2450319"/>
                <a:gd name="connsiteX935" fmla="*/ 1722750 w 2515092"/>
                <a:gd name="connsiteY935" fmla="*/ 2106938 h 2450319"/>
                <a:gd name="connsiteX936" fmla="*/ 1723987 w 2515092"/>
                <a:gd name="connsiteY936" fmla="*/ 2105700 h 2450319"/>
                <a:gd name="connsiteX937" fmla="*/ 1726557 w 2515092"/>
                <a:gd name="connsiteY937" fmla="*/ 2104367 h 2450319"/>
                <a:gd name="connsiteX938" fmla="*/ 1727889 w 2515092"/>
                <a:gd name="connsiteY938" fmla="*/ 2105700 h 2450319"/>
                <a:gd name="connsiteX939" fmla="*/ 1727889 w 2515092"/>
                <a:gd name="connsiteY939" fmla="*/ 2108176 h 2450319"/>
                <a:gd name="connsiteX940" fmla="*/ 1729221 w 2515092"/>
                <a:gd name="connsiteY940" fmla="*/ 2106938 h 2450319"/>
                <a:gd name="connsiteX941" fmla="*/ 1730458 w 2515092"/>
                <a:gd name="connsiteY941" fmla="*/ 2104367 h 2450319"/>
                <a:gd name="connsiteX942" fmla="*/ 1731790 w 2515092"/>
                <a:gd name="connsiteY942" fmla="*/ 2101797 h 2450319"/>
                <a:gd name="connsiteX943" fmla="*/ 1730458 w 2515092"/>
                <a:gd name="connsiteY943" fmla="*/ 2099227 h 2450319"/>
                <a:gd name="connsiteX944" fmla="*/ 1729221 w 2515092"/>
                <a:gd name="connsiteY944" fmla="*/ 2096656 h 2450319"/>
                <a:gd name="connsiteX945" fmla="*/ 1727889 w 2515092"/>
                <a:gd name="connsiteY945" fmla="*/ 2095323 h 2450319"/>
                <a:gd name="connsiteX946" fmla="*/ 1726557 w 2515092"/>
                <a:gd name="connsiteY946" fmla="*/ 2096656 h 2450319"/>
                <a:gd name="connsiteX947" fmla="*/ 1723987 w 2515092"/>
                <a:gd name="connsiteY947" fmla="*/ 2100465 h 2450319"/>
                <a:gd name="connsiteX948" fmla="*/ 1722750 w 2515092"/>
                <a:gd name="connsiteY948" fmla="*/ 2101797 h 2450319"/>
                <a:gd name="connsiteX949" fmla="*/ 1721418 w 2515092"/>
                <a:gd name="connsiteY949" fmla="*/ 2101797 h 2450319"/>
                <a:gd name="connsiteX950" fmla="*/ 1718849 w 2515092"/>
                <a:gd name="connsiteY950" fmla="*/ 2101797 h 2450319"/>
                <a:gd name="connsiteX951" fmla="*/ 1717612 w 2515092"/>
                <a:gd name="connsiteY951" fmla="*/ 2100465 h 2450319"/>
                <a:gd name="connsiteX952" fmla="*/ 1717612 w 2515092"/>
                <a:gd name="connsiteY952" fmla="*/ 2099227 h 2450319"/>
                <a:gd name="connsiteX953" fmla="*/ 1718849 w 2515092"/>
                <a:gd name="connsiteY953" fmla="*/ 2097894 h 2450319"/>
                <a:gd name="connsiteX954" fmla="*/ 1721418 w 2515092"/>
                <a:gd name="connsiteY954" fmla="*/ 2097894 h 2450319"/>
                <a:gd name="connsiteX955" fmla="*/ 1722750 w 2515092"/>
                <a:gd name="connsiteY955" fmla="*/ 2096656 h 2450319"/>
                <a:gd name="connsiteX956" fmla="*/ 1721418 w 2515092"/>
                <a:gd name="connsiteY956" fmla="*/ 2094086 h 2450319"/>
                <a:gd name="connsiteX957" fmla="*/ 1720181 w 2515092"/>
                <a:gd name="connsiteY957" fmla="*/ 2091516 h 2450319"/>
                <a:gd name="connsiteX958" fmla="*/ 1720181 w 2515092"/>
                <a:gd name="connsiteY958" fmla="*/ 2088850 h 2450319"/>
                <a:gd name="connsiteX959" fmla="*/ 1721418 w 2515092"/>
                <a:gd name="connsiteY959" fmla="*/ 2087612 h 2450319"/>
                <a:gd name="connsiteX960" fmla="*/ 1721418 w 2515092"/>
                <a:gd name="connsiteY960" fmla="*/ 2086280 h 2450319"/>
                <a:gd name="connsiteX961" fmla="*/ 1720181 w 2515092"/>
                <a:gd name="connsiteY961" fmla="*/ 2086280 h 2450319"/>
                <a:gd name="connsiteX962" fmla="*/ 1720181 w 2515092"/>
                <a:gd name="connsiteY962" fmla="*/ 2085042 h 2450319"/>
                <a:gd name="connsiteX963" fmla="*/ 1716280 w 2515092"/>
                <a:gd name="connsiteY963" fmla="*/ 2086280 h 2450319"/>
                <a:gd name="connsiteX964" fmla="*/ 1712379 w 2515092"/>
                <a:gd name="connsiteY964" fmla="*/ 2086280 h 2450319"/>
                <a:gd name="connsiteX965" fmla="*/ 1709810 w 2515092"/>
                <a:gd name="connsiteY965" fmla="*/ 2085042 h 2450319"/>
                <a:gd name="connsiteX966" fmla="*/ 1707241 w 2515092"/>
                <a:gd name="connsiteY966" fmla="*/ 2081139 h 2450319"/>
                <a:gd name="connsiteX967" fmla="*/ 1707241 w 2515092"/>
                <a:gd name="connsiteY967" fmla="*/ 2079806 h 2450319"/>
                <a:gd name="connsiteX968" fmla="*/ 1708573 w 2515092"/>
                <a:gd name="connsiteY968" fmla="*/ 2079806 h 2450319"/>
                <a:gd name="connsiteX969" fmla="*/ 1709810 w 2515092"/>
                <a:gd name="connsiteY969" fmla="*/ 2081139 h 2450319"/>
                <a:gd name="connsiteX970" fmla="*/ 1712379 w 2515092"/>
                <a:gd name="connsiteY970" fmla="*/ 2082376 h 2450319"/>
                <a:gd name="connsiteX971" fmla="*/ 1713711 w 2515092"/>
                <a:gd name="connsiteY971" fmla="*/ 2083709 h 2450319"/>
                <a:gd name="connsiteX972" fmla="*/ 1717612 w 2515092"/>
                <a:gd name="connsiteY972" fmla="*/ 2083709 h 2450319"/>
                <a:gd name="connsiteX973" fmla="*/ 1721418 w 2515092"/>
                <a:gd name="connsiteY973" fmla="*/ 2083709 h 2450319"/>
                <a:gd name="connsiteX974" fmla="*/ 1721418 w 2515092"/>
                <a:gd name="connsiteY974" fmla="*/ 2082376 h 2450319"/>
                <a:gd name="connsiteX975" fmla="*/ 1721418 w 2515092"/>
                <a:gd name="connsiteY975" fmla="*/ 2077236 h 2450319"/>
                <a:gd name="connsiteX976" fmla="*/ 1722750 w 2515092"/>
                <a:gd name="connsiteY976" fmla="*/ 2073428 h 2450319"/>
                <a:gd name="connsiteX977" fmla="*/ 1723987 w 2515092"/>
                <a:gd name="connsiteY977" fmla="*/ 2072095 h 2450319"/>
                <a:gd name="connsiteX978" fmla="*/ 1723987 w 2515092"/>
                <a:gd name="connsiteY978" fmla="*/ 2073428 h 2450319"/>
                <a:gd name="connsiteX979" fmla="*/ 1723987 w 2515092"/>
                <a:gd name="connsiteY979" fmla="*/ 2075998 h 2450319"/>
                <a:gd name="connsiteX980" fmla="*/ 1723987 w 2515092"/>
                <a:gd name="connsiteY980" fmla="*/ 2079806 h 2450319"/>
                <a:gd name="connsiteX981" fmla="*/ 1723987 w 2515092"/>
                <a:gd name="connsiteY981" fmla="*/ 2083709 h 2450319"/>
                <a:gd name="connsiteX982" fmla="*/ 1723987 w 2515092"/>
                <a:gd name="connsiteY982" fmla="*/ 2090183 h 2450319"/>
                <a:gd name="connsiteX983" fmla="*/ 1723987 w 2515092"/>
                <a:gd name="connsiteY983" fmla="*/ 2091516 h 2450319"/>
                <a:gd name="connsiteX984" fmla="*/ 1725320 w 2515092"/>
                <a:gd name="connsiteY984" fmla="*/ 2092753 h 2450319"/>
                <a:gd name="connsiteX985" fmla="*/ 1727889 w 2515092"/>
                <a:gd name="connsiteY985" fmla="*/ 2094086 h 2450319"/>
                <a:gd name="connsiteX986" fmla="*/ 1727889 w 2515092"/>
                <a:gd name="connsiteY986" fmla="*/ 2092753 h 2450319"/>
                <a:gd name="connsiteX987" fmla="*/ 1727889 w 2515092"/>
                <a:gd name="connsiteY987" fmla="*/ 2091516 h 2450319"/>
                <a:gd name="connsiteX988" fmla="*/ 1726557 w 2515092"/>
                <a:gd name="connsiteY988" fmla="*/ 2090183 h 2450319"/>
                <a:gd name="connsiteX989" fmla="*/ 1725320 w 2515092"/>
                <a:gd name="connsiteY989" fmla="*/ 2088850 h 2450319"/>
                <a:gd name="connsiteX990" fmla="*/ 1726557 w 2515092"/>
                <a:gd name="connsiteY990" fmla="*/ 2087612 h 2450319"/>
                <a:gd name="connsiteX991" fmla="*/ 1726557 w 2515092"/>
                <a:gd name="connsiteY991" fmla="*/ 2086280 h 2450319"/>
                <a:gd name="connsiteX992" fmla="*/ 1727889 w 2515092"/>
                <a:gd name="connsiteY992" fmla="*/ 2086280 h 2450319"/>
                <a:gd name="connsiteX993" fmla="*/ 1730458 w 2515092"/>
                <a:gd name="connsiteY993" fmla="*/ 2087612 h 2450319"/>
                <a:gd name="connsiteX994" fmla="*/ 1731790 w 2515092"/>
                <a:gd name="connsiteY994" fmla="*/ 2090183 h 2450319"/>
                <a:gd name="connsiteX995" fmla="*/ 1731790 w 2515092"/>
                <a:gd name="connsiteY995" fmla="*/ 2091516 h 2450319"/>
                <a:gd name="connsiteX996" fmla="*/ 1734359 w 2515092"/>
                <a:gd name="connsiteY996" fmla="*/ 2096656 h 2450319"/>
                <a:gd name="connsiteX997" fmla="*/ 1734359 w 2515092"/>
                <a:gd name="connsiteY997" fmla="*/ 2103130 h 2450319"/>
                <a:gd name="connsiteX998" fmla="*/ 1733027 w 2515092"/>
                <a:gd name="connsiteY998" fmla="*/ 2108176 h 2450319"/>
                <a:gd name="connsiteX999" fmla="*/ 1731790 w 2515092"/>
                <a:gd name="connsiteY999" fmla="*/ 2112079 h 2450319"/>
                <a:gd name="connsiteX1000" fmla="*/ 1731790 w 2515092"/>
                <a:gd name="connsiteY1000" fmla="*/ 2113411 h 2450319"/>
                <a:gd name="connsiteX1001" fmla="*/ 1733027 w 2515092"/>
                <a:gd name="connsiteY1001" fmla="*/ 2114649 h 2450319"/>
                <a:gd name="connsiteX1002" fmla="*/ 1734359 w 2515092"/>
                <a:gd name="connsiteY1002" fmla="*/ 2113411 h 2450319"/>
                <a:gd name="connsiteX1003" fmla="*/ 1735596 w 2515092"/>
                <a:gd name="connsiteY1003" fmla="*/ 2113411 h 2450319"/>
                <a:gd name="connsiteX1004" fmla="*/ 1736928 w 2515092"/>
                <a:gd name="connsiteY1004" fmla="*/ 2113411 h 2450319"/>
                <a:gd name="connsiteX1005" fmla="*/ 1738260 w 2515092"/>
                <a:gd name="connsiteY1005" fmla="*/ 2115982 h 2450319"/>
                <a:gd name="connsiteX1006" fmla="*/ 1738260 w 2515092"/>
                <a:gd name="connsiteY1006" fmla="*/ 2118552 h 2450319"/>
                <a:gd name="connsiteX1007" fmla="*/ 1736928 w 2515092"/>
                <a:gd name="connsiteY1007" fmla="*/ 2119885 h 2450319"/>
                <a:gd name="connsiteX1008" fmla="*/ 1735596 w 2515092"/>
                <a:gd name="connsiteY1008" fmla="*/ 2119885 h 2450319"/>
                <a:gd name="connsiteX1009" fmla="*/ 1733027 w 2515092"/>
                <a:gd name="connsiteY1009" fmla="*/ 2118552 h 2450319"/>
                <a:gd name="connsiteX1010" fmla="*/ 1730458 w 2515092"/>
                <a:gd name="connsiteY1010" fmla="*/ 2118552 h 2450319"/>
                <a:gd name="connsiteX1011" fmla="*/ 1729221 w 2515092"/>
                <a:gd name="connsiteY1011" fmla="*/ 2118552 h 2450319"/>
                <a:gd name="connsiteX1012" fmla="*/ 1730458 w 2515092"/>
                <a:gd name="connsiteY1012" fmla="*/ 2121123 h 2450319"/>
                <a:gd name="connsiteX1013" fmla="*/ 1731790 w 2515092"/>
                <a:gd name="connsiteY1013" fmla="*/ 2123693 h 2450319"/>
                <a:gd name="connsiteX1014" fmla="*/ 1733027 w 2515092"/>
                <a:gd name="connsiteY1014" fmla="*/ 2123693 h 2450319"/>
                <a:gd name="connsiteX1015" fmla="*/ 1734359 w 2515092"/>
                <a:gd name="connsiteY1015" fmla="*/ 2123693 h 2450319"/>
                <a:gd name="connsiteX1016" fmla="*/ 1738260 w 2515092"/>
                <a:gd name="connsiteY1016" fmla="*/ 2122455 h 2450319"/>
                <a:gd name="connsiteX1017" fmla="*/ 1740735 w 2515092"/>
                <a:gd name="connsiteY1017" fmla="*/ 2119885 h 2450319"/>
                <a:gd name="connsiteX1018" fmla="*/ 1740735 w 2515092"/>
                <a:gd name="connsiteY1018" fmla="*/ 2118552 h 2450319"/>
                <a:gd name="connsiteX1019" fmla="*/ 1743399 w 2515092"/>
                <a:gd name="connsiteY1019" fmla="*/ 2119885 h 2450319"/>
                <a:gd name="connsiteX1020" fmla="*/ 1747205 w 2515092"/>
                <a:gd name="connsiteY1020" fmla="*/ 2119885 h 2450319"/>
                <a:gd name="connsiteX1021" fmla="*/ 1749774 w 2515092"/>
                <a:gd name="connsiteY1021" fmla="*/ 2108176 h 2450319"/>
                <a:gd name="connsiteX1022" fmla="*/ 1755008 w 2515092"/>
                <a:gd name="connsiteY1022" fmla="*/ 2091516 h 2450319"/>
                <a:gd name="connsiteX1023" fmla="*/ 1758909 w 2515092"/>
                <a:gd name="connsiteY1023" fmla="*/ 2077236 h 2450319"/>
                <a:gd name="connsiteX1024" fmla="*/ 1764047 w 2515092"/>
                <a:gd name="connsiteY1024" fmla="*/ 2066954 h 2450319"/>
                <a:gd name="connsiteX1025" fmla="*/ 1767853 w 2515092"/>
                <a:gd name="connsiteY1025" fmla="*/ 2064384 h 2450319"/>
                <a:gd name="connsiteX1026" fmla="*/ 1770518 w 2515092"/>
                <a:gd name="connsiteY1026" fmla="*/ 2060481 h 2450319"/>
                <a:gd name="connsiteX1027" fmla="*/ 1770518 w 2515092"/>
                <a:gd name="connsiteY1027" fmla="*/ 2054007 h 2450319"/>
                <a:gd name="connsiteX1028" fmla="*/ 1773087 w 2515092"/>
                <a:gd name="connsiteY1028" fmla="*/ 2047534 h 2450319"/>
                <a:gd name="connsiteX1029" fmla="*/ 1776893 w 2515092"/>
                <a:gd name="connsiteY1029" fmla="*/ 2038490 h 2450319"/>
                <a:gd name="connsiteX1030" fmla="*/ 1778225 w 2515092"/>
                <a:gd name="connsiteY1030" fmla="*/ 2037252 h 2450319"/>
                <a:gd name="connsiteX1031" fmla="*/ 1780794 w 2515092"/>
                <a:gd name="connsiteY1031" fmla="*/ 2038490 h 2450319"/>
                <a:gd name="connsiteX1032" fmla="*/ 1780794 w 2515092"/>
                <a:gd name="connsiteY1032" fmla="*/ 2037252 h 2450319"/>
                <a:gd name="connsiteX1033" fmla="*/ 1778225 w 2515092"/>
                <a:gd name="connsiteY1033" fmla="*/ 2035919 h 2450319"/>
                <a:gd name="connsiteX1034" fmla="*/ 1775656 w 2515092"/>
                <a:gd name="connsiteY1034" fmla="*/ 2035919 h 2450319"/>
                <a:gd name="connsiteX1035" fmla="*/ 1774324 w 2515092"/>
                <a:gd name="connsiteY1035" fmla="*/ 2034682 h 2450319"/>
                <a:gd name="connsiteX1036" fmla="*/ 1773087 w 2515092"/>
                <a:gd name="connsiteY1036" fmla="*/ 2033350 h 2450319"/>
                <a:gd name="connsiteX1037" fmla="*/ 1770518 w 2515092"/>
                <a:gd name="connsiteY1037" fmla="*/ 2033350 h 2450319"/>
                <a:gd name="connsiteX1038" fmla="*/ 1769185 w 2515092"/>
                <a:gd name="connsiteY1038" fmla="*/ 2033350 h 2450319"/>
                <a:gd name="connsiteX1039" fmla="*/ 1767853 w 2515092"/>
                <a:gd name="connsiteY1039" fmla="*/ 2033350 h 2450319"/>
                <a:gd name="connsiteX1040" fmla="*/ 1767853 w 2515092"/>
                <a:gd name="connsiteY1040" fmla="*/ 2034682 h 2450319"/>
                <a:gd name="connsiteX1041" fmla="*/ 1766616 w 2515092"/>
                <a:gd name="connsiteY1041" fmla="*/ 2038490 h 2450319"/>
                <a:gd name="connsiteX1042" fmla="*/ 1766616 w 2515092"/>
                <a:gd name="connsiteY1042" fmla="*/ 2043726 h 2450319"/>
                <a:gd name="connsiteX1043" fmla="*/ 1766616 w 2515092"/>
                <a:gd name="connsiteY1043" fmla="*/ 2044963 h 2450319"/>
                <a:gd name="connsiteX1044" fmla="*/ 1765284 w 2515092"/>
                <a:gd name="connsiteY1044" fmla="*/ 2047534 h 2450319"/>
                <a:gd name="connsiteX1045" fmla="*/ 1764047 w 2515092"/>
                <a:gd name="connsiteY1045" fmla="*/ 2048866 h 2450319"/>
                <a:gd name="connsiteX1046" fmla="*/ 1761478 w 2515092"/>
                <a:gd name="connsiteY1046" fmla="*/ 2050104 h 2450319"/>
                <a:gd name="connsiteX1047" fmla="*/ 1760146 w 2515092"/>
                <a:gd name="connsiteY1047" fmla="*/ 2048866 h 2450319"/>
                <a:gd name="connsiteX1048" fmla="*/ 1758909 w 2515092"/>
                <a:gd name="connsiteY1048" fmla="*/ 2046296 h 2450319"/>
                <a:gd name="connsiteX1049" fmla="*/ 1760146 w 2515092"/>
                <a:gd name="connsiteY1049" fmla="*/ 2043726 h 2450319"/>
                <a:gd name="connsiteX1050" fmla="*/ 1760146 w 2515092"/>
                <a:gd name="connsiteY1050" fmla="*/ 2042393 h 2450319"/>
                <a:gd name="connsiteX1051" fmla="*/ 1761478 w 2515092"/>
                <a:gd name="connsiteY1051" fmla="*/ 2042393 h 2450319"/>
                <a:gd name="connsiteX1052" fmla="*/ 1764047 w 2515092"/>
                <a:gd name="connsiteY1052" fmla="*/ 2043726 h 2450319"/>
                <a:gd name="connsiteX1053" fmla="*/ 1764047 w 2515092"/>
                <a:gd name="connsiteY1053" fmla="*/ 2042393 h 2450319"/>
                <a:gd name="connsiteX1054" fmla="*/ 1764047 w 2515092"/>
                <a:gd name="connsiteY1054" fmla="*/ 2038490 h 2450319"/>
                <a:gd name="connsiteX1055" fmla="*/ 1761478 w 2515092"/>
                <a:gd name="connsiteY1055" fmla="*/ 2035919 h 2450319"/>
                <a:gd name="connsiteX1056" fmla="*/ 1761478 w 2515092"/>
                <a:gd name="connsiteY1056" fmla="*/ 2032112 h 2450319"/>
                <a:gd name="connsiteX1057" fmla="*/ 1761478 w 2515092"/>
                <a:gd name="connsiteY1057" fmla="*/ 2030779 h 2450319"/>
                <a:gd name="connsiteX1058" fmla="*/ 1764047 w 2515092"/>
                <a:gd name="connsiteY1058" fmla="*/ 2030779 h 2450319"/>
                <a:gd name="connsiteX1059" fmla="*/ 1764047 w 2515092"/>
                <a:gd name="connsiteY1059" fmla="*/ 2029541 h 2450319"/>
                <a:gd name="connsiteX1060" fmla="*/ 1761478 w 2515092"/>
                <a:gd name="connsiteY1060" fmla="*/ 2026875 h 2450319"/>
                <a:gd name="connsiteX1061" fmla="*/ 1756245 w 2515092"/>
                <a:gd name="connsiteY1061" fmla="*/ 2024306 h 2450319"/>
                <a:gd name="connsiteX1062" fmla="*/ 1751106 w 2515092"/>
                <a:gd name="connsiteY1062" fmla="*/ 2019164 h 2450319"/>
                <a:gd name="connsiteX1063" fmla="*/ 1751106 w 2515092"/>
                <a:gd name="connsiteY1063" fmla="*/ 2015262 h 2450319"/>
                <a:gd name="connsiteX1064" fmla="*/ 1752439 w 2515092"/>
                <a:gd name="connsiteY1064" fmla="*/ 2011453 h 2450319"/>
                <a:gd name="connsiteX1065" fmla="*/ 1753675 w 2515092"/>
                <a:gd name="connsiteY1065" fmla="*/ 2008883 h 2450319"/>
                <a:gd name="connsiteX1066" fmla="*/ 1753675 w 2515092"/>
                <a:gd name="connsiteY1066" fmla="*/ 2006313 h 2450319"/>
                <a:gd name="connsiteX1067" fmla="*/ 1753675 w 2515092"/>
                <a:gd name="connsiteY1067" fmla="*/ 2004980 h 2450319"/>
                <a:gd name="connsiteX1068" fmla="*/ 1752439 w 2515092"/>
                <a:gd name="connsiteY1068" fmla="*/ 2004980 h 2450319"/>
                <a:gd name="connsiteX1069" fmla="*/ 1751106 w 2515092"/>
                <a:gd name="connsiteY1069" fmla="*/ 2004980 h 2450319"/>
                <a:gd name="connsiteX1070" fmla="*/ 1743399 w 2515092"/>
                <a:gd name="connsiteY1070" fmla="*/ 2007550 h 2450319"/>
                <a:gd name="connsiteX1071" fmla="*/ 1735596 w 2515092"/>
                <a:gd name="connsiteY1071" fmla="*/ 2007550 h 2450319"/>
                <a:gd name="connsiteX1072" fmla="*/ 1733027 w 2515092"/>
                <a:gd name="connsiteY1072" fmla="*/ 2006313 h 2450319"/>
                <a:gd name="connsiteX1073" fmla="*/ 1731790 w 2515092"/>
                <a:gd name="connsiteY1073" fmla="*/ 2002410 h 2450319"/>
                <a:gd name="connsiteX1074" fmla="*/ 1730458 w 2515092"/>
                <a:gd name="connsiteY1074" fmla="*/ 2001077 h 2450319"/>
                <a:gd name="connsiteX1075" fmla="*/ 1726557 w 2515092"/>
                <a:gd name="connsiteY1075" fmla="*/ 1999839 h 2450319"/>
                <a:gd name="connsiteX1076" fmla="*/ 1726557 w 2515092"/>
                <a:gd name="connsiteY1076" fmla="*/ 1998506 h 2450319"/>
                <a:gd name="connsiteX1077" fmla="*/ 1727889 w 2515092"/>
                <a:gd name="connsiteY1077" fmla="*/ 1995936 h 2450319"/>
                <a:gd name="connsiteX1078" fmla="*/ 1730458 w 2515092"/>
                <a:gd name="connsiteY1078" fmla="*/ 1995936 h 2450319"/>
                <a:gd name="connsiteX1079" fmla="*/ 1730458 w 2515092"/>
                <a:gd name="connsiteY1079" fmla="*/ 1994604 h 2450319"/>
                <a:gd name="connsiteX1080" fmla="*/ 1733027 w 2515092"/>
                <a:gd name="connsiteY1080" fmla="*/ 1995936 h 2450319"/>
                <a:gd name="connsiteX1081" fmla="*/ 1734359 w 2515092"/>
                <a:gd name="connsiteY1081" fmla="*/ 1998506 h 2450319"/>
                <a:gd name="connsiteX1082" fmla="*/ 1735596 w 2515092"/>
                <a:gd name="connsiteY1082" fmla="*/ 1999839 h 2450319"/>
                <a:gd name="connsiteX1083" fmla="*/ 1736928 w 2515092"/>
                <a:gd name="connsiteY1083" fmla="*/ 2001077 h 2450319"/>
                <a:gd name="connsiteX1084" fmla="*/ 1738260 w 2515092"/>
                <a:gd name="connsiteY1084" fmla="*/ 2001077 h 2450319"/>
                <a:gd name="connsiteX1085" fmla="*/ 1739498 w 2515092"/>
                <a:gd name="connsiteY1085" fmla="*/ 1999839 h 2450319"/>
                <a:gd name="connsiteX1086" fmla="*/ 1738260 w 2515092"/>
                <a:gd name="connsiteY1086" fmla="*/ 1997269 h 2450319"/>
                <a:gd name="connsiteX1087" fmla="*/ 1739498 w 2515092"/>
                <a:gd name="connsiteY1087" fmla="*/ 1997269 h 2450319"/>
                <a:gd name="connsiteX1088" fmla="*/ 1739498 w 2515092"/>
                <a:gd name="connsiteY1088" fmla="*/ 1995936 h 2450319"/>
                <a:gd name="connsiteX1089" fmla="*/ 1744636 w 2515092"/>
                <a:gd name="connsiteY1089" fmla="*/ 1994604 h 2450319"/>
                <a:gd name="connsiteX1090" fmla="*/ 1751106 w 2515092"/>
                <a:gd name="connsiteY1090" fmla="*/ 1994604 h 2450319"/>
                <a:gd name="connsiteX1091" fmla="*/ 1756245 w 2515092"/>
                <a:gd name="connsiteY1091" fmla="*/ 1994604 h 2450319"/>
                <a:gd name="connsiteX1092" fmla="*/ 1762715 w 2515092"/>
                <a:gd name="connsiteY1092" fmla="*/ 1995936 h 2450319"/>
                <a:gd name="connsiteX1093" fmla="*/ 1762715 w 2515092"/>
                <a:gd name="connsiteY1093" fmla="*/ 1997269 h 2450319"/>
                <a:gd name="connsiteX1094" fmla="*/ 1761478 w 2515092"/>
                <a:gd name="connsiteY1094" fmla="*/ 1998506 h 2450319"/>
                <a:gd name="connsiteX1095" fmla="*/ 1758909 w 2515092"/>
                <a:gd name="connsiteY1095" fmla="*/ 1999839 h 2450319"/>
                <a:gd name="connsiteX1096" fmla="*/ 1757577 w 2515092"/>
                <a:gd name="connsiteY1096" fmla="*/ 2002410 h 2450319"/>
                <a:gd name="connsiteX1097" fmla="*/ 1758909 w 2515092"/>
                <a:gd name="connsiteY1097" fmla="*/ 2003647 h 2450319"/>
                <a:gd name="connsiteX1098" fmla="*/ 1762715 w 2515092"/>
                <a:gd name="connsiteY1098" fmla="*/ 2003647 h 2450319"/>
                <a:gd name="connsiteX1099" fmla="*/ 1767853 w 2515092"/>
                <a:gd name="connsiteY1099" fmla="*/ 2001077 h 2450319"/>
                <a:gd name="connsiteX1100" fmla="*/ 1770518 w 2515092"/>
                <a:gd name="connsiteY1100" fmla="*/ 1998506 h 2450319"/>
                <a:gd name="connsiteX1101" fmla="*/ 1774324 w 2515092"/>
                <a:gd name="connsiteY1101" fmla="*/ 1997269 h 2450319"/>
                <a:gd name="connsiteX1102" fmla="*/ 1778225 w 2515092"/>
                <a:gd name="connsiteY1102" fmla="*/ 1997269 h 2450319"/>
                <a:gd name="connsiteX1103" fmla="*/ 1782126 w 2515092"/>
                <a:gd name="connsiteY1103" fmla="*/ 1998506 h 2450319"/>
                <a:gd name="connsiteX1104" fmla="*/ 1785932 w 2515092"/>
                <a:gd name="connsiteY1104" fmla="*/ 2001077 h 2450319"/>
                <a:gd name="connsiteX1105" fmla="*/ 1788501 w 2515092"/>
                <a:gd name="connsiteY1105" fmla="*/ 2004980 h 2450319"/>
                <a:gd name="connsiteX1106" fmla="*/ 1788501 w 2515092"/>
                <a:gd name="connsiteY1106" fmla="*/ 2006313 h 2450319"/>
                <a:gd name="connsiteX1107" fmla="*/ 1782126 w 2515092"/>
                <a:gd name="connsiteY1107" fmla="*/ 2007550 h 2450319"/>
                <a:gd name="connsiteX1108" fmla="*/ 1783363 w 2515092"/>
                <a:gd name="connsiteY1108" fmla="*/ 2008883 h 2450319"/>
                <a:gd name="connsiteX1109" fmla="*/ 1787264 w 2515092"/>
                <a:gd name="connsiteY1109" fmla="*/ 2010121 h 2450319"/>
                <a:gd name="connsiteX1110" fmla="*/ 1792403 w 2515092"/>
                <a:gd name="connsiteY1110" fmla="*/ 2010121 h 2450319"/>
                <a:gd name="connsiteX1111" fmla="*/ 1794972 w 2515092"/>
                <a:gd name="connsiteY1111" fmla="*/ 2007550 h 2450319"/>
                <a:gd name="connsiteX1112" fmla="*/ 1798873 w 2515092"/>
                <a:gd name="connsiteY1112" fmla="*/ 2001077 h 2450319"/>
                <a:gd name="connsiteX1113" fmla="*/ 1804107 w 2515092"/>
                <a:gd name="connsiteY1113" fmla="*/ 1990795 h 2450319"/>
                <a:gd name="connsiteX1114" fmla="*/ 1807913 w 2515092"/>
                <a:gd name="connsiteY1114" fmla="*/ 1982989 h 2450319"/>
                <a:gd name="connsiteX1115" fmla="*/ 1813051 w 2515092"/>
                <a:gd name="connsiteY1115" fmla="*/ 1979181 h 2450319"/>
                <a:gd name="connsiteX1116" fmla="*/ 1815620 w 2515092"/>
                <a:gd name="connsiteY1116" fmla="*/ 1975278 h 2450319"/>
                <a:gd name="connsiteX1117" fmla="*/ 1818284 w 2515092"/>
                <a:gd name="connsiteY1117" fmla="*/ 1975278 h 2450319"/>
                <a:gd name="connsiteX1118" fmla="*/ 1819521 w 2515092"/>
                <a:gd name="connsiteY1118" fmla="*/ 1975278 h 2450319"/>
                <a:gd name="connsiteX1119" fmla="*/ 1819521 w 2515092"/>
                <a:gd name="connsiteY1119" fmla="*/ 1973945 h 2450319"/>
                <a:gd name="connsiteX1120" fmla="*/ 1820853 w 2515092"/>
                <a:gd name="connsiteY1120" fmla="*/ 1971375 h 2450319"/>
                <a:gd name="connsiteX1121" fmla="*/ 1822091 w 2515092"/>
                <a:gd name="connsiteY1121" fmla="*/ 1967567 h 2450319"/>
                <a:gd name="connsiteX1122" fmla="*/ 1822091 w 2515092"/>
                <a:gd name="connsiteY1122" fmla="*/ 1963664 h 2450319"/>
                <a:gd name="connsiteX1123" fmla="*/ 1824660 w 2515092"/>
                <a:gd name="connsiteY1123" fmla="*/ 1962331 h 2450319"/>
                <a:gd name="connsiteX1124" fmla="*/ 1825992 w 2515092"/>
                <a:gd name="connsiteY1124" fmla="*/ 1962331 h 2450319"/>
                <a:gd name="connsiteX1125" fmla="*/ 1825992 w 2515092"/>
                <a:gd name="connsiteY1125" fmla="*/ 1963664 h 2450319"/>
                <a:gd name="connsiteX1126" fmla="*/ 1827229 w 2515092"/>
                <a:gd name="connsiteY1126" fmla="*/ 1963664 h 2450319"/>
                <a:gd name="connsiteX1127" fmla="*/ 1828561 w 2515092"/>
                <a:gd name="connsiteY1127" fmla="*/ 1963664 h 2450319"/>
                <a:gd name="connsiteX1128" fmla="*/ 1828561 w 2515092"/>
                <a:gd name="connsiteY1128" fmla="*/ 1959761 h 2450319"/>
                <a:gd name="connsiteX1129" fmla="*/ 1828561 w 2515092"/>
                <a:gd name="connsiteY1129" fmla="*/ 1953287 h 2450319"/>
                <a:gd name="connsiteX1130" fmla="*/ 1828561 w 2515092"/>
                <a:gd name="connsiteY1130" fmla="*/ 1948147 h 2450319"/>
                <a:gd name="connsiteX1131" fmla="*/ 1828561 w 2515092"/>
                <a:gd name="connsiteY1131" fmla="*/ 1945576 h 2450319"/>
                <a:gd name="connsiteX1132" fmla="*/ 1827229 w 2515092"/>
                <a:gd name="connsiteY1132" fmla="*/ 1944243 h 2450319"/>
                <a:gd name="connsiteX1133" fmla="*/ 1825992 w 2515092"/>
                <a:gd name="connsiteY1133" fmla="*/ 1944243 h 2450319"/>
                <a:gd name="connsiteX1134" fmla="*/ 1823423 w 2515092"/>
                <a:gd name="connsiteY1134" fmla="*/ 1943005 h 2450319"/>
                <a:gd name="connsiteX1135" fmla="*/ 1822091 w 2515092"/>
                <a:gd name="connsiteY1135" fmla="*/ 1943005 h 2450319"/>
                <a:gd name="connsiteX1136" fmla="*/ 1822091 w 2515092"/>
                <a:gd name="connsiteY1136" fmla="*/ 1944243 h 2450319"/>
                <a:gd name="connsiteX1137" fmla="*/ 1820853 w 2515092"/>
                <a:gd name="connsiteY1137" fmla="*/ 1944243 h 2450319"/>
                <a:gd name="connsiteX1138" fmla="*/ 1822091 w 2515092"/>
                <a:gd name="connsiteY1138" fmla="*/ 1948147 h 2450319"/>
                <a:gd name="connsiteX1139" fmla="*/ 1820853 w 2515092"/>
                <a:gd name="connsiteY1139" fmla="*/ 1950717 h 2450319"/>
                <a:gd name="connsiteX1140" fmla="*/ 1818284 w 2515092"/>
                <a:gd name="connsiteY1140" fmla="*/ 1952049 h 2450319"/>
                <a:gd name="connsiteX1141" fmla="*/ 1815620 w 2515092"/>
                <a:gd name="connsiteY1141" fmla="*/ 1952049 h 2450319"/>
                <a:gd name="connsiteX1142" fmla="*/ 1813051 w 2515092"/>
                <a:gd name="connsiteY1142" fmla="*/ 1952049 h 2450319"/>
                <a:gd name="connsiteX1143" fmla="*/ 1810482 w 2515092"/>
                <a:gd name="connsiteY1143" fmla="*/ 1954620 h 2450319"/>
                <a:gd name="connsiteX1144" fmla="*/ 1807913 w 2515092"/>
                <a:gd name="connsiteY1144" fmla="*/ 1955858 h 2450319"/>
                <a:gd name="connsiteX1145" fmla="*/ 1807913 w 2515092"/>
                <a:gd name="connsiteY1145" fmla="*/ 1957191 h 2450319"/>
                <a:gd name="connsiteX1146" fmla="*/ 1809245 w 2515092"/>
                <a:gd name="connsiteY1146" fmla="*/ 1958523 h 2450319"/>
                <a:gd name="connsiteX1147" fmla="*/ 1809245 w 2515092"/>
                <a:gd name="connsiteY1147" fmla="*/ 1961093 h 2450319"/>
                <a:gd name="connsiteX1148" fmla="*/ 1807913 w 2515092"/>
                <a:gd name="connsiteY1148" fmla="*/ 1963664 h 2450319"/>
                <a:gd name="connsiteX1149" fmla="*/ 1807913 w 2515092"/>
                <a:gd name="connsiteY1149" fmla="*/ 1964996 h 2450319"/>
                <a:gd name="connsiteX1150" fmla="*/ 1806676 w 2515092"/>
                <a:gd name="connsiteY1150" fmla="*/ 1964996 h 2450319"/>
                <a:gd name="connsiteX1151" fmla="*/ 1804107 w 2515092"/>
                <a:gd name="connsiteY1151" fmla="*/ 1964996 h 2450319"/>
                <a:gd name="connsiteX1152" fmla="*/ 1802774 w 2515092"/>
                <a:gd name="connsiteY1152" fmla="*/ 1964996 h 2450319"/>
                <a:gd name="connsiteX1153" fmla="*/ 1801442 w 2515092"/>
                <a:gd name="connsiteY1153" fmla="*/ 1971375 h 2450319"/>
                <a:gd name="connsiteX1154" fmla="*/ 1797636 w 2515092"/>
                <a:gd name="connsiteY1154" fmla="*/ 1976516 h 2450319"/>
                <a:gd name="connsiteX1155" fmla="*/ 1796304 w 2515092"/>
                <a:gd name="connsiteY1155" fmla="*/ 1976516 h 2450319"/>
                <a:gd name="connsiteX1156" fmla="*/ 1796304 w 2515092"/>
                <a:gd name="connsiteY1156" fmla="*/ 1975278 h 2450319"/>
                <a:gd name="connsiteX1157" fmla="*/ 1797636 w 2515092"/>
                <a:gd name="connsiteY1157" fmla="*/ 1972707 h 2450319"/>
                <a:gd name="connsiteX1158" fmla="*/ 1797636 w 2515092"/>
                <a:gd name="connsiteY1158" fmla="*/ 1967567 h 2450319"/>
                <a:gd name="connsiteX1159" fmla="*/ 1800205 w 2515092"/>
                <a:gd name="connsiteY1159" fmla="*/ 1963664 h 2450319"/>
                <a:gd name="connsiteX1160" fmla="*/ 1801442 w 2515092"/>
                <a:gd name="connsiteY1160" fmla="*/ 1959761 h 2450319"/>
                <a:gd name="connsiteX1161" fmla="*/ 1801442 w 2515092"/>
                <a:gd name="connsiteY1161" fmla="*/ 1958523 h 2450319"/>
                <a:gd name="connsiteX1162" fmla="*/ 1798873 w 2515092"/>
                <a:gd name="connsiteY1162" fmla="*/ 1957191 h 2450319"/>
                <a:gd name="connsiteX1163" fmla="*/ 1793735 w 2515092"/>
                <a:gd name="connsiteY1163" fmla="*/ 1955858 h 2450319"/>
                <a:gd name="connsiteX1164" fmla="*/ 1791166 w 2515092"/>
                <a:gd name="connsiteY1164" fmla="*/ 1954620 h 2450319"/>
                <a:gd name="connsiteX1165" fmla="*/ 1789834 w 2515092"/>
                <a:gd name="connsiteY1165" fmla="*/ 1954620 h 2450319"/>
                <a:gd name="connsiteX1166" fmla="*/ 1788501 w 2515092"/>
                <a:gd name="connsiteY1166" fmla="*/ 1954620 h 2450319"/>
                <a:gd name="connsiteX1167" fmla="*/ 1788501 w 2515092"/>
                <a:gd name="connsiteY1167" fmla="*/ 1955858 h 2450319"/>
                <a:gd name="connsiteX1168" fmla="*/ 1787264 w 2515092"/>
                <a:gd name="connsiteY1168" fmla="*/ 1957191 h 2450319"/>
                <a:gd name="connsiteX1169" fmla="*/ 1784695 w 2515092"/>
                <a:gd name="connsiteY1169" fmla="*/ 1958523 h 2450319"/>
                <a:gd name="connsiteX1170" fmla="*/ 1782126 w 2515092"/>
                <a:gd name="connsiteY1170" fmla="*/ 1961093 h 2450319"/>
                <a:gd name="connsiteX1171" fmla="*/ 1778225 w 2515092"/>
                <a:gd name="connsiteY1171" fmla="*/ 1962331 h 2450319"/>
                <a:gd name="connsiteX1172" fmla="*/ 1776893 w 2515092"/>
                <a:gd name="connsiteY1172" fmla="*/ 1959761 h 2450319"/>
                <a:gd name="connsiteX1173" fmla="*/ 1778225 w 2515092"/>
                <a:gd name="connsiteY1173" fmla="*/ 1957191 h 2450319"/>
                <a:gd name="connsiteX1174" fmla="*/ 1778225 w 2515092"/>
                <a:gd name="connsiteY1174" fmla="*/ 1954620 h 2450319"/>
                <a:gd name="connsiteX1175" fmla="*/ 1779557 w 2515092"/>
                <a:gd name="connsiteY1175" fmla="*/ 1953287 h 2450319"/>
                <a:gd name="connsiteX1176" fmla="*/ 1783363 w 2515092"/>
                <a:gd name="connsiteY1176" fmla="*/ 1952049 h 2450319"/>
                <a:gd name="connsiteX1177" fmla="*/ 1785932 w 2515092"/>
                <a:gd name="connsiteY1177" fmla="*/ 1952049 h 2450319"/>
                <a:gd name="connsiteX1178" fmla="*/ 1787264 w 2515092"/>
                <a:gd name="connsiteY1178" fmla="*/ 1953287 h 2450319"/>
                <a:gd name="connsiteX1179" fmla="*/ 1789834 w 2515092"/>
                <a:gd name="connsiteY1179" fmla="*/ 1953287 h 2450319"/>
                <a:gd name="connsiteX1180" fmla="*/ 1796304 w 2515092"/>
                <a:gd name="connsiteY1180" fmla="*/ 1948147 h 2450319"/>
                <a:gd name="connsiteX1181" fmla="*/ 1800205 w 2515092"/>
                <a:gd name="connsiteY1181" fmla="*/ 1943005 h 2450319"/>
                <a:gd name="connsiteX1182" fmla="*/ 1801442 w 2515092"/>
                <a:gd name="connsiteY1182" fmla="*/ 1941673 h 2450319"/>
                <a:gd name="connsiteX1183" fmla="*/ 1800205 w 2515092"/>
                <a:gd name="connsiteY1183" fmla="*/ 1941673 h 2450319"/>
                <a:gd name="connsiteX1184" fmla="*/ 1798873 w 2515092"/>
                <a:gd name="connsiteY1184" fmla="*/ 1939103 h 2450319"/>
                <a:gd name="connsiteX1185" fmla="*/ 1797636 w 2515092"/>
                <a:gd name="connsiteY1185" fmla="*/ 1936532 h 2450319"/>
                <a:gd name="connsiteX1186" fmla="*/ 1798873 w 2515092"/>
                <a:gd name="connsiteY1186" fmla="*/ 1933962 h 2450319"/>
                <a:gd name="connsiteX1187" fmla="*/ 1801442 w 2515092"/>
                <a:gd name="connsiteY1187" fmla="*/ 1931391 h 2450319"/>
                <a:gd name="connsiteX1188" fmla="*/ 1804107 w 2515092"/>
                <a:gd name="connsiteY1188" fmla="*/ 1931391 h 2450319"/>
                <a:gd name="connsiteX1189" fmla="*/ 1805344 w 2515092"/>
                <a:gd name="connsiteY1189" fmla="*/ 1931391 h 2450319"/>
                <a:gd name="connsiteX1190" fmla="*/ 1806676 w 2515092"/>
                <a:gd name="connsiteY1190" fmla="*/ 1935294 h 2450319"/>
                <a:gd name="connsiteX1191" fmla="*/ 1805344 w 2515092"/>
                <a:gd name="connsiteY1191" fmla="*/ 1937865 h 2450319"/>
                <a:gd name="connsiteX1192" fmla="*/ 1805344 w 2515092"/>
                <a:gd name="connsiteY1192" fmla="*/ 1939103 h 2450319"/>
                <a:gd name="connsiteX1193" fmla="*/ 1806676 w 2515092"/>
                <a:gd name="connsiteY1193" fmla="*/ 1939103 h 2450319"/>
                <a:gd name="connsiteX1194" fmla="*/ 1809245 w 2515092"/>
                <a:gd name="connsiteY1194" fmla="*/ 1939103 h 2450319"/>
                <a:gd name="connsiteX1195" fmla="*/ 1811814 w 2515092"/>
                <a:gd name="connsiteY1195" fmla="*/ 1937865 h 2450319"/>
                <a:gd name="connsiteX1196" fmla="*/ 1815620 w 2515092"/>
                <a:gd name="connsiteY1196" fmla="*/ 1935294 h 2450319"/>
                <a:gd name="connsiteX1197" fmla="*/ 1818284 w 2515092"/>
                <a:gd name="connsiteY1197" fmla="*/ 1933962 h 2450319"/>
                <a:gd name="connsiteX1198" fmla="*/ 1823423 w 2515092"/>
                <a:gd name="connsiteY1198" fmla="*/ 1931391 h 2450319"/>
                <a:gd name="connsiteX1199" fmla="*/ 1827229 w 2515092"/>
                <a:gd name="connsiteY1199" fmla="*/ 1928821 h 2450319"/>
                <a:gd name="connsiteX1200" fmla="*/ 1828561 w 2515092"/>
                <a:gd name="connsiteY1200" fmla="*/ 1927488 h 2450319"/>
                <a:gd name="connsiteX1201" fmla="*/ 1825992 w 2515092"/>
                <a:gd name="connsiteY1201" fmla="*/ 1926156 h 2450319"/>
                <a:gd name="connsiteX1202" fmla="*/ 1825992 w 2515092"/>
                <a:gd name="connsiteY1202" fmla="*/ 1924918 h 2450319"/>
                <a:gd name="connsiteX1203" fmla="*/ 1827229 w 2515092"/>
                <a:gd name="connsiteY1203" fmla="*/ 1923585 h 2450319"/>
                <a:gd name="connsiteX1204" fmla="*/ 1828561 w 2515092"/>
                <a:gd name="connsiteY1204" fmla="*/ 1923585 h 2450319"/>
                <a:gd name="connsiteX1205" fmla="*/ 1829893 w 2515092"/>
                <a:gd name="connsiteY1205" fmla="*/ 1924918 h 2450319"/>
                <a:gd name="connsiteX1206" fmla="*/ 1831130 w 2515092"/>
                <a:gd name="connsiteY1206" fmla="*/ 1927488 h 2450319"/>
                <a:gd name="connsiteX1207" fmla="*/ 1831130 w 2515092"/>
                <a:gd name="connsiteY1207" fmla="*/ 1930059 h 2450319"/>
                <a:gd name="connsiteX1208" fmla="*/ 1829893 w 2515092"/>
                <a:gd name="connsiteY1208" fmla="*/ 1933962 h 2450319"/>
                <a:gd name="connsiteX1209" fmla="*/ 1828561 w 2515092"/>
                <a:gd name="connsiteY1209" fmla="*/ 1936532 h 2450319"/>
                <a:gd name="connsiteX1210" fmla="*/ 1827229 w 2515092"/>
                <a:gd name="connsiteY1210" fmla="*/ 1936532 h 2450319"/>
                <a:gd name="connsiteX1211" fmla="*/ 1825992 w 2515092"/>
                <a:gd name="connsiteY1211" fmla="*/ 1937865 h 2450319"/>
                <a:gd name="connsiteX1212" fmla="*/ 1825992 w 2515092"/>
                <a:gd name="connsiteY1212" fmla="*/ 1939103 h 2450319"/>
                <a:gd name="connsiteX1213" fmla="*/ 1829893 w 2515092"/>
                <a:gd name="connsiteY1213" fmla="*/ 1940435 h 2450319"/>
                <a:gd name="connsiteX1214" fmla="*/ 1832462 w 2515092"/>
                <a:gd name="connsiteY1214" fmla="*/ 1941673 h 2450319"/>
                <a:gd name="connsiteX1215" fmla="*/ 1836363 w 2515092"/>
                <a:gd name="connsiteY1215" fmla="*/ 1943005 h 2450319"/>
                <a:gd name="connsiteX1216" fmla="*/ 1837601 w 2515092"/>
                <a:gd name="connsiteY1216" fmla="*/ 1943005 h 2450319"/>
                <a:gd name="connsiteX1217" fmla="*/ 1837601 w 2515092"/>
                <a:gd name="connsiteY1217" fmla="*/ 1941673 h 2450319"/>
                <a:gd name="connsiteX1218" fmla="*/ 1838933 w 2515092"/>
                <a:gd name="connsiteY1218" fmla="*/ 1937865 h 2450319"/>
                <a:gd name="connsiteX1219" fmla="*/ 1840170 w 2515092"/>
                <a:gd name="connsiteY1219" fmla="*/ 1931391 h 2450319"/>
                <a:gd name="connsiteX1220" fmla="*/ 1844071 w 2515092"/>
                <a:gd name="connsiteY1220" fmla="*/ 1926156 h 2450319"/>
                <a:gd name="connsiteX1221" fmla="*/ 1837601 w 2515092"/>
                <a:gd name="connsiteY1221" fmla="*/ 1921015 h 2450319"/>
                <a:gd name="connsiteX1222" fmla="*/ 1841502 w 2515092"/>
                <a:gd name="connsiteY1222" fmla="*/ 1919777 h 2450319"/>
                <a:gd name="connsiteX1223" fmla="*/ 1849209 w 2515092"/>
                <a:gd name="connsiteY1223" fmla="*/ 1910734 h 2450319"/>
                <a:gd name="connsiteX1224" fmla="*/ 1845403 w 2515092"/>
                <a:gd name="connsiteY1224" fmla="*/ 1922347 h 2450319"/>
                <a:gd name="connsiteX1225" fmla="*/ 1849209 w 2515092"/>
                <a:gd name="connsiteY1225" fmla="*/ 1927488 h 2450319"/>
                <a:gd name="connsiteX1226" fmla="*/ 1844071 w 2515092"/>
                <a:gd name="connsiteY1226" fmla="*/ 1932629 h 2450319"/>
                <a:gd name="connsiteX1227" fmla="*/ 1842834 w 2515092"/>
                <a:gd name="connsiteY1227" fmla="*/ 1943005 h 2450319"/>
                <a:gd name="connsiteX1228" fmla="*/ 1847972 w 2515092"/>
                <a:gd name="connsiteY1228" fmla="*/ 1940435 h 2450319"/>
                <a:gd name="connsiteX1229" fmla="*/ 1850542 w 2515092"/>
                <a:gd name="connsiteY1229" fmla="*/ 1936532 h 2450319"/>
                <a:gd name="connsiteX1230" fmla="*/ 1850542 w 2515092"/>
                <a:gd name="connsiteY1230" fmla="*/ 1940435 h 2450319"/>
                <a:gd name="connsiteX1231" fmla="*/ 1856917 w 2515092"/>
                <a:gd name="connsiteY1231" fmla="*/ 1937865 h 2450319"/>
                <a:gd name="connsiteX1232" fmla="*/ 1860818 w 2515092"/>
                <a:gd name="connsiteY1232" fmla="*/ 1932629 h 2450319"/>
                <a:gd name="connsiteX1233" fmla="*/ 1856917 w 2515092"/>
                <a:gd name="connsiteY1233" fmla="*/ 1931391 h 2450319"/>
                <a:gd name="connsiteX1234" fmla="*/ 1862150 w 2515092"/>
                <a:gd name="connsiteY1234" fmla="*/ 1927488 h 2450319"/>
                <a:gd name="connsiteX1235" fmla="*/ 1868621 w 2515092"/>
                <a:gd name="connsiteY1235" fmla="*/ 1924918 h 2450319"/>
                <a:gd name="connsiteX1236" fmla="*/ 1876328 w 2515092"/>
                <a:gd name="connsiteY1236" fmla="*/ 1919777 h 2450319"/>
                <a:gd name="connsiteX1237" fmla="*/ 1877565 w 2515092"/>
                <a:gd name="connsiteY1237" fmla="*/ 1918445 h 2450319"/>
                <a:gd name="connsiteX1238" fmla="*/ 1877565 w 2515092"/>
                <a:gd name="connsiteY1238" fmla="*/ 1915874 h 2450319"/>
                <a:gd name="connsiteX1239" fmla="*/ 1876328 w 2515092"/>
                <a:gd name="connsiteY1239" fmla="*/ 1911971 h 2450319"/>
                <a:gd name="connsiteX1240" fmla="*/ 1873759 w 2515092"/>
                <a:gd name="connsiteY1240" fmla="*/ 1908163 h 2450319"/>
                <a:gd name="connsiteX1241" fmla="*/ 1873759 w 2515092"/>
                <a:gd name="connsiteY1241" fmla="*/ 1905592 h 2450319"/>
                <a:gd name="connsiteX1242" fmla="*/ 1873759 w 2515092"/>
                <a:gd name="connsiteY1242" fmla="*/ 1901690 h 2450319"/>
                <a:gd name="connsiteX1243" fmla="*/ 1875091 w 2515092"/>
                <a:gd name="connsiteY1243" fmla="*/ 1899119 h 2450319"/>
                <a:gd name="connsiteX1244" fmla="*/ 1876328 w 2515092"/>
                <a:gd name="connsiteY1244" fmla="*/ 1893978 h 2450319"/>
                <a:gd name="connsiteX1245" fmla="*/ 1875091 w 2515092"/>
                <a:gd name="connsiteY1245" fmla="*/ 1891313 h 2450319"/>
                <a:gd name="connsiteX1246" fmla="*/ 1872427 w 2515092"/>
                <a:gd name="connsiteY1246" fmla="*/ 1887505 h 2450319"/>
                <a:gd name="connsiteX1247" fmla="*/ 1868621 w 2515092"/>
                <a:gd name="connsiteY1247" fmla="*/ 1884934 h 2450319"/>
                <a:gd name="connsiteX1248" fmla="*/ 1864719 w 2515092"/>
                <a:gd name="connsiteY1248" fmla="*/ 1881032 h 2450319"/>
                <a:gd name="connsiteX1249" fmla="*/ 1862150 w 2515092"/>
                <a:gd name="connsiteY1249" fmla="*/ 1878461 h 2450319"/>
                <a:gd name="connsiteX1250" fmla="*/ 1863387 w 2515092"/>
                <a:gd name="connsiteY1250" fmla="*/ 1875890 h 2450319"/>
                <a:gd name="connsiteX1251" fmla="*/ 1864719 w 2515092"/>
                <a:gd name="connsiteY1251" fmla="*/ 1874558 h 2450319"/>
                <a:gd name="connsiteX1252" fmla="*/ 1865956 w 2515092"/>
                <a:gd name="connsiteY1252" fmla="*/ 1874558 h 2450319"/>
                <a:gd name="connsiteX1253" fmla="*/ 1869858 w 2515092"/>
                <a:gd name="connsiteY1253" fmla="*/ 1875890 h 2450319"/>
                <a:gd name="connsiteX1254" fmla="*/ 1872427 w 2515092"/>
                <a:gd name="connsiteY1254" fmla="*/ 1878461 h 2450319"/>
                <a:gd name="connsiteX1255" fmla="*/ 1875091 w 2515092"/>
                <a:gd name="connsiteY1255" fmla="*/ 1881032 h 2450319"/>
                <a:gd name="connsiteX1256" fmla="*/ 1877565 w 2515092"/>
                <a:gd name="connsiteY1256" fmla="*/ 1881032 h 2450319"/>
                <a:gd name="connsiteX1257" fmla="*/ 1880229 w 2515092"/>
                <a:gd name="connsiteY1257" fmla="*/ 1879699 h 2450319"/>
                <a:gd name="connsiteX1258" fmla="*/ 1881466 w 2515092"/>
                <a:gd name="connsiteY1258" fmla="*/ 1878461 h 2450319"/>
                <a:gd name="connsiteX1259" fmla="*/ 1881466 w 2515092"/>
                <a:gd name="connsiteY1259" fmla="*/ 1877128 h 2450319"/>
                <a:gd name="connsiteX1260" fmla="*/ 1878897 w 2515092"/>
                <a:gd name="connsiteY1260" fmla="*/ 1871988 h 2450319"/>
                <a:gd name="connsiteX1261" fmla="*/ 1875091 w 2515092"/>
                <a:gd name="connsiteY1261" fmla="*/ 1868084 h 2450319"/>
                <a:gd name="connsiteX1262" fmla="*/ 1872427 w 2515092"/>
                <a:gd name="connsiteY1262" fmla="*/ 1868084 h 2450319"/>
                <a:gd name="connsiteX1263" fmla="*/ 1869858 w 2515092"/>
                <a:gd name="connsiteY1263" fmla="*/ 1869417 h 2450319"/>
                <a:gd name="connsiteX1264" fmla="*/ 1868621 w 2515092"/>
                <a:gd name="connsiteY1264" fmla="*/ 1868084 h 2450319"/>
                <a:gd name="connsiteX1265" fmla="*/ 1868621 w 2515092"/>
                <a:gd name="connsiteY1265" fmla="*/ 1865514 h 2450319"/>
                <a:gd name="connsiteX1266" fmla="*/ 1872427 w 2515092"/>
                <a:gd name="connsiteY1266" fmla="*/ 1862944 h 2450319"/>
                <a:gd name="connsiteX1267" fmla="*/ 1873759 w 2515092"/>
                <a:gd name="connsiteY1267" fmla="*/ 1861706 h 2450319"/>
                <a:gd name="connsiteX1268" fmla="*/ 1875091 w 2515092"/>
                <a:gd name="connsiteY1268" fmla="*/ 1861706 h 2450319"/>
                <a:gd name="connsiteX1269" fmla="*/ 1876328 w 2515092"/>
                <a:gd name="connsiteY1269" fmla="*/ 1861706 h 2450319"/>
                <a:gd name="connsiteX1270" fmla="*/ 1876328 w 2515092"/>
                <a:gd name="connsiteY1270" fmla="*/ 1864277 h 2450319"/>
                <a:gd name="connsiteX1271" fmla="*/ 1876328 w 2515092"/>
                <a:gd name="connsiteY1271" fmla="*/ 1866846 h 2450319"/>
                <a:gd name="connsiteX1272" fmla="*/ 1881466 w 2515092"/>
                <a:gd name="connsiteY1272" fmla="*/ 1869417 h 2450319"/>
                <a:gd name="connsiteX1273" fmla="*/ 1882798 w 2515092"/>
                <a:gd name="connsiteY1273" fmla="*/ 1869417 h 2450319"/>
                <a:gd name="connsiteX1274" fmla="*/ 1882798 w 2515092"/>
                <a:gd name="connsiteY1274" fmla="*/ 1870655 h 2450319"/>
                <a:gd name="connsiteX1275" fmla="*/ 1882798 w 2515092"/>
                <a:gd name="connsiteY1275" fmla="*/ 1874558 h 2450319"/>
                <a:gd name="connsiteX1276" fmla="*/ 1884035 w 2515092"/>
                <a:gd name="connsiteY1276" fmla="*/ 1878461 h 2450319"/>
                <a:gd name="connsiteX1277" fmla="*/ 1885368 w 2515092"/>
                <a:gd name="connsiteY1277" fmla="*/ 1878461 h 2450319"/>
                <a:gd name="connsiteX1278" fmla="*/ 1886604 w 2515092"/>
                <a:gd name="connsiteY1278" fmla="*/ 1878461 h 2450319"/>
                <a:gd name="connsiteX1279" fmla="*/ 1887937 w 2515092"/>
                <a:gd name="connsiteY1279" fmla="*/ 1878461 h 2450319"/>
                <a:gd name="connsiteX1280" fmla="*/ 1891743 w 2515092"/>
                <a:gd name="connsiteY1280" fmla="*/ 1879699 h 2450319"/>
                <a:gd name="connsiteX1281" fmla="*/ 1891743 w 2515092"/>
                <a:gd name="connsiteY1281" fmla="*/ 1881032 h 2450319"/>
                <a:gd name="connsiteX1282" fmla="*/ 1893075 w 2515092"/>
                <a:gd name="connsiteY1282" fmla="*/ 1886172 h 2450319"/>
                <a:gd name="connsiteX1283" fmla="*/ 1891743 w 2515092"/>
                <a:gd name="connsiteY1283" fmla="*/ 1892646 h 2450319"/>
                <a:gd name="connsiteX1284" fmla="*/ 1893075 w 2515092"/>
                <a:gd name="connsiteY1284" fmla="*/ 1895216 h 2450319"/>
                <a:gd name="connsiteX1285" fmla="*/ 1895644 w 2515092"/>
                <a:gd name="connsiteY1285" fmla="*/ 1896548 h 2450319"/>
                <a:gd name="connsiteX1286" fmla="*/ 1896976 w 2515092"/>
                <a:gd name="connsiteY1286" fmla="*/ 1893978 h 2450319"/>
                <a:gd name="connsiteX1287" fmla="*/ 1899545 w 2515092"/>
                <a:gd name="connsiteY1287" fmla="*/ 1892646 h 2450319"/>
                <a:gd name="connsiteX1288" fmla="*/ 1900877 w 2515092"/>
                <a:gd name="connsiteY1288" fmla="*/ 1891313 h 2450319"/>
                <a:gd name="connsiteX1289" fmla="*/ 1902114 w 2515092"/>
                <a:gd name="connsiteY1289" fmla="*/ 1892646 h 2450319"/>
                <a:gd name="connsiteX1290" fmla="*/ 1903447 w 2515092"/>
                <a:gd name="connsiteY1290" fmla="*/ 1895216 h 2450319"/>
                <a:gd name="connsiteX1291" fmla="*/ 1904684 w 2515092"/>
                <a:gd name="connsiteY1291" fmla="*/ 1897786 h 2450319"/>
                <a:gd name="connsiteX1292" fmla="*/ 1904684 w 2515092"/>
                <a:gd name="connsiteY1292" fmla="*/ 1899119 h 2450319"/>
                <a:gd name="connsiteX1293" fmla="*/ 1906016 w 2515092"/>
                <a:gd name="connsiteY1293" fmla="*/ 1899119 h 2450319"/>
                <a:gd name="connsiteX1294" fmla="*/ 1909917 w 2515092"/>
                <a:gd name="connsiteY1294" fmla="*/ 1896548 h 2450319"/>
                <a:gd name="connsiteX1295" fmla="*/ 1913723 w 2515092"/>
                <a:gd name="connsiteY1295" fmla="*/ 1892646 h 2450319"/>
                <a:gd name="connsiteX1296" fmla="*/ 1917624 w 2515092"/>
                <a:gd name="connsiteY1296" fmla="*/ 1890075 h 2450319"/>
                <a:gd name="connsiteX1297" fmla="*/ 1927901 w 2515092"/>
                <a:gd name="connsiteY1297" fmla="*/ 1884934 h 2450319"/>
                <a:gd name="connsiteX1298" fmla="*/ 1938273 w 2515092"/>
                <a:gd name="connsiteY1298" fmla="*/ 1881032 h 2450319"/>
                <a:gd name="connsiteX1299" fmla="*/ 1944743 w 2515092"/>
                <a:gd name="connsiteY1299" fmla="*/ 1878461 h 2450319"/>
                <a:gd name="connsiteX1300" fmla="*/ 1953783 w 2515092"/>
                <a:gd name="connsiteY1300" fmla="*/ 1873225 h 2450319"/>
                <a:gd name="connsiteX1301" fmla="*/ 1955020 w 2515092"/>
                <a:gd name="connsiteY1301" fmla="*/ 1871988 h 2450319"/>
                <a:gd name="connsiteX1302" fmla="*/ 1949882 w 2515092"/>
                <a:gd name="connsiteY1302" fmla="*/ 1866846 h 2450319"/>
                <a:gd name="connsiteX1303" fmla="*/ 1945980 w 2515092"/>
                <a:gd name="connsiteY1303" fmla="*/ 1862944 h 2450319"/>
                <a:gd name="connsiteX1304" fmla="*/ 1942174 w 2515092"/>
                <a:gd name="connsiteY1304" fmla="*/ 1860373 h 2450319"/>
                <a:gd name="connsiteX1305" fmla="*/ 1939510 w 2515092"/>
                <a:gd name="connsiteY1305" fmla="*/ 1857803 h 2450319"/>
                <a:gd name="connsiteX1306" fmla="*/ 1938273 w 2515092"/>
                <a:gd name="connsiteY1306" fmla="*/ 1857803 h 2450319"/>
                <a:gd name="connsiteX1307" fmla="*/ 1936941 w 2515092"/>
                <a:gd name="connsiteY1307" fmla="*/ 1857803 h 2450319"/>
                <a:gd name="connsiteX1308" fmla="*/ 1933135 w 2515092"/>
                <a:gd name="connsiteY1308" fmla="*/ 1862944 h 2450319"/>
                <a:gd name="connsiteX1309" fmla="*/ 1929233 w 2515092"/>
                <a:gd name="connsiteY1309" fmla="*/ 1865514 h 2450319"/>
                <a:gd name="connsiteX1310" fmla="*/ 1924095 w 2515092"/>
                <a:gd name="connsiteY1310" fmla="*/ 1865514 h 2450319"/>
                <a:gd name="connsiteX1311" fmla="*/ 1920194 w 2515092"/>
                <a:gd name="connsiteY1311" fmla="*/ 1864277 h 2450319"/>
                <a:gd name="connsiteX1312" fmla="*/ 1920194 w 2515092"/>
                <a:gd name="connsiteY1312" fmla="*/ 1861706 h 2450319"/>
                <a:gd name="connsiteX1313" fmla="*/ 1920194 w 2515092"/>
                <a:gd name="connsiteY1313" fmla="*/ 1859135 h 2450319"/>
                <a:gd name="connsiteX1314" fmla="*/ 1924095 w 2515092"/>
                <a:gd name="connsiteY1314" fmla="*/ 1860373 h 2450319"/>
                <a:gd name="connsiteX1315" fmla="*/ 1926664 w 2515092"/>
                <a:gd name="connsiteY1315" fmla="*/ 1861706 h 2450319"/>
                <a:gd name="connsiteX1316" fmla="*/ 1929233 w 2515092"/>
                <a:gd name="connsiteY1316" fmla="*/ 1860373 h 2450319"/>
                <a:gd name="connsiteX1317" fmla="*/ 1931802 w 2515092"/>
                <a:gd name="connsiteY1317" fmla="*/ 1859135 h 2450319"/>
                <a:gd name="connsiteX1318" fmla="*/ 1934372 w 2515092"/>
                <a:gd name="connsiteY1318" fmla="*/ 1856470 h 2450319"/>
                <a:gd name="connsiteX1319" fmla="*/ 1935704 w 2515092"/>
                <a:gd name="connsiteY1319" fmla="*/ 1855233 h 2450319"/>
                <a:gd name="connsiteX1320" fmla="*/ 1935704 w 2515092"/>
                <a:gd name="connsiteY1320" fmla="*/ 1853900 h 2450319"/>
                <a:gd name="connsiteX1321" fmla="*/ 1933135 w 2515092"/>
                <a:gd name="connsiteY1321" fmla="*/ 1849997 h 2450319"/>
                <a:gd name="connsiteX1322" fmla="*/ 1929233 w 2515092"/>
                <a:gd name="connsiteY1322" fmla="*/ 1846189 h 2450319"/>
                <a:gd name="connsiteX1323" fmla="*/ 1924095 w 2515092"/>
                <a:gd name="connsiteY1323" fmla="*/ 1842286 h 2450319"/>
                <a:gd name="connsiteX1324" fmla="*/ 1920194 w 2515092"/>
                <a:gd name="connsiteY1324" fmla="*/ 1839715 h 2450319"/>
                <a:gd name="connsiteX1325" fmla="*/ 1916293 w 2515092"/>
                <a:gd name="connsiteY1325" fmla="*/ 1841048 h 2450319"/>
                <a:gd name="connsiteX1326" fmla="*/ 1915055 w 2515092"/>
                <a:gd name="connsiteY1326" fmla="*/ 1843618 h 2450319"/>
                <a:gd name="connsiteX1327" fmla="*/ 1912486 w 2515092"/>
                <a:gd name="connsiteY1327" fmla="*/ 1843618 h 2450319"/>
                <a:gd name="connsiteX1328" fmla="*/ 1911154 w 2515092"/>
                <a:gd name="connsiteY1328" fmla="*/ 1843618 h 2450319"/>
                <a:gd name="connsiteX1329" fmla="*/ 1909917 w 2515092"/>
                <a:gd name="connsiteY1329" fmla="*/ 1843618 h 2450319"/>
                <a:gd name="connsiteX1330" fmla="*/ 1909917 w 2515092"/>
                <a:gd name="connsiteY1330" fmla="*/ 1841048 h 2450319"/>
                <a:gd name="connsiteX1331" fmla="*/ 1909917 w 2515092"/>
                <a:gd name="connsiteY1331" fmla="*/ 1837145 h 2450319"/>
                <a:gd name="connsiteX1332" fmla="*/ 1911154 w 2515092"/>
                <a:gd name="connsiteY1332" fmla="*/ 1834575 h 2450319"/>
                <a:gd name="connsiteX1333" fmla="*/ 1912486 w 2515092"/>
                <a:gd name="connsiteY1333" fmla="*/ 1832004 h 2450319"/>
                <a:gd name="connsiteX1334" fmla="*/ 1912486 w 2515092"/>
                <a:gd name="connsiteY1334" fmla="*/ 1829433 h 2450319"/>
                <a:gd name="connsiteX1335" fmla="*/ 1911154 w 2515092"/>
                <a:gd name="connsiteY1335" fmla="*/ 1826768 h 2450319"/>
                <a:gd name="connsiteX1336" fmla="*/ 1907348 w 2515092"/>
                <a:gd name="connsiteY1336" fmla="*/ 1821627 h 2450319"/>
                <a:gd name="connsiteX1337" fmla="*/ 1903447 w 2515092"/>
                <a:gd name="connsiteY1337" fmla="*/ 1820295 h 2450319"/>
                <a:gd name="connsiteX1338" fmla="*/ 1900877 w 2515092"/>
                <a:gd name="connsiteY1338" fmla="*/ 1816487 h 2450319"/>
                <a:gd name="connsiteX1339" fmla="*/ 1902114 w 2515092"/>
                <a:gd name="connsiteY1339" fmla="*/ 1811346 h 2450319"/>
                <a:gd name="connsiteX1340" fmla="*/ 1900877 w 2515092"/>
                <a:gd name="connsiteY1340" fmla="*/ 1807443 h 2450319"/>
                <a:gd name="connsiteX1341" fmla="*/ 1902114 w 2515092"/>
                <a:gd name="connsiteY1341" fmla="*/ 1807443 h 2450319"/>
                <a:gd name="connsiteX1342" fmla="*/ 1906016 w 2515092"/>
                <a:gd name="connsiteY1342" fmla="*/ 1807443 h 2450319"/>
                <a:gd name="connsiteX1343" fmla="*/ 1909917 w 2515092"/>
                <a:gd name="connsiteY1343" fmla="*/ 1808680 h 2450319"/>
                <a:gd name="connsiteX1344" fmla="*/ 1912486 w 2515092"/>
                <a:gd name="connsiteY1344" fmla="*/ 1808680 h 2450319"/>
                <a:gd name="connsiteX1345" fmla="*/ 1915055 w 2515092"/>
                <a:gd name="connsiteY1345" fmla="*/ 1807443 h 2450319"/>
                <a:gd name="connsiteX1346" fmla="*/ 1916293 w 2515092"/>
                <a:gd name="connsiteY1346" fmla="*/ 1803540 h 2450319"/>
                <a:gd name="connsiteX1347" fmla="*/ 1916293 w 2515092"/>
                <a:gd name="connsiteY1347" fmla="*/ 1798399 h 2450319"/>
                <a:gd name="connsiteX1348" fmla="*/ 1915055 w 2515092"/>
                <a:gd name="connsiteY1348" fmla="*/ 1795829 h 2450319"/>
                <a:gd name="connsiteX1349" fmla="*/ 1915055 w 2515092"/>
                <a:gd name="connsiteY1349" fmla="*/ 1794496 h 2450319"/>
                <a:gd name="connsiteX1350" fmla="*/ 1915055 w 2515092"/>
                <a:gd name="connsiteY1350" fmla="*/ 1791925 h 2450319"/>
                <a:gd name="connsiteX1351" fmla="*/ 1917624 w 2515092"/>
                <a:gd name="connsiteY1351" fmla="*/ 1788118 h 2450319"/>
                <a:gd name="connsiteX1352" fmla="*/ 1918862 w 2515092"/>
                <a:gd name="connsiteY1352" fmla="*/ 1788118 h 2450319"/>
                <a:gd name="connsiteX1353" fmla="*/ 1920194 w 2515092"/>
                <a:gd name="connsiteY1353" fmla="*/ 1788118 h 2450319"/>
                <a:gd name="connsiteX1354" fmla="*/ 1920194 w 2515092"/>
                <a:gd name="connsiteY1354" fmla="*/ 1791925 h 2450319"/>
                <a:gd name="connsiteX1355" fmla="*/ 1920194 w 2515092"/>
                <a:gd name="connsiteY1355" fmla="*/ 1795829 h 2450319"/>
                <a:gd name="connsiteX1356" fmla="*/ 1918862 w 2515092"/>
                <a:gd name="connsiteY1356" fmla="*/ 1800969 h 2450319"/>
                <a:gd name="connsiteX1357" fmla="*/ 1918862 w 2515092"/>
                <a:gd name="connsiteY1357" fmla="*/ 1807443 h 2450319"/>
                <a:gd name="connsiteX1358" fmla="*/ 1918862 w 2515092"/>
                <a:gd name="connsiteY1358" fmla="*/ 1811346 h 2450319"/>
                <a:gd name="connsiteX1359" fmla="*/ 1918862 w 2515092"/>
                <a:gd name="connsiteY1359" fmla="*/ 1816487 h 2450319"/>
                <a:gd name="connsiteX1360" fmla="*/ 1917624 w 2515092"/>
                <a:gd name="connsiteY1360" fmla="*/ 1820295 h 2450319"/>
                <a:gd name="connsiteX1361" fmla="*/ 1917624 w 2515092"/>
                <a:gd name="connsiteY1361" fmla="*/ 1824198 h 2450319"/>
                <a:gd name="connsiteX1362" fmla="*/ 1918862 w 2515092"/>
                <a:gd name="connsiteY1362" fmla="*/ 1826768 h 2450319"/>
                <a:gd name="connsiteX1363" fmla="*/ 1922763 w 2515092"/>
                <a:gd name="connsiteY1363" fmla="*/ 1826768 h 2450319"/>
                <a:gd name="connsiteX1364" fmla="*/ 1925332 w 2515092"/>
                <a:gd name="connsiteY1364" fmla="*/ 1826768 h 2450319"/>
                <a:gd name="connsiteX1365" fmla="*/ 1927901 w 2515092"/>
                <a:gd name="connsiteY1365" fmla="*/ 1825531 h 2450319"/>
                <a:gd name="connsiteX1366" fmla="*/ 1930470 w 2515092"/>
                <a:gd name="connsiteY1366" fmla="*/ 1826768 h 2450319"/>
                <a:gd name="connsiteX1367" fmla="*/ 1930470 w 2515092"/>
                <a:gd name="connsiteY1367" fmla="*/ 1829433 h 2450319"/>
                <a:gd name="connsiteX1368" fmla="*/ 1930470 w 2515092"/>
                <a:gd name="connsiteY1368" fmla="*/ 1833242 h 2450319"/>
                <a:gd name="connsiteX1369" fmla="*/ 1933135 w 2515092"/>
                <a:gd name="connsiteY1369" fmla="*/ 1834575 h 2450319"/>
                <a:gd name="connsiteX1370" fmla="*/ 1936941 w 2515092"/>
                <a:gd name="connsiteY1370" fmla="*/ 1834575 h 2450319"/>
                <a:gd name="connsiteX1371" fmla="*/ 1938273 w 2515092"/>
                <a:gd name="connsiteY1371" fmla="*/ 1834575 h 2450319"/>
                <a:gd name="connsiteX1372" fmla="*/ 1939510 w 2515092"/>
                <a:gd name="connsiteY1372" fmla="*/ 1830671 h 2450319"/>
                <a:gd name="connsiteX1373" fmla="*/ 1940842 w 2515092"/>
                <a:gd name="connsiteY1373" fmla="*/ 1828101 h 2450319"/>
                <a:gd name="connsiteX1374" fmla="*/ 1938273 w 2515092"/>
                <a:gd name="connsiteY1374" fmla="*/ 1825531 h 2450319"/>
                <a:gd name="connsiteX1375" fmla="*/ 1938273 w 2515092"/>
                <a:gd name="connsiteY1375" fmla="*/ 1821627 h 2450319"/>
                <a:gd name="connsiteX1376" fmla="*/ 1938273 w 2515092"/>
                <a:gd name="connsiteY1376" fmla="*/ 1820295 h 2450319"/>
                <a:gd name="connsiteX1377" fmla="*/ 1939510 w 2515092"/>
                <a:gd name="connsiteY1377" fmla="*/ 1820295 h 2450319"/>
                <a:gd name="connsiteX1378" fmla="*/ 1942174 w 2515092"/>
                <a:gd name="connsiteY1378" fmla="*/ 1821627 h 2450319"/>
                <a:gd name="connsiteX1379" fmla="*/ 1943411 w 2515092"/>
                <a:gd name="connsiteY1379" fmla="*/ 1825531 h 2450319"/>
                <a:gd name="connsiteX1380" fmla="*/ 1944743 w 2515092"/>
                <a:gd name="connsiteY1380" fmla="*/ 1830671 h 2450319"/>
                <a:gd name="connsiteX1381" fmla="*/ 1944743 w 2515092"/>
                <a:gd name="connsiteY1381" fmla="*/ 1834575 h 2450319"/>
                <a:gd name="connsiteX1382" fmla="*/ 1944743 w 2515092"/>
                <a:gd name="connsiteY1382" fmla="*/ 1837145 h 2450319"/>
                <a:gd name="connsiteX1383" fmla="*/ 1942174 w 2515092"/>
                <a:gd name="connsiteY1383" fmla="*/ 1838382 h 2450319"/>
                <a:gd name="connsiteX1384" fmla="*/ 1939510 w 2515092"/>
                <a:gd name="connsiteY1384" fmla="*/ 1839715 h 2450319"/>
                <a:gd name="connsiteX1385" fmla="*/ 1938273 w 2515092"/>
                <a:gd name="connsiteY1385" fmla="*/ 1839715 h 2450319"/>
                <a:gd name="connsiteX1386" fmla="*/ 1936941 w 2515092"/>
                <a:gd name="connsiteY1386" fmla="*/ 1837145 h 2450319"/>
                <a:gd name="connsiteX1387" fmla="*/ 1935704 w 2515092"/>
                <a:gd name="connsiteY1387" fmla="*/ 1838382 h 2450319"/>
                <a:gd name="connsiteX1388" fmla="*/ 1935704 w 2515092"/>
                <a:gd name="connsiteY1388" fmla="*/ 1839715 h 2450319"/>
                <a:gd name="connsiteX1389" fmla="*/ 1934372 w 2515092"/>
                <a:gd name="connsiteY1389" fmla="*/ 1842286 h 2450319"/>
                <a:gd name="connsiteX1390" fmla="*/ 1934372 w 2515092"/>
                <a:gd name="connsiteY1390" fmla="*/ 1843618 h 2450319"/>
                <a:gd name="connsiteX1391" fmla="*/ 1935704 w 2515092"/>
                <a:gd name="connsiteY1391" fmla="*/ 1844856 h 2450319"/>
                <a:gd name="connsiteX1392" fmla="*/ 1938273 w 2515092"/>
                <a:gd name="connsiteY1392" fmla="*/ 1843618 h 2450319"/>
                <a:gd name="connsiteX1393" fmla="*/ 1942174 w 2515092"/>
                <a:gd name="connsiteY1393" fmla="*/ 1842286 h 2450319"/>
                <a:gd name="connsiteX1394" fmla="*/ 1945980 w 2515092"/>
                <a:gd name="connsiteY1394" fmla="*/ 1841048 h 2450319"/>
                <a:gd name="connsiteX1395" fmla="*/ 1948549 w 2515092"/>
                <a:gd name="connsiteY1395" fmla="*/ 1838382 h 2450319"/>
                <a:gd name="connsiteX1396" fmla="*/ 1953783 w 2515092"/>
                <a:gd name="connsiteY1396" fmla="*/ 1834575 h 2450319"/>
                <a:gd name="connsiteX1397" fmla="*/ 1956352 w 2515092"/>
                <a:gd name="connsiteY1397" fmla="*/ 1832004 h 2450319"/>
                <a:gd name="connsiteX1398" fmla="*/ 1956352 w 2515092"/>
                <a:gd name="connsiteY1398" fmla="*/ 1830671 h 2450319"/>
                <a:gd name="connsiteX1399" fmla="*/ 1956352 w 2515092"/>
                <a:gd name="connsiteY1399" fmla="*/ 1829433 h 2450319"/>
                <a:gd name="connsiteX1400" fmla="*/ 1953783 w 2515092"/>
                <a:gd name="connsiteY1400" fmla="*/ 1828101 h 2450319"/>
                <a:gd name="connsiteX1401" fmla="*/ 1951214 w 2515092"/>
                <a:gd name="connsiteY1401" fmla="*/ 1828101 h 2450319"/>
                <a:gd name="connsiteX1402" fmla="*/ 1949882 w 2515092"/>
                <a:gd name="connsiteY1402" fmla="*/ 1826768 h 2450319"/>
                <a:gd name="connsiteX1403" fmla="*/ 1949882 w 2515092"/>
                <a:gd name="connsiteY1403" fmla="*/ 1825531 h 2450319"/>
                <a:gd name="connsiteX1404" fmla="*/ 1951214 w 2515092"/>
                <a:gd name="connsiteY1404" fmla="*/ 1824198 h 2450319"/>
                <a:gd name="connsiteX1405" fmla="*/ 1951214 w 2515092"/>
                <a:gd name="connsiteY1405" fmla="*/ 1821627 h 2450319"/>
                <a:gd name="connsiteX1406" fmla="*/ 1949882 w 2515092"/>
                <a:gd name="connsiteY1406" fmla="*/ 1819057 h 2450319"/>
                <a:gd name="connsiteX1407" fmla="*/ 1948549 w 2515092"/>
                <a:gd name="connsiteY1407" fmla="*/ 1817724 h 2450319"/>
                <a:gd name="connsiteX1408" fmla="*/ 1949882 w 2515092"/>
                <a:gd name="connsiteY1408" fmla="*/ 1813916 h 2450319"/>
                <a:gd name="connsiteX1409" fmla="*/ 1948549 w 2515092"/>
                <a:gd name="connsiteY1409" fmla="*/ 1812584 h 2450319"/>
                <a:gd name="connsiteX1410" fmla="*/ 1948549 w 2515092"/>
                <a:gd name="connsiteY1410" fmla="*/ 1811346 h 2450319"/>
                <a:gd name="connsiteX1411" fmla="*/ 1947312 w 2515092"/>
                <a:gd name="connsiteY1411" fmla="*/ 1810013 h 2450319"/>
                <a:gd name="connsiteX1412" fmla="*/ 1949882 w 2515092"/>
                <a:gd name="connsiteY1412" fmla="*/ 1806110 h 2450319"/>
                <a:gd name="connsiteX1413" fmla="*/ 1952451 w 2515092"/>
                <a:gd name="connsiteY1413" fmla="*/ 1806110 h 2450319"/>
                <a:gd name="connsiteX1414" fmla="*/ 1953783 w 2515092"/>
                <a:gd name="connsiteY1414" fmla="*/ 1806110 h 2450319"/>
                <a:gd name="connsiteX1415" fmla="*/ 1955020 w 2515092"/>
                <a:gd name="connsiteY1415" fmla="*/ 1808680 h 2450319"/>
                <a:gd name="connsiteX1416" fmla="*/ 1955020 w 2515092"/>
                <a:gd name="connsiteY1416" fmla="*/ 1812584 h 2450319"/>
                <a:gd name="connsiteX1417" fmla="*/ 1953783 w 2515092"/>
                <a:gd name="connsiteY1417" fmla="*/ 1816487 h 2450319"/>
                <a:gd name="connsiteX1418" fmla="*/ 1953783 w 2515092"/>
                <a:gd name="connsiteY1418" fmla="*/ 1817724 h 2450319"/>
                <a:gd name="connsiteX1419" fmla="*/ 1953783 w 2515092"/>
                <a:gd name="connsiteY1419" fmla="*/ 1819057 h 2450319"/>
                <a:gd name="connsiteX1420" fmla="*/ 1957589 w 2515092"/>
                <a:gd name="connsiteY1420" fmla="*/ 1820295 h 2450319"/>
                <a:gd name="connsiteX1421" fmla="*/ 1960158 w 2515092"/>
                <a:gd name="connsiteY1421" fmla="*/ 1821627 h 2450319"/>
                <a:gd name="connsiteX1422" fmla="*/ 1961490 w 2515092"/>
                <a:gd name="connsiteY1422" fmla="*/ 1824198 h 2450319"/>
                <a:gd name="connsiteX1423" fmla="*/ 1961490 w 2515092"/>
                <a:gd name="connsiteY1423" fmla="*/ 1825531 h 2450319"/>
                <a:gd name="connsiteX1424" fmla="*/ 1960158 w 2515092"/>
                <a:gd name="connsiteY1424" fmla="*/ 1826768 h 2450319"/>
                <a:gd name="connsiteX1425" fmla="*/ 1960158 w 2515092"/>
                <a:gd name="connsiteY1425" fmla="*/ 1829433 h 2450319"/>
                <a:gd name="connsiteX1426" fmla="*/ 1961490 w 2515092"/>
                <a:gd name="connsiteY1426" fmla="*/ 1829433 h 2450319"/>
                <a:gd name="connsiteX1427" fmla="*/ 1964059 w 2515092"/>
                <a:gd name="connsiteY1427" fmla="*/ 1828101 h 2450319"/>
                <a:gd name="connsiteX1428" fmla="*/ 1967961 w 2515092"/>
                <a:gd name="connsiteY1428" fmla="*/ 1826768 h 2450319"/>
                <a:gd name="connsiteX1429" fmla="*/ 1970530 w 2515092"/>
                <a:gd name="connsiteY1429" fmla="*/ 1826768 h 2450319"/>
                <a:gd name="connsiteX1430" fmla="*/ 1971862 w 2515092"/>
                <a:gd name="connsiteY1430" fmla="*/ 1826768 h 2450319"/>
                <a:gd name="connsiteX1431" fmla="*/ 1973099 w 2515092"/>
                <a:gd name="connsiteY1431" fmla="*/ 1825531 h 2450319"/>
                <a:gd name="connsiteX1432" fmla="*/ 1971862 w 2515092"/>
                <a:gd name="connsiteY1432" fmla="*/ 1822960 h 2450319"/>
                <a:gd name="connsiteX1433" fmla="*/ 1973099 w 2515092"/>
                <a:gd name="connsiteY1433" fmla="*/ 1820295 h 2450319"/>
                <a:gd name="connsiteX1434" fmla="*/ 1973099 w 2515092"/>
                <a:gd name="connsiteY1434" fmla="*/ 1819057 h 2450319"/>
                <a:gd name="connsiteX1435" fmla="*/ 1974431 w 2515092"/>
                <a:gd name="connsiteY1435" fmla="*/ 1819057 h 2450319"/>
                <a:gd name="connsiteX1436" fmla="*/ 1975668 w 2515092"/>
                <a:gd name="connsiteY1436" fmla="*/ 1820295 h 2450319"/>
                <a:gd name="connsiteX1437" fmla="*/ 1983375 w 2515092"/>
                <a:gd name="connsiteY1437" fmla="*/ 1819057 h 2450319"/>
                <a:gd name="connsiteX1438" fmla="*/ 1987277 w 2515092"/>
                <a:gd name="connsiteY1438" fmla="*/ 1817724 h 2450319"/>
                <a:gd name="connsiteX1439" fmla="*/ 1989846 w 2515092"/>
                <a:gd name="connsiteY1439" fmla="*/ 1815154 h 2450319"/>
                <a:gd name="connsiteX1440" fmla="*/ 1992415 w 2515092"/>
                <a:gd name="connsiteY1440" fmla="*/ 1811346 h 2450319"/>
                <a:gd name="connsiteX1441" fmla="*/ 1992415 w 2515092"/>
                <a:gd name="connsiteY1441" fmla="*/ 1807443 h 2450319"/>
                <a:gd name="connsiteX1442" fmla="*/ 1995079 w 2515092"/>
                <a:gd name="connsiteY1442" fmla="*/ 1803540 h 2450319"/>
                <a:gd name="connsiteX1443" fmla="*/ 1996316 w 2515092"/>
                <a:gd name="connsiteY1443" fmla="*/ 1800969 h 2450319"/>
                <a:gd name="connsiteX1444" fmla="*/ 1997648 w 2515092"/>
                <a:gd name="connsiteY1444" fmla="*/ 1799732 h 2450319"/>
                <a:gd name="connsiteX1445" fmla="*/ 1998885 w 2515092"/>
                <a:gd name="connsiteY1445" fmla="*/ 1798399 h 2450319"/>
                <a:gd name="connsiteX1446" fmla="*/ 2001455 w 2515092"/>
                <a:gd name="connsiteY1446" fmla="*/ 1798399 h 2450319"/>
                <a:gd name="connsiteX1447" fmla="*/ 2002787 w 2515092"/>
                <a:gd name="connsiteY1447" fmla="*/ 1798399 h 2450319"/>
                <a:gd name="connsiteX1448" fmla="*/ 2001455 w 2515092"/>
                <a:gd name="connsiteY1448" fmla="*/ 1802302 h 2450319"/>
                <a:gd name="connsiteX1449" fmla="*/ 1998885 w 2515092"/>
                <a:gd name="connsiteY1449" fmla="*/ 1803540 h 2450319"/>
                <a:gd name="connsiteX1450" fmla="*/ 1997648 w 2515092"/>
                <a:gd name="connsiteY1450" fmla="*/ 1806110 h 2450319"/>
                <a:gd name="connsiteX1451" fmla="*/ 1995079 w 2515092"/>
                <a:gd name="connsiteY1451" fmla="*/ 1808680 h 2450319"/>
                <a:gd name="connsiteX1452" fmla="*/ 1993747 w 2515092"/>
                <a:gd name="connsiteY1452" fmla="*/ 1817724 h 2450319"/>
                <a:gd name="connsiteX1453" fmla="*/ 1992415 w 2515092"/>
                <a:gd name="connsiteY1453" fmla="*/ 1821627 h 2450319"/>
                <a:gd name="connsiteX1454" fmla="*/ 1991178 w 2515092"/>
                <a:gd name="connsiteY1454" fmla="*/ 1824198 h 2450319"/>
                <a:gd name="connsiteX1455" fmla="*/ 1988609 w 2515092"/>
                <a:gd name="connsiteY1455" fmla="*/ 1825531 h 2450319"/>
                <a:gd name="connsiteX1456" fmla="*/ 1987277 w 2515092"/>
                <a:gd name="connsiteY1456" fmla="*/ 1825531 h 2450319"/>
                <a:gd name="connsiteX1457" fmla="*/ 1984707 w 2515092"/>
                <a:gd name="connsiteY1457" fmla="*/ 1826768 h 2450319"/>
                <a:gd name="connsiteX1458" fmla="*/ 1984707 w 2515092"/>
                <a:gd name="connsiteY1458" fmla="*/ 1828101 h 2450319"/>
                <a:gd name="connsiteX1459" fmla="*/ 1987277 w 2515092"/>
                <a:gd name="connsiteY1459" fmla="*/ 1830671 h 2450319"/>
                <a:gd name="connsiteX1460" fmla="*/ 1989846 w 2515092"/>
                <a:gd name="connsiteY1460" fmla="*/ 1832004 h 2450319"/>
                <a:gd name="connsiteX1461" fmla="*/ 1991178 w 2515092"/>
                <a:gd name="connsiteY1461" fmla="*/ 1832004 h 2450319"/>
                <a:gd name="connsiteX1462" fmla="*/ 1992415 w 2515092"/>
                <a:gd name="connsiteY1462" fmla="*/ 1830671 h 2450319"/>
                <a:gd name="connsiteX1463" fmla="*/ 1997648 w 2515092"/>
                <a:gd name="connsiteY1463" fmla="*/ 1829433 h 2450319"/>
                <a:gd name="connsiteX1464" fmla="*/ 1998885 w 2515092"/>
                <a:gd name="connsiteY1464" fmla="*/ 1829433 h 2450319"/>
                <a:gd name="connsiteX1465" fmla="*/ 2000217 w 2515092"/>
                <a:gd name="connsiteY1465" fmla="*/ 1830671 h 2450319"/>
                <a:gd name="connsiteX1466" fmla="*/ 2001455 w 2515092"/>
                <a:gd name="connsiteY1466" fmla="*/ 1832004 h 2450319"/>
                <a:gd name="connsiteX1467" fmla="*/ 2000217 w 2515092"/>
                <a:gd name="connsiteY1467" fmla="*/ 1833242 h 2450319"/>
                <a:gd name="connsiteX1468" fmla="*/ 1997648 w 2515092"/>
                <a:gd name="connsiteY1468" fmla="*/ 1834575 h 2450319"/>
                <a:gd name="connsiteX1469" fmla="*/ 1993747 w 2515092"/>
                <a:gd name="connsiteY1469" fmla="*/ 1835812 h 2450319"/>
                <a:gd name="connsiteX1470" fmla="*/ 1991178 w 2515092"/>
                <a:gd name="connsiteY1470" fmla="*/ 1837145 h 2450319"/>
                <a:gd name="connsiteX1471" fmla="*/ 1989846 w 2515092"/>
                <a:gd name="connsiteY1471" fmla="*/ 1837145 h 2450319"/>
                <a:gd name="connsiteX1472" fmla="*/ 1989846 w 2515092"/>
                <a:gd name="connsiteY1472" fmla="*/ 1835812 h 2450319"/>
                <a:gd name="connsiteX1473" fmla="*/ 1989846 w 2515092"/>
                <a:gd name="connsiteY1473" fmla="*/ 1834575 h 2450319"/>
                <a:gd name="connsiteX1474" fmla="*/ 1987277 w 2515092"/>
                <a:gd name="connsiteY1474" fmla="*/ 1834575 h 2450319"/>
                <a:gd name="connsiteX1475" fmla="*/ 1984707 w 2515092"/>
                <a:gd name="connsiteY1475" fmla="*/ 1835812 h 2450319"/>
                <a:gd name="connsiteX1476" fmla="*/ 1984707 w 2515092"/>
                <a:gd name="connsiteY1476" fmla="*/ 1838382 h 2450319"/>
                <a:gd name="connsiteX1477" fmla="*/ 1984707 w 2515092"/>
                <a:gd name="connsiteY1477" fmla="*/ 1841048 h 2450319"/>
                <a:gd name="connsiteX1478" fmla="*/ 1986040 w 2515092"/>
                <a:gd name="connsiteY1478" fmla="*/ 1841048 h 2450319"/>
                <a:gd name="connsiteX1479" fmla="*/ 1988609 w 2515092"/>
                <a:gd name="connsiteY1479" fmla="*/ 1842286 h 2450319"/>
                <a:gd name="connsiteX1480" fmla="*/ 1993747 w 2515092"/>
                <a:gd name="connsiteY1480" fmla="*/ 1839715 h 2450319"/>
                <a:gd name="connsiteX1481" fmla="*/ 1998885 w 2515092"/>
                <a:gd name="connsiteY1481" fmla="*/ 1837145 h 2450319"/>
                <a:gd name="connsiteX1482" fmla="*/ 2005356 w 2515092"/>
                <a:gd name="connsiteY1482" fmla="*/ 1833242 h 2450319"/>
                <a:gd name="connsiteX1483" fmla="*/ 2010494 w 2515092"/>
                <a:gd name="connsiteY1483" fmla="*/ 1830671 h 2450319"/>
                <a:gd name="connsiteX1484" fmla="*/ 2016965 w 2515092"/>
                <a:gd name="connsiteY1484" fmla="*/ 1826768 h 2450319"/>
                <a:gd name="connsiteX1485" fmla="*/ 2020866 w 2515092"/>
                <a:gd name="connsiteY1485" fmla="*/ 1825531 h 2450319"/>
                <a:gd name="connsiteX1486" fmla="*/ 2026004 w 2515092"/>
                <a:gd name="connsiteY1486" fmla="*/ 1826768 h 2450319"/>
                <a:gd name="connsiteX1487" fmla="*/ 2028573 w 2515092"/>
                <a:gd name="connsiteY1487" fmla="*/ 1826768 h 2450319"/>
                <a:gd name="connsiteX1488" fmla="*/ 2029810 w 2515092"/>
                <a:gd name="connsiteY1488" fmla="*/ 1826768 h 2450319"/>
                <a:gd name="connsiteX1489" fmla="*/ 2032475 w 2515092"/>
                <a:gd name="connsiteY1489" fmla="*/ 1824198 h 2450319"/>
                <a:gd name="connsiteX1490" fmla="*/ 2035044 w 2515092"/>
                <a:gd name="connsiteY1490" fmla="*/ 1822960 h 2450319"/>
                <a:gd name="connsiteX1491" fmla="*/ 2036376 w 2515092"/>
                <a:gd name="connsiteY1491" fmla="*/ 1822960 h 2450319"/>
                <a:gd name="connsiteX1492" fmla="*/ 2036376 w 2515092"/>
                <a:gd name="connsiteY1492" fmla="*/ 1825531 h 2450319"/>
                <a:gd name="connsiteX1493" fmla="*/ 2036376 w 2515092"/>
                <a:gd name="connsiteY1493" fmla="*/ 1830671 h 2450319"/>
                <a:gd name="connsiteX1494" fmla="*/ 2035044 w 2515092"/>
                <a:gd name="connsiteY1494" fmla="*/ 1834575 h 2450319"/>
                <a:gd name="connsiteX1495" fmla="*/ 2033712 w 2515092"/>
                <a:gd name="connsiteY1495" fmla="*/ 1835812 h 2450319"/>
                <a:gd name="connsiteX1496" fmla="*/ 2024672 w 2515092"/>
                <a:gd name="connsiteY1496" fmla="*/ 1838382 h 2450319"/>
                <a:gd name="connsiteX1497" fmla="*/ 2014396 w 2515092"/>
                <a:gd name="connsiteY1497" fmla="*/ 1843618 h 2450319"/>
                <a:gd name="connsiteX1498" fmla="*/ 2005356 w 2515092"/>
                <a:gd name="connsiteY1498" fmla="*/ 1847426 h 2450319"/>
                <a:gd name="connsiteX1499" fmla="*/ 1998885 w 2515092"/>
                <a:gd name="connsiteY1499" fmla="*/ 1851329 h 2450319"/>
                <a:gd name="connsiteX1500" fmla="*/ 1993747 w 2515092"/>
                <a:gd name="connsiteY1500" fmla="*/ 1853900 h 2450319"/>
                <a:gd name="connsiteX1501" fmla="*/ 1988609 w 2515092"/>
                <a:gd name="connsiteY1501" fmla="*/ 1857803 h 2450319"/>
                <a:gd name="connsiteX1502" fmla="*/ 1988609 w 2515092"/>
                <a:gd name="connsiteY1502" fmla="*/ 1859135 h 2450319"/>
                <a:gd name="connsiteX1503" fmla="*/ 1988609 w 2515092"/>
                <a:gd name="connsiteY1503" fmla="*/ 1860373 h 2450319"/>
                <a:gd name="connsiteX1504" fmla="*/ 1989846 w 2515092"/>
                <a:gd name="connsiteY1504" fmla="*/ 1860373 h 2450319"/>
                <a:gd name="connsiteX1505" fmla="*/ 1991178 w 2515092"/>
                <a:gd name="connsiteY1505" fmla="*/ 1860373 h 2450319"/>
                <a:gd name="connsiteX1506" fmla="*/ 2000217 w 2515092"/>
                <a:gd name="connsiteY1506" fmla="*/ 1856470 h 2450319"/>
                <a:gd name="connsiteX1507" fmla="*/ 2007925 w 2515092"/>
                <a:gd name="connsiteY1507" fmla="*/ 1852662 h 2450319"/>
                <a:gd name="connsiteX1508" fmla="*/ 2037613 w 2515092"/>
                <a:gd name="connsiteY1508" fmla="*/ 1838382 h 2450319"/>
                <a:gd name="connsiteX1509" fmla="*/ 2062162 w 2515092"/>
                <a:gd name="connsiteY1509" fmla="*/ 1825531 h 2450319"/>
                <a:gd name="connsiteX1510" fmla="*/ 2081478 w 2515092"/>
                <a:gd name="connsiteY1510" fmla="*/ 1815154 h 2450319"/>
                <a:gd name="connsiteX1511" fmla="*/ 2089186 w 2515092"/>
                <a:gd name="connsiteY1511" fmla="*/ 1811346 h 2450319"/>
                <a:gd name="connsiteX1512" fmla="*/ 2091850 w 2515092"/>
                <a:gd name="connsiteY1512" fmla="*/ 1810013 h 2450319"/>
                <a:gd name="connsiteX1513" fmla="*/ 2091850 w 2515092"/>
                <a:gd name="connsiteY1513" fmla="*/ 1808680 h 2450319"/>
                <a:gd name="connsiteX1514" fmla="*/ 2091850 w 2515092"/>
                <a:gd name="connsiteY1514" fmla="*/ 1807443 h 2450319"/>
                <a:gd name="connsiteX1515" fmla="*/ 2090518 w 2515092"/>
                <a:gd name="connsiteY1515" fmla="*/ 1807443 h 2450319"/>
                <a:gd name="connsiteX1516" fmla="*/ 2078909 w 2515092"/>
                <a:gd name="connsiteY1516" fmla="*/ 1812584 h 2450319"/>
                <a:gd name="connsiteX1517" fmla="*/ 2065968 w 2515092"/>
                <a:gd name="connsiteY1517" fmla="*/ 1819057 h 2450319"/>
                <a:gd name="connsiteX1518" fmla="*/ 2042751 w 2515092"/>
                <a:gd name="connsiteY1518" fmla="*/ 1829433 h 2450319"/>
                <a:gd name="connsiteX1519" fmla="*/ 2041514 w 2515092"/>
                <a:gd name="connsiteY1519" fmla="*/ 1829433 h 2450319"/>
                <a:gd name="connsiteX1520" fmla="*/ 2040182 w 2515092"/>
                <a:gd name="connsiteY1520" fmla="*/ 1828101 h 2450319"/>
                <a:gd name="connsiteX1521" fmla="*/ 2042751 w 2515092"/>
                <a:gd name="connsiteY1521" fmla="*/ 1821627 h 2450319"/>
                <a:gd name="connsiteX1522" fmla="*/ 2044083 w 2515092"/>
                <a:gd name="connsiteY1522" fmla="*/ 1815154 h 2450319"/>
                <a:gd name="connsiteX1523" fmla="*/ 2045415 w 2515092"/>
                <a:gd name="connsiteY1523" fmla="*/ 1813916 h 2450319"/>
                <a:gd name="connsiteX1524" fmla="*/ 2050554 w 2515092"/>
                <a:gd name="connsiteY1524" fmla="*/ 1811346 h 2450319"/>
                <a:gd name="connsiteX1525" fmla="*/ 2060830 w 2515092"/>
                <a:gd name="connsiteY1525" fmla="*/ 1807443 h 2450319"/>
                <a:gd name="connsiteX1526" fmla="*/ 2069870 w 2515092"/>
                <a:gd name="connsiteY1526" fmla="*/ 1804873 h 2450319"/>
                <a:gd name="connsiteX1527" fmla="*/ 2075008 w 2515092"/>
                <a:gd name="connsiteY1527" fmla="*/ 1803540 h 2450319"/>
                <a:gd name="connsiteX1528" fmla="*/ 2076340 w 2515092"/>
                <a:gd name="connsiteY1528" fmla="*/ 1803540 h 2450319"/>
                <a:gd name="connsiteX1529" fmla="*/ 2080241 w 2515092"/>
                <a:gd name="connsiteY1529" fmla="*/ 1804873 h 2450319"/>
                <a:gd name="connsiteX1530" fmla="*/ 2085380 w 2515092"/>
                <a:gd name="connsiteY1530" fmla="*/ 1806110 h 2450319"/>
                <a:gd name="connsiteX1531" fmla="*/ 2089186 w 2515092"/>
                <a:gd name="connsiteY1531" fmla="*/ 1804873 h 2450319"/>
                <a:gd name="connsiteX1532" fmla="*/ 2095656 w 2515092"/>
                <a:gd name="connsiteY1532" fmla="*/ 1800969 h 2450319"/>
                <a:gd name="connsiteX1533" fmla="*/ 2096989 w 2515092"/>
                <a:gd name="connsiteY1533" fmla="*/ 1800969 h 2450319"/>
                <a:gd name="connsiteX1534" fmla="*/ 2096989 w 2515092"/>
                <a:gd name="connsiteY1534" fmla="*/ 1802302 h 2450319"/>
                <a:gd name="connsiteX1535" fmla="*/ 2095656 w 2515092"/>
                <a:gd name="connsiteY1535" fmla="*/ 1804873 h 2450319"/>
                <a:gd name="connsiteX1536" fmla="*/ 2095656 w 2515092"/>
                <a:gd name="connsiteY1536" fmla="*/ 1806110 h 2450319"/>
                <a:gd name="connsiteX1537" fmla="*/ 2096989 w 2515092"/>
                <a:gd name="connsiteY1537" fmla="*/ 1806110 h 2450319"/>
                <a:gd name="connsiteX1538" fmla="*/ 2111166 w 2515092"/>
                <a:gd name="connsiteY1538" fmla="*/ 1798399 h 2450319"/>
                <a:gd name="connsiteX1539" fmla="*/ 2126676 w 2515092"/>
                <a:gd name="connsiteY1539" fmla="*/ 1789355 h 2450319"/>
                <a:gd name="connsiteX1540" fmla="*/ 2144756 w 2515092"/>
                <a:gd name="connsiteY1540" fmla="*/ 1775170 h 2450319"/>
                <a:gd name="connsiteX1541" fmla="*/ 2152463 w 2515092"/>
                <a:gd name="connsiteY1541" fmla="*/ 1770030 h 2450319"/>
                <a:gd name="connsiteX1542" fmla="*/ 2157601 w 2515092"/>
                <a:gd name="connsiteY1542" fmla="*/ 1767459 h 2450319"/>
                <a:gd name="connsiteX1543" fmla="*/ 2169210 w 2515092"/>
                <a:gd name="connsiteY1543" fmla="*/ 1762223 h 2450319"/>
                <a:gd name="connsiteX1544" fmla="*/ 2171779 w 2515092"/>
                <a:gd name="connsiteY1544" fmla="*/ 1759653 h 2450319"/>
                <a:gd name="connsiteX1545" fmla="*/ 2177012 w 2515092"/>
                <a:gd name="connsiteY1545" fmla="*/ 1751942 h 2450319"/>
                <a:gd name="connsiteX1546" fmla="*/ 2183483 w 2515092"/>
                <a:gd name="connsiteY1546" fmla="*/ 1745468 h 2450319"/>
                <a:gd name="connsiteX1547" fmla="*/ 2187289 w 2515092"/>
                <a:gd name="connsiteY1547" fmla="*/ 1742898 h 2450319"/>
                <a:gd name="connsiteX1548" fmla="*/ 2193759 w 2515092"/>
                <a:gd name="connsiteY1548" fmla="*/ 1737757 h 2450319"/>
                <a:gd name="connsiteX1549" fmla="*/ 2204036 w 2515092"/>
                <a:gd name="connsiteY1549" fmla="*/ 1729951 h 2450319"/>
                <a:gd name="connsiteX1550" fmla="*/ 2204036 w 2515092"/>
                <a:gd name="connsiteY1550" fmla="*/ 1728714 h 2450319"/>
                <a:gd name="connsiteX1551" fmla="*/ 2202799 w 2515092"/>
                <a:gd name="connsiteY1551" fmla="*/ 1728714 h 2450319"/>
                <a:gd name="connsiteX1552" fmla="*/ 2200230 w 2515092"/>
                <a:gd name="connsiteY1552" fmla="*/ 1728714 h 2450319"/>
                <a:gd name="connsiteX1553" fmla="*/ 2198898 w 2515092"/>
                <a:gd name="connsiteY1553" fmla="*/ 1728714 h 2450319"/>
                <a:gd name="connsiteX1554" fmla="*/ 2192427 w 2515092"/>
                <a:gd name="connsiteY1554" fmla="*/ 1733854 h 2450319"/>
                <a:gd name="connsiteX1555" fmla="*/ 2186052 w 2515092"/>
                <a:gd name="connsiteY1555" fmla="*/ 1738995 h 2450319"/>
                <a:gd name="connsiteX1556" fmla="*/ 2184720 w 2515092"/>
                <a:gd name="connsiteY1556" fmla="*/ 1740328 h 2450319"/>
                <a:gd name="connsiteX1557" fmla="*/ 2184720 w 2515092"/>
                <a:gd name="connsiteY1557" fmla="*/ 1738995 h 2450319"/>
                <a:gd name="connsiteX1558" fmla="*/ 2186052 w 2515092"/>
                <a:gd name="connsiteY1558" fmla="*/ 1736425 h 2450319"/>
                <a:gd name="connsiteX1559" fmla="*/ 2187289 w 2515092"/>
                <a:gd name="connsiteY1559" fmla="*/ 1735187 h 2450319"/>
                <a:gd name="connsiteX1560" fmla="*/ 2187289 w 2515092"/>
                <a:gd name="connsiteY1560" fmla="*/ 1732521 h 2450319"/>
                <a:gd name="connsiteX1561" fmla="*/ 2187289 w 2515092"/>
                <a:gd name="connsiteY1561" fmla="*/ 1731284 h 2450319"/>
                <a:gd name="connsiteX1562" fmla="*/ 2191191 w 2515092"/>
                <a:gd name="connsiteY1562" fmla="*/ 1728714 h 2450319"/>
                <a:gd name="connsiteX1563" fmla="*/ 2194996 w 2515092"/>
                <a:gd name="connsiteY1563" fmla="*/ 1726048 h 2450319"/>
                <a:gd name="connsiteX1564" fmla="*/ 2196329 w 2515092"/>
                <a:gd name="connsiteY1564" fmla="*/ 1724810 h 2450319"/>
                <a:gd name="connsiteX1565" fmla="*/ 2194996 w 2515092"/>
                <a:gd name="connsiteY1565" fmla="*/ 1724810 h 2450319"/>
                <a:gd name="connsiteX1566" fmla="*/ 2191191 w 2515092"/>
                <a:gd name="connsiteY1566" fmla="*/ 1724810 h 2450319"/>
                <a:gd name="connsiteX1567" fmla="*/ 2187289 w 2515092"/>
                <a:gd name="connsiteY1567" fmla="*/ 1726048 h 2450319"/>
                <a:gd name="connsiteX1568" fmla="*/ 2183483 w 2515092"/>
                <a:gd name="connsiteY1568" fmla="*/ 1728714 h 2450319"/>
                <a:gd name="connsiteX1569" fmla="*/ 2180819 w 2515092"/>
                <a:gd name="connsiteY1569" fmla="*/ 1728714 h 2450319"/>
                <a:gd name="connsiteX1570" fmla="*/ 2178249 w 2515092"/>
                <a:gd name="connsiteY1570" fmla="*/ 1728714 h 2450319"/>
                <a:gd name="connsiteX1571" fmla="*/ 2177012 w 2515092"/>
                <a:gd name="connsiteY1571" fmla="*/ 1727381 h 2450319"/>
                <a:gd name="connsiteX1572" fmla="*/ 2175681 w 2515092"/>
                <a:gd name="connsiteY1572" fmla="*/ 1727381 h 2450319"/>
                <a:gd name="connsiteX1573" fmla="*/ 2175681 w 2515092"/>
                <a:gd name="connsiteY1573" fmla="*/ 1724810 h 2450319"/>
                <a:gd name="connsiteX1574" fmla="*/ 2178249 w 2515092"/>
                <a:gd name="connsiteY1574" fmla="*/ 1723573 h 2450319"/>
                <a:gd name="connsiteX1575" fmla="*/ 2180819 w 2515092"/>
                <a:gd name="connsiteY1575" fmla="*/ 1722240 h 2450319"/>
                <a:gd name="connsiteX1576" fmla="*/ 2183483 w 2515092"/>
                <a:gd name="connsiteY1576" fmla="*/ 1722240 h 2450319"/>
                <a:gd name="connsiteX1577" fmla="*/ 2184720 w 2515092"/>
                <a:gd name="connsiteY1577" fmla="*/ 1723573 h 2450319"/>
                <a:gd name="connsiteX1578" fmla="*/ 2186052 w 2515092"/>
                <a:gd name="connsiteY1578" fmla="*/ 1723573 h 2450319"/>
                <a:gd name="connsiteX1579" fmla="*/ 2189858 w 2515092"/>
                <a:gd name="connsiteY1579" fmla="*/ 1719670 h 2450319"/>
                <a:gd name="connsiteX1580" fmla="*/ 2194996 w 2515092"/>
                <a:gd name="connsiteY1580" fmla="*/ 1717099 h 2450319"/>
                <a:gd name="connsiteX1581" fmla="*/ 2194996 w 2515092"/>
                <a:gd name="connsiteY1581" fmla="*/ 1718337 h 2450319"/>
                <a:gd name="connsiteX1582" fmla="*/ 2196329 w 2515092"/>
                <a:gd name="connsiteY1582" fmla="*/ 1723573 h 2450319"/>
                <a:gd name="connsiteX1583" fmla="*/ 2200230 w 2515092"/>
                <a:gd name="connsiteY1583" fmla="*/ 1726048 h 2450319"/>
                <a:gd name="connsiteX1584" fmla="*/ 2202799 w 2515092"/>
                <a:gd name="connsiteY1584" fmla="*/ 1726048 h 2450319"/>
                <a:gd name="connsiteX1585" fmla="*/ 2200230 w 2515092"/>
                <a:gd name="connsiteY1585" fmla="*/ 1720907 h 2450319"/>
                <a:gd name="connsiteX1586" fmla="*/ 2197661 w 2515092"/>
                <a:gd name="connsiteY1586" fmla="*/ 1717099 h 2450319"/>
                <a:gd name="connsiteX1587" fmla="*/ 2198898 w 2515092"/>
                <a:gd name="connsiteY1587" fmla="*/ 1709293 h 2450319"/>
                <a:gd name="connsiteX1588" fmla="*/ 2198898 w 2515092"/>
                <a:gd name="connsiteY1588" fmla="*/ 1705485 h 2450319"/>
                <a:gd name="connsiteX1589" fmla="*/ 2200230 w 2515092"/>
                <a:gd name="connsiteY1589" fmla="*/ 1701582 h 2450319"/>
                <a:gd name="connsiteX1590" fmla="*/ 2202799 w 2515092"/>
                <a:gd name="connsiteY1590" fmla="*/ 1700249 h 2450319"/>
                <a:gd name="connsiteX1591" fmla="*/ 2204036 w 2515092"/>
                <a:gd name="connsiteY1591" fmla="*/ 1699011 h 2450319"/>
                <a:gd name="connsiteX1592" fmla="*/ 2205368 w 2515092"/>
                <a:gd name="connsiteY1592" fmla="*/ 1699011 h 2450319"/>
                <a:gd name="connsiteX1593" fmla="*/ 2206700 w 2515092"/>
                <a:gd name="connsiteY1593" fmla="*/ 1699011 h 2450319"/>
                <a:gd name="connsiteX1594" fmla="*/ 2206700 w 2515092"/>
                <a:gd name="connsiteY1594" fmla="*/ 1701582 h 2450319"/>
                <a:gd name="connsiteX1595" fmla="*/ 2207937 w 2515092"/>
                <a:gd name="connsiteY1595" fmla="*/ 1704152 h 2450319"/>
                <a:gd name="connsiteX1596" fmla="*/ 2209269 w 2515092"/>
                <a:gd name="connsiteY1596" fmla="*/ 1704152 h 2450319"/>
                <a:gd name="connsiteX1597" fmla="*/ 2213171 w 2515092"/>
                <a:gd name="connsiteY1597" fmla="*/ 1702915 h 2450319"/>
                <a:gd name="connsiteX1598" fmla="*/ 2216977 w 2515092"/>
                <a:gd name="connsiteY1598" fmla="*/ 1700249 h 2450319"/>
                <a:gd name="connsiteX1599" fmla="*/ 2224779 w 2515092"/>
                <a:gd name="connsiteY1599" fmla="*/ 1693871 h 2450319"/>
                <a:gd name="connsiteX1600" fmla="*/ 2229917 w 2515092"/>
                <a:gd name="connsiteY1600" fmla="*/ 1689968 h 2450319"/>
                <a:gd name="connsiteX1601" fmla="*/ 2231155 w 2515092"/>
                <a:gd name="connsiteY1601" fmla="*/ 1687397 h 2450319"/>
                <a:gd name="connsiteX1602" fmla="*/ 2229917 w 2515092"/>
                <a:gd name="connsiteY1602" fmla="*/ 1683494 h 2450319"/>
                <a:gd name="connsiteX1603" fmla="*/ 2229917 w 2515092"/>
                <a:gd name="connsiteY1603" fmla="*/ 1682161 h 2450319"/>
                <a:gd name="connsiteX1604" fmla="*/ 2231155 w 2515092"/>
                <a:gd name="connsiteY1604" fmla="*/ 1682161 h 2450319"/>
                <a:gd name="connsiteX1605" fmla="*/ 2233724 w 2515092"/>
                <a:gd name="connsiteY1605" fmla="*/ 1682161 h 2450319"/>
                <a:gd name="connsiteX1606" fmla="*/ 2236293 w 2515092"/>
                <a:gd name="connsiteY1606" fmla="*/ 1680924 h 2450319"/>
                <a:gd name="connsiteX1607" fmla="*/ 2237625 w 2515092"/>
                <a:gd name="connsiteY1607" fmla="*/ 1678353 h 2450319"/>
                <a:gd name="connsiteX1608" fmla="*/ 2238957 w 2515092"/>
                <a:gd name="connsiteY1608" fmla="*/ 1673213 h 2450319"/>
                <a:gd name="connsiteX1609" fmla="*/ 2240194 w 2515092"/>
                <a:gd name="connsiteY1609" fmla="*/ 1673213 h 2450319"/>
                <a:gd name="connsiteX1610" fmla="*/ 2241526 w 2515092"/>
                <a:gd name="connsiteY1610" fmla="*/ 1673213 h 2450319"/>
                <a:gd name="connsiteX1611" fmla="*/ 2242764 w 2515092"/>
                <a:gd name="connsiteY1611" fmla="*/ 1674546 h 2450319"/>
                <a:gd name="connsiteX1612" fmla="*/ 2246665 w 2515092"/>
                <a:gd name="connsiteY1612" fmla="*/ 1674546 h 2450319"/>
                <a:gd name="connsiteX1613" fmla="*/ 2250566 w 2515092"/>
                <a:gd name="connsiteY1613" fmla="*/ 1674546 h 2450319"/>
                <a:gd name="connsiteX1614" fmla="*/ 2250566 w 2515092"/>
                <a:gd name="connsiteY1614" fmla="*/ 1671880 h 2450319"/>
                <a:gd name="connsiteX1615" fmla="*/ 2250566 w 2515092"/>
                <a:gd name="connsiteY1615" fmla="*/ 1669309 h 2450319"/>
                <a:gd name="connsiteX1616" fmla="*/ 2249234 w 2515092"/>
                <a:gd name="connsiteY1616" fmla="*/ 1666739 h 2450319"/>
                <a:gd name="connsiteX1617" fmla="*/ 2250566 w 2515092"/>
                <a:gd name="connsiteY1617" fmla="*/ 1662836 h 2450319"/>
                <a:gd name="connsiteX1618" fmla="*/ 2250566 w 2515092"/>
                <a:gd name="connsiteY1618" fmla="*/ 1655125 h 2450319"/>
                <a:gd name="connsiteX1619" fmla="*/ 2251803 w 2515092"/>
                <a:gd name="connsiteY1619" fmla="*/ 1649889 h 2450319"/>
                <a:gd name="connsiteX1620" fmla="*/ 2251803 w 2515092"/>
                <a:gd name="connsiteY1620" fmla="*/ 1646081 h 2450319"/>
                <a:gd name="connsiteX1621" fmla="*/ 2249234 w 2515092"/>
                <a:gd name="connsiteY1621" fmla="*/ 1644748 h 2450319"/>
                <a:gd name="connsiteX1622" fmla="*/ 2247997 w 2515092"/>
                <a:gd name="connsiteY1622" fmla="*/ 1646081 h 2450319"/>
                <a:gd name="connsiteX1623" fmla="*/ 2246665 w 2515092"/>
                <a:gd name="connsiteY1623" fmla="*/ 1647318 h 2450319"/>
                <a:gd name="connsiteX1624" fmla="*/ 2246665 w 2515092"/>
                <a:gd name="connsiteY1624" fmla="*/ 1648651 h 2450319"/>
                <a:gd name="connsiteX1625" fmla="*/ 2246665 w 2515092"/>
                <a:gd name="connsiteY1625" fmla="*/ 1649889 h 2450319"/>
                <a:gd name="connsiteX1626" fmla="*/ 2242764 w 2515092"/>
                <a:gd name="connsiteY1626" fmla="*/ 1649889 h 2450319"/>
                <a:gd name="connsiteX1627" fmla="*/ 2240194 w 2515092"/>
                <a:gd name="connsiteY1627" fmla="*/ 1648651 h 2450319"/>
                <a:gd name="connsiteX1628" fmla="*/ 2238957 w 2515092"/>
                <a:gd name="connsiteY1628" fmla="*/ 1648651 h 2450319"/>
                <a:gd name="connsiteX1629" fmla="*/ 2240194 w 2515092"/>
                <a:gd name="connsiteY1629" fmla="*/ 1644748 h 2450319"/>
                <a:gd name="connsiteX1630" fmla="*/ 2240194 w 2515092"/>
                <a:gd name="connsiteY1630" fmla="*/ 1642178 h 2450319"/>
                <a:gd name="connsiteX1631" fmla="*/ 2237625 w 2515092"/>
                <a:gd name="connsiteY1631" fmla="*/ 1642178 h 2450319"/>
                <a:gd name="connsiteX1632" fmla="*/ 2235056 w 2515092"/>
                <a:gd name="connsiteY1632" fmla="*/ 1642178 h 2450319"/>
                <a:gd name="connsiteX1633" fmla="*/ 2233724 w 2515092"/>
                <a:gd name="connsiteY1633" fmla="*/ 1640845 h 2450319"/>
                <a:gd name="connsiteX1634" fmla="*/ 2233724 w 2515092"/>
                <a:gd name="connsiteY1634" fmla="*/ 1639607 h 2450319"/>
                <a:gd name="connsiteX1635" fmla="*/ 2235056 w 2515092"/>
                <a:gd name="connsiteY1635" fmla="*/ 1637037 h 2450319"/>
                <a:gd name="connsiteX1636" fmla="*/ 2237625 w 2515092"/>
                <a:gd name="connsiteY1636" fmla="*/ 1637037 h 2450319"/>
                <a:gd name="connsiteX1637" fmla="*/ 2240194 w 2515092"/>
                <a:gd name="connsiteY1637" fmla="*/ 1635704 h 2450319"/>
                <a:gd name="connsiteX1638" fmla="*/ 2242764 w 2515092"/>
                <a:gd name="connsiteY1638" fmla="*/ 1637037 h 2450319"/>
                <a:gd name="connsiteX1639" fmla="*/ 2244096 w 2515092"/>
                <a:gd name="connsiteY1639" fmla="*/ 1637037 h 2450319"/>
                <a:gd name="connsiteX1640" fmla="*/ 2245428 w 2515092"/>
                <a:gd name="connsiteY1640" fmla="*/ 1635704 h 2450319"/>
                <a:gd name="connsiteX1641" fmla="*/ 2246665 w 2515092"/>
                <a:gd name="connsiteY1641" fmla="*/ 1634467 h 2450319"/>
                <a:gd name="connsiteX1642" fmla="*/ 2246665 w 2515092"/>
                <a:gd name="connsiteY1642" fmla="*/ 1630563 h 2450319"/>
                <a:gd name="connsiteX1643" fmla="*/ 2246665 w 2515092"/>
                <a:gd name="connsiteY1643" fmla="*/ 1629326 h 2450319"/>
                <a:gd name="connsiteX1644" fmla="*/ 2241526 w 2515092"/>
                <a:gd name="connsiteY1644" fmla="*/ 1627993 h 2450319"/>
                <a:gd name="connsiteX1645" fmla="*/ 2235056 w 2515092"/>
                <a:gd name="connsiteY1645" fmla="*/ 1626660 h 2450319"/>
                <a:gd name="connsiteX1646" fmla="*/ 2231155 w 2515092"/>
                <a:gd name="connsiteY1646" fmla="*/ 1624090 h 2450319"/>
                <a:gd name="connsiteX1647" fmla="*/ 2227349 w 2515092"/>
                <a:gd name="connsiteY1647" fmla="*/ 1621520 h 2450319"/>
                <a:gd name="connsiteX1648" fmla="*/ 2227349 w 2515092"/>
                <a:gd name="connsiteY1648" fmla="*/ 1620282 h 2450319"/>
                <a:gd name="connsiteX1649" fmla="*/ 2228586 w 2515092"/>
                <a:gd name="connsiteY1649" fmla="*/ 1616379 h 2450319"/>
                <a:gd name="connsiteX1650" fmla="*/ 2231155 w 2515092"/>
                <a:gd name="connsiteY1650" fmla="*/ 1613809 h 2450319"/>
                <a:gd name="connsiteX1651" fmla="*/ 2232487 w 2515092"/>
                <a:gd name="connsiteY1651" fmla="*/ 1611238 h 2450319"/>
                <a:gd name="connsiteX1652" fmla="*/ 2232487 w 2515092"/>
                <a:gd name="connsiteY1652" fmla="*/ 1607335 h 2450319"/>
                <a:gd name="connsiteX1653" fmla="*/ 2232487 w 2515092"/>
                <a:gd name="connsiteY1653" fmla="*/ 1606002 h 2450319"/>
                <a:gd name="connsiteX1654" fmla="*/ 2228586 w 2515092"/>
                <a:gd name="connsiteY1654" fmla="*/ 1603432 h 2450319"/>
                <a:gd name="connsiteX1655" fmla="*/ 2226016 w 2515092"/>
                <a:gd name="connsiteY1655" fmla="*/ 1598291 h 2450319"/>
                <a:gd name="connsiteX1656" fmla="*/ 2227349 w 2515092"/>
                <a:gd name="connsiteY1656" fmla="*/ 1595721 h 2450319"/>
                <a:gd name="connsiteX1657" fmla="*/ 2228586 w 2515092"/>
                <a:gd name="connsiteY1657" fmla="*/ 1593150 h 2450319"/>
                <a:gd name="connsiteX1658" fmla="*/ 2231155 w 2515092"/>
                <a:gd name="connsiteY1658" fmla="*/ 1591818 h 2450319"/>
                <a:gd name="connsiteX1659" fmla="*/ 2232487 w 2515092"/>
                <a:gd name="connsiteY1659" fmla="*/ 1590580 h 2450319"/>
                <a:gd name="connsiteX1660" fmla="*/ 2231155 w 2515092"/>
                <a:gd name="connsiteY1660" fmla="*/ 1589247 h 2450319"/>
                <a:gd name="connsiteX1661" fmla="*/ 2228586 w 2515092"/>
                <a:gd name="connsiteY1661" fmla="*/ 1588010 h 2450319"/>
                <a:gd name="connsiteX1662" fmla="*/ 2223447 w 2515092"/>
                <a:gd name="connsiteY1662" fmla="*/ 1586677 h 2450319"/>
                <a:gd name="connsiteX1663" fmla="*/ 2220878 w 2515092"/>
                <a:gd name="connsiteY1663" fmla="*/ 1585439 h 2450319"/>
                <a:gd name="connsiteX1664" fmla="*/ 2219546 w 2515092"/>
                <a:gd name="connsiteY1664" fmla="*/ 1584107 h 2450319"/>
                <a:gd name="connsiteX1665" fmla="*/ 2218309 w 2515092"/>
                <a:gd name="connsiteY1665" fmla="*/ 1582774 h 2450319"/>
                <a:gd name="connsiteX1666" fmla="*/ 2218309 w 2515092"/>
                <a:gd name="connsiteY1666" fmla="*/ 1581536 h 2450319"/>
                <a:gd name="connsiteX1667" fmla="*/ 2219546 w 2515092"/>
                <a:gd name="connsiteY1667" fmla="*/ 1581536 h 2450319"/>
                <a:gd name="connsiteX1668" fmla="*/ 2220878 w 2515092"/>
                <a:gd name="connsiteY1668" fmla="*/ 1582774 h 2450319"/>
                <a:gd name="connsiteX1669" fmla="*/ 2222115 w 2515092"/>
                <a:gd name="connsiteY1669" fmla="*/ 1582774 h 2450319"/>
                <a:gd name="connsiteX1670" fmla="*/ 2223447 w 2515092"/>
                <a:gd name="connsiteY1670" fmla="*/ 1581536 h 2450319"/>
                <a:gd name="connsiteX1671" fmla="*/ 2222115 w 2515092"/>
                <a:gd name="connsiteY1671" fmla="*/ 1581536 h 2450319"/>
                <a:gd name="connsiteX1672" fmla="*/ 2222115 w 2515092"/>
                <a:gd name="connsiteY1672" fmla="*/ 1580203 h 2450319"/>
                <a:gd name="connsiteX1673" fmla="*/ 2222115 w 2515092"/>
                <a:gd name="connsiteY1673" fmla="*/ 1578870 h 2450319"/>
                <a:gd name="connsiteX1674" fmla="*/ 2219546 w 2515092"/>
                <a:gd name="connsiteY1674" fmla="*/ 1578870 h 2450319"/>
                <a:gd name="connsiteX1675" fmla="*/ 2216977 w 2515092"/>
                <a:gd name="connsiteY1675" fmla="*/ 1578870 h 2450319"/>
                <a:gd name="connsiteX1676" fmla="*/ 2215740 w 2515092"/>
                <a:gd name="connsiteY1676" fmla="*/ 1577633 h 2450319"/>
                <a:gd name="connsiteX1677" fmla="*/ 2215740 w 2515092"/>
                <a:gd name="connsiteY1677" fmla="*/ 1575063 h 2450319"/>
                <a:gd name="connsiteX1678" fmla="*/ 2215740 w 2515092"/>
                <a:gd name="connsiteY1678" fmla="*/ 1573730 h 2450319"/>
                <a:gd name="connsiteX1679" fmla="*/ 2214407 w 2515092"/>
                <a:gd name="connsiteY1679" fmla="*/ 1572492 h 2450319"/>
                <a:gd name="connsiteX1680" fmla="*/ 2210506 w 2515092"/>
                <a:gd name="connsiteY1680" fmla="*/ 1571159 h 2450319"/>
                <a:gd name="connsiteX1681" fmla="*/ 2207937 w 2515092"/>
                <a:gd name="connsiteY1681" fmla="*/ 1568589 h 2450319"/>
                <a:gd name="connsiteX1682" fmla="*/ 2207937 w 2515092"/>
                <a:gd name="connsiteY1682" fmla="*/ 1567256 h 2450319"/>
                <a:gd name="connsiteX1683" fmla="*/ 2209269 w 2515092"/>
                <a:gd name="connsiteY1683" fmla="*/ 1567256 h 2450319"/>
                <a:gd name="connsiteX1684" fmla="*/ 2211839 w 2515092"/>
                <a:gd name="connsiteY1684" fmla="*/ 1566019 h 2450319"/>
                <a:gd name="connsiteX1685" fmla="*/ 2213171 w 2515092"/>
                <a:gd name="connsiteY1685" fmla="*/ 1566019 h 2450319"/>
                <a:gd name="connsiteX1686" fmla="*/ 2214407 w 2515092"/>
                <a:gd name="connsiteY1686" fmla="*/ 1564781 h 2450319"/>
                <a:gd name="connsiteX1687" fmla="*/ 2214407 w 2515092"/>
                <a:gd name="connsiteY1687" fmla="*/ 1563448 h 2450319"/>
                <a:gd name="connsiteX1688" fmla="*/ 2211839 w 2515092"/>
                <a:gd name="connsiteY1688" fmla="*/ 1562116 h 2450319"/>
                <a:gd name="connsiteX1689" fmla="*/ 2210506 w 2515092"/>
                <a:gd name="connsiteY1689" fmla="*/ 1560878 h 2450319"/>
                <a:gd name="connsiteX1690" fmla="*/ 2210506 w 2515092"/>
                <a:gd name="connsiteY1690" fmla="*/ 1559545 h 2450319"/>
                <a:gd name="connsiteX1691" fmla="*/ 2211839 w 2515092"/>
                <a:gd name="connsiteY1691" fmla="*/ 1559545 h 2450319"/>
                <a:gd name="connsiteX1692" fmla="*/ 2214407 w 2515092"/>
                <a:gd name="connsiteY1692" fmla="*/ 1560878 h 2450319"/>
                <a:gd name="connsiteX1693" fmla="*/ 2215740 w 2515092"/>
                <a:gd name="connsiteY1693" fmla="*/ 1562116 h 2450319"/>
                <a:gd name="connsiteX1694" fmla="*/ 2216977 w 2515092"/>
                <a:gd name="connsiteY1694" fmla="*/ 1562116 h 2450319"/>
                <a:gd name="connsiteX1695" fmla="*/ 2218309 w 2515092"/>
                <a:gd name="connsiteY1695" fmla="*/ 1563448 h 2450319"/>
                <a:gd name="connsiteX1696" fmla="*/ 2215740 w 2515092"/>
                <a:gd name="connsiteY1696" fmla="*/ 1567256 h 2450319"/>
                <a:gd name="connsiteX1697" fmla="*/ 2215740 w 2515092"/>
                <a:gd name="connsiteY1697" fmla="*/ 1568589 h 2450319"/>
                <a:gd name="connsiteX1698" fmla="*/ 2216977 w 2515092"/>
                <a:gd name="connsiteY1698" fmla="*/ 1568589 h 2450319"/>
                <a:gd name="connsiteX1699" fmla="*/ 2218309 w 2515092"/>
                <a:gd name="connsiteY1699" fmla="*/ 1568589 h 2450319"/>
                <a:gd name="connsiteX1700" fmla="*/ 2219546 w 2515092"/>
                <a:gd name="connsiteY1700" fmla="*/ 1567256 h 2450319"/>
                <a:gd name="connsiteX1701" fmla="*/ 2220878 w 2515092"/>
                <a:gd name="connsiteY1701" fmla="*/ 1569922 h 2450319"/>
                <a:gd name="connsiteX1702" fmla="*/ 2219546 w 2515092"/>
                <a:gd name="connsiteY1702" fmla="*/ 1571159 h 2450319"/>
                <a:gd name="connsiteX1703" fmla="*/ 2219546 w 2515092"/>
                <a:gd name="connsiteY1703" fmla="*/ 1573730 h 2450319"/>
                <a:gd name="connsiteX1704" fmla="*/ 2223447 w 2515092"/>
                <a:gd name="connsiteY1704" fmla="*/ 1577633 h 2450319"/>
                <a:gd name="connsiteX1705" fmla="*/ 2226016 w 2515092"/>
                <a:gd name="connsiteY1705" fmla="*/ 1584107 h 2450319"/>
                <a:gd name="connsiteX1706" fmla="*/ 2227349 w 2515092"/>
                <a:gd name="connsiteY1706" fmla="*/ 1582774 h 2450319"/>
                <a:gd name="connsiteX1707" fmla="*/ 2228586 w 2515092"/>
                <a:gd name="connsiteY1707" fmla="*/ 1582774 h 2450319"/>
                <a:gd name="connsiteX1708" fmla="*/ 2228586 w 2515092"/>
                <a:gd name="connsiteY1708" fmla="*/ 1580203 h 2450319"/>
                <a:gd name="connsiteX1709" fmla="*/ 2233724 w 2515092"/>
                <a:gd name="connsiteY1709" fmla="*/ 1581536 h 2450319"/>
                <a:gd name="connsiteX1710" fmla="*/ 2240194 w 2515092"/>
                <a:gd name="connsiteY1710" fmla="*/ 1585439 h 2450319"/>
                <a:gd name="connsiteX1711" fmla="*/ 2241526 w 2515092"/>
                <a:gd name="connsiteY1711" fmla="*/ 1586677 h 2450319"/>
                <a:gd name="connsiteX1712" fmla="*/ 2242764 w 2515092"/>
                <a:gd name="connsiteY1712" fmla="*/ 1589247 h 2450319"/>
                <a:gd name="connsiteX1713" fmla="*/ 2241526 w 2515092"/>
                <a:gd name="connsiteY1713" fmla="*/ 1593150 h 2450319"/>
                <a:gd name="connsiteX1714" fmla="*/ 2242764 w 2515092"/>
                <a:gd name="connsiteY1714" fmla="*/ 1594388 h 2450319"/>
                <a:gd name="connsiteX1715" fmla="*/ 2246665 w 2515092"/>
                <a:gd name="connsiteY1715" fmla="*/ 1594388 h 2450319"/>
                <a:gd name="connsiteX1716" fmla="*/ 2251803 w 2515092"/>
                <a:gd name="connsiteY1716" fmla="*/ 1593150 h 2450319"/>
                <a:gd name="connsiteX1717" fmla="*/ 2253135 w 2515092"/>
                <a:gd name="connsiteY1717" fmla="*/ 1591818 h 2450319"/>
                <a:gd name="connsiteX1718" fmla="*/ 2254372 w 2515092"/>
                <a:gd name="connsiteY1718" fmla="*/ 1588010 h 2450319"/>
                <a:gd name="connsiteX1719" fmla="*/ 2257037 w 2515092"/>
                <a:gd name="connsiteY1719" fmla="*/ 1581536 h 2450319"/>
                <a:gd name="connsiteX1720" fmla="*/ 2259605 w 2515092"/>
                <a:gd name="connsiteY1720" fmla="*/ 1576300 h 2450319"/>
                <a:gd name="connsiteX1721" fmla="*/ 2262175 w 2515092"/>
                <a:gd name="connsiteY1721" fmla="*/ 1572492 h 2450319"/>
                <a:gd name="connsiteX1722" fmla="*/ 2267313 w 2515092"/>
                <a:gd name="connsiteY1722" fmla="*/ 1568589 h 2450319"/>
                <a:gd name="connsiteX1723" fmla="*/ 2272451 w 2515092"/>
                <a:gd name="connsiteY1723" fmla="*/ 1567256 h 2450319"/>
                <a:gd name="connsiteX1724" fmla="*/ 2280254 w 2515092"/>
                <a:gd name="connsiteY1724" fmla="*/ 1564781 h 2450319"/>
                <a:gd name="connsiteX1725" fmla="*/ 2281491 w 2515092"/>
                <a:gd name="connsiteY1725" fmla="*/ 1564781 h 2450319"/>
                <a:gd name="connsiteX1726" fmla="*/ 2282823 w 2515092"/>
                <a:gd name="connsiteY1726" fmla="*/ 1567256 h 2450319"/>
                <a:gd name="connsiteX1727" fmla="*/ 2282823 w 2515092"/>
                <a:gd name="connsiteY1727" fmla="*/ 1571159 h 2450319"/>
                <a:gd name="connsiteX1728" fmla="*/ 2285392 w 2515092"/>
                <a:gd name="connsiteY1728" fmla="*/ 1571159 h 2450319"/>
                <a:gd name="connsiteX1729" fmla="*/ 2286629 w 2515092"/>
                <a:gd name="connsiteY1729" fmla="*/ 1569922 h 2450319"/>
                <a:gd name="connsiteX1730" fmla="*/ 2287961 w 2515092"/>
                <a:gd name="connsiteY1730" fmla="*/ 1571159 h 2450319"/>
                <a:gd name="connsiteX1731" fmla="*/ 2287961 w 2515092"/>
                <a:gd name="connsiteY1731" fmla="*/ 1572492 h 2450319"/>
                <a:gd name="connsiteX1732" fmla="*/ 2287961 w 2515092"/>
                <a:gd name="connsiteY1732" fmla="*/ 1581536 h 2450319"/>
                <a:gd name="connsiteX1733" fmla="*/ 2286629 w 2515092"/>
                <a:gd name="connsiteY1733" fmla="*/ 1594388 h 2450319"/>
                <a:gd name="connsiteX1734" fmla="*/ 2282823 w 2515092"/>
                <a:gd name="connsiteY1734" fmla="*/ 1607335 h 2450319"/>
                <a:gd name="connsiteX1735" fmla="*/ 2280254 w 2515092"/>
                <a:gd name="connsiteY1735" fmla="*/ 1613809 h 2450319"/>
                <a:gd name="connsiteX1736" fmla="*/ 2277685 w 2515092"/>
                <a:gd name="connsiteY1736" fmla="*/ 1617712 h 2450319"/>
                <a:gd name="connsiteX1737" fmla="*/ 2276352 w 2515092"/>
                <a:gd name="connsiteY1737" fmla="*/ 1618949 h 2450319"/>
                <a:gd name="connsiteX1738" fmla="*/ 2273784 w 2515092"/>
                <a:gd name="connsiteY1738" fmla="*/ 1620282 h 2450319"/>
                <a:gd name="connsiteX1739" fmla="*/ 2272451 w 2515092"/>
                <a:gd name="connsiteY1739" fmla="*/ 1617712 h 2450319"/>
                <a:gd name="connsiteX1740" fmla="*/ 2269882 w 2515092"/>
                <a:gd name="connsiteY1740" fmla="*/ 1617712 h 2450319"/>
                <a:gd name="connsiteX1741" fmla="*/ 2269882 w 2515092"/>
                <a:gd name="connsiteY1741" fmla="*/ 1620282 h 2450319"/>
                <a:gd name="connsiteX1742" fmla="*/ 2271214 w 2515092"/>
                <a:gd name="connsiteY1742" fmla="*/ 1621520 h 2450319"/>
                <a:gd name="connsiteX1743" fmla="*/ 2275021 w 2515092"/>
                <a:gd name="connsiteY1743" fmla="*/ 1624090 h 2450319"/>
                <a:gd name="connsiteX1744" fmla="*/ 2280254 w 2515092"/>
                <a:gd name="connsiteY1744" fmla="*/ 1622852 h 2450319"/>
                <a:gd name="connsiteX1745" fmla="*/ 2300902 w 2515092"/>
                <a:gd name="connsiteY1745" fmla="*/ 1615046 h 2450319"/>
                <a:gd name="connsiteX1746" fmla="*/ 2307277 w 2515092"/>
                <a:gd name="connsiteY1746" fmla="*/ 1612476 h 2450319"/>
                <a:gd name="connsiteX1747" fmla="*/ 2315080 w 2515092"/>
                <a:gd name="connsiteY1747" fmla="*/ 1611238 h 2450319"/>
                <a:gd name="connsiteX1748" fmla="*/ 2316317 w 2515092"/>
                <a:gd name="connsiteY1748" fmla="*/ 1612476 h 2450319"/>
                <a:gd name="connsiteX1749" fmla="*/ 2317649 w 2515092"/>
                <a:gd name="connsiteY1749" fmla="*/ 1613809 h 2450319"/>
                <a:gd name="connsiteX1750" fmla="*/ 2318981 w 2515092"/>
                <a:gd name="connsiteY1750" fmla="*/ 1616379 h 2450319"/>
                <a:gd name="connsiteX1751" fmla="*/ 2321550 w 2515092"/>
                <a:gd name="connsiteY1751" fmla="*/ 1618949 h 2450319"/>
                <a:gd name="connsiteX1752" fmla="*/ 2322787 w 2515092"/>
                <a:gd name="connsiteY1752" fmla="*/ 1618949 h 2450319"/>
                <a:gd name="connsiteX1753" fmla="*/ 2327926 w 2515092"/>
                <a:gd name="connsiteY1753" fmla="*/ 1617712 h 2450319"/>
                <a:gd name="connsiteX1754" fmla="*/ 2333159 w 2515092"/>
                <a:gd name="connsiteY1754" fmla="*/ 1616379 h 2450319"/>
                <a:gd name="connsiteX1755" fmla="*/ 2334396 w 2515092"/>
                <a:gd name="connsiteY1755" fmla="*/ 1616379 h 2450319"/>
                <a:gd name="connsiteX1756" fmla="*/ 2334396 w 2515092"/>
                <a:gd name="connsiteY1756" fmla="*/ 1617712 h 2450319"/>
                <a:gd name="connsiteX1757" fmla="*/ 2333159 w 2515092"/>
                <a:gd name="connsiteY1757" fmla="*/ 1620282 h 2450319"/>
                <a:gd name="connsiteX1758" fmla="*/ 2330495 w 2515092"/>
                <a:gd name="connsiteY1758" fmla="*/ 1622852 h 2450319"/>
                <a:gd name="connsiteX1759" fmla="*/ 2329258 w 2515092"/>
                <a:gd name="connsiteY1759" fmla="*/ 1625423 h 2450319"/>
                <a:gd name="connsiteX1760" fmla="*/ 2327926 w 2515092"/>
                <a:gd name="connsiteY1760" fmla="*/ 1626660 h 2450319"/>
                <a:gd name="connsiteX1761" fmla="*/ 2326689 w 2515092"/>
                <a:gd name="connsiteY1761" fmla="*/ 1626660 h 2450319"/>
                <a:gd name="connsiteX1762" fmla="*/ 2322787 w 2515092"/>
                <a:gd name="connsiteY1762" fmla="*/ 1626660 h 2450319"/>
                <a:gd name="connsiteX1763" fmla="*/ 2318981 w 2515092"/>
                <a:gd name="connsiteY1763" fmla="*/ 1625423 h 2450319"/>
                <a:gd name="connsiteX1764" fmla="*/ 2316317 w 2515092"/>
                <a:gd name="connsiteY1764" fmla="*/ 1622852 h 2450319"/>
                <a:gd name="connsiteX1765" fmla="*/ 2313747 w 2515092"/>
                <a:gd name="connsiteY1765" fmla="*/ 1622852 h 2450319"/>
                <a:gd name="connsiteX1766" fmla="*/ 2311179 w 2515092"/>
                <a:gd name="connsiteY1766" fmla="*/ 1624090 h 2450319"/>
                <a:gd name="connsiteX1767" fmla="*/ 2308609 w 2515092"/>
                <a:gd name="connsiteY1767" fmla="*/ 1626660 h 2450319"/>
                <a:gd name="connsiteX1768" fmla="*/ 2308609 w 2515092"/>
                <a:gd name="connsiteY1768" fmla="*/ 1629326 h 2450319"/>
                <a:gd name="connsiteX1769" fmla="*/ 2306040 w 2515092"/>
                <a:gd name="connsiteY1769" fmla="*/ 1631896 h 2450319"/>
                <a:gd name="connsiteX1770" fmla="*/ 2306040 w 2515092"/>
                <a:gd name="connsiteY1770" fmla="*/ 1633134 h 2450319"/>
                <a:gd name="connsiteX1771" fmla="*/ 2299570 w 2515092"/>
                <a:gd name="connsiteY1771" fmla="*/ 1633134 h 2450319"/>
                <a:gd name="connsiteX1772" fmla="*/ 2297001 w 2515092"/>
                <a:gd name="connsiteY1772" fmla="*/ 1634467 h 2450319"/>
                <a:gd name="connsiteX1773" fmla="*/ 2291862 w 2515092"/>
                <a:gd name="connsiteY1773" fmla="*/ 1635704 h 2450319"/>
                <a:gd name="connsiteX1774" fmla="*/ 2286629 w 2515092"/>
                <a:gd name="connsiteY1774" fmla="*/ 1642178 h 2450319"/>
                <a:gd name="connsiteX1775" fmla="*/ 2280254 w 2515092"/>
                <a:gd name="connsiteY1775" fmla="*/ 1647318 h 2450319"/>
                <a:gd name="connsiteX1776" fmla="*/ 2276352 w 2515092"/>
                <a:gd name="connsiteY1776" fmla="*/ 1649889 h 2450319"/>
                <a:gd name="connsiteX1777" fmla="*/ 2272451 w 2515092"/>
                <a:gd name="connsiteY1777" fmla="*/ 1656362 h 2450319"/>
                <a:gd name="connsiteX1778" fmla="*/ 2273784 w 2515092"/>
                <a:gd name="connsiteY1778" fmla="*/ 1660266 h 2450319"/>
                <a:gd name="connsiteX1779" fmla="*/ 2276352 w 2515092"/>
                <a:gd name="connsiteY1779" fmla="*/ 1661598 h 2450319"/>
                <a:gd name="connsiteX1780" fmla="*/ 2282823 w 2515092"/>
                <a:gd name="connsiteY1780" fmla="*/ 1657695 h 2450319"/>
                <a:gd name="connsiteX1781" fmla="*/ 2289294 w 2515092"/>
                <a:gd name="connsiteY1781" fmla="*/ 1652555 h 2450319"/>
                <a:gd name="connsiteX1782" fmla="*/ 2295669 w 2515092"/>
                <a:gd name="connsiteY1782" fmla="*/ 1644748 h 2450319"/>
                <a:gd name="connsiteX1783" fmla="*/ 2300902 w 2515092"/>
                <a:gd name="connsiteY1783" fmla="*/ 1640845 h 2450319"/>
                <a:gd name="connsiteX1784" fmla="*/ 2327926 w 2515092"/>
                <a:gd name="connsiteY1784" fmla="*/ 1629326 h 2450319"/>
                <a:gd name="connsiteX1785" fmla="*/ 2351143 w 2515092"/>
                <a:gd name="connsiteY1785" fmla="*/ 1617712 h 2450319"/>
                <a:gd name="connsiteX1786" fmla="*/ 2370554 w 2515092"/>
                <a:gd name="connsiteY1786" fmla="*/ 1608572 h 2450319"/>
                <a:gd name="connsiteX1787" fmla="*/ 2413088 w 2515092"/>
                <a:gd name="connsiteY1787" fmla="*/ 1589247 h 2450319"/>
                <a:gd name="connsiteX1788" fmla="*/ 2420890 w 2515092"/>
                <a:gd name="connsiteY1788" fmla="*/ 1588010 h 2450319"/>
                <a:gd name="connsiteX1789" fmla="*/ 2423460 w 2515092"/>
                <a:gd name="connsiteY1789" fmla="*/ 1586677 h 2450319"/>
                <a:gd name="connsiteX1790" fmla="*/ 2429930 w 2515092"/>
                <a:gd name="connsiteY1790" fmla="*/ 1586677 h 2450319"/>
                <a:gd name="connsiteX1791" fmla="*/ 2440207 w 2515092"/>
                <a:gd name="connsiteY1791" fmla="*/ 1586677 h 2450319"/>
                <a:gd name="connsiteX1792" fmla="*/ 2442775 w 2515092"/>
                <a:gd name="connsiteY1792" fmla="*/ 1588010 h 2450319"/>
                <a:gd name="connsiteX1793" fmla="*/ 2447914 w 2515092"/>
                <a:gd name="connsiteY1793" fmla="*/ 1588010 h 2450319"/>
                <a:gd name="connsiteX1794" fmla="*/ 2457048 w 2515092"/>
                <a:gd name="connsiteY1794" fmla="*/ 1589247 h 2450319"/>
                <a:gd name="connsiteX1795" fmla="*/ 2458285 w 2515092"/>
                <a:gd name="connsiteY1795" fmla="*/ 1588010 h 2450319"/>
                <a:gd name="connsiteX1796" fmla="*/ 2458285 w 2515092"/>
                <a:gd name="connsiteY1796" fmla="*/ 1586677 h 2450319"/>
                <a:gd name="connsiteX1797" fmla="*/ 2453147 w 2515092"/>
                <a:gd name="connsiteY1797" fmla="*/ 1578870 h 2450319"/>
                <a:gd name="connsiteX1798" fmla="*/ 2449246 w 2515092"/>
                <a:gd name="connsiteY1798" fmla="*/ 1573730 h 2450319"/>
                <a:gd name="connsiteX1799" fmla="*/ 2446677 w 2515092"/>
                <a:gd name="connsiteY1799" fmla="*/ 1573730 h 2450319"/>
                <a:gd name="connsiteX1800" fmla="*/ 2445345 w 2515092"/>
                <a:gd name="connsiteY1800" fmla="*/ 1572492 h 2450319"/>
                <a:gd name="connsiteX1801" fmla="*/ 2445345 w 2515092"/>
                <a:gd name="connsiteY1801" fmla="*/ 1568589 h 2450319"/>
                <a:gd name="connsiteX1802" fmla="*/ 2444108 w 2515092"/>
                <a:gd name="connsiteY1802" fmla="*/ 1567256 h 2450319"/>
                <a:gd name="connsiteX1803" fmla="*/ 2440207 w 2515092"/>
                <a:gd name="connsiteY1803" fmla="*/ 1566019 h 2450319"/>
                <a:gd name="connsiteX1804" fmla="*/ 2437637 w 2515092"/>
                <a:gd name="connsiteY1804" fmla="*/ 1564781 h 2450319"/>
                <a:gd name="connsiteX1805" fmla="*/ 2435068 w 2515092"/>
                <a:gd name="connsiteY1805" fmla="*/ 1559545 h 2450319"/>
                <a:gd name="connsiteX1806" fmla="*/ 2435068 w 2515092"/>
                <a:gd name="connsiteY1806" fmla="*/ 1554404 h 2450319"/>
                <a:gd name="connsiteX1807" fmla="*/ 2435068 w 2515092"/>
                <a:gd name="connsiteY1807" fmla="*/ 1551834 h 2450319"/>
                <a:gd name="connsiteX1808" fmla="*/ 2442775 w 2515092"/>
                <a:gd name="connsiteY1808" fmla="*/ 1540220 h 2450319"/>
                <a:gd name="connsiteX1809" fmla="*/ 2450578 w 2515092"/>
                <a:gd name="connsiteY1809" fmla="*/ 1529843 h 2450319"/>
                <a:gd name="connsiteX1810" fmla="*/ 2454384 w 2515092"/>
                <a:gd name="connsiteY1810" fmla="*/ 1526035 h 2450319"/>
                <a:gd name="connsiteX1811" fmla="*/ 2454384 w 2515092"/>
                <a:gd name="connsiteY1811" fmla="*/ 1522132 h 2450319"/>
                <a:gd name="connsiteX1812" fmla="*/ 2454384 w 2515092"/>
                <a:gd name="connsiteY1812" fmla="*/ 1520799 h 2450319"/>
                <a:gd name="connsiteX1813" fmla="*/ 2454384 w 2515092"/>
                <a:gd name="connsiteY1813" fmla="*/ 1519562 h 2450319"/>
                <a:gd name="connsiteX1814" fmla="*/ 2451815 w 2515092"/>
                <a:gd name="connsiteY1814" fmla="*/ 1518229 h 2450319"/>
                <a:gd name="connsiteX1815" fmla="*/ 2451815 w 2515092"/>
                <a:gd name="connsiteY1815" fmla="*/ 1516992 h 2450319"/>
                <a:gd name="connsiteX1816" fmla="*/ 2453147 w 2515092"/>
                <a:gd name="connsiteY1816" fmla="*/ 1516992 h 2450319"/>
                <a:gd name="connsiteX1817" fmla="*/ 2460855 w 2515092"/>
                <a:gd name="connsiteY1817" fmla="*/ 1516992 h 2450319"/>
                <a:gd name="connsiteX1818" fmla="*/ 2464756 w 2515092"/>
                <a:gd name="connsiteY1818" fmla="*/ 1516992 h 2450319"/>
                <a:gd name="connsiteX1819" fmla="*/ 2468562 w 2515092"/>
                <a:gd name="connsiteY1819" fmla="*/ 1516992 h 2450319"/>
                <a:gd name="connsiteX1820" fmla="*/ 2480171 w 2515092"/>
                <a:gd name="connsiteY1820" fmla="*/ 1500141 h 2450319"/>
                <a:gd name="connsiteX1821" fmla="*/ 2478934 w 2515092"/>
                <a:gd name="connsiteY1821" fmla="*/ 1492430 h 245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</a:cxnLst>
              <a:rect l="l" t="t" r="r" b="b"/>
              <a:pathLst>
                <a:path w="2515092" h="2450319">
                  <a:moveTo>
                    <a:pt x="2478934" y="1492430"/>
                  </a:moveTo>
                  <a:lnTo>
                    <a:pt x="2482835" y="1482149"/>
                  </a:lnTo>
                  <a:lnTo>
                    <a:pt x="2485404" y="1480816"/>
                  </a:lnTo>
                  <a:lnTo>
                    <a:pt x="2482835" y="1479483"/>
                  </a:lnTo>
                  <a:lnTo>
                    <a:pt x="2478934" y="1467869"/>
                  </a:lnTo>
                  <a:lnTo>
                    <a:pt x="2480171" y="1458920"/>
                  </a:lnTo>
                  <a:lnTo>
                    <a:pt x="2481503" y="1447211"/>
                  </a:lnTo>
                  <a:lnTo>
                    <a:pt x="2473795" y="1443403"/>
                  </a:lnTo>
                  <a:lnTo>
                    <a:pt x="2469894" y="1435596"/>
                  </a:lnTo>
                  <a:lnTo>
                    <a:pt x="2472464" y="1422745"/>
                  </a:lnTo>
                  <a:lnTo>
                    <a:pt x="2481503" y="1413701"/>
                  </a:lnTo>
                  <a:lnTo>
                    <a:pt x="2477602" y="1403324"/>
                  </a:lnTo>
                  <a:lnTo>
                    <a:pt x="2478934" y="1395613"/>
                  </a:lnTo>
                  <a:lnTo>
                    <a:pt x="2473795" y="1390472"/>
                  </a:lnTo>
                  <a:lnTo>
                    <a:pt x="2476365" y="1381428"/>
                  </a:lnTo>
                  <a:lnTo>
                    <a:pt x="2485404" y="1378858"/>
                  </a:lnTo>
                  <a:lnTo>
                    <a:pt x="2481503" y="1374955"/>
                  </a:lnTo>
                  <a:lnTo>
                    <a:pt x="2481503" y="1369814"/>
                  </a:lnTo>
                  <a:lnTo>
                    <a:pt x="2484072" y="1369814"/>
                  </a:lnTo>
                  <a:lnTo>
                    <a:pt x="2486641" y="1362008"/>
                  </a:lnTo>
                  <a:lnTo>
                    <a:pt x="2495681" y="1358200"/>
                  </a:lnTo>
                  <a:lnTo>
                    <a:pt x="2497013" y="1347823"/>
                  </a:lnTo>
                  <a:lnTo>
                    <a:pt x="2494444" y="1345253"/>
                  </a:lnTo>
                  <a:lnTo>
                    <a:pt x="2507290" y="1325928"/>
                  </a:lnTo>
                  <a:lnTo>
                    <a:pt x="2504720" y="1322024"/>
                  </a:lnTo>
                  <a:lnTo>
                    <a:pt x="2507290" y="1319454"/>
                  </a:lnTo>
                  <a:lnTo>
                    <a:pt x="2503483" y="1311743"/>
                  </a:lnTo>
                  <a:lnTo>
                    <a:pt x="2507290" y="1309078"/>
                  </a:lnTo>
                  <a:lnTo>
                    <a:pt x="2507290" y="1303937"/>
                  </a:lnTo>
                  <a:lnTo>
                    <a:pt x="2511191" y="1301367"/>
                  </a:lnTo>
                  <a:lnTo>
                    <a:pt x="2509859" y="1296226"/>
                  </a:lnTo>
                  <a:lnTo>
                    <a:pt x="2502151" y="1293560"/>
                  </a:lnTo>
                  <a:lnTo>
                    <a:pt x="2503483" y="1284611"/>
                  </a:lnTo>
                  <a:lnTo>
                    <a:pt x="2515092" y="1278138"/>
                  </a:lnTo>
                  <a:lnTo>
                    <a:pt x="2511191" y="1274235"/>
                  </a:lnTo>
                  <a:lnTo>
                    <a:pt x="2512428" y="1270332"/>
                  </a:lnTo>
                  <a:lnTo>
                    <a:pt x="2504720" y="1265191"/>
                  </a:lnTo>
                  <a:lnTo>
                    <a:pt x="2509859" y="1260050"/>
                  </a:lnTo>
                  <a:lnTo>
                    <a:pt x="2507290" y="1251006"/>
                  </a:lnTo>
                  <a:lnTo>
                    <a:pt x="2509859" y="1251006"/>
                  </a:lnTo>
                  <a:lnTo>
                    <a:pt x="2509859" y="1245866"/>
                  </a:lnTo>
                  <a:lnTo>
                    <a:pt x="2506053" y="1244533"/>
                  </a:lnTo>
                  <a:lnTo>
                    <a:pt x="2500914" y="1248436"/>
                  </a:lnTo>
                  <a:lnTo>
                    <a:pt x="2497013" y="1247103"/>
                  </a:lnTo>
                  <a:lnTo>
                    <a:pt x="2497013" y="1235489"/>
                  </a:lnTo>
                  <a:lnTo>
                    <a:pt x="2493112" y="1232919"/>
                  </a:lnTo>
                  <a:lnTo>
                    <a:pt x="2493112" y="1226540"/>
                  </a:lnTo>
                  <a:lnTo>
                    <a:pt x="2478934" y="1217401"/>
                  </a:lnTo>
                  <a:lnTo>
                    <a:pt x="2487973" y="1203216"/>
                  </a:lnTo>
                  <a:lnTo>
                    <a:pt x="2482835" y="1203216"/>
                  </a:lnTo>
                  <a:lnTo>
                    <a:pt x="2482835" y="1198076"/>
                  </a:lnTo>
                  <a:lnTo>
                    <a:pt x="2476365" y="1194173"/>
                  </a:lnTo>
                  <a:lnTo>
                    <a:pt x="2475032" y="1183891"/>
                  </a:lnTo>
                  <a:lnTo>
                    <a:pt x="2469894" y="1183891"/>
                  </a:lnTo>
                  <a:lnTo>
                    <a:pt x="2464756" y="1178751"/>
                  </a:lnTo>
                  <a:lnTo>
                    <a:pt x="2471227" y="1176180"/>
                  </a:lnTo>
                  <a:lnTo>
                    <a:pt x="2473795" y="1170944"/>
                  </a:lnTo>
                  <a:lnTo>
                    <a:pt x="2465993" y="1167136"/>
                  </a:lnTo>
                  <a:lnTo>
                    <a:pt x="2459618" y="1168374"/>
                  </a:lnTo>
                  <a:lnTo>
                    <a:pt x="2447914" y="1154189"/>
                  </a:lnTo>
                  <a:lnTo>
                    <a:pt x="2455717" y="1128390"/>
                  </a:lnTo>
                  <a:lnTo>
                    <a:pt x="2451815" y="1127057"/>
                  </a:lnTo>
                  <a:lnTo>
                    <a:pt x="2447914" y="1107732"/>
                  </a:lnTo>
                  <a:lnTo>
                    <a:pt x="2441539" y="1103829"/>
                  </a:lnTo>
                  <a:lnTo>
                    <a:pt x="2435068" y="1087074"/>
                  </a:lnTo>
                  <a:lnTo>
                    <a:pt x="2429930" y="1087074"/>
                  </a:lnTo>
                  <a:lnTo>
                    <a:pt x="2431167" y="1083171"/>
                  </a:lnTo>
                  <a:lnTo>
                    <a:pt x="2419559" y="1079268"/>
                  </a:lnTo>
                  <a:lnTo>
                    <a:pt x="2413088" y="1066416"/>
                  </a:lnTo>
                  <a:lnTo>
                    <a:pt x="2407949" y="1065083"/>
                  </a:lnTo>
                  <a:lnTo>
                    <a:pt x="2402811" y="831370"/>
                  </a:lnTo>
                  <a:lnTo>
                    <a:pt x="2400242" y="709992"/>
                  </a:lnTo>
                  <a:lnTo>
                    <a:pt x="2391202" y="704756"/>
                  </a:lnTo>
                  <a:lnTo>
                    <a:pt x="2378262" y="708659"/>
                  </a:lnTo>
                  <a:lnTo>
                    <a:pt x="2377025" y="702186"/>
                  </a:lnTo>
                  <a:lnTo>
                    <a:pt x="2369222" y="704756"/>
                  </a:lnTo>
                  <a:lnTo>
                    <a:pt x="2367985" y="711229"/>
                  </a:lnTo>
                  <a:lnTo>
                    <a:pt x="2362847" y="709992"/>
                  </a:lnTo>
                  <a:lnTo>
                    <a:pt x="2365416" y="704756"/>
                  </a:lnTo>
                  <a:lnTo>
                    <a:pt x="2362847" y="703518"/>
                  </a:lnTo>
                  <a:lnTo>
                    <a:pt x="2356377" y="709992"/>
                  </a:lnTo>
                  <a:lnTo>
                    <a:pt x="2355044" y="703518"/>
                  </a:lnTo>
                  <a:lnTo>
                    <a:pt x="2351143" y="706089"/>
                  </a:lnTo>
                  <a:lnTo>
                    <a:pt x="2351143" y="711229"/>
                  </a:lnTo>
                  <a:lnTo>
                    <a:pt x="2346005" y="707422"/>
                  </a:lnTo>
                  <a:lnTo>
                    <a:pt x="2338297" y="713800"/>
                  </a:lnTo>
                  <a:lnTo>
                    <a:pt x="2333159" y="711229"/>
                  </a:lnTo>
                  <a:lnTo>
                    <a:pt x="2338297" y="703518"/>
                  </a:lnTo>
                  <a:lnTo>
                    <a:pt x="2330495" y="707422"/>
                  </a:lnTo>
                  <a:lnTo>
                    <a:pt x="2322787" y="700948"/>
                  </a:lnTo>
                  <a:lnTo>
                    <a:pt x="2325357" y="693142"/>
                  </a:lnTo>
                  <a:lnTo>
                    <a:pt x="2317649" y="693142"/>
                  </a:lnTo>
                  <a:lnTo>
                    <a:pt x="2308609" y="697045"/>
                  </a:lnTo>
                  <a:lnTo>
                    <a:pt x="2309942" y="691904"/>
                  </a:lnTo>
                  <a:lnTo>
                    <a:pt x="2303471" y="694475"/>
                  </a:lnTo>
                  <a:lnTo>
                    <a:pt x="2302139" y="693142"/>
                  </a:lnTo>
                  <a:lnTo>
                    <a:pt x="2306040" y="689334"/>
                  </a:lnTo>
                  <a:lnTo>
                    <a:pt x="2297001" y="689334"/>
                  </a:lnTo>
                  <a:lnTo>
                    <a:pt x="2302139" y="686763"/>
                  </a:lnTo>
                  <a:lnTo>
                    <a:pt x="2297001" y="684193"/>
                  </a:lnTo>
                  <a:lnTo>
                    <a:pt x="2294432" y="688001"/>
                  </a:lnTo>
                  <a:lnTo>
                    <a:pt x="2289294" y="682860"/>
                  </a:lnTo>
                  <a:lnTo>
                    <a:pt x="2286629" y="686763"/>
                  </a:lnTo>
                  <a:lnTo>
                    <a:pt x="2281491" y="688001"/>
                  </a:lnTo>
                  <a:lnTo>
                    <a:pt x="2286629" y="685431"/>
                  </a:lnTo>
                  <a:lnTo>
                    <a:pt x="2284060" y="681528"/>
                  </a:lnTo>
                  <a:lnTo>
                    <a:pt x="2265981" y="678957"/>
                  </a:lnTo>
                  <a:lnTo>
                    <a:pt x="2268645" y="676387"/>
                  </a:lnTo>
                  <a:lnTo>
                    <a:pt x="2264744" y="676387"/>
                  </a:lnTo>
                  <a:lnTo>
                    <a:pt x="2265981" y="671246"/>
                  </a:lnTo>
                  <a:lnTo>
                    <a:pt x="2259605" y="671246"/>
                  </a:lnTo>
                  <a:lnTo>
                    <a:pt x="2263412" y="668676"/>
                  </a:lnTo>
                  <a:lnTo>
                    <a:pt x="2257037" y="671246"/>
                  </a:lnTo>
                  <a:lnTo>
                    <a:pt x="2246665" y="668676"/>
                  </a:lnTo>
                  <a:lnTo>
                    <a:pt x="2235056" y="659632"/>
                  </a:lnTo>
                  <a:lnTo>
                    <a:pt x="2235056" y="654491"/>
                  </a:lnTo>
                  <a:lnTo>
                    <a:pt x="2231155" y="654491"/>
                  </a:lnTo>
                  <a:lnTo>
                    <a:pt x="2231155" y="648018"/>
                  </a:lnTo>
                  <a:lnTo>
                    <a:pt x="2226016" y="642782"/>
                  </a:lnTo>
                  <a:lnTo>
                    <a:pt x="2220878" y="645447"/>
                  </a:lnTo>
                  <a:lnTo>
                    <a:pt x="2211839" y="642782"/>
                  </a:lnTo>
                  <a:lnTo>
                    <a:pt x="2207937" y="631263"/>
                  </a:lnTo>
                  <a:lnTo>
                    <a:pt x="2204036" y="637641"/>
                  </a:lnTo>
                  <a:lnTo>
                    <a:pt x="2204036" y="631263"/>
                  </a:lnTo>
                  <a:lnTo>
                    <a:pt x="2196329" y="632500"/>
                  </a:lnTo>
                  <a:lnTo>
                    <a:pt x="2194996" y="626027"/>
                  </a:lnTo>
                  <a:lnTo>
                    <a:pt x="2191191" y="626027"/>
                  </a:lnTo>
                  <a:lnTo>
                    <a:pt x="2175681" y="620886"/>
                  </a:lnTo>
                  <a:lnTo>
                    <a:pt x="2171779" y="635071"/>
                  </a:lnTo>
                  <a:lnTo>
                    <a:pt x="2167973" y="631263"/>
                  </a:lnTo>
                  <a:lnTo>
                    <a:pt x="2165404" y="638974"/>
                  </a:lnTo>
                  <a:lnTo>
                    <a:pt x="2156364" y="636403"/>
                  </a:lnTo>
                  <a:lnTo>
                    <a:pt x="2156364" y="642782"/>
                  </a:lnTo>
                  <a:lnTo>
                    <a:pt x="2134384" y="644115"/>
                  </a:lnTo>
                  <a:lnTo>
                    <a:pt x="2131814" y="638974"/>
                  </a:lnTo>
                  <a:lnTo>
                    <a:pt x="2126676" y="640211"/>
                  </a:lnTo>
                  <a:lnTo>
                    <a:pt x="2124107" y="636403"/>
                  </a:lnTo>
                  <a:lnTo>
                    <a:pt x="2117637" y="638974"/>
                  </a:lnTo>
                  <a:lnTo>
                    <a:pt x="2122775" y="633738"/>
                  </a:lnTo>
                  <a:lnTo>
                    <a:pt x="2117637" y="635071"/>
                  </a:lnTo>
                  <a:lnTo>
                    <a:pt x="2115068" y="628597"/>
                  </a:lnTo>
                  <a:lnTo>
                    <a:pt x="2106028" y="626027"/>
                  </a:lnTo>
                  <a:lnTo>
                    <a:pt x="2104696" y="631263"/>
                  </a:lnTo>
                  <a:lnTo>
                    <a:pt x="2090518" y="636403"/>
                  </a:lnTo>
                  <a:lnTo>
                    <a:pt x="2078909" y="635071"/>
                  </a:lnTo>
                  <a:lnTo>
                    <a:pt x="2076340" y="646685"/>
                  </a:lnTo>
                  <a:lnTo>
                    <a:pt x="2071202" y="644115"/>
                  </a:lnTo>
                  <a:lnTo>
                    <a:pt x="2064731" y="649255"/>
                  </a:lnTo>
                  <a:lnTo>
                    <a:pt x="2042751" y="638974"/>
                  </a:lnTo>
                  <a:lnTo>
                    <a:pt x="2036376" y="645447"/>
                  </a:lnTo>
                  <a:lnTo>
                    <a:pt x="2032475" y="642782"/>
                  </a:lnTo>
                  <a:lnTo>
                    <a:pt x="2029810" y="649255"/>
                  </a:lnTo>
                  <a:lnTo>
                    <a:pt x="2027336" y="646685"/>
                  </a:lnTo>
                  <a:lnTo>
                    <a:pt x="2011826" y="651921"/>
                  </a:lnTo>
                  <a:lnTo>
                    <a:pt x="2001455" y="651921"/>
                  </a:lnTo>
                  <a:lnTo>
                    <a:pt x="1998885" y="656966"/>
                  </a:lnTo>
                  <a:lnTo>
                    <a:pt x="2006688" y="654491"/>
                  </a:lnTo>
                  <a:lnTo>
                    <a:pt x="2001455" y="666010"/>
                  </a:lnTo>
                  <a:lnTo>
                    <a:pt x="1992415" y="668676"/>
                  </a:lnTo>
                  <a:lnTo>
                    <a:pt x="1980806" y="664772"/>
                  </a:lnTo>
                  <a:lnTo>
                    <a:pt x="1977000" y="677720"/>
                  </a:lnTo>
                  <a:lnTo>
                    <a:pt x="1973099" y="681528"/>
                  </a:lnTo>
                  <a:lnTo>
                    <a:pt x="1967961" y="680290"/>
                  </a:lnTo>
                  <a:lnTo>
                    <a:pt x="1953783" y="660869"/>
                  </a:lnTo>
                  <a:lnTo>
                    <a:pt x="1942174" y="663440"/>
                  </a:lnTo>
                  <a:lnTo>
                    <a:pt x="1936941" y="654491"/>
                  </a:lnTo>
                  <a:lnTo>
                    <a:pt x="1920194" y="649255"/>
                  </a:lnTo>
                  <a:lnTo>
                    <a:pt x="1917624" y="644115"/>
                  </a:lnTo>
                  <a:lnTo>
                    <a:pt x="1924095" y="636403"/>
                  </a:lnTo>
                  <a:lnTo>
                    <a:pt x="1908585" y="632500"/>
                  </a:lnTo>
                  <a:lnTo>
                    <a:pt x="1903447" y="648018"/>
                  </a:lnTo>
                  <a:lnTo>
                    <a:pt x="1893075" y="650588"/>
                  </a:lnTo>
                  <a:lnTo>
                    <a:pt x="1884035" y="642782"/>
                  </a:lnTo>
                  <a:lnTo>
                    <a:pt x="1872427" y="644115"/>
                  </a:lnTo>
                  <a:lnTo>
                    <a:pt x="1864719" y="623456"/>
                  </a:lnTo>
                  <a:lnTo>
                    <a:pt x="1859581" y="620886"/>
                  </a:lnTo>
                  <a:lnTo>
                    <a:pt x="1853111" y="626027"/>
                  </a:lnTo>
                  <a:lnTo>
                    <a:pt x="1847972" y="624789"/>
                  </a:lnTo>
                  <a:lnTo>
                    <a:pt x="1847972" y="640211"/>
                  </a:lnTo>
                  <a:lnTo>
                    <a:pt x="1845403" y="646685"/>
                  </a:lnTo>
                  <a:lnTo>
                    <a:pt x="1841502" y="648018"/>
                  </a:lnTo>
                  <a:lnTo>
                    <a:pt x="1831130" y="646685"/>
                  </a:lnTo>
                  <a:lnTo>
                    <a:pt x="1836363" y="651921"/>
                  </a:lnTo>
                  <a:lnTo>
                    <a:pt x="1828561" y="656966"/>
                  </a:lnTo>
                  <a:lnTo>
                    <a:pt x="1828561" y="673816"/>
                  </a:lnTo>
                  <a:lnTo>
                    <a:pt x="1818284" y="673816"/>
                  </a:lnTo>
                  <a:lnTo>
                    <a:pt x="1810482" y="668676"/>
                  </a:lnTo>
                  <a:lnTo>
                    <a:pt x="1806676" y="656966"/>
                  </a:lnTo>
                  <a:lnTo>
                    <a:pt x="1807913" y="650588"/>
                  </a:lnTo>
                  <a:lnTo>
                    <a:pt x="1815620" y="644115"/>
                  </a:lnTo>
                  <a:lnTo>
                    <a:pt x="1809245" y="633738"/>
                  </a:lnTo>
                  <a:lnTo>
                    <a:pt x="1800205" y="636403"/>
                  </a:lnTo>
                  <a:lnTo>
                    <a:pt x="1796304" y="644115"/>
                  </a:lnTo>
                  <a:lnTo>
                    <a:pt x="1787264" y="635071"/>
                  </a:lnTo>
                  <a:lnTo>
                    <a:pt x="1787264" y="641544"/>
                  </a:lnTo>
                  <a:lnTo>
                    <a:pt x="1782126" y="642782"/>
                  </a:lnTo>
                  <a:lnTo>
                    <a:pt x="1778225" y="650588"/>
                  </a:lnTo>
                  <a:lnTo>
                    <a:pt x="1767853" y="651921"/>
                  </a:lnTo>
                  <a:lnTo>
                    <a:pt x="1761478" y="648018"/>
                  </a:lnTo>
                  <a:lnTo>
                    <a:pt x="1760146" y="633738"/>
                  </a:lnTo>
                  <a:lnTo>
                    <a:pt x="1749774" y="629930"/>
                  </a:lnTo>
                  <a:lnTo>
                    <a:pt x="1738260" y="632500"/>
                  </a:lnTo>
                  <a:lnTo>
                    <a:pt x="1734359" y="618316"/>
                  </a:lnTo>
                  <a:lnTo>
                    <a:pt x="1721418" y="613175"/>
                  </a:lnTo>
                  <a:lnTo>
                    <a:pt x="1686592" y="642782"/>
                  </a:lnTo>
                  <a:lnTo>
                    <a:pt x="1667276" y="636403"/>
                  </a:lnTo>
                  <a:lnTo>
                    <a:pt x="1663375" y="629930"/>
                  </a:lnTo>
                  <a:lnTo>
                    <a:pt x="1668513" y="624789"/>
                  </a:lnTo>
                  <a:lnTo>
                    <a:pt x="1667276" y="620886"/>
                  </a:lnTo>
                  <a:lnTo>
                    <a:pt x="1668513" y="615745"/>
                  </a:lnTo>
                  <a:lnTo>
                    <a:pt x="1663375" y="609272"/>
                  </a:lnTo>
                  <a:lnTo>
                    <a:pt x="1655667" y="611842"/>
                  </a:lnTo>
                  <a:lnTo>
                    <a:pt x="1643964" y="607939"/>
                  </a:lnTo>
                  <a:lnTo>
                    <a:pt x="1640157" y="593754"/>
                  </a:lnTo>
                  <a:lnTo>
                    <a:pt x="1642727" y="578237"/>
                  </a:lnTo>
                  <a:lnTo>
                    <a:pt x="1638825" y="575667"/>
                  </a:lnTo>
                  <a:lnTo>
                    <a:pt x="1635019" y="578237"/>
                  </a:lnTo>
                  <a:lnTo>
                    <a:pt x="1628549" y="582140"/>
                  </a:lnTo>
                  <a:lnTo>
                    <a:pt x="1594960" y="575667"/>
                  </a:lnTo>
                  <a:lnTo>
                    <a:pt x="1582114" y="592517"/>
                  </a:lnTo>
                  <a:lnTo>
                    <a:pt x="1576881" y="595087"/>
                  </a:lnTo>
                  <a:lnTo>
                    <a:pt x="1567841" y="592517"/>
                  </a:lnTo>
                  <a:lnTo>
                    <a:pt x="1556232" y="583473"/>
                  </a:lnTo>
                  <a:lnTo>
                    <a:pt x="1553663" y="574429"/>
                  </a:lnTo>
                  <a:lnTo>
                    <a:pt x="1544623" y="570526"/>
                  </a:lnTo>
                  <a:lnTo>
                    <a:pt x="1534347" y="571763"/>
                  </a:lnTo>
                  <a:lnTo>
                    <a:pt x="1529114" y="576999"/>
                  </a:lnTo>
                  <a:lnTo>
                    <a:pt x="1516268" y="575667"/>
                  </a:lnTo>
                  <a:lnTo>
                    <a:pt x="1495620" y="569193"/>
                  </a:lnTo>
                  <a:lnTo>
                    <a:pt x="1477540" y="557579"/>
                  </a:lnTo>
                  <a:lnTo>
                    <a:pt x="1469833" y="558912"/>
                  </a:lnTo>
                  <a:lnTo>
                    <a:pt x="1445284" y="556341"/>
                  </a:lnTo>
                  <a:lnTo>
                    <a:pt x="1438813" y="548535"/>
                  </a:lnTo>
                  <a:lnTo>
                    <a:pt x="1437576" y="527877"/>
                  </a:lnTo>
                  <a:lnTo>
                    <a:pt x="1429774" y="518928"/>
                  </a:lnTo>
                  <a:lnTo>
                    <a:pt x="1427204" y="512455"/>
                  </a:lnTo>
                  <a:lnTo>
                    <a:pt x="1416928" y="508551"/>
                  </a:lnTo>
                  <a:lnTo>
                    <a:pt x="1410458" y="500840"/>
                  </a:lnTo>
                  <a:lnTo>
                    <a:pt x="1405319" y="502078"/>
                  </a:lnTo>
                  <a:lnTo>
                    <a:pt x="1398849" y="518928"/>
                  </a:lnTo>
                  <a:lnTo>
                    <a:pt x="1374299" y="507314"/>
                  </a:lnTo>
                  <a:lnTo>
                    <a:pt x="1369161" y="508551"/>
                  </a:lnTo>
                  <a:lnTo>
                    <a:pt x="1365260" y="517595"/>
                  </a:lnTo>
                  <a:lnTo>
                    <a:pt x="1353651" y="516358"/>
                  </a:lnTo>
                  <a:lnTo>
                    <a:pt x="1336904" y="503411"/>
                  </a:lnTo>
                  <a:lnTo>
                    <a:pt x="1314924" y="473709"/>
                  </a:lnTo>
                  <a:lnTo>
                    <a:pt x="1305979" y="467235"/>
                  </a:lnTo>
                  <a:lnTo>
                    <a:pt x="1293038" y="469806"/>
                  </a:lnTo>
                  <a:lnTo>
                    <a:pt x="1311117" y="30940"/>
                  </a:lnTo>
                  <a:lnTo>
                    <a:pt x="1114911" y="23229"/>
                  </a:lnTo>
                  <a:lnTo>
                    <a:pt x="770456" y="0"/>
                  </a:lnTo>
                  <a:lnTo>
                    <a:pt x="765223" y="0"/>
                  </a:lnTo>
                  <a:lnTo>
                    <a:pt x="736867" y="394979"/>
                  </a:lnTo>
                  <a:lnTo>
                    <a:pt x="685199" y="1017389"/>
                  </a:lnTo>
                  <a:lnTo>
                    <a:pt x="356159" y="988924"/>
                  </a:lnTo>
                  <a:lnTo>
                    <a:pt x="6470" y="954081"/>
                  </a:lnTo>
                  <a:lnTo>
                    <a:pt x="1332" y="959222"/>
                  </a:lnTo>
                  <a:lnTo>
                    <a:pt x="3901" y="960555"/>
                  </a:lnTo>
                  <a:lnTo>
                    <a:pt x="0" y="977310"/>
                  </a:lnTo>
                  <a:lnTo>
                    <a:pt x="3901" y="994065"/>
                  </a:lnTo>
                  <a:lnTo>
                    <a:pt x="16842" y="1003109"/>
                  </a:lnTo>
                  <a:lnTo>
                    <a:pt x="25882" y="1013485"/>
                  </a:lnTo>
                  <a:lnTo>
                    <a:pt x="36158" y="1009582"/>
                  </a:lnTo>
                  <a:lnTo>
                    <a:pt x="45198" y="1018626"/>
                  </a:lnTo>
                  <a:lnTo>
                    <a:pt x="60708" y="1057372"/>
                  </a:lnTo>
                  <a:lnTo>
                    <a:pt x="68415" y="1063846"/>
                  </a:lnTo>
                  <a:lnTo>
                    <a:pt x="72317" y="1080601"/>
                  </a:lnTo>
                  <a:lnTo>
                    <a:pt x="94202" y="1097355"/>
                  </a:lnTo>
                  <a:lnTo>
                    <a:pt x="111044" y="1103829"/>
                  </a:lnTo>
                  <a:lnTo>
                    <a:pt x="118751" y="1110303"/>
                  </a:lnTo>
                  <a:lnTo>
                    <a:pt x="120083" y="1120584"/>
                  </a:lnTo>
                  <a:lnTo>
                    <a:pt x="132929" y="1129628"/>
                  </a:lnTo>
                  <a:lnTo>
                    <a:pt x="149771" y="1158092"/>
                  </a:lnTo>
                  <a:lnTo>
                    <a:pt x="179459" y="1179988"/>
                  </a:lnTo>
                  <a:lnTo>
                    <a:pt x="187167" y="1200646"/>
                  </a:lnTo>
                  <a:lnTo>
                    <a:pt x="212953" y="1225208"/>
                  </a:lnTo>
                  <a:lnTo>
                    <a:pt x="214285" y="1230348"/>
                  </a:lnTo>
                  <a:lnTo>
                    <a:pt x="215522" y="1236822"/>
                  </a:lnTo>
                  <a:lnTo>
                    <a:pt x="227131" y="1243295"/>
                  </a:lnTo>
                  <a:lnTo>
                    <a:pt x="229700" y="1247103"/>
                  </a:lnTo>
                  <a:lnTo>
                    <a:pt x="233601" y="1247103"/>
                  </a:lnTo>
                  <a:lnTo>
                    <a:pt x="240072" y="1252339"/>
                  </a:lnTo>
                  <a:lnTo>
                    <a:pt x="245210" y="1252339"/>
                  </a:lnTo>
                  <a:lnTo>
                    <a:pt x="247779" y="1254909"/>
                  </a:lnTo>
                  <a:lnTo>
                    <a:pt x="251681" y="1254909"/>
                  </a:lnTo>
                  <a:lnTo>
                    <a:pt x="259388" y="1263953"/>
                  </a:lnTo>
                  <a:lnTo>
                    <a:pt x="265858" y="1266524"/>
                  </a:lnTo>
                  <a:lnTo>
                    <a:pt x="274898" y="1280708"/>
                  </a:lnTo>
                  <a:lnTo>
                    <a:pt x="285270" y="1284611"/>
                  </a:lnTo>
                  <a:lnTo>
                    <a:pt x="289076" y="1292323"/>
                  </a:lnTo>
                  <a:lnTo>
                    <a:pt x="291645" y="1298796"/>
                  </a:lnTo>
                  <a:lnTo>
                    <a:pt x="300685" y="1302699"/>
                  </a:lnTo>
                  <a:lnTo>
                    <a:pt x="305823" y="1310410"/>
                  </a:lnTo>
                  <a:lnTo>
                    <a:pt x="309724" y="1328498"/>
                  </a:lnTo>
                  <a:lnTo>
                    <a:pt x="308487" y="1338780"/>
                  </a:lnTo>
                  <a:lnTo>
                    <a:pt x="312293" y="1345253"/>
                  </a:lnTo>
                  <a:lnTo>
                    <a:pt x="312293" y="1350489"/>
                  </a:lnTo>
                  <a:lnTo>
                    <a:pt x="314862" y="1355630"/>
                  </a:lnTo>
                  <a:lnTo>
                    <a:pt x="316195" y="1360770"/>
                  </a:lnTo>
                  <a:lnTo>
                    <a:pt x="325234" y="1372385"/>
                  </a:lnTo>
                  <a:lnTo>
                    <a:pt x="325234" y="1377525"/>
                  </a:lnTo>
                  <a:lnTo>
                    <a:pt x="335511" y="1387902"/>
                  </a:lnTo>
                  <a:lnTo>
                    <a:pt x="339412" y="1408560"/>
                  </a:lnTo>
                  <a:lnTo>
                    <a:pt x="332941" y="1429218"/>
                  </a:lnTo>
                  <a:lnTo>
                    <a:pt x="332941" y="1445973"/>
                  </a:lnTo>
                  <a:lnTo>
                    <a:pt x="336843" y="1451114"/>
                  </a:lnTo>
                  <a:lnTo>
                    <a:pt x="338175" y="1461491"/>
                  </a:lnTo>
                  <a:lnTo>
                    <a:pt x="343313" y="1471772"/>
                  </a:lnTo>
                  <a:lnTo>
                    <a:pt x="347119" y="1479483"/>
                  </a:lnTo>
                  <a:lnTo>
                    <a:pt x="351021" y="1487290"/>
                  </a:lnTo>
                  <a:lnTo>
                    <a:pt x="358728" y="1513088"/>
                  </a:lnTo>
                  <a:lnTo>
                    <a:pt x="384610" y="1547931"/>
                  </a:lnTo>
                  <a:lnTo>
                    <a:pt x="393649" y="1554404"/>
                  </a:lnTo>
                  <a:lnTo>
                    <a:pt x="397455" y="1554404"/>
                  </a:lnTo>
                  <a:lnTo>
                    <a:pt x="410396" y="1567256"/>
                  </a:lnTo>
                  <a:lnTo>
                    <a:pt x="415535" y="1572492"/>
                  </a:lnTo>
                  <a:lnTo>
                    <a:pt x="419436" y="1578870"/>
                  </a:lnTo>
                  <a:lnTo>
                    <a:pt x="423337" y="1585439"/>
                  </a:lnTo>
                  <a:lnTo>
                    <a:pt x="445222" y="1603432"/>
                  </a:lnTo>
                  <a:lnTo>
                    <a:pt x="495558" y="1621520"/>
                  </a:lnTo>
                  <a:lnTo>
                    <a:pt x="498128" y="1621520"/>
                  </a:lnTo>
                  <a:lnTo>
                    <a:pt x="499460" y="1624090"/>
                  </a:lnTo>
                  <a:lnTo>
                    <a:pt x="500697" y="1626660"/>
                  </a:lnTo>
                  <a:lnTo>
                    <a:pt x="500697" y="1627993"/>
                  </a:lnTo>
                  <a:lnTo>
                    <a:pt x="502029" y="1627993"/>
                  </a:lnTo>
                  <a:lnTo>
                    <a:pt x="502029" y="1630563"/>
                  </a:lnTo>
                  <a:lnTo>
                    <a:pt x="503266" y="1631896"/>
                  </a:lnTo>
                  <a:lnTo>
                    <a:pt x="504598" y="1633134"/>
                  </a:lnTo>
                  <a:lnTo>
                    <a:pt x="507167" y="1633134"/>
                  </a:lnTo>
                  <a:lnTo>
                    <a:pt x="509736" y="1634467"/>
                  </a:lnTo>
                  <a:lnTo>
                    <a:pt x="509736" y="1637037"/>
                  </a:lnTo>
                  <a:lnTo>
                    <a:pt x="512305" y="1639607"/>
                  </a:lnTo>
                  <a:lnTo>
                    <a:pt x="517444" y="1642178"/>
                  </a:lnTo>
                  <a:lnTo>
                    <a:pt x="520108" y="1643511"/>
                  </a:lnTo>
                  <a:lnTo>
                    <a:pt x="521345" y="1644748"/>
                  </a:lnTo>
                  <a:lnTo>
                    <a:pt x="526483" y="1646081"/>
                  </a:lnTo>
                  <a:lnTo>
                    <a:pt x="530384" y="1647318"/>
                  </a:lnTo>
                  <a:lnTo>
                    <a:pt x="536855" y="1648651"/>
                  </a:lnTo>
                  <a:lnTo>
                    <a:pt x="539424" y="1649889"/>
                  </a:lnTo>
                  <a:lnTo>
                    <a:pt x="540756" y="1649889"/>
                  </a:lnTo>
                  <a:lnTo>
                    <a:pt x="544562" y="1652555"/>
                  </a:lnTo>
                  <a:lnTo>
                    <a:pt x="547132" y="1655125"/>
                  </a:lnTo>
                  <a:lnTo>
                    <a:pt x="552365" y="1660266"/>
                  </a:lnTo>
                  <a:lnTo>
                    <a:pt x="554934" y="1662836"/>
                  </a:lnTo>
                  <a:lnTo>
                    <a:pt x="557503" y="1666739"/>
                  </a:lnTo>
                  <a:lnTo>
                    <a:pt x="561404" y="1670547"/>
                  </a:lnTo>
                  <a:lnTo>
                    <a:pt x="565211" y="1677020"/>
                  </a:lnTo>
                  <a:lnTo>
                    <a:pt x="573013" y="1680924"/>
                  </a:lnTo>
                  <a:lnTo>
                    <a:pt x="576819" y="1680924"/>
                  </a:lnTo>
                  <a:lnTo>
                    <a:pt x="578152" y="1682161"/>
                  </a:lnTo>
                  <a:lnTo>
                    <a:pt x="579389" y="1682161"/>
                  </a:lnTo>
                  <a:lnTo>
                    <a:pt x="580721" y="1682161"/>
                  </a:lnTo>
                  <a:lnTo>
                    <a:pt x="583290" y="1683494"/>
                  </a:lnTo>
                  <a:lnTo>
                    <a:pt x="583290" y="1684827"/>
                  </a:lnTo>
                  <a:lnTo>
                    <a:pt x="588428" y="1688635"/>
                  </a:lnTo>
                  <a:lnTo>
                    <a:pt x="592329" y="1691205"/>
                  </a:lnTo>
                  <a:lnTo>
                    <a:pt x="594898" y="1691205"/>
                  </a:lnTo>
                  <a:lnTo>
                    <a:pt x="597468" y="1692538"/>
                  </a:lnTo>
                  <a:lnTo>
                    <a:pt x="605270" y="1693871"/>
                  </a:lnTo>
                  <a:lnTo>
                    <a:pt x="614310" y="1693871"/>
                  </a:lnTo>
                  <a:lnTo>
                    <a:pt x="618116" y="1693871"/>
                  </a:lnTo>
                  <a:lnTo>
                    <a:pt x="623349" y="1691205"/>
                  </a:lnTo>
                  <a:lnTo>
                    <a:pt x="624586" y="1691205"/>
                  </a:lnTo>
                  <a:lnTo>
                    <a:pt x="625918" y="1689968"/>
                  </a:lnTo>
                  <a:lnTo>
                    <a:pt x="628487" y="1687397"/>
                  </a:lnTo>
                  <a:lnTo>
                    <a:pt x="629724" y="1684827"/>
                  </a:lnTo>
                  <a:lnTo>
                    <a:pt x="633626" y="1675783"/>
                  </a:lnTo>
                  <a:lnTo>
                    <a:pt x="641333" y="1669309"/>
                  </a:lnTo>
                  <a:lnTo>
                    <a:pt x="649136" y="1656362"/>
                  </a:lnTo>
                  <a:lnTo>
                    <a:pt x="652942" y="1653792"/>
                  </a:lnTo>
                  <a:lnTo>
                    <a:pt x="663314" y="1651222"/>
                  </a:lnTo>
                  <a:lnTo>
                    <a:pt x="665883" y="1649889"/>
                  </a:lnTo>
                  <a:lnTo>
                    <a:pt x="669784" y="1646081"/>
                  </a:lnTo>
                  <a:lnTo>
                    <a:pt x="674922" y="1644748"/>
                  </a:lnTo>
                  <a:lnTo>
                    <a:pt x="678824" y="1643511"/>
                  </a:lnTo>
                  <a:lnTo>
                    <a:pt x="680061" y="1642178"/>
                  </a:lnTo>
                  <a:lnTo>
                    <a:pt x="680061" y="1639607"/>
                  </a:lnTo>
                  <a:lnTo>
                    <a:pt x="674922" y="1633134"/>
                  </a:lnTo>
                  <a:lnTo>
                    <a:pt x="674922" y="1630563"/>
                  </a:lnTo>
                  <a:lnTo>
                    <a:pt x="673685" y="1627993"/>
                  </a:lnTo>
                  <a:lnTo>
                    <a:pt x="673685" y="1622852"/>
                  </a:lnTo>
                  <a:lnTo>
                    <a:pt x="677492" y="1617712"/>
                  </a:lnTo>
                  <a:lnTo>
                    <a:pt x="680061" y="1612476"/>
                  </a:lnTo>
                  <a:lnTo>
                    <a:pt x="681393" y="1612476"/>
                  </a:lnTo>
                  <a:lnTo>
                    <a:pt x="681393" y="1611238"/>
                  </a:lnTo>
                  <a:lnTo>
                    <a:pt x="681393" y="1609905"/>
                  </a:lnTo>
                  <a:lnTo>
                    <a:pt x="687863" y="1603432"/>
                  </a:lnTo>
                  <a:lnTo>
                    <a:pt x="693001" y="1577633"/>
                  </a:lnTo>
                  <a:lnTo>
                    <a:pt x="699472" y="1572492"/>
                  </a:lnTo>
                  <a:lnTo>
                    <a:pt x="702041" y="1562116"/>
                  </a:lnTo>
                  <a:lnTo>
                    <a:pt x="705942" y="1562116"/>
                  </a:lnTo>
                  <a:lnTo>
                    <a:pt x="708511" y="1551834"/>
                  </a:lnTo>
                  <a:lnTo>
                    <a:pt x="716219" y="1546693"/>
                  </a:lnTo>
                  <a:lnTo>
                    <a:pt x="723926" y="1536317"/>
                  </a:lnTo>
                  <a:lnTo>
                    <a:pt x="729160" y="1533746"/>
                  </a:lnTo>
                  <a:lnTo>
                    <a:pt x="734298" y="1531176"/>
                  </a:lnTo>
                  <a:lnTo>
                    <a:pt x="738199" y="1531176"/>
                  </a:lnTo>
                  <a:lnTo>
                    <a:pt x="742006" y="1529843"/>
                  </a:lnTo>
                  <a:lnTo>
                    <a:pt x="745907" y="1531176"/>
                  </a:lnTo>
                  <a:lnTo>
                    <a:pt x="753614" y="1529843"/>
                  </a:lnTo>
                  <a:lnTo>
                    <a:pt x="754946" y="1528606"/>
                  </a:lnTo>
                  <a:lnTo>
                    <a:pt x="757515" y="1527273"/>
                  </a:lnTo>
                  <a:lnTo>
                    <a:pt x="779496" y="1529843"/>
                  </a:lnTo>
                  <a:lnTo>
                    <a:pt x="779496" y="1526035"/>
                  </a:lnTo>
                  <a:lnTo>
                    <a:pt x="780733" y="1524702"/>
                  </a:lnTo>
                  <a:lnTo>
                    <a:pt x="784634" y="1513088"/>
                  </a:lnTo>
                  <a:lnTo>
                    <a:pt x="793674" y="1505377"/>
                  </a:lnTo>
                  <a:lnTo>
                    <a:pt x="798812" y="1506615"/>
                  </a:lnTo>
                  <a:lnTo>
                    <a:pt x="801381" y="1509280"/>
                  </a:lnTo>
                  <a:lnTo>
                    <a:pt x="802713" y="1510518"/>
                  </a:lnTo>
                  <a:lnTo>
                    <a:pt x="805282" y="1511755"/>
                  </a:lnTo>
                  <a:lnTo>
                    <a:pt x="806519" y="1511755"/>
                  </a:lnTo>
                  <a:lnTo>
                    <a:pt x="809089" y="1513088"/>
                  </a:lnTo>
                  <a:lnTo>
                    <a:pt x="815559" y="1515659"/>
                  </a:lnTo>
                  <a:lnTo>
                    <a:pt x="819460" y="1516992"/>
                  </a:lnTo>
                  <a:lnTo>
                    <a:pt x="825931" y="1524702"/>
                  </a:lnTo>
                  <a:lnTo>
                    <a:pt x="842678" y="1529843"/>
                  </a:lnTo>
                  <a:lnTo>
                    <a:pt x="847816" y="1529843"/>
                  </a:lnTo>
                  <a:lnTo>
                    <a:pt x="849148" y="1527273"/>
                  </a:lnTo>
                  <a:lnTo>
                    <a:pt x="858188" y="1528606"/>
                  </a:lnTo>
                  <a:lnTo>
                    <a:pt x="861994" y="1526035"/>
                  </a:lnTo>
                  <a:lnTo>
                    <a:pt x="869796" y="1531176"/>
                  </a:lnTo>
                  <a:lnTo>
                    <a:pt x="883974" y="1529843"/>
                  </a:lnTo>
                  <a:lnTo>
                    <a:pt x="889112" y="1531176"/>
                  </a:lnTo>
                  <a:lnTo>
                    <a:pt x="890444" y="1529843"/>
                  </a:lnTo>
                  <a:lnTo>
                    <a:pt x="893014" y="1529843"/>
                  </a:lnTo>
                  <a:lnTo>
                    <a:pt x="893014" y="1533746"/>
                  </a:lnTo>
                  <a:lnTo>
                    <a:pt x="900721" y="1533746"/>
                  </a:lnTo>
                  <a:lnTo>
                    <a:pt x="905860" y="1534984"/>
                  </a:lnTo>
                  <a:lnTo>
                    <a:pt x="925271" y="1541457"/>
                  </a:lnTo>
                  <a:lnTo>
                    <a:pt x="929077" y="1538887"/>
                  </a:lnTo>
                  <a:lnTo>
                    <a:pt x="936879" y="1537650"/>
                  </a:lnTo>
                  <a:lnTo>
                    <a:pt x="940781" y="1534984"/>
                  </a:lnTo>
                  <a:lnTo>
                    <a:pt x="945919" y="1534984"/>
                  </a:lnTo>
                  <a:lnTo>
                    <a:pt x="948488" y="1536317"/>
                  </a:lnTo>
                  <a:lnTo>
                    <a:pt x="951057" y="1540220"/>
                  </a:lnTo>
                  <a:lnTo>
                    <a:pt x="958765" y="1537650"/>
                  </a:lnTo>
                  <a:lnTo>
                    <a:pt x="963998" y="1540220"/>
                  </a:lnTo>
                  <a:lnTo>
                    <a:pt x="971705" y="1545361"/>
                  </a:lnTo>
                  <a:lnTo>
                    <a:pt x="979508" y="1550501"/>
                  </a:lnTo>
                  <a:lnTo>
                    <a:pt x="980745" y="1554404"/>
                  </a:lnTo>
                  <a:lnTo>
                    <a:pt x="980745" y="1560878"/>
                  </a:lnTo>
                  <a:lnTo>
                    <a:pt x="984646" y="1563448"/>
                  </a:lnTo>
                  <a:lnTo>
                    <a:pt x="988453" y="1564781"/>
                  </a:lnTo>
                  <a:lnTo>
                    <a:pt x="991022" y="1567256"/>
                  </a:lnTo>
                  <a:lnTo>
                    <a:pt x="989785" y="1580203"/>
                  </a:lnTo>
                  <a:lnTo>
                    <a:pt x="991022" y="1581536"/>
                  </a:lnTo>
                  <a:lnTo>
                    <a:pt x="994923" y="1581536"/>
                  </a:lnTo>
                  <a:lnTo>
                    <a:pt x="998824" y="1573730"/>
                  </a:lnTo>
                  <a:lnTo>
                    <a:pt x="1001393" y="1573730"/>
                  </a:lnTo>
                  <a:lnTo>
                    <a:pt x="1002726" y="1573730"/>
                  </a:lnTo>
                  <a:lnTo>
                    <a:pt x="1002726" y="1575063"/>
                  </a:lnTo>
                  <a:lnTo>
                    <a:pt x="1002726" y="1578870"/>
                  </a:lnTo>
                  <a:lnTo>
                    <a:pt x="1001393" y="1582774"/>
                  </a:lnTo>
                  <a:lnTo>
                    <a:pt x="1000061" y="1585439"/>
                  </a:lnTo>
                  <a:lnTo>
                    <a:pt x="1000061" y="1588010"/>
                  </a:lnTo>
                  <a:lnTo>
                    <a:pt x="998824" y="1590580"/>
                  </a:lnTo>
                  <a:lnTo>
                    <a:pt x="1000061" y="1593150"/>
                  </a:lnTo>
                  <a:lnTo>
                    <a:pt x="1001393" y="1595721"/>
                  </a:lnTo>
                  <a:lnTo>
                    <a:pt x="1007864" y="1596958"/>
                  </a:lnTo>
                  <a:lnTo>
                    <a:pt x="1011670" y="1598291"/>
                  </a:lnTo>
                  <a:lnTo>
                    <a:pt x="1014334" y="1602194"/>
                  </a:lnTo>
                  <a:lnTo>
                    <a:pt x="1016903" y="1603432"/>
                  </a:lnTo>
                  <a:lnTo>
                    <a:pt x="1022042" y="1606002"/>
                  </a:lnTo>
                  <a:lnTo>
                    <a:pt x="1034982" y="1611238"/>
                  </a:lnTo>
                  <a:lnTo>
                    <a:pt x="1043927" y="1634467"/>
                  </a:lnTo>
                  <a:lnTo>
                    <a:pt x="1064575" y="1647318"/>
                  </a:lnTo>
                  <a:lnTo>
                    <a:pt x="1069809" y="1656362"/>
                  </a:lnTo>
                  <a:lnTo>
                    <a:pt x="1083987" y="1664169"/>
                  </a:lnTo>
                  <a:lnTo>
                    <a:pt x="1089125" y="1671880"/>
                  </a:lnTo>
                  <a:lnTo>
                    <a:pt x="1089125" y="1683494"/>
                  </a:lnTo>
                  <a:lnTo>
                    <a:pt x="1104635" y="1696441"/>
                  </a:lnTo>
                  <a:lnTo>
                    <a:pt x="1108536" y="1704152"/>
                  </a:lnTo>
                  <a:lnTo>
                    <a:pt x="1109773" y="1731284"/>
                  </a:lnTo>
                  <a:lnTo>
                    <a:pt x="1111105" y="1736425"/>
                  </a:lnTo>
                  <a:lnTo>
                    <a:pt x="1111105" y="1740328"/>
                  </a:lnTo>
                  <a:lnTo>
                    <a:pt x="1116243" y="1745468"/>
                  </a:lnTo>
                  <a:lnTo>
                    <a:pt x="1118812" y="1749372"/>
                  </a:lnTo>
                  <a:lnTo>
                    <a:pt x="1122714" y="1754512"/>
                  </a:lnTo>
                  <a:lnTo>
                    <a:pt x="1122714" y="1759653"/>
                  </a:lnTo>
                  <a:lnTo>
                    <a:pt x="1130421" y="1766127"/>
                  </a:lnTo>
                  <a:lnTo>
                    <a:pt x="1138224" y="1799732"/>
                  </a:lnTo>
                  <a:lnTo>
                    <a:pt x="1143362" y="1804873"/>
                  </a:lnTo>
                  <a:lnTo>
                    <a:pt x="1145931" y="1810013"/>
                  </a:lnTo>
                  <a:lnTo>
                    <a:pt x="1151070" y="1817724"/>
                  </a:lnTo>
                  <a:lnTo>
                    <a:pt x="1152402" y="1826768"/>
                  </a:lnTo>
                  <a:lnTo>
                    <a:pt x="1166580" y="1837145"/>
                  </a:lnTo>
                  <a:lnTo>
                    <a:pt x="1160109" y="1842286"/>
                  </a:lnTo>
                  <a:lnTo>
                    <a:pt x="1165247" y="1851329"/>
                  </a:lnTo>
                  <a:lnTo>
                    <a:pt x="1164010" y="1861706"/>
                  </a:lnTo>
                  <a:lnTo>
                    <a:pt x="1175619" y="1878461"/>
                  </a:lnTo>
                  <a:lnTo>
                    <a:pt x="1173050" y="1887505"/>
                  </a:lnTo>
                  <a:lnTo>
                    <a:pt x="1178188" y="1893978"/>
                  </a:lnTo>
                  <a:lnTo>
                    <a:pt x="1185896" y="1899119"/>
                  </a:lnTo>
                  <a:lnTo>
                    <a:pt x="1189797" y="1906830"/>
                  </a:lnTo>
                  <a:lnTo>
                    <a:pt x="1213014" y="1917207"/>
                  </a:lnTo>
                  <a:lnTo>
                    <a:pt x="1219485" y="1931391"/>
                  </a:lnTo>
                  <a:lnTo>
                    <a:pt x="1227192" y="1937865"/>
                  </a:lnTo>
                  <a:lnTo>
                    <a:pt x="1232331" y="1952049"/>
                  </a:lnTo>
                  <a:lnTo>
                    <a:pt x="1238801" y="1957191"/>
                  </a:lnTo>
                  <a:lnTo>
                    <a:pt x="1241370" y="1963664"/>
                  </a:lnTo>
                  <a:lnTo>
                    <a:pt x="1245271" y="1973945"/>
                  </a:lnTo>
                  <a:lnTo>
                    <a:pt x="1247841" y="1980418"/>
                  </a:lnTo>
                  <a:lnTo>
                    <a:pt x="1251742" y="1988130"/>
                  </a:lnTo>
                  <a:lnTo>
                    <a:pt x="1254311" y="1998506"/>
                  </a:lnTo>
                  <a:lnTo>
                    <a:pt x="1259449" y="2004980"/>
                  </a:lnTo>
                  <a:lnTo>
                    <a:pt x="1263350" y="2007550"/>
                  </a:lnTo>
                  <a:lnTo>
                    <a:pt x="1268489" y="2012691"/>
                  </a:lnTo>
                  <a:lnTo>
                    <a:pt x="1274959" y="2015262"/>
                  </a:lnTo>
                  <a:lnTo>
                    <a:pt x="1285236" y="2030779"/>
                  </a:lnTo>
                  <a:lnTo>
                    <a:pt x="1291706" y="2033350"/>
                  </a:lnTo>
                  <a:lnTo>
                    <a:pt x="1294275" y="2037252"/>
                  </a:lnTo>
                  <a:lnTo>
                    <a:pt x="1298176" y="2037252"/>
                  </a:lnTo>
                  <a:lnTo>
                    <a:pt x="1302078" y="2033350"/>
                  </a:lnTo>
                  <a:lnTo>
                    <a:pt x="1307216" y="2034682"/>
                  </a:lnTo>
                  <a:lnTo>
                    <a:pt x="1312354" y="2039823"/>
                  </a:lnTo>
                  <a:lnTo>
                    <a:pt x="1317493" y="2043726"/>
                  </a:lnTo>
                  <a:lnTo>
                    <a:pt x="1322726" y="2052770"/>
                  </a:lnTo>
                  <a:lnTo>
                    <a:pt x="1322726" y="2064384"/>
                  </a:lnTo>
                  <a:lnTo>
                    <a:pt x="1326532" y="2068192"/>
                  </a:lnTo>
                  <a:lnTo>
                    <a:pt x="1327864" y="2073428"/>
                  </a:lnTo>
                  <a:lnTo>
                    <a:pt x="1322726" y="2103130"/>
                  </a:lnTo>
                  <a:lnTo>
                    <a:pt x="1320157" y="2108176"/>
                  </a:lnTo>
                  <a:lnTo>
                    <a:pt x="1323963" y="2112079"/>
                  </a:lnTo>
                  <a:lnTo>
                    <a:pt x="1326532" y="2117314"/>
                  </a:lnTo>
                  <a:lnTo>
                    <a:pt x="1330434" y="2119885"/>
                  </a:lnTo>
                  <a:lnTo>
                    <a:pt x="1334335" y="2123693"/>
                  </a:lnTo>
                  <a:lnTo>
                    <a:pt x="1336904" y="2136640"/>
                  </a:lnTo>
                  <a:lnTo>
                    <a:pt x="1334335" y="2158631"/>
                  </a:lnTo>
                  <a:lnTo>
                    <a:pt x="1330434" y="2165104"/>
                  </a:lnTo>
                  <a:lnTo>
                    <a:pt x="1331766" y="2174053"/>
                  </a:lnTo>
                  <a:lnTo>
                    <a:pt x="1335572" y="2177956"/>
                  </a:lnTo>
                  <a:lnTo>
                    <a:pt x="1340710" y="2185668"/>
                  </a:lnTo>
                  <a:lnTo>
                    <a:pt x="1344611" y="2193473"/>
                  </a:lnTo>
                  <a:lnTo>
                    <a:pt x="1352414" y="2198614"/>
                  </a:lnTo>
                  <a:lnTo>
                    <a:pt x="1360121" y="2205088"/>
                  </a:lnTo>
                  <a:lnTo>
                    <a:pt x="1366592" y="2211561"/>
                  </a:lnTo>
                  <a:lnTo>
                    <a:pt x="1365260" y="2211561"/>
                  </a:lnTo>
                  <a:lnTo>
                    <a:pt x="1367829" y="2215369"/>
                  </a:lnTo>
                  <a:lnTo>
                    <a:pt x="1373062" y="2224413"/>
                  </a:lnTo>
                  <a:lnTo>
                    <a:pt x="1374299" y="2229649"/>
                  </a:lnTo>
                  <a:lnTo>
                    <a:pt x="1375631" y="2230887"/>
                  </a:lnTo>
                  <a:lnTo>
                    <a:pt x="1378200" y="2238693"/>
                  </a:lnTo>
                  <a:lnTo>
                    <a:pt x="1378200" y="2242501"/>
                  </a:lnTo>
                  <a:lnTo>
                    <a:pt x="1379533" y="2246404"/>
                  </a:lnTo>
                  <a:lnTo>
                    <a:pt x="1382102" y="2260589"/>
                  </a:lnTo>
                  <a:lnTo>
                    <a:pt x="1383339" y="2267062"/>
                  </a:lnTo>
                  <a:lnTo>
                    <a:pt x="1384671" y="2272203"/>
                  </a:lnTo>
                  <a:lnTo>
                    <a:pt x="1385908" y="2277343"/>
                  </a:lnTo>
                  <a:lnTo>
                    <a:pt x="1385908" y="2285150"/>
                  </a:lnTo>
                  <a:lnTo>
                    <a:pt x="1391046" y="2290291"/>
                  </a:lnTo>
                  <a:lnTo>
                    <a:pt x="1396279" y="2299334"/>
                  </a:lnTo>
                  <a:lnTo>
                    <a:pt x="1396279" y="2308378"/>
                  </a:lnTo>
                  <a:lnTo>
                    <a:pt x="1397517" y="2313519"/>
                  </a:lnTo>
                  <a:lnTo>
                    <a:pt x="1405319" y="2317422"/>
                  </a:lnTo>
                  <a:lnTo>
                    <a:pt x="1419497" y="2318660"/>
                  </a:lnTo>
                  <a:lnTo>
                    <a:pt x="1427204" y="2322563"/>
                  </a:lnTo>
                  <a:lnTo>
                    <a:pt x="1432343" y="2323800"/>
                  </a:lnTo>
                  <a:lnTo>
                    <a:pt x="1437576" y="2327704"/>
                  </a:lnTo>
                  <a:lnTo>
                    <a:pt x="1454323" y="2327704"/>
                  </a:lnTo>
                  <a:lnTo>
                    <a:pt x="1459461" y="2334177"/>
                  </a:lnTo>
                  <a:lnTo>
                    <a:pt x="1464600" y="2337985"/>
                  </a:lnTo>
                  <a:lnTo>
                    <a:pt x="1467169" y="2341888"/>
                  </a:lnTo>
                  <a:lnTo>
                    <a:pt x="1472402" y="2345791"/>
                  </a:lnTo>
                  <a:lnTo>
                    <a:pt x="1474971" y="2348362"/>
                  </a:lnTo>
                  <a:lnTo>
                    <a:pt x="1484011" y="2356073"/>
                  </a:lnTo>
                  <a:lnTo>
                    <a:pt x="1496857" y="2354835"/>
                  </a:lnTo>
                  <a:lnTo>
                    <a:pt x="1500758" y="2356073"/>
                  </a:lnTo>
                  <a:lnTo>
                    <a:pt x="1507228" y="2357406"/>
                  </a:lnTo>
                  <a:lnTo>
                    <a:pt x="1508561" y="2357406"/>
                  </a:lnTo>
                  <a:lnTo>
                    <a:pt x="1522738" y="2365117"/>
                  </a:lnTo>
                  <a:lnTo>
                    <a:pt x="1523975" y="2365117"/>
                  </a:lnTo>
                  <a:lnTo>
                    <a:pt x="1529114" y="2365117"/>
                  </a:lnTo>
                  <a:lnTo>
                    <a:pt x="1531778" y="2366450"/>
                  </a:lnTo>
                  <a:lnTo>
                    <a:pt x="1543387" y="2376731"/>
                  </a:lnTo>
                  <a:lnTo>
                    <a:pt x="1545956" y="2376731"/>
                  </a:lnTo>
                  <a:lnTo>
                    <a:pt x="1551094" y="2380634"/>
                  </a:lnTo>
                  <a:lnTo>
                    <a:pt x="1554995" y="2387108"/>
                  </a:lnTo>
                  <a:lnTo>
                    <a:pt x="1558801" y="2388345"/>
                  </a:lnTo>
                  <a:lnTo>
                    <a:pt x="1562703" y="2389678"/>
                  </a:lnTo>
                  <a:lnTo>
                    <a:pt x="1579450" y="2397389"/>
                  </a:lnTo>
                  <a:lnTo>
                    <a:pt x="1583351" y="2397389"/>
                  </a:lnTo>
                  <a:lnTo>
                    <a:pt x="1584683" y="2396152"/>
                  </a:lnTo>
                  <a:lnTo>
                    <a:pt x="1591058" y="2397389"/>
                  </a:lnTo>
                  <a:lnTo>
                    <a:pt x="1593723" y="2397389"/>
                  </a:lnTo>
                  <a:lnTo>
                    <a:pt x="1601430" y="2401292"/>
                  </a:lnTo>
                  <a:lnTo>
                    <a:pt x="1606568" y="2405196"/>
                  </a:lnTo>
                  <a:lnTo>
                    <a:pt x="1613039" y="2402625"/>
                  </a:lnTo>
                  <a:lnTo>
                    <a:pt x="1614371" y="2400055"/>
                  </a:lnTo>
                  <a:lnTo>
                    <a:pt x="1649197" y="2400055"/>
                  </a:lnTo>
                  <a:lnTo>
                    <a:pt x="1659474" y="2402625"/>
                  </a:lnTo>
                  <a:lnTo>
                    <a:pt x="1662043" y="2403863"/>
                  </a:lnTo>
                  <a:lnTo>
                    <a:pt x="1667276" y="2406528"/>
                  </a:lnTo>
                  <a:lnTo>
                    <a:pt x="1668513" y="2406528"/>
                  </a:lnTo>
                  <a:lnTo>
                    <a:pt x="1671082" y="2407766"/>
                  </a:lnTo>
                  <a:lnTo>
                    <a:pt x="1691731" y="2410336"/>
                  </a:lnTo>
                  <a:lnTo>
                    <a:pt x="1693063" y="2411669"/>
                  </a:lnTo>
                  <a:lnTo>
                    <a:pt x="1695632" y="2414239"/>
                  </a:lnTo>
                  <a:lnTo>
                    <a:pt x="1695632" y="2415477"/>
                  </a:lnTo>
                  <a:lnTo>
                    <a:pt x="1700770" y="2423188"/>
                  </a:lnTo>
                  <a:lnTo>
                    <a:pt x="1708573" y="2424521"/>
                  </a:lnTo>
                  <a:lnTo>
                    <a:pt x="1711142" y="2427091"/>
                  </a:lnTo>
                  <a:lnTo>
                    <a:pt x="1717612" y="2438705"/>
                  </a:lnTo>
                  <a:lnTo>
                    <a:pt x="1727889" y="2442609"/>
                  </a:lnTo>
                  <a:lnTo>
                    <a:pt x="1731790" y="2446512"/>
                  </a:lnTo>
                  <a:lnTo>
                    <a:pt x="1738260" y="2449082"/>
                  </a:lnTo>
                  <a:lnTo>
                    <a:pt x="1740735" y="2449082"/>
                  </a:lnTo>
                  <a:lnTo>
                    <a:pt x="1743399" y="2450320"/>
                  </a:lnTo>
                  <a:lnTo>
                    <a:pt x="1747205" y="2450320"/>
                  </a:lnTo>
                  <a:lnTo>
                    <a:pt x="1749774" y="2447749"/>
                  </a:lnTo>
                  <a:lnTo>
                    <a:pt x="1749774" y="2445179"/>
                  </a:lnTo>
                  <a:lnTo>
                    <a:pt x="1751106" y="2442609"/>
                  </a:lnTo>
                  <a:lnTo>
                    <a:pt x="1748537" y="2433565"/>
                  </a:lnTo>
                  <a:lnTo>
                    <a:pt x="1751106" y="2430994"/>
                  </a:lnTo>
                  <a:lnTo>
                    <a:pt x="1755008" y="2430994"/>
                  </a:lnTo>
                  <a:lnTo>
                    <a:pt x="1756245" y="2428424"/>
                  </a:lnTo>
                  <a:lnTo>
                    <a:pt x="1764047" y="2429661"/>
                  </a:lnTo>
                  <a:lnTo>
                    <a:pt x="1766616" y="2425854"/>
                  </a:lnTo>
                  <a:lnTo>
                    <a:pt x="1770518" y="2425854"/>
                  </a:lnTo>
                  <a:lnTo>
                    <a:pt x="1784695" y="2424521"/>
                  </a:lnTo>
                  <a:lnTo>
                    <a:pt x="1788501" y="2427091"/>
                  </a:lnTo>
                  <a:lnTo>
                    <a:pt x="1792403" y="2425854"/>
                  </a:lnTo>
                  <a:lnTo>
                    <a:pt x="1792403" y="2424521"/>
                  </a:lnTo>
                  <a:lnTo>
                    <a:pt x="1792403" y="2421950"/>
                  </a:lnTo>
                  <a:lnTo>
                    <a:pt x="1793735" y="2415477"/>
                  </a:lnTo>
                  <a:lnTo>
                    <a:pt x="1792403" y="2409099"/>
                  </a:lnTo>
                  <a:lnTo>
                    <a:pt x="1792403" y="2402625"/>
                  </a:lnTo>
                  <a:lnTo>
                    <a:pt x="1792403" y="2400055"/>
                  </a:lnTo>
                  <a:lnTo>
                    <a:pt x="1787264" y="2401292"/>
                  </a:lnTo>
                  <a:lnTo>
                    <a:pt x="1782126" y="2403863"/>
                  </a:lnTo>
                  <a:lnTo>
                    <a:pt x="1779557" y="2406528"/>
                  </a:lnTo>
                  <a:lnTo>
                    <a:pt x="1776893" y="2407766"/>
                  </a:lnTo>
                  <a:lnTo>
                    <a:pt x="1778225" y="2407766"/>
                  </a:lnTo>
                  <a:lnTo>
                    <a:pt x="1779557" y="2407766"/>
                  </a:lnTo>
                  <a:lnTo>
                    <a:pt x="1780794" y="2407766"/>
                  </a:lnTo>
                  <a:lnTo>
                    <a:pt x="1783363" y="2407766"/>
                  </a:lnTo>
                  <a:lnTo>
                    <a:pt x="1784695" y="2406528"/>
                  </a:lnTo>
                  <a:lnTo>
                    <a:pt x="1787264" y="2405196"/>
                  </a:lnTo>
                  <a:lnTo>
                    <a:pt x="1788501" y="2406528"/>
                  </a:lnTo>
                  <a:lnTo>
                    <a:pt x="1787264" y="2407766"/>
                  </a:lnTo>
                  <a:lnTo>
                    <a:pt x="1788501" y="2411669"/>
                  </a:lnTo>
                  <a:lnTo>
                    <a:pt x="1788501" y="2412907"/>
                  </a:lnTo>
                  <a:lnTo>
                    <a:pt x="1788501" y="2415477"/>
                  </a:lnTo>
                  <a:lnTo>
                    <a:pt x="1785932" y="2416810"/>
                  </a:lnTo>
                  <a:lnTo>
                    <a:pt x="1783363" y="2418143"/>
                  </a:lnTo>
                  <a:lnTo>
                    <a:pt x="1783363" y="2419380"/>
                  </a:lnTo>
                  <a:lnTo>
                    <a:pt x="1780794" y="2418143"/>
                  </a:lnTo>
                  <a:lnTo>
                    <a:pt x="1778225" y="2420713"/>
                  </a:lnTo>
                  <a:lnTo>
                    <a:pt x="1776893" y="2421950"/>
                  </a:lnTo>
                  <a:lnTo>
                    <a:pt x="1774324" y="2421950"/>
                  </a:lnTo>
                  <a:lnTo>
                    <a:pt x="1771755" y="2421950"/>
                  </a:lnTo>
                  <a:lnTo>
                    <a:pt x="1771755" y="2420713"/>
                  </a:lnTo>
                  <a:lnTo>
                    <a:pt x="1773087" y="2419380"/>
                  </a:lnTo>
                  <a:lnTo>
                    <a:pt x="1774324" y="2416810"/>
                  </a:lnTo>
                  <a:lnTo>
                    <a:pt x="1775656" y="2416810"/>
                  </a:lnTo>
                  <a:lnTo>
                    <a:pt x="1774324" y="2414239"/>
                  </a:lnTo>
                  <a:lnTo>
                    <a:pt x="1773087" y="2414239"/>
                  </a:lnTo>
                  <a:lnTo>
                    <a:pt x="1773087" y="2412907"/>
                  </a:lnTo>
                  <a:lnTo>
                    <a:pt x="1771755" y="2412907"/>
                  </a:lnTo>
                  <a:lnTo>
                    <a:pt x="1769185" y="2414239"/>
                  </a:lnTo>
                  <a:lnTo>
                    <a:pt x="1766616" y="2416810"/>
                  </a:lnTo>
                  <a:lnTo>
                    <a:pt x="1762715" y="2419380"/>
                  </a:lnTo>
                  <a:lnTo>
                    <a:pt x="1760146" y="2419380"/>
                  </a:lnTo>
                  <a:lnTo>
                    <a:pt x="1758909" y="2420713"/>
                  </a:lnTo>
                  <a:lnTo>
                    <a:pt x="1757577" y="2419380"/>
                  </a:lnTo>
                  <a:lnTo>
                    <a:pt x="1757577" y="2418143"/>
                  </a:lnTo>
                  <a:lnTo>
                    <a:pt x="1761478" y="2415477"/>
                  </a:lnTo>
                  <a:lnTo>
                    <a:pt x="1765284" y="2412907"/>
                  </a:lnTo>
                  <a:lnTo>
                    <a:pt x="1771755" y="2409099"/>
                  </a:lnTo>
                  <a:lnTo>
                    <a:pt x="1774324" y="2409099"/>
                  </a:lnTo>
                  <a:lnTo>
                    <a:pt x="1775656" y="2407766"/>
                  </a:lnTo>
                  <a:lnTo>
                    <a:pt x="1775656" y="2405196"/>
                  </a:lnTo>
                  <a:lnTo>
                    <a:pt x="1775656" y="2402625"/>
                  </a:lnTo>
                  <a:lnTo>
                    <a:pt x="1776893" y="2401292"/>
                  </a:lnTo>
                  <a:lnTo>
                    <a:pt x="1779557" y="2401292"/>
                  </a:lnTo>
                  <a:lnTo>
                    <a:pt x="1780794" y="2401292"/>
                  </a:lnTo>
                  <a:lnTo>
                    <a:pt x="1782126" y="2400055"/>
                  </a:lnTo>
                  <a:lnTo>
                    <a:pt x="1782126" y="2398722"/>
                  </a:lnTo>
                  <a:lnTo>
                    <a:pt x="1782126" y="2397389"/>
                  </a:lnTo>
                  <a:lnTo>
                    <a:pt x="1780794" y="2397389"/>
                  </a:lnTo>
                  <a:lnTo>
                    <a:pt x="1771755" y="2394819"/>
                  </a:lnTo>
                  <a:lnTo>
                    <a:pt x="1767853" y="2393581"/>
                  </a:lnTo>
                  <a:lnTo>
                    <a:pt x="1765284" y="2392248"/>
                  </a:lnTo>
                  <a:lnTo>
                    <a:pt x="1760146" y="2389678"/>
                  </a:lnTo>
                  <a:lnTo>
                    <a:pt x="1760146" y="2388345"/>
                  </a:lnTo>
                  <a:lnTo>
                    <a:pt x="1760146" y="2387108"/>
                  </a:lnTo>
                  <a:lnTo>
                    <a:pt x="1762715" y="2385775"/>
                  </a:lnTo>
                  <a:lnTo>
                    <a:pt x="1762715" y="2384537"/>
                  </a:lnTo>
                  <a:lnTo>
                    <a:pt x="1760146" y="2379397"/>
                  </a:lnTo>
                  <a:lnTo>
                    <a:pt x="1760146" y="2376731"/>
                  </a:lnTo>
                  <a:lnTo>
                    <a:pt x="1761478" y="2371590"/>
                  </a:lnTo>
                  <a:lnTo>
                    <a:pt x="1762715" y="2369020"/>
                  </a:lnTo>
                  <a:lnTo>
                    <a:pt x="1761478" y="2367687"/>
                  </a:lnTo>
                  <a:lnTo>
                    <a:pt x="1758909" y="2366450"/>
                  </a:lnTo>
                  <a:lnTo>
                    <a:pt x="1757577" y="2366450"/>
                  </a:lnTo>
                  <a:lnTo>
                    <a:pt x="1756245" y="2374161"/>
                  </a:lnTo>
                  <a:lnTo>
                    <a:pt x="1755008" y="2374161"/>
                  </a:lnTo>
                  <a:lnTo>
                    <a:pt x="1753675" y="2374161"/>
                  </a:lnTo>
                  <a:lnTo>
                    <a:pt x="1753675" y="2371590"/>
                  </a:lnTo>
                  <a:lnTo>
                    <a:pt x="1753675" y="2369020"/>
                  </a:lnTo>
                  <a:lnTo>
                    <a:pt x="1755008" y="2362546"/>
                  </a:lnTo>
                  <a:lnTo>
                    <a:pt x="1753675" y="2359976"/>
                  </a:lnTo>
                  <a:lnTo>
                    <a:pt x="1753675" y="2356073"/>
                  </a:lnTo>
                  <a:lnTo>
                    <a:pt x="1752439" y="2345791"/>
                  </a:lnTo>
                  <a:lnTo>
                    <a:pt x="1751106" y="2343221"/>
                  </a:lnTo>
                  <a:lnTo>
                    <a:pt x="1752439" y="2335510"/>
                  </a:lnTo>
                  <a:lnTo>
                    <a:pt x="1742067" y="2335510"/>
                  </a:lnTo>
                  <a:lnTo>
                    <a:pt x="1745968" y="2330274"/>
                  </a:lnTo>
                  <a:lnTo>
                    <a:pt x="1742067" y="2329037"/>
                  </a:lnTo>
                  <a:lnTo>
                    <a:pt x="1736928" y="2330274"/>
                  </a:lnTo>
                  <a:lnTo>
                    <a:pt x="1742067" y="2326466"/>
                  </a:lnTo>
                  <a:lnTo>
                    <a:pt x="1742067" y="2322563"/>
                  </a:lnTo>
                  <a:lnTo>
                    <a:pt x="1733027" y="2325133"/>
                  </a:lnTo>
                  <a:lnTo>
                    <a:pt x="1731790" y="2323800"/>
                  </a:lnTo>
                  <a:lnTo>
                    <a:pt x="1733027" y="2321230"/>
                  </a:lnTo>
                  <a:lnTo>
                    <a:pt x="1734359" y="2321230"/>
                  </a:lnTo>
                  <a:lnTo>
                    <a:pt x="1734359" y="2319993"/>
                  </a:lnTo>
                  <a:lnTo>
                    <a:pt x="1735596" y="2318660"/>
                  </a:lnTo>
                  <a:lnTo>
                    <a:pt x="1736928" y="2317422"/>
                  </a:lnTo>
                  <a:lnTo>
                    <a:pt x="1738260" y="2317422"/>
                  </a:lnTo>
                  <a:lnTo>
                    <a:pt x="1738260" y="2316089"/>
                  </a:lnTo>
                  <a:lnTo>
                    <a:pt x="1736928" y="2316089"/>
                  </a:lnTo>
                  <a:lnTo>
                    <a:pt x="1735596" y="2316089"/>
                  </a:lnTo>
                  <a:lnTo>
                    <a:pt x="1731790" y="2316089"/>
                  </a:lnTo>
                  <a:lnTo>
                    <a:pt x="1727889" y="2316089"/>
                  </a:lnTo>
                  <a:lnTo>
                    <a:pt x="1727889" y="2314852"/>
                  </a:lnTo>
                  <a:lnTo>
                    <a:pt x="1727889" y="2313519"/>
                  </a:lnTo>
                  <a:lnTo>
                    <a:pt x="1729221" y="2310949"/>
                  </a:lnTo>
                  <a:lnTo>
                    <a:pt x="1730458" y="2309616"/>
                  </a:lnTo>
                  <a:lnTo>
                    <a:pt x="1731790" y="2309616"/>
                  </a:lnTo>
                  <a:lnTo>
                    <a:pt x="1733027" y="2309616"/>
                  </a:lnTo>
                  <a:lnTo>
                    <a:pt x="1734359" y="2312282"/>
                  </a:lnTo>
                  <a:lnTo>
                    <a:pt x="1735596" y="2313519"/>
                  </a:lnTo>
                  <a:lnTo>
                    <a:pt x="1736928" y="2313519"/>
                  </a:lnTo>
                  <a:lnTo>
                    <a:pt x="1738260" y="2313519"/>
                  </a:lnTo>
                  <a:lnTo>
                    <a:pt x="1738260" y="2310949"/>
                  </a:lnTo>
                  <a:lnTo>
                    <a:pt x="1738260" y="2309616"/>
                  </a:lnTo>
                  <a:lnTo>
                    <a:pt x="1736928" y="2308378"/>
                  </a:lnTo>
                  <a:lnTo>
                    <a:pt x="1734359" y="2307046"/>
                  </a:lnTo>
                  <a:lnTo>
                    <a:pt x="1730458" y="2305808"/>
                  </a:lnTo>
                  <a:lnTo>
                    <a:pt x="1730458" y="2304475"/>
                  </a:lnTo>
                  <a:lnTo>
                    <a:pt x="1730458" y="2303142"/>
                  </a:lnTo>
                  <a:lnTo>
                    <a:pt x="1733027" y="2301905"/>
                  </a:lnTo>
                  <a:lnTo>
                    <a:pt x="1734359" y="2301905"/>
                  </a:lnTo>
                  <a:lnTo>
                    <a:pt x="1735596" y="2300667"/>
                  </a:lnTo>
                  <a:lnTo>
                    <a:pt x="1736928" y="2301905"/>
                  </a:lnTo>
                  <a:lnTo>
                    <a:pt x="1738260" y="2301905"/>
                  </a:lnTo>
                  <a:lnTo>
                    <a:pt x="1738260" y="2304475"/>
                  </a:lnTo>
                  <a:lnTo>
                    <a:pt x="1740735" y="2305808"/>
                  </a:lnTo>
                  <a:lnTo>
                    <a:pt x="1742067" y="2305808"/>
                  </a:lnTo>
                  <a:lnTo>
                    <a:pt x="1743399" y="2304475"/>
                  </a:lnTo>
                  <a:lnTo>
                    <a:pt x="1743399" y="2300667"/>
                  </a:lnTo>
                  <a:lnTo>
                    <a:pt x="1743399" y="2296764"/>
                  </a:lnTo>
                  <a:lnTo>
                    <a:pt x="1742067" y="2290291"/>
                  </a:lnTo>
                  <a:lnTo>
                    <a:pt x="1739498" y="2287720"/>
                  </a:lnTo>
                  <a:lnTo>
                    <a:pt x="1736928" y="2287720"/>
                  </a:lnTo>
                  <a:lnTo>
                    <a:pt x="1735596" y="2283817"/>
                  </a:lnTo>
                  <a:lnTo>
                    <a:pt x="1736928" y="2281247"/>
                  </a:lnTo>
                  <a:lnTo>
                    <a:pt x="1733027" y="2256685"/>
                  </a:lnTo>
                  <a:lnTo>
                    <a:pt x="1727889" y="2237360"/>
                  </a:lnTo>
                  <a:lnTo>
                    <a:pt x="1721418" y="2236123"/>
                  </a:lnTo>
                  <a:lnTo>
                    <a:pt x="1716280" y="2233457"/>
                  </a:lnTo>
                  <a:lnTo>
                    <a:pt x="1713711" y="2229649"/>
                  </a:lnTo>
                  <a:lnTo>
                    <a:pt x="1712379" y="2225746"/>
                  </a:lnTo>
                  <a:lnTo>
                    <a:pt x="1713711" y="2224413"/>
                  </a:lnTo>
                  <a:lnTo>
                    <a:pt x="1714948" y="2221843"/>
                  </a:lnTo>
                  <a:lnTo>
                    <a:pt x="1716280" y="2219272"/>
                  </a:lnTo>
                  <a:lnTo>
                    <a:pt x="1716280" y="2218035"/>
                  </a:lnTo>
                  <a:lnTo>
                    <a:pt x="1717612" y="2218035"/>
                  </a:lnTo>
                  <a:lnTo>
                    <a:pt x="1718849" y="2218035"/>
                  </a:lnTo>
                  <a:lnTo>
                    <a:pt x="1720181" y="2220510"/>
                  </a:lnTo>
                  <a:lnTo>
                    <a:pt x="1722750" y="2223175"/>
                  </a:lnTo>
                  <a:lnTo>
                    <a:pt x="1725320" y="2225746"/>
                  </a:lnTo>
                  <a:lnTo>
                    <a:pt x="1727889" y="2225746"/>
                  </a:lnTo>
                  <a:lnTo>
                    <a:pt x="1730458" y="2225746"/>
                  </a:lnTo>
                  <a:lnTo>
                    <a:pt x="1733027" y="2223175"/>
                  </a:lnTo>
                  <a:lnTo>
                    <a:pt x="1731790" y="2220510"/>
                  </a:lnTo>
                  <a:lnTo>
                    <a:pt x="1729221" y="2218035"/>
                  </a:lnTo>
                  <a:lnTo>
                    <a:pt x="1727889" y="2215369"/>
                  </a:lnTo>
                  <a:lnTo>
                    <a:pt x="1725320" y="2214132"/>
                  </a:lnTo>
                  <a:lnTo>
                    <a:pt x="1723987" y="2214132"/>
                  </a:lnTo>
                  <a:lnTo>
                    <a:pt x="1723987" y="2216702"/>
                  </a:lnTo>
                  <a:lnTo>
                    <a:pt x="1721418" y="2216702"/>
                  </a:lnTo>
                  <a:lnTo>
                    <a:pt x="1718849" y="2215369"/>
                  </a:lnTo>
                  <a:lnTo>
                    <a:pt x="1716280" y="2210228"/>
                  </a:lnTo>
                  <a:lnTo>
                    <a:pt x="1714948" y="2205088"/>
                  </a:lnTo>
                  <a:lnTo>
                    <a:pt x="1713711" y="2199947"/>
                  </a:lnTo>
                  <a:lnTo>
                    <a:pt x="1713711" y="2196044"/>
                  </a:lnTo>
                  <a:lnTo>
                    <a:pt x="1716280" y="2192141"/>
                  </a:lnTo>
                  <a:lnTo>
                    <a:pt x="1717612" y="2190903"/>
                  </a:lnTo>
                  <a:lnTo>
                    <a:pt x="1721418" y="2192141"/>
                  </a:lnTo>
                  <a:lnTo>
                    <a:pt x="1725320" y="2190903"/>
                  </a:lnTo>
                  <a:lnTo>
                    <a:pt x="1729221" y="2192141"/>
                  </a:lnTo>
                  <a:lnTo>
                    <a:pt x="1731790" y="2193473"/>
                  </a:lnTo>
                  <a:lnTo>
                    <a:pt x="1733027" y="2192141"/>
                  </a:lnTo>
                  <a:lnTo>
                    <a:pt x="1731790" y="2188333"/>
                  </a:lnTo>
                  <a:lnTo>
                    <a:pt x="1731790" y="2185668"/>
                  </a:lnTo>
                  <a:lnTo>
                    <a:pt x="1733027" y="2181859"/>
                  </a:lnTo>
                  <a:lnTo>
                    <a:pt x="1733027" y="2177956"/>
                  </a:lnTo>
                  <a:lnTo>
                    <a:pt x="1730458" y="2175386"/>
                  </a:lnTo>
                  <a:lnTo>
                    <a:pt x="1727889" y="2172815"/>
                  </a:lnTo>
                  <a:lnTo>
                    <a:pt x="1729221" y="2168912"/>
                  </a:lnTo>
                  <a:lnTo>
                    <a:pt x="1730458" y="2168912"/>
                  </a:lnTo>
                  <a:lnTo>
                    <a:pt x="1734359" y="2168912"/>
                  </a:lnTo>
                  <a:lnTo>
                    <a:pt x="1735596" y="2168912"/>
                  </a:lnTo>
                  <a:lnTo>
                    <a:pt x="1738260" y="2165104"/>
                  </a:lnTo>
                  <a:lnTo>
                    <a:pt x="1738260" y="2161201"/>
                  </a:lnTo>
                  <a:lnTo>
                    <a:pt x="1736928" y="2158631"/>
                  </a:lnTo>
                  <a:lnTo>
                    <a:pt x="1736928" y="2152157"/>
                  </a:lnTo>
                  <a:lnTo>
                    <a:pt x="1736928" y="2148254"/>
                  </a:lnTo>
                  <a:lnTo>
                    <a:pt x="1738260" y="2143113"/>
                  </a:lnTo>
                  <a:lnTo>
                    <a:pt x="1739498" y="2139210"/>
                  </a:lnTo>
                  <a:lnTo>
                    <a:pt x="1742067" y="2139210"/>
                  </a:lnTo>
                  <a:lnTo>
                    <a:pt x="1743399" y="2136640"/>
                  </a:lnTo>
                  <a:lnTo>
                    <a:pt x="1743399" y="2134069"/>
                  </a:lnTo>
                  <a:lnTo>
                    <a:pt x="1743399" y="2132832"/>
                  </a:lnTo>
                  <a:lnTo>
                    <a:pt x="1743399" y="2131499"/>
                  </a:lnTo>
                  <a:lnTo>
                    <a:pt x="1739498" y="2132832"/>
                  </a:lnTo>
                  <a:lnTo>
                    <a:pt x="1736928" y="2132832"/>
                  </a:lnTo>
                  <a:lnTo>
                    <a:pt x="1734359" y="2131499"/>
                  </a:lnTo>
                  <a:lnTo>
                    <a:pt x="1731790" y="2132832"/>
                  </a:lnTo>
                  <a:lnTo>
                    <a:pt x="1730458" y="2134069"/>
                  </a:lnTo>
                  <a:lnTo>
                    <a:pt x="1730458" y="2136640"/>
                  </a:lnTo>
                  <a:lnTo>
                    <a:pt x="1729221" y="2136640"/>
                  </a:lnTo>
                  <a:lnTo>
                    <a:pt x="1727889" y="2137973"/>
                  </a:lnTo>
                  <a:lnTo>
                    <a:pt x="1723987" y="2137973"/>
                  </a:lnTo>
                  <a:lnTo>
                    <a:pt x="1721418" y="2137973"/>
                  </a:lnTo>
                  <a:lnTo>
                    <a:pt x="1718849" y="2139210"/>
                  </a:lnTo>
                  <a:lnTo>
                    <a:pt x="1713711" y="2136640"/>
                  </a:lnTo>
                  <a:lnTo>
                    <a:pt x="1709810" y="2135402"/>
                  </a:lnTo>
                  <a:lnTo>
                    <a:pt x="1702102" y="2136640"/>
                  </a:lnTo>
                  <a:lnTo>
                    <a:pt x="1700770" y="2135402"/>
                  </a:lnTo>
                  <a:lnTo>
                    <a:pt x="1700770" y="2131499"/>
                  </a:lnTo>
                  <a:lnTo>
                    <a:pt x="1699533" y="2130166"/>
                  </a:lnTo>
                  <a:lnTo>
                    <a:pt x="1698201" y="2128929"/>
                  </a:lnTo>
                  <a:lnTo>
                    <a:pt x="1696869" y="2128929"/>
                  </a:lnTo>
                  <a:lnTo>
                    <a:pt x="1691731" y="2131499"/>
                  </a:lnTo>
                  <a:lnTo>
                    <a:pt x="1686592" y="2131499"/>
                  </a:lnTo>
                  <a:lnTo>
                    <a:pt x="1681454" y="2131499"/>
                  </a:lnTo>
                  <a:lnTo>
                    <a:pt x="1676316" y="2130166"/>
                  </a:lnTo>
                  <a:lnTo>
                    <a:pt x="1673652" y="2128929"/>
                  </a:lnTo>
                  <a:lnTo>
                    <a:pt x="1672415" y="2127596"/>
                  </a:lnTo>
                  <a:lnTo>
                    <a:pt x="1672415" y="2126358"/>
                  </a:lnTo>
                  <a:lnTo>
                    <a:pt x="1672415" y="2125025"/>
                  </a:lnTo>
                  <a:lnTo>
                    <a:pt x="1674984" y="2126358"/>
                  </a:lnTo>
                  <a:lnTo>
                    <a:pt x="1680122" y="2126358"/>
                  </a:lnTo>
                  <a:lnTo>
                    <a:pt x="1685260" y="2127596"/>
                  </a:lnTo>
                  <a:lnTo>
                    <a:pt x="1687925" y="2127596"/>
                  </a:lnTo>
                  <a:lnTo>
                    <a:pt x="1693063" y="2126358"/>
                  </a:lnTo>
                  <a:lnTo>
                    <a:pt x="1695632" y="2125025"/>
                  </a:lnTo>
                  <a:lnTo>
                    <a:pt x="1696869" y="2123693"/>
                  </a:lnTo>
                  <a:lnTo>
                    <a:pt x="1696869" y="2122455"/>
                  </a:lnTo>
                  <a:lnTo>
                    <a:pt x="1695632" y="2121123"/>
                  </a:lnTo>
                  <a:lnTo>
                    <a:pt x="1694300" y="2119885"/>
                  </a:lnTo>
                  <a:lnTo>
                    <a:pt x="1693063" y="2121123"/>
                  </a:lnTo>
                  <a:lnTo>
                    <a:pt x="1690494" y="2121123"/>
                  </a:lnTo>
                  <a:lnTo>
                    <a:pt x="1686592" y="2119885"/>
                  </a:lnTo>
                  <a:lnTo>
                    <a:pt x="1684023" y="2118552"/>
                  </a:lnTo>
                  <a:lnTo>
                    <a:pt x="1682691" y="2118552"/>
                  </a:lnTo>
                  <a:lnTo>
                    <a:pt x="1682691" y="2117314"/>
                  </a:lnTo>
                  <a:lnTo>
                    <a:pt x="1684023" y="2115982"/>
                  </a:lnTo>
                  <a:lnTo>
                    <a:pt x="1685260" y="2114649"/>
                  </a:lnTo>
                  <a:lnTo>
                    <a:pt x="1687925" y="2115982"/>
                  </a:lnTo>
                  <a:lnTo>
                    <a:pt x="1689161" y="2117314"/>
                  </a:lnTo>
                  <a:lnTo>
                    <a:pt x="1690494" y="2118552"/>
                  </a:lnTo>
                  <a:lnTo>
                    <a:pt x="1691731" y="2118552"/>
                  </a:lnTo>
                  <a:lnTo>
                    <a:pt x="1690494" y="2114649"/>
                  </a:lnTo>
                  <a:lnTo>
                    <a:pt x="1689161" y="2108176"/>
                  </a:lnTo>
                  <a:lnTo>
                    <a:pt x="1687925" y="2106938"/>
                  </a:lnTo>
                  <a:lnTo>
                    <a:pt x="1686592" y="2106938"/>
                  </a:lnTo>
                  <a:lnTo>
                    <a:pt x="1684023" y="2106938"/>
                  </a:lnTo>
                  <a:lnTo>
                    <a:pt x="1680122" y="2105700"/>
                  </a:lnTo>
                  <a:lnTo>
                    <a:pt x="1678885" y="2103130"/>
                  </a:lnTo>
                  <a:lnTo>
                    <a:pt x="1680122" y="2101797"/>
                  </a:lnTo>
                  <a:lnTo>
                    <a:pt x="1682691" y="2103130"/>
                  </a:lnTo>
                  <a:lnTo>
                    <a:pt x="1685260" y="2104367"/>
                  </a:lnTo>
                  <a:lnTo>
                    <a:pt x="1685260" y="2103130"/>
                  </a:lnTo>
                  <a:lnTo>
                    <a:pt x="1680122" y="2097894"/>
                  </a:lnTo>
                  <a:lnTo>
                    <a:pt x="1674984" y="2092753"/>
                  </a:lnTo>
                  <a:lnTo>
                    <a:pt x="1672415" y="2091516"/>
                  </a:lnTo>
                  <a:lnTo>
                    <a:pt x="1672415" y="2088850"/>
                  </a:lnTo>
                  <a:lnTo>
                    <a:pt x="1672415" y="2087612"/>
                  </a:lnTo>
                  <a:lnTo>
                    <a:pt x="1672415" y="2086280"/>
                  </a:lnTo>
                  <a:lnTo>
                    <a:pt x="1676316" y="2086280"/>
                  </a:lnTo>
                  <a:lnTo>
                    <a:pt x="1678885" y="2090183"/>
                  </a:lnTo>
                  <a:lnTo>
                    <a:pt x="1682691" y="2096656"/>
                  </a:lnTo>
                  <a:lnTo>
                    <a:pt x="1684023" y="2099227"/>
                  </a:lnTo>
                  <a:lnTo>
                    <a:pt x="1686592" y="2100465"/>
                  </a:lnTo>
                  <a:lnTo>
                    <a:pt x="1687925" y="2101797"/>
                  </a:lnTo>
                  <a:lnTo>
                    <a:pt x="1689161" y="2104367"/>
                  </a:lnTo>
                  <a:lnTo>
                    <a:pt x="1690494" y="2104367"/>
                  </a:lnTo>
                  <a:lnTo>
                    <a:pt x="1690494" y="2101797"/>
                  </a:lnTo>
                  <a:lnTo>
                    <a:pt x="1691731" y="2100465"/>
                  </a:lnTo>
                  <a:lnTo>
                    <a:pt x="1693063" y="2101797"/>
                  </a:lnTo>
                  <a:lnTo>
                    <a:pt x="1694300" y="2104367"/>
                  </a:lnTo>
                  <a:lnTo>
                    <a:pt x="1694300" y="2109509"/>
                  </a:lnTo>
                  <a:lnTo>
                    <a:pt x="1695632" y="2113411"/>
                  </a:lnTo>
                  <a:lnTo>
                    <a:pt x="1695632" y="2114649"/>
                  </a:lnTo>
                  <a:lnTo>
                    <a:pt x="1699533" y="2115982"/>
                  </a:lnTo>
                  <a:lnTo>
                    <a:pt x="1700770" y="2115982"/>
                  </a:lnTo>
                  <a:lnTo>
                    <a:pt x="1702102" y="2117314"/>
                  </a:lnTo>
                  <a:lnTo>
                    <a:pt x="1702102" y="2118552"/>
                  </a:lnTo>
                  <a:lnTo>
                    <a:pt x="1700770" y="2121123"/>
                  </a:lnTo>
                  <a:lnTo>
                    <a:pt x="1700770" y="2123693"/>
                  </a:lnTo>
                  <a:lnTo>
                    <a:pt x="1703339" y="2125025"/>
                  </a:lnTo>
                  <a:lnTo>
                    <a:pt x="1707241" y="2126358"/>
                  </a:lnTo>
                  <a:lnTo>
                    <a:pt x="1708573" y="2126358"/>
                  </a:lnTo>
                  <a:lnTo>
                    <a:pt x="1711142" y="2123693"/>
                  </a:lnTo>
                  <a:lnTo>
                    <a:pt x="1712379" y="2121123"/>
                  </a:lnTo>
                  <a:lnTo>
                    <a:pt x="1713711" y="2121123"/>
                  </a:lnTo>
                  <a:lnTo>
                    <a:pt x="1712379" y="2119885"/>
                  </a:lnTo>
                  <a:lnTo>
                    <a:pt x="1711142" y="2119885"/>
                  </a:lnTo>
                  <a:lnTo>
                    <a:pt x="1707241" y="2121123"/>
                  </a:lnTo>
                  <a:lnTo>
                    <a:pt x="1704671" y="2121123"/>
                  </a:lnTo>
                  <a:lnTo>
                    <a:pt x="1703339" y="2118552"/>
                  </a:lnTo>
                  <a:lnTo>
                    <a:pt x="1704671" y="2115982"/>
                  </a:lnTo>
                  <a:lnTo>
                    <a:pt x="1703339" y="2114649"/>
                  </a:lnTo>
                  <a:lnTo>
                    <a:pt x="1703339" y="2112079"/>
                  </a:lnTo>
                  <a:lnTo>
                    <a:pt x="1703339" y="2110841"/>
                  </a:lnTo>
                  <a:lnTo>
                    <a:pt x="1704671" y="2110841"/>
                  </a:lnTo>
                  <a:lnTo>
                    <a:pt x="1709810" y="2112079"/>
                  </a:lnTo>
                  <a:lnTo>
                    <a:pt x="1713711" y="2113411"/>
                  </a:lnTo>
                  <a:lnTo>
                    <a:pt x="1714948" y="2114649"/>
                  </a:lnTo>
                  <a:lnTo>
                    <a:pt x="1716280" y="2114649"/>
                  </a:lnTo>
                  <a:lnTo>
                    <a:pt x="1716280" y="2117314"/>
                  </a:lnTo>
                  <a:lnTo>
                    <a:pt x="1714948" y="2118552"/>
                  </a:lnTo>
                  <a:lnTo>
                    <a:pt x="1716280" y="2118552"/>
                  </a:lnTo>
                  <a:lnTo>
                    <a:pt x="1717612" y="2119885"/>
                  </a:lnTo>
                  <a:lnTo>
                    <a:pt x="1720181" y="2117314"/>
                  </a:lnTo>
                  <a:lnTo>
                    <a:pt x="1721418" y="2115982"/>
                  </a:lnTo>
                  <a:lnTo>
                    <a:pt x="1721418" y="2114649"/>
                  </a:lnTo>
                  <a:lnTo>
                    <a:pt x="1721418" y="2113411"/>
                  </a:lnTo>
                  <a:lnTo>
                    <a:pt x="1720181" y="2113411"/>
                  </a:lnTo>
                  <a:lnTo>
                    <a:pt x="1718849" y="2112079"/>
                  </a:lnTo>
                  <a:lnTo>
                    <a:pt x="1720181" y="2109509"/>
                  </a:lnTo>
                  <a:lnTo>
                    <a:pt x="1722750" y="2106938"/>
                  </a:lnTo>
                  <a:lnTo>
                    <a:pt x="1723987" y="2105700"/>
                  </a:lnTo>
                  <a:lnTo>
                    <a:pt x="1726557" y="2104367"/>
                  </a:lnTo>
                  <a:lnTo>
                    <a:pt x="1727889" y="2105700"/>
                  </a:lnTo>
                  <a:lnTo>
                    <a:pt x="1727889" y="2108176"/>
                  </a:lnTo>
                  <a:lnTo>
                    <a:pt x="1729221" y="2106938"/>
                  </a:lnTo>
                  <a:lnTo>
                    <a:pt x="1730458" y="2104367"/>
                  </a:lnTo>
                  <a:lnTo>
                    <a:pt x="1731790" y="2101797"/>
                  </a:lnTo>
                  <a:lnTo>
                    <a:pt x="1730458" y="2099227"/>
                  </a:lnTo>
                  <a:lnTo>
                    <a:pt x="1729221" y="2096656"/>
                  </a:lnTo>
                  <a:lnTo>
                    <a:pt x="1727889" y="2095323"/>
                  </a:lnTo>
                  <a:lnTo>
                    <a:pt x="1726557" y="2096656"/>
                  </a:lnTo>
                  <a:lnTo>
                    <a:pt x="1723987" y="2100465"/>
                  </a:lnTo>
                  <a:lnTo>
                    <a:pt x="1722750" y="2101797"/>
                  </a:lnTo>
                  <a:lnTo>
                    <a:pt x="1721418" y="2101797"/>
                  </a:lnTo>
                  <a:lnTo>
                    <a:pt x="1718849" y="2101797"/>
                  </a:lnTo>
                  <a:lnTo>
                    <a:pt x="1717612" y="2100465"/>
                  </a:lnTo>
                  <a:lnTo>
                    <a:pt x="1717612" y="2099227"/>
                  </a:lnTo>
                  <a:lnTo>
                    <a:pt x="1718849" y="2097894"/>
                  </a:lnTo>
                  <a:lnTo>
                    <a:pt x="1721418" y="2097894"/>
                  </a:lnTo>
                  <a:lnTo>
                    <a:pt x="1722750" y="2096656"/>
                  </a:lnTo>
                  <a:lnTo>
                    <a:pt x="1721418" y="2094086"/>
                  </a:lnTo>
                  <a:lnTo>
                    <a:pt x="1720181" y="2091516"/>
                  </a:lnTo>
                  <a:lnTo>
                    <a:pt x="1720181" y="2088850"/>
                  </a:lnTo>
                  <a:lnTo>
                    <a:pt x="1721418" y="2087612"/>
                  </a:lnTo>
                  <a:lnTo>
                    <a:pt x="1721418" y="2086280"/>
                  </a:lnTo>
                  <a:lnTo>
                    <a:pt x="1720181" y="2086280"/>
                  </a:lnTo>
                  <a:lnTo>
                    <a:pt x="1720181" y="2085042"/>
                  </a:lnTo>
                  <a:lnTo>
                    <a:pt x="1716280" y="2086280"/>
                  </a:lnTo>
                  <a:lnTo>
                    <a:pt x="1712379" y="2086280"/>
                  </a:lnTo>
                  <a:lnTo>
                    <a:pt x="1709810" y="2085042"/>
                  </a:lnTo>
                  <a:lnTo>
                    <a:pt x="1707241" y="2081139"/>
                  </a:lnTo>
                  <a:lnTo>
                    <a:pt x="1707241" y="2079806"/>
                  </a:lnTo>
                  <a:lnTo>
                    <a:pt x="1708573" y="2079806"/>
                  </a:lnTo>
                  <a:lnTo>
                    <a:pt x="1709810" y="2081139"/>
                  </a:lnTo>
                  <a:lnTo>
                    <a:pt x="1712379" y="2082376"/>
                  </a:lnTo>
                  <a:lnTo>
                    <a:pt x="1713711" y="2083709"/>
                  </a:lnTo>
                  <a:lnTo>
                    <a:pt x="1717612" y="2083709"/>
                  </a:lnTo>
                  <a:lnTo>
                    <a:pt x="1721418" y="2083709"/>
                  </a:lnTo>
                  <a:lnTo>
                    <a:pt x="1721418" y="2082376"/>
                  </a:lnTo>
                  <a:lnTo>
                    <a:pt x="1721418" y="2077236"/>
                  </a:lnTo>
                  <a:lnTo>
                    <a:pt x="1722750" y="2073428"/>
                  </a:lnTo>
                  <a:lnTo>
                    <a:pt x="1723987" y="2072095"/>
                  </a:lnTo>
                  <a:lnTo>
                    <a:pt x="1723987" y="2073428"/>
                  </a:lnTo>
                  <a:lnTo>
                    <a:pt x="1723987" y="2075998"/>
                  </a:lnTo>
                  <a:lnTo>
                    <a:pt x="1723987" y="2079806"/>
                  </a:lnTo>
                  <a:lnTo>
                    <a:pt x="1723987" y="2083709"/>
                  </a:lnTo>
                  <a:lnTo>
                    <a:pt x="1723987" y="2090183"/>
                  </a:lnTo>
                  <a:lnTo>
                    <a:pt x="1723987" y="2091516"/>
                  </a:lnTo>
                  <a:lnTo>
                    <a:pt x="1725320" y="2092753"/>
                  </a:lnTo>
                  <a:lnTo>
                    <a:pt x="1727889" y="2094086"/>
                  </a:lnTo>
                  <a:lnTo>
                    <a:pt x="1727889" y="2092753"/>
                  </a:lnTo>
                  <a:lnTo>
                    <a:pt x="1727889" y="2091516"/>
                  </a:lnTo>
                  <a:lnTo>
                    <a:pt x="1726557" y="2090183"/>
                  </a:lnTo>
                  <a:lnTo>
                    <a:pt x="1725320" y="2088850"/>
                  </a:lnTo>
                  <a:lnTo>
                    <a:pt x="1726557" y="2087612"/>
                  </a:lnTo>
                  <a:lnTo>
                    <a:pt x="1726557" y="2086280"/>
                  </a:lnTo>
                  <a:lnTo>
                    <a:pt x="1727889" y="2086280"/>
                  </a:lnTo>
                  <a:lnTo>
                    <a:pt x="1730458" y="2087612"/>
                  </a:lnTo>
                  <a:lnTo>
                    <a:pt x="1731790" y="2090183"/>
                  </a:lnTo>
                  <a:lnTo>
                    <a:pt x="1731790" y="2091516"/>
                  </a:lnTo>
                  <a:lnTo>
                    <a:pt x="1734359" y="2096656"/>
                  </a:lnTo>
                  <a:lnTo>
                    <a:pt x="1734359" y="2103130"/>
                  </a:lnTo>
                  <a:lnTo>
                    <a:pt x="1733027" y="2108176"/>
                  </a:lnTo>
                  <a:lnTo>
                    <a:pt x="1731790" y="2112079"/>
                  </a:lnTo>
                  <a:lnTo>
                    <a:pt x="1731790" y="2113411"/>
                  </a:lnTo>
                  <a:lnTo>
                    <a:pt x="1733027" y="2114649"/>
                  </a:lnTo>
                  <a:lnTo>
                    <a:pt x="1734359" y="2113411"/>
                  </a:lnTo>
                  <a:lnTo>
                    <a:pt x="1735596" y="2113411"/>
                  </a:lnTo>
                  <a:lnTo>
                    <a:pt x="1736928" y="2113411"/>
                  </a:lnTo>
                  <a:lnTo>
                    <a:pt x="1738260" y="2115982"/>
                  </a:lnTo>
                  <a:lnTo>
                    <a:pt x="1738260" y="2118552"/>
                  </a:lnTo>
                  <a:lnTo>
                    <a:pt x="1736928" y="2119885"/>
                  </a:lnTo>
                  <a:lnTo>
                    <a:pt x="1735596" y="2119885"/>
                  </a:lnTo>
                  <a:lnTo>
                    <a:pt x="1733027" y="2118552"/>
                  </a:lnTo>
                  <a:lnTo>
                    <a:pt x="1730458" y="2118552"/>
                  </a:lnTo>
                  <a:lnTo>
                    <a:pt x="1729221" y="2118552"/>
                  </a:lnTo>
                  <a:lnTo>
                    <a:pt x="1730458" y="2121123"/>
                  </a:lnTo>
                  <a:lnTo>
                    <a:pt x="1731790" y="2123693"/>
                  </a:lnTo>
                  <a:lnTo>
                    <a:pt x="1733027" y="2123693"/>
                  </a:lnTo>
                  <a:lnTo>
                    <a:pt x="1734359" y="2123693"/>
                  </a:lnTo>
                  <a:lnTo>
                    <a:pt x="1738260" y="2122455"/>
                  </a:lnTo>
                  <a:lnTo>
                    <a:pt x="1740735" y="2119885"/>
                  </a:lnTo>
                  <a:lnTo>
                    <a:pt x="1740735" y="2118552"/>
                  </a:lnTo>
                  <a:lnTo>
                    <a:pt x="1743399" y="2119885"/>
                  </a:lnTo>
                  <a:lnTo>
                    <a:pt x="1747205" y="2119885"/>
                  </a:lnTo>
                  <a:lnTo>
                    <a:pt x="1749774" y="2108176"/>
                  </a:lnTo>
                  <a:lnTo>
                    <a:pt x="1755008" y="2091516"/>
                  </a:lnTo>
                  <a:lnTo>
                    <a:pt x="1758909" y="2077236"/>
                  </a:lnTo>
                  <a:lnTo>
                    <a:pt x="1764047" y="2066954"/>
                  </a:lnTo>
                  <a:lnTo>
                    <a:pt x="1767853" y="2064384"/>
                  </a:lnTo>
                  <a:lnTo>
                    <a:pt x="1770518" y="2060481"/>
                  </a:lnTo>
                  <a:lnTo>
                    <a:pt x="1770518" y="2054007"/>
                  </a:lnTo>
                  <a:lnTo>
                    <a:pt x="1773087" y="2047534"/>
                  </a:lnTo>
                  <a:lnTo>
                    <a:pt x="1776893" y="2038490"/>
                  </a:lnTo>
                  <a:lnTo>
                    <a:pt x="1778225" y="2037252"/>
                  </a:lnTo>
                  <a:lnTo>
                    <a:pt x="1780794" y="2038490"/>
                  </a:lnTo>
                  <a:lnTo>
                    <a:pt x="1780794" y="2037252"/>
                  </a:lnTo>
                  <a:lnTo>
                    <a:pt x="1778225" y="2035919"/>
                  </a:lnTo>
                  <a:lnTo>
                    <a:pt x="1775656" y="2035919"/>
                  </a:lnTo>
                  <a:lnTo>
                    <a:pt x="1774324" y="2034682"/>
                  </a:lnTo>
                  <a:lnTo>
                    <a:pt x="1773087" y="2033350"/>
                  </a:lnTo>
                  <a:lnTo>
                    <a:pt x="1770518" y="2033350"/>
                  </a:lnTo>
                  <a:lnTo>
                    <a:pt x="1769185" y="2033350"/>
                  </a:lnTo>
                  <a:lnTo>
                    <a:pt x="1767853" y="2033350"/>
                  </a:lnTo>
                  <a:lnTo>
                    <a:pt x="1767853" y="2034682"/>
                  </a:lnTo>
                  <a:lnTo>
                    <a:pt x="1766616" y="2038490"/>
                  </a:lnTo>
                  <a:lnTo>
                    <a:pt x="1766616" y="2043726"/>
                  </a:lnTo>
                  <a:lnTo>
                    <a:pt x="1766616" y="2044963"/>
                  </a:lnTo>
                  <a:lnTo>
                    <a:pt x="1765284" y="2047534"/>
                  </a:lnTo>
                  <a:lnTo>
                    <a:pt x="1764047" y="2048866"/>
                  </a:lnTo>
                  <a:lnTo>
                    <a:pt x="1761478" y="2050104"/>
                  </a:lnTo>
                  <a:lnTo>
                    <a:pt x="1760146" y="2048866"/>
                  </a:lnTo>
                  <a:lnTo>
                    <a:pt x="1758909" y="2046296"/>
                  </a:lnTo>
                  <a:lnTo>
                    <a:pt x="1760146" y="2043726"/>
                  </a:lnTo>
                  <a:lnTo>
                    <a:pt x="1760146" y="2042393"/>
                  </a:lnTo>
                  <a:lnTo>
                    <a:pt x="1761478" y="2042393"/>
                  </a:lnTo>
                  <a:lnTo>
                    <a:pt x="1764047" y="2043726"/>
                  </a:lnTo>
                  <a:lnTo>
                    <a:pt x="1764047" y="2042393"/>
                  </a:lnTo>
                  <a:lnTo>
                    <a:pt x="1764047" y="2038490"/>
                  </a:lnTo>
                  <a:lnTo>
                    <a:pt x="1761478" y="2035919"/>
                  </a:lnTo>
                  <a:lnTo>
                    <a:pt x="1761478" y="2032112"/>
                  </a:lnTo>
                  <a:lnTo>
                    <a:pt x="1761478" y="2030779"/>
                  </a:lnTo>
                  <a:lnTo>
                    <a:pt x="1764047" y="2030779"/>
                  </a:lnTo>
                  <a:lnTo>
                    <a:pt x="1764047" y="2029541"/>
                  </a:lnTo>
                  <a:lnTo>
                    <a:pt x="1761478" y="2026875"/>
                  </a:lnTo>
                  <a:lnTo>
                    <a:pt x="1756245" y="2024306"/>
                  </a:lnTo>
                  <a:lnTo>
                    <a:pt x="1751106" y="2019164"/>
                  </a:lnTo>
                  <a:lnTo>
                    <a:pt x="1751106" y="2015262"/>
                  </a:lnTo>
                  <a:lnTo>
                    <a:pt x="1752439" y="2011453"/>
                  </a:lnTo>
                  <a:lnTo>
                    <a:pt x="1753675" y="2008883"/>
                  </a:lnTo>
                  <a:lnTo>
                    <a:pt x="1753675" y="2006313"/>
                  </a:lnTo>
                  <a:lnTo>
                    <a:pt x="1753675" y="2004980"/>
                  </a:lnTo>
                  <a:lnTo>
                    <a:pt x="1752439" y="2004980"/>
                  </a:lnTo>
                  <a:lnTo>
                    <a:pt x="1751106" y="2004980"/>
                  </a:lnTo>
                  <a:lnTo>
                    <a:pt x="1743399" y="2007550"/>
                  </a:lnTo>
                  <a:lnTo>
                    <a:pt x="1735596" y="2007550"/>
                  </a:lnTo>
                  <a:lnTo>
                    <a:pt x="1733027" y="2006313"/>
                  </a:lnTo>
                  <a:lnTo>
                    <a:pt x="1731790" y="2002410"/>
                  </a:lnTo>
                  <a:lnTo>
                    <a:pt x="1730458" y="2001077"/>
                  </a:lnTo>
                  <a:lnTo>
                    <a:pt x="1726557" y="1999839"/>
                  </a:lnTo>
                  <a:lnTo>
                    <a:pt x="1726557" y="1998506"/>
                  </a:lnTo>
                  <a:lnTo>
                    <a:pt x="1727889" y="1995936"/>
                  </a:lnTo>
                  <a:lnTo>
                    <a:pt x="1730458" y="1995936"/>
                  </a:lnTo>
                  <a:lnTo>
                    <a:pt x="1730458" y="1994604"/>
                  </a:lnTo>
                  <a:lnTo>
                    <a:pt x="1733027" y="1995936"/>
                  </a:lnTo>
                  <a:lnTo>
                    <a:pt x="1734359" y="1998506"/>
                  </a:lnTo>
                  <a:lnTo>
                    <a:pt x="1735596" y="1999839"/>
                  </a:lnTo>
                  <a:lnTo>
                    <a:pt x="1736928" y="2001077"/>
                  </a:lnTo>
                  <a:lnTo>
                    <a:pt x="1738260" y="2001077"/>
                  </a:lnTo>
                  <a:lnTo>
                    <a:pt x="1739498" y="1999839"/>
                  </a:lnTo>
                  <a:lnTo>
                    <a:pt x="1738260" y="1997269"/>
                  </a:lnTo>
                  <a:lnTo>
                    <a:pt x="1739498" y="1997269"/>
                  </a:lnTo>
                  <a:lnTo>
                    <a:pt x="1739498" y="1995936"/>
                  </a:lnTo>
                  <a:lnTo>
                    <a:pt x="1744636" y="1994604"/>
                  </a:lnTo>
                  <a:lnTo>
                    <a:pt x="1751106" y="1994604"/>
                  </a:lnTo>
                  <a:lnTo>
                    <a:pt x="1756245" y="1994604"/>
                  </a:lnTo>
                  <a:lnTo>
                    <a:pt x="1762715" y="1995936"/>
                  </a:lnTo>
                  <a:lnTo>
                    <a:pt x="1762715" y="1997269"/>
                  </a:lnTo>
                  <a:lnTo>
                    <a:pt x="1761478" y="1998506"/>
                  </a:lnTo>
                  <a:lnTo>
                    <a:pt x="1758909" y="1999839"/>
                  </a:lnTo>
                  <a:lnTo>
                    <a:pt x="1757577" y="2002410"/>
                  </a:lnTo>
                  <a:lnTo>
                    <a:pt x="1758909" y="2003647"/>
                  </a:lnTo>
                  <a:lnTo>
                    <a:pt x="1762715" y="2003647"/>
                  </a:lnTo>
                  <a:lnTo>
                    <a:pt x="1767853" y="2001077"/>
                  </a:lnTo>
                  <a:lnTo>
                    <a:pt x="1770518" y="1998506"/>
                  </a:lnTo>
                  <a:lnTo>
                    <a:pt x="1774324" y="1997269"/>
                  </a:lnTo>
                  <a:lnTo>
                    <a:pt x="1778225" y="1997269"/>
                  </a:lnTo>
                  <a:lnTo>
                    <a:pt x="1782126" y="1998506"/>
                  </a:lnTo>
                  <a:lnTo>
                    <a:pt x="1785932" y="2001077"/>
                  </a:lnTo>
                  <a:lnTo>
                    <a:pt x="1788501" y="2004980"/>
                  </a:lnTo>
                  <a:lnTo>
                    <a:pt x="1788501" y="2006313"/>
                  </a:lnTo>
                  <a:lnTo>
                    <a:pt x="1782126" y="2007550"/>
                  </a:lnTo>
                  <a:lnTo>
                    <a:pt x="1783363" y="2008883"/>
                  </a:lnTo>
                  <a:lnTo>
                    <a:pt x="1787264" y="2010121"/>
                  </a:lnTo>
                  <a:lnTo>
                    <a:pt x="1792403" y="2010121"/>
                  </a:lnTo>
                  <a:lnTo>
                    <a:pt x="1794972" y="2007550"/>
                  </a:lnTo>
                  <a:lnTo>
                    <a:pt x="1798873" y="2001077"/>
                  </a:lnTo>
                  <a:lnTo>
                    <a:pt x="1804107" y="1990795"/>
                  </a:lnTo>
                  <a:lnTo>
                    <a:pt x="1807913" y="1982989"/>
                  </a:lnTo>
                  <a:lnTo>
                    <a:pt x="1813051" y="1979181"/>
                  </a:lnTo>
                  <a:lnTo>
                    <a:pt x="1815620" y="1975278"/>
                  </a:lnTo>
                  <a:lnTo>
                    <a:pt x="1818284" y="1975278"/>
                  </a:lnTo>
                  <a:lnTo>
                    <a:pt x="1819521" y="1975278"/>
                  </a:lnTo>
                  <a:lnTo>
                    <a:pt x="1819521" y="1973945"/>
                  </a:lnTo>
                  <a:lnTo>
                    <a:pt x="1820853" y="1971375"/>
                  </a:lnTo>
                  <a:lnTo>
                    <a:pt x="1822091" y="1967567"/>
                  </a:lnTo>
                  <a:lnTo>
                    <a:pt x="1822091" y="1963664"/>
                  </a:lnTo>
                  <a:lnTo>
                    <a:pt x="1824660" y="1962331"/>
                  </a:lnTo>
                  <a:lnTo>
                    <a:pt x="1825992" y="1962331"/>
                  </a:lnTo>
                  <a:lnTo>
                    <a:pt x="1825992" y="1963664"/>
                  </a:lnTo>
                  <a:lnTo>
                    <a:pt x="1827229" y="1963664"/>
                  </a:lnTo>
                  <a:lnTo>
                    <a:pt x="1828561" y="1963664"/>
                  </a:lnTo>
                  <a:lnTo>
                    <a:pt x="1828561" y="1959761"/>
                  </a:lnTo>
                  <a:lnTo>
                    <a:pt x="1828561" y="1953287"/>
                  </a:lnTo>
                  <a:lnTo>
                    <a:pt x="1828561" y="1948147"/>
                  </a:lnTo>
                  <a:lnTo>
                    <a:pt x="1828561" y="1945576"/>
                  </a:lnTo>
                  <a:lnTo>
                    <a:pt x="1827229" y="1944243"/>
                  </a:lnTo>
                  <a:lnTo>
                    <a:pt x="1825992" y="1944243"/>
                  </a:lnTo>
                  <a:lnTo>
                    <a:pt x="1823423" y="1943005"/>
                  </a:lnTo>
                  <a:lnTo>
                    <a:pt x="1822091" y="1943005"/>
                  </a:lnTo>
                  <a:lnTo>
                    <a:pt x="1822091" y="1944243"/>
                  </a:lnTo>
                  <a:lnTo>
                    <a:pt x="1820853" y="1944243"/>
                  </a:lnTo>
                  <a:lnTo>
                    <a:pt x="1822091" y="1948147"/>
                  </a:lnTo>
                  <a:lnTo>
                    <a:pt x="1820853" y="1950717"/>
                  </a:lnTo>
                  <a:lnTo>
                    <a:pt x="1818284" y="1952049"/>
                  </a:lnTo>
                  <a:lnTo>
                    <a:pt x="1815620" y="1952049"/>
                  </a:lnTo>
                  <a:lnTo>
                    <a:pt x="1813051" y="1952049"/>
                  </a:lnTo>
                  <a:lnTo>
                    <a:pt x="1810482" y="1954620"/>
                  </a:lnTo>
                  <a:lnTo>
                    <a:pt x="1807913" y="1955858"/>
                  </a:lnTo>
                  <a:lnTo>
                    <a:pt x="1807913" y="1957191"/>
                  </a:lnTo>
                  <a:lnTo>
                    <a:pt x="1809245" y="1958523"/>
                  </a:lnTo>
                  <a:lnTo>
                    <a:pt x="1809245" y="1961093"/>
                  </a:lnTo>
                  <a:lnTo>
                    <a:pt x="1807913" y="1963664"/>
                  </a:lnTo>
                  <a:lnTo>
                    <a:pt x="1807913" y="1964996"/>
                  </a:lnTo>
                  <a:lnTo>
                    <a:pt x="1806676" y="1964996"/>
                  </a:lnTo>
                  <a:lnTo>
                    <a:pt x="1804107" y="1964996"/>
                  </a:lnTo>
                  <a:lnTo>
                    <a:pt x="1802774" y="1964996"/>
                  </a:lnTo>
                  <a:lnTo>
                    <a:pt x="1801442" y="1971375"/>
                  </a:lnTo>
                  <a:lnTo>
                    <a:pt x="1797636" y="1976516"/>
                  </a:lnTo>
                  <a:lnTo>
                    <a:pt x="1796304" y="1976516"/>
                  </a:lnTo>
                  <a:lnTo>
                    <a:pt x="1796304" y="1975278"/>
                  </a:lnTo>
                  <a:lnTo>
                    <a:pt x="1797636" y="1972707"/>
                  </a:lnTo>
                  <a:lnTo>
                    <a:pt x="1797636" y="1967567"/>
                  </a:lnTo>
                  <a:lnTo>
                    <a:pt x="1800205" y="1963664"/>
                  </a:lnTo>
                  <a:lnTo>
                    <a:pt x="1801442" y="1959761"/>
                  </a:lnTo>
                  <a:lnTo>
                    <a:pt x="1801442" y="1958523"/>
                  </a:lnTo>
                  <a:lnTo>
                    <a:pt x="1798873" y="1957191"/>
                  </a:lnTo>
                  <a:lnTo>
                    <a:pt x="1793735" y="1955858"/>
                  </a:lnTo>
                  <a:lnTo>
                    <a:pt x="1791166" y="1954620"/>
                  </a:lnTo>
                  <a:lnTo>
                    <a:pt x="1789834" y="1954620"/>
                  </a:lnTo>
                  <a:lnTo>
                    <a:pt x="1788501" y="1954620"/>
                  </a:lnTo>
                  <a:lnTo>
                    <a:pt x="1788501" y="1955858"/>
                  </a:lnTo>
                  <a:lnTo>
                    <a:pt x="1787264" y="1957191"/>
                  </a:lnTo>
                  <a:lnTo>
                    <a:pt x="1784695" y="1958523"/>
                  </a:lnTo>
                  <a:lnTo>
                    <a:pt x="1782126" y="1961093"/>
                  </a:lnTo>
                  <a:lnTo>
                    <a:pt x="1778225" y="1962331"/>
                  </a:lnTo>
                  <a:lnTo>
                    <a:pt x="1776893" y="1959761"/>
                  </a:lnTo>
                  <a:lnTo>
                    <a:pt x="1778225" y="1957191"/>
                  </a:lnTo>
                  <a:lnTo>
                    <a:pt x="1778225" y="1954620"/>
                  </a:lnTo>
                  <a:lnTo>
                    <a:pt x="1779557" y="1953287"/>
                  </a:lnTo>
                  <a:lnTo>
                    <a:pt x="1783363" y="1952049"/>
                  </a:lnTo>
                  <a:lnTo>
                    <a:pt x="1785932" y="1952049"/>
                  </a:lnTo>
                  <a:lnTo>
                    <a:pt x="1787264" y="1953287"/>
                  </a:lnTo>
                  <a:lnTo>
                    <a:pt x="1789834" y="1953287"/>
                  </a:lnTo>
                  <a:lnTo>
                    <a:pt x="1796304" y="1948147"/>
                  </a:lnTo>
                  <a:lnTo>
                    <a:pt x="1800205" y="1943005"/>
                  </a:lnTo>
                  <a:lnTo>
                    <a:pt x="1801442" y="1941673"/>
                  </a:lnTo>
                  <a:lnTo>
                    <a:pt x="1800205" y="1941673"/>
                  </a:lnTo>
                  <a:lnTo>
                    <a:pt x="1798873" y="1939103"/>
                  </a:lnTo>
                  <a:lnTo>
                    <a:pt x="1797636" y="1936532"/>
                  </a:lnTo>
                  <a:lnTo>
                    <a:pt x="1798873" y="1933962"/>
                  </a:lnTo>
                  <a:lnTo>
                    <a:pt x="1801442" y="1931391"/>
                  </a:lnTo>
                  <a:lnTo>
                    <a:pt x="1804107" y="1931391"/>
                  </a:lnTo>
                  <a:lnTo>
                    <a:pt x="1805344" y="1931391"/>
                  </a:lnTo>
                  <a:lnTo>
                    <a:pt x="1806676" y="1935294"/>
                  </a:lnTo>
                  <a:lnTo>
                    <a:pt x="1805344" y="1937865"/>
                  </a:lnTo>
                  <a:lnTo>
                    <a:pt x="1805344" y="1939103"/>
                  </a:lnTo>
                  <a:lnTo>
                    <a:pt x="1806676" y="1939103"/>
                  </a:lnTo>
                  <a:lnTo>
                    <a:pt x="1809245" y="1939103"/>
                  </a:lnTo>
                  <a:lnTo>
                    <a:pt x="1811814" y="1937865"/>
                  </a:lnTo>
                  <a:lnTo>
                    <a:pt x="1815620" y="1935294"/>
                  </a:lnTo>
                  <a:lnTo>
                    <a:pt x="1818284" y="1933962"/>
                  </a:lnTo>
                  <a:lnTo>
                    <a:pt x="1823423" y="1931391"/>
                  </a:lnTo>
                  <a:lnTo>
                    <a:pt x="1827229" y="1928821"/>
                  </a:lnTo>
                  <a:lnTo>
                    <a:pt x="1828561" y="1927488"/>
                  </a:lnTo>
                  <a:lnTo>
                    <a:pt x="1825992" y="1926156"/>
                  </a:lnTo>
                  <a:lnTo>
                    <a:pt x="1825992" y="1924918"/>
                  </a:lnTo>
                  <a:lnTo>
                    <a:pt x="1827229" y="1923585"/>
                  </a:lnTo>
                  <a:lnTo>
                    <a:pt x="1828561" y="1923585"/>
                  </a:lnTo>
                  <a:lnTo>
                    <a:pt x="1829893" y="1924918"/>
                  </a:lnTo>
                  <a:lnTo>
                    <a:pt x="1831130" y="1927488"/>
                  </a:lnTo>
                  <a:lnTo>
                    <a:pt x="1831130" y="1930059"/>
                  </a:lnTo>
                  <a:lnTo>
                    <a:pt x="1829893" y="1933962"/>
                  </a:lnTo>
                  <a:lnTo>
                    <a:pt x="1828561" y="1936532"/>
                  </a:lnTo>
                  <a:lnTo>
                    <a:pt x="1827229" y="1936532"/>
                  </a:lnTo>
                  <a:lnTo>
                    <a:pt x="1825992" y="1937865"/>
                  </a:lnTo>
                  <a:lnTo>
                    <a:pt x="1825992" y="1939103"/>
                  </a:lnTo>
                  <a:lnTo>
                    <a:pt x="1829893" y="1940435"/>
                  </a:lnTo>
                  <a:lnTo>
                    <a:pt x="1832462" y="1941673"/>
                  </a:lnTo>
                  <a:lnTo>
                    <a:pt x="1836363" y="1943005"/>
                  </a:lnTo>
                  <a:lnTo>
                    <a:pt x="1837601" y="1943005"/>
                  </a:lnTo>
                  <a:lnTo>
                    <a:pt x="1837601" y="1941673"/>
                  </a:lnTo>
                  <a:lnTo>
                    <a:pt x="1838933" y="1937865"/>
                  </a:lnTo>
                  <a:lnTo>
                    <a:pt x="1840170" y="1931391"/>
                  </a:lnTo>
                  <a:lnTo>
                    <a:pt x="1844071" y="1926156"/>
                  </a:lnTo>
                  <a:lnTo>
                    <a:pt x="1837601" y="1921015"/>
                  </a:lnTo>
                  <a:lnTo>
                    <a:pt x="1841502" y="1919777"/>
                  </a:lnTo>
                  <a:lnTo>
                    <a:pt x="1849209" y="1910734"/>
                  </a:lnTo>
                  <a:lnTo>
                    <a:pt x="1845403" y="1922347"/>
                  </a:lnTo>
                  <a:lnTo>
                    <a:pt x="1849209" y="1927488"/>
                  </a:lnTo>
                  <a:lnTo>
                    <a:pt x="1844071" y="1932629"/>
                  </a:lnTo>
                  <a:lnTo>
                    <a:pt x="1842834" y="1943005"/>
                  </a:lnTo>
                  <a:lnTo>
                    <a:pt x="1847972" y="1940435"/>
                  </a:lnTo>
                  <a:lnTo>
                    <a:pt x="1850542" y="1936532"/>
                  </a:lnTo>
                  <a:lnTo>
                    <a:pt x="1850542" y="1940435"/>
                  </a:lnTo>
                  <a:lnTo>
                    <a:pt x="1856917" y="1937865"/>
                  </a:lnTo>
                  <a:lnTo>
                    <a:pt x="1860818" y="1932629"/>
                  </a:lnTo>
                  <a:lnTo>
                    <a:pt x="1856917" y="1931391"/>
                  </a:lnTo>
                  <a:lnTo>
                    <a:pt x="1862150" y="1927488"/>
                  </a:lnTo>
                  <a:lnTo>
                    <a:pt x="1868621" y="1924918"/>
                  </a:lnTo>
                  <a:lnTo>
                    <a:pt x="1876328" y="1919777"/>
                  </a:lnTo>
                  <a:lnTo>
                    <a:pt x="1877565" y="1918445"/>
                  </a:lnTo>
                  <a:lnTo>
                    <a:pt x="1877565" y="1915874"/>
                  </a:lnTo>
                  <a:lnTo>
                    <a:pt x="1876328" y="1911971"/>
                  </a:lnTo>
                  <a:lnTo>
                    <a:pt x="1873759" y="1908163"/>
                  </a:lnTo>
                  <a:lnTo>
                    <a:pt x="1873759" y="1905592"/>
                  </a:lnTo>
                  <a:lnTo>
                    <a:pt x="1873759" y="1901690"/>
                  </a:lnTo>
                  <a:lnTo>
                    <a:pt x="1875091" y="1899119"/>
                  </a:lnTo>
                  <a:lnTo>
                    <a:pt x="1876328" y="1893978"/>
                  </a:lnTo>
                  <a:lnTo>
                    <a:pt x="1875091" y="1891313"/>
                  </a:lnTo>
                  <a:lnTo>
                    <a:pt x="1872427" y="1887505"/>
                  </a:lnTo>
                  <a:lnTo>
                    <a:pt x="1868621" y="1884934"/>
                  </a:lnTo>
                  <a:lnTo>
                    <a:pt x="1864719" y="1881032"/>
                  </a:lnTo>
                  <a:lnTo>
                    <a:pt x="1862150" y="1878461"/>
                  </a:lnTo>
                  <a:lnTo>
                    <a:pt x="1863387" y="1875890"/>
                  </a:lnTo>
                  <a:lnTo>
                    <a:pt x="1864719" y="1874558"/>
                  </a:lnTo>
                  <a:lnTo>
                    <a:pt x="1865956" y="1874558"/>
                  </a:lnTo>
                  <a:lnTo>
                    <a:pt x="1869858" y="1875890"/>
                  </a:lnTo>
                  <a:lnTo>
                    <a:pt x="1872427" y="1878461"/>
                  </a:lnTo>
                  <a:lnTo>
                    <a:pt x="1875091" y="1881032"/>
                  </a:lnTo>
                  <a:lnTo>
                    <a:pt x="1877565" y="1881032"/>
                  </a:lnTo>
                  <a:lnTo>
                    <a:pt x="1880229" y="1879699"/>
                  </a:lnTo>
                  <a:lnTo>
                    <a:pt x="1881466" y="1878461"/>
                  </a:lnTo>
                  <a:lnTo>
                    <a:pt x="1881466" y="1877128"/>
                  </a:lnTo>
                  <a:lnTo>
                    <a:pt x="1878897" y="1871988"/>
                  </a:lnTo>
                  <a:lnTo>
                    <a:pt x="1875091" y="1868084"/>
                  </a:lnTo>
                  <a:lnTo>
                    <a:pt x="1872427" y="1868084"/>
                  </a:lnTo>
                  <a:lnTo>
                    <a:pt x="1869858" y="1869417"/>
                  </a:lnTo>
                  <a:lnTo>
                    <a:pt x="1868621" y="1868084"/>
                  </a:lnTo>
                  <a:lnTo>
                    <a:pt x="1868621" y="1865514"/>
                  </a:lnTo>
                  <a:lnTo>
                    <a:pt x="1872427" y="1862944"/>
                  </a:lnTo>
                  <a:lnTo>
                    <a:pt x="1873759" y="1861706"/>
                  </a:lnTo>
                  <a:lnTo>
                    <a:pt x="1875091" y="1861706"/>
                  </a:lnTo>
                  <a:lnTo>
                    <a:pt x="1876328" y="1861706"/>
                  </a:lnTo>
                  <a:lnTo>
                    <a:pt x="1876328" y="1864277"/>
                  </a:lnTo>
                  <a:lnTo>
                    <a:pt x="1876328" y="1866846"/>
                  </a:lnTo>
                  <a:lnTo>
                    <a:pt x="1881466" y="1869417"/>
                  </a:lnTo>
                  <a:lnTo>
                    <a:pt x="1882798" y="1869417"/>
                  </a:lnTo>
                  <a:lnTo>
                    <a:pt x="1882798" y="1870655"/>
                  </a:lnTo>
                  <a:lnTo>
                    <a:pt x="1882798" y="1874558"/>
                  </a:lnTo>
                  <a:lnTo>
                    <a:pt x="1884035" y="1878461"/>
                  </a:lnTo>
                  <a:lnTo>
                    <a:pt x="1885368" y="1878461"/>
                  </a:lnTo>
                  <a:lnTo>
                    <a:pt x="1886604" y="1878461"/>
                  </a:lnTo>
                  <a:lnTo>
                    <a:pt x="1887937" y="1878461"/>
                  </a:lnTo>
                  <a:lnTo>
                    <a:pt x="1891743" y="1879699"/>
                  </a:lnTo>
                  <a:lnTo>
                    <a:pt x="1891743" y="1881032"/>
                  </a:lnTo>
                  <a:lnTo>
                    <a:pt x="1893075" y="1886172"/>
                  </a:lnTo>
                  <a:lnTo>
                    <a:pt x="1891743" y="1892646"/>
                  </a:lnTo>
                  <a:lnTo>
                    <a:pt x="1893075" y="1895216"/>
                  </a:lnTo>
                  <a:lnTo>
                    <a:pt x="1895644" y="1896548"/>
                  </a:lnTo>
                  <a:lnTo>
                    <a:pt x="1896976" y="1893978"/>
                  </a:lnTo>
                  <a:lnTo>
                    <a:pt x="1899545" y="1892646"/>
                  </a:lnTo>
                  <a:lnTo>
                    <a:pt x="1900877" y="1891313"/>
                  </a:lnTo>
                  <a:lnTo>
                    <a:pt x="1902114" y="1892646"/>
                  </a:lnTo>
                  <a:lnTo>
                    <a:pt x="1903447" y="1895216"/>
                  </a:lnTo>
                  <a:lnTo>
                    <a:pt x="1904684" y="1897786"/>
                  </a:lnTo>
                  <a:lnTo>
                    <a:pt x="1904684" y="1899119"/>
                  </a:lnTo>
                  <a:lnTo>
                    <a:pt x="1906016" y="1899119"/>
                  </a:lnTo>
                  <a:lnTo>
                    <a:pt x="1909917" y="1896548"/>
                  </a:lnTo>
                  <a:lnTo>
                    <a:pt x="1913723" y="1892646"/>
                  </a:lnTo>
                  <a:lnTo>
                    <a:pt x="1917624" y="1890075"/>
                  </a:lnTo>
                  <a:lnTo>
                    <a:pt x="1927901" y="1884934"/>
                  </a:lnTo>
                  <a:lnTo>
                    <a:pt x="1938273" y="1881032"/>
                  </a:lnTo>
                  <a:lnTo>
                    <a:pt x="1944743" y="1878461"/>
                  </a:lnTo>
                  <a:lnTo>
                    <a:pt x="1953783" y="1873225"/>
                  </a:lnTo>
                  <a:lnTo>
                    <a:pt x="1955020" y="1871988"/>
                  </a:lnTo>
                  <a:lnTo>
                    <a:pt x="1949882" y="1866846"/>
                  </a:lnTo>
                  <a:lnTo>
                    <a:pt x="1945980" y="1862944"/>
                  </a:lnTo>
                  <a:lnTo>
                    <a:pt x="1942174" y="1860373"/>
                  </a:lnTo>
                  <a:lnTo>
                    <a:pt x="1939510" y="1857803"/>
                  </a:lnTo>
                  <a:lnTo>
                    <a:pt x="1938273" y="1857803"/>
                  </a:lnTo>
                  <a:lnTo>
                    <a:pt x="1936941" y="1857803"/>
                  </a:lnTo>
                  <a:lnTo>
                    <a:pt x="1933135" y="1862944"/>
                  </a:lnTo>
                  <a:lnTo>
                    <a:pt x="1929233" y="1865514"/>
                  </a:lnTo>
                  <a:lnTo>
                    <a:pt x="1924095" y="1865514"/>
                  </a:lnTo>
                  <a:lnTo>
                    <a:pt x="1920194" y="1864277"/>
                  </a:lnTo>
                  <a:lnTo>
                    <a:pt x="1920194" y="1861706"/>
                  </a:lnTo>
                  <a:lnTo>
                    <a:pt x="1920194" y="1859135"/>
                  </a:lnTo>
                  <a:lnTo>
                    <a:pt x="1924095" y="1860373"/>
                  </a:lnTo>
                  <a:lnTo>
                    <a:pt x="1926664" y="1861706"/>
                  </a:lnTo>
                  <a:lnTo>
                    <a:pt x="1929233" y="1860373"/>
                  </a:lnTo>
                  <a:lnTo>
                    <a:pt x="1931802" y="1859135"/>
                  </a:lnTo>
                  <a:lnTo>
                    <a:pt x="1934372" y="1856470"/>
                  </a:lnTo>
                  <a:lnTo>
                    <a:pt x="1935704" y="1855233"/>
                  </a:lnTo>
                  <a:lnTo>
                    <a:pt x="1935704" y="1853900"/>
                  </a:lnTo>
                  <a:lnTo>
                    <a:pt x="1933135" y="1849997"/>
                  </a:lnTo>
                  <a:lnTo>
                    <a:pt x="1929233" y="1846189"/>
                  </a:lnTo>
                  <a:lnTo>
                    <a:pt x="1924095" y="1842286"/>
                  </a:lnTo>
                  <a:lnTo>
                    <a:pt x="1920194" y="1839715"/>
                  </a:lnTo>
                  <a:lnTo>
                    <a:pt x="1916293" y="1841048"/>
                  </a:lnTo>
                  <a:lnTo>
                    <a:pt x="1915055" y="1843618"/>
                  </a:lnTo>
                  <a:lnTo>
                    <a:pt x="1912486" y="1843618"/>
                  </a:lnTo>
                  <a:lnTo>
                    <a:pt x="1911154" y="1843618"/>
                  </a:lnTo>
                  <a:lnTo>
                    <a:pt x="1909917" y="1843618"/>
                  </a:lnTo>
                  <a:lnTo>
                    <a:pt x="1909917" y="1841048"/>
                  </a:lnTo>
                  <a:lnTo>
                    <a:pt x="1909917" y="1837145"/>
                  </a:lnTo>
                  <a:lnTo>
                    <a:pt x="1911154" y="1834575"/>
                  </a:lnTo>
                  <a:lnTo>
                    <a:pt x="1912486" y="1832004"/>
                  </a:lnTo>
                  <a:lnTo>
                    <a:pt x="1912486" y="1829433"/>
                  </a:lnTo>
                  <a:lnTo>
                    <a:pt x="1911154" y="1826768"/>
                  </a:lnTo>
                  <a:lnTo>
                    <a:pt x="1907348" y="1821627"/>
                  </a:lnTo>
                  <a:lnTo>
                    <a:pt x="1903447" y="1820295"/>
                  </a:lnTo>
                  <a:lnTo>
                    <a:pt x="1900877" y="1816487"/>
                  </a:lnTo>
                  <a:lnTo>
                    <a:pt x="1902114" y="1811346"/>
                  </a:lnTo>
                  <a:lnTo>
                    <a:pt x="1900877" y="1807443"/>
                  </a:lnTo>
                  <a:lnTo>
                    <a:pt x="1902114" y="1807443"/>
                  </a:lnTo>
                  <a:lnTo>
                    <a:pt x="1906016" y="1807443"/>
                  </a:lnTo>
                  <a:lnTo>
                    <a:pt x="1909917" y="1808680"/>
                  </a:lnTo>
                  <a:lnTo>
                    <a:pt x="1912486" y="1808680"/>
                  </a:lnTo>
                  <a:lnTo>
                    <a:pt x="1915055" y="1807443"/>
                  </a:lnTo>
                  <a:lnTo>
                    <a:pt x="1916293" y="1803540"/>
                  </a:lnTo>
                  <a:lnTo>
                    <a:pt x="1916293" y="1798399"/>
                  </a:lnTo>
                  <a:lnTo>
                    <a:pt x="1915055" y="1795829"/>
                  </a:lnTo>
                  <a:lnTo>
                    <a:pt x="1915055" y="1794496"/>
                  </a:lnTo>
                  <a:lnTo>
                    <a:pt x="1915055" y="1791925"/>
                  </a:lnTo>
                  <a:lnTo>
                    <a:pt x="1917624" y="1788118"/>
                  </a:lnTo>
                  <a:lnTo>
                    <a:pt x="1918862" y="1788118"/>
                  </a:lnTo>
                  <a:lnTo>
                    <a:pt x="1920194" y="1788118"/>
                  </a:lnTo>
                  <a:lnTo>
                    <a:pt x="1920194" y="1791925"/>
                  </a:lnTo>
                  <a:lnTo>
                    <a:pt x="1920194" y="1795829"/>
                  </a:lnTo>
                  <a:lnTo>
                    <a:pt x="1918862" y="1800969"/>
                  </a:lnTo>
                  <a:lnTo>
                    <a:pt x="1918862" y="1807443"/>
                  </a:lnTo>
                  <a:lnTo>
                    <a:pt x="1918862" y="1811346"/>
                  </a:lnTo>
                  <a:lnTo>
                    <a:pt x="1918862" y="1816487"/>
                  </a:lnTo>
                  <a:lnTo>
                    <a:pt x="1917624" y="1820295"/>
                  </a:lnTo>
                  <a:lnTo>
                    <a:pt x="1917624" y="1824198"/>
                  </a:lnTo>
                  <a:lnTo>
                    <a:pt x="1918862" y="1826768"/>
                  </a:lnTo>
                  <a:lnTo>
                    <a:pt x="1922763" y="1826768"/>
                  </a:lnTo>
                  <a:lnTo>
                    <a:pt x="1925332" y="1826768"/>
                  </a:lnTo>
                  <a:lnTo>
                    <a:pt x="1927901" y="1825531"/>
                  </a:lnTo>
                  <a:lnTo>
                    <a:pt x="1930470" y="1826768"/>
                  </a:lnTo>
                  <a:lnTo>
                    <a:pt x="1930470" y="1829433"/>
                  </a:lnTo>
                  <a:lnTo>
                    <a:pt x="1930470" y="1833242"/>
                  </a:lnTo>
                  <a:lnTo>
                    <a:pt x="1933135" y="1834575"/>
                  </a:lnTo>
                  <a:lnTo>
                    <a:pt x="1936941" y="1834575"/>
                  </a:lnTo>
                  <a:lnTo>
                    <a:pt x="1938273" y="1834575"/>
                  </a:lnTo>
                  <a:lnTo>
                    <a:pt x="1939510" y="1830671"/>
                  </a:lnTo>
                  <a:lnTo>
                    <a:pt x="1940842" y="1828101"/>
                  </a:lnTo>
                  <a:lnTo>
                    <a:pt x="1938273" y="1825531"/>
                  </a:lnTo>
                  <a:lnTo>
                    <a:pt x="1938273" y="1821627"/>
                  </a:lnTo>
                  <a:lnTo>
                    <a:pt x="1938273" y="1820295"/>
                  </a:lnTo>
                  <a:lnTo>
                    <a:pt x="1939510" y="1820295"/>
                  </a:lnTo>
                  <a:lnTo>
                    <a:pt x="1942174" y="1821627"/>
                  </a:lnTo>
                  <a:lnTo>
                    <a:pt x="1943411" y="1825531"/>
                  </a:lnTo>
                  <a:lnTo>
                    <a:pt x="1944743" y="1830671"/>
                  </a:lnTo>
                  <a:lnTo>
                    <a:pt x="1944743" y="1834575"/>
                  </a:lnTo>
                  <a:lnTo>
                    <a:pt x="1944743" y="1837145"/>
                  </a:lnTo>
                  <a:lnTo>
                    <a:pt x="1942174" y="1838382"/>
                  </a:lnTo>
                  <a:lnTo>
                    <a:pt x="1939510" y="1839715"/>
                  </a:lnTo>
                  <a:lnTo>
                    <a:pt x="1938273" y="1839715"/>
                  </a:lnTo>
                  <a:lnTo>
                    <a:pt x="1936941" y="1837145"/>
                  </a:lnTo>
                  <a:lnTo>
                    <a:pt x="1935704" y="1838382"/>
                  </a:lnTo>
                  <a:lnTo>
                    <a:pt x="1935704" y="1839715"/>
                  </a:lnTo>
                  <a:lnTo>
                    <a:pt x="1934372" y="1842286"/>
                  </a:lnTo>
                  <a:lnTo>
                    <a:pt x="1934372" y="1843618"/>
                  </a:lnTo>
                  <a:lnTo>
                    <a:pt x="1935704" y="1844856"/>
                  </a:lnTo>
                  <a:lnTo>
                    <a:pt x="1938273" y="1843618"/>
                  </a:lnTo>
                  <a:lnTo>
                    <a:pt x="1942174" y="1842286"/>
                  </a:lnTo>
                  <a:lnTo>
                    <a:pt x="1945980" y="1841048"/>
                  </a:lnTo>
                  <a:lnTo>
                    <a:pt x="1948549" y="1838382"/>
                  </a:lnTo>
                  <a:lnTo>
                    <a:pt x="1953783" y="1834575"/>
                  </a:lnTo>
                  <a:lnTo>
                    <a:pt x="1956352" y="1832004"/>
                  </a:lnTo>
                  <a:lnTo>
                    <a:pt x="1956352" y="1830671"/>
                  </a:lnTo>
                  <a:lnTo>
                    <a:pt x="1956352" y="1829433"/>
                  </a:lnTo>
                  <a:lnTo>
                    <a:pt x="1953783" y="1828101"/>
                  </a:lnTo>
                  <a:lnTo>
                    <a:pt x="1951214" y="1828101"/>
                  </a:lnTo>
                  <a:lnTo>
                    <a:pt x="1949882" y="1826768"/>
                  </a:lnTo>
                  <a:lnTo>
                    <a:pt x="1949882" y="1825531"/>
                  </a:lnTo>
                  <a:lnTo>
                    <a:pt x="1951214" y="1824198"/>
                  </a:lnTo>
                  <a:lnTo>
                    <a:pt x="1951214" y="1821627"/>
                  </a:lnTo>
                  <a:lnTo>
                    <a:pt x="1949882" y="1819057"/>
                  </a:lnTo>
                  <a:lnTo>
                    <a:pt x="1948549" y="1817724"/>
                  </a:lnTo>
                  <a:lnTo>
                    <a:pt x="1949882" y="1813916"/>
                  </a:lnTo>
                  <a:lnTo>
                    <a:pt x="1948549" y="1812584"/>
                  </a:lnTo>
                  <a:lnTo>
                    <a:pt x="1948549" y="1811346"/>
                  </a:lnTo>
                  <a:lnTo>
                    <a:pt x="1947312" y="1810013"/>
                  </a:lnTo>
                  <a:lnTo>
                    <a:pt x="1949882" y="1806110"/>
                  </a:lnTo>
                  <a:lnTo>
                    <a:pt x="1952451" y="1806110"/>
                  </a:lnTo>
                  <a:lnTo>
                    <a:pt x="1953783" y="1806110"/>
                  </a:lnTo>
                  <a:lnTo>
                    <a:pt x="1955020" y="1808680"/>
                  </a:lnTo>
                  <a:lnTo>
                    <a:pt x="1955020" y="1812584"/>
                  </a:lnTo>
                  <a:lnTo>
                    <a:pt x="1953783" y="1816487"/>
                  </a:lnTo>
                  <a:lnTo>
                    <a:pt x="1953783" y="1817724"/>
                  </a:lnTo>
                  <a:lnTo>
                    <a:pt x="1953783" y="1819057"/>
                  </a:lnTo>
                  <a:lnTo>
                    <a:pt x="1957589" y="1820295"/>
                  </a:lnTo>
                  <a:lnTo>
                    <a:pt x="1960158" y="1821627"/>
                  </a:lnTo>
                  <a:lnTo>
                    <a:pt x="1961490" y="1824198"/>
                  </a:lnTo>
                  <a:lnTo>
                    <a:pt x="1961490" y="1825531"/>
                  </a:lnTo>
                  <a:lnTo>
                    <a:pt x="1960158" y="1826768"/>
                  </a:lnTo>
                  <a:lnTo>
                    <a:pt x="1960158" y="1829433"/>
                  </a:lnTo>
                  <a:lnTo>
                    <a:pt x="1961490" y="1829433"/>
                  </a:lnTo>
                  <a:lnTo>
                    <a:pt x="1964059" y="1828101"/>
                  </a:lnTo>
                  <a:lnTo>
                    <a:pt x="1967961" y="1826768"/>
                  </a:lnTo>
                  <a:lnTo>
                    <a:pt x="1970530" y="1826768"/>
                  </a:lnTo>
                  <a:lnTo>
                    <a:pt x="1971862" y="1826768"/>
                  </a:lnTo>
                  <a:lnTo>
                    <a:pt x="1973099" y="1825531"/>
                  </a:lnTo>
                  <a:lnTo>
                    <a:pt x="1971862" y="1822960"/>
                  </a:lnTo>
                  <a:lnTo>
                    <a:pt x="1973099" y="1820295"/>
                  </a:lnTo>
                  <a:lnTo>
                    <a:pt x="1973099" y="1819057"/>
                  </a:lnTo>
                  <a:lnTo>
                    <a:pt x="1974431" y="1819057"/>
                  </a:lnTo>
                  <a:lnTo>
                    <a:pt x="1975668" y="1820295"/>
                  </a:lnTo>
                  <a:lnTo>
                    <a:pt x="1983375" y="1819057"/>
                  </a:lnTo>
                  <a:lnTo>
                    <a:pt x="1987277" y="1817724"/>
                  </a:lnTo>
                  <a:lnTo>
                    <a:pt x="1989846" y="1815154"/>
                  </a:lnTo>
                  <a:lnTo>
                    <a:pt x="1992415" y="1811346"/>
                  </a:lnTo>
                  <a:lnTo>
                    <a:pt x="1992415" y="1807443"/>
                  </a:lnTo>
                  <a:lnTo>
                    <a:pt x="1995079" y="1803540"/>
                  </a:lnTo>
                  <a:lnTo>
                    <a:pt x="1996316" y="1800969"/>
                  </a:lnTo>
                  <a:lnTo>
                    <a:pt x="1997648" y="1799732"/>
                  </a:lnTo>
                  <a:lnTo>
                    <a:pt x="1998885" y="1798399"/>
                  </a:lnTo>
                  <a:lnTo>
                    <a:pt x="2001455" y="1798399"/>
                  </a:lnTo>
                  <a:lnTo>
                    <a:pt x="2002787" y="1798399"/>
                  </a:lnTo>
                  <a:lnTo>
                    <a:pt x="2001455" y="1802302"/>
                  </a:lnTo>
                  <a:lnTo>
                    <a:pt x="1998885" y="1803540"/>
                  </a:lnTo>
                  <a:lnTo>
                    <a:pt x="1997648" y="1806110"/>
                  </a:lnTo>
                  <a:lnTo>
                    <a:pt x="1995079" y="1808680"/>
                  </a:lnTo>
                  <a:lnTo>
                    <a:pt x="1993747" y="1817724"/>
                  </a:lnTo>
                  <a:lnTo>
                    <a:pt x="1992415" y="1821627"/>
                  </a:lnTo>
                  <a:lnTo>
                    <a:pt x="1991178" y="1824198"/>
                  </a:lnTo>
                  <a:lnTo>
                    <a:pt x="1988609" y="1825531"/>
                  </a:lnTo>
                  <a:lnTo>
                    <a:pt x="1987277" y="1825531"/>
                  </a:lnTo>
                  <a:lnTo>
                    <a:pt x="1984707" y="1826768"/>
                  </a:lnTo>
                  <a:lnTo>
                    <a:pt x="1984707" y="1828101"/>
                  </a:lnTo>
                  <a:lnTo>
                    <a:pt x="1987277" y="1830671"/>
                  </a:lnTo>
                  <a:lnTo>
                    <a:pt x="1989846" y="1832004"/>
                  </a:lnTo>
                  <a:lnTo>
                    <a:pt x="1991178" y="1832004"/>
                  </a:lnTo>
                  <a:lnTo>
                    <a:pt x="1992415" y="1830671"/>
                  </a:lnTo>
                  <a:lnTo>
                    <a:pt x="1997648" y="1829433"/>
                  </a:lnTo>
                  <a:lnTo>
                    <a:pt x="1998885" y="1829433"/>
                  </a:lnTo>
                  <a:lnTo>
                    <a:pt x="2000217" y="1830671"/>
                  </a:lnTo>
                  <a:lnTo>
                    <a:pt x="2001455" y="1832004"/>
                  </a:lnTo>
                  <a:lnTo>
                    <a:pt x="2000217" y="1833242"/>
                  </a:lnTo>
                  <a:lnTo>
                    <a:pt x="1997648" y="1834575"/>
                  </a:lnTo>
                  <a:lnTo>
                    <a:pt x="1993747" y="1835812"/>
                  </a:lnTo>
                  <a:lnTo>
                    <a:pt x="1991178" y="1837145"/>
                  </a:lnTo>
                  <a:lnTo>
                    <a:pt x="1989846" y="1837145"/>
                  </a:lnTo>
                  <a:lnTo>
                    <a:pt x="1989846" y="1835812"/>
                  </a:lnTo>
                  <a:lnTo>
                    <a:pt x="1989846" y="1834575"/>
                  </a:lnTo>
                  <a:lnTo>
                    <a:pt x="1987277" y="1834575"/>
                  </a:lnTo>
                  <a:lnTo>
                    <a:pt x="1984707" y="1835812"/>
                  </a:lnTo>
                  <a:lnTo>
                    <a:pt x="1984707" y="1838382"/>
                  </a:lnTo>
                  <a:lnTo>
                    <a:pt x="1984707" y="1841048"/>
                  </a:lnTo>
                  <a:lnTo>
                    <a:pt x="1986040" y="1841048"/>
                  </a:lnTo>
                  <a:lnTo>
                    <a:pt x="1988609" y="1842286"/>
                  </a:lnTo>
                  <a:lnTo>
                    <a:pt x="1993747" y="1839715"/>
                  </a:lnTo>
                  <a:lnTo>
                    <a:pt x="1998885" y="1837145"/>
                  </a:lnTo>
                  <a:lnTo>
                    <a:pt x="2005356" y="1833242"/>
                  </a:lnTo>
                  <a:lnTo>
                    <a:pt x="2010494" y="1830671"/>
                  </a:lnTo>
                  <a:lnTo>
                    <a:pt x="2016965" y="1826768"/>
                  </a:lnTo>
                  <a:lnTo>
                    <a:pt x="2020866" y="1825531"/>
                  </a:lnTo>
                  <a:lnTo>
                    <a:pt x="2026004" y="1826768"/>
                  </a:lnTo>
                  <a:lnTo>
                    <a:pt x="2028573" y="1826768"/>
                  </a:lnTo>
                  <a:lnTo>
                    <a:pt x="2029810" y="1826768"/>
                  </a:lnTo>
                  <a:lnTo>
                    <a:pt x="2032475" y="1824198"/>
                  </a:lnTo>
                  <a:lnTo>
                    <a:pt x="2035044" y="1822960"/>
                  </a:lnTo>
                  <a:lnTo>
                    <a:pt x="2036376" y="1822960"/>
                  </a:lnTo>
                  <a:lnTo>
                    <a:pt x="2036376" y="1825531"/>
                  </a:lnTo>
                  <a:lnTo>
                    <a:pt x="2036376" y="1830671"/>
                  </a:lnTo>
                  <a:lnTo>
                    <a:pt x="2035044" y="1834575"/>
                  </a:lnTo>
                  <a:lnTo>
                    <a:pt x="2033712" y="1835812"/>
                  </a:lnTo>
                  <a:lnTo>
                    <a:pt x="2024672" y="1838382"/>
                  </a:lnTo>
                  <a:lnTo>
                    <a:pt x="2014396" y="1843618"/>
                  </a:lnTo>
                  <a:lnTo>
                    <a:pt x="2005356" y="1847426"/>
                  </a:lnTo>
                  <a:lnTo>
                    <a:pt x="1998885" y="1851329"/>
                  </a:lnTo>
                  <a:lnTo>
                    <a:pt x="1993747" y="1853900"/>
                  </a:lnTo>
                  <a:lnTo>
                    <a:pt x="1988609" y="1857803"/>
                  </a:lnTo>
                  <a:lnTo>
                    <a:pt x="1988609" y="1859135"/>
                  </a:lnTo>
                  <a:lnTo>
                    <a:pt x="1988609" y="1860373"/>
                  </a:lnTo>
                  <a:lnTo>
                    <a:pt x="1989846" y="1860373"/>
                  </a:lnTo>
                  <a:lnTo>
                    <a:pt x="1991178" y="1860373"/>
                  </a:lnTo>
                  <a:lnTo>
                    <a:pt x="2000217" y="1856470"/>
                  </a:lnTo>
                  <a:lnTo>
                    <a:pt x="2007925" y="1852662"/>
                  </a:lnTo>
                  <a:lnTo>
                    <a:pt x="2037613" y="1838382"/>
                  </a:lnTo>
                  <a:lnTo>
                    <a:pt x="2062162" y="1825531"/>
                  </a:lnTo>
                  <a:lnTo>
                    <a:pt x="2081478" y="1815154"/>
                  </a:lnTo>
                  <a:lnTo>
                    <a:pt x="2089186" y="1811346"/>
                  </a:lnTo>
                  <a:lnTo>
                    <a:pt x="2091850" y="1810013"/>
                  </a:lnTo>
                  <a:lnTo>
                    <a:pt x="2091850" y="1808680"/>
                  </a:lnTo>
                  <a:lnTo>
                    <a:pt x="2091850" y="1807443"/>
                  </a:lnTo>
                  <a:lnTo>
                    <a:pt x="2090518" y="1807443"/>
                  </a:lnTo>
                  <a:lnTo>
                    <a:pt x="2078909" y="1812584"/>
                  </a:lnTo>
                  <a:lnTo>
                    <a:pt x="2065968" y="1819057"/>
                  </a:lnTo>
                  <a:lnTo>
                    <a:pt x="2042751" y="1829433"/>
                  </a:lnTo>
                  <a:lnTo>
                    <a:pt x="2041514" y="1829433"/>
                  </a:lnTo>
                  <a:lnTo>
                    <a:pt x="2040182" y="1828101"/>
                  </a:lnTo>
                  <a:lnTo>
                    <a:pt x="2042751" y="1821627"/>
                  </a:lnTo>
                  <a:lnTo>
                    <a:pt x="2044083" y="1815154"/>
                  </a:lnTo>
                  <a:lnTo>
                    <a:pt x="2045415" y="1813916"/>
                  </a:lnTo>
                  <a:lnTo>
                    <a:pt x="2050554" y="1811346"/>
                  </a:lnTo>
                  <a:lnTo>
                    <a:pt x="2060830" y="1807443"/>
                  </a:lnTo>
                  <a:lnTo>
                    <a:pt x="2069870" y="1804873"/>
                  </a:lnTo>
                  <a:lnTo>
                    <a:pt x="2075008" y="1803540"/>
                  </a:lnTo>
                  <a:lnTo>
                    <a:pt x="2076340" y="1803540"/>
                  </a:lnTo>
                  <a:lnTo>
                    <a:pt x="2080241" y="1804873"/>
                  </a:lnTo>
                  <a:lnTo>
                    <a:pt x="2085380" y="1806110"/>
                  </a:lnTo>
                  <a:lnTo>
                    <a:pt x="2089186" y="1804873"/>
                  </a:lnTo>
                  <a:lnTo>
                    <a:pt x="2095656" y="1800969"/>
                  </a:lnTo>
                  <a:lnTo>
                    <a:pt x="2096989" y="1800969"/>
                  </a:lnTo>
                  <a:lnTo>
                    <a:pt x="2096989" y="1802302"/>
                  </a:lnTo>
                  <a:lnTo>
                    <a:pt x="2095656" y="1804873"/>
                  </a:lnTo>
                  <a:lnTo>
                    <a:pt x="2095656" y="1806110"/>
                  </a:lnTo>
                  <a:lnTo>
                    <a:pt x="2096989" y="1806110"/>
                  </a:lnTo>
                  <a:lnTo>
                    <a:pt x="2111166" y="1798399"/>
                  </a:lnTo>
                  <a:lnTo>
                    <a:pt x="2126676" y="1789355"/>
                  </a:lnTo>
                  <a:lnTo>
                    <a:pt x="2144756" y="1775170"/>
                  </a:lnTo>
                  <a:lnTo>
                    <a:pt x="2152463" y="1770030"/>
                  </a:lnTo>
                  <a:lnTo>
                    <a:pt x="2157601" y="1767459"/>
                  </a:lnTo>
                  <a:lnTo>
                    <a:pt x="2169210" y="1762223"/>
                  </a:lnTo>
                  <a:lnTo>
                    <a:pt x="2171779" y="1759653"/>
                  </a:lnTo>
                  <a:lnTo>
                    <a:pt x="2177012" y="1751942"/>
                  </a:lnTo>
                  <a:lnTo>
                    <a:pt x="2183483" y="1745468"/>
                  </a:lnTo>
                  <a:lnTo>
                    <a:pt x="2187289" y="1742898"/>
                  </a:lnTo>
                  <a:lnTo>
                    <a:pt x="2193759" y="1737757"/>
                  </a:lnTo>
                  <a:lnTo>
                    <a:pt x="2204036" y="1729951"/>
                  </a:lnTo>
                  <a:lnTo>
                    <a:pt x="2204036" y="1728714"/>
                  </a:lnTo>
                  <a:lnTo>
                    <a:pt x="2202799" y="1728714"/>
                  </a:lnTo>
                  <a:lnTo>
                    <a:pt x="2200230" y="1728714"/>
                  </a:lnTo>
                  <a:lnTo>
                    <a:pt x="2198898" y="1728714"/>
                  </a:lnTo>
                  <a:lnTo>
                    <a:pt x="2192427" y="1733854"/>
                  </a:lnTo>
                  <a:lnTo>
                    <a:pt x="2186052" y="1738995"/>
                  </a:lnTo>
                  <a:lnTo>
                    <a:pt x="2184720" y="1740328"/>
                  </a:lnTo>
                  <a:lnTo>
                    <a:pt x="2184720" y="1738995"/>
                  </a:lnTo>
                  <a:lnTo>
                    <a:pt x="2186052" y="1736425"/>
                  </a:lnTo>
                  <a:lnTo>
                    <a:pt x="2187289" y="1735187"/>
                  </a:lnTo>
                  <a:lnTo>
                    <a:pt x="2187289" y="1732521"/>
                  </a:lnTo>
                  <a:lnTo>
                    <a:pt x="2187289" y="1731284"/>
                  </a:lnTo>
                  <a:lnTo>
                    <a:pt x="2191191" y="1728714"/>
                  </a:lnTo>
                  <a:lnTo>
                    <a:pt x="2194996" y="1726048"/>
                  </a:lnTo>
                  <a:lnTo>
                    <a:pt x="2196329" y="1724810"/>
                  </a:lnTo>
                  <a:lnTo>
                    <a:pt x="2194996" y="1724810"/>
                  </a:lnTo>
                  <a:lnTo>
                    <a:pt x="2191191" y="1724810"/>
                  </a:lnTo>
                  <a:lnTo>
                    <a:pt x="2187289" y="1726048"/>
                  </a:lnTo>
                  <a:lnTo>
                    <a:pt x="2183483" y="1728714"/>
                  </a:lnTo>
                  <a:lnTo>
                    <a:pt x="2180819" y="1728714"/>
                  </a:lnTo>
                  <a:lnTo>
                    <a:pt x="2178249" y="1728714"/>
                  </a:lnTo>
                  <a:lnTo>
                    <a:pt x="2177012" y="1727381"/>
                  </a:lnTo>
                  <a:lnTo>
                    <a:pt x="2175681" y="1727381"/>
                  </a:lnTo>
                  <a:lnTo>
                    <a:pt x="2175681" y="1724810"/>
                  </a:lnTo>
                  <a:lnTo>
                    <a:pt x="2178249" y="1723573"/>
                  </a:lnTo>
                  <a:lnTo>
                    <a:pt x="2180819" y="1722240"/>
                  </a:lnTo>
                  <a:lnTo>
                    <a:pt x="2183483" y="1722240"/>
                  </a:lnTo>
                  <a:lnTo>
                    <a:pt x="2184720" y="1723573"/>
                  </a:lnTo>
                  <a:lnTo>
                    <a:pt x="2186052" y="1723573"/>
                  </a:lnTo>
                  <a:lnTo>
                    <a:pt x="2189858" y="1719670"/>
                  </a:lnTo>
                  <a:lnTo>
                    <a:pt x="2194996" y="1717099"/>
                  </a:lnTo>
                  <a:lnTo>
                    <a:pt x="2194996" y="1718337"/>
                  </a:lnTo>
                  <a:lnTo>
                    <a:pt x="2196329" y="1723573"/>
                  </a:lnTo>
                  <a:lnTo>
                    <a:pt x="2200230" y="1726048"/>
                  </a:lnTo>
                  <a:lnTo>
                    <a:pt x="2202799" y="1726048"/>
                  </a:lnTo>
                  <a:lnTo>
                    <a:pt x="2200230" y="1720907"/>
                  </a:lnTo>
                  <a:lnTo>
                    <a:pt x="2197661" y="1717099"/>
                  </a:lnTo>
                  <a:lnTo>
                    <a:pt x="2198898" y="1709293"/>
                  </a:lnTo>
                  <a:lnTo>
                    <a:pt x="2198898" y="1705485"/>
                  </a:lnTo>
                  <a:lnTo>
                    <a:pt x="2200230" y="1701582"/>
                  </a:lnTo>
                  <a:lnTo>
                    <a:pt x="2202799" y="1700249"/>
                  </a:lnTo>
                  <a:lnTo>
                    <a:pt x="2204036" y="1699011"/>
                  </a:lnTo>
                  <a:lnTo>
                    <a:pt x="2205368" y="1699011"/>
                  </a:lnTo>
                  <a:lnTo>
                    <a:pt x="2206700" y="1699011"/>
                  </a:lnTo>
                  <a:lnTo>
                    <a:pt x="2206700" y="1701582"/>
                  </a:lnTo>
                  <a:lnTo>
                    <a:pt x="2207937" y="1704152"/>
                  </a:lnTo>
                  <a:lnTo>
                    <a:pt x="2209269" y="1704152"/>
                  </a:lnTo>
                  <a:lnTo>
                    <a:pt x="2213171" y="1702915"/>
                  </a:lnTo>
                  <a:lnTo>
                    <a:pt x="2216977" y="1700249"/>
                  </a:lnTo>
                  <a:lnTo>
                    <a:pt x="2224779" y="1693871"/>
                  </a:lnTo>
                  <a:lnTo>
                    <a:pt x="2229917" y="1689968"/>
                  </a:lnTo>
                  <a:lnTo>
                    <a:pt x="2231155" y="1687397"/>
                  </a:lnTo>
                  <a:lnTo>
                    <a:pt x="2229917" y="1683494"/>
                  </a:lnTo>
                  <a:lnTo>
                    <a:pt x="2229917" y="1682161"/>
                  </a:lnTo>
                  <a:lnTo>
                    <a:pt x="2231155" y="1682161"/>
                  </a:lnTo>
                  <a:lnTo>
                    <a:pt x="2233724" y="1682161"/>
                  </a:lnTo>
                  <a:lnTo>
                    <a:pt x="2236293" y="1680924"/>
                  </a:lnTo>
                  <a:lnTo>
                    <a:pt x="2237625" y="1678353"/>
                  </a:lnTo>
                  <a:lnTo>
                    <a:pt x="2238957" y="1673213"/>
                  </a:lnTo>
                  <a:lnTo>
                    <a:pt x="2240194" y="1673213"/>
                  </a:lnTo>
                  <a:lnTo>
                    <a:pt x="2241526" y="1673213"/>
                  </a:lnTo>
                  <a:lnTo>
                    <a:pt x="2242764" y="1674546"/>
                  </a:lnTo>
                  <a:lnTo>
                    <a:pt x="2246665" y="1674546"/>
                  </a:lnTo>
                  <a:lnTo>
                    <a:pt x="2250566" y="1674546"/>
                  </a:lnTo>
                  <a:lnTo>
                    <a:pt x="2250566" y="1671880"/>
                  </a:lnTo>
                  <a:lnTo>
                    <a:pt x="2250566" y="1669309"/>
                  </a:lnTo>
                  <a:lnTo>
                    <a:pt x="2249234" y="1666739"/>
                  </a:lnTo>
                  <a:lnTo>
                    <a:pt x="2250566" y="1662836"/>
                  </a:lnTo>
                  <a:lnTo>
                    <a:pt x="2250566" y="1655125"/>
                  </a:lnTo>
                  <a:lnTo>
                    <a:pt x="2251803" y="1649889"/>
                  </a:lnTo>
                  <a:lnTo>
                    <a:pt x="2251803" y="1646081"/>
                  </a:lnTo>
                  <a:lnTo>
                    <a:pt x="2249234" y="1644748"/>
                  </a:lnTo>
                  <a:lnTo>
                    <a:pt x="2247997" y="1646081"/>
                  </a:lnTo>
                  <a:lnTo>
                    <a:pt x="2246665" y="1647318"/>
                  </a:lnTo>
                  <a:lnTo>
                    <a:pt x="2246665" y="1648651"/>
                  </a:lnTo>
                  <a:lnTo>
                    <a:pt x="2246665" y="1649889"/>
                  </a:lnTo>
                  <a:lnTo>
                    <a:pt x="2242764" y="1649889"/>
                  </a:lnTo>
                  <a:lnTo>
                    <a:pt x="2240194" y="1648651"/>
                  </a:lnTo>
                  <a:lnTo>
                    <a:pt x="2238957" y="1648651"/>
                  </a:lnTo>
                  <a:lnTo>
                    <a:pt x="2240194" y="1644748"/>
                  </a:lnTo>
                  <a:lnTo>
                    <a:pt x="2240194" y="1642178"/>
                  </a:lnTo>
                  <a:lnTo>
                    <a:pt x="2237625" y="1642178"/>
                  </a:lnTo>
                  <a:lnTo>
                    <a:pt x="2235056" y="1642178"/>
                  </a:lnTo>
                  <a:lnTo>
                    <a:pt x="2233724" y="1640845"/>
                  </a:lnTo>
                  <a:lnTo>
                    <a:pt x="2233724" y="1639607"/>
                  </a:lnTo>
                  <a:lnTo>
                    <a:pt x="2235056" y="1637037"/>
                  </a:lnTo>
                  <a:lnTo>
                    <a:pt x="2237625" y="1637037"/>
                  </a:lnTo>
                  <a:lnTo>
                    <a:pt x="2240194" y="1635704"/>
                  </a:lnTo>
                  <a:lnTo>
                    <a:pt x="2242764" y="1637037"/>
                  </a:lnTo>
                  <a:lnTo>
                    <a:pt x="2244096" y="1637037"/>
                  </a:lnTo>
                  <a:lnTo>
                    <a:pt x="2245428" y="1635704"/>
                  </a:lnTo>
                  <a:lnTo>
                    <a:pt x="2246665" y="1634467"/>
                  </a:lnTo>
                  <a:lnTo>
                    <a:pt x="2246665" y="1630563"/>
                  </a:lnTo>
                  <a:lnTo>
                    <a:pt x="2246665" y="1629326"/>
                  </a:lnTo>
                  <a:lnTo>
                    <a:pt x="2241526" y="1627993"/>
                  </a:lnTo>
                  <a:lnTo>
                    <a:pt x="2235056" y="1626660"/>
                  </a:lnTo>
                  <a:lnTo>
                    <a:pt x="2231155" y="1624090"/>
                  </a:lnTo>
                  <a:lnTo>
                    <a:pt x="2227349" y="1621520"/>
                  </a:lnTo>
                  <a:lnTo>
                    <a:pt x="2227349" y="1620282"/>
                  </a:lnTo>
                  <a:lnTo>
                    <a:pt x="2228586" y="1616379"/>
                  </a:lnTo>
                  <a:lnTo>
                    <a:pt x="2231155" y="1613809"/>
                  </a:lnTo>
                  <a:lnTo>
                    <a:pt x="2232487" y="1611238"/>
                  </a:lnTo>
                  <a:lnTo>
                    <a:pt x="2232487" y="1607335"/>
                  </a:lnTo>
                  <a:lnTo>
                    <a:pt x="2232487" y="1606002"/>
                  </a:lnTo>
                  <a:lnTo>
                    <a:pt x="2228586" y="1603432"/>
                  </a:lnTo>
                  <a:lnTo>
                    <a:pt x="2226016" y="1598291"/>
                  </a:lnTo>
                  <a:lnTo>
                    <a:pt x="2227349" y="1595721"/>
                  </a:lnTo>
                  <a:lnTo>
                    <a:pt x="2228586" y="1593150"/>
                  </a:lnTo>
                  <a:lnTo>
                    <a:pt x="2231155" y="1591818"/>
                  </a:lnTo>
                  <a:lnTo>
                    <a:pt x="2232487" y="1590580"/>
                  </a:lnTo>
                  <a:lnTo>
                    <a:pt x="2231155" y="1589247"/>
                  </a:lnTo>
                  <a:lnTo>
                    <a:pt x="2228586" y="1588010"/>
                  </a:lnTo>
                  <a:lnTo>
                    <a:pt x="2223447" y="1586677"/>
                  </a:lnTo>
                  <a:lnTo>
                    <a:pt x="2220878" y="1585439"/>
                  </a:lnTo>
                  <a:lnTo>
                    <a:pt x="2219546" y="1584107"/>
                  </a:lnTo>
                  <a:lnTo>
                    <a:pt x="2218309" y="1582774"/>
                  </a:lnTo>
                  <a:lnTo>
                    <a:pt x="2218309" y="1581536"/>
                  </a:lnTo>
                  <a:lnTo>
                    <a:pt x="2219546" y="1581536"/>
                  </a:lnTo>
                  <a:lnTo>
                    <a:pt x="2220878" y="1582774"/>
                  </a:lnTo>
                  <a:lnTo>
                    <a:pt x="2222115" y="1582774"/>
                  </a:lnTo>
                  <a:lnTo>
                    <a:pt x="2223447" y="1581536"/>
                  </a:lnTo>
                  <a:lnTo>
                    <a:pt x="2222115" y="1581536"/>
                  </a:lnTo>
                  <a:lnTo>
                    <a:pt x="2222115" y="1580203"/>
                  </a:lnTo>
                  <a:lnTo>
                    <a:pt x="2222115" y="1578870"/>
                  </a:lnTo>
                  <a:lnTo>
                    <a:pt x="2219546" y="1578870"/>
                  </a:lnTo>
                  <a:lnTo>
                    <a:pt x="2216977" y="1578870"/>
                  </a:lnTo>
                  <a:lnTo>
                    <a:pt x="2215740" y="1577633"/>
                  </a:lnTo>
                  <a:lnTo>
                    <a:pt x="2215740" y="1575063"/>
                  </a:lnTo>
                  <a:lnTo>
                    <a:pt x="2215740" y="1573730"/>
                  </a:lnTo>
                  <a:lnTo>
                    <a:pt x="2214407" y="1572492"/>
                  </a:lnTo>
                  <a:lnTo>
                    <a:pt x="2210506" y="1571159"/>
                  </a:lnTo>
                  <a:lnTo>
                    <a:pt x="2207937" y="1568589"/>
                  </a:lnTo>
                  <a:lnTo>
                    <a:pt x="2207937" y="1567256"/>
                  </a:lnTo>
                  <a:lnTo>
                    <a:pt x="2209269" y="1567256"/>
                  </a:lnTo>
                  <a:lnTo>
                    <a:pt x="2211839" y="1566019"/>
                  </a:lnTo>
                  <a:lnTo>
                    <a:pt x="2213171" y="1566019"/>
                  </a:lnTo>
                  <a:lnTo>
                    <a:pt x="2214407" y="1564781"/>
                  </a:lnTo>
                  <a:lnTo>
                    <a:pt x="2214407" y="1563448"/>
                  </a:lnTo>
                  <a:lnTo>
                    <a:pt x="2211839" y="1562116"/>
                  </a:lnTo>
                  <a:lnTo>
                    <a:pt x="2210506" y="1560878"/>
                  </a:lnTo>
                  <a:lnTo>
                    <a:pt x="2210506" y="1559545"/>
                  </a:lnTo>
                  <a:lnTo>
                    <a:pt x="2211839" y="1559545"/>
                  </a:lnTo>
                  <a:lnTo>
                    <a:pt x="2214407" y="1560878"/>
                  </a:lnTo>
                  <a:lnTo>
                    <a:pt x="2215740" y="1562116"/>
                  </a:lnTo>
                  <a:lnTo>
                    <a:pt x="2216977" y="1562116"/>
                  </a:lnTo>
                  <a:lnTo>
                    <a:pt x="2218309" y="1563448"/>
                  </a:lnTo>
                  <a:lnTo>
                    <a:pt x="2215740" y="1567256"/>
                  </a:lnTo>
                  <a:lnTo>
                    <a:pt x="2215740" y="1568589"/>
                  </a:lnTo>
                  <a:lnTo>
                    <a:pt x="2216977" y="1568589"/>
                  </a:lnTo>
                  <a:lnTo>
                    <a:pt x="2218309" y="1568589"/>
                  </a:lnTo>
                  <a:lnTo>
                    <a:pt x="2219546" y="1567256"/>
                  </a:lnTo>
                  <a:lnTo>
                    <a:pt x="2220878" y="1569922"/>
                  </a:lnTo>
                  <a:lnTo>
                    <a:pt x="2219546" y="1571159"/>
                  </a:lnTo>
                  <a:lnTo>
                    <a:pt x="2219546" y="1573730"/>
                  </a:lnTo>
                  <a:lnTo>
                    <a:pt x="2223447" y="1577633"/>
                  </a:lnTo>
                  <a:lnTo>
                    <a:pt x="2226016" y="1584107"/>
                  </a:lnTo>
                  <a:lnTo>
                    <a:pt x="2227349" y="1582774"/>
                  </a:lnTo>
                  <a:lnTo>
                    <a:pt x="2228586" y="1582774"/>
                  </a:lnTo>
                  <a:lnTo>
                    <a:pt x="2228586" y="1580203"/>
                  </a:lnTo>
                  <a:lnTo>
                    <a:pt x="2233724" y="1581536"/>
                  </a:lnTo>
                  <a:lnTo>
                    <a:pt x="2240194" y="1585439"/>
                  </a:lnTo>
                  <a:lnTo>
                    <a:pt x="2241526" y="1586677"/>
                  </a:lnTo>
                  <a:lnTo>
                    <a:pt x="2242764" y="1589247"/>
                  </a:lnTo>
                  <a:lnTo>
                    <a:pt x="2241526" y="1593150"/>
                  </a:lnTo>
                  <a:lnTo>
                    <a:pt x="2242764" y="1594388"/>
                  </a:lnTo>
                  <a:lnTo>
                    <a:pt x="2246665" y="1594388"/>
                  </a:lnTo>
                  <a:lnTo>
                    <a:pt x="2251803" y="1593150"/>
                  </a:lnTo>
                  <a:lnTo>
                    <a:pt x="2253135" y="1591818"/>
                  </a:lnTo>
                  <a:lnTo>
                    <a:pt x="2254372" y="1588010"/>
                  </a:lnTo>
                  <a:lnTo>
                    <a:pt x="2257037" y="1581536"/>
                  </a:lnTo>
                  <a:lnTo>
                    <a:pt x="2259605" y="1576300"/>
                  </a:lnTo>
                  <a:lnTo>
                    <a:pt x="2262175" y="1572492"/>
                  </a:lnTo>
                  <a:lnTo>
                    <a:pt x="2267313" y="1568589"/>
                  </a:lnTo>
                  <a:lnTo>
                    <a:pt x="2272451" y="1567256"/>
                  </a:lnTo>
                  <a:lnTo>
                    <a:pt x="2280254" y="1564781"/>
                  </a:lnTo>
                  <a:lnTo>
                    <a:pt x="2281491" y="1564781"/>
                  </a:lnTo>
                  <a:lnTo>
                    <a:pt x="2282823" y="1567256"/>
                  </a:lnTo>
                  <a:lnTo>
                    <a:pt x="2282823" y="1571159"/>
                  </a:lnTo>
                  <a:lnTo>
                    <a:pt x="2285392" y="1571159"/>
                  </a:lnTo>
                  <a:lnTo>
                    <a:pt x="2286629" y="1569922"/>
                  </a:lnTo>
                  <a:lnTo>
                    <a:pt x="2287961" y="1571159"/>
                  </a:lnTo>
                  <a:lnTo>
                    <a:pt x="2287961" y="1572492"/>
                  </a:lnTo>
                  <a:lnTo>
                    <a:pt x="2287961" y="1581536"/>
                  </a:lnTo>
                  <a:lnTo>
                    <a:pt x="2286629" y="1594388"/>
                  </a:lnTo>
                  <a:lnTo>
                    <a:pt x="2282823" y="1607335"/>
                  </a:lnTo>
                  <a:lnTo>
                    <a:pt x="2280254" y="1613809"/>
                  </a:lnTo>
                  <a:lnTo>
                    <a:pt x="2277685" y="1617712"/>
                  </a:lnTo>
                  <a:lnTo>
                    <a:pt x="2276352" y="1618949"/>
                  </a:lnTo>
                  <a:lnTo>
                    <a:pt x="2273784" y="1620282"/>
                  </a:lnTo>
                  <a:lnTo>
                    <a:pt x="2272451" y="1617712"/>
                  </a:lnTo>
                  <a:lnTo>
                    <a:pt x="2269882" y="1617712"/>
                  </a:lnTo>
                  <a:lnTo>
                    <a:pt x="2269882" y="1620282"/>
                  </a:lnTo>
                  <a:lnTo>
                    <a:pt x="2271214" y="1621520"/>
                  </a:lnTo>
                  <a:lnTo>
                    <a:pt x="2275021" y="1624090"/>
                  </a:lnTo>
                  <a:lnTo>
                    <a:pt x="2280254" y="1622852"/>
                  </a:lnTo>
                  <a:lnTo>
                    <a:pt x="2300902" y="1615046"/>
                  </a:lnTo>
                  <a:lnTo>
                    <a:pt x="2307277" y="1612476"/>
                  </a:lnTo>
                  <a:lnTo>
                    <a:pt x="2315080" y="1611238"/>
                  </a:lnTo>
                  <a:lnTo>
                    <a:pt x="2316317" y="1612476"/>
                  </a:lnTo>
                  <a:lnTo>
                    <a:pt x="2317649" y="1613809"/>
                  </a:lnTo>
                  <a:lnTo>
                    <a:pt x="2318981" y="1616379"/>
                  </a:lnTo>
                  <a:lnTo>
                    <a:pt x="2321550" y="1618949"/>
                  </a:lnTo>
                  <a:lnTo>
                    <a:pt x="2322787" y="1618949"/>
                  </a:lnTo>
                  <a:lnTo>
                    <a:pt x="2327926" y="1617712"/>
                  </a:lnTo>
                  <a:lnTo>
                    <a:pt x="2333159" y="1616379"/>
                  </a:lnTo>
                  <a:lnTo>
                    <a:pt x="2334396" y="1616379"/>
                  </a:lnTo>
                  <a:lnTo>
                    <a:pt x="2334396" y="1617712"/>
                  </a:lnTo>
                  <a:lnTo>
                    <a:pt x="2333159" y="1620282"/>
                  </a:lnTo>
                  <a:lnTo>
                    <a:pt x="2330495" y="1622852"/>
                  </a:lnTo>
                  <a:lnTo>
                    <a:pt x="2329258" y="1625423"/>
                  </a:lnTo>
                  <a:lnTo>
                    <a:pt x="2327926" y="1626660"/>
                  </a:lnTo>
                  <a:lnTo>
                    <a:pt x="2326689" y="1626660"/>
                  </a:lnTo>
                  <a:lnTo>
                    <a:pt x="2322787" y="1626660"/>
                  </a:lnTo>
                  <a:lnTo>
                    <a:pt x="2318981" y="1625423"/>
                  </a:lnTo>
                  <a:lnTo>
                    <a:pt x="2316317" y="1622852"/>
                  </a:lnTo>
                  <a:lnTo>
                    <a:pt x="2313747" y="1622852"/>
                  </a:lnTo>
                  <a:lnTo>
                    <a:pt x="2311179" y="1624090"/>
                  </a:lnTo>
                  <a:lnTo>
                    <a:pt x="2308609" y="1626660"/>
                  </a:lnTo>
                  <a:lnTo>
                    <a:pt x="2308609" y="1629326"/>
                  </a:lnTo>
                  <a:lnTo>
                    <a:pt x="2306040" y="1631896"/>
                  </a:lnTo>
                  <a:lnTo>
                    <a:pt x="2306040" y="1633134"/>
                  </a:lnTo>
                  <a:lnTo>
                    <a:pt x="2299570" y="1633134"/>
                  </a:lnTo>
                  <a:lnTo>
                    <a:pt x="2297001" y="1634467"/>
                  </a:lnTo>
                  <a:lnTo>
                    <a:pt x="2291862" y="1635704"/>
                  </a:lnTo>
                  <a:lnTo>
                    <a:pt x="2286629" y="1642178"/>
                  </a:lnTo>
                  <a:lnTo>
                    <a:pt x="2280254" y="1647318"/>
                  </a:lnTo>
                  <a:lnTo>
                    <a:pt x="2276352" y="1649889"/>
                  </a:lnTo>
                  <a:lnTo>
                    <a:pt x="2272451" y="1656362"/>
                  </a:lnTo>
                  <a:lnTo>
                    <a:pt x="2273784" y="1660266"/>
                  </a:lnTo>
                  <a:lnTo>
                    <a:pt x="2276352" y="1661598"/>
                  </a:lnTo>
                  <a:lnTo>
                    <a:pt x="2282823" y="1657695"/>
                  </a:lnTo>
                  <a:lnTo>
                    <a:pt x="2289294" y="1652555"/>
                  </a:lnTo>
                  <a:lnTo>
                    <a:pt x="2295669" y="1644748"/>
                  </a:lnTo>
                  <a:lnTo>
                    <a:pt x="2300902" y="1640845"/>
                  </a:lnTo>
                  <a:lnTo>
                    <a:pt x="2327926" y="1629326"/>
                  </a:lnTo>
                  <a:lnTo>
                    <a:pt x="2351143" y="1617712"/>
                  </a:lnTo>
                  <a:lnTo>
                    <a:pt x="2370554" y="1608572"/>
                  </a:lnTo>
                  <a:lnTo>
                    <a:pt x="2413088" y="1589247"/>
                  </a:lnTo>
                  <a:lnTo>
                    <a:pt x="2420890" y="1588010"/>
                  </a:lnTo>
                  <a:lnTo>
                    <a:pt x="2423460" y="1586677"/>
                  </a:lnTo>
                  <a:lnTo>
                    <a:pt x="2429930" y="1586677"/>
                  </a:lnTo>
                  <a:lnTo>
                    <a:pt x="2440207" y="1586677"/>
                  </a:lnTo>
                  <a:lnTo>
                    <a:pt x="2442775" y="1588010"/>
                  </a:lnTo>
                  <a:lnTo>
                    <a:pt x="2447914" y="1588010"/>
                  </a:lnTo>
                  <a:lnTo>
                    <a:pt x="2457048" y="1589247"/>
                  </a:lnTo>
                  <a:lnTo>
                    <a:pt x="2458285" y="1588010"/>
                  </a:lnTo>
                  <a:lnTo>
                    <a:pt x="2458285" y="1586677"/>
                  </a:lnTo>
                  <a:lnTo>
                    <a:pt x="2453147" y="1578870"/>
                  </a:lnTo>
                  <a:lnTo>
                    <a:pt x="2449246" y="1573730"/>
                  </a:lnTo>
                  <a:lnTo>
                    <a:pt x="2446677" y="1573730"/>
                  </a:lnTo>
                  <a:lnTo>
                    <a:pt x="2445345" y="1572492"/>
                  </a:lnTo>
                  <a:lnTo>
                    <a:pt x="2445345" y="1568589"/>
                  </a:lnTo>
                  <a:lnTo>
                    <a:pt x="2444108" y="1567256"/>
                  </a:lnTo>
                  <a:lnTo>
                    <a:pt x="2440207" y="1566019"/>
                  </a:lnTo>
                  <a:lnTo>
                    <a:pt x="2437637" y="1564781"/>
                  </a:lnTo>
                  <a:lnTo>
                    <a:pt x="2435068" y="1559545"/>
                  </a:lnTo>
                  <a:lnTo>
                    <a:pt x="2435068" y="1554404"/>
                  </a:lnTo>
                  <a:lnTo>
                    <a:pt x="2435068" y="1551834"/>
                  </a:lnTo>
                  <a:lnTo>
                    <a:pt x="2442775" y="1540220"/>
                  </a:lnTo>
                  <a:lnTo>
                    <a:pt x="2450578" y="1529843"/>
                  </a:lnTo>
                  <a:lnTo>
                    <a:pt x="2454384" y="1526035"/>
                  </a:lnTo>
                  <a:lnTo>
                    <a:pt x="2454384" y="1522132"/>
                  </a:lnTo>
                  <a:lnTo>
                    <a:pt x="2454384" y="1520799"/>
                  </a:lnTo>
                  <a:lnTo>
                    <a:pt x="2454384" y="1519562"/>
                  </a:lnTo>
                  <a:lnTo>
                    <a:pt x="2451815" y="1518229"/>
                  </a:lnTo>
                  <a:lnTo>
                    <a:pt x="2451815" y="1516992"/>
                  </a:lnTo>
                  <a:lnTo>
                    <a:pt x="2453147" y="1516992"/>
                  </a:lnTo>
                  <a:lnTo>
                    <a:pt x="2460855" y="1516992"/>
                  </a:lnTo>
                  <a:lnTo>
                    <a:pt x="2464756" y="1516992"/>
                  </a:lnTo>
                  <a:lnTo>
                    <a:pt x="2468562" y="1516992"/>
                  </a:lnTo>
                  <a:lnTo>
                    <a:pt x="2480171" y="1500141"/>
                  </a:lnTo>
                  <a:lnTo>
                    <a:pt x="2478934" y="149243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6817A0C5-E601-C385-D383-1C633BBE6F71}"/>
                </a:ext>
              </a:extLst>
            </p:cNvPr>
            <p:cNvSpPr/>
            <p:nvPr/>
          </p:nvSpPr>
          <p:spPr>
            <a:xfrm>
              <a:off x="658714" y="2641636"/>
              <a:ext cx="1293468" cy="1092297"/>
            </a:xfrm>
            <a:custGeom>
              <a:avLst/>
              <a:gdLst>
                <a:gd name="connsiteX0" fmla="*/ 109712 w 1440145"/>
                <a:gd name="connsiteY0" fmla="*/ 934756 h 1216163"/>
                <a:gd name="connsiteX1" fmla="*/ 459400 w 1440145"/>
                <a:gd name="connsiteY1" fmla="*/ 1038047 h 1216163"/>
                <a:gd name="connsiteX2" fmla="*/ 693002 w 1440145"/>
                <a:gd name="connsiteY2" fmla="*/ 1099926 h 1216163"/>
                <a:gd name="connsiteX3" fmla="*/ 891682 w 1440145"/>
                <a:gd name="connsiteY3" fmla="*/ 1150286 h 1216163"/>
                <a:gd name="connsiteX4" fmla="*/ 1176856 w 1440145"/>
                <a:gd name="connsiteY4" fmla="*/ 1216164 h 1216163"/>
                <a:gd name="connsiteX5" fmla="*/ 1263350 w 1440145"/>
                <a:gd name="connsiteY5" fmla="*/ 824992 h 1216163"/>
                <a:gd name="connsiteX6" fmla="*/ 1264587 w 1440145"/>
                <a:gd name="connsiteY6" fmla="*/ 814615 h 1216163"/>
                <a:gd name="connsiteX7" fmla="*/ 1269726 w 1440145"/>
                <a:gd name="connsiteY7" fmla="*/ 803001 h 1216163"/>
                <a:gd name="connsiteX8" fmla="*/ 1276196 w 1440145"/>
                <a:gd name="connsiteY8" fmla="*/ 801764 h 1216163"/>
                <a:gd name="connsiteX9" fmla="*/ 1282666 w 1440145"/>
                <a:gd name="connsiteY9" fmla="*/ 781105 h 1216163"/>
                <a:gd name="connsiteX10" fmla="*/ 1290469 w 1440145"/>
                <a:gd name="connsiteY10" fmla="*/ 773394 h 1216163"/>
                <a:gd name="connsiteX11" fmla="*/ 1286568 w 1440145"/>
                <a:gd name="connsiteY11" fmla="*/ 756544 h 1216163"/>
                <a:gd name="connsiteX12" fmla="*/ 1303315 w 1440145"/>
                <a:gd name="connsiteY12" fmla="*/ 739789 h 1216163"/>
                <a:gd name="connsiteX13" fmla="*/ 1302078 w 1440145"/>
                <a:gd name="connsiteY13" fmla="*/ 735886 h 1216163"/>
                <a:gd name="connsiteX14" fmla="*/ 1293038 w 1440145"/>
                <a:gd name="connsiteY14" fmla="*/ 728175 h 1216163"/>
                <a:gd name="connsiteX15" fmla="*/ 1293038 w 1440145"/>
                <a:gd name="connsiteY15" fmla="*/ 717798 h 1216163"/>
                <a:gd name="connsiteX16" fmla="*/ 1287805 w 1440145"/>
                <a:gd name="connsiteY16" fmla="*/ 715228 h 1216163"/>
                <a:gd name="connsiteX17" fmla="*/ 1282666 w 1440145"/>
                <a:gd name="connsiteY17" fmla="*/ 719131 h 1216163"/>
                <a:gd name="connsiteX18" fmla="*/ 1277528 w 1440145"/>
                <a:gd name="connsiteY18" fmla="*/ 708754 h 1216163"/>
                <a:gd name="connsiteX19" fmla="*/ 1267157 w 1440145"/>
                <a:gd name="connsiteY19" fmla="*/ 711325 h 1216163"/>
                <a:gd name="connsiteX20" fmla="*/ 1260781 w 1440145"/>
                <a:gd name="connsiteY20" fmla="*/ 701043 h 1216163"/>
                <a:gd name="connsiteX21" fmla="*/ 1264587 w 1440145"/>
                <a:gd name="connsiteY21" fmla="*/ 689429 h 1216163"/>
                <a:gd name="connsiteX22" fmla="*/ 1262018 w 1440145"/>
                <a:gd name="connsiteY22" fmla="*/ 676482 h 1216163"/>
                <a:gd name="connsiteX23" fmla="*/ 1267157 w 1440145"/>
                <a:gd name="connsiteY23" fmla="*/ 668771 h 1216163"/>
                <a:gd name="connsiteX24" fmla="*/ 1267157 w 1440145"/>
                <a:gd name="connsiteY24" fmla="*/ 659727 h 1216163"/>
                <a:gd name="connsiteX25" fmla="*/ 1283999 w 1440145"/>
                <a:gd name="connsiteY25" fmla="*/ 648113 h 1216163"/>
                <a:gd name="connsiteX26" fmla="*/ 1311022 w 1440145"/>
                <a:gd name="connsiteY26" fmla="*/ 604226 h 1216163"/>
                <a:gd name="connsiteX27" fmla="*/ 1327864 w 1440145"/>
                <a:gd name="connsiteY27" fmla="*/ 600323 h 1216163"/>
                <a:gd name="connsiteX28" fmla="*/ 1349750 w 1440145"/>
                <a:gd name="connsiteY28" fmla="*/ 575857 h 1216163"/>
                <a:gd name="connsiteX29" fmla="*/ 1351082 w 1440145"/>
                <a:gd name="connsiteY29" fmla="*/ 565480 h 1216163"/>
                <a:gd name="connsiteX30" fmla="*/ 1354983 w 1440145"/>
                <a:gd name="connsiteY30" fmla="*/ 561577 h 1216163"/>
                <a:gd name="connsiteX31" fmla="*/ 1351082 w 1440145"/>
                <a:gd name="connsiteY31" fmla="*/ 560340 h 1216163"/>
                <a:gd name="connsiteX32" fmla="*/ 1352319 w 1440145"/>
                <a:gd name="connsiteY32" fmla="*/ 552629 h 1216163"/>
                <a:gd name="connsiteX33" fmla="*/ 1362690 w 1440145"/>
                <a:gd name="connsiteY33" fmla="*/ 544822 h 1216163"/>
                <a:gd name="connsiteX34" fmla="*/ 1376868 w 1440145"/>
                <a:gd name="connsiteY34" fmla="*/ 529305 h 1216163"/>
                <a:gd name="connsiteX35" fmla="*/ 1397517 w 1440145"/>
                <a:gd name="connsiteY35" fmla="*/ 487989 h 1216163"/>
                <a:gd name="connsiteX36" fmla="*/ 1402655 w 1440145"/>
                <a:gd name="connsiteY36" fmla="*/ 481610 h 1216163"/>
                <a:gd name="connsiteX37" fmla="*/ 1440145 w 1440145"/>
                <a:gd name="connsiteY37" fmla="*/ 440294 h 1216163"/>
                <a:gd name="connsiteX38" fmla="*/ 1434912 w 1440145"/>
                <a:gd name="connsiteY38" fmla="*/ 402786 h 1216163"/>
                <a:gd name="connsiteX39" fmla="*/ 1422066 w 1440145"/>
                <a:gd name="connsiteY39" fmla="*/ 389934 h 1216163"/>
                <a:gd name="connsiteX40" fmla="*/ 1415596 w 1440145"/>
                <a:gd name="connsiteY40" fmla="*/ 380890 h 1216163"/>
                <a:gd name="connsiteX41" fmla="*/ 1405224 w 1440145"/>
                <a:gd name="connsiteY41" fmla="*/ 378320 h 1216163"/>
                <a:gd name="connsiteX42" fmla="*/ 1391046 w 1440145"/>
                <a:gd name="connsiteY42" fmla="*/ 334433 h 1216163"/>
                <a:gd name="connsiteX43" fmla="*/ 1074947 w 1440145"/>
                <a:gd name="connsiteY43" fmla="*/ 258179 h 1216163"/>
                <a:gd name="connsiteX44" fmla="*/ 1046496 w 1440145"/>
                <a:gd name="connsiteY44" fmla="*/ 268556 h 1216163"/>
                <a:gd name="connsiteX45" fmla="*/ 1022042 w 1440145"/>
                <a:gd name="connsiteY45" fmla="*/ 260844 h 1216163"/>
                <a:gd name="connsiteX46" fmla="*/ 991022 w 1440145"/>
                <a:gd name="connsiteY46" fmla="*/ 260844 h 1216163"/>
                <a:gd name="connsiteX47" fmla="*/ 978176 w 1440145"/>
                <a:gd name="connsiteY47" fmla="*/ 254371 h 1216163"/>
                <a:gd name="connsiteX48" fmla="*/ 960097 w 1440145"/>
                <a:gd name="connsiteY48" fmla="*/ 264652 h 1216163"/>
                <a:gd name="connsiteX49" fmla="*/ 929077 w 1440145"/>
                <a:gd name="connsiteY49" fmla="*/ 260844 h 1216163"/>
                <a:gd name="connsiteX50" fmla="*/ 911093 w 1440145"/>
                <a:gd name="connsiteY50" fmla="*/ 259512 h 1216163"/>
                <a:gd name="connsiteX51" fmla="*/ 882642 w 1440145"/>
                <a:gd name="connsiteY51" fmla="*/ 264652 h 1216163"/>
                <a:gd name="connsiteX52" fmla="*/ 871033 w 1440145"/>
                <a:gd name="connsiteY52" fmla="*/ 272459 h 1216163"/>
                <a:gd name="connsiteX53" fmla="*/ 829737 w 1440145"/>
                <a:gd name="connsiteY53" fmla="*/ 268556 h 1216163"/>
                <a:gd name="connsiteX54" fmla="*/ 816796 w 1440145"/>
                <a:gd name="connsiteY54" fmla="*/ 253038 h 1216163"/>
                <a:gd name="connsiteX55" fmla="*/ 809089 w 1440145"/>
                <a:gd name="connsiteY55" fmla="*/ 250468 h 1216163"/>
                <a:gd name="connsiteX56" fmla="*/ 769124 w 1440145"/>
                <a:gd name="connsiteY56" fmla="*/ 256941 h 1216163"/>
                <a:gd name="connsiteX57" fmla="*/ 758752 w 1440145"/>
                <a:gd name="connsiteY57" fmla="*/ 262082 h 1216163"/>
                <a:gd name="connsiteX58" fmla="*/ 756183 w 1440145"/>
                <a:gd name="connsiteY58" fmla="*/ 259512 h 1216163"/>
                <a:gd name="connsiteX59" fmla="*/ 753614 w 1440145"/>
                <a:gd name="connsiteY59" fmla="*/ 256941 h 1216163"/>
                <a:gd name="connsiteX60" fmla="*/ 740673 w 1440145"/>
                <a:gd name="connsiteY60" fmla="*/ 253038 h 1216163"/>
                <a:gd name="connsiteX61" fmla="*/ 717456 w 1440145"/>
                <a:gd name="connsiteY61" fmla="*/ 259512 h 1216163"/>
                <a:gd name="connsiteX62" fmla="*/ 714887 w 1440145"/>
                <a:gd name="connsiteY62" fmla="*/ 256941 h 1216163"/>
                <a:gd name="connsiteX63" fmla="*/ 714887 w 1440145"/>
                <a:gd name="connsiteY63" fmla="*/ 242757 h 1216163"/>
                <a:gd name="connsiteX64" fmla="*/ 700709 w 1440145"/>
                <a:gd name="connsiteY64" fmla="*/ 232380 h 1216163"/>
                <a:gd name="connsiteX65" fmla="*/ 683962 w 1440145"/>
                <a:gd name="connsiteY65" fmla="*/ 228572 h 1216163"/>
                <a:gd name="connsiteX66" fmla="*/ 669784 w 1440145"/>
                <a:gd name="connsiteY66" fmla="*/ 218195 h 1216163"/>
                <a:gd name="connsiteX67" fmla="*/ 640096 w 1440145"/>
                <a:gd name="connsiteY67" fmla="*/ 216958 h 1216163"/>
                <a:gd name="connsiteX68" fmla="*/ 625918 w 1440145"/>
                <a:gd name="connsiteY68" fmla="*/ 210484 h 1216163"/>
                <a:gd name="connsiteX69" fmla="*/ 611645 w 1440145"/>
                <a:gd name="connsiteY69" fmla="*/ 211722 h 1216163"/>
                <a:gd name="connsiteX70" fmla="*/ 602606 w 1440145"/>
                <a:gd name="connsiteY70" fmla="*/ 218195 h 1216163"/>
                <a:gd name="connsiteX71" fmla="*/ 596231 w 1440145"/>
                <a:gd name="connsiteY71" fmla="*/ 218195 h 1216163"/>
                <a:gd name="connsiteX72" fmla="*/ 576819 w 1440145"/>
                <a:gd name="connsiteY72" fmla="*/ 223336 h 1216163"/>
                <a:gd name="connsiteX73" fmla="*/ 540661 w 1440145"/>
                <a:gd name="connsiteY73" fmla="*/ 223336 h 1216163"/>
                <a:gd name="connsiteX74" fmla="*/ 534286 w 1440145"/>
                <a:gd name="connsiteY74" fmla="*/ 215625 h 1216163"/>
                <a:gd name="connsiteX75" fmla="*/ 521345 w 1440145"/>
                <a:gd name="connsiteY75" fmla="*/ 213055 h 1216163"/>
                <a:gd name="connsiteX76" fmla="*/ 491657 w 1440145"/>
                <a:gd name="connsiteY76" fmla="*/ 194967 h 1216163"/>
                <a:gd name="connsiteX77" fmla="*/ 478716 w 1440145"/>
                <a:gd name="connsiteY77" fmla="*/ 182020 h 1216163"/>
                <a:gd name="connsiteX78" fmla="*/ 477479 w 1440145"/>
                <a:gd name="connsiteY78" fmla="*/ 180782 h 1216163"/>
                <a:gd name="connsiteX79" fmla="*/ 483950 w 1440145"/>
                <a:gd name="connsiteY79" fmla="*/ 156221 h 1216163"/>
                <a:gd name="connsiteX80" fmla="*/ 482618 w 1440145"/>
                <a:gd name="connsiteY80" fmla="*/ 145940 h 1216163"/>
                <a:gd name="connsiteX81" fmla="*/ 487756 w 1440145"/>
                <a:gd name="connsiteY81" fmla="*/ 132993 h 1216163"/>
                <a:gd name="connsiteX82" fmla="*/ 489088 w 1440145"/>
                <a:gd name="connsiteY82" fmla="*/ 114905 h 1216163"/>
                <a:gd name="connsiteX83" fmla="*/ 483950 w 1440145"/>
                <a:gd name="connsiteY83" fmla="*/ 81395 h 1216163"/>
                <a:gd name="connsiteX84" fmla="*/ 455499 w 1440145"/>
                <a:gd name="connsiteY84" fmla="*/ 49123 h 1216163"/>
                <a:gd name="connsiteX85" fmla="*/ 446459 w 1440145"/>
                <a:gd name="connsiteY85" fmla="*/ 46552 h 1216163"/>
                <a:gd name="connsiteX86" fmla="*/ 432281 w 1440145"/>
                <a:gd name="connsiteY86" fmla="*/ 51693 h 1216163"/>
                <a:gd name="connsiteX87" fmla="*/ 427143 w 1440145"/>
                <a:gd name="connsiteY87" fmla="*/ 49123 h 1216163"/>
                <a:gd name="connsiteX88" fmla="*/ 414202 w 1440145"/>
                <a:gd name="connsiteY88" fmla="*/ 43887 h 1216163"/>
                <a:gd name="connsiteX89" fmla="*/ 407827 w 1440145"/>
                <a:gd name="connsiteY89" fmla="*/ 31035 h 1216163"/>
                <a:gd name="connsiteX90" fmla="*/ 400024 w 1440145"/>
                <a:gd name="connsiteY90" fmla="*/ 19421 h 1216163"/>
                <a:gd name="connsiteX91" fmla="*/ 388416 w 1440145"/>
                <a:gd name="connsiteY91" fmla="*/ 24561 h 1216163"/>
                <a:gd name="connsiteX92" fmla="*/ 381945 w 1440145"/>
                <a:gd name="connsiteY92" fmla="*/ 20658 h 1216163"/>
                <a:gd name="connsiteX93" fmla="*/ 383278 w 1440145"/>
                <a:gd name="connsiteY93" fmla="*/ 25799 h 1216163"/>
                <a:gd name="connsiteX94" fmla="*/ 373001 w 1440145"/>
                <a:gd name="connsiteY94" fmla="*/ 25799 h 1216163"/>
                <a:gd name="connsiteX95" fmla="*/ 366531 w 1440145"/>
                <a:gd name="connsiteY95" fmla="*/ 24561 h 1216163"/>
                <a:gd name="connsiteX96" fmla="*/ 361297 w 1440145"/>
                <a:gd name="connsiteY96" fmla="*/ 14280 h 1216163"/>
                <a:gd name="connsiteX97" fmla="*/ 358728 w 1440145"/>
                <a:gd name="connsiteY97" fmla="*/ 14280 h 1216163"/>
                <a:gd name="connsiteX98" fmla="*/ 345882 w 1440145"/>
                <a:gd name="connsiteY98" fmla="*/ 12947 h 1216163"/>
                <a:gd name="connsiteX99" fmla="*/ 345882 w 1440145"/>
                <a:gd name="connsiteY99" fmla="*/ 14280 h 1216163"/>
                <a:gd name="connsiteX100" fmla="*/ 352353 w 1440145"/>
                <a:gd name="connsiteY100" fmla="*/ 21991 h 1216163"/>
                <a:gd name="connsiteX101" fmla="*/ 354922 w 1440145"/>
                <a:gd name="connsiteY101" fmla="*/ 27132 h 1216163"/>
                <a:gd name="connsiteX102" fmla="*/ 354922 w 1440145"/>
                <a:gd name="connsiteY102" fmla="*/ 28464 h 1216163"/>
                <a:gd name="connsiteX103" fmla="*/ 353590 w 1440145"/>
                <a:gd name="connsiteY103" fmla="*/ 28464 h 1216163"/>
                <a:gd name="connsiteX104" fmla="*/ 352353 w 1440145"/>
                <a:gd name="connsiteY104" fmla="*/ 28464 h 1216163"/>
                <a:gd name="connsiteX105" fmla="*/ 352353 w 1440145"/>
                <a:gd name="connsiteY105" fmla="*/ 29702 h 1216163"/>
                <a:gd name="connsiteX106" fmla="*/ 352353 w 1440145"/>
                <a:gd name="connsiteY106" fmla="*/ 31035 h 1216163"/>
                <a:gd name="connsiteX107" fmla="*/ 351021 w 1440145"/>
                <a:gd name="connsiteY107" fmla="*/ 33605 h 1216163"/>
                <a:gd name="connsiteX108" fmla="*/ 349688 w 1440145"/>
                <a:gd name="connsiteY108" fmla="*/ 33605 h 1216163"/>
                <a:gd name="connsiteX109" fmla="*/ 348451 w 1440145"/>
                <a:gd name="connsiteY109" fmla="*/ 32272 h 1216163"/>
                <a:gd name="connsiteX110" fmla="*/ 348451 w 1440145"/>
                <a:gd name="connsiteY110" fmla="*/ 31035 h 1216163"/>
                <a:gd name="connsiteX111" fmla="*/ 347119 w 1440145"/>
                <a:gd name="connsiteY111" fmla="*/ 25799 h 1216163"/>
                <a:gd name="connsiteX112" fmla="*/ 347119 w 1440145"/>
                <a:gd name="connsiteY112" fmla="*/ 24561 h 1216163"/>
                <a:gd name="connsiteX113" fmla="*/ 344550 w 1440145"/>
                <a:gd name="connsiteY113" fmla="*/ 23228 h 1216163"/>
                <a:gd name="connsiteX114" fmla="*/ 343218 w 1440145"/>
                <a:gd name="connsiteY114" fmla="*/ 21991 h 1216163"/>
                <a:gd name="connsiteX115" fmla="*/ 338080 w 1440145"/>
                <a:gd name="connsiteY115" fmla="*/ 15517 h 1216163"/>
                <a:gd name="connsiteX116" fmla="*/ 334274 w 1440145"/>
                <a:gd name="connsiteY116" fmla="*/ 7806 h 1216163"/>
                <a:gd name="connsiteX117" fmla="*/ 330372 w 1440145"/>
                <a:gd name="connsiteY117" fmla="*/ 3903 h 1216163"/>
                <a:gd name="connsiteX118" fmla="*/ 329040 w 1440145"/>
                <a:gd name="connsiteY118" fmla="*/ 1333 h 1216163"/>
                <a:gd name="connsiteX119" fmla="*/ 329040 w 1440145"/>
                <a:gd name="connsiteY119" fmla="*/ 0 h 1216163"/>
                <a:gd name="connsiteX120" fmla="*/ 326471 w 1440145"/>
                <a:gd name="connsiteY120" fmla="*/ 0 h 1216163"/>
                <a:gd name="connsiteX121" fmla="*/ 325234 w 1440145"/>
                <a:gd name="connsiteY121" fmla="*/ 0 h 1216163"/>
                <a:gd name="connsiteX122" fmla="*/ 325234 w 1440145"/>
                <a:gd name="connsiteY122" fmla="*/ 2666 h 1216163"/>
                <a:gd name="connsiteX123" fmla="*/ 326471 w 1440145"/>
                <a:gd name="connsiteY123" fmla="*/ 9044 h 1216163"/>
                <a:gd name="connsiteX124" fmla="*/ 327803 w 1440145"/>
                <a:gd name="connsiteY124" fmla="*/ 20658 h 1216163"/>
                <a:gd name="connsiteX125" fmla="*/ 325234 w 1440145"/>
                <a:gd name="connsiteY125" fmla="*/ 49123 h 1216163"/>
                <a:gd name="connsiteX126" fmla="*/ 320096 w 1440145"/>
                <a:gd name="connsiteY126" fmla="*/ 55501 h 1216163"/>
                <a:gd name="connsiteX127" fmla="*/ 309724 w 1440145"/>
                <a:gd name="connsiteY127" fmla="*/ 59404 h 1216163"/>
                <a:gd name="connsiteX128" fmla="*/ 308392 w 1440145"/>
                <a:gd name="connsiteY128" fmla="*/ 60737 h 1216163"/>
                <a:gd name="connsiteX129" fmla="*/ 308392 w 1440145"/>
                <a:gd name="connsiteY129" fmla="*/ 63307 h 1216163"/>
                <a:gd name="connsiteX130" fmla="*/ 310961 w 1440145"/>
                <a:gd name="connsiteY130" fmla="*/ 73589 h 1216163"/>
                <a:gd name="connsiteX131" fmla="*/ 305823 w 1440145"/>
                <a:gd name="connsiteY131" fmla="*/ 91676 h 1216163"/>
                <a:gd name="connsiteX132" fmla="*/ 303254 w 1440145"/>
                <a:gd name="connsiteY132" fmla="*/ 98150 h 1216163"/>
                <a:gd name="connsiteX133" fmla="*/ 303254 w 1440145"/>
                <a:gd name="connsiteY133" fmla="*/ 109764 h 1216163"/>
                <a:gd name="connsiteX134" fmla="*/ 302017 w 1440145"/>
                <a:gd name="connsiteY134" fmla="*/ 113667 h 1216163"/>
                <a:gd name="connsiteX135" fmla="*/ 300684 w 1440145"/>
                <a:gd name="connsiteY135" fmla="*/ 117570 h 1216163"/>
                <a:gd name="connsiteX136" fmla="*/ 300684 w 1440145"/>
                <a:gd name="connsiteY136" fmla="*/ 118808 h 1216163"/>
                <a:gd name="connsiteX137" fmla="*/ 300684 w 1440145"/>
                <a:gd name="connsiteY137" fmla="*/ 120046 h 1216163"/>
                <a:gd name="connsiteX138" fmla="*/ 305823 w 1440145"/>
                <a:gd name="connsiteY138" fmla="*/ 116238 h 1216163"/>
                <a:gd name="connsiteX139" fmla="*/ 307155 w 1440145"/>
                <a:gd name="connsiteY139" fmla="*/ 117570 h 1216163"/>
                <a:gd name="connsiteX140" fmla="*/ 308392 w 1440145"/>
                <a:gd name="connsiteY140" fmla="*/ 117570 h 1216163"/>
                <a:gd name="connsiteX141" fmla="*/ 309724 w 1440145"/>
                <a:gd name="connsiteY141" fmla="*/ 114905 h 1216163"/>
                <a:gd name="connsiteX142" fmla="*/ 310961 w 1440145"/>
                <a:gd name="connsiteY142" fmla="*/ 114905 h 1216163"/>
                <a:gd name="connsiteX143" fmla="*/ 310961 w 1440145"/>
                <a:gd name="connsiteY143" fmla="*/ 117570 h 1216163"/>
                <a:gd name="connsiteX144" fmla="*/ 310961 w 1440145"/>
                <a:gd name="connsiteY144" fmla="*/ 120046 h 1216163"/>
                <a:gd name="connsiteX145" fmla="*/ 307155 w 1440145"/>
                <a:gd name="connsiteY145" fmla="*/ 121378 h 1216163"/>
                <a:gd name="connsiteX146" fmla="*/ 304586 w 1440145"/>
                <a:gd name="connsiteY146" fmla="*/ 121378 h 1216163"/>
                <a:gd name="connsiteX147" fmla="*/ 292977 w 1440145"/>
                <a:gd name="connsiteY147" fmla="*/ 139466 h 1216163"/>
                <a:gd name="connsiteX148" fmla="*/ 291645 w 1440145"/>
                <a:gd name="connsiteY148" fmla="*/ 142036 h 1216163"/>
                <a:gd name="connsiteX149" fmla="*/ 291645 w 1440145"/>
                <a:gd name="connsiteY149" fmla="*/ 144607 h 1216163"/>
                <a:gd name="connsiteX150" fmla="*/ 291645 w 1440145"/>
                <a:gd name="connsiteY150" fmla="*/ 145940 h 1216163"/>
                <a:gd name="connsiteX151" fmla="*/ 298115 w 1440145"/>
                <a:gd name="connsiteY151" fmla="*/ 148510 h 1216163"/>
                <a:gd name="connsiteX152" fmla="*/ 299352 w 1440145"/>
                <a:gd name="connsiteY152" fmla="*/ 148510 h 1216163"/>
                <a:gd name="connsiteX153" fmla="*/ 299352 w 1440145"/>
                <a:gd name="connsiteY153" fmla="*/ 149748 h 1216163"/>
                <a:gd name="connsiteX154" fmla="*/ 298115 w 1440145"/>
                <a:gd name="connsiteY154" fmla="*/ 154984 h 1216163"/>
                <a:gd name="connsiteX155" fmla="*/ 296783 w 1440145"/>
                <a:gd name="connsiteY155" fmla="*/ 158791 h 1216163"/>
                <a:gd name="connsiteX156" fmla="*/ 296783 w 1440145"/>
                <a:gd name="connsiteY156" fmla="*/ 160124 h 1216163"/>
                <a:gd name="connsiteX157" fmla="*/ 298115 w 1440145"/>
                <a:gd name="connsiteY157" fmla="*/ 160124 h 1216163"/>
                <a:gd name="connsiteX158" fmla="*/ 298115 w 1440145"/>
                <a:gd name="connsiteY158" fmla="*/ 162695 h 1216163"/>
                <a:gd name="connsiteX159" fmla="*/ 299352 w 1440145"/>
                <a:gd name="connsiteY159" fmla="*/ 162695 h 1216163"/>
                <a:gd name="connsiteX160" fmla="*/ 298115 w 1440145"/>
                <a:gd name="connsiteY160" fmla="*/ 164027 h 1216163"/>
                <a:gd name="connsiteX161" fmla="*/ 296783 w 1440145"/>
                <a:gd name="connsiteY161" fmla="*/ 166598 h 1216163"/>
                <a:gd name="connsiteX162" fmla="*/ 294214 w 1440145"/>
                <a:gd name="connsiteY162" fmla="*/ 166598 h 1216163"/>
                <a:gd name="connsiteX163" fmla="*/ 294214 w 1440145"/>
                <a:gd name="connsiteY163" fmla="*/ 167835 h 1216163"/>
                <a:gd name="connsiteX164" fmla="*/ 292977 w 1440145"/>
                <a:gd name="connsiteY164" fmla="*/ 166598 h 1216163"/>
                <a:gd name="connsiteX165" fmla="*/ 291645 w 1440145"/>
                <a:gd name="connsiteY165" fmla="*/ 164027 h 1216163"/>
                <a:gd name="connsiteX166" fmla="*/ 290408 w 1440145"/>
                <a:gd name="connsiteY166" fmla="*/ 160124 h 1216163"/>
                <a:gd name="connsiteX167" fmla="*/ 289076 w 1440145"/>
                <a:gd name="connsiteY167" fmla="*/ 157554 h 1216163"/>
                <a:gd name="connsiteX168" fmla="*/ 286507 w 1440145"/>
                <a:gd name="connsiteY168" fmla="*/ 157554 h 1216163"/>
                <a:gd name="connsiteX169" fmla="*/ 283937 w 1440145"/>
                <a:gd name="connsiteY169" fmla="*/ 157554 h 1216163"/>
                <a:gd name="connsiteX170" fmla="*/ 282605 w 1440145"/>
                <a:gd name="connsiteY170" fmla="*/ 158791 h 1216163"/>
                <a:gd name="connsiteX171" fmla="*/ 281368 w 1440145"/>
                <a:gd name="connsiteY171" fmla="*/ 161457 h 1216163"/>
                <a:gd name="connsiteX172" fmla="*/ 282605 w 1440145"/>
                <a:gd name="connsiteY172" fmla="*/ 167835 h 1216163"/>
                <a:gd name="connsiteX173" fmla="*/ 282605 w 1440145"/>
                <a:gd name="connsiteY173" fmla="*/ 174309 h 1216163"/>
                <a:gd name="connsiteX174" fmla="*/ 283937 w 1440145"/>
                <a:gd name="connsiteY174" fmla="*/ 180782 h 1216163"/>
                <a:gd name="connsiteX175" fmla="*/ 281368 w 1440145"/>
                <a:gd name="connsiteY175" fmla="*/ 182020 h 1216163"/>
                <a:gd name="connsiteX176" fmla="*/ 280036 w 1440145"/>
                <a:gd name="connsiteY176" fmla="*/ 183353 h 1216163"/>
                <a:gd name="connsiteX177" fmla="*/ 278704 w 1440145"/>
                <a:gd name="connsiteY177" fmla="*/ 184590 h 1216163"/>
                <a:gd name="connsiteX178" fmla="*/ 277467 w 1440145"/>
                <a:gd name="connsiteY178" fmla="*/ 184590 h 1216163"/>
                <a:gd name="connsiteX179" fmla="*/ 277467 w 1440145"/>
                <a:gd name="connsiteY179" fmla="*/ 183353 h 1216163"/>
                <a:gd name="connsiteX180" fmla="*/ 278704 w 1440145"/>
                <a:gd name="connsiteY180" fmla="*/ 182020 h 1216163"/>
                <a:gd name="connsiteX181" fmla="*/ 278704 w 1440145"/>
                <a:gd name="connsiteY181" fmla="*/ 179450 h 1216163"/>
                <a:gd name="connsiteX182" fmla="*/ 277467 w 1440145"/>
                <a:gd name="connsiteY182" fmla="*/ 180782 h 1216163"/>
                <a:gd name="connsiteX183" fmla="*/ 277467 w 1440145"/>
                <a:gd name="connsiteY183" fmla="*/ 182020 h 1216163"/>
                <a:gd name="connsiteX184" fmla="*/ 276135 w 1440145"/>
                <a:gd name="connsiteY184" fmla="*/ 183353 h 1216163"/>
                <a:gd name="connsiteX185" fmla="*/ 276135 w 1440145"/>
                <a:gd name="connsiteY185" fmla="*/ 184590 h 1216163"/>
                <a:gd name="connsiteX186" fmla="*/ 274898 w 1440145"/>
                <a:gd name="connsiteY186" fmla="*/ 187256 h 1216163"/>
                <a:gd name="connsiteX187" fmla="*/ 274898 w 1440145"/>
                <a:gd name="connsiteY187" fmla="*/ 188493 h 1216163"/>
                <a:gd name="connsiteX188" fmla="*/ 273566 w 1440145"/>
                <a:gd name="connsiteY188" fmla="*/ 191064 h 1216163"/>
                <a:gd name="connsiteX189" fmla="*/ 272329 w 1440145"/>
                <a:gd name="connsiteY189" fmla="*/ 191064 h 1216163"/>
                <a:gd name="connsiteX190" fmla="*/ 270997 w 1440145"/>
                <a:gd name="connsiteY190" fmla="*/ 191064 h 1216163"/>
                <a:gd name="connsiteX191" fmla="*/ 270997 w 1440145"/>
                <a:gd name="connsiteY191" fmla="*/ 192397 h 1216163"/>
                <a:gd name="connsiteX192" fmla="*/ 272329 w 1440145"/>
                <a:gd name="connsiteY192" fmla="*/ 193729 h 1216163"/>
                <a:gd name="connsiteX193" fmla="*/ 273566 w 1440145"/>
                <a:gd name="connsiteY193" fmla="*/ 194967 h 1216163"/>
                <a:gd name="connsiteX194" fmla="*/ 270997 w 1440145"/>
                <a:gd name="connsiteY194" fmla="*/ 204011 h 1216163"/>
                <a:gd name="connsiteX195" fmla="*/ 270997 w 1440145"/>
                <a:gd name="connsiteY195" fmla="*/ 206581 h 1216163"/>
                <a:gd name="connsiteX196" fmla="*/ 272329 w 1440145"/>
                <a:gd name="connsiteY196" fmla="*/ 206581 h 1216163"/>
                <a:gd name="connsiteX197" fmla="*/ 274898 w 1440145"/>
                <a:gd name="connsiteY197" fmla="*/ 206581 h 1216163"/>
                <a:gd name="connsiteX198" fmla="*/ 273566 w 1440145"/>
                <a:gd name="connsiteY198" fmla="*/ 207914 h 1216163"/>
                <a:gd name="connsiteX199" fmla="*/ 270997 w 1440145"/>
                <a:gd name="connsiteY199" fmla="*/ 210484 h 1216163"/>
                <a:gd name="connsiteX200" fmla="*/ 264526 w 1440145"/>
                <a:gd name="connsiteY200" fmla="*/ 219528 h 1216163"/>
                <a:gd name="connsiteX201" fmla="*/ 263289 w 1440145"/>
                <a:gd name="connsiteY201" fmla="*/ 228572 h 1216163"/>
                <a:gd name="connsiteX202" fmla="*/ 265858 w 1440145"/>
                <a:gd name="connsiteY202" fmla="*/ 226002 h 1216163"/>
                <a:gd name="connsiteX203" fmla="*/ 268427 w 1440145"/>
                <a:gd name="connsiteY203" fmla="*/ 231142 h 1216163"/>
                <a:gd name="connsiteX204" fmla="*/ 263289 w 1440145"/>
                <a:gd name="connsiteY204" fmla="*/ 231142 h 1216163"/>
                <a:gd name="connsiteX205" fmla="*/ 250348 w 1440145"/>
                <a:gd name="connsiteY205" fmla="*/ 247897 h 1216163"/>
                <a:gd name="connsiteX206" fmla="*/ 238740 w 1440145"/>
                <a:gd name="connsiteY206" fmla="*/ 276267 h 1216163"/>
                <a:gd name="connsiteX207" fmla="*/ 237503 w 1440145"/>
                <a:gd name="connsiteY207" fmla="*/ 277599 h 1216163"/>
                <a:gd name="connsiteX208" fmla="*/ 238740 w 1440145"/>
                <a:gd name="connsiteY208" fmla="*/ 280170 h 1216163"/>
                <a:gd name="connsiteX209" fmla="*/ 238740 w 1440145"/>
                <a:gd name="connsiteY209" fmla="*/ 282740 h 1216163"/>
                <a:gd name="connsiteX210" fmla="*/ 238740 w 1440145"/>
                <a:gd name="connsiteY210" fmla="*/ 284073 h 1216163"/>
                <a:gd name="connsiteX211" fmla="*/ 238740 w 1440145"/>
                <a:gd name="connsiteY211" fmla="*/ 285311 h 1216163"/>
                <a:gd name="connsiteX212" fmla="*/ 237503 w 1440145"/>
                <a:gd name="connsiteY212" fmla="*/ 285311 h 1216163"/>
                <a:gd name="connsiteX213" fmla="*/ 236171 w 1440145"/>
                <a:gd name="connsiteY213" fmla="*/ 286643 h 1216163"/>
                <a:gd name="connsiteX214" fmla="*/ 234838 w 1440145"/>
                <a:gd name="connsiteY214" fmla="*/ 286643 h 1216163"/>
                <a:gd name="connsiteX215" fmla="*/ 236171 w 1440145"/>
                <a:gd name="connsiteY215" fmla="*/ 285311 h 1216163"/>
                <a:gd name="connsiteX216" fmla="*/ 234838 w 1440145"/>
                <a:gd name="connsiteY216" fmla="*/ 284073 h 1216163"/>
                <a:gd name="connsiteX217" fmla="*/ 233601 w 1440145"/>
                <a:gd name="connsiteY217" fmla="*/ 285311 h 1216163"/>
                <a:gd name="connsiteX218" fmla="*/ 228463 w 1440145"/>
                <a:gd name="connsiteY218" fmla="*/ 291784 h 1216163"/>
                <a:gd name="connsiteX219" fmla="*/ 223230 w 1440145"/>
                <a:gd name="connsiteY219" fmla="*/ 302161 h 1216163"/>
                <a:gd name="connsiteX220" fmla="*/ 220661 w 1440145"/>
                <a:gd name="connsiteY220" fmla="*/ 320153 h 1216163"/>
                <a:gd name="connsiteX221" fmla="*/ 214190 w 1440145"/>
                <a:gd name="connsiteY221" fmla="*/ 330530 h 1216163"/>
                <a:gd name="connsiteX222" fmla="*/ 212953 w 1440145"/>
                <a:gd name="connsiteY222" fmla="*/ 331768 h 1216163"/>
                <a:gd name="connsiteX223" fmla="*/ 212953 w 1440145"/>
                <a:gd name="connsiteY223" fmla="*/ 333100 h 1216163"/>
                <a:gd name="connsiteX224" fmla="*/ 215522 w 1440145"/>
                <a:gd name="connsiteY224" fmla="*/ 333100 h 1216163"/>
                <a:gd name="connsiteX225" fmla="*/ 215522 w 1440145"/>
                <a:gd name="connsiteY225" fmla="*/ 335671 h 1216163"/>
                <a:gd name="connsiteX226" fmla="*/ 212953 w 1440145"/>
                <a:gd name="connsiteY226" fmla="*/ 338241 h 1216163"/>
                <a:gd name="connsiteX227" fmla="*/ 211621 w 1440145"/>
                <a:gd name="connsiteY227" fmla="*/ 342144 h 1216163"/>
                <a:gd name="connsiteX228" fmla="*/ 212953 w 1440145"/>
                <a:gd name="connsiteY228" fmla="*/ 343477 h 1216163"/>
                <a:gd name="connsiteX229" fmla="*/ 216759 w 1440145"/>
                <a:gd name="connsiteY229" fmla="*/ 343477 h 1216163"/>
                <a:gd name="connsiteX230" fmla="*/ 219424 w 1440145"/>
                <a:gd name="connsiteY230" fmla="*/ 344715 h 1216163"/>
                <a:gd name="connsiteX231" fmla="*/ 220661 w 1440145"/>
                <a:gd name="connsiteY231" fmla="*/ 346047 h 1216163"/>
                <a:gd name="connsiteX232" fmla="*/ 219424 w 1440145"/>
                <a:gd name="connsiteY232" fmla="*/ 349855 h 1216163"/>
                <a:gd name="connsiteX233" fmla="*/ 219424 w 1440145"/>
                <a:gd name="connsiteY233" fmla="*/ 353758 h 1216163"/>
                <a:gd name="connsiteX234" fmla="*/ 220661 w 1440145"/>
                <a:gd name="connsiteY234" fmla="*/ 355091 h 1216163"/>
                <a:gd name="connsiteX235" fmla="*/ 224562 w 1440145"/>
                <a:gd name="connsiteY235" fmla="*/ 356329 h 1216163"/>
                <a:gd name="connsiteX236" fmla="*/ 227131 w 1440145"/>
                <a:gd name="connsiteY236" fmla="*/ 356329 h 1216163"/>
                <a:gd name="connsiteX237" fmla="*/ 228463 w 1440145"/>
                <a:gd name="connsiteY237" fmla="*/ 356329 h 1216163"/>
                <a:gd name="connsiteX238" fmla="*/ 229700 w 1440145"/>
                <a:gd name="connsiteY238" fmla="*/ 357662 h 1216163"/>
                <a:gd name="connsiteX239" fmla="*/ 229700 w 1440145"/>
                <a:gd name="connsiteY239" fmla="*/ 358899 h 1216163"/>
                <a:gd name="connsiteX240" fmla="*/ 227131 w 1440145"/>
                <a:gd name="connsiteY240" fmla="*/ 358899 h 1216163"/>
                <a:gd name="connsiteX241" fmla="*/ 225894 w 1440145"/>
                <a:gd name="connsiteY241" fmla="*/ 360232 h 1216163"/>
                <a:gd name="connsiteX242" fmla="*/ 223230 w 1440145"/>
                <a:gd name="connsiteY242" fmla="*/ 360232 h 1216163"/>
                <a:gd name="connsiteX243" fmla="*/ 221993 w 1440145"/>
                <a:gd name="connsiteY243" fmla="*/ 360232 h 1216163"/>
                <a:gd name="connsiteX244" fmla="*/ 218091 w 1440145"/>
                <a:gd name="connsiteY244" fmla="*/ 357662 h 1216163"/>
                <a:gd name="connsiteX245" fmla="*/ 216759 w 1440145"/>
                <a:gd name="connsiteY245" fmla="*/ 355091 h 1216163"/>
                <a:gd name="connsiteX246" fmla="*/ 215522 w 1440145"/>
                <a:gd name="connsiteY246" fmla="*/ 355091 h 1216163"/>
                <a:gd name="connsiteX247" fmla="*/ 214190 w 1440145"/>
                <a:gd name="connsiteY247" fmla="*/ 353758 h 1216163"/>
                <a:gd name="connsiteX248" fmla="*/ 214190 w 1440145"/>
                <a:gd name="connsiteY248" fmla="*/ 352426 h 1216163"/>
                <a:gd name="connsiteX249" fmla="*/ 214190 w 1440145"/>
                <a:gd name="connsiteY249" fmla="*/ 351188 h 1216163"/>
                <a:gd name="connsiteX250" fmla="*/ 214190 w 1440145"/>
                <a:gd name="connsiteY250" fmla="*/ 349855 h 1216163"/>
                <a:gd name="connsiteX251" fmla="*/ 215522 w 1440145"/>
                <a:gd name="connsiteY251" fmla="*/ 349855 h 1216163"/>
                <a:gd name="connsiteX252" fmla="*/ 215522 w 1440145"/>
                <a:gd name="connsiteY252" fmla="*/ 347285 h 1216163"/>
                <a:gd name="connsiteX253" fmla="*/ 214190 w 1440145"/>
                <a:gd name="connsiteY253" fmla="*/ 347285 h 1216163"/>
                <a:gd name="connsiteX254" fmla="*/ 212953 w 1440145"/>
                <a:gd name="connsiteY254" fmla="*/ 347285 h 1216163"/>
                <a:gd name="connsiteX255" fmla="*/ 210384 w 1440145"/>
                <a:gd name="connsiteY255" fmla="*/ 347285 h 1216163"/>
                <a:gd name="connsiteX256" fmla="*/ 209052 w 1440145"/>
                <a:gd name="connsiteY256" fmla="*/ 347285 h 1216163"/>
                <a:gd name="connsiteX257" fmla="*/ 196206 w 1440145"/>
                <a:gd name="connsiteY257" fmla="*/ 383460 h 1216163"/>
                <a:gd name="connsiteX258" fmla="*/ 202581 w 1440145"/>
                <a:gd name="connsiteY258" fmla="*/ 384698 h 1216163"/>
                <a:gd name="connsiteX259" fmla="*/ 202581 w 1440145"/>
                <a:gd name="connsiteY259" fmla="*/ 389934 h 1216163"/>
                <a:gd name="connsiteX260" fmla="*/ 202581 w 1440145"/>
                <a:gd name="connsiteY260" fmla="*/ 391172 h 1216163"/>
                <a:gd name="connsiteX261" fmla="*/ 198775 w 1440145"/>
                <a:gd name="connsiteY261" fmla="*/ 387364 h 1216163"/>
                <a:gd name="connsiteX262" fmla="*/ 193637 w 1440145"/>
                <a:gd name="connsiteY262" fmla="*/ 389934 h 1216163"/>
                <a:gd name="connsiteX263" fmla="*/ 183265 w 1440145"/>
                <a:gd name="connsiteY263" fmla="*/ 408022 h 1216163"/>
                <a:gd name="connsiteX264" fmla="*/ 161285 w 1440145"/>
                <a:gd name="connsiteY264" fmla="*/ 471234 h 1216163"/>
                <a:gd name="connsiteX265" fmla="*/ 161285 w 1440145"/>
                <a:gd name="connsiteY265" fmla="*/ 482848 h 1216163"/>
                <a:gd name="connsiteX266" fmla="*/ 170324 w 1440145"/>
                <a:gd name="connsiteY266" fmla="*/ 480278 h 1216163"/>
                <a:gd name="connsiteX267" fmla="*/ 171657 w 1440145"/>
                <a:gd name="connsiteY267" fmla="*/ 480278 h 1216163"/>
                <a:gd name="connsiteX268" fmla="*/ 171657 w 1440145"/>
                <a:gd name="connsiteY268" fmla="*/ 481610 h 1216163"/>
                <a:gd name="connsiteX269" fmla="*/ 170324 w 1440145"/>
                <a:gd name="connsiteY269" fmla="*/ 485418 h 1216163"/>
                <a:gd name="connsiteX270" fmla="*/ 161285 w 1440145"/>
                <a:gd name="connsiteY270" fmla="*/ 485418 h 1216163"/>
                <a:gd name="connsiteX271" fmla="*/ 160048 w 1440145"/>
                <a:gd name="connsiteY271" fmla="*/ 473804 h 1216163"/>
                <a:gd name="connsiteX272" fmla="*/ 141969 w 1440145"/>
                <a:gd name="connsiteY272" fmla="*/ 516453 h 1216163"/>
                <a:gd name="connsiteX273" fmla="*/ 127791 w 1440145"/>
                <a:gd name="connsiteY273" fmla="*/ 540919 h 1216163"/>
                <a:gd name="connsiteX274" fmla="*/ 134261 w 1440145"/>
                <a:gd name="connsiteY274" fmla="*/ 539681 h 1216163"/>
                <a:gd name="connsiteX275" fmla="*/ 136830 w 1440145"/>
                <a:gd name="connsiteY275" fmla="*/ 530638 h 1216163"/>
                <a:gd name="connsiteX276" fmla="*/ 143301 w 1440145"/>
                <a:gd name="connsiteY276" fmla="*/ 530638 h 1216163"/>
                <a:gd name="connsiteX277" fmla="*/ 145870 w 1440145"/>
                <a:gd name="connsiteY277" fmla="*/ 531970 h 1216163"/>
                <a:gd name="connsiteX278" fmla="*/ 148439 w 1440145"/>
                <a:gd name="connsiteY278" fmla="*/ 535778 h 1216163"/>
                <a:gd name="connsiteX279" fmla="*/ 149676 w 1440145"/>
                <a:gd name="connsiteY279" fmla="*/ 539681 h 1216163"/>
                <a:gd name="connsiteX280" fmla="*/ 153577 w 1440145"/>
                <a:gd name="connsiteY280" fmla="*/ 542252 h 1216163"/>
                <a:gd name="connsiteX281" fmla="*/ 166518 w 1440145"/>
                <a:gd name="connsiteY281" fmla="*/ 549963 h 1216163"/>
                <a:gd name="connsiteX282" fmla="*/ 169087 w 1440145"/>
                <a:gd name="connsiteY282" fmla="*/ 557769 h 1216163"/>
                <a:gd name="connsiteX283" fmla="*/ 163949 w 1440145"/>
                <a:gd name="connsiteY283" fmla="*/ 555199 h 1216163"/>
                <a:gd name="connsiteX284" fmla="*/ 160048 w 1440145"/>
                <a:gd name="connsiteY284" fmla="*/ 551296 h 1216163"/>
                <a:gd name="connsiteX285" fmla="*/ 154910 w 1440145"/>
                <a:gd name="connsiteY285" fmla="*/ 548725 h 1216163"/>
                <a:gd name="connsiteX286" fmla="*/ 147107 w 1440145"/>
                <a:gd name="connsiteY286" fmla="*/ 543585 h 1216163"/>
                <a:gd name="connsiteX287" fmla="*/ 140637 w 1440145"/>
                <a:gd name="connsiteY287" fmla="*/ 539681 h 1216163"/>
                <a:gd name="connsiteX288" fmla="*/ 139400 w 1440145"/>
                <a:gd name="connsiteY288" fmla="*/ 539681 h 1216163"/>
                <a:gd name="connsiteX289" fmla="*/ 138067 w 1440145"/>
                <a:gd name="connsiteY289" fmla="*/ 539681 h 1216163"/>
                <a:gd name="connsiteX290" fmla="*/ 134261 w 1440145"/>
                <a:gd name="connsiteY290" fmla="*/ 543585 h 1216163"/>
                <a:gd name="connsiteX291" fmla="*/ 134261 w 1440145"/>
                <a:gd name="connsiteY291" fmla="*/ 544822 h 1216163"/>
                <a:gd name="connsiteX292" fmla="*/ 131692 w 1440145"/>
                <a:gd name="connsiteY292" fmla="*/ 546060 h 1216163"/>
                <a:gd name="connsiteX293" fmla="*/ 127791 w 1440145"/>
                <a:gd name="connsiteY293" fmla="*/ 547393 h 1216163"/>
                <a:gd name="connsiteX294" fmla="*/ 125222 w 1440145"/>
                <a:gd name="connsiteY294" fmla="*/ 547393 h 1216163"/>
                <a:gd name="connsiteX295" fmla="*/ 102004 w 1440145"/>
                <a:gd name="connsiteY295" fmla="*/ 586139 h 1216163"/>
                <a:gd name="connsiteX296" fmla="*/ 96771 w 1440145"/>
                <a:gd name="connsiteY296" fmla="*/ 592612 h 1216163"/>
                <a:gd name="connsiteX297" fmla="*/ 94202 w 1440145"/>
                <a:gd name="connsiteY297" fmla="*/ 595182 h 1216163"/>
                <a:gd name="connsiteX298" fmla="*/ 90396 w 1440145"/>
                <a:gd name="connsiteY298" fmla="*/ 596515 h 1216163"/>
                <a:gd name="connsiteX299" fmla="*/ 87731 w 1440145"/>
                <a:gd name="connsiteY299" fmla="*/ 600323 h 1216163"/>
                <a:gd name="connsiteX300" fmla="*/ 86494 w 1440145"/>
                <a:gd name="connsiteY300" fmla="*/ 602989 h 1216163"/>
                <a:gd name="connsiteX301" fmla="*/ 86494 w 1440145"/>
                <a:gd name="connsiteY301" fmla="*/ 604226 h 1216163"/>
                <a:gd name="connsiteX302" fmla="*/ 87731 w 1440145"/>
                <a:gd name="connsiteY302" fmla="*/ 604226 h 1216163"/>
                <a:gd name="connsiteX303" fmla="*/ 91633 w 1440145"/>
                <a:gd name="connsiteY303" fmla="*/ 601656 h 1216163"/>
                <a:gd name="connsiteX304" fmla="*/ 96771 w 1440145"/>
                <a:gd name="connsiteY304" fmla="*/ 597753 h 1216163"/>
                <a:gd name="connsiteX305" fmla="*/ 103241 w 1440145"/>
                <a:gd name="connsiteY305" fmla="*/ 595182 h 1216163"/>
                <a:gd name="connsiteX306" fmla="*/ 105810 w 1440145"/>
                <a:gd name="connsiteY306" fmla="*/ 593850 h 1216163"/>
                <a:gd name="connsiteX307" fmla="*/ 107143 w 1440145"/>
                <a:gd name="connsiteY307" fmla="*/ 590042 h 1216163"/>
                <a:gd name="connsiteX308" fmla="*/ 109712 w 1440145"/>
                <a:gd name="connsiteY308" fmla="*/ 586139 h 1216163"/>
                <a:gd name="connsiteX309" fmla="*/ 112281 w 1440145"/>
                <a:gd name="connsiteY309" fmla="*/ 587376 h 1216163"/>
                <a:gd name="connsiteX310" fmla="*/ 114850 w 1440145"/>
                <a:gd name="connsiteY310" fmla="*/ 587376 h 1216163"/>
                <a:gd name="connsiteX311" fmla="*/ 116182 w 1440145"/>
                <a:gd name="connsiteY311" fmla="*/ 588709 h 1216163"/>
                <a:gd name="connsiteX312" fmla="*/ 114850 w 1440145"/>
                <a:gd name="connsiteY312" fmla="*/ 590042 h 1216163"/>
                <a:gd name="connsiteX313" fmla="*/ 113613 w 1440145"/>
                <a:gd name="connsiteY313" fmla="*/ 592612 h 1216163"/>
                <a:gd name="connsiteX314" fmla="*/ 111044 w 1440145"/>
                <a:gd name="connsiteY314" fmla="*/ 593850 h 1216163"/>
                <a:gd name="connsiteX315" fmla="*/ 112281 w 1440145"/>
                <a:gd name="connsiteY315" fmla="*/ 597753 h 1216163"/>
                <a:gd name="connsiteX316" fmla="*/ 114850 w 1440145"/>
                <a:gd name="connsiteY316" fmla="*/ 604226 h 1216163"/>
                <a:gd name="connsiteX317" fmla="*/ 114850 w 1440145"/>
                <a:gd name="connsiteY317" fmla="*/ 608129 h 1216163"/>
                <a:gd name="connsiteX318" fmla="*/ 114850 w 1440145"/>
                <a:gd name="connsiteY318" fmla="*/ 609367 h 1216163"/>
                <a:gd name="connsiteX319" fmla="*/ 113613 w 1440145"/>
                <a:gd name="connsiteY319" fmla="*/ 613270 h 1216163"/>
                <a:gd name="connsiteX320" fmla="*/ 113613 w 1440145"/>
                <a:gd name="connsiteY320" fmla="*/ 614508 h 1216163"/>
                <a:gd name="connsiteX321" fmla="*/ 112281 w 1440145"/>
                <a:gd name="connsiteY321" fmla="*/ 614508 h 1216163"/>
                <a:gd name="connsiteX322" fmla="*/ 109712 w 1440145"/>
                <a:gd name="connsiteY322" fmla="*/ 613270 h 1216163"/>
                <a:gd name="connsiteX323" fmla="*/ 107143 w 1440145"/>
                <a:gd name="connsiteY323" fmla="*/ 610700 h 1216163"/>
                <a:gd name="connsiteX324" fmla="*/ 105810 w 1440145"/>
                <a:gd name="connsiteY324" fmla="*/ 608129 h 1216163"/>
                <a:gd name="connsiteX325" fmla="*/ 105810 w 1440145"/>
                <a:gd name="connsiteY325" fmla="*/ 605464 h 1216163"/>
                <a:gd name="connsiteX326" fmla="*/ 105810 w 1440145"/>
                <a:gd name="connsiteY326" fmla="*/ 601656 h 1216163"/>
                <a:gd name="connsiteX327" fmla="*/ 107143 w 1440145"/>
                <a:gd name="connsiteY327" fmla="*/ 600323 h 1216163"/>
                <a:gd name="connsiteX328" fmla="*/ 107143 w 1440145"/>
                <a:gd name="connsiteY328" fmla="*/ 599085 h 1216163"/>
                <a:gd name="connsiteX329" fmla="*/ 104573 w 1440145"/>
                <a:gd name="connsiteY329" fmla="*/ 599085 h 1216163"/>
                <a:gd name="connsiteX330" fmla="*/ 103241 w 1440145"/>
                <a:gd name="connsiteY330" fmla="*/ 599085 h 1216163"/>
                <a:gd name="connsiteX331" fmla="*/ 100672 w 1440145"/>
                <a:gd name="connsiteY331" fmla="*/ 602989 h 1216163"/>
                <a:gd name="connsiteX332" fmla="*/ 96771 w 1440145"/>
                <a:gd name="connsiteY332" fmla="*/ 605464 h 1216163"/>
                <a:gd name="connsiteX333" fmla="*/ 94202 w 1440145"/>
                <a:gd name="connsiteY333" fmla="*/ 608129 h 1216163"/>
                <a:gd name="connsiteX334" fmla="*/ 90396 w 1440145"/>
                <a:gd name="connsiteY334" fmla="*/ 609367 h 1216163"/>
                <a:gd name="connsiteX335" fmla="*/ 90396 w 1440145"/>
                <a:gd name="connsiteY335" fmla="*/ 612032 h 1216163"/>
                <a:gd name="connsiteX336" fmla="*/ 87731 w 1440145"/>
                <a:gd name="connsiteY336" fmla="*/ 613270 h 1216163"/>
                <a:gd name="connsiteX337" fmla="*/ 87731 w 1440145"/>
                <a:gd name="connsiteY337" fmla="*/ 617173 h 1216163"/>
                <a:gd name="connsiteX338" fmla="*/ 86494 w 1440145"/>
                <a:gd name="connsiteY338" fmla="*/ 622314 h 1216163"/>
                <a:gd name="connsiteX339" fmla="*/ 85162 w 1440145"/>
                <a:gd name="connsiteY339" fmla="*/ 623552 h 1216163"/>
                <a:gd name="connsiteX340" fmla="*/ 83925 w 1440145"/>
                <a:gd name="connsiteY340" fmla="*/ 623552 h 1216163"/>
                <a:gd name="connsiteX341" fmla="*/ 82593 w 1440145"/>
                <a:gd name="connsiteY341" fmla="*/ 622314 h 1216163"/>
                <a:gd name="connsiteX342" fmla="*/ 81356 w 1440145"/>
                <a:gd name="connsiteY342" fmla="*/ 620981 h 1216163"/>
                <a:gd name="connsiteX343" fmla="*/ 81356 w 1440145"/>
                <a:gd name="connsiteY343" fmla="*/ 615840 h 1216163"/>
                <a:gd name="connsiteX344" fmla="*/ 82593 w 1440145"/>
                <a:gd name="connsiteY344" fmla="*/ 610700 h 1216163"/>
                <a:gd name="connsiteX345" fmla="*/ 83925 w 1440145"/>
                <a:gd name="connsiteY345" fmla="*/ 608129 h 1216163"/>
                <a:gd name="connsiteX346" fmla="*/ 81356 w 1440145"/>
                <a:gd name="connsiteY346" fmla="*/ 606797 h 1216163"/>
                <a:gd name="connsiteX347" fmla="*/ 77455 w 1440145"/>
                <a:gd name="connsiteY347" fmla="*/ 606797 h 1216163"/>
                <a:gd name="connsiteX348" fmla="*/ 74886 w 1440145"/>
                <a:gd name="connsiteY348" fmla="*/ 609367 h 1216163"/>
                <a:gd name="connsiteX349" fmla="*/ 72317 w 1440145"/>
                <a:gd name="connsiteY349" fmla="*/ 613270 h 1216163"/>
                <a:gd name="connsiteX350" fmla="*/ 70984 w 1440145"/>
                <a:gd name="connsiteY350" fmla="*/ 618411 h 1216163"/>
                <a:gd name="connsiteX351" fmla="*/ 70984 w 1440145"/>
                <a:gd name="connsiteY351" fmla="*/ 623552 h 1216163"/>
                <a:gd name="connsiteX352" fmla="*/ 61945 w 1440145"/>
                <a:gd name="connsiteY352" fmla="*/ 644305 h 1216163"/>
                <a:gd name="connsiteX353" fmla="*/ 47767 w 1440145"/>
                <a:gd name="connsiteY353" fmla="*/ 670009 h 1216163"/>
                <a:gd name="connsiteX354" fmla="*/ 32257 w 1440145"/>
                <a:gd name="connsiteY354" fmla="*/ 685526 h 1216163"/>
                <a:gd name="connsiteX355" fmla="*/ 24550 w 1440145"/>
                <a:gd name="connsiteY355" fmla="*/ 694570 h 1216163"/>
                <a:gd name="connsiteX356" fmla="*/ 16842 w 1440145"/>
                <a:gd name="connsiteY356" fmla="*/ 704946 h 1216163"/>
                <a:gd name="connsiteX357" fmla="*/ 15510 w 1440145"/>
                <a:gd name="connsiteY357" fmla="*/ 707517 h 1216163"/>
                <a:gd name="connsiteX358" fmla="*/ 18079 w 1440145"/>
                <a:gd name="connsiteY358" fmla="*/ 713990 h 1216163"/>
                <a:gd name="connsiteX359" fmla="*/ 19411 w 1440145"/>
                <a:gd name="connsiteY359" fmla="*/ 719131 h 1216163"/>
                <a:gd name="connsiteX360" fmla="*/ 16842 w 1440145"/>
                <a:gd name="connsiteY360" fmla="*/ 724272 h 1216163"/>
                <a:gd name="connsiteX361" fmla="*/ 16842 w 1440145"/>
                <a:gd name="connsiteY361" fmla="*/ 730745 h 1216163"/>
                <a:gd name="connsiteX362" fmla="*/ 18079 w 1440145"/>
                <a:gd name="connsiteY362" fmla="*/ 733316 h 1216163"/>
                <a:gd name="connsiteX363" fmla="*/ 21980 w 1440145"/>
                <a:gd name="connsiteY363" fmla="*/ 734648 h 1216163"/>
                <a:gd name="connsiteX364" fmla="*/ 23217 w 1440145"/>
                <a:gd name="connsiteY364" fmla="*/ 738456 h 1216163"/>
                <a:gd name="connsiteX365" fmla="*/ 21980 w 1440145"/>
                <a:gd name="connsiteY365" fmla="*/ 747500 h 1216163"/>
                <a:gd name="connsiteX366" fmla="*/ 27119 w 1440145"/>
                <a:gd name="connsiteY366" fmla="*/ 752641 h 1216163"/>
                <a:gd name="connsiteX367" fmla="*/ 27119 w 1440145"/>
                <a:gd name="connsiteY367" fmla="*/ 761685 h 1216163"/>
                <a:gd name="connsiteX368" fmla="*/ 23217 w 1440145"/>
                <a:gd name="connsiteY368" fmla="*/ 777202 h 1216163"/>
                <a:gd name="connsiteX369" fmla="*/ 7803 w 1440145"/>
                <a:gd name="connsiteY369" fmla="*/ 801764 h 1216163"/>
                <a:gd name="connsiteX370" fmla="*/ 16842 w 1440145"/>
                <a:gd name="connsiteY370" fmla="*/ 803001 h 1216163"/>
                <a:gd name="connsiteX371" fmla="*/ 7803 w 1440145"/>
                <a:gd name="connsiteY371" fmla="*/ 806904 h 1216163"/>
                <a:gd name="connsiteX372" fmla="*/ 1332 w 1440145"/>
                <a:gd name="connsiteY372" fmla="*/ 824992 h 1216163"/>
                <a:gd name="connsiteX373" fmla="*/ 2569 w 1440145"/>
                <a:gd name="connsiteY373" fmla="*/ 835274 h 1216163"/>
                <a:gd name="connsiteX374" fmla="*/ 1332 w 1440145"/>
                <a:gd name="connsiteY374" fmla="*/ 843080 h 1216163"/>
                <a:gd name="connsiteX375" fmla="*/ 2569 w 1440145"/>
                <a:gd name="connsiteY375" fmla="*/ 854694 h 1216163"/>
                <a:gd name="connsiteX376" fmla="*/ 0 w 1440145"/>
                <a:gd name="connsiteY376" fmla="*/ 877922 h 1216163"/>
                <a:gd name="connsiteX377" fmla="*/ 3901 w 1440145"/>
                <a:gd name="connsiteY377" fmla="*/ 890774 h 1216163"/>
                <a:gd name="connsiteX378" fmla="*/ 15510 w 1440145"/>
                <a:gd name="connsiteY378" fmla="*/ 907624 h 1216163"/>
                <a:gd name="connsiteX379" fmla="*/ 103241 w 1440145"/>
                <a:gd name="connsiteY379" fmla="*/ 935994 h 1216163"/>
                <a:gd name="connsiteX380" fmla="*/ 109712 w 1440145"/>
                <a:gd name="connsiteY380" fmla="*/ 934756 h 12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1440145" h="1216163">
                  <a:moveTo>
                    <a:pt x="109712" y="934756"/>
                  </a:moveTo>
                  <a:lnTo>
                    <a:pt x="459400" y="1038047"/>
                  </a:lnTo>
                  <a:lnTo>
                    <a:pt x="693002" y="1099926"/>
                  </a:lnTo>
                  <a:lnTo>
                    <a:pt x="891682" y="1150286"/>
                  </a:lnTo>
                  <a:lnTo>
                    <a:pt x="1176856" y="1216164"/>
                  </a:lnTo>
                  <a:lnTo>
                    <a:pt x="1263350" y="824992"/>
                  </a:lnTo>
                  <a:lnTo>
                    <a:pt x="1264587" y="814615"/>
                  </a:lnTo>
                  <a:lnTo>
                    <a:pt x="1269726" y="803001"/>
                  </a:lnTo>
                  <a:lnTo>
                    <a:pt x="1276196" y="801764"/>
                  </a:lnTo>
                  <a:lnTo>
                    <a:pt x="1282666" y="781105"/>
                  </a:lnTo>
                  <a:lnTo>
                    <a:pt x="1290469" y="773394"/>
                  </a:lnTo>
                  <a:lnTo>
                    <a:pt x="1286568" y="756544"/>
                  </a:lnTo>
                  <a:lnTo>
                    <a:pt x="1303315" y="739789"/>
                  </a:lnTo>
                  <a:lnTo>
                    <a:pt x="1302078" y="735886"/>
                  </a:lnTo>
                  <a:lnTo>
                    <a:pt x="1293038" y="728175"/>
                  </a:lnTo>
                  <a:lnTo>
                    <a:pt x="1293038" y="717798"/>
                  </a:lnTo>
                  <a:lnTo>
                    <a:pt x="1287805" y="715228"/>
                  </a:lnTo>
                  <a:lnTo>
                    <a:pt x="1282666" y="719131"/>
                  </a:lnTo>
                  <a:lnTo>
                    <a:pt x="1277528" y="708754"/>
                  </a:lnTo>
                  <a:lnTo>
                    <a:pt x="1267157" y="711325"/>
                  </a:lnTo>
                  <a:lnTo>
                    <a:pt x="1260781" y="701043"/>
                  </a:lnTo>
                  <a:lnTo>
                    <a:pt x="1264587" y="689429"/>
                  </a:lnTo>
                  <a:lnTo>
                    <a:pt x="1262018" y="676482"/>
                  </a:lnTo>
                  <a:lnTo>
                    <a:pt x="1267157" y="668771"/>
                  </a:lnTo>
                  <a:lnTo>
                    <a:pt x="1267157" y="659727"/>
                  </a:lnTo>
                  <a:lnTo>
                    <a:pt x="1283999" y="648113"/>
                  </a:lnTo>
                  <a:lnTo>
                    <a:pt x="1311022" y="604226"/>
                  </a:lnTo>
                  <a:lnTo>
                    <a:pt x="1327864" y="600323"/>
                  </a:lnTo>
                  <a:lnTo>
                    <a:pt x="1349750" y="575857"/>
                  </a:lnTo>
                  <a:lnTo>
                    <a:pt x="1351082" y="565480"/>
                  </a:lnTo>
                  <a:lnTo>
                    <a:pt x="1354983" y="561577"/>
                  </a:lnTo>
                  <a:lnTo>
                    <a:pt x="1351082" y="560340"/>
                  </a:lnTo>
                  <a:lnTo>
                    <a:pt x="1352319" y="552629"/>
                  </a:lnTo>
                  <a:lnTo>
                    <a:pt x="1362690" y="544822"/>
                  </a:lnTo>
                  <a:lnTo>
                    <a:pt x="1376868" y="529305"/>
                  </a:lnTo>
                  <a:lnTo>
                    <a:pt x="1397517" y="487989"/>
                  </a:lnTo>
                  <a:lnTo>
                    <a:pt x="1402655" y="481610"/>
                  </a:lnTo>
                  <a:lnTo>
                    <a:pt x="1440145" y="440294"/>
                  </a:lnTo>
                  <a:lnTo>
                    <a:pt x="1434912" y="402786"/>
                  </a:lnTo>
                  <a:lnTo>
                    <a:pt x="1422066" y="389934"/>
                  </a:lnTo>
                  <a:lnTo>
                    <a:pt x="1415596" y="380890"/>
                  </a:lnTo>
                  <a:lnTo>
                    <a:pt x="1405224" y="378320"/>
                  </a:lnTo>
                  <a:lnTo>
                    <a:pt x="1391046" y="334433"/>
                  </a:lnTo>
                  <a:lnTo>
                    <a:pt x="1074947" y="258179"/>
                  </a:lnTo>
                  <a:lnTo>
                    <a:pt x="1046496" y="268556"/>
                  </a:lnTo>
                  <a:lnTo>
                    <a:pt x="1022042" y="260844"/>
                  </a:lnTo>
                  <a:lnTo>
                    <a:pt x="991022" y="260844"/>
                  </a:lnTo>
                  <a:lnTo>
                    <a:pt x="978176" y="254371"/>
                  </a:lnTo>
                  <a:lnTo>
                    <a:pt x="960097" y="264652"/>
                  </a:lnTo>
                  <a:lnTo>
                    <a:pt x="929077" y="260844"/>
                  </a:lnTo>
                  <a:lnTo>
                    <a:pt x="911093" y="259512"/>
                  </a:lnTo>
                  <a:lnTo>
                    <a:pt x="882642" y="264652"/>
                  </a:lnTo>
                  <a:lnTo>
                    <a:pt x="871033" y="272459"/>
                  </a:lnTo>
                  <a:lnTo>
                    <a:pt x="829737" y="268556"/>
                  </a:lnTo>
                  <a:lnTo>
                    <a:pt x="816796" y="253038"/>
                  </a:lnTo>
                  <a:lnTo>
                    <a:pt x="809089" y="250468"/>
                  </a:lnTo>
                  <a:lnTo>
                    <a:pt x="769124" y="256941"/>
                  </a:lnTo>
                  <a:lnTo>
                    <a:pt x="758752" y="262082"/>
                  </a:lnTo>
                  <a:lnTo>
                    <a:pt x="756183" y="259512"/>
                  </a:lnTo>
                  <a:lnTo>
                    <a:pt x="753614" y="256941"/>
                  </a:lnTo>
                  <a:lnTo>
                    <a:pt x="740673" y="253038"/>
                  </a:lnTo>
                  <a:lnTo>
                    <a:pt x="717456" y="259512"/>
                  </a:lnTo>
                  <a:lnTo>
                    <a:pt x="714887" y="256941"/>
                  </a:lnTo>
                  <a:lnTo>
                    <a:pt x="714887" y="242757"/>
                  </a:lnTo>
                  <a:lnTo>
                    <a:pt x="700709" y="232380"/>
                  </a:lnTo>
                  <a:lnTo>
                    <a:pt x="683962" y="228572"/>
                  </a:lnTo>
                  <a:lnTo>
                    <a:pt x="669784" y="218195"/>
                  </a:lnTo>
                  <a:lnTo>
                    <a:pt x="640096" y="216958"/>
                  </a:lnTo>
                  <a:lnTo>
                    <a:pt x="625918" y="210484"/>
                  </a:lnTo>
                  <a:lnTo>
                    <a:pt x="611645" y="211722"/>
                  </a:lnTo>
                  <a:lnTo>
                    <a:pt x="602606" y="218195"/>
                  </a:lnTo>
                  <a:lnTo>
                    <a:pt x="596231" y="218195"/>
                  </a:lnTo>
                  <a:lnTo>
                    <a:pt x="576819" y="223336"/>
                  </a:lnTo>
                  <a:lnTo>
                    <a:pt x="540661" y="223336"/>
                  </a:lnTo>
                  <a:lnTo>
                    <a:pt x="534286" y="215625"/>
                  </a:lnTo>
                  <a:lnTo>
                    <a:pt x="521345" y="213055"/>
                  </a:lnTo>
                  <a:lnTo>
                    <a:pt x="491657" y="194967"/>
                  </a:lnTo>
                  <a:lnTo>
                    <a:pt x="478716" y="182020"/>
                  </a:lnTo>
                  <a:lnTo>
                    <a:pt x="477479" y="180782"/>
                  </a:lnTo>
                  <a:lnTo>
                    <a:pt x="483950" y="156221"/>
                  </a:lnTo>
                  <a:lnTo>
                    <a:pt x="482618" y="145940"/>
                  </a:lnTo>
                  <a:lnTo>
                    <a:pt x="487756" y="132993"/>
                  </a:lnTo>
                  <a:lnTo>
                    <a:pt x="489088" y="114905"/>
                  </a:lnTo>
                  <a:lnTo>
                    <a:pt x="483950" y="81395"/>
                  </a:lnTo>
                  <a:lnTo>
                    <a:pt x="455499" y="49123"/>
                  </a:lnTo>
                  <a:lnTo>
                    <a:pt x="446459" y="46552"/>
                  </a:lnTo>
                  <a:lnTo>
                    <a:pt x="432281" y="51693"/>
                  </a:lnTo>
                  <a:lnTo>
                    <a:pt x="427143" y="49123"/>
                  </a:lnTo>
                  <a:lnTo>
                    <a:pt x="414202" y="43887"/>
                  </a:lnTo>
                  <a:lnTo>
                    <a:pt x="407827" y="31035"/>
                  </a:lnTo>
                  <a:lnTo>
                    <a:pt x="400024" y="19421"/>
                  </a:lnTo>
                  <a:lnTo>
                    <a:pt x="388416" y="24561"/>
                  </a:lnTo>
                  <a:lnTo>
                    <a:pt x="381945" y="20658"/>
                  </a:lnTo>
                  <a:lnTo>
                    <a:pt x="383278" y="25799"/>
                  </a:lnTo>
                  <a:lnTo>
                    <a:pt x="373001" y="25799"/>
                  </a:lnTo>
                  <a:lnTo>
                    <a:pt x="366531" y="24561"/>
                  </a:lnTo>
                  <a:lnTo>
                    <a:pt x="361297" y="14280"/>
                  </a:lnTo>
                  <a:lnTo>
                    <a:pt x="358728" y="14280"/>
                  </a:lnTo>
                  <a:lnTo>
                    <a:pt x="345882" y="12947"/>
                  </a:lnTo>
                  <a:lnTo>
                    <a:pt x="345882" y="14280"/>
                  </a:lnTo>
                  <a:lnTo>
                    <a:pt x="352353" y="21991"/>
                  </a:lnTo>
                  <a:lnTo>
                    <a:pt x="354922" y="27132"/>
                  </a:lnTo>
                  <a:lnTo>
                    <a:pt x="354922" y="28464"/>
                  </a:lnTo>
                  <a:lnTo>
                    <a:pt x="353590" y="28464"/>
                  </a:lnTo>
                  <a:lnTo>
                    <a:pt x="352353" y="28464"/>
                  </a:lnTo>
                  <a:lnTo>
                    <a:pt x="352353" y="29702"/>
                  </a:lnTo>
                  <a:lnTo>
                    <a:pt x="352353" y="31035"/>
                  </a:lnTo>
                  <a:lnTo>
                    <a:pt x="351021" y="33605"/>
                  </a:lnTo>
                  <a:lnTo>
                    <a:pt x="349688" y="33605"/>
                  </a:lnTo>
                  <a:lnTo>
                    <a:pt x="348451" y="32272"/>
                  </a:lnTo>
                  <a:lnTo>
                    <a:pt x="348451" y="31035"/>
                  </a:lnTo>
                  <a:lnTo>
                    <a:pt x="347119" y="25799"/>
                  </a:lnTo>
                  <a:lnTo>
                    <a:pt x="347119" y="24561"/>
                  </a:lnTo>
                  <a:lnTo>
                    <a:pt x="344550" y="23228"/>
                  </a:lnTo>
                  <a:lnTo>
                    <a:pt x="343218" y="21991"/>
                  </a:lnTo>
                  <a:lnTo>
                    <a:pt x="338080" y="15517"/>
                  </a:lnTo>
                  <a:lnTo>
                    <a:pt x="334274" y="7806"/>
                  </a:lnTo>
                  <a:lnTo>
                    <a:pt x="330372" y="3903"/>
                  </a:lnTo>
                  <a:lnTo>
                    <a:pt x="329040" y="1333"/>
                  </a:lnTo>
                  <a:lnTo>
                    <a:pt x="329040" y="0"/>
                  </a:lnTo>
                  <a:lnTo>
                    <a:pt x="326471" y="0"/>
                  </a:lnTo>
                  <a:lnTo>
                    <a:pt x="325234" y="0"/>
                  </a:lnTo>
                  <a:lnTo>
                    <a:pt x="325234" y="2666"/>
                  </a:lnTo>
                  <a:lnTo>
                    <a:pt x="326471" y="9044"/>
                  </a:lnTo>
                  <a:lnTo>
                    <a:pt x="327803" y="20658"/>
                  </a:lnTo>
                  <a:lnTo>
                    <a:pt x="325234" y="49123"/>
                  </a:lnTo>
                  <a:lnTo>
                    <a:pt x="320096" y="55501"/>
                  </a:lnTo>
                  <a:lnTo>
                    <a:pt x="309724" y="59404"/>
                  </a:lnTo>
                  <a:lnTo>
                    <a:pt x="308392" y="60737"/>
                  </a:lnTo>
                  <a:lnTo>
                    <a:pt x="308392" y="63307"/>
                  </a:lnTo>
                  <a:lnTo>
                    <a:pt x="310961" y="73589"/>
                  </a:lnTo>
                  <a:lnTo>
                    <a:pt x="305823" y="91676"/>
                  </a:lnTo>
                  <a:lnTo>
                    <a:pt x="303254" y="98150"/>
                  </a:lnTo>
                  <a:lnTo>
                    <a:pt x="303254" y="109764"/>
                  </a:lnTo>
                  <a:lnTo>
                    <a:pt x="302017" y="113667"/>
                  </a:lnTo>
                  <a:lnTo>
                    <a:pt x="300684" y="117570"/>
                  </a:lnTo>
                  <a:lnTo>
                    <a:pt x="300684" y="118808"/>
                  </a:lnTo>
                  <a:lnTo>
                    <a:pt x="300684" y="120046"/>
                  </a:lnTo>
                  <a:lnTo>
                    <a:pt x="305823" y="116238"/>
                  </a:lnTo>
                  <a:lnTo>
                    <a:pt x="307155" y="117570"/>
                  </a:lnTo>
                  <a:lnTo>
                    <a:pt x="308392" y="117570"/>
                  </a:lnTo>
                  <a:lnTo>
                    <a:pt x="309724" y="114905"/>
                  </a:lnTo>
                  <a:lnTo>
                    <a:pt x="310961" y="114905"/>
                  </a:lnTo>
                  <a:lnTo>
                    <a:pt x="310961" y="117570"/>
                  </a:lnTo>
                  <a:lnTo>
                    <a:pt x="310961" y="120046"/>
                  </a:lnTo>
                  <a:lnTo>
                    <a:pt x="307155" y="121378"/>
                  </a:lnTo>
                  <a:lnTo>
                    <a:pt x="304586" y="121378"/>
                  </a:lnTo>
                  <a:lnTo>
                    <a:pt x="292977" y="139466"/>
                  </a:lnTo>
                  <a:lnTo>
                    <a:pt x="291645" y="142036"/>
                  </a:lnTo>
                  <a:lnTo>
                    <a:pt x="291645" y="144607"/>
                  </a:lnTo>
                  <a:lnTo>
                    <a:pt x="291645" y="145940"/>
                  </a:lnTo>
                  <a:lnTo>
                    <a:pt x="298115" y="148510"/>
                  </a:lnTo>
                  <a:lnTo>
                    <a:pt x="299352" y="148510"/>
                  </a:lnTo>
                  <a:lnTo>
                    <a:pt x="299352" y="149748"/>
                  </a:lnTo>
                  <a:lnTo>
                    <a:pt x="298115" y="154984"/>
                  </a:lnTo>
                  <a:lnTo>
                    <a:pt x="296783" y="158791"/>
                  </a:lnTo>
                  <a:lnTo>
                    <a:pt x="296783" y="160124"/>
                  </a:lnTo>
                  <a:lnTo>
                    <a:pt x="298115" y="160124"/>
                  </a:lnTo>
                  <a:lnTo>
                    <a:pt x="298115" y="162695"/>
                  </a:lnTo>
                  <a:lnTo>
                    <a:pt x="299352" y="162695"/>
                  </a:lnTo>
                  <a:lnTo>
                    <a:pt x="298115" y="164027"/>
                  </a:lnTo>
                  <a:lnTo>
                    <a:pt x="296783" y="166598"/>
                  </a:lnTo>
                  <a:lnTo>
                    <a:pt x="294214" y="166598"/>
                  </a:lnTo>
                  <a:lnTo>
                    <a:pt x="294214" y="167835"/>
                  </a:lnTo>
                  <a:lnTo>
                    <a:pt x="292977" y="166598"/>
                  </a:lnTo>
                  <a:lnTo>
                    <a:pt x="291645" y="164027"/>
                  </a:lnTo>
                  <a:lnTo>
                    <a:pt x="290408" y="160124"/>
                  </a:lnTo>
                  <a:lnTo>
                    <a:pt x="289076" y="157554"/>
                  </a:lnTo>
                  <a:lnTo>
                    <a:pt x="286507" y="157554"/>
                  </a:lnTo>
                  <a:lnTo>
                    <a:pt x="283937" y="157554"/>
                  </a:lnTo>
                  <a:lnTo>
                    <a:pt x="282605" y="158791"/>
                  </a:lnTo>
                  <a:lnTo>
                    <a:pt x="281368" y="161457"/>
                  </a:lnTo>
                  <a:lnTo>
                    <a:pt x="282605" y="167835"/>
                  </a:lnTo>
                  <a:lnTo>
                    <a:pt x="282605" y="174309"/>
                  </a:lnTo>
                  <a:lnTo>
                    <a:pt x="283937" y="180782"/>
                  </a:lnTo>
                  <a:lnTo>
                    <a:pt x="281368" y="182020"/>
                  </a:lnTo>
                  <a:lnTo>
                    <a:pt x="280036" y="183353"/>
                  </a:lnTo>
                  <a:lnTo>
                    <a:pt x="278704" y="184590"/>
                  </a:lnTo>
                  <a:lnTo>
                    <a:pt x="277467" y="184590"/>
                  </a:lnTo>
                  <a:lnTo>
                    <a:pt x="277467" y="183353"/>
                  </a:lnTo>
                  <a:lnTo>
                    <a:pt x="278704" y="182020"/>
                  </a:lnTo>
                  <a:lnTo>
                    <a:pt x="278704" y="179450"/>
                  </a:lnTo>
                  <a:lnTo>
                    <a:pt x="277467" y="180782"/>
                  </a:lnTo>
                  <a:lnTo>
                    <a:pt x="277467" y="182020"/>
                  </a:lnTo>
                  <a:lnTo>
                    <a:pt x="276135" y="183353"/>
                  </a:lnTo>
                  <a:lnTo>
                    <a:pt x="276135" y="184590"/>
                  </a:lnTo>
                  <a:lnTo>
                    <a:pt x="274898" y="187256"/>
                  </a:lnTo>
                  <a:lnTo>
                    <a:pt x="274898" y="188493"/>
                  </a:lnTo>
                  <a:lnTo>
                    <a:pt x="273566" y="191064"/>
                  </a:lnTo>
                  <a:lnTo>
                    <a:pt x="272329" y="191064"/>
                  </a:lnTo>
                  <a:lnTo>
                    <a:pt x="270997" y="191064"/>
                  </a:lnTo>
                  <a:lnTo>
                    <a:pt x="270997" y="192397"/>
                  </a:lnTo>
                  <a:lnTo>
                    <a:pt x="272329" y="193729"/>
                  </a:lnTo>
                  <a:lnTo>
                    <a:pt x="273566" y="194967"/>
                  </a:lnTo>
                  <a:lnTo>
                    <a:pt x="270997" y="204011"/>
                  </a:lnTo>
                  <a:lnTo>
                    <a:pt x="270997" y="206581"/>
                  </a:lnTo>
                  <a:lnTo>
                    <a:pt x="272329" y="206581"/>
                  </a:lnTo>
                  <a:lnTo>
                    <a:pt x="274898" y="206581"/>
                  </a:lnTo>
                  <a:lnTo>
                    <a:pt x="273566" y="207914"/>
                  </a:lnTo>
                  <a:lnTo>
                    <a:pt x="270997" y="210484"/>
                  </a:lnTo>
                  <a:lnTo>
                    <a:pt x="264526" y="219528"/>
                  </a:lnTo>
                  <a:lnTo>
                    <a:pt x="263289" y="228572"/>
                  </a:lnTo>
                  <a:lnTo>
                    <a:pt x="265858" y="226002"/>
                  </a:lnTo>
                  <a:lnTo>
                    <a:pt x="268427" y="231142"/>
                  </a:lnTo>
                  <a:lnTo>
                    <a:pt x="263289" y="231142"/>
                  </a:lnTo>
                  <a:lnTo>
                    <a:pt x="250348" y="247897"/>
                  </a:lnTo>
                  <a:lnTo>
                    <a:pt x="238740" y="276267"/>
                  </a:lnTo>
                  <a:lnTo>
                    <a:pt x="237503" y="277599"/>
                  </a:lnTo>
                  <a:lnTo>
                    <a:pt x="238740" y="280170"/>
                  </a:lnTo>
                  <a:lnTo>
                    <a:pt x="238740" y="282740"/>
                  </a:lnTo>
                  <a:lnTo>
                    <a:pt x="238740" y="284073"/>
                  </a:lnTo>
                  <a:lnTo>
                    <a:pt x="238740" y="285311"/>
                  </a:lnTo>
                  <a:lnTo>
                    <a:pt x="237503" y="285311"/>
                  </a:lnTo>
                  <a:lnTo>
                    <a:pt x="236171" y="286643"/>
                  </a:lnTo>
                  <a:lnTo>
                    <a:pt x="234838" y="286643"/>
                  </a:lnTo>
                  <a:lnTo>
                    <a:pt x="236171" y="285311"/>
                  </a:lnTo>
                  <a:lnTo>
                    <a:pt x="234838" y="284073"/>
                  </a:lnTo>
                  <a:lnTo>
                    <a:pt x="233601" y="285311"/>
                  </a:lnTo>
                  <a:lnTo>
                    <a:pt x="228463" y="291784"/>
                  </a:lnTo>
                  <a:lnTo>
                    <a:pt x="223230" y="302161"/>
                  </a:lnTo>
                  <a:lnTo>
                    <a:pt x="220661" y="320153"/>
                  </a:lnTo>
                  <a:lnTo>
                    <a:pt x="214190" y="330530"/>
                  </a:lnTo>
                  <a:lnTo>
                    <a:pt x="212953" y="331768"/>
                  </a:lnTo>
                  <a:lnTo>
                    <a:pt x="212953" y="333100"/>
                  </a:lnTo>
                  <a:lnTo>
                    <a:pt x="215522" y="333100"/>
                  </a:lnTo>
                  <a:lnTo>
                    <a:pt x="215522" y="335671"/>
                  </a:lnTo>
                  <a:lnTo>
                    <a:pt x="212953" y="338241"/>
                  </a:lnTo>
                  <a:lnTo>
                    <a:pt x="211621" y="342144"/>
                  </a:lnTo>
                  <a:lnTo>
                    <a:pt x="212953" y="343477"/>
                  </a:lnTo>
                  <a:lnTo>
                    <a:pt x="216759" y="343477"/>
                  </a:lnTo>
                  <a:lnTo>
                    <a:pt x="219424" y="344715"/>
                  </a:lnTo>
                  <a:lnTo>
                    <a:pt x="220661" y="346047"/>
                  </a:lnTo>
                  <a:lnTo>
                    <a:pt x="219424" y="349855"/>
                  </a:lnTo>
                  <a:lnTo>
                    <a:pt x="219424" y="353758"/>
                  </a:lnTo>
                  <a:lnTo>
                    <a:pt x="220661" y="355091"/>
                  </a:lnTo>
                  <a:lnTo>
                    <a:pt x="224562" y="356329"/>
                  </a:lnTo>
                  <a:lnTo>
                    <a:pt x="227131" y="356329"/>
                  </a:lnTo>
                  <a:lnTo>
                    <a:pt x="228463" y="356329"/>
                  </a:lnTo>
                  <a:lnTo>
                    <a:pt x="229700" y="357662"/>
                  </a:lnTo>
                  <a:lnTo>
                    <a:pt x="229700" y="358899"/>
                  </a:lnTo>
                  <a:lnTo>
                    <a:pt x="227131" y="358899"/>
                  </a:lnTo>
                  <a:lnTo>
                    <a:pt x="225894" y="360232"/>
                  </a:lnTo>
                  <a:lnTo>
                    <a:pt x="223230" y="360232"/>
                  </a:lnTo>
                  <a:lnTo>
                    <a:pt x="221993" y="360232"/>
                  </a:lnTo>
                  <a:lnTo>
                    <a:pt x="218091" y="357662"/>
                  </a:lnTo>
                  <a:lnTo>
                    <a:pt x="216759" y="355091"/>
                  </a:lnTo>
                  <a:lnTo>
                    <a:pt x="215522" y="355091"/>
                  </a:lnTo>
                  <a:lnTo>
                    <a:pt x="214190" y="353758"/>
                  </a:lnTo>
                  <a:lnTo>
                    <a:pt x="214190" y="352426"/>
                  </a:lnTo>
                  <a:lnTo>
                    <a:pt x="214190" y="351188"/>
                  </a:lnTo>
                  <a:lnTo>
                    <a:pt x="214190" y="349855"/>
                  </a:lnTo>
                  <a:lnTo>
                    <a:pt x="215522" y="349855"/>
                  </a:lnTo>
                  <a:lnTo>
                    <a:pt x="215522" y="347285"/>
                  </a:lnTo>
                  <a:lnTo>
                    <a:pt x="214190" y="347285"/>
                  </a:lnTo>
                  <a:lnTo>
                    <a:pt x="212953" y="347285"/>
                  </a:lnTo>
                  <a:lnTo>
                    <a:pt x="210384" y="347285"/>
                  </a:lnTo>
                  <a:lnTo>
                    <a:pt x="209052" y="347285"/>
                  </a:lnTo>
                  <a:lnTo>
                    <a:pt x="196206" y="383460"/>
                  </a:lnTo>
                  <a:lnTo>
                    <a:pt x="202581" y="384698"/>
                  </a:lnTo>
                  <a:lnTo>
                    <a:pt x="202581" y="389934"/>
                  </a:lnTo>
                  <a:lnTo>
                    <a:pt x="202581" y="391172"/>
                  </a:lnTo>
                  <a:lnTo>
                    <a:pt x="198775" y="387364"/>
                  </a:lnTo>
                  <a:lnTo>
                    <a:pt x="193637" y="389934"/>
                  </a:lnTo>
                  <a:lnTo>
                    <a:pt x="183265" y="408022"/>
                  </a:lnTo>
                  <a:lnTo>
                    <a:pt x="161285" y="471234"/>
                  </a:lnTo>
                  <a:lnTo>
                    <a:pt x="161285" y="482848"/>
                  </a:lnTo>
                  <a:lnTo>
                    <a:pt x="170324" y="480278"/>
                  </a:lnTo>
                  <a:lnTo>
                    <a:pt x="171657" y="480278"/>
                  </a:lnTo>
                  <a:lnTo>
                    <a:pt x="171657" y="481610"/>
                  </a:lnTo>
                  <a:lnTo>
                    <a:pt x="170324" y="485418"/>
                  </a:lnTo>
                  <a:lnTo>
                    <a:pt x="161285" y="485418"/>
                  </a:lnTo>
                  <a:lnTo>
                    <a:pt x="160048" y="473804"/>
                  </a:lnTo>
                  <a:lnTo>
                    <a:pt x="141969" y="516453"/>
                  </a:lnTo>
                  <a:lnTo>
                    <a:pt x="127791" y="540919"/>
                  </a:lnTo>
                  <a:lnTo>
                    <a:pt x="134261" y="539681"/>
                  </a:lnTo>
                  <a:lnTo>
                    <a:pt x="136830" y="530638"/>
                  </a:lnTo>
                  <a:lnTo>
                    <a:pt x="143301" y="530638"/>
                  </a:lnTo>
                  <a:lnTo>
                    <a:pt x="145870" y="531970"/>
                  </a:lnTo>
                  <a:lnTo>
                    <a:pt x="148439" y="535778"/>
                  </a:lnTo>
                  <a:lnTo>
                    <a:pt x="149676" y="539681"/>
                  </a:lnTo>
                  <a:lnTo>
                    <a:pt x="153577" y="542252"/>
                  </a:lnTo>
                  <a:lnTo>
                    <a:pt x="166518" y="549963"/>
                  </a:lnTo>
                  <a:lnTo>
                    <a:pt x="169087" y="557769"/>
                  </a:lnTo>
                  <a:lnTo>
                    <a:pt x="163949" y="555199"/>
                  </a:lnTo>
                  <a:lnTo>
                    <a:pt x="160048" y="551296"/>
                  </a:lnTo>
                  <a:lnTo>
                    <a:pt x="154910" y="548725"/>
                  </a:lnTo>
                  <a:lnTo>
                    <a:pt x="147107" y="543585"/>
                  </a:lnTo>
                  <a:lnTo>
                    <a:pt x="140637" y="539681"/>
                  </a:lnTo>
                  <a:lnTo>
                    <a:pt x="139400" y="539681"/>
                  </a:lnTo>
                  <a:lnTo>
                    <a:pt x="138067" y="539681"/>
                  </a:lnTo>
                  <a:lnTo>
                    <a:pt x="134261" y="543585"/>
                  </a:lnTo>
                  <a:lnTo>
                    <a:pt x="134261" y="544822"/>
                  </a:lnTo>
                  <a:lnTo>
                    <a:pt x="131692" y="546060"/>
                  </a:lnTo>
                  <a:lnTo>
                    <a:pt x="127791" y="547393"/>
                  </a:lnTo>
                  <a:lnTo>
                    <a:pt x="125222" y="547393"/>
                  </a:lnTo>
                  <a:lnTo>
                    <a:pt x="102004" y="586139"/>
                  </a:lnTo>
                  <a:lnTo>
                    <a:pt x="96771" y="592612"/>
                  </a:lnTo>
                  <a:lnTo>
                    <a:pt x="94202" y="595182"/>
                  </a:lnTo>
                  <a:lnTo>
                    <a:pt x="90396" y="596515"/>
                  </a:lnTo>
                  <a:lnTo>
                    <a:pt x="87731" y="600323"/>
                  </a:lnTo>
                  <a:lnTo>
                    <a:pt x="86494" y="602989"/>
                  </a:lnTo>
                  <a:lnTo>
                    <a:pt x="86494" y="604226"/>
                  </a:lnTo>
                  <a:lnTo>
                    <a:pt x="87731" y="604226"/>
                  </a:lnTo>
                  <a:lnTo>
                    <a:pt x="91633" y="601656"/>
                  </a:lnTo>
                  <a:lnTo>
                    <a:pt x="96771" y="597753"/>
                  </a:lnTo>
                  <a:lnTo>
                    <a:pt x="103241" y="595182"/>
                  </a:lnTo>
                  <a:lnTo>
                    <a:pt x="105810" y="593850"/>
                  </a:lnTo>
                  <a:lnTo>
                    <a:pt x="107143" y="590042"/>
                  </a:lnTo>
                  <a:lnTo>
                    <a:pt x="109712" y="586139"/>
                  </a:lnTo>
                  <a:lnTo>
                    <a:pt x="112281" y="587376"/>
                  </a:lnTo>
                  <a:lnTo>
                    <a:pt x="114850" y="587376"/>
                  </a:lnTo>
                  <a:lnTo>
                    <a:pt x="116182" y="588709"/>
                  </a:lnTo>
                  <a:lnTo>
                    <a:pt x="114850" y="590042"/>
                  </a:lnTo>
                  <a:lnTo>
                    <a:pt x="113613" y="592612"/>
                  </a:lnTo>
                  <a:lnTo>
                    <a:pt x="111044" y="593850"/>
                  </a:lnTo>
                  <a:lnTo>
                    <a:pt x="112281" y="597753"/>
                  </a:lnTo>
                  <a:lnTo>
                    <a:pt x="114850" y="604226"/>
                  </a:lnTo>
                  <a:lnTo>
                    <a:pt x="114850" y="608129"/>
                  </a:lnTo>
                  <a:lnTo>
                    <a:pt x="114850" y="609367"/>
                  </a:lnTo>
                  <a:lnTo>
                    <a:pt x="113613" y="613270"/>
                  </a:lnTo>
                  <a:lnTo>
                    <a:pt x="113613" y="614508"/>
                  </a:lnTo>
                  <a:lnTo>
                    <a:pt x="112281" y="614508"/>
                  </a:lnTo>
                  <a:lnTo>
                    <a:pt x="109712" y="613270"/>
                  </a:lnTo>
                  <a:lnTo>
                    <a:pt x="107143" y="610700"/>
                  </a:lnTo>
                  <a:lnTo>
                    <a:pt x="105810" y="608129"/>
                  </a:lnTo>
                  <a:lnTo>
                    <a:pt x="105810" y="605464"/>
                  </a:lnTo>
                  <a:lnTo>
                    <a:pt x="105810" y="601656"/>
                  </a:lnTo>
                  <a:lnTo>
                    <a:pt x="107143" y="600323"/>
                  </a:lnTo>
                  <a:lnTo>
                    <a:pt x="107143" y="599085"/>
                  </a:lnTo>
                  <a:lnTo>
                    <a:pt x="104573" y="599085"/>
                  </a:lnTo>
                  <a:lnTo>
                    <a:pt x="103241" y="599085"/>
                  </a:lnTo>
                  <a:lnTo>
                    <a:pt x="100672" y="602989"/>
                  </a:lnTo>
                  <a:lnTo>
                    <a:pt x="96771" y="605464"/>
                  </a:lnTo>
                  <a:lnTo>
                    <a:pt x="94202" y="608129"/>
                  </a:lnTo>
                  <a:lnTo>
                    <a:pt x="90396" y="609367"/>
                  </a:lnTo>
                  <a:lnTo>
                    <a:pt x="90396" y="612032"/>
                  </a:lnTo>
                  <a:lnTo>
                    <a:pt x="87731" y="613270"/>
                  </a:lnTo>
                  <a:lnTo>
                    <a:pt x="87731" y="617173"/>
                  </a:lnTo>
                  <a:lnTo>
                    <a:pt x="86494" y="622314"/>
                  </a:lnTo>
                  <a:lnTo>
                    <a:pt x="85162" y="623552"/>
                  </a:lnTo>
                  <a:lnTo>
                    <a:pt x="83925" y="623552"/>
                  </a:lnTo>
                  <a:lnTo>
                    <a:pt x="82593" y="622314"/>
                  </a:lnTo>
                  <a:lnTo>
                    <a:pt x="81356" y="620981"/>
                  </a:lnTo>
                  <a:lnTo>
                    <a:pt x="81356" y="615840"/>
                  </a:lnTo>
                  <a:lnTo>
                    <a:pt x="82593" y="610700"/>
                  </a:lnTo>
                  <a:lnTo>
                    <a:pt x="83925" y="608129"/>
                  </a:lnTo>
                  <a:lnTo>
                    <a:pt x="81356" y="606797"/>
                  </a:lnTo>
                  <a:lnTo>
                    <a:pt x="77455" y="606797"/>
                  </a:lnTo>
                  <a:lnTo>
                    <a:pt x="74886" y="609367"/>
                  </a:lnTo>
                  <a:lnTo>
                    <a:pt x="72317" y="613270"/>
                  </a:lnTo>
                  <a:lnTo>
                    <a:pt x="70984" y="618411"/>
                  </a:lnTo>
                  <a:lnTo>
                    <a:pt x="70984" y="623552"/>
                  </a:lnTo>
                  <a:lnTo>
                    <a:pt x="61945" y="644305"/>
                  </a:lnTo>
                  <a:lnTo>
                    <a:pt x="47767" y="670009"/>
                  </a:lnTo>
                  <a:lnTo>
                    <a:pt x="32257" y="685526"/>
                  </a:lnTo>
                  <a:lnTo>
                    <a:pt x="24550" y="694570"/>
                  </a:lnTo>
                  <a:lnTo>
                    <a:pt x="16842" y="704946"/>
                  </a:lnTo>
                  <a:lnTo>
                    <a:pt x="15510" y="707517"/>
                  </a:lnTo>
                  <a:lnTo>
                    <a:pt x="18079" y="713990"/>
                  </a:lnTo>
                  <a:lnTo>
                    <a:pt x="19411" y="719131"/>
                  </a:lnTo>
                  <a:lnTo>
                    <a:pt x="16842" y="724272"/>
                  </a:lnTo>
                  <a:lnTo>
                    <a:pt x="16842" y="730745"/>
                  </a:lnTo>
                  <a:lnTo>
                    <a:pt x="18079" y="733316"/>
                  </a:lnTo>
                  <a:lnTo>
                    <a:pt x="21980" y="734648"/>
                  </a:lnTo>
                  <a:lnTo>
                    <a:pt x="23217" y="738456"/>
                  </a:lnTo>
                  <a:lnTo>
                    <a:pt x="21980" y="747500"/>
                  </a:lnTo>
                  <a:lnTo>
                    <a:pt x="27119" y="752641"/>
                  </a:lnTo>
                  <a:lnTo>
                    <a:pt x="27119" y="761685"/>
                  </a:lnTo>
                  <a:lnTo>
                    <a:pt x="23217" y="777202"/>
                  </a:lnTo>
                  <a:lnTo>
                    <a:pt x="7803" y="801764"/>
                  </a:lnTo>
                  <a:lnTo>
                    <a:pt x="16842" y="803001"/>
                  </a:lnTo>
                  <a:lnTo>
                    <a:pt x="7803" y="806904"/>
                  </a:lnTo>
                  <a:lnTo>
                    <a:pt x="1332" y="824992"/>
                  </a:lnTo>
                  <a:lnTo>
                    <a:pt x="2569" y="835274"/>
                  </a:lnTo>
                  <a:lnTo>
                    <a:pt x="1332" y="843080"/>
                  </a:lnTo>
                  <a:lnTo>
                    <a:pt x="2569" y="854694"/>
                  </a:lnTo>
                  <a:lnTo>
                    <a:pt x="0" y="877922"/>
                  </a:lnTo>
                  <a:lnTo>
                    <a:pt x="3901" y="890774"/>
                  </a:lnTo>
                  <a:lnTo>
                    <a:pt x="15510" y="907624"/>
                  </a:lnTo>
                  <a:lnTo>
                    <a:pt x="103241" y="935994"/>
                  </a:lnTo>
                  <a:lnTo>
                    <a:pt x="109712" y="934756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E67A2979-19BE-8549-3516-A4FDBF35EACE}"/>
                </a:ext>
              </a:extLst>
            </p:cNvPr>
            <p:cNvSpPr/>
            <p:nvPr/>
          </p:nvSpPr>
          <p:spPr>
            <a:xfrm>
              <a:off x="548640" y="3456648"/>
              <a:ext cx="1293810" cy="2210161"/>
            </a:xfrm>
            <a:custGeom>
              <a:avLst/>
              <a:gdLst>
                <a:gd name="connsiteX0" fmla="*/ 1283903 w 1440525"/>
                <a:gd name="connsiteY0" fmla="*/ 2460791 h 2460791"/>
                <a:gd name="connsiteX1" fmla="*/ 1290374 w 1440525"/>
                <a:gd name="connsiteY1" fmla="*/ 2459459 h 2460791"/>
                <a:gd name="connsiteX2" fmla="*/ 1294275 w 1440525"/>
                <a:gd name="connsiteY2" fmla="*/ 2454318 h 2460791"/>
                <a:gd name="connsiteX3" fmla="*/ 1300746 w 1440525"/>
                <a:gd name="connsiteY3" fmla="*/ 2453080 h 2460791"/>
                <a:gd name="connsiteX4" fmla="*/ 1301983 w 1440525"/>
                <a:gd name="connsiteY4" fmla="*/ 2445274 h 2460791"/>
                <a:gd name="connsiteX5" fmla="*/ 1316161 w 1440525"/>
                <a:gd name="connsiteY5" fmla="*/ 2438801 h 2460791"/>
                <a:gd name="connsiteX6" fmla="*/ 1320062 w 1440525"/>
                <a:gd name="connsiteY6" fmla="*/ 2409194 h 2460791"/>
                <a:gd name="connsiteX7" fmla="*/ 1314924 w 1440525"/>
                <a:gd name="connsiteY7" fmla="*/ 2398817 h 2460791"/>
                <a:gd name="connsiteX8" fmla="*/ 1309785 w 1440525"/>
                <a:gd name="connsiteY8" fmla="*/ 2393676 h 2460791"/>
                <a:gd name="connsiteX9" fmla="*/ 1296844 w 1440525"/>
                <a:gd name="connsiteY9" fmla="*/ 2393676 h 2460791"/>
                <a:gd name="connsiteX10" fmla="*/ 1290374 w 1440525"/>
                <a:gd name="connsiteY10" fmla="*/ 2388440 h 2460791"/>
                <a:gd name="connsiteX11" fmla="*/ 1286568 w 1440525"/>
                <a:gd name="connsiteY11" fmla="*/ 2388440 h 2460791"/>
                <a:gd name="connsiteX12" fmla="*/ 1281334 w 1440525"/>
                <a:gd name="connsiteY12" fmla="*/ 2374256 h 2460791"/>
                <a:gd name="connsiteX13" fmla="*/ 1290850 w 1440525"/>
                <a:gd name="connsiteY13" fmla="*/ 2360071 h 2460791"/>
                <a:gd name="connsiteX14" fmla="*/ 1294751 w 1440525"/>
                <a:gd name="connsiteY14" fmla="*/ 2336843 h 2460791"/>
                <a:gd name="connsiteX15" fmla="*/ 1285236 w 1440525"/>
                <a:gd name="connsiteY15" fmla="*/ 2326561 h 2460791"/>
                <a:gd name="connsiteX16" fmla="*/ 1294751 w 1440525"/>
                <a:gd name="connsiteY16" fmla="*/ 2317517 h 2460791"/>
                <a:gd name="connsiteX17" fmla="*/ 1293419 w 1440525"/>
                <a:gd name="connsiteY17" fmla="*/ 2303333 h 2460791"/>
                <a:gd name="connsiteX18" fmla="*/ 1307692 w 1440525"/>
                <a:gd name="connsiteY18" fmla="*/ 2304570 h 2460791"/>
                <a:gd name="connsiteX19" fmla="*/ 1311498 w 1440525"/>
                <a:gd name="connsiteY19" fmla="*/ 2300667 h 2460791"/>
                <a:gd name="connsiteX20" fmla="*/ 1323107 w 1440525"/>
                <a:gd name="connsiteY20" fmla="*/ 2286483 h 2460791"/>
                <a:gd name="connsiteX21" fmla="*/ 1334715 w 1440525"/>
                <a:gd name="connsiteY21" fmla="*/ 2277439 h 2460791"/>
                <a:gd name="connsiteX22" fmla="*/ 1339949 w 1440525"/>
                <a:gd name="connsiteY22" fmla="*/ 2250402 h 2460791"/>
                <a:gd name="connsiteX23" fmla="*/ 1347656 w 1440525"/>
                <a:gd name="connsiteY23" fmla="*/ 2246499 h 2460791"/>
                <a:gd name="connsiteX24" fmla="*/ 1348893 w 1440525"/>
                <a:gd name="connsiteY24" fmla="*/ 2217940 h 2460791"/>
                <a:gd name="connsiteX25" fmla="*/ 1356696 w 1440525"/>
                <a:gd name="connsiteY25" fmla="*/ 2197281 h 2460791"/>
                <a:gd name="connsiteX26" fmla="*/ 1354127 w 1440525"/>
                <a:gd name="connsiteY26" fmla="*/ 2187762 h 2460791"/>
                <a:gd name="connsiteX27" fmla="*/ 1374775 w 1440525"/>
                <a:gd name="connsiteY27" fmla="*/ 2176147 h 2460791"/>
                <a:gd name="connsiteX28" fmla="*/ 1381245 w 1440525"/>
                <a:gd name="connsiteY28" fmla="*/ 2160725 h 2460791"/>
                <a:gd name="connsiteX29" fmla="*/ 1416072 w 1440525"/>
                <a:gd name="connsiteY29" fmla="*/ 2147778 h 2460791"/>
                <a:gd name="connsiteX30" fmla="*/ 1440526 w 1440525"/>
                <a:gd name="connsiteY30" fmla="*/ 2132356 h 2460791"/>
                <a:gd name="connsiteX31" fmla="*/ 1435388 w 1440525"/>
                <a:gd name="connsiteY31" fmla="*/ 2111603 h 2460791"/>
                <a:gd name="connsiteX32" fmla="*/ 1417308 w 1440525"/>
                <a:gd name="connsiteY32" fmla="*/ 2096180 h 2460791"/>
                <a:gd name="connsiteX33" fmla="*/ 1410838 w 1440525"/>
                <a:gd name="connsiteY33" fmla="*/ 2084566 h 2460791"/>
                <a:gd name="connsiteX34" fmla="*/ 1401799 w 1440525"/>
                <a:gd name="connsiteY34" fmla="*/ 2080663 h 2460791"/>
                <a:gd name="connsiteX35" fmla="*/ 1405700 w 1440525"/>
                <a:gd name="connsiteY35" fmla="*/ 2065241 h 2460791"/>
                <a:gd name="connsiteX36" fmla="*/ 1397992 w 1440525"/>
                <a:gd name="connsiteY36" fmla="*/ 2048390 h 2460791"/>
                <a:gd name="connsiteX37" fmla="*/ 1400562 w 1440525"/>
                <a:gd name="connsiteY37" fmla="*/ 2047153 h 2460791"/>
                <a:gd name="connsiteX38" fmla="*/ 1397992 w 1440525"/>
                <a:gd name="connsiteY38" fmla="*/ 2022592 h 2460791"/>
                <a:gd name="connsiteX39" fmla="*/ 1392854 w 1440525"/>
                <a:gd name="connsiteY39" fmla="*/ 2013548 h 2460791"/>
                <a:gd name="connsiteX40" fmla="*/ 1386384 w 1440525"/>
                <a:gd name="connsiteY40" fmla="*/ 2009645 h 2460791"/>
                <a:gd name="connsiteX41" fmla="*/ 1383814 w 1440525"/>
                <a:gd name="connsiteY41" fmla="*/ 1991652 h 2460791"/>
                <a:gd name="connsiteX42" fmla="*/ 1376012 w 1440525"/>
                <a:gd name="connsiteY42" fmla="*/ 1980038 h 2460791"/>
                <a:gd name="connsiteX43" fmla="*/ 1379913 w 1440525"/>
                <a:gd name="connsiteY43" fmla="*/ 1951478 h 2460791"/>
                <a:gd name="connsiteX44" fmla="*/ 1237469 w 1440525"/>
                <a:gd name="connsiteY44" fmla="*/ 1739185 h 2460791"/>
                <a:gd name="connsiteX45" fmla="*/ 930409 w 1440525"/>
                <a:gd name="connsiteY45" fmla="*/ 1283469 h 2460791"/>
                <a:gd name="connsiteX46" fmla="*/ 644949 w 1440525"/>
                <a:gd name="connsiteY46" fmla="*/ 852219 h 2460791"/>
                <a:gd name="connsiteX47" fmla="*/ 815274 w 1440525"/>
                <a:gd name="connsiteY47" fmla="*/ 192492 h 2460791"/>
                <a:gd name="connsiteX48" fmla="*/ 581672 w 1440525"/>
                <a:gd name="connsiteY48" fmla="*/ 130517 h 2460791"/>
                <a:gd name="connsiteX49" fmla="*/ 232269 w 1440525"/>
                <a:gd name="connsiteY49" fmla="*/ 27322 h 2460791"/>
                <a:gd name="connsiteX50" fmla="*/ 225799 w 1440525"/>
                <a:gd name="connsiteY50" fmla="*/ 28560 h 2460791"/>
                <a:gd name="connsiteX51" fmla="*/ 138067 w 1440525"/>
                <a:gd name="connsiteY51" fmla="*/ 0 h 2460791"/>
                <a:gd name="connsiteX52" fmla="*/ 138067 w 1440525"/>
                <a:gd name="connsiteY52" fmla="*/ 12852 h 2460791"/>
                <a:gd name="connsiteX53" fmla="*/ 135498 w 1440525"/>
                <a:gd name="connsiteY53" fmla="*/ 14185 h 2460791"/>
                <a:gd name="connsiteX54" fmla="*/ 127696 w 1440525"/>
                <a:gd name="connsiteY54" fmla="*/ 30940 h 2460791"/>
                <a:gd name="connsiteX55" fmla="*/ 117419 w 1440525"/>
                <a:gd name="connsiteY55" fmla="*/ 45124 h 2460791"/>
                <a:gd name="connsiteX56" fmla="*/ 122557 w 1440525"/>
                <a:gd name="connsiteY56" fmla="*/ 55501 h 2460791"/>
                <a:gd name="connsiteX57" fmla="*/ 130360 w 1440525"/>
                <a:gd name="connsiteY57" fmla="*/ 60642 h 2460791"/>
                <a:gd name="connsiteX58" fmla="*/ 127696 w 1440525"/>
                <a:gd name="connsiteY58" fmla="*/ 101958 h 2460791"/>
                <a:gd name="connsiteX59" fmla="*/ 134166 w 1440525"/>
                <a:gd name="connsiteY59" fmla="*/ 107194 h 2460791"/>
                <a:gd name="connsiteX60" fmla="*/ 129028 w 1440525"/>
                <a:gd name="connsiteY60" fmla="*/ 105861 h 2460791"/>
                <a:gd name="connsiteX61" fmla="*/ 121320 w 1440525"/>
                <a:gd name="connsiteY61" fmla="*/ 142036 h 2460791"/>
                <a:gd name="connsiteX62" fmla="*/ 99340 w 1440525"/>
                <a:gd name="connsiteY62" fmla="*/ 180687 h 2460791"/>
                <a:gd name="connsiteX63" fmla="*/ 92870 w 1440525"/>
                <a:gd name="connsiteY63" fmla="*/ 192301 h 2460791"/>
                <a:gd name="connsiteX64" fmla="*/ 89063 w 1440525"/>
                <a:gd name="connsiteY64" fmla="*/ 207819 h 2460791"/>
                <a:gd name="connsiteX65" fmla="*/ 90300 w 1440525"/>
                <a:gd name="connsiteY65" fmla="*/ 214292 h 2460791"/>
                <a:gd name="connsiteX66" fmla="*/ 86494 w 1440525"/>
                <a:gd name="connsiteY66" fmla="*/ 225907 h 2460791"/>
                <a:gd name="connsiteX67" fmla="*/ 63182 w 1440525"/>
                <a:gd name="connsiteY67" fmla="*/ 251705 h 2460791"/>
                <a:gd name="connsiteX68" fmla="*/ 58044 w 1440525"/>
                <a:gd name="connsiteY68" fmla="*/ 259512 h 2460791"/>
                <a:gd name="connsiteX69" fmla="*/ 55474 w 1440525"/>
                <a:gd name="connsiteY69" fmla="*/ 263320 h 2460791"/>
                <a:gd name="connsiteX70" fmla="*/ 55474 w 1440525"/>
                <a:gd name="connsiteY70" fmla="*/ 267223 h 2460791"/>
                <a:gd name="connsiteX71" fmla="*/ 60613 w 1440525"/>
                <a:gd name="connsiteY71" fmla="*/ 264652 h 2460791"/>
                <a:gd name="connsiteX72" fmla="*/ 70128 w 1440525"/>
                <a:gd name="connsiteY72" fmla="*/ 256941 h 2460791"/>
                <a:gd name="connsiteX73" fmla="*/ 72697 w 1440525"/>
                <a:gd name="connsiteY73" fmla="*/ 253038 h 2460791"/>
                <a:gd name="connsiteX74" fmla="*/ 74029 w 1440525"/>
                <a:gd name="connsiteY74" fmla="*/ 250468 h 2460791"/>
                <a:gd name="connsiteX75" fmla="*/ 75266 w 1440525"/>
                <a:gd name="connsiteY75" fmla="*/ 250468 h 2460791"/>
                <a:gd name="connsiteX76" fmla="*/ 79168 w 1440525"/>
                <a:gd name="connsiteY76" fmla="*/ 253038 h 2460791"/>
                <a:gd name="connsiteX77" fmla="*/ 81737 w 1440525"/>
                <a:gd name="connsiteY77" fmla="*/ 254276 h 2460791"/>
                <a:gd name="connsiteX78" fmla="*/ 83069 w 1440525"/>
                <a:gd name="connsiteY78" fmla="*/ 256941 h 2460791"/>
                <a:gd name="connsiteX79" fmla="*/ 83069 w 1440525"/>
                <a:gd name="connsiteY79" fmla="*/ 258179 h 2460791"/>
                <a:gd name="connsiteX80" fmla="*/ 80500 w 1440525"/>
                <a:gd name="connsiteY80" fmla="*/ 259512 h 2460791"/>
                <a:gd name="connsiteX81" fmla="*/ 77931 w 1440525"/>
                <a:gd name="connsiteY81" fmla="*/ 260749 h 2460791"/>
                <a:gd name="connsiteX82" fmla="*/ 76123 w 1440525"/>
                <a:gd name="connsiteY82" fmla="*/ 262653 h 2460791"/>
                <a:gd name="connsiteX83" fmla="*/ 72221 w 1440525"/>
                <a:gd name="connsiteY83" fmla="*/ 263891 h 2460791"/>
                <a:gd name="connsiteX84" fmla="*/ 68415 w 1440525"/>
                <a:gd name="connsiteY84" fmla="*/ 265224 h 2460791"/>
                <a:gd name="connsiteX85" fmla="*/ 67083 w 1440525"/>
                <a:gd name="connsiteY85" fmla="*/ 265224 h 2460791"/>
                <a:gd name="connsiteX86" fmla="*/ 64514 w 1440525"/>
                <a:gd name="connsiteY86" fmla="*/ 266556 h 2460791"/>
                <a:gd name="connsiteX87" fmla="*/ 61945 w 1440525"/>
                <a:gd name="connsiteY87" fmla="*/ 269032 h 2460791"/>
                <a:gd name="connsiteX88" fmla="*/ 59376 w 1440525"/>
                <a:gd name="connsiteY88" fmla="*/ 272935 h 2460791"/>
                <a:gd name="connsiteX89" fmla="*/ 58044 w 1440525"/>
                <a:gd name="connsiteY89" fmla="*/ 274267 h 2460791"/>
                <a:gd name="connsiteX90" fmla="*/ 56807 w 1440525"/>
                <a:gd name="connsiteY90" fmla="*/ 276838 h 2460791"/>
                <a:gd name="connsiteX91" fmla="*/ 54142 w 1440525"/>
                <a:gd name="connsiteY91" fmla="*/ 281979 h 2460791"/>
                <a:gd name="connsiteX92" fmla="*/ 51573 w 1440525"/>
                <a:gd name="connsiteY92" fmla="*/ 284549 h 2460791"/>
                <a:gd name="connsiteX93" fmla="*/ 50336 w 1440525"/>
                <a:gd name="connsiteY93" fmla="*/ 284549 h 2460791"/>
                <a:gd name="connsiteX94" fmla="*/ 49004 w 1440525"/>
                <a:gd name="connsiteY94" fmla="*/ 285882 h 2460791"/>
                <a:gd name="connsiteX95" fmla="*/ 47577 w 1440525"/>
                <a:gd name="connsiteY95" fmla="*/ 282931 h 2460791"/>
                <a:gd name="connsiteX96" fmla="*/ 46245 w 1440525"/>
                <a:gd name="connsiteY96" fmla="*/ 280360 h 2460791"/>
                <a:gd name="connsiteX97" fmla="*/ 46245 w 1440525"/>
                <a:gd name="connsiteY97" fmla="*/ 279027 h 2460791"/>
                <a:gd name="connsiteX98" fmla="*/ 48814 w 1440525"/>
                <a:gd name="connsiteY98" fmla="*/ 276457 h 2460791"/>
                <a:gd name="connsiteX99" fmla="*/ 51383 w 1440525"/>
                <a:gd name="connsiteY99" fmla="*/ 273887 h 2460791"/>
                <a:gd name="connsiteX100" fmla="*/ 52715 w 1440525"/>
                <a:gd name="connsiteY100" fmla="*/ 271316 h 2460791"/>
                <a:gd name="connsiteX101" fmla="*/ 52715 w 1440525"/>
                <a:gd name="connsiteY101" fmla="*/ 269984 h 2460791"/>
                <a:gd name="connsiteX102" fmla="*/ 51383 w 1440525"/>
                <a:gd name="connsiteY102" fmla="*/ 268651 h 2460791"/>
                <a:gd name="connsiteX103" fmla="*/ 50146 w 1440525"/>
                <a:gd name="connsiteY103" fmla="*/ 269984 h 2460791"/>
                <a:gd name="connsiteX104" fmla="*/ 47577 w 1440525"/>
                <a:gd name="connsiteY104" fmla="*/ 272173 h 2460791"/>
                <a:gd name="connsiteX105" fmla="*/ 47577 w 1440525"/>
                <a:gd name="connsiteY105" fmla="*/ 273506 h 2460791"/>
                <a:gd name="connsiteX106" fmla="*/ 32067 w 1440525"/>
                <a:gd name="connsiteY106" fmla="*/ 289023 h 2460791"/>
                <a:gd name="connsiteX107" fmla="*/ 32067 w 1440525"/>
                <a:gd name="connsiteY107" fmla="*/ 291594 h 2460791"/>
                <a:gd name="connsiteX108" fmla="*/ 30925 w 1440525"/>
                <a:gd name="connsiteY108" fmla="*/ 291594 h 2460791"/>
                <a:gd name="connsiteX109" fmla="*/ 18079 w 1440525"/>
                <a:gd name="connsiteY109" fmla="*/ 307397 h 2460791"/>
                <a:gd name="connsiteX110" fmla="*/ 3901 w 1440525"/>
                <a:gd name="connsiteY110" fmla="*/ 330720 h 2460791"/>
                <a:gd name="connsiteX111" fmla="*/ 6470 w 1440525"/>
                <a:gd name="connsiteY111" fmla="*/ 356519 h 2460791"/>
                <a:gd name="connsiteX112" fmla="*/ 0 w 1440525"/>
                <a:gd name="connsiteY112" fmla="*/ 371941 h 2460791"/>
                <a:gd name="connsiteX113" fmla="*/ 23217 w 1440525"/>
                <a:gd name="connsiteY113" fmla="*/ 412020 h 2460791"/>
                <a:gd name="connsiteX114" fmla="*/ 30925 w 1440525"/>
                <a:gd name="connsiteY114" fmla="*/ 418493 h 2460791"/>
                <a:gd name="connsiteX115" fmla="*/ 33494 w 1440525"/>
                <a:gd name="connsiteY115" fmla="*/ 424872 h 2460791"/>
                <a:gd name="connsiteX116" fmla="*/ 30925 w 1440525"/>
                <a:gd name="connsiteY116" fmla="*/ 437819 h 2460791"/>
                <a:gd name="connsiteX117" fmla="*/ 36158 w 1440525"/>
                <a:gd name="connsiteY117" fmla="*/ 439152 h 2460791"/>
                <a:gd name="connsiteX118" fmla="*/ 38727 w 1440525"/>
                <a:gd name="connsiteY118" fmla="*/ 444292 h 2460791"/>
                <a:gd name="connsiteX119" fmla="*/ 47577 w 1440525"/>
                <a:gd name="connsiteY119" fmla="*/ 468854 h 2460791"/>
                <a:gd name="connsiteX120" fmla="*/ 48814 w 1440525"/>
                <a:gd name="connsiteY120" fmla="*/ 480373 h 2460791"/>
                <a:gd name="connsiteX121" fmla="*/ 54142 w 1440525"/>
                <a:gd name="connsiteY121" fmla="*/ 491130 h 2460791"/>
                <a:gd name="connsiteX122" fmla="*/ 51573 w 1440525"/>
                <a:gd name="connsiteY122" fmla="*/ 515691 h 2460791"/>
                <a:gd name="connsiteX123" fmla="*/ 54142 w 1440525"/>
                <a:gd name="connsiteY123" fmla="*/ 523402 h 2460791"/>
                <a:gd name="connsiteX124" fmla="*/ 50336 w 1440525"/>
                <a:gd name="connsiteY124" fmla="*/ 544061 h 2460791"/>
                <a:gd name="connsiteX125" fmla="*/ 50336 w 1440525"/>
                <a:gd name="connsiteY125" fmla="*/ 554437 h 2460791"/>
                <a:gd name="connsiteX126" fmla="*/ 39964 w 1440525"/>
                <a:gd name="connsiteY126" fmla="*/ 568241 h 2460791"/>
                <a:gd name="connsiteX127" fmla="*/ 27119 w 1440525"/>
                <a:gd name="connsiteY127" fmla="*/ 596801 h 2460791"/>
                <a:gd name="connsiteX128" fmla="*/ 25787 w 1440525"/>
                <a:gd name="connsiteY128" fmla="*/ 631643 h 2460791"/>
                <a:gd name="connsiteX129" fmla="*/ 30925 w 1440525"/>
                <a:gd name="connsiteY129" fmla="*/ 647161 h 2460791"/>
                <a:gd name="connsiteX130" fmla="*/ 28546 w 1440525"/>
                <a:gd name="connsiteY130" fmla="*/ 668866 h 2460791"/>
                <a:gd name="connsiteX131" fmla="*/ 22171 w 1440525"/>
                <a:gd name="connsiteY131" fmla="*/ 683146 h 2460791"/>
                <a:gd name="connsiteX132" fmla="*/ 15700 w 1440525"/>
                <a:gd name="connsiteY132" fmla="*/ 686954 h 2460791"/>
                <a:gd name="connsiteX133" fmla="*/ 14368 w 1440525"/>
                <a:gd name="connsiteY133" fmla="*/ 693427 h 2460791"/>
                <a:gd name="connsiteX134" fmla="*/ 28546 w 1440525"/>
                <a:gd name="connsiteY134" fmla="*/ 725700 h 2460791"/>
                <a:gd name="connsiteX135" fmla="*/ 47577 w 1440525"/>
                <a:gd name="connsiteY135" fmla="*/ 755402 h 2460791"/>
                <a:gd name="connsiteX136" fmla="*/ 57092 w 1440525"/>
                <a:gd name="connsiteY136" fmla="*/ 791577 h 2460791"/>
                <a:gd name="connsiteX137" fmla="*/ 84116 w 1440525"/>
                <a:gd name="connsiteY137" fmla="*/ 827753 h 2460791"/>
                <a:gd name="connsiteX138" fmla="*/ 84116 w 1440525"/>
                <a:gd name="connsiteY138" fmla="*/ 830323 h 2460791"/>
                <a:gd name="connsiteX139" fmla="*/ 88017 w 1440525"/>
                <a:gd name="connsiteY139" fmla="*/ 845745 h 2460791"/>
                <a:gd name="connsiteX140" fmla="*/ 85638 w 1440525"/>
                <a:gd name="connsiteY140" fmla="*/ 857360 h 2460791"/>
                <a:gd name="connsiteX141" fmla="*/ 86970 w 1440525"/>
                <a:gd name="connsiteY141" fmla="*/ 862596 h 2460791"/>
                <a:gd name="connsiteX142" fmla="*/ 88207 w 1440525"/>
                <a:gd name="connsiteY142" fmla="*/ 863833 h 2460791"/>
                <a:gd name="connsiteX143" fmla="*/ 89539 w 1440525"/>
                <a:gd name="connsiteY143" fmla="*/ 862596 h 2460791"/>
                <a:gd name="connsiteX144" fmla="*/ 93345 w 1440525"/>
                <a:gd name="connsiteY144" fmla="*/ 863833 h 2460791"/>
                <a:gd name="connsiteX145" fmla="*/ 97247 w 1440525"/>
                <a:gd name="connsiteY145" fmla="*/ 866403 h 2460791"/>
                <a:gd name="connsiteX146" fmla="*/ 98579 w 1440525"/>
                <a:gd name="connsiteY146" fmla="*/ 883254 h 2460791"/>
                <a:gd name="connsiteX147" fmla="*/ 104954 w 1440525"/>
                <a:gd name="connsiteY147" fmla="*/ 887062 h 2460791"/>
                <a:gd name="connsiteX148" fmla="*/ 113994 w 1440525"/>
                <a:gd name="connsiteY148" fmla="*/ 924570 h 2460791"/>
                <a:gd name="connsiteX149" fmla="*/ 106286 w 1440525"/>
                <a:gd name="connsiteY149" fmla="*/ 911623 h 2460791"/>
                <a:gd name="connsiteX150" fmla="*/ 95153 w 1440525"/>
                <a:gd name="connsiteY150" fmla="*/ 880683 h 2460791"/>
                <a:gd name="connsiteX151" fmla="*/ 96485 w 1440525"/>
                <a:gd name="connsiteY151" fmla="*/ 899723 h 2460791"/>
                <a:gd name="connsiteX152" fmla="*/ 74505 w 1440525"/>
                <a:gd name="connsiteY152" fmla="*/ 931995 h 2460791"/>
                <a:gd name="connsiteX153" fmla="*/ 84020 w 1440525"/>
                <a:gd name="connsiteY153" fmla="*/ 934566 h 2460791"/>
                <a:gd name="connsiteX154" fmla="*/ 82783 w 1440525"/>
                <a:gd name="connsiteY154" fmla="*/ 929425 h 2460791"/>
                <a:gd name="connsiteX155" fmla="*/ 89254 w 1440525"/>
                <a:gd name="connsiteY155" fmla="*/ 926855 h 2460791"/>
                <a:gd name="connsiteX156" fmla="*/ 91823 w 1440525"/>
                <a:gd name="connsiteY156" fmla="*/ 928092 h 2460791"/>
                <a:gd name="connsiteX157" fmla="*/ 89254 w 1440525"/>
                <a:gd name="connsiteY157" fmla="*/ 921619 h 2460791"/>
                <a:gd name="connsiteX158" fmla="*/ 94392 w 1440525"/>
                <a:gd name="connsiteY158" fmla="*/ 917811 h 2460791"/>
                <a:gd name="connsiteX159" fmla="*/ 94392 w 1440525"/>
                <a:gd name="connsiteY159" fmla="*/ 920381 h 2460791"/>
                <a:gd name="connsiteX160" fmla="*/ 96961 w 1440525"/>
                <a:gd name="connsiteY160" fmla="*/ 920381 h 2460791"/>
                <a:gd name="connsiteX161" fmla="*/ 94392 w 1440525"/>
                <a:gd name="connsiteY161" fmla="*/ 922951 h 2460791"/>
                <a:gd name="connsiteX162" fmla="*/ 94392 w 1440525"/>
                <a:gd name="connsiteY162" fmla="*/ 930758 h 2460791"/>
                <a:gd name="connsiteX163" fmla="*/ 107333 w 1440525"/>
                <a:gd name="connsiteY163" fmla="*/ 938469 h 2460791"/>
                <a:gd name="connsiteX164" fmla="*/ 112471 w 1440525"/>
                <a:gd name="connsiteY164" fmla="*/ 953986 h 2460791"/>
                <a:gd name="connsiteX165" fmla="*/ 122748 w 1440525"/>
                <a:gd name="connsiteY165" fmla="*/ 969408 h 2460791"/>
                <a:gd name="connsiteX166" fmla="*/ 127886 w 1440525"/>
                <a:gd name="connsiteY166" fmla="*/ 968171 h 2460791"/>
                <a:gd name="connsiteX167" fmla="*/ 129218 w 1440525"/>
                <a:gd name="connsiteY167" fmla="*/ 962935 h 2460791"/>
                <a:gd name="connsiteX168" fmla="*/ 129218 w 1440525"/>
                <a:gd name="connsiteY168" fmla="*/ 969408 h 2460791"/>
                <a:gd name="connsiteX169" fmla="*/ 147297 w 1440525"/>
                <a:gd name="connsiteY169" fmla="*/ 993970 h 2460791"/>
                <a:gd name="connsiteX170" fmla="*/ 153768 w 1440525"/>
                <a:gd name="connsiteY170" fmla="*/ 996540 h 2460791"/>
                <a:gd name="connsiteX171" fmla="*/ 158906 w 1440525"/>
                <a:gd name="connsiteY171" fmla="*/ 993970 h 2460791"/>
                <a:gd name="connsiteX172" fmla="*/ 155005 w 1440525"/>
                <a:gd name="connsiteY172" fmla="*/ 981023 h 2460791"/>
                <a:gd name="connsiteX173" fmla="*/ 158906 w 1440525"/>
                <a:gd name="connsiteY173" fmla="*/ 981023 h 2460791"/>
                <a:gd name="connsiteX174" fmla="*/ 160238 w 1440525"/>
                <a:gd name="connsiteY174" fmla="*/ 986259 h 2460791"/>
                <a:gd name="connsiteX175" fmla="*/ 161475 w 1440525"/>
                <a:gd name="connsiteY175" fmla="*/ 987496 h 2460791"/>
                <a:gd name="connsiteX176" fmla="*/ 162807 w 1440525"/>
                <a:gd name="connsiteY176" fmla="*/ 987496 h 2460791"/>
                <a:gd name="connsiteX177" fmla="*/ 165376 w 1440525"/>
                <a:gd name="connsiteY177" fmla="*/ 986259 h 2460791"/>
                <a:gd name="connsiteX178" fmla="*/ 166613 w 1440525"/>
                <a:gd name="connsiteY178" fmla="*/ 986259 h 2460791"/>
                <a:gd name="connsiteX179" fmla="*/ 166613 w 1440525"/>
                <a:gd name="connsiteY179" fmla="*/ 984926 h 2460791"/>
                <a:gd name="connsiteX180" fmla="*/ 165376 w 1440525"/>
                <a:gd name="connsiteY180" fmla="*/ 981023 h 2460791"/>
                <a:gd name="connsiteX181" fmla="*/ 164044 w 1440525"/>
                <a:gd name="connsiteY181" fmla="*/ 977215 h 2460791"/>
                <a:gd name="connsiteX182" fmla="*/ 160238 w 1440525"/>
                <a:gd name="connsiteY182" fmla="*/ 974644 h 2460791"/>
                <a:gd name="connsiteX183" fmla="*/ 158906 w 1440525"/>
                <a:gd name="connsiteY183" fmla="*/ 971979 h 2460791"/>
                <a:gd name="connsiteX184" fmla="*/ 158906 w 1440525"/>
                <a:gd name="connsiteY184" fmla="*/ 970741 h 2460791"/>
                <a:gd name="connsiteX185" fmla="*/ 160238 w 1440525"/>
                <a:gd name="connsiteY185" fmla="*/ 970741 h 2460791"/>
                <a:gd name="connsiteX186" fmla="*/ 161475 w 1440525"/>
                <a:gd name="connsiteY186" fmla="*/ 968171 h 2460791"/>
                <a:gd name="connsiteX187" fmla="*/ 161475 w 1440525"/>
                <a:gd name="connsiteY187" fmla="*/ 965600 h 2460791"/>
                <a:gd name="connsiteX188" fmla="*/ 162807 w 1440525"/>
                <a:gd name="connsiteY188" fmla="*/ 962935 h 2460791"/>
                <a:gd name="connsiteX189" fmla="*/ 166613 w 1440525"/>
                <a:gd name="connsiteY189" fmla="*/ 962935 h 2460791"/>
                <a:gd name="connsiteX190" fmla="*/ 170515 w 1440525"/>
                <a:gd name="connsiteY190" fmla="*/ 961697 h 2460791"/>
                <a:gd name="connsiteX191" fmla="*/ 171276 w 1440525"/>
                <a:gd name="connsiteY191" fmla="*/ 961697 h 2460791"/>
                <a:gd name="connsiteX192" fmla="*/ 171276 w 1440525"/>
                <a:gd name="connsiteY192" fmla="*/ 959127 h 2460791"/>
                <a:gd name="connsiteX193" fmla="*/ 168612 w 1440525"/>
                <a:gd name="connsiteY193" fmla="*/ 957794 h 2460791"/>
                <a:gd name="connsiteX194" fmla="*/ 164806 w 1440525"/>
                <a:gd name="connsiteY194" fmla="*/ 952653 h 2460791"/>
                <a:gd name="connsiteX195" fmla="*/ 164806 w 1440525"/>
                <a:gd name="connsiteY195" fmla="*/ 951321 h 2460791"/>
                <a:gd name="connsiteX196" fmla="*/ 163473 w 1440525"/>
                <a:gd name="connsiteY196" fmla="*/ 950083 h 2460791"/>
                <a:gd name="connsiteX197" fmla="*/ 167375 w 1440525"/>
                <a:gd name="connsiteY197" fmla="*/ 947513 h 2460791"/>
                <a:gd name="connsiteX198" fmla="*/ 171276 w 1440525"/>
                <a:gd name="connsiteY198" fmla="*/ 941039 h 2460791"/>
                <a:gd name="connsiteX199" fmla="*/ 171276 w 1440525"/>
                <a:gd name="connsiteY199" fmla="*/ 938564 h 2460791"/>
                <a:gd name="connsiteX200" fmla="*/ 169944 w 1440525"/>
                <a:gd name="connsiteY200" fmla="*/ 933423 h 2460791"/>
                <a:gd name="connsiteX201" fmla="*/ 169944 w 1440525"/>
                <a:gd name="connsiteY201" fmla="*/ 930853 h 2460791"/>
                <a:gd name="connsiteX202" fmla="*/ 173845 w 1440525"/>
                <a:gd name="connsiteY202" fmla="*/ 930853 h 2460791"/>
                <a:gd name="connsiteX203" fmla="*/ 176414 w 1440525"/>
                <a:gd name="connsiteY203" fmla="*/ 932091 h 2460791"/>
                <a:gd name="connsiteX204" fmla="*/ 180220 w 1440525"/>
                <a:gd name="connsiteY204" fmla="*/ 934661 h 2460791"/>
                <a:gd name="connsiteX205" fmla="*/ 181553 w 1440525"/>
                <a:gd name="connsiteY205" fmla="*/ 933423 h 2460791"/>
                <a:gd name="connsiteX206" fmla="*/ 184122 w 1440525"/>
                <a:gd name="connsiteY206" fmla="*/ 928187 h 2460791"/>
                <a:gd name="connsiteX207" fmla="*/ 185454 w 1440525"/>
                <a:gd name="connsiteY207" fmla="*/ 924379 h 2460791"/>
                <a:gd name="connsiteX208" fmla="*/ 188023 w 1440525"/>
                <a:gd name="connsiteY208" fmla="*/ 925617 h 2460791"/>
                <a:gd name="connsiteX209" fmla="*/ 191924 w 1440525"/>
                <a:gd name="connsiteY209" fmla="*/ 928187 h 2460791"/>
                <a:gd name="connsiteX210" fmla="*/ 197062 w 1440525"/>
                <a:gd name="connsiteY210" fmla="*/ 933423 h 2460791"/>
                <a:gd name="connsiteX211" fmla="*/ 202201 w 1440525"/>
                <a:gd name="connsiteY211" fmla="*/ 939802 h 2460791"/>
                <a:gd name="connsiteX212" fmla="*/ 206102 w 1440525"/>
                <a:gd name="connsiteY212" fmla="*/ 945037 h 2460791"/>
                <a:gd name="connsiteX213" fmla="*/ 204770 w 1440525"/>
                <a:gd name="connsiteY213" fmla="*/ 947608 h 2460791"/>
                <a:gd name="connsiteX214" fmla="*/ 206102 w 1440525"/>
                <a:gd name="connsiteY214" fmla="*/ 950178 h 2460791"/>
                <a:gd name="connsiteX215" fmla="*/ 207339 w 1440525"/>
                <a:gd name="connsiteY215" fmla="*/ 950178 h 2460791"/>
                <a:gd name="connsiteX216" fmla="*/ 207339 w 1440525"/>
                <a:gd name="connsiteY216" fmla="*/ 948084 h 2460791"/>
                <a:gd name="connsiteX217" fmla="*/ 206102 w 1440525"/>
                <a:gd name="connsiteY217" fmla="*/ 936470 h 2460791"/>
                <a:gd name="connsiteX218" fmla="*/ 207339 w 1440525"/>
                <a:gd name="connsiteY218" fmla="*/ 928663 h 2460791"/>
                <a:gd name="connsiteX219" fmla="*/ 203533 w 1440525"/>
                <a:gd name="connsiteY219" fmla="*/ 926093 h 2460791"/>
                <a:gd name="connsiteX220" fmla="*/ 200964 w 1440525"/>
                <a:gd name="connsiteY220" fmla="*/ 923523 h 2460791"/>
                <a:gd name="connsiteX221" fmla="*/ 200964 w 1440525"/>
                <a:gd name="connsiteY221" fmla="*/ 920952 h 2460791"/>
                <a:gd name="connsiteX222" fmla="*/ 203533 w 1440525"/>
                <a:gd name="connsiteY222" fmla="*/ 919619 h 2460791"/>
                <a:gd name="connsiteX223" fmla="*/ 206102 w 1440525"/>
                <a:gd name="connsiteY223" fmla="*/ 919619 h 2460791"/>
                <a:gd name="connsiteX224" fmla="*/ 207339 w 1440525"/>
                <a:gd name="connsiteY224" fmla="*/ 920952 h 2460791"/>
                <a:gd name="connsiteX225" fmla="*/ 207339 w 1440525"/>
                <a:gd name="connsiteY225" fmla="*/ 922190 h 2460791"/>
                <a:gd name="connsiteX226" fmla="*/ 209908 w 1440525"/>
                <a:gd name="connsiteY226" fmla="*/ 924855 h 2460791"/>
                <a:gd name="connsiteX227" fmla="*/ 211240 w 1440525"/>
                <a:gd name="connsiteY227" fmla="*/ 928663 h 2460791"/>
                <a:gd name="connsiteX228" fmla="*/ 211240 w 1440525"/>
                <a:gd name="connsiteY228" fmla="*/ 935137 h 2460791"/>
                <a:gd name="connsiteX229" fmla="*/ 209908 w 1440525"/>
                <a:gd name="connsiteY229" fmla="*/ 942943 h 2460791"/>
                <a:gd name="connsiteX230" fmla="*/ 211240 w 1440525"/>
                <a:gd name="connsiteY230" fmla="*/ 948084 h 2460791"/>
                <a:gd name="connsiteX231" fmla="*/ 211240 w 1440525"/>
                <a:gd name="connsiteY231" fmla="*/ 953225 h 2460791"/>
                <a:gd name="connsiteX232" fmla="*/ 212572 w 1440525"/>
                <a:gd name="connsiteY232" fmla="*/ 954557 h 2460791"/>
                <a:gd name="connsiteX233" fmla="*/ 216379 w 1440525"/>
                <a:gd name="connsiteY233" fmla="*/ 954557 h 2460791"/>
                <a:gd name="connsiteX234" fmla="*/ 221517 w 1440525"/>
                <a:gd name="connsiteY234" fmla="*/ 959698 h 2460791"/>
                <a:gd name="connsiteX235" fmla="*/ 226750 w 1440525"/>
                <a:gd name="connsiteY235" fmla="*/ 964839 h 2460791"/>
                <a:gd name="connsiteX236" fmla="*/ 228368 w 1440525"/>
                <a:gd name="connsiteY236" fmla="*/ 964839 h 2460791"/>
                <a:gd name="connsiteX237" fmla="*/ 236170 w 1440525"/>
                <a:gd name="connsiteY237" fmla="*/ 959698 h 2460791"/>
                <a:gd name="connsiteX238" fmla="*/ 241309 w 1440525"/>
                <a:gd name="connsiteY238" fmla="*/ 955795 h 2460791"/>
                <a:gd name="connsiteX239" fmla="*/ 243878 w 1440525"/>
                <a:gd name="connsiteY239" fmla="*/ 949322 h 2460791"/>
                <a:gd name="connsiteX240" fmla="*/ 246447 w 1440525"/>
                <a:gd name="connsiteY240" fmla="*/ 946751 h 2460791"/>
                <a:gd name="connsiteX241" fmla="*/ 254250 w 1440525"/>
                <a:gd name="connsiteY241" fmla="*/ 946751 h 2460791"/>
                <a:gd name="connsiteX242" fmla="*/ 255487 w 1440525"/>
                <a:gd name="connsiteY242" fmla="*/ 949322 h 2460791"/>
                <a:gd name="connsiteX243" fmla="*/ 258056 w 1440525"/>
                <a:gd name="connsiteY243" fmla="*/ 950654 h 2460791"/>
                <a:gd name="connsiteX244" fmla="*/ 259388 w 1440525"/>
                <a:gd name="connsiteY244" fmla="*/ 951892 h 2460791"/>
                <a:gd name="connsiteX245" fmla="*/ 259388 w 1440525"/>
                <a:gd name="connsiteY245" fmla="*/ 954557 h 2460791"/>
                <a:gd name="connsiteX246" fmla="*/ 258056 w 1440525"/>
                <a:gd name="connsiteY246" fmla="*/ 955795 h 2460791"/>
                <a:gd name="connsiteX247" fmla="*/ 258056 w 1440525"/>
                <a:gd name="connsiteY247" fmla="*/ 957128 h 2460791"/>
                <a:gd name="connsiteX248" fmla="*/ 252917 w 1440525"/>
                <a:gd name="connsiteY248" fmla="*/ 958365 h 2460791"/>
                <a:gd name="connsiteX249" fmla="*/ 251585 w 1440525"/>
                <a:gd name="connsiteY249" fmla="*/ 959698 h 2460791"/>
                <a:gd name="connsiteX250" fmla="*/ 254250 w 1440525"/>
                <a:gd name="connsiteY250" fmla="*/ 962269 h 2460791"/>
                <a:gd name="connsiteX251" fmla="*/ 258056 w 1440525"/>
                <a:gd name="connsiteY251" fmla="*/ 964839 h 2460791"/>
                <a:gd name="connsiteX252" fmla="*/ 265858 w 1440525"/>
                <a:gd name="connsiteY252" fmla="*/ 964839 h 2460791"/>
                <a:gd name="connsiteX253" fmla="*/ 267095 w 1440525"/>
                <a:gd name="connsiteY253" fmla="*/ 966172 h 2460791"/>
                <a:gd name="connsiteX254" fmla="*/ 267095 w 1440525"/>
                <a:gd name="connsiteY254" fmla="*/ 967124 h 2460791"/>
                <a:gd name="connsiteX255" fmla="*/ 264526 w 1440525"/>
                <a:gd name="connsiteY255" fmla="*/ 971027 h 2460791"/>
                <a:gd name="connsiteX256" fmla="*/ 267095 w 1440525"/>
                <a:gd name="connsiteY256" fmla="*/ 973597 h 2460791"/>
                <a:gd name="connsiteX257" fmla="*/ 270997 w 1440525"/>
                <a:gd name="connsiteY257" fmla="*/ 973597 h 2460791"/>
                <a:gd name="connsiteX258" fmla="*/ 273566 w 1440525"/>
                <a:gd name="connsiteY258" fmla="*/ 971027 h 2460791"/>
                <a:gd name="connsiteX259" fmla="*/ 287744 w 1440525"/>
                <a:gd name="connsiteY259" fmla="*/ 973597 h 2460791"/>
                <a:gd name="connsiteX260" fmla="*/ 294214 w 1440525"/>
                <a:gd name="connsiteY260" fmla="*/ 973597 h 2460791"/>
                <a:gd name="connsiteX261" fmla="*/ 298115 w 1440525"/>
                <a:gd name="connsiteY261" fmla="*/ 972264 h 2460791"/>
                <a:gd name="connsiteX262" fmla="*/ 304491 w 1440525"/>
                <a:gd name="connsiteY262" fmla="*/ 963220 h 2460791"/>
                <a:gd name="connsiteX263" fmla="*/ 308392 w 1440525"/>
                <a:gd name="connsiteY263" fmla="*/ 960650 h 2460791"/>
                <a:gd name="connsiteX264" fmla="*/ 312293 w 1440525"/>
                <a:gd name="connsiteY264" fmla="*/ 958080 h 2460791"/>
                <a:gd name="connsiteX265" fmla="*/ 314006 w 1440525"/>
                <a:gd name="connsiteY265" fmla="*/ 958080 h 2460791"/>
                <a:gd name="connsiteX266" fmla="*/ 314006 w 1440525"/>
                <a:gd name="connsiteY266" fmla="*/ 960650 h 2460791"/>
                <a:gd name="connsiteX267" fmla="*/ 310200 w 1440525"/>
                <a:gd name="connsiteY267" fmla="*/ 965886 h 2460791"/>
                <a:gd name="connsiteX268" fmla="*/ 307535 w 1440525"/>
                <a:gd name="connsiteY268" fmla="*/ 969694 h 2460791"/>
                <a:gd name="connsiteX269" fmla="*/ 302397 w 1440525"/>
                <a:gd name="connsiteY269" fmla="*/ 974930 h 2460791"/>
                <a:gd name="connsiteX270" fmla="*/ 299828 w 1440525"/>
                <a:gd name="connsiteY270" fmla="*/ 977500 h 2460791"/>
                <a:gd name="connsiteX271" fmla="*/ 292121 w 1440525"/>
                <a:gd name="connsiteY271" fmla="*/ 978738 h 2460791"/>
                <a:gd name="connsiteX272" fmla="*/ 289552 w 1440525"/>
                <a:gd name="connsiteY272" fmla="*/ 977500 h 2460791"/>
                <a:gd name="connsiteX273" fmla="*/ 288219 w 1440525"/>
                <a:gd name="connsiteY273" fmla="*/ 978738 h 2460791"/>
                <a:gd name="connsiteX274" fmla="*/ 288219 w 1440525"/>
                <a:gd name="connsiteY274" fmla="*/ 981308 h 2460791"/>
                <a:gd name="connsiteX275" fmla="*/ 292121 w 1440525"/>
                <a:gd name="connsiteY275" fmla="*/ 983974 h 2460791"/>
                <a:gd name="connsiteX276" fmla="*/ 297259 w 1440525"/>
                <a:gd name="connsiteY276" fmla="*/ 985211 h 2460791"/>
                <a:gd name="connsiteX277" fmla="*/ 298591 w 1440525"/>
                <a:gd name="connsiteY277" fmla="*/ 985211 h 2460791"/>
                <a:gd name="connsiteX278" fmla="*/ 303729 w 1440525"/>
                <a:gd name="connsiteY278" fmla="*/ 982641 h 2460791"/>
                <a:gd name="connsiteX279" fmla="*/ 306298 w 1440525"/>
                <a:gd name="connsiteY279" fmla="*/ 982641 h 2460791"/>
                <a:gd name="connsiteX280" fmla="*/ 306298 w 1440525"/>
                <a:gd name="connsiteY280" fmla="*/ 980071 h 2460791"/>
                <a:gd name="connsiteX281" fmla="*/ 307535 w 1440525"/>
                <a:gd name="connsiteY281" fmla="*/ 976168 h 2460791"/>
                <a:gd name="connsiteX282" fmla="*/ 308868 w 1440525"/>
                <a:gd name="connsiteY282" fmla="*/ 974930 h 2460791"/>
                <a:gd name="connsiteX283" fmla="*/ 321808 w 1440525"/>
                <a:gd name="connsiteY283" fmla="*/ 976168 h 2460791"/>
                <a:gd name="connsiteX284" fmla="*/ 325615 w 1440525"/>
                <a:gd name="connsiteY284" fmla="*/ 976168 h 2460791"/>
                <a:gd name="connsiteX285" fmla="*/ 326947 w 1440525"/>
                <a:gd name="connsiteY285" fmla="*/ 977500 h 2460791"/>
                <a:gd name="connsiteX286" fmla="*/ 326947 w 1440525"/>
                <a:gd name="connsiteY286" fmla="*/ 978738 h 2460791"/>
                <a:gd name="connsiteX287" fmla="*/ 328184 w 1440525"/>
                <a:gd name="connsiteY287" fmla="*/ 981308 h 2460791"/>
                <a:gd name="connsiteX288" fmla="*/ 326947 w 1440525"/>
                <a:gd name="connsiteY288" fmla="*/ 983974 h 2460791"/>
                <a:gd name="connsiteX289" fmla="*/ 329516 w 1440525"/>
                <a:gd name="connsiteY289" fmla="*/ 986544 h 2460791"/>
                <a:gd name="connsiteX290" fmla="*/ 332085 w 1440525"/>
                <a:gd name="connsiteY290" fmla="*/ 987782 h 2460791"/>
                <a:gd name="connsiteX291" fmla="*/ 333037 w 1440525"/>
                <a:gd name="connsiteY291" fmla="*/ 987782 h 2460791"/>
                <a:gd name="connsiteX292" fmla="*/ 335606 w 1440525"/>
                <a:gd name="connsiteY292" fmla="*/ 990352 h 2460791"/>
                <a:gd name="connsiteX293" fmla="*/ 339507 w 1440525"/>
                <a:gd name="connsiteY293" fmla="*/ 994255 h 2460791"/>
                <a:gd name="connsiteX294" fmla="*/ 340744 w 1440525"/>
                <a:gd name="connsiteY294" fmla="*/ 998159 h 2460791"/>
                <a:gd name="connsiteX295" fmla="*/ 342076 w 1440525"/>
                <a:gd name="connsiteY295" fmla="*/ 998159 h 2460791"/>
                <a:gd name="connsiteX296" fmla="*/ 342076 w 1440525"/>
                <a:gd name="connsiteY296" fmla="*/ 1003299 h 2460791"/>
                <a:gd name="connsiteX297" fmla="*/ 343313 w 1440525"/>
                <a:gd name="connsiteY297" fmla="*/ 1007202 h 2460791"/>
                <a:gd name="connsiteX298" fmla="*/ 342076 w 1440525"/>
                <a:gd name="connsiteY298" fmla="*/ 1008440 h 2460791"/>
                <a:gd name="connsiteX299" fmla="*/ 340649 w 1440525"/>
                <a:gd name="connsiteY299" fmla="*/ 1008440 h 2460791"/>
                <a:gd name="connsiteX300" fmla="*/ 338080 w 1440525"/>
                <a:gd name="connsiteY300" fmla="*/ 1005870 h 2460791"/>
                <a:gd name="connsiteX301" fmla="*/ 336748 w 1440525"/>
                <a:gd name="connsiteY301" fmla="*/ 1001966 h 2460791"/>
                <a:gd name="connsiteX302" fmla="*/ 335511 w 1440525"/>
                <a:gd name="connsiteY302" fmla="*/ 995588 h 2460791"/>
                <a:gd name="connsiteX303" fmla="*/ 332941 w 1440525"/>
                <a:gd name="connsiteY303" fmla="*/ 994255 h 2460791"/>
                <a:gd name="connsiteX304" fmla="*/ 331609 w 1440525"/>
                <a:gd name="connsiteY304" fmla="*/ 995588 h 2460791"/>
                <a:gd name="connsiteX305" fmla="*/ 327708 w 1440525"/>
                <a:gd name="connsiteY305" fmla="*/ 992922 h 2460791"/>
                <a:gd name="connsiteX306" fmla="*/ 325139 w 1440525"/>
                <a:gd name="connsiteY306" fmla="*/ 987782 h 2460791"/>
                <a:gd name="connsiteX307" fmla="*/ 323521 w 1440525"/>
                <a:gd name="connsiteY307" fmla="*/ 986163 h 2460791"/>
                <a:gd name="connsiteX308" fmla="*/ 323521 w 1440525"/>
                <a:gd name="connsiteY308" fmla="*/ 980927 h 2460791"/>
                <a:gd name="connsiteX309" fmla="*/ 318383 w 1440525"/>
                <a:gd name="connsiteY309" fmla="*/ 979690 h 2460791"/>
                <a:gd name="connsiteX310" fmla="*/ 311913 w 1440525"/>
                <a:gd name="connsiteY310" fmla="*/ 978357 h 2460791"/>
                <a:gd name="connsiteX311" fmla="*/ 309343 w 1440525"/>
                <a:gd name="connsiteY311" fmla="*/ 978357 h 2460791"/>
                <a:gd name="connsiteX312" fmla="*/ 308011 w 1440525"/>
                <a:gd name="connsiteY312" fmla="*/ 982260 h 2460791"/>
                <a:gd name="connsiteX313" fmla="*/ 306679 w 1440525"/>
                <a:gd name="connsiteY313" fmla="*/ 984831 h 2460791"/>
                <a:gd name="connsiteX314" fmla="*/ 304110 w 1440525"/>
                <a:gd name="connsiteY314" fmla="*/ 987401 h 2460791"/>
                <a:gd name="connsiteX315" fmla="*/ 300304 w 1440525"/>
                <a:gd name="connsiteY315" fmla="*/ 987401 h 2460791"/>
                <a:gd name="connsiteX316" fmla="*/ 301541 w 1440525"/>
                <a:gd name="connsiteY316" fmla="*/ 989971 h 2460791"/>
                <a:gd name="connsiteX317" fmla="*/ 302873 w 1440525"/>
                <a:gd name="connsiteY317" fmla="*/ 992542 h 2460791"/>
                <a:gd name="connsiteX318" fmla="*/ 298972 w 1440525"/>
                <a:gd name="connsiteY318" fmla="*/ 992542 h 2460791"/>
                <a:gd name="connsiteX319" fmla="*/ 283462 w 1440525"/>
                <a:gd name="connsiteY319" fmla="*/ 987401 h 2460791"/>
                <a:gd name="connsiteX320" fmla="*/ 270616 w 1440525"/>
                <a:gd name="connsiteY320" fmla="*/ 979690 h 2460791"/>
                <a:gd name="connsiteX321" fmla="*/ 257675 w 1440525"/>
                <a:gd name="connsiteY321" fmla="*/ 973216 h 2460791"/>
                <a:gd name="connsiteX322" fmla="*/ 252537 w 1440525"/>
                <a:gd name="connsiteY322" fmla="*/ 971884 h 2460791"/>
                <a:gd name="connsiteX323" fmla="*/ 249968 w 1440525"/>
                <a:gd name="connsiteY323" fmla="*/ 968076 h 2460791"/>
                <a:gd name="connsiteX324" fmla="*/ 243497 w 1440525"/>
                <a:gd name="connsiteY324" fmla="*/ 968076 h 2460791"/>
                <a:gd name="connsiteX325" fmla="*/ 237027 w 1440525"/>
                <a:gd name="connsiteY325" fmla="*/ 969313 h 2460791"/>
                <a:gd name="connsiteX326" fmla="*/ 224181 w 1440525"/>
                <a:gd name="connsiteY326" fmla="*/ 968076 h 2460791"/>
                <a:gd name="connsiteX327" fmla="*/ 221517 w 1440525"/>
                <a:gd name="connsiteY327" fmla="*/ 965505 h 2460791"/>
                <a:gd name="connsiteX328" fmla="*/ 218948 w 1440525"/>
                <a:gd name="connsiteY328" fmla="*/ 961602 h 2460791"/>
                <a:gd name="connsiteX329" fmla="*/ 213809 w 1440525"/>
                <a:gd name="connsiteY329" fmla="*/ 960269 h 2460791"/>
                <a:gd name="connsiteX330" fmla="*/ 209908 w 1440525"/>
                <a:gd name="connsiteY330" fmla="*/ 957699 h 2460791"/>
                <a:gd name="connsiteX331" fmla="*/ 202201 w 1440525"/>
                <a:gd name="connsiteY331" fmla="*/ 959032 h 2460791"/>
                <a:gd name="connsiteX332" fmla="*/ 197062 w 1440525"/>
                <a:gd name="connsiteY332" fmla="*/ 961602 h 2460791"/>
                <a:gd name="connsiteX333" fmla="*/ 191924 w 1440525"/>
                <a:gd name="connsiteY333" fmla="*/ 961602 h 2460791"/>
                <a:gd name="connsiteX334" fmla="*/ 186691 w 1440525"/>
                <a:gd name="connsiteY334" fmla="*/ 960269 h 2460791"/>
                <a:gd name="connsiteX335" fmla="*/ 185454 w 1440525"/>
                <a:gd name="connsiteY335" fmla="*/ 960269 h 2460791"/>
                <a:gd name="connsiteX336" fmla="*/ 182885 w 1440525"/>
                <a:gd name="connsiteY336" fmla="*/ 965505 h 2460791"/>
                <a:gd name="connsiteX337" fmla="*/ 178983 w 1440525"/>
                <a:gd name="connsiteY337" fmla="*/ 969313 h 2460791"/>
                <a:gd name="connsiteX338" fmla="*/ 175082 w 1440525"/>
                <a:gd name="connsiteY338" fmla="*/ 970646 h 2460791"/>
                <a:gd name="connsiteX339" fmla="*/ 173845 w 1440525"/>
                <a:gd name="connsiteY339" fmla="*/ 971884 h 2460791"/>
                <a:gd name="connsiteX340" fmla="*/ 173845 w 1440525"/>
                <a:gd name="connsiteY340" fmla="*/ 973216 h 2460791"/>
                <a:gd name="connsiteX341" fmla="*/ 175082 w 1440525"/>
                <a:gd name="connsiteY341" fmla="*/ 977120 h 2460791"/>
                <a:gd name="connsiteX342" fmla="*/ 176414 w 1440525"/>
                <a:gd name="connsiteY342" fmla="*/ 980927 h 2460791"/>
                <a:gd name="connsiteX343" fmla="*/ 177651 w 1440525"/>
                <a:gd name="connsiteY343" fmla="*/ 980927 h 2460791"/>
                <a:gd name="connsiteX344" fmla="*/ 181553 w 1440525"/>
                <a:gd name="connsiteY344" fmla="*/ 982260 h 2460791"/>
                <a:gd name="connsiteX345" fmla="*/ 185454 w 1440525"/>
                <a:gd name="connsiteY345" fmla="*/ 984831 h 2460791"/>
                <a:gd name="connsiteX346" fmla="*/ 186691 w 1440525"/>
                <a:gd name="connsiteY346" fmla="*/ 988734 h 2460791"/>
                <a:gd name="connsiteX347" fmla="*/ 188023 w 1440525"/>
                <a:gd name="connsiteY347" fmla="*/ 989971 h 2460791"/>
                <a:gd name="connsiteX348" fmla="*/ 188023 w 1440525"/>
                <a:gd name="connsiteY348" fmla="*/ 995683 h 2460791"/>
                <a:gd name="connsiteX349" fmla="*/ 186691 w 1440525"/>
                <a:gd name="connsiteY349" fmla="*/ 999491 h 2460791"/>
                <a:gd name="connsiteX350" fmla="*/ 185454 w 1440525"/>
                <a:gd name="connsiteY350" fmla="*/ 1002062 h 2460791"/>
                <a:gd name="connsiteX351" fmla="*/ 180220 w 1440525"/>
                <a:gd name="connsiteY351" fmla="*/ 1004632 h 2460791"/>
                <a:gd name="connsiteX352" fmla="*/ 178983 w 1440525"/>
                <a:gd name="connsiteY352" fmla="*/ 1008535 h 2460791"/>
                <a:gd name="connsiteX353" fmla="*/ 178983 w 1440525"/>
                <a:gd name="connsiteY353" fmla="*/ 1013676 h 2460791"/>
                <a:gd name="connsiteX354" fmla="*/ 186691 w 1440525"/>
                <a:gd name="connsiteY354" fmla="*/ 1017579 h 2460791"/>
                <a:gd name="connsiteX355" fmla="*/ 195730 w 1440525"/>
                <a:gd name="connsiteY355" fmla="*/ 1025290 h 2460791"/>
                <a:gd name="connsiteX356" fmla="*/ 197062 w 1440525"/>
                <a:gd name="connsiteY356" fmla="*/ 1026623 h 2460791"/>
                <a:gd name="connsiteX357" fmla="*/ 190592 w 1440525"/>
                <a:gd name="connsiteY357" fmla="*/ 1026623 h 2460791"/>
                <a:gd name="connsiteX358" fmla="*/ 190592 w 1440525"/>
                <a:gd name="connsiteY358" fmla="*/ 1029193 h 2460791"/>
                <a:gd name="connsiteX359" fmla="*/ 193161 w 1440525"/>
                <a:gd name="connsiteY359" fmla="*/ 1030526 h 2460791"/>
                <a:gd name="connsiteX360" fmla="*/ 193161 w 1440525"/>
                <a:gd name="connsiteY360" fmla="*/ 1033096 h 2460791"/>
                <a:gd name="connsiteX361" fmla="*/ 195730 w 1440525"/>
                <a:gd name="connsiteY361" fmla="*/ 1034334 h 2460791"/>
                <a:gd name="connsiteX362" fmla="*/ 198299 w 1440525"/>
                <a:gd name="connsiteY362" fmla="*/ 1039570 h 2460791"/>
                <a:gd name="connsiteX363" fmla="*/ 199632 w 1440525"/>
                <a:gd name="connsiteY363" fmla="*/ 1047281 h 2460791"/>
                <a:gd name="connsiteX364" fmla="*/ 198299 w 1440525"/>
                <a:gd name="connsiteY364" fmla="*/ 1054992 h 2460791"/>
                <a:gd name="connsiteX365" fmla="*/ 197062 w 1440525"/>
                <a:gd name="connsiteY365" fmla="*/ 1065369 h 2460791"/>
                <a:gd name="connsiteX366" fmla="*/ 199632 w 1440525"/>
                <a:gd name="connsiteY366" fmla="*/ 1074413 h 2460791"/>
                <a:gd name="connsiteX367" fmla="*/ 200964 w 1440525"/>
                <a:gd name="connsiteY367" fmla="*/ 1083457 h 2460791"/>
                <a:gd name="connsiteX368" fmla="*/ 202201 w 1440525"/>
                <a:gd name="connsiteY368" fmla="*/ 1086027 h 2460791"/>
                <a:gd name="connsiteX369" fmla="*/ 204770 w 1440525"/>
                <a:gd name="connsiteY369" fmla="*/ 1086027 h 2460791"/>
                <a:gd name="connsiteX370" fmla="*/ 206102 w 1440525"/>
                <a:gd name="connsiteY370" fmla="*/ 1088597 h 2460791"/>
                <a:gd name="connsiteX371" fmla="*/ 207339 w 1440525"/>
                <a:gd name="connsiteY371" fmla="*/ 1093738 h 2460791"/>
                <a:gd name="connsiteX372" fmla="*/ 212572 w 1440525"/>
                <a:gd name="connsiteY372" fmla="*/ 1095071 h 2460791"/>
                <a:gd name="connsiteX373" fmla="*/ 216379 w 1440525"/>
                <a:gd name="connsiteY373" fmla="*/ 1098879 h 2460791"/>
                <a:gd name="connsiteX374" fmla="*/ 216379 w 1440525"/>
                <a:gd name="connsiteY374" fmla="*/ 1100402 h 2460791"/>
                <a:gd name="connsiteX375" fmla="*/ 215142 w 1440525"/>
                <a:gd name="connsiteY375" fmla="*/ 1101735 h 2460791"/>
                <a:gd name="connsiteX376" fmla="*/ 212572 w 1440525"/>
                <a:gd name="connsiteY376" fmla="*/ 1101735 h 2460791"/>
                <a:gd name="connsiteX377" fmla="*/ 207339 w 1440525"/>
                <a:gd name="connsiteY377" fmla="*/ 1100402 h 2460791"/>
                <a:gd name="connsiteX378" fmla="*/ 202201 w 1440525"/>
                <a:gd name="connsiteY378" fmla="*/ 1099069 h 2460791"/>
                <a:gd name="connsiteX379" fmla="*/ 198299 w 1440525"/>
                <a:gd name="connsiteY379" fmla="*/ 1097832 h 2460791"/>
                <a:gd name="connsiteX380" fmla="*/ 194493 w 1440525"/>
                <a:gd name="connsiteY380" fmla="*/ 1091358 h 2460791"/>
                <a:gd name="connsiteX381" fmla="*/ 193161 w 1440525"/>
                <a:gd name="connsiteY381" fmla="*/ 1084884 h 2460791"/>
                <a:gd name="connsiteX382" fmla="*/ 189260 w 1440525"/>
                <a:gd name="connsiteY382" fmla="*/ 1083647 h 2460791"/>
                <a:gd name="connsiteX383" fmla="*/ 185454 w 1440525"/>
                <a:gd name="connsiteY383" fmla="*/ 1075841 h 2460791"/>
                <a:gd name="connsiteX384" fmla="*/ 184122 w 1440525"/>
                <a:gd name="connsiteY384" fmla="*/ 1073270 h 2460791"/>
                <a:gd name="connsiteX385" fmla="*/ 177651 w 1440525"/>
                <a:gd name="connsiteY385" fmla="*/ 1068129 h 2460791"/>
                <a:gd name="connsiteX386" fmla="*/ 175082 w 1440525"/>
                <a:gd name="connsiteY386" fmla="*/ 1062989 h 2460791"/>
                <a:gd name="connsiteX387" fmla="*/ 169944 w 1440525"/>
                <a:gd name="connsiteY387" fmla="*/ 1060418 h 2460791"/>
                <a:gd name="connsiteX388" fmla="*/ 161761 w 1440525"/>
                <a:gd name="connsiteY388" fmla="*/ 1048518 h 2460791"/>
                <a:gd name="connsiteX389" fmla="*/ 161761 w 1440525"/>
                <a:gd name="connsiteY389" fmla="*/ 1039475 h 2460791"/>
                <a:gd name="connsiteX390" fmla="*/ 163093 w 1440525"/>
                <a:gd name="connsiteY390" fmla="*/ 1038142 h 2460791"/>
                <a:gd name="connsiteX391" fmla="*/ 166899 w 1440525"/>
                <a:gd name="connsiteY391" fmla="*/ 1023957 h 2460791"/>
                <a:gd name="connsiteX392" fmla="*/ 168231 w 1440525"/>
                <a:gd name="connsiteY392" fmla="*/ 1022624 h 2460791"/>
                <a:gd name="connsiteX393" fmla="*/ 168231 w 1440525"/>
                <a:gd name="connsiteY393" fmla="*/ 1018816 h 2460791"/>
                <a:gd name="connsiteX394" fmla="*/ 169468 w 1440525"/>
                <a:gd name="connsiteY394" fmla="*/ 1004537 h 2460791"/>
                <a:gd name="connsiteX395" fmla="*/ 156622 w 1440525"/>
                <a:gd name="connsiteY395" fmla="*/ 999396 h 2460791"/>
                <a:gd name="connsiteX396" fmla="*/ 152721 w 1440525"/>
                <a:gd name="connsiteY396" fmla="*/ 1003299 h 2460791"/>
                <a:gd name="connsiteX397" fmla="*/ 148820 w 1440525"/>
                <a:gd name="connsiteY397" fmla="*/ 1003299 h 2460791"/>
                <a:gd name="connsiteX398" fmla="*/ 143681 w 1440525"/>
                <a:gd name="connsiteY398" fmla="*/ 1021387 h 2460791"/>
                <a:gd name="connsiteX399" fmla="*/ 142444 w 1440525"/>
                <a:gd name="connsiteY399" fmla="*/ 1035572 h 2460791"/>
                <a:gd name="connsiteX400" fmla="*/ 139875 w 1440525"/>
                <a:gd name="connsiteY400" fmla="*/ 1042045 h 2460791"/>
                <a:gd name="connsiteX401" fmla="*/ 134642 w 1440525"/>
                <a:gd name="connsiteY401" fmla="*/ 1044616 h 2460791"/>
                <a:gd name="connsiteX402" fmla="*/ 130836 w 1440525"/>
                <a:gd name="connsiteY402" fmla="*/ 1060133 h 2460791"/>
                <a:gd name="connsiteX403" fmla="*/ 132073 w 1440525"/>
                <a:gd name="connsiteY403" fmla="*/ 1066606 h 2460791"/>
                <a:gd name="connsiteX404" fmla="*/ 135974 w 1440525"/>
                <a:gd name="connsiteY404" fmla="*/ 1067844 h 2460791"/>
                <a:gd name="connsiteX405" fmla="*/ 139875 w 1440525"/>
                <a:gd name="connsiteY405" fmla="*/ 1072985 h 2460791"/>
                <a:gd name="connsiteX406" fmla="*/ 139875 w 1440525"/>
                <a:gd name="connsiteY406" fmla="*/ 1102687 h 2460791"/>
                <a:gd name="connsiteX407" fmla="*/ 129504 w 1440525"/>
                <a:gd name="connsiteY407" fmla="*/ 1127248 h 2460791"/>
                <a:gd name="connsiteX408" fmla="*/ 130360 w 1440525"/>
                <a:gd name="connsiteY408" fmla="*/ 1138481 h 2460791"/>
                <a:gd name="connsiteX409" fmla="*/ 135498 w 1440525"/>
                <a:gd name="connsiteY409" fmla="*/ 1144860 h 2460791"/>
                <a:gd name="connsiteX410" fmla="*/ 139400 w 1440525"/>
                <a:gd name="connsiteY410" fmla="*/ 1159140 h 2460791"/>
                <a:gd name="connsiteX411" fmla="*/ 144538 w 1440525"/>
                <a:gd name="connsiteY411" fmla="*/ 1163043 h 2460791"/>
                <a:gd name="connsiteX412" fmla="*/ 149676 w 1440525"/>
                <a:gd name="connsiteY412" fmla="*/ 1177227 h 2460791"/>
                <a:gd name="connsiteX413" fmla="*/ 158716 w 1440525"/>
                <a:gd name="connsiteY413" fmla="*/ 1195315 h 2460791"/>
                <a:gd name="connsiteX414" fmla="*/ 165186 w 1440525"/>
                <a:gd name="connsiteY414" fmla="*/ 1203026 h 2460791"/>
                <a:gd name="connsiteX415" fmla="*/ 172894 w 1440525"/>
                <a:gd name="connsiteY415" fmla="*/ 1208167 h 2460791"/>
                <a:gd name="connsiteX416" fmla="*/ 179364 w 1440525"/>
                <a:gd name="connsiteY416" fmla="*/ 1206834 h 2460791"/>
                <a:gd name="connsiteX417" fmla="*/ 184502 w 1440525"/>
                <a:gd name="connsiteY417" fmla="*/ 1208167 h 2460791"/>
                <a:gd name="connsiteX418" fmla="*/ 187071 w 1440525"/>
                <a:gd name="connsiteY418" fmla="*/ 1210737 h 2460791"/>
                <a:gd name="connsiteX419" fmla="*/ 189641 w 1440525"/>
                <a:gd name="connsiteY419" fmla="*/ 1212070 h 2460791"/>
                <a:gd name="connsiteX420" fmla="*/ 190973 w 1440525"/>
                <a:gd name="connsiteY420" fmla="*/ 1210737 h 2460791"/>
                <a:gd name="connsiteX421" fmla="*/ 193542 w 1440525"/>
                <a:gd name="connsiteY421" fmla="*/ 1209500 h 2460791"/>
                <a:gd name="connsiteX422" fmla="*/ 198680 w 1440525"/>
                <a:gd name="connsiteY422" fmla="*/ 1209500 h 2460791"/>
                <a:gd name="connsiteX423" fmla="*/ 203914 w 1440525"/>
                <a:gd name="connsiteY423" fmla="*/ 1215878 h 2460791"/>
                <a:gd name="connsiteX424" fmla="*/ 207720 w 1440525"/>
                <a:gd name="connsiteY424" fmla="*/ 1224922 h 2460791"/>
                <a:gd name="connsiteX425" fmla="*/ 211621 w 1440525"/>
                <a:gd name="connsiteY425" fmla="*/ 1236631 h 2460791"/>
                <a:gd name="connsiteX426" fmla="*/ 212953 w 1440525"/>
                <a:gd name="connsiteY426" fmla="*/ 1248245 h 2460791"/>
                <a:gd name="connsiteX427" fmla="*/ 212953 w 1440525"/>
                <a:gd name="connsiteY427" fmla="*/ 1250816 h 2460791"/>
                <a:gd name="connsiteX428" fmla="*/ 207720 w 1440525"/>
                <a:gd name="connsiteY428" fmla="*/ 1261097 h 2460791"/>
                <a:gd name="connsiteX429" fmla="*/ 207720 w 1440525"/>
                <a:gd name="connsiteY429" fmla="*/ 1263668 h 2460791"/>
                <a:gd name="connsiteX430" fmla="*/ 211621 w 1440525"/>
                <a:gd name="connsiteY430" fmla="*/ 1265001 h 2460791"/>
                <a:gd name="connsiteX431" fmla="*/ 211621 w 1440525"/>
                <a:gd name="connsiteY431" fmla="*/ 1266238 h 2460791"/>
                <a:gd name="connsiteX432" fmla="*/ 212953 w 1440525"/>
                <a:gd name="connsiteY432" fmla="*/ 1267571 h 2460791"/>
                <a:gd name="connsiteX433" fmla="*/ 212953 w 1440525"/>
                <a:gd name="connsiteY433" fmla="*/ 1270141 h 2460791"/>
                <a:gd name="connsiteX434" fmla="*/ 211621 w 1440525"/>
                <a:gd name="connsiteY434" fmla="*/ 1272712 h 2460791"/>
                <a:gd name="connsiteX435" fmla="*/ 211621 w 1440525"/>
                <a:gd name="connsiteY435" fmla="*/ 1274044 h 2460791"/>
                <a:gd name="connsiteX436" fmla="*/ 210289 w 1440525"/>
                <a:gd name="connsiteY436" fmla="*/ 1274044 h 2460791"/>
                <a:gd name="connsiteX437" fmla="*/ 207720 w 1440525"/>
                <a:gd name="connsiteY437" fmla="*/ 1270141 h 2460791"/>
                <a:gd name="connsiteX438" fmla="*/ 206483 w 1440525"/>
                <a:gd name="connsiteY438" fmla="*/ 1266238 h 2460791"/>
                <a:gd name="connsiteX439" fmla="*/ 196111 w 1440525"/>
                <a:gd name="connsiteY439" fmla="*/ 1285278 h 2460791"/>
                <a:gd name="connsiteX440" fmla="*/ 188404 w 1440525"/>
                <a:gd name="connsiteY440" fmla="*/ 1290418 h 2460791"/>
                <a:gd name="connsiteX441" fmla="*/ 185834 w 1440525"/>
                <a:gd name="connsiteY441" fmla="*/ 1291751 h 2460791"/>
                <a:gd name="connsiteX442" fmla="*/ 183265 w 1440525"/>
                <a:gd name="connsiteY442" fmla="*/ 1290418 h 2460791"/>
                <a:gd name="connsiteX443" fmla="*/ 179364 w 1440525"/>
                <a:gd name="connsiteY443" fmla="*/ 1282707 h 2460791"/>
                <a:gd name="connsiteX444" fmla="*/ 178032 w 1440525"/>
                <a:gd name="connsiteY444" fmla="*/ 1281375 h 2460791"/>
                <a:gd name="connsiteX445" fmla="*/ 176795 w 1440525"/>
                <a:gd name="connsiteY445" fmla="*/ 1281375 h 2460791"/>
                <a:gd name="connsiteX446" fmla="*/ 171657 w 1440525"/>
                <a:gd name="connsiteY446" fmla="*/ 1285278 h 2460791"/>
                <a:gd name="connsiteX447" fmla="*/ 167755 w 1440525"/>
                <a:gd name="connsiteY447" fmla="*/ 1290418 h 2460791"/>
                <a:gd name="connsiteX448" fmla="*/ 166423 w 1440525"/>
                <a:gd name="connsiteY448" fmla="*/ 1291751 h 2460791"/>
                <a:gd name="connsiteX449" fmla="*/ 167755 w 1440525"/>
                <a:gd name="connsiteY449" fmla="*/ 1294322 h 2460791"/>
                <a:gd name="connsiteX450" fmla="*/ 172894 w 1440525"/>
                <a:gd name="connsiteY450" fmla="*/ 1302033 h 2460791"/>
                <a:gd name="connsiteX451" fmla="*/ 172894 w 1440525"/>
                <a:gd name="connsiteY451" fmla="*/ 1304603 h 2460791"/>
                <a:gd name="connsiteX452" fmla="*/ 166423 w 1440525"/>
                <a:gd name="connsiteY452" fmla="*/ 1307269 h 2460791"/>
                <a:gd name="connsiteX453" fmla="*/ 166423 w 1440525"/>
                <a:gd name="connsiteY453" fmla="*/ 1308506 h 2460791"/>
                <a:gd name="connsiteX454" fmla="*/ 167755 w 1440525"/>
                <a:gd name="connsiteY454" fmla="*/ 1322691 h 2460791"/>
                <a:gd name="connsiteX455" fmla="*/ 167755 w 1440525"/>
                <a:gd name="connsiteY455" fmla="*/ 1338208 h 2460791"/>
                <a:gd name="connsiteX456" fmla="*/ 165186 w 1440525"/>
                <a:gd name="connsiteY456" fmla="*/ 1340779 h 2460791"/>
                <a:gd name="connsiteX457" fmla="*/ 163854 w 1440525"/>
                <a:gd name="connsiteY457" fmla="*/ 1345919 h 2460791"/>
                <a:gd name="connsiteX458" fmla="*/ 162617 w 1440525"/>
                <a:gd name="connsiteY458" fmla="*/ 1351060 h 2460791"/>
                <a:gd name="connsiteX459" fmla="*/ 162617 w 1440525"/>
                <a:gd name="connsiteY459" fmla="*/ 1357438 h 2460791"/>
                <a:gd name="connsiteX460" fmla="*/ 170324 w 1440525"/>
                <a:gd name="connsiteY460" fmla="*/ 1366958 h 2460791"/>
                <a:gd name="connsiteX461" fmla="*/ 168992 w 1440525"/>
                <a:gd name="connsiteY461" fmla="*/ 1373337 h 2460791"/>
                <a:gd name="connsiteX462" fmla="*/ 171657 w 1440525"/>
                <a:gd name="connsiteY462" fmla="*/ 1378573 h 2460791"/>
                <a:gd name="connsiteX463" fmla="*/ 176795 w 1440525"/>
                <a:gd name="connsiteY463" fmla="*/ 1378573 h 2460791"/>
                <a:gd name="connsiteX464" fmla="*/ 188404 w 1440525"/>
                <a:gd name="connsiteY464" fmla="*/ 1395328 h 2460791"/>
                <a:gd name="connsiteX465" fmla="*/ 198680 w 1440525"/>
                <a:gd name="connsiteY465" fmla="*/ 1415986 h 2460791"/>
                <a:gd name="connsiteX466" fmla="*/ 201344 w 1440525"/>
                <a:gd name="connsiteY466" fmla="*/ 1436644 h 2460791"/>
                <a:gd name="connsiteX467" fmla="*/ 214190 w 1440525"/>
                <a:gd name="connsiteY467" fmla="*/ 1446925 h 2460791"/>
                <a:gd name="connsiteX468" fmla="*/ 214190 w 1440525"/>
                <a:gd name="connsiteY468" fmla="*/ 1475485 h 2460791"/>
                <a:gd name="connsiteX469" fmla="*/ 228368 w 1440525"/>
                <a:gd name="connsiteY469" fmla="*/ 1495191 h 2460791"/>
                <a:gd name="connsiteX470" fmla="*/ 229700 w 1440525"/>
                <a:gd name="connsiteY470" fmla="*/ 1500332 h 2460791"/>
                <a:gd name="connsiteX471" fmla="*/ 229700 w 1440525"/>
                <a:gd name="connsiteY471" fmla="*/ 1506805 h 2460791"/>
                <a:gd name="connsiteX472" fmla="*/ 228368 w 1440525"/>
                <a:gd name="connsiteY472" fmla="*/ 1509756 h 2460791"/>
                <a:gd name="connsiteX473" fmla="*/ 228368 w 1440525"/>
                <a:gd name="connsiteY473" fmla="*/ 1521371 h 2460791"/>
                <a:gd name="connsiteX474" fmla="*/ 230937 w 1440525"/>
                <a:gd name="connsiteY474" fmla="*/ 1527844 h 2460791"/>
                <a:gd name="connsiteX475" fmla="*/ 239977 w 1440525"/>
                <a:gd name="connsiteY475" fmla="*/ 1536888 h 2460791"/>
                <a:gd name="connsiteX476" fmla="*/ 250348 w 1440525"/>
                <a:gd name="connsiteY476" fmla="*/ 1542029 h 2460791"/>
                <a:gd name="connsiteX477" fmla="*/ 254250 w 1440525"/>
                <a:gd name="connsiteY477" fmla="*/ 1552310 h 2460791"/>
                <a:gd name="connsiteX478" fmla="*/ 256819 w 1440525"/>
                <a:gd name="connsiteY478" fmla="*/ 1565257 h 2460791"/>
                <a:gd name="connsiteX479" fmla="*/ 261957 w 1440525"/>
                <a:gd name="connsiteY479" fmla="*/ 1575634 h 2460791"/>
                <a:gd name="connsiteX480" fmla="*/ 268427 w 1440525"/>
                <a:gd name="connsiteY480" fmla="*/ 1587248 h 2460791"/>
                <a:gd name="connsiteX481" fmla="*/ 277467 w 1440525"/>
                <a:gd name="connsiteY481" fmla="*/ 1594959 h 2460791"/>
                <a:gd name="connsiteX482" fmla="*/ 286507 w 1440525"/>
                <a:gd name="connsiteY482" fmla="*/ 1598767 h 2460791"/>
                <a:gd name="connsiteX483" fmla="*/ 287744 w 1440525"/>
                <a:gd name="connsiteY483" fmla="*/ 1602670 h 2460791"/>
                <a:gd name="connsiteX484" fmla="*/ 290313 w 1440525"/>
                <a:gd name="connsiteY484" fmla="*/ 1611714 h 2460791"/>
                <a:gd name="connsiteX485" fmla="*/ 291645 w 1440525"/>
                <a:gd name="connsiteY485" fmla="*/ 1616855 h 2460791"/>
                <a:gd name="connsiteX486" fmla="*/ 291645 w 1440525"/>
                <a:gd name="connsiteY486" fmla="*/ 1623328 h 2460791"/>
                <a:gd name="connsiteX487" fmla="*/ 285460 w 1440525"/>
                <a:gd name="connsiteY487" fmla="*/ 1623995 h 2460791"/>
                <a:gd name="connsiteX488" fmla="*/ 278989 w 1440525"/>
                <a:gd name="connsiteY488" fmla="*/ 1627803 h 2460791"/>
                <a:gd name="connsiteX489" fmla="*/ 275183 w 1440525"/>
                <a:gd name="connsiteY489" fmla="*/ 1634276 h 2460791"/>
                <a:gd name="connsiteX490" fmla="*/ 276420 w 1440525"/>
                <a:gd name="connsiteY490" fmla="*/ 1647223 h 2460791"/>
                <a:gd name="connsiteX491" fmla="*/ 293167 w 1440525"/>
                <a:gd name="connsiteY491" fmla="*/ 1663978 h 2460791"/>
                <a:gd name="connsiteX492" fmla="*/ 298401 w 1440525"/>
                <a:gd name="connsiteY492" fmla="*/ 1660170 h 2460791"/>
                <a:gd name="connsiteX493" fmla="*/ 312579 w 1440525"/>
                <a:gd name="connsiteY493" fmla="*/ 1673022 h 2460791"/>
                <a:gd name="connsiteX494" fmla="*/ 314006 w 1440525"/>
                <a:gd name="connsiteY494" fmla="*/ 1681114 h 2460791"/>
                <a:gd name="connsiteX495" fmla="*/ 312769 w 1440525"/>
                <a:gd name="connsiteY495" fmla="*/ 1686255 h 2460791"/>
                <a:gd name="connsiteX496" fmla="*/ 312769 w 1440525"/>
                <a:gd name="connsiteY496" fmla="*/ 1687492 h 2460791"/>
                <a:gd name="connsiteX497" fmla="*/ 306298 w 1440525"/>
                <a:gd name="connsiteY497" fmla="*/ 1696536 h 2460791"/>
                <a:gd name="connsiteX498" fmla="*/ 299828 w 1440525"/>
                <a:gd name="connsiteY498" fmla="*/ 1706913 h 2460791"/>
                <a:gd name="connsiteX499" fmla="*/ 295927 w 1440525"/>
                <a:gd name="connsiteY499" fmla="*/ 1717194 h 2460791"/>
                <a:gd name="connsiteX500" fmla="*/ 293358 w 1440525"/>
                <a:gd name="connsiteY500" fmla="*/ 1723668 h 2460791"/>
                <a:gd name="connsiteX501" fmla="*/ 298591 w 1440525"/>
                <a:gd name="connsiteY501" fmla="*/ 1730141 h 2460791"/>
                <a:gd name="connsiteX502" fmla="*/ 301160 w 1440525"/>
                <a:gd name="connsiteY502" fmla="*/ 1736615 h 2460791"/>
                <a:gd name="connsiteX503" fmla="*/ 295927 w 1440525"/>
                <a:gd name="connsiteY503" fmla="*/ 1745659 h 2460791"/>
                <a:gd name="connsiteX504" fmla="*/ 290313 w 1440525"/>
                <a:gd name="connsiteY504" fmla="*/ 1757273 h 2460791"/>
                <a:gd name="connsiteX505" fmla="*/ 291645 w 1440525"/>
                <a:gd name="connsiteY505" fmla="*/ 1763651 h 2460791"/>
                <a:gd name="connsiteX506" fmla="*/ 292882 w 1440525"/>
                <a:gd name="connsiteY506" fmla="*/ 1771457 h 2460791"/>
                <a:gd name="connsiteX507" fmla="*/ 285174 w 1440525"/>
                <a:gd name="connsiteY507" fmla="*/ 1780501 h 2460791"/>
                <a:gd name="connsiteX508" fmla="*/ 280036 w 1440525"/>
                <a:gd name="connsiteY508" fmla="*/ 1790783 h 2460791"/>
                <a:gd name="connsiteX509" fmla="*/ 278704 w 1440525"/>
                <a:gd name="connsiteY509" fmla="*/ 1794686 h 2460791"/>
                <a:gd name="connsiteX510" fmla="*/ 278704 w 1440525"/>
                <a:gd name="connsiteY510" fmla="*/ 1798494 h 2460791"/>
                <a:gd name="connsiteX511" fmla="*/ 280036 w 1440525"/>
                <a:gd name="connsiteY511" fmla="*/ 1801159 h 2460791"/>
                <a:gd name="connsiteX512" fmla="*/ 281273 w 1440525"/>
                <a:gd name="connsiteY512" fmla="*/ 1802397 h 2460791"/>
                <a:gd name="connsiteX513" fmla="*/ 287744 w 1440525"/>
                <a:gd name="connsiteY513" fmla="*/ 1803730 h 2460791"/>
                <a:gd name="connsiteX514" fmla="*/ 294214 w 1440525"/>
                <a:gd name="connsiteY514" fmla="*/ 1807633 h 2460791"/>
                <a:gd name="connsiteX515" fmla="*/ 299352 w 1440525"/>
                <a:gd name="connsiteY515" fmla="*/ 1815344 h 2460791"/>
                <a:gd name="connsiteX516" fmla="*/ 301921 w 1440525"/>
                <a:gd name="connsiteY516" fmla="*/ 1832099 h 2460791"/>
                <a:gd name="connsiteX517" fmla="*/ 303254 w 1440525"/>
                <a:gd name="connsiteY517" fmla="*/ 1834670 h 2460791"/>
                <a:gd name="connsiteX518" fmla="*/ 305823 w 1440525"/>
                <a:gd name="connsiteY518" fmla="*/ 1836002 h 2460791"/>
                <a:gd name="connsiteX519" fmla="*/ 317431 w 1440525"/>
                <a:gd name="connsiteY519" fmla="*/ 1837335 h 2460791"/>
                <a:gd name="connsiteX520" fmla="*/ 341981 w 1440525"/>
                <a:gd name="connsiteY520" fmla="*/ 1837335 h 2460791"/>
                <a:gd name="connsiteX521" fmla="*/ 348356 w 1440525"/>
                <a:gd name="connsiteY521" fmla="*/ 1839810 h 2460791"/>
                <a:gd name="connsiteX522" fmla="*/ 362629 w 1440525"/>
                <a:gd name="connsiteY522" fmla="*/ 1842476 h 2460791"/>
                <a:gd name="connsiteX523" fmla="*/ 372145 w 1440525"/>
                <a:gd name="connsiteY523" fmla="*/ 1848949 h 2460791"/>
                <a:gd name="connsiteX524" fmla="*/ 384990 w 1440525"/>
                <a:gd name="connsiteY524" fmla="*/ 1851520 h 2460791"/>
                <a:gd name="connsiteX525" fmla="*/ 406971 w 1440525"/>
                <a:gd name="connsiteY525" fmla="*/ 1866942 h 2460791"/>
                <a:gd name="connsiteX526" fmla="*/ 421149 w 1440525"/>
                <a:gd name="connsiteY526" fmla="*/ 1870845 h 2460791"/>
                <a:gd name="connsiteX527" fmla="*/ 436659 w 1440525"/>
                <a:gd name="connsiteY527" fmla="*/ 1875986 h 2460791"/>
                <a:gd name="connsiteX528" fmla="*/ 449504 w 1440525"/>
                <a:gd name="connsiteY528" fmla="*/ 1878651 h 2460791"/>
                <a:gd name="connsiteX529" fmla="*/ 463682 w 1440525"/>
                <a:gd name="connsiteY529" fmla="*/ 1883792 h 2460791"/>
                <a:gd name="connsiteX530" fmla="*/ 477955 w 1440525"/>
                <a:gd name="connsiteY530" fmla="*/ 1896644 h 2460791"/>
                <a:gd name="connsiteX531" fmla="*/ 483093 w 1440525"/>
                <a:gd name="connsiteY531" fmla="*/ 1904450 h 2460791"/>
                <a:gd name="connsiteX532" fmla="*/ 488232 w 1440525"/>
                <a:gd name="connsiteY532" fmla="*/ 1912161 h 2460791"/>
                <a:gd name="connsiteX533" fmla="*/ 492133 w 1440525"/>
                <a:gd name="connsiteY533" fmla="*/ 1912161 h 2460791"/>
                <a:gd name="connsiteX534" fmla="*/ 494702 w 1440525"/>
                <a:gd name="connsiteY534" fmla="*/ 1914732 h 2460791"/>
                <a:gd name="connsiteX535" fmla="*/ 495939 w 1440525"/>
                <a:gd name="connsiteY535" fmla="*/ 1919872 h 2460791"/>
                <a:gd name="connsiteX536" fmla="*/ 498603 w 1440525"/>
                <a:gd name="connsiteY536" fmla="*/ 1923775 h 2460791"/>
                <a:gd name="connsiteX537" fmla="*/ 503742 w 1440525"/>
                <a:gd name="connsiteY537" fmla="*/ 1925013 h 2460791"/>
                <a:gd name="connsiteX538" fmla="*/ 506311 w 1440525"/>
                <a:gd name="connsiteY538" fmla="*/ 1926346 h 2460791"/>
                <a:gd name="connsiteX539" fmla="*/ 507643 w 1440525"/>
                <a:gd name="connsiteY539" fmla="*/ 1928916 h 2460791"/>
                <a:gd name="connsiteX540" fmla="*/ 506311 w 1440525"/>
                <a:gd name="connsiteY540" fmla="*/ 1934152 h 2460791"/>
                <a:gd name="connsiteX541" fmla="*/ 507643 w 1440525"/>
                <a:gd name="connsiteY541" fmla="*/ 1937960 h 2460791"/>
                <a:gd name="connsiteX542" fmla="*/ 506311 w 1440525"/>
                <a:gd name="connsiteY542" fmla="*/ 1944434 h 2460791"/>
                <a:gd name="connsiteX543" fmla="*/ 507643 w 1440525"/>
                <a:gd name="connsiteY543" fmla="*/ 1953477 h 2460791"/>
                <a:gd name="connsiteX544" fmla="*/ 510212 w 1440525"/>
                <a:gd name="connsiteY544" fmla="*/ 1956048 h 2460791"/>
                <a:gd name="connsiteX545" fmla="*/ 513828 w 1440525"/>
                <a:gd name="connsiteY545" fmla="*/ 1956048 h 2460791"/>
                <a:gd name="connsiteX546" fmla="*/ 524200 w 1440525"/>
                <a:gd name="connsiteY546" fmla="*/ 1971565 h 2460791"/>
                <a:gd name="connsiteX547" fmla="*/ 529338 w 1440525"/>
                <a:gd name="connsiteY547" fmla="*/ 1972803 h 2460791"/>
                <a:gd name="connsiteX548" fmla="*/ 524200 w 1440525"/>
                <a:gd name="connsiteY548" fmla="*/ 1967662 h 2460791"/>
                <a:gd name="connsiteX549" fmla="*/ 530670 w 1440525"/>
                <a:gd name="connsiteY549" fmla="*/ 1971565 h 2460791"/>
                <a:gd name="connsiteX550" fmla="*/ 549701 w 1440525"/>
                <a:gd name="connsiteY550" fmla="*/ 1990605 h 2460791"/>
                <a:gd name="connsiteX551" fmla="*/ 568731 w 1440525"/>
                <a:gd name="connsiteY551" fmla="*/ 1999649 h 2460791"/>
                <a:gd name="connsiteX552" fmla="*/ 575202 w 1440525"/>
                <a:gd name="connsiteY552" fmla="*/ 2007360 h 2460791"/>
                <a:gd name="connsiteX553" fmla="*/ 580340 w 1440525"/>
                <a:gd name="connsiteY553" fmla="*/ 2003552 h 2460791"/>
                <a:gd name="connsiteX554" fmla="*/ 600988 w 1440525"/>
                <a:gd name="connsiteY554" fmla="*/ 2004790 h 2460791"/>
                <a:gd name="connsiteX555" fmla="*/ 624301 w 1440525"/>
                <a:gd name="connsiteY555" fmla="*/ 2009930 h 2460791"/>
                <a:gd name="connsiteX556" fmla="*/ 630676 w 1440525"/>
                <a:gd name="connsiteY556" fmla="*/ 2016404 h 2460791"/>
                <a:gd name="connsiteX557" fmla="*/ 638479 w 1440525"/>
                <a:gd name="connsiteY557" fmla="*/ 2034492 h 2460791"/>
                <a:gd name="connsiteX558" fmla="*/ 642285 w 1440525"/>
                <a:gd name="connsiteY558" fmla="*/ 2059053 h 2460791"/>
                <a:gd name="connsiteX559" fmla="*/ 641048 w 1440525"/>
                <a:gd name="connsiteY559" fmla="*/ 2068097 h 2460791"/>
                <a:gd name="connsiteX560" fmla="*/ 637147 w 1440525"/>
                <a:gd name="connsiteY560" fmla="*/ 2072000 h 2460791"/>
                <a:gd name="connsiteX561" fmla="*/ 632008 w 1440525"/>
                <a:gd name="connsiteY561" fmla="*/ 2073238 h 2460791"/>
                <a:gd name="connsiteX562" fmla="*/ 632008 w 1440525"/>
                <a:gd name="connsiteY562" fmla="*/ 2077141 h 2460791"/>
                <a:gd name="connsiteX563" fmla="*/ 633340 w 1440525"/>
                <a:gd name="connsiteY563" fmla="*/ 2080949 h 2460791"/>
                <a:gd name="connsiteX564" fmla="*/ 634577 w 1440525"/>
                <a:gd name="connsiteY564" fmla="*/ 2082281 h 2460791"/>
                <a:gd name="connsiteX565" fmla="*/ 644093 w 1440525"/>
                <a:gd name="connsiteY565" fmla="*/ 2086089 h 2460791"/>
                <a:gd name="connsiteX566" fmla="*/ 646662 w 1440525"/>
                <a:gd name="connsiteY566" fmla="*/ 2089993 h 2460791"/>
                <a:gd name="connsiteX567" fmla="*/ 651800 w 1440525"/>
                <a:gd name="connsiteY567" fmla="*/ 2095133 h 2460791"/>
                <a:gd name="connsiteX568" fmla="*/ 654464 w 1440525"/>
                <a:gd name="connsiteY568" fmla="*/ 2095133 h 2460791"/>
                <a:gd name="connsiteX569" fmla="*/ 657034 w 1440525"/>
                <a:gd name="connsiteY569" fmla="*/ 2093895 h 2460791"/>
                <a:gd name="connsiteX570" fmla="*/ 658271 w 1440525"/>
                <a:gd name="connsiteY570" fmla="*/ 2091325 h 2460791"/>
                <a:gd name="connsiteX571" fmla="*/ 659603 w 1440525"/>
                <a:gd name="connsiteY571" fmla="*/ 2084852 h 2460791"/>
                <a:gd name="connsiteX572" fmla="*/ 660840 w 1440525"/>
                <a:gd name="connsiteY572" fmla="*/ 2083614 h 2460791"/>
                <a:gd name="connsiteX573" fmla="*/ 662172 w 1440525"/>
                <a:gd name="connsiteY573" fmla="*/ 2082281 h 2460791"/>
                <a:gd name="connsiteX574" fmla="*/ 663409 w 1440525"/>
                <a:gd name="connsiteY574" fmla="*/ 2080949 h 2460791"/>
                <a:gd name="connsiteX575" fmla="*/ 668642 w 1440525"/>
                <a:gd name="connsiteY575" fmla="*/ 2082281 h 2460791"/>
                <a:gd name="connsiteX576" fmla="*/ 671211 w 1440525"/>
                <a:gd name="connsiteY576" fmla="*/ 2082281 h 2460791"/>
                <a:gd name="connsiteX577" fmla="*/ 672448 w 1440525"/>
                <a:gd name="connsiteY577" fmla="*/ 2083614 h 2460791"/>
                <a:gd name="connsiteX578" fmla="*/ 672448 w 1440525"/>
                <a:gd name="connsiteY578" fmla="*/ 2087422 h 2460791"/>
                <a:gd name="connsiteX579" fmla="*/ 677682 w 1440525"/>
                <a:gd name="connsiteY579" fmla="*/ 2087422 h 2460791"/>
                <a:gd name="connsiteX580" fmla="*/ 687958 w 1440525"/>
                <a:gd name="connsiteY580" fmla="*/ 2093895 h 2460791"/>
                <a:gd name="connsiteX581" fmla="*/ 694429 w 1440525"/>
                <a:gd name="connsiteY581" fmla="*/ 2101607 h 2460791"/>
                <a:gd name="connsiteX582" fmla="*/ 702136 w 1440525"/>
                <a:gd name="connsiteY582" fmla="*/ 2115791 h 2460791"/>
                <a:gd name="connsiteX583" fmla="*/ 715077 w 1440525"/>
                <a:gd name="connsiteY583" fmla="*/ 2133879 h 2460791"/>
                <a:gd name="connsiteX584" fmla="*/ 716314 w 1440525"/>
                <a:gd name="connsiteY584" fmla="*/ 2135117 h 2460791"/>
                <a:gd name="connsiteX585" fmla="*/ 718978 w 1440525"/>
                <a:gd name="connsiteY585" fmla="*/ 2135117 h 2460791"/>
                <a:gd name="connsiteX586" fmla="*/ 718978 w 1440525"/>
                <a:gd name="connsiteY586" fmla="*/ 2133879 h 2460791"/>
                <a:gd name="connsiteX587" fmla="*/ 715077 w 1440525"/>
                <a:gd name="connsiteY587" fmla="*/ 2131309 h 2460791"/>
                <a:gd name="connsiteX588" fmla="*/ 717646 w 1440525"/>
                <a:gd name="connsiteY588" fmla="*/ 2129976 h 2460791"/>
                <a:gd name="connsiteX589" fmla="*/ 720215 w 1440525"/>
                <a:gd name="connsiteY589" fmla="*/ 2131309 h 2460791"/>
                <a:gd name="connsiteX590" fmla="*/ 721548 w 1440525"/>
                <a:gd name="connsiteY590" fmla="*/ 2131309 h 2460791"/>
                <a:gd name="connsiteX591" fmla="*/ 724117 w 1440525"/>
                <a:gd name="connsiteY591" fmla="*/ 2137782 h 2460791"/>
                <a:gd name="connsiteX592" fmla="*/ 738294 w 1440525"/>
                <a:gd name="connsiteY592" fmla="*/ 2153204 h 2460791"/>
                <a:gd name="connsiteX593" fmla="*/ 747810 w 1440525"/>
                <a:gd name="connsiteY593" fmla="*/ 2172244 h 2460791"/>
                <a:gd name="connsiteX594" fmla="*/ 763320 w 1440525"/>
                <a:gd name="connsiteY594" fmla="*/ 2187666 h 2460791"/>
                <a:gd name="connsiteX595" fmla="*/ 791866 w 1440525"/>
                <a:gd name="connsiteY595" fmla="*/ 2236789 h 2460791"/>
                <a:gd name="connsiteX596" fmla="*/ 799573 w 1440525"/>
                <a:gd name="connsiteY596" fmla="*/ 2266491 h 2460791"/>
                <a:gd name="connsiteX597" fmla="*/ 803475 w 1440525"/>
                <a:gd name="connsiteY597" fmla="*/ 2293527 h 2460791"/>
                <a:gd name="connsiteX598" fmla="*/ 802142 w 1440525"/>
                <a:gd name="connsiteY598" fmla="*/ 2324562 h 2460791"/>
                <a:gd name="connsiteX599" fmla="*/ 794435 w 1440525"/>
                <a:gd name="connsiteY599" fmla="*/ 2327132 h 2460791"/>
                <a:gd name="connsiteX600" fmla="*/ 793198 w 1440525"/>
                <a:gd name="connsiteY600" fmla="*/ 2329703 h 2460791"/>
                <a:gd name="connsiteX601" fmla="*/ 793198 w 1440525"/>
                <a:gd name="connsiteY601" fmla="*/ 2336176 h 2460791"/>
                <a:gd name="connsiteX602" fmla="*/ 794435 w 1440525"/>
                <a:gd name="connsiteY602" fmla="*/ 2342650 h 2460791"/>
                <a:gd name="connsiteX603" fmla="*/ 795767 w 1440525"/>
                <a:gd name="connsiteY603" fmla="*/ 2345220 h 2460791"/>
                <a:gd name="connsiteX604" fmla="*/ 797004 w 1440525"/>
                <a:gd name="connsiteY604" fmla="*/ 2345220 h 2460791"/>
                <a:gd name="connsiteX605" fmla="*/ 799573 w 1440525"/>
                <a:gd name="connsiteY605" fmla="*/ 2341317 h 2460791"/>
                <a:gd name="connsiteX606" fmla="*/ 800905 w 1440525"/>
                <a:gd name="connsiteY606" fmla="*/ 2340080 h 2460791"/>
                <a:gd name="connsiteX607" fmla="*/ 802142 w 1440525"/>
                <a:gd name="connsiteY607" fmla="*/ 2341317 h 2460791"/>
                <a:gd name="connsiteX608" fmla="*/ 803475 w 1440525"/>
                <a:gd name="connsiteY608" fmla="*/ 2343887 h 2460791"/>
                <a:gd name="connsiteX609" fmla="*/ 803475 w 1440525"/>
                <a:gd name="connsiteY609" fmla="*/ 2345220 h 2460791"/>
                <a:gd name="connsiteX610" fmla="*/ 800905 w 1440525"/>
                <a:gd name="connsiteY610" fmla="*/ 2347791 h 2460791"/>
                <a:gd name="connsiteX611" fmla="*/ 797004 w 1440525"/>
                <a:gd name="connsiteY611" fmla="*/ 2349124 h 2460791"/>
                <a:gd name="connsiteX612" fmla="*/ 795767 w 1440525"/>
                <a:gd name="connsiteY612" fmla="*/ 2350361 h 2460791"/>
                <a:gd name="connsiteX613" fmla="*/ 794435 w 1440525"/>
                <a:gd name="connsiteY613" fmla="*/ 2351694 h 2460791"/>
                <a:gd name="connsiteX614" fmla="*/ 793198 w 1440525"/>
                <a:gd name="connsiteY614" fmla="*/ 2356835 h 2460791"/>
                <a:gd name="connsiteX615" fmla="*/ 794435 w 1440525"/>
                <a:gd name="connsiteY615" fmla="*/ 2359405 h 2460791"/>
                <a:gd name="connsiteX616" fmla="*/ 795767 w 1440525"/>
                <a:gd name="connsiteY616" fmla="*/ 2361975 h 2460791"/>
                <a:gd name="connsiteX617" fmla="*/ 795767 w 1440525"/>
                <a:gd name="connsiteY617" fmla="*/ 2360738 h 2460791"/>
                <a:gd name="connsiteX618" fmla="*/ 798336 w 1440525"/>
                <a:gd name="connsiteY618" fmla="*/ 2359405 h 2460791"/>
                <a:gd name="connsiteX619" fmla="*/ 798336 w 1440525"/>
                <a:gd name="connsiteY619" fmla="*/ 2356835 h 2460791"/>
                <a:gd name="connsiteX620" fmla="*/ 800905 w 1440525"/>
                <a:gd name="connsiteY620" fmla="*/ 2355597 h 2460791"/>
                <a:gd name="connsiteX621" fmla="*/ 804807 w 1440525"/>
                <a:gd name="connsiteY621" fmla="*/ 2355597 h 2460791"/>
                <a:gd name="connsiteX622" fmla="*/ 809945 w 1440525"/>
                <a:gd name="connsiteY622" fmla="*/ 2358167 h 2460791"/>
                <a:gd name="connsiteX623" fmla="*/ 812514 w 1440525"/>
                <a:gd name="connsiteY623" fmla="*/ 2363308 h 2460791"/>
                <a:gd name="connsiteX624" fmla="*/ 815083 w 1440525"/>
                <a:gd name="connsiteY624" fmla="*/ 2369781 h 2460791"/>
                <a:gd name="connsiteX625" fmla="*/ 816415 w 1440525"/>
                <a:gd name="connsiteY625" fmla="*/ 2373589 h 2460791"/>
                <a:gd name="connsiteX626" fmla="*/ 816415 w 1440525"/>
                <a:gd name="connsiteY626" fmla="*/ 2377493 h 2460791"/>
                <a:gd name="connsiteX627" fmla="*/ 817652 w 1440525"/>
                <a:gd name="connsiteY627" fmla="*/ 2382633 h 2460791"/>
                <a:gd name="connsiteX628" fmla="*/ 817652 w 1440525"/>
                <a:gd name="connsiteY628" fmla="*/ 2386537 h 2460791"/>
                <a:gd name="connsiteX629" fmla="*/ 816415 w 1440525"/>
                <a:gd name="connsiteY629" fmla="*/ 2387774 h 2460791"/>
                <a:gd name="connsiteX630" fmla="*/ 816415 w 1440525"/>
                <a:gd name="connsiteY630" fmla="*/ 2389107 h 2460791"/>
                <a:gd name="connsiteX631" fmla="*/ 815083 w 1440525"/>
                <a:gd name="connsiteY631" fmla="*/ 2390440 h 2460791"/>
                <a:gd name="connsiteX632" fmla="*/ 813846 w 1440525"/>
                <a:gd name="connsiteY632" fmla="*/ 2389107 h 2460791"/>
                <a:gd name="connsiteX633" fmla="*/ 811182 w 1440525"/>
                <a:gd name="connsiteY633" fmla="*/ 2385299 h 2460791"/>
                <a:gd name="connsiteX634" fmla="*/ 809945 w 1440525"/>
                <a:gd name="connsiteY634" fmla="*/ 2378825 h 2460791"/>
                <a:gd name="connsiteX635" fmla="*/ 808613 w 1440525"/>
                <a:gd name="connsiteY635" fmla="*/ 2367211 h 2460791"/>
                <a:gd name="connsiteX636" fmla="*/ 807376 w 1440525"/>
                <a:gd name="connsiteY636" fmla="*/ 2363308 h 2460791"/>
                <a:gd name="connsiteX637" fmla="*/ 804807 w 1440525"/>
                <a:gd name="connsiteY637" fmla="*/ 2361975 h 2460791"/>
                <a:gd name="connsiteX638" fmla="*/ 803475 w 1440525"/>
                <a:gd name="connsiteY638" fmla="*/ 2360738 h 2460791"/>
                <a:gd name="connsiteX639" fmla="*/ 802142 w 1440525"/>
                <a:gd name="connsiteY639" fmla="*/ 2360738 h 2460791"/>
                <a:gd name="connsiteX640" fmla="*/ 798336 w 1440525"/>
                <a:gd name="connsiteY640" fmla="*/ 2363308 h 2460791"/>
                <a:gd name="connsiteX641" fmla="*/ 799573 w 1440525"/>
                <a:gd name="connsiteY641" fmla="*/ 2367211 h 2460791"/>
                <a:gd name="connsiteX642" fmla="*/ 803475 w 1440525"/>
                <a:gd name="connsiteY642" fmla="*/ 2367211 h 2460791"/>
                <a:gd name="connsiteX643" fmla="*/ 806044 w 1440525"/>
                <a:gd name="connsiteY643" fmla="*/ 2380063 h 2460791"/>
                <a:gd name="connsiteX644" fmla="*/ 807376 w 1440525"/>
                <a:gd name="connsiteY644" fmla="*/ 2403291 h 2460791"/>
                <a:gd name="connsiteX645" fmla="*/ 1262875 w 1440525"/>
                <a:gd name="connsiteY645" fmla="*/ 2456222 h 2460791"/>
                <a:gd name="connsiteX646" fmla="*/ 1269345 w 1440525"/>
                <a:gd name="connsiteY646" fmla="*/ 2453652 h 2460791"/>
                <a:gd name="connsiteX647" fmla="*/ 1123951 w 1440525"/>
                <a:gd name="connsiteY647" fmla="*/ 2311044 h 2460791"/>
                <a:gd name="connsiteX648" fmla="*/ 1123951 w 1440525"/>
                <a:gd name="connsiteY648" fmla="*/ 2314947 h 2460791"/>
                <a:gd name="connsiteX649" fmla="*/ 1122809 w 1440525"/>
                <a:gd name="connsiteY649" fmla="*/ 2314947 h 2460791"/>
                <a:gd name="connsiteX650" fmla="*/ 1121572 w 1440525"/>
                <a:gd name="connsiteY650" fmla="*/ 2316185 h 2460791"/>
                <a:gd name="connsiteX651" fmla="*/ 1120240 w 1440525"/>
                <a:gd name="connsiteY651" fmla="*/ 2316185 h 2460791"/>
                <a:gd name="connsiteX652" fmla="*/ 1119003 w 1440525"/>
                <a:gd name="connsiteY652" fmla="*/ 2314947 h 2460791"/>
                <a:gd name="connsiteX653" fmla="*/ 1117671 w 1440525"/>
                <a:gd name="connsiteY653" fmla="*/ 2316185 h 2460791"/>
                <a:gd name="connsiteX654" fmla="*/ 1119003 w 1440525"/>
                <a:gd name="connsiteY654" fmla="*/ 2317517 h 2460791"/>
                <a:gd name="connsiteX655" fmla="*/ 1117671 w 1440525"/>
                <a:gd name="connsiteY655" fmla="*/ 2318755 h 2460791"/>
                <a:gd name="connsiteX656" fmla="*/ 1117671 w 1440525"/>
                <a:gd name="connsiteY656" fmla="*/ 2320088 h 2460791"/>
                <a:gd name="connsiteX657" fmla="*/ 1115102 w 1440525"/>
                <a:gd name="connsiteY657" fmla="*/ 2320088 h 2460791"/>
                <a:gd name="connsiteX658" fmla="*/ 1115102 w 1440525"/>
                <a:gd name="connsiteY658" fmla="*/ 2321325 h 2460791"/>
                <a:gd name="connsiteX659" fmla="*/ 1113294 w 1440525"/>
                <a:gd name="connsiteY659" fmla="*/ 2321325 h 2460791"/>
                <a:gd name="connsiteX660" fmla="*/ 1110725 w 1440525"/>
                <a:gd name="connsiteY660" fmla="*/ 2322658 h 2460791"/>
                <a:gd name="connsiteX661" fmla="*/ 1108155 w 1440525"/>
                <a:gd name="connsiteY661" fmla="*/ 2323896 h 2460791"/>
                <a:gd name="connsiteX662" fmla="*/ 1108155 w 1440525"/>
                <a:gd name="connsiteY662" fmla="*/ 2325229 h 2460791"/>
                <a:gd name="connsiteX663" fmla="*/ 1106918 w 1440525"/>
                <a:gd name="connsiteY663" fmla="*/ 2326561 h 2460791"/>
                <a:gd name="connsiteX664" fmla="*/ 1105586 w 1440525"/>
                <a:gd name="connsiteY664" fmla="*/ 2326561 h 2460791"/>
                <a:gd name="connsiteX665" fmla="*/ 1105586 w 1440525"/>
                <a:gd name="connsiteY665" fmla="*/ 2329132 h 2460791"/>
                <a:gd name="connsiteX666" fmla="*/ 1104254 w 1440525"/>
                <a:gd name="connsiteY666" fmla="*/ 2330369 h 2460791"/>
                <a:gd name="connsiteX667" fmla="*/ 1103017 w 1440525"/>
                <a:gd name="connsiteY667" fmla="*/ 2331702 h 2460791"/>
                <a:gd name="connsiteX668" fmla="*/ 1101685 w 1440525"/>
                <a:gd name="connsiteY668" fmla="*/ 2332940 h 2460791"/>
                <a:gd name="connsiteX669" fmla="*/ 1101685 w 1440525"/>
                <a:gd name="connsiteY669" fmla="*/ 2331702 h 2460791"/>
                <a:gd name="connsiteX670" fmla="*/ 1100448 w 1440525"/>
                <a:gd name="connsiteY670" fmla="*/ 2331702 h 2460791"/>
                <a:gd name="connsiteX671" fmla="*/ 1100448 w 1440525"/>
                <a:gd name="connsiteY671" fmla="*/ 2330369 h 2460791"/>
                <a:gd name="connsiteX672" fmla="*/ 1099116 w 1440525"/>
                <a:gd name="connsiteY672" fmla="*/ 2331702 h 2460791"/>
                <a:gd name="connsiteX673" fmla="*/ 1097879 w 1440525"/>
                <a:gd name="connsiteY673" fmla="*/ 2331702 h 2460791"/>
                <a:gd name="connsiteX674" fmla="*/ 1097879 w 1440525"/>
                <a:gd name="connsiteY674" fmla="*/ 2330369 h 2460791"/>
                <a:gd name="connsiteX675" fmla="*/ 1096547 w 1440525"/>
                <a:gd name="connsiteY675" fmla="*/ 2329132 h 2460791"/>
                <a:gd name="connsiteX676" fmla="*/ 1096547 w 1440525"/>
                <a:gd name="connsiteY676" fmla="*/ 2331702 h 2460791"/>
                <a:gd name="connsiteX677" fmla="*/ 1097879 w 1440525"/>
                <a:gd name="connsiteY677" fmla="*/ 2332940 h 2460791"/>
                <a:gd name="connsiteX678" fmla="*/ 1099116 w 1440525"/>
                <a:gd name="connsiteY678" fmla="*/ 2334272 h 2460791"/>
                <a:gd name="connsiteX679" fmla="*/ 1100448 w 1440525"/>
                <a:gd name="connsiteY679" fmla="*/ 2334272 h 2460791"/>
                <a:gd name="connsiteX680" fmla="*/ 1099116 w 1440525"/>
                <a:gd name="connsiteY680" fmla="*/ 2335605 h 2460791"/>
                <a:gd name="connsiteX681" fmla="*/ 1097879 w 1440525"/>
                <a:gd name="connsiteY681" fmla="*/ 2336843 h 2460791"/>
                <a:gd name="connsiteX682" fmla="*/ 1096547 w 1440525"/>
                <a:gd name="connsiteY682" fmla="*/ 2335605 h 2460791"/>
                <a:gd name="connsiteX683" fmla="*/ 1095215 w 1440525"/>
                <a:gd name="connsiteY683" fmla="*/ 2334272 h 2460791"/>
                <a:gd name="connsiteX684" fmla="*/ 1092645 w 1440525"/>
                <a:gd name="connsiteY684" fmla="*/ 2334272 h 2460791"/>
                <a:gd name="connsiteX685" fmla="*/ 1091408 w 1440525"/>
                <a:gd name="connsiteY685" fmla="*/ 2332940 h 2460791"/>
                <a:gd name="connsiteX686" fmla="*/ 1090076 w 1440525"/>
                <a:gd name="connsiteY686" fmla="*/ 2331702 h 2460791"/>
                <a:gd name="connsiteX687" fmla="*/ 1088839 w 1440525"/>
                <a:gd name="connsiteY687" fmla="*/ 2331702 h 2460791"/>
                <a:gd name="connsiteX688" fmla="*/ 1087507 w 1440525"/>
                <a:gd name="connsiteY688" fmla="*/ 2330369 h 2460791"/>
                <a:gd name="connsiteX689" fmla="*/ 1086175 w 1440525"/>
                <a:gd name="connsiteY689" fmla="*/ 2330369 h 2460791"/>
                <a:gd name="connsiteX690" fmla="*/ 1087507 w 1440525"/>
                <a:gd name="connsiteY690" fmla="*/ 2329132 h 2460791"/>
                <a:gd name="connsiteX691" fmla="*/ 1086175 w 1440525"/>
                <a:gd name="connsiteY691" fmla="*/ 2327799 h 2460791"/>
                <a:gd name="connsiteX692" fmla="*/ 1086175 w 1440525"/>
                <a:gd name="connsiteY692" fmla="*/ 2325229 h 2460791"/>
                <a:gd name="connsiteX693" fmla="*/ 1084938 w 1440525"/>
                <a:gd name="connsiteY693" fmla="*/ 2323896 h 2460791"/>
                <a:gd name="connsiteX694" fmla="*/ 1084938 w 1440525"/>
                <a:gd name="connsiteY694" fmla="*/ 2321325 h 2460791"/>
                <a:gd name="connsiteX695" fmla="*/ 1083606 w 1440525"/>
                <a:gd name="connsiteY695" fmla="*/ 2321325 h 2460791"/>
                <a:gd name="connsiteX696" fmla="*/ 1082369 w 1440525"/>
                <a:gd name="connsiteY696" fmla="*/ 2320088 h 2460791"/>
                <a:gd name="connsiteX697" fmla="*/ 1082369 w 1440525"/>
                <a:gd name="connsiteY697" fmla="*/ 2317517 h 2460791"/>
                <a:gd name="connsiteX698" fmla="*/ 1081037 w 1440525"/>
                <a:gd name="connsiteY698" fmla="*/ 2317517 h 2460791"/>
                <a:gd name="connsiteX699" fmla="*/ 1079800 w 1440525"/>
                <a:gd name="connsiteY699" fmla="*/ 2316185 h 2460791"/>
                <a:gd name="connsiteX700" fmla="*/ 1078468 w 1440525"/>
                <a:gd name="connsiteY700" fmla="*/ 2314947 h 2460791"/>
                <a:gd name="connsiteX701" fmla="*/ 1077231 w 1440525"/>
                <a:gd name="connsiteY701" fmla="*/ 2314947 h 2460791"/>
                <a:gd name="connsiteX702" fmla="*/ 1077231 w 1440525"/>
                <a:gd name="connsiteY702" fmla="*/ 2305427 h 2460791"/>
                <a:gd name="connsiteX703" fmla="*/ 1075898 w 1440525"/>
                <a:gd name="connsiteY703" fmla="*/ 2304190 h 2460791"/>
                <a:gd name="connsiteX704" fmla="*/ 1074661 w 1440525"/>
                <a:gd name="connsiteY704" fmla="*/ 2301619 h 2460791"/>
                <a:gd name="connsiteX705" fmla="*/ 1074661 w 1440525"/>
                <a:gd name="connsiteY705" fmla="*/ 2286102 h 2460791"/>
                <a:gd name="connsiteX706" fmla="*/ 1073329 w 1440525"/>
                <a:gd name="connsiteY706" fmla="*/ 2283531 h 2460791"/>
                <a:gd name="connsiteX707" fmla="*/ 1071997 w 1440525"/>
                <a:gd name="connsiteY707" fmla="*/ 2282294 h 2460791"/>
                <a:gd name="connsiteX708" fmla="*/ 1069428 w 1440525"/>
                <a:gd name="connsiteY708" fmla="*/ 2280961 h 2460791"/>
                <a:gd name="connsiteX709" fmla="*/ 1069428 w 1440525"/>
                <a:gd name="connsiteY709" fmla="*/ 2279724 h 2460791"/>
                <a:gd name="connsiteX710" fmla="*/ 1068191 w 1440525"/>
                <a:gd name="connsiteY710" fmla="*/ 2278391 h 2460791"/>
                <a:gd name="connsiteX711" fmla="*/ 1066859 w 1440525"/>
                <a:gd name="connsiteY711" fmla="*/ 2278391 h 2460791"/>
                <a:gd name="connsiteX712" fmla="*/ 1066859 w 1440525"/>
                <a:gd name="connsiteY712" fmla="*/ 2277058 h 2460791"/>
                <a:gd name="connsiteX713" fmla="*/ 1065717 w 1440525"/>
                <a:gd name="connsiteY713" fmla="*/ 2277058 h 2460791"/>
                <a:gd name="connsiteX714" fmla="*/ 1065717 w 1440525"/>
                <a:gd name="connsiteY714" fmla="*/ 2273250 h 2460791"/>
                <a:gd name="connsiteX715" fmla="*/ 1064385 w 1440525"/>
                <a:gd name="connsiteY715" fmla="*/ 2271917 h 2460791"/>
                <a:gd name="connsiteX716" fmla="*/ 1063053 w 1440525"/>
                <a:gd name="connsiteY716" fmla="*/ 2270585 h 2460791"/>
                <a:gd name="connsiteX717" fmla="*/ 1061816 w 1440525"/>
                <a:gd name="connsiteY717" fmla="*/ 2268014 h 2460791"/>
                <a:gd name="connsiteX718" fmla="*/ 1059247 w 1440525"/>
                <a:gd name="connsiteY718" fmla="*/ 2265444 h 2460791"/>
                <a:gd name="connsiteX719" fmla="*/ 1057914 w 1440525"/>
                <a:gd name="connsiteY719" fmla="*/ 2262873 h 2460791"/>
                <a:gd name="connsiteX720" fmla="*/ 1056677 w 1440525"/>
                <a:gd name="connsiteY720" fmla="*/ 2261541 h 2460791"/>
                <a:gd name="connsiteX721" fmla="*/ 1054013 w 1440525"/>
                <a:gd name="connsiteY721" fmla="*/ 2257733 h 2460791"/>
                <a:gd name="connsiteX722" fmla="*/ 1052776 w 1440525"/>
                <a:gd name="connsiteY722" fmla="*/ 2256400 h 2460791"/>
                <a:gd name="connsiteX723" fmla="*/ 1052776 w 1440525"/>
                <a:gd name="connsiteY723" fmla="*/ 2255162 h 2460791"/>
                <a:gd name="connsiteX724" fmla="*/ 1051444 w 1440525"/>
                <a:gd name="connsiteY724" fmla="*/ 2252592 h 2460791"/>
                <a:gd name="connsiteX725" fmla="*/ 1051444 w 1440525"/>
                <a:gd name="connsiteY725" fmla="*/ 2248689 h 2460791"/>
                <a:gd name="connsiteX726" fmla="*/ 1052776 w 1440525"/>
                <a:gd name="connsiteY726" fmla="*/ 2244786 h 2460791"/>
                <a:gd name="connsiteX727" fmla="*/ 1052776 w 1440525"/>
                <a:gd name="connsiteY727" fmla="*/ 2242786 h 2460791"/>
                <a:gd name="connsiteX728" fmla="*/ 1051444 w 1440525"/>
                <a:gd name="connsiteY728" fmla="*/ 2241454 h 2460791"/>
                <a:gd name="connsiteX729" fmla="*/ 1051444 w 1440525"/>
                <a:gd name="connsiteY729" fmla="*/ 2240216 h 2460791"/>
                <a:gd name="connsiteX730" fmla="*/ 1050207 w 1440525"/>
                <a:gd name="connsiteY730" fmla="*/ 2237646 h 2460791"/>
                <a:gd name="connsiteX731" fmla="*/ 1050207 w 1440525"/>
                <a:gd name="connsiteY731" fmla="*/ 2232505 h 2460791"/>
                <a:gd name="connsiteX732" fmla="*/ 1051444 w 1440525"/>
                <a:gd name="connsiteY732" fmla="*/ 2232505 h 2460791"/>
                <a:gd name="connsiteX733" fmla="*/ 1052776 w 1440525"/>
                <a:gd name="connsiteY733" fmla="*/ 2231172 h 2460791"/>
                <a:gd name="connsiteX734" fmla="*/ 1054013 w 1440525"/>
                <a:gd name="connsiteY734" fmla="*/ 2229840 h 2460791"/>
                <a:gd name="connsiteX735" fmla="*/ 1061816 w 1440525"/>
                <a:gd name="connsiteY735" fmla="*/ 2229840 h 2460791"/>
                <a:gd name="connsiteX736" fmla="*/ 1068286 w 1440525"/>
                <a:gd name="connsiteY736" fmla="*/ 2231172 h 2460791"/>
                <a:gd name="connsiteX737" fmla="*/ 1072092 w 1440525"/>
                <a:gd name="connsiteY737" fmla="*/ 2232505 h 2460791"/>
                <a:gd name="connsiteX738" fmla="*/ 1073424 w 1440525"/>
                <a:gd name="connsiteY738" fmla="*/ 2233742 h 2460791"/>
                <a:gd name="connsiteX739" fmla="*/ 1074757 w 1440525"/>
                <a:gd name="connsiteY739" fmla="*/ 2235075 h 2460791"/>
                <a:gd name="connsiteX740" fmla="*/ 1075994 w 1440525"/>
                <a:gd name="connsiteY740" fmla="*/ 2237646 h 2460791"/>
                <a:gd name="connsiteX741" fmla="*/ 1077326 w 1440525"/>
                <a:gd name="connsiteY741" fmla="*/ 2241454 h 2460791"/>
                <a:gd name="connsiteX742" fmla="*/ 1079895 w 1440525"/>
                <a:gd name="connsiteY742" fmla="*/ 2245357 h 2460791"/>
                <a:gd name="connsiteX743" fmla="*/ 1081132 w 1440525"/>
                <a:gd name="connsiteY743" fmla="*/ 2250593 h 2460791"/>
                <a:gd name="connsiteX744" fmla="*/ 1083701 w 1440525"/>
                <a:gd name="connsiteY744" fmla="*/ 2253163 h 2460791"/>
                <a:gd name="connsiteX745" fmla="*/ 1085033 w 1440525"/>
                <a:gd name="connsiteY745" fmla="*/ 2255733 h 2460791"/>
                <a:gd name="connsiteX746" fmla="*/ 1087602 w 1440525"/>
                <a:gd name="connsiteY746" fmla="*/ 2260874 h 2460791"/>
                <a:gd name="connsiteX747" fmla="*/ 1088934 w 1440525"/>
                <a:gd name="connsiteY747" fmla="*/ 2263445 h 2460791"/>
                <a:gd name="connsiteX748" fmla="*/ 1092741 w 1440525"/>
                <a:gd name="connsiteY748" fmla="*/ 2269918 h 2460791"/>
                <a:gd name="connsiteX749" fmla="*/ 1095310 w 1440525"/>
                <a:gd name="connsiteY749" fmla="*/ 2273821 h 2460791"/>
                <a:gd name="connsiteX750" fmla="*/ 1097974 w 1440525"/>
                <a:gd name="connsiteY750" fmla="*/ 2276392 h 2460791"/>
                <a:gd name="connsiteX751" fmla="*/ 1100543 w 1440525"/>
                <a:gd name="connsiteY751" fmla="*/ 2278962 h 2460791"/>
                <a:gd name="connsiteX752" fmla="*/ 1101780 w 1440525"/>
                <a:gd name="connsiteY752" fmla="*/ 2280295 h 2460791"/>
                <a:gd name="connsiteX753" fmla="*/ 1104349 w 1440525"/>
                <a:gd name="connsiteY753" fmla="*/ 2280295 h 2460791"/>
                <a:gd name="connsiteX754" fmla="*/ 1107014 w 1440525"/>
                <a:gd name="connsiteY754" fmla="*/ 2278962 h 2460791"/>
                <a:gd name="connsiteX755" fmla="*/ 1109583 w 1440525"/>
                <a:gd name="connsiteY755" fmla="*/ 2280295 h 2460791"/>
                <a:gd name="connsiteX756" fmla="*/ 1112152 w 1440525"/>
                <a:gd name="connsiteY756" fmla="*/ 2281532 h 2460791"/>
                <a:gd name="connsiteX757" fmla="*/ 1114721 w 1440525"/>
                <a:gd name="connsiteY757" fmla="*/ 2282865 h 2460791"/>
                <a:gd name="connsiteX758" fmla="*/ 1115958 w 1440525"/>
                <a:gd name="connsiteY758" fmla="*/ 2286673 h 2460791"/>
                <a:gd name="connsiteX759" fmla="*/ 1118622 w 1440525"/>
                <a:gd name="connsiteY759" fmla="*/ 2289243 h 2460791"/>
                <a:gd name="connsiteX760" fmla="*/ 1119859 w 1440525"/>
                <a:gd name="connsiteY760" fmla="*/ 2291814 h 2460791"/>
                <a:gd name="connsiteX761" fmla="*/ 1121191 w 1440525"/>
                <a:gd name="connsiteY761" fmla="*/ 2293147 h 2460791"/>
                <a:gd name="connsiteX762" fmla="*/ 1121191 w 1440525"/>
                <a:gd name="connsiteY762" fmla="*/ 2295717 h 2460791"/>
                <a:gd name="connsiteX763" fmla="*/ 1122428 w 1440525"/>
                <a:gd name="connsiteY763" fmla="*/ 2297050 h 2460791"/>
                <a:gd name="connsiteX764" fmla="*/ 1122428 w 1440525"/>
                <a:gd name="connsiteY764" fmla="*/ 2302190 h 2460791"/>
                <a:gd name="connsiteX765" fmla="*/ 1123761 w 1440525"/>
                <a:gd name="connsiteY765" fmla="*/ 2304761 h 2460791"/>
                <a:gd name="connsiteX766" fmla="*/ 1123761 w 1440525"/>
                <a:gd name="connsiteY766" fmla="*/ 2309426 h 2460791"/>
                <a:gd name="connsiteX767" fmla="*/ 1124998 w 1440525"/>
                <a:gd name="connsiteY767" fmla="*/ 2309426 h 246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</a:cxnLst>
              <a:rect l="l" t="t" r="r" b="b"/>
              <a:pathLst>
                <a:path w="1440525" h="2460791">
                  <a:moveTo>
                    <a:pt x="1283903" y="2460791"/>
                  </a:moveTo>
                  <a:lnTo>
                    <a:pt x="1290374" y="2459459"/>
                  </a:lnTo>
                  <a:lnTo>
                    <a:pt x="1294275" y="2454318"/>
                  </a:lnTo>
                  <a:lnTo>
                    <a:pt x="1300746" y="2453080"/>
                  </a:lnTo>
                  <a:lnTo>
                    <a:pt x="1301983" y="2445274"/>
                  </a:lnTo>
                  <a:lnTo>
                    <a:pt x="1316161" y="2438801"/>
                  </a:lnTo>
                  <a:lnTo>
                    <a:pt x="1320062" y="2409194"/>
                  </a:lnTo>
                  <a:lnTo>
                    <a:pt x="1314924" y="2398817"/>
                  </a:lnTo>
                  <a:lnTo>
                    <a:pt x="1309785" y="2393676"/>
                  </a:lnTo>
                  <a:lnTo>
                    <a:pt x="1296844" y="2393676"/>
                  </a:lnTo>
                  <a:lnTo>
                    <a:pt x="1290374" y="2388440"/>
                  </a:lnTo>
                  <a:lnTo>
                    <a:pt x="1286568" y="2388440"/>
                  </a:lnTo>
                  <a:lnTo>
                    <a:pt x="1281334" y="2374256"/>
                  </a:lnTo>
                  <a:lnTo>
                    <a:pt x="1290850" y="2360071"/>
                  </a:lnTo>
                  <a:lnTo>
                    <a:pt x="1294751" y="2336843"/>
                  </a:lnTo>
                  <a:lnTo>
                    <a:pt x="1285236" y="2326561"/>
                  </a:lnTo>
                  <a:lnTo>
                    <a:pt x="1294751" y="2317517"/>
                  </a:lnTo>
                  <a:lnTo>
                    <a:pt x="1293419" y="2303333"/>
                  </a:lnTo>
                  <a:lnTo>
                    <a:pt x="1307692" y="2304570"/>
                  </a:lnTo>
                  <a:lnTo>
                    <a:pt x="1311498" y="2300667"/>
                  </a:lnTo>
                  <a:lnTo>
                    <a:pt x="1323107" y="2286483"/>
                  </a:lnTo>
                  <a:lnTo>
                    <a:pt x="1334715" y="2277439"/>
                  </a:lnTo>
                  <a:lnTo>
                    <a:pt x="1339949" y="2250402"/>
                  </a:lnTo>
                  <a:lnTo>
                    <a:pt x="1347656" y="2246499"/>
                  </a:lnTo>
                  <a:lnTo>
                    <a:pt x="1348893" y="2217940"/>
                  </a:lnTo>
                  <a:lnTo>
                    <a:pt x="1356696" y="2197281"/>
                  </a:lnTo>
                  <a:lnTo>
                    <a:pt x="1354127" y="2187762"/>
                  </a:lnTo>
                  <a:lnTo>
                    <a:pt x="1374775" y="2176147"/>
                  </a:lnTo>
                  <a:lnTo>
                    <a:pt x="1381245" y="2160725"/>
                  </a:lnTo>
                  <a:lnTo>
                    <a:pt x="1416072" y="2147778"/>
                  </a:lnTo>
                  <a:lnTo>
                    <a:pt x="1440526" y="2132356"/>
                  </a:lnTo>
                  <a:lnTo>
                    <a:pt x="1435388" y="2111603"/>
                  </a:lnTo>
                  <a:lnTo>
                    <a:pt x="1417308" y="2096180"/>
                  </a:lnTo>
                  <a:lnTo>
                    <a:pt x="1410838" y="2084566"/>
                  </a:lnTo>
                  <a:lnTo>
                    <a:pt x="1401799" y="2080663"/>
                  </a:lnTo>
                  <a:lnTo>
                    <a:pt x="1405700" y="2065241"/>
                  </a:lnTo>
                  <a:lnTo>
                    <a:pt x="1397992" y="2048390"/>
                  </a:lnTo>
                  <a:lnTo>
                    <a:pt x="1400562" y="2047153"/>
                  </a:lnTo>
                  <a:lnTo>
                    <a:pt x="1397992" y="2022592"/>
                  </a:lnTo>
                  <a:lnTo>
                    <a:pt x="1392854" y="2013548"/>
                  </a:lnTo>
                  <a:lnTo>
                    <a:pt x="1386384" y="2009645"/>
                  </a:lnTo>
                  <a:lnTo>
                    <a:pt x="1383814" y="1991652"/>
                  </a:lnTo>
                  <a:lnTo>
                    <a:pt x="1376012" y="1980038"/>
                  </a:lnTo>
                  <a:lnTo>
                    <a:pt x="1379913" y="1951478"/>
                  </a:lnTo>
                  <a:lnTo>
                    <a:pt x="1237469" y="1739185"/>
                  </a:lnTo>
                  <a:lnTo>
                    <a:pt x="930409" y="1283469"/>
                  </a:lnTo>
                  <a:lnTo>
                    <a:pt x="644949" y="852219"/>
                  </a:lnTo>
                  <a:lnTo>
                    <a:pt x="815274" y="192492"/>
                  </a:lnTo>
                  <a:lnTo>
                    <a:pt x="581672" y="130517"/>
                  </a:lnTo>
                  <a:lnTo>
                    <a:pt x="232269" y="27322"/>
                  </a:lnTo>
                  <a:lnTo>
                    <a:pt x="225799" y="28560"/>
                  </a:lnTo>
                  <a:lnTo>
                    <a:pt x="138067" y="0"/>
                  </a:lnTo>
                  <a:lnTo>
                    <a:pt x="138067" y="12852"/>
                  </a:lnTo>
                  <a:lnTo>
                    <a:pt x="135498" y="14185"/>
                  </a:lnTo>
                  <a:lnTo>
                    <a:pt x="127696" y="30940"/>
                  </a:lnTo>
                  <a:lnTo>
                    <a:pt x="117419" y="45124"/>
                  </a:lnTo>
                  <a:lnTo>
                    <a:pt x="122557" y="55501"/>
                  </a:lnTo>
                  <a:lnTo>
                    <a:pt x="130360" y="60642"/>
                  </a:lnTo>
                  <a:lnTo>
                    <a:pt x="127696" y="101958"/>
                  </a:lnTo>
                  <a:lnTo>
                    <a:pt x="134166" y="107194"/>
                  </a:lnTo>
                  <a:lnTo>
                    <a:pt x="129028" y="105861"/>
                  </a:lnTo>
                  <a:lnTo>
                    <a:pt x="121320" y="142036"/>
                  </a:lnTo>
                  <a:lnTo>
                    <a:pt x="99340" y="180687"/>
                  </a:lnTo>
                  <a:lnTo>
                    <a:pt x="92870" y="192301"/>
                  </a:lnTo>
                  <a:lnTo>
                    <a:pt x="89063" y="207819"/>
                  </a:lnTo>
                  <a:lnTo>
                    <a:pt x="90300" y="214292"/>
                  </a:lnTo>
                  <a:lnTo>
                    <a:pt x="86494" y="225907"/>
                  </a:lnTo>
                  <a:lnTo>
                    <a:pt x="63182" y="251705"/>
                  </a:lnTo>
                  <a:lnTo>
                    <a:pt x="58044" y="259512"/>
                  </a:lnTo>
                  <a:lnTo>
                    <a:pt x="55474" y="263320"/>
                  </a:lnTo>
                  <a:lnTo>
                    <a:pt x="55474" y="267223"/>
                  </a:lnTo>
                  <a:lnTo>
                    <a:pt x="60613" y="264652"/>
                  </a:lnTo>
                  <a:lnTo>
                    <a:pt x="70128" y="256941"/>
                  </a:lnTo>
                  <a:lnTo>
                    <a:pt x="72697" y="253038"/>
                  </a:lnTo>
                  <a:lnTo>
                    <a:pt x="74029" y="250468"/>
                  </a:lnTo>
                  <a:lnTo>
                    <a:pt x="75266" y="250468"/>
                  </a:lnTo>
                  <a:lnTo>
                    <a:pt x="79168" y="253038"/>
                  </a:lnTo>
                  <a:lnTo>
                    <a:pt x="81737" y="254276"/>
                  </a:lnTo>
                  <a:lnTo>
                    <a:pt x="83069" y="256941"/>
                  </a:lnTo>
                  <a:lnTo>
                    <a:pt x="83069" y="258179"/>
                  </a:lnTo>
                  <a:lnTo>
                    <a:pt x="80500" y="259512"/>
                  </a:lnTo>
                  <a:lnTo>
                    <a:pt x="77931" y="260749"/>
                  </a:lnTo>
                  <a:lnTo>
                    <a:pt x="76123" y="262653"/>
                  </a:lnTo>
                  <a:lnTo>
                    <a:pt x="72221" y="263891"/>
                  </a:lnTo>
                  <a:lnTo>
                    <a:pt x="68415" y="265224"/>
                  </a:lnTo>
                  <a:lnTo>
                    <a:pt x="67083" y="265224"/>
                  </a:lnTo>
                  <a:lnTo>
                    <a:pt x="64514" y="266556"/>
                  </a:lnTo>
                  <a:lnTo>
                    <a:pt x="61945" y="269032"/>
                  </a:lnTo>
                  <a:lnTo>
                    <a:pt x="59376" y="272935"/>
                  </a:lnTo>
                  <a:lnTo>
                    <a:pt x="58044" y="274267"/>
                  </a:lnTo>
                  <a:lnTo>
                    <a:pt x="56807" y="276838"/>
                  </a:lnTo>
                  <a:lnTo>
                    <a:pt x="54142" y="281979"/>
                  </a:lnTo>
                  <a:lnTo>
                    <a:pt x="51573" y="284549"/>
                  </a:lnTo>
                  <a:lnTo>
                    <a:pt x="50336" y="284549"/>
                  </a:lnTo>
                  <a:lnTo>
                    <a:pt x="49004" y="285882"/>
                  </a:lnTo>
                  <a:lnTo>
                    <a:pt x="47577" y="282931"/>
                  </a:lnTo>
                  <a:lnTo>
                    <a:pt x="46245" y="280360"/>
                  </a:lnTo>
                  <a:lnTo>
                    <a:pt x="46245" y="279027"/>
                  </a:lnTo>
                  <a:lnTo>
                    <a:pt x="48814" y="276457"/>
                  </a:lnTo>
                  <a:lnTo>
                    <a:pt x="51383" y="273887"/>
                  </a:lnTo>
                  <a:lnTo>
                    <a:pt x="52715" y="271316"/>
                  </a:lnTo>
                  <a:lnTo>
                    <a:pt x="52715" y="269984"/>
                  </a:lnTo>
                  <a:lnTo>
                    <a:pt x="51383" y="268651"/>
                  </a:lnTo>
                  <a:lnTo>
                    <a:pt x="50146" y="269984"/>
                  </a:lnTo>
                  <a:lnTo>
                    <a:pt x="47577" y="272173"/>
                  </a:lnTo>
                  <a:lnTo>
                    <a:pt x="47577" y="273506"/>
                  </a:lnTo>
                  <a:lnTo>
                    <a:pt x="32067" y="289023"/>
                  </a:lnTo>
                  <a:lnTo>
                    <a:pt x="32067" y="291594"/>
                  </a:lnTo>
                  <a:lnTo>
                    <a:pt x="30925" y="291594"/>
                  </a:lnTo>
                  <a:lnTo>
                    <a:pt x="18079" y="307397"/>
                  </a:lnTo>
                  <a:lnTo>
                    <a:pt x="3901" y="330720"/>
                  </a:lnTo>
                  <a:lnTo>
                    <a:pt x="6470" y="356519"/>
                  </a:lnTo>
                  <a:lnTo>
                    <a:pt x="0" y="371941"/>
                  </a:lnTo>
                  <a:lnTo>
                    <a:pt x="23217" y="412020"/>
                  </a:lnTo>
                  <a:lnTo>
                    <a:pt x="30925" y="418493"/>
                  </a:lnTo>
                  <a:lnTo>
                    <a:pt x="33494" y="424872"/>
                  </a:lnTo>
                  <a:lnTo>
                    <a:pt x="30925" y="437819"/>
                  </a:lnTo>
                  <a:lnTo>
                    <a:pt x="36158" y="439152"/>
                  </a:lnTo>
                  <a:lnTo>
                    <a:pt x="38727" y="444292"/>
                  </a:lnTo>
                  <a:lnTo>
                    <a:pt x="47577" y="468854"/>
                  </a:lnTo>
                  <a:lnTo>
                    <a:pt x="48814" y="480373"/>
                  </a:lnTo>
                  <a:lnTo>
                    <a:pt x="54142" y="491130"/>
                  </a:lnTo>
                  <a:lnTo>
                    <a:pt x="51573" y="515691"/>
                  </a:lnTo>
                  <a:lnTo>
                    <a:pt x="54142" y="523402"/>
                  </a:lnTo>
                  <a:lnTo>
                    <a:pt x="50336" y="544061"/>
                  </a:lnTo>
                  <a:lnTo>
                    <a:pt x="50336" y="554437"/>
                  </a:lnTo>
                  <a:lnTo>
                    <a:pt x="39964" y="568241"/>
                  </a:lnTo>
                  <a:lnTo>
                    <a:pt x="27119" y="596801"/>
                  </a:lnTo>
                  <a:lnTo>
                    <a:pt x="25787" y="631643"/>
                  </a:lnTo>
                  <a:lnTo>
                    <a:pt x="30925" y="647161"/>
                  </a:lnTo>
                  <a:lnTo>
                    <a:pt x="28546" y="668866"/>
                  </a:lnTo>
                  <a:lnTo>
                    <a:pt x="22171" y="683146"/>
                  </a:lnTo>
                  <a:lnTo>
                    <a:pt x="15700" y="686954"/>
                  </a:lnTo>
                  <a:lnTo>
                    <a:pt x="14368" y="693427"/>
                  </a:lnTo>
                  <a:lnTo>
                    <a:pt x="28546" y="725700"/>
                  </a:lnTo>
                  <a:lnTo>
                    <a:pt x="47577" y="755402"/>
                  </a:lnTo>
                  <a:lnTo>
                    <a:pt x="57092" y="791577"/>
                  </a:lnTo>
                  <a:lnTo>
                    <a:pt x="84116" y="827753"/>
                  </a:lnTo>
                  <a:lnTo>
                    <a:pt x="84116" y="830323"/>
                  </a:lnTo>
                  <a:lnTo>
                    <a:pt x="88017" y="845745"/>
                  </a:lnTo>
                  <a:lnTo>
                    <a:pt x="85638" y="857360"/>
                  </a:lnTo>
                  <a:lnTo>
                    <a:pt x="86970" y="862596"/>
                  </a:lnTo>
                  <a:lnTo>
                    <a:pt x="88207" y="863833"/>
                  </a:lnTo>
                  <a:lnTo>
                    <a:pt x="89539" y="862596"/>
                  </a:lnTo>
                  <a:lnTo>
                    <a:pt x="93345" y="863833"/>
                  </a:lnTo>
                  <a:lnTo>
                    <a:pt x="97247" y="866403"/>
                  </a:lnTo>
                  <a:lnTo>
                    <a:pt x="98579" y="883254"/>
                  </a:lnTo>
                  <a:lnTo>
                    <a:pt x="104954" y="887062"/>
                  </a:lnTo>
                  <a:lnTo>
                    <a:pt x="113994" y="924570"/>
                  </a:lnTo>
                  <a:lnTo>
                    <a:pt x="106286" y="911623"/>
                  </a:lnTo>
                  <a:lnTo>
                    <a:pt x="95153" y="880683"/>
                  </a:lnTo>
                  <a:lnTo>
                    <a:pt x="96485" y="899723"/>
                  </a:lnTo>
                  <a:lnTo>
                    <a:pt x="74505" y="931995"/>
                  </a:lnTo>
                  <a:lnTo>
                    <a:pt x="84020" y="934566"/>
                  </a:lnTo>
                  <a:lnTo>
                    <a:pt x="82783" y="929425"/>
                  </a:lnTo>
                  <a:lnTo>
                    <a:pt x="89254" y="926855"/>
                  </a:lnTo>
                  <a:lnTo>
                    <a:pt x="91823" y="928092"/>
                  </a:lnTo>
                  <a:lnTo>
                    <a:pt x="89254" y="921619"/>
                  </a:lnTo>
                  <a:lnTo>
                    <a:pt x="94392" y="917811"/>
                  </a:lnTo>
                  <a:lnTo>
                    <a:pt x="94392" y="920381"/>
                  </a:lnTo>
                  <a:lnTo>
                    <a:pt x="96961" y="920381"/>
                  </a:lnTo>
                  <a:lnTo>
                    <a:pt x="94392" y="922951"/>
                  </a:lnTo>
                  <a:lnTo>
                    <a:pt x="94392" y="930758"/>
                  </a:lnTo>
                  <a:lnTo>
                    <a:pt x="107333" y="938469"/>
                  </a:lnTo>
                  <a:lnTo>
                    <a:pt x="112471" y="953986"/>
                  </a:lnTo>
                  <a:lnTo>
                    <a:pt x="122748" y="969408"/>
                  </a:lnTo>
                  <a:lnTo>
                    <a:pt x="127886" y="968171"/>
                  </a:lnTo>
                  <a:lnTo>
                    <a:pt x="129218" y="962935"/>
                  </a:lnTo>
                  <a:lnTo>
                    <a:pt x="129218" y="969408"/>
                  </a:lnTo>
                  <a:lnTo>
                    <a:pt x="147297" y="993970"/>
                  </a:lnTo>
                  <a:lnTo>
                    <a:pt x="153768" y="996540"/>
                  </a:lnTo>
                  <a:lnTo>
                    <a:pt x="158906" y="993970"/>
                  </a:lnTo>
                  <a:lnTo>
                    <a:pt x="155005" y="981023"/>
                  </a:lnTo>
                  <a:lnTo>
                    <a:pt x="158906" y="981023"/>
                  </a:lnTo>
                  <a:lnTo>
                    <a:pt x="160238" y="986259"/>
                  </a:lnTo>
                  <a:lnTo>
                    <a:pt x="161475" y="987496"/>
                  </a:lnTo>
                  <a:lnTo>
                    <a:pt x="162807" y="987496"/>
                  </a:lnTo>
                  <a:lnTo>
                    <a:pt x="165376" y="986259"/>
                  </a:lnTo>
                  <a:lnTo>
                    <a:pt x="166613" y="986259"/>
                  </a:lnTo>
                  <a:lnTo>
                    <a:pt x="166613" y="984926"/>
                  </a:lnTo>
                  <a:lnTo>
                    <a:pt x="165376" y="981023"/>
                  </a:lnTo>
                  <a:lnTo>
                    <a:pt x="164044" y="977215"/>
                  </a:lnTo>
                  <a:lnTo>
                    <a:pt x="160238" y="974644"/>
                  </a:lnTo>
                  <a:lnTo>
                    <a:pt x="158906" y="971979"/>
                  </a:lnTo>
                  <a:lnTo>
                    <a:pt x="158906" y="970741"/>
                  </a:lnTo>
                  <a:lnTo>
                    <a:pt x="160238" y="970741"/>
                  </a:lnTo>
                  <a:lnTo>
                    <a:pt x="161475" y="968171"/>
                  </a:lnTo>
                  <a:lnTo>
                    <a:pt x="161475" y="965600"/>
                  </a:lnTo>
                  <a:lnTo>
                    <a:pt x="162807" y="962935"/>
                  </a:lnTo>
                  <a:lnTo>
                    <a:pt x="166613" y="962935"/>
                  </a:lnTo>
                  <a:lnTo>
                    <a:pt x="170515" y="961697"/>
                  </a:lnTo>
                  <a:lnTo>
                    <a:pt x="171276" y="961697"/>
                  </a:lnTo>
                  <a:lnTo>
                    <a:pt x="171276" y="959127"/>
                  </a:lnTo>
                  <a:lnTo>
                    <a:pt x="168612" y="957794"/>
                  </a:lnTo>
                  <a:lnTo>
                    <a:pt x="164806" y="952653"/>
                  </a:lnTo>
                  <a:lnTo>
                    <a:pt x="164806" y="951321"/>
                  </a:lnTo>
                  <a:lnTo>
                    <a:pt x="163473" y="950083"/>
                  </a:lnTo>
                  <a:lnTo>
                    <a:pt x="167375" y="947513"/>
                  </a:lnTo>
                  <a:lnTo>
                    <a:pt x="171276" y="941039"/>
                  </a:lnTo>
                  <a:lnTo>
                    <a:pt x="171276" y="938564"/>
                  </a:lnTo>
                  <a:lnTo>
                    <a:pt x="169944" y="933423"/>
                  </a:lnTo>
                  <a:lnTo>
                    <a:pt x="169944" y="930853"/>
                  </a:lnTo>
                  <a:lnTo>
                    <a:pt x="173845" y="930853"/>
                  </a:lnTo>
                  <a:lnTo>
                    <a:pt x="176414" y="932091"/>
                  </a:lnTo>
                  <a:lnTo>
                    <a:pt x="180220" y="934661"/>
                  </a:lnTo>
                  <a:lnTo>
                    <a:pt x="181553" y="933423"/>
                  </a:lnTo>
                  <a:lnTo>
                    <a:pt x="184122" y="928187"/>
                  </a:lnTo>
                  <a:lnTo>
                    <a:pt x="185454" y="924379"/>
                  </a:lnTo>
                  <a:lnTo>
                    <a:pt x="188023" y="925617"/>
                  </a:lnTo>
                  <a:lnTo>
                    <a:pt x="191924" y="928187"/>
                  </a:lnTo>
                  <a:lnTo>
                    <a:pt x="197062" y="933423"/>
                  </a:lnTo>
                  <a:lnTo>
                    <a:pt x="202201" y="939802"/>
                  </a:lnTo>
                  <a:lnTo>
                    <a:pt x="206102" y="945037"/>
                  </a:lnTo>
                  <a:lnTo>
                    <a:pt x="204770" y="947608"/>
                  </a:lnTo>
                  <a:lnTo>
                    <a:pt x="206102" y="950178"/>
                  </a:lnTo>
                  <a:lnTo>
                    <a:pt x="207339" y="950178"/>
                  </a:lnTo>
                  <a:lnTo>
                    <a:pt x="207339" y="948084"/>
                  </a:lnTo>
                  <a:lnTo>
                    <a:pt x="206102" y="936470"/>
                  </a:lnTo>
                  <a:lnTo>
                    <a:pt x="207339" y="928663"/>
                  </a:lnTo>
                  <a:lnTo>
                    <a:pt x="203533" y="926093"/>
                  </a:lnTo>
                  <a:lnTo>
                    <a:pt x="200964" y="923523"/>
                  </a:lnTo>
                  <a:lnTo>
                    <a:pt x="200964" y="920952"/>
                  </a:lnTo>
                  <a:lnTo>
                    <a:pt x="203533" y="919619"/>
                  </a:lnTo>
                  <a:lnTo>
                    <a:pt x="206102" y="919619"/>
                  </a:lnTo>
                  <a:lnTo>
                    <a:pt x="207339" y="920952"/>
                  </a:lnTo>
                  <a:lnTo>
                    <a:pt x="207339" y="922190"/>
                  </a:lnTo>
                  <a:lnTo>
                    <a:pt x="209908" y="924855"/>
                  </a:lnTo>
                  <a:lnTo>
                    <a:pt x="211240" y="928663"/>
                  </a:lnTo>
                  <a:lnTo>
                    <a:pt x="211240" y="935137"/>
                  </a:lnTo>
                  <a:lnTo>
                    <a:pt x="209908" y="942943"/>
                  </a:lnTo>
                  <a:lnTo>
                    <a:pt x="211240" y="948084"/>
                  </a:lnTo>
                  <a:lnTo>
                    <a:pt x="211240" y="953225"/>
                  </a:lnTo>
                  <a:lnTo>
                    <a:pt x="212572" y="954557"/>
                  </a:lnTo>
                  <a:lnTo>
                    <a:pt x="216379" y="954557"/>
                  </a:lnTo>
                  <a:lnTo>
                    <a:pt x="221517" y="959698"/>
                  </a:lnTo>
                  <a:lnTo>
                    <a:pt x="226750" y="964839"/>
                  </a:lnTo>
                  <a:lnTo>
                    <a:pt x="228368" y="964839"/>
                  </a:lnTo>
                  <a:lnTo>
                    <a:pt x="236170" y="959698"/>
                  </a:lnTo>
                  <a:lnTo>
                    <a:pt x="241309" y="955795"/>
                  </a:lnTo>
                  <a:lnTo>
                    <a:pt x="243878" y="949322"/>
                  </a:lnTo>
                  <a:lnTo>
                    <a:pt x="246447" y="946751"/>
                  </a:lnTo>
                  <a:lnTo>
                    <a:pt x="254250" y="946751"/>
                  </a:lnTo>
                  <a:lnTo>
                    <a:pt x="255487" y="949322"/>
                  </a:lnTo>
                  <a:lnTo>
                    <a:pt x="258056" y="950654"/>
                  </a:lnTo>
                  <a:lnTo>
                    <a:pt x="259388" y="951892"/>
                  </a:lnTo>
                  <a:lnTo>
                    <a:pt x="259388" y="954557"/>
                  </a:lnTo>
                  <a:lnTo>
                    <a:pt x="258056" y="955795"/>
                  </a:lnTo>
                  <a:lnTo>
                    <a:pt x="258056" y="957128"/>
                  </a:lnTo>
                  <a:lnTo>
                    <a:pt x="252917" y="958365"/>
                  </a:lnTo>
                  <a:lnTo>
                    <a:pt x="251585" y="959698"/>
                  </a:lnTo>
                  <a:lnTo>
                    <a:pt x="254250" y="962269"/>
                  </a:lnTo>
                  <a:lnTo>
                    <a:pt x="258056" y="964839"/>
                  </a:lnTo>
                  <a:lnTo>
                    <a:pt x="265858" y="964839"/>
                  </a:lnTo>
                  <a:lnTo>
                    <a:pt x="267095" y="966172"/>
                  </a:lnTo>
                  <a:lnTo>
                    <a:pt x="267095" y="967124"/>
                  </a:lnTo>
                  <a:lnTo>
                    <a:pt x="264526" y="971027"/>
                  </a:lnTo>
                  <a:lnTo>
                    <a:pt x="267095" y="973597"/>
                  </a:lnTo>
                  <a:lnTo>
                    <a:pt x="270997" y="973597"/>
                  </a:lnTo>
                  <a:lnTo>
                    <a:pt x="273566" y="971027"/>
                  </a:lnTo>
                  <a:lnTo>
                    <a:pt x="287744" y="973597"/>
                  </a:lnTo>
                  <a:lnTo>
                    <a:pt x="294214" y="973597"/>
                  </a:lnTo>
                  <a:lnTo>
                    <a:pt x="298115" y="972264"/>
                  </a:lnTo>
                  <a:lnTo>
                    <a:pt x="304491" y="963220"/>
                  </a:lnTo>
                  <a:lnTo>
                    <a:pt x="308392" y="960650"/>
                  </a:lnTo>
                  <a:lnTo>
                    <a:pt x="312293" y="958080"/>
                  </a:lnTo>
                  <a:lnTo>
                    <a:pt x="314006" y="958080"/>
                  </a:lnTo>
                  <a:lnTo>
                    <a:pt x="314006" y="960650"/>
                  </a:lnTo>
                  <a:lnTo>
                    <a:pt x="310200" y="965886"/>
                  </a:lnTo>
                  <a:lnTo>
                    <a:pt x="307535" y="969694"/>
                  </a:lnTo>
                  <a:lnTo>
                    <a:pt x="302397" y="974930"/>
                  </a:lnTo>
                  <a:lnTo>
                    <a:pt x="299828" y="977500"/>
                  </a:lnTo>
                  <a:lnTo>
                    <a:pt x="292121" y="978738"/>
                  </a:lnTo>
                  <a:lnTo>
                    <a:pt x="289552" y="977500"/>
                  </a:lnTo>
                  <a:lnTo>
                    <a:pt x="288219" y="978738"/>
                  </a:lnTo>
                  <a:lnTo>
                    <a:pt x="288219" y="981308"/>
                  </a:lnTo>
                  <a:lnTo>
                    <a:pt x="292121" y="983974"/>
                  </a:lnTo>
                  <a:lnTo>
                    <a:pt x="297259" y="985211"/>
                  </a:lnTo>
                  <a:lnTo>
                    <a:pt x="298591" y="985211"/>
                  </a:lnTo>
                  <a:lnTo>
                    <a:pt x="303729" y="982641"/>
                  </a:lnTo>
                  <a:lnTo>
                    <a:pt x="306298" y="982641"/>
                  </a:lnTo>
                  <a:lnTo>
                    <a:pt x="306298" y="980071"/>
                  </a:lnTo>
                  <a:lnTo>
                    <a:pt x="307535" y="976168"/>
                  </a:lnTo>
                  <a:lnTo>
                    <a:pt x="308868" y="974930"/>
                  </a:lnTo>
                  <a:lnTo>
                    <a:pt x="321808" y="976168"/>
                  </a:lnTo>
                  <a:lnTo>
                    <a:pt x="325615" y="976168"/>
                  </a:lnTo>
                  <a:lnTo>
                    <a:pt x="326947" y="977500"/>
                  </a:lnTo>
                  <a:lnTo>
                    <a:pt x="326947" y="978738"/>
                  </a:lnTo>
                  <a:lnTo>
                    <a:pt x="328184" y="981308"/>
                  </a:lnTo>
                  <a:lnTo>
                    <a:pt x="326947" y="983974"/>
                  </a:lnTo>
                  <a:lnTo>
                    <a:pt x="329516" y="986544"/>
                  </a:lnTo>
                  <a:lnTo>
                    <a:pt x="332085" y="987782"/>
                  </a:lnTo>
                  <a:lnTo>
                    <a:pt x="333037" y="987782"/>
                  </a:lnTo>
                  <a:lnTo>
                    <a:pt x="335606" y="990352"/>
                  </a:lnTo>
                  <a:lnTo>
                    <a:pt x="339507" y="994255"/>
                  </a:lnTo>
                  <a:lnTo>
                    <a:pt x="340744" y="998159"/>
                  </a:lnTo>
                  <a:lnTo>
                    <a:pt x="342076" y="998159"/>
                  </a:lnTo>
                  <a:lnTo>
                    <a:pt x="342076" y="1003299"/>
                  </a:lnTo>
                  <a:lnTo>
                    <a:pt x="343313" y="1007202"/>
                  </a:lnTo>
                  <a:lnTo>
                    <a:pt x="342076" y="1008440"/>
                  </a:lnTo>
                  <a:lnTo>
                    <a:pt x="340649" y="1008440"/>
                  </a:lnTo>
                  <a:lnTo>
                    <a:pt x="338080" y="1005870"/>
                  </a:lnTo>
                  <a:lnTo>
                    <a:pt x="336748" y="1001966"/>
                  </a:lnTo>
                  <a:lnTo>
                    <a:pt x="335511" y="995588"/>
                  </a:lnTo>
                  <a:lnTo>
                    <a:pt x="332941" y="994255"/>
                  </a:lnTo>
                  <a:lnTo>
                    <a:pt x="331609" y="995588"/>
                  </a:lnTo>
                  <a:lnTo>
                    <a:pt x="327708" y="992922"/>
                  </a:lnTo>
                  <a:lnTo>
                    <a:pt x="325139" y="987782"/>
                  </a:lnTo>
                  <a:lnTo>
                    <a:pt x="323521" y="986163"/>
                  </a:lnTo>
                  <a:lnTo>
                    <a:pt x="323521" y="980927"/>
                  </a:lnTo>
                  <a:lnTo>
                    <a:pt x="318383" y="979690"/>
                  </a:lnTo>
                  <a:lnTo>
                    <a:pt x="311913" y="978357"/>
                  </a:lnTo>
                  <a:lnTo>
                    <a:pt x="309343" y="978357"/>
                  </a:lnTo>
                  <a:lnTo>
                    <a:pt x="308011" y="982260"/>
                  </a:lnTo>
                  <a:lnTo>
                    <a:pt x="306679" y="984831"/>
                  </a:lnTo>
                  <a:lnTo>
                    <a:pt x="304110" y="987401"/>
                  </a:lnTo>
                  <a:lnTo>
                    <a:pt x="300304" y="987401"/>
                  </a:lnTo>
                  <a:lnTo>
                    <a:pt x="301541" y="989971"/>
                  </a:lnTo>
                  <a:lnTo>
                    <a:pt x="302873" y="992542"/>
                  </a:lnTo>
                  <a:lnTo>
                    <a:pt x="298972" y="992542"/>
                  </a:lnTo>
                  <a:lnTo>
                    <a:pt x="283462" y="987401"/>
                  </a:lnTo>
                  <a:lnTo>
                    <a:pt x="270616" y="979690"/>
                  </a:lnTo>
                  <a:lnTo>
                    <a:pt x="257675" y="973216"/>
                  </a:lnTo>
                  <a:lnTo>
                    <a:pt x="252537" y="971884"/>
                  </a:lnTo>
                  <a:lnTo>
                    <a:pt x="249968" y="968076"/>
                  </a:lnTo>
                  <a:lnTo>
                    <a:pt x="243497" y="968076"/>
                  </a:lnTo>
                  <a:lnTo>
                    <a:pt x="237027" y="969313"/>
                  </a:lnTo>
                  <a:lnTo>
                    <a:pt x="224181" y="968076"/>
                  </a:lnTo>
                  <a:lnTo>
                    <a:pt x="221517" y="965505"/>
                  </a:lnTo>
                  <a:lnTo>
                    <a:pt x="218948" y="961602"/>
                  </a:lnTo>
                  <a:lnTo>
                    <a:pt x="213809" y="960269"/>
                  </a:lnTo>
                  <a:lnTo>
                    <a:pt x="209908" y="957699"/>
                  </a:lnTo>
                  <a:lnTo>
                    <a:pt x="202201" y="959032"/>
                  </a:lnTo>
                  <a:lnTo>
                    <a:pt x="197062" y="961602"/>
                  </a:lnTo>
                  <a:lnTo>
                    <a:pt x="191924" y="961602"/>
                  </a:lnTo>
                  <a:lnTo>
                    <a:pt x="186691" y="960269"/>
                  </a:lnTo>
                  <a:lnTo>
                    <a:pt x="185454" y="960269"/>
                  </a:lnTo>
                  <a:lnTo>
                    <a:pt x="182885" y="965505"/>
                  </a:lnTo>
                  <a:lnTo>
                    <a:pt x="178983" y="969313"/>
                  </a:lnTo>
                  <a:lnTo>
                    <a:pt x="175082" y="970646"/>
                  </a:lnTo>
                  <a:lnTo>
                    <a:pt x="173845" y="971884"/>
                  </a:lnTo>
                  <a:lnTo>
                    <a:pt x="173845" y="973216"/>
                  </a:lnTo>
                  <a:lnTo>
                    <a:pt x="175082" y="977120"/>
                  </a:lnTo>
                  <a:lnTo>
                    <a:pt x="176414" y="980927"/>
                  </a:lnTo>
                  <a:lnTo>
                    <a:pt x="177651" y="980927"/>
                  </a:lnTo>
                  <a:lnTo>
                    <a:pt x="181553" y="982260"/>
                  </a:lnTo>
                  <a:lnTo>
                    <a:pt x="185454" y="984831"/>
                  </a:lnTo>
                  <a:lnTo>
                    <a:pt x="186691" y="988734"/>
                  </a:lnTo>
                  <a:lnTo>
                    <a:pt x="188023" y="989971"/>
                  </a:lnTo>
                  <a:lnTo>
                    <a:pt x="188023" y="995683"/>
                  </a:lnTo>
                  <a:lnTo>
                    <a:pt x="186691" y="999491"/>
                  </a:lnTo>
                  <a:lnTo>
                    <a:pt x="185454" y="1002062"/>
                  </a:lnTo>
                  <a:lnTo>
                    <a:pt x="180220" y="1004632"/>
                  </a:lnTo>
                  <a:lnTo>
                    <a:pt x="178983" y="1008535"/>
                  </a:lnTo>
                  <a:lnTo>
                    <a:pt x="178983" y="1013676"/>
                  </a:lnTo>
                  <a:lnTo>
                    <a:pt x="186691" y="1017579"/>
                  </a:lnTo>
                  <a:lnTo>
                    <a:pt x="195730" y="1025290"/>
                  </a:lnTo>
                  <a:lnTo>
                    <a:pt x="197062" y="1026623"/>
                  </a:lnTo>
                  <a:lnTo>
                    <a:pt x="190592" y="1026623"/>
                  </a:lnTo>
                  <a:lnTo>
                    <a:pt x="190592" y="1029193"/>
                  </a:lnTo>
                  <a:lnTo>
                    <a:pt x="193161" y="1030526"/>
                  </a:lnTo>
                  <a:lnTo>
                    <a:pt x="193161" y="1033096"/>
                  </a:lnTo>
                  <a:lnTo>
                    <a:pt x="195730" y="1034334"/>
                  </a:lnTo>
                  <a:lnTo>
                    <a:pt x="198299" y="1039570"/>
                  </a:lnTo>
                  <a:lnTo>
                    <a:pt x="199632" y="1047281"/>
                  </a:lnTo>
                  <a:lnTo>
                    <a:pt x="198299" y="1054992"/>
                  </a:lnTo>
                  <a:lnTo>
                    <a:pt x="197062" y="1065369"/>
                  </a:lnTo>
                  <a:lnTo>
                    <a:pt x="199632" y="1074413"/>
                  </a:lnTo>
                  <a:lnTo>
                    <a:pt x="200964" y="1083457"/>
                  </a:lnTo>
                  <a:lnTo>
                    <a:pt x="202201" y="1086027"/>
                  </a:lnTo>
                  <a:lnTo>
                    <a:pt x="204770" y="1086027"/>
                  </a:lnTo>
                  <a:lnTo>
                    <a:pt x="206102" y="1088597"/>
                  </a:lnTo>
                  <a:lnTo>
                    <a:pt x="207339" y="1093738"/>
                  </a:lnTo>
                  <a:lnTo>
                    <a:pt x="212572" y="1095071"/>
                  </a:lnTo>
                  <a:lnTo>
                    <a:pt x="216379" y="1098879"/>
                  </a:lnTo>
                  <a:lnTo>
                    <a:pt x="216379" y="1100402"/>
                  </a:lnTo>
                  <a:lnTo>
                    <a:pt x="215142" y="1101735"/>
                  </a:lnTo>
                  <a:lnTo>
                    <a:pt x="212572" y="1101735"/>
                  </a:lnTo>
                  <a:lnTo>
                    <a:pt x="207339" y="1100402"/>
                  </a:lnTo>
                  <a:lnTo>
                    <a:pt x="202201" y="1099069"/>
                  </a:lnTo>
                  <a:lnTo>
                    <a:pt x="198299" y="1097832"/>
                  </a:lnTo>
                  <a:lnTo>
                    <a:pt x="194493" y="1091358"/>
                  </a:lnTo>
                  <a:lnTo>
                    <a:pt x="193161" y="1084884"/>
                  </a:lnTo>
                  <a:lnTo>
                    <a:pt x="189260" y="1083647"/>
                  </a:lnTo>
                  <a:lnTo>
                    <a:pt x="185454" y="1075841"/>
                  </a:lnTo>
                  <a:lnTo>
                    <a:pt x="184122" y="1073270"/>
                  </a:lnTo>
                  <a:lnTo>
                    <a:pt x="177651" y="1068129"/>
                  </a:lnTo>
                  <a:lnTo>
                    <a:pt x="175082" y="1062989"/>
                  </a:lnTo>
                  <a:lnTo>
                    <a:pt x="169944" y="1060418"/>
                  </a:lnTo>
                  <a:lnTo>
                    <a:pt x="161761" y="1048518"/>
                  </a:lnTo>
                  <a:lnTo>
                    <a:pt x="161761" y="1039475"/>
                  </a:lnTo>
                  <a:lnTo>
                    <a:pt x="163093" y="1038142"/>
                  </a:lnTo>
                  <a:lnTo>
                    <a:pt x="166899" y="1023957"/>
                  </a:lnTo>
                  <a:lnTo>
                    <a:pt x="168231" y="1022624"/>
                  </a:lnTo>
                  <a:lnTo>
                    <a:pt x="168231" y="1018816"/>
                  </a:lnTo>
                  <a:lnTo>
                    <a:pt x="169468" y="1004537"/>
                  </a:lnTo>
                  <a:lnTo>
                    <a:pt x="156622" y="999396"/>
                  </a:lnTo>
                  <a:lnTo>
                    <a:pt x="152721" y="1003299"/>
                  </a:lnTo>
                  <a:lnTo>
                    <a:pt x="148820" y="1003299"/>
                  </a:lnTo>
                  <a:lnTo>
                    <a:pt x="143681" y="1021387"/>
                  </a:lnTo>
                  <a:lnTo>
                    <a:pt x="142444" y="1035572"/>
                  </a:lnTo>
                  <a:lnTo>
                    <a:pt x="139875" y="1042045"/>
                  </a:lnTo>
                  <a:lnTo>
                    <a:pt x="134642" y="1044616"/>
                  </a:lnTo>
                  <a:lnTo>
                    <a:pt x="130836" y="1060133"/>
                  </a:lnTo>
                  <a:lnTo>
                    <a:pt x="132073" y="1066606"/>
                  </a:lnTo>
                  <a:lnTo>
                    <a:pt x="135974" y="1067844"/>
                  </a:lnTo>
                  <a:lnTo>
                    <a:pt x="139875" y="1072985"/>
                  </a:lnTo>
                  <a:lnTo>
                    <a:pt x="139875" y="1102687"/>
                  </a:lnTo>
                  <a:lnTo>
                    <a:pt x="129504" y="1127248"/>
                  </a:lnTo>
                  <a:lnTo>
                    <a:pt x="130360" y="1138481"/>
                  </a:lnTo>
                  <a:lnTo>
                    <a:pt x="135498" y="1144860"/>
                  </a:lnTo>
                  <a:lnTo>
                    <a:pt x="139400" y="1159140"/>
                  </a:lnTo>
                  <a:lnTo>
                    <a:pt x="144538" y="1163043"/>
                  </a:lnTo>
                  <a:lnTo>
                    <a:pt x="149676" y="1177227"/>
                  </a:lnTo>
                  <a:lnTo>
                    <a:pt x="158716" y="1195315"/>
                  </a:lnTo>
                  <a:lnTo>
                    <a:pt x="165186" y="1203026"/>
                  </a:lnTo>
                  <a:lnTo>
                    <a:pt x="172894" y="1208167"/>
                  </a:lnTo>
                  <a:lnTo>
                    <a:pt x="179364" y="1206834"/>
                  </a:lnTo>
                  <a:lnTo>
                    <a:pt x="184502" y="1208167"/>
                  </a:lnTo>
                  <a:lnTo>
                    <a:pt x="187071" y="1210737"/>
                  </a:lnTo>
                  <a:lnTo>
                    <a:pt x="189641" y="1212070"/>
                  </a:lnTo>
                  <a:lnTo>
                    <a:pt x="190973" y="1210737"/>
                  </a:lnTo>
                  <a:lnTo>
                    <a:pt x="193542" y="1209500"/>
                  </a:lnTo>
                  <a:lnTo>
                    <a:pt x="198680" y="1209500"/>
                  </a:lnTo>
                  <a:lnTo>
                    <a:pt x="203914" y="1215878"/>
                  </a:lnTo>
                  <a:lnTo>
                    <a:pt x="207720" y="1224922"/>
                  </a:lnTo>
                  <a:lnTo>
                    <a:pt x="211621" y="1236631"/>
                  </a:lnTo>
                  <a:lnTo>
                    <a:pt x="212953" y="1248245"/>
                  </a:lnTo>
                  <a:lnTo>
                    <a:pt x="212953" y="1250816"/>
                  </a:lnTo>
                  <a:lnTo>
                    <a:pt x="207720" y="1261097"/>
                  </a:lnTo>
                  <a:lnTo>
                    <a:pt x="207720" y="1263668"/>
                  </a:lnTo>
                  <a:lnTo>
                    <a:pt x="211621" y="1265001"/>
                  </a:lnTo>
                  <a:lnTo>
                    <a:pt x="211621" y="1266238"/>
                  </a:lnTo>
                  <a:lnTo>
                    <a:pt x="212953" y="1267571"/>
                  </a:lnTo>
                  <a:lnTo>
                    <a:pt x="212953" y="1270141"/>
                  </a:lnTo>
                  <a:lnTo>
                    <a:pt x="211621" y="1272712"/>
                  </a:lnTo>
                  <a:lnTo>
                    <a:pt x="211621" y="1274044"/>
                  </a:lnTo>
                  <a:lnTo>
                    <a:pt x="210289" y="1274044"/>
                  </a:lnTo>
                  <a:lnTo>
                    <a:pt x="207720" y="1270141"/>
                  </a:lnTo>
                  <a:lnTo>
                    <a:pt x="206483" y="1266238"/>
                  </a:lnTo>
                  <a:lnTo>
                    <a:pt x="196111" y="1285278"/>
                  </a:lnTo>
                  <a:lnTo>
                    <a:pt x="188404" y="1290418"/>
                  </a:lnTo>
                  <a:lnTo>
                    <a:pt x="185834" y="1291751"/>
                  </a:lnTo>
                  <a:lnTo>
                    <a:pt x="183265" y="1290418"/>
                  </a:lnTo>
                  <a:lnTo>
                    <a:pt x="179364" y="1282707"/>
                  </a:lnTo>
                  <a:lnTo>
                    <a:pt x="178032" y="1281375"/>
                  </a:lnTo>
                  <a:lnTo>
                    <a:pt x="176795" y="1281375"/>
                  </a:lnTo>
                  <a:lnTo>
                    <a:pt x="171657" y="1285278"/>
                  </a:lnTo>
                  <a:lnTo>
                    <a:pt x="167755" y="1290418"/>
                  </a:lnTo>
                  <a:lnTo>
                    <a:pt x="166423" y="1291751"/>
                  </a:lnTo>
                  <a:lnTo>
                    <a:pt x="167755" y="1294322"/>
                  </a:lnTo>
                  <a:lnTo>
                    <a:pt x="172894" y="1302033"/>
                  </a:lnTo>
                  <a:lnTo>
                    <a:pt x="172894" y="1304603"/>
                  </a:lnTo>
                  <a:lnTo>
                    <a:pt x="166423" y="1307269"/>
                  </a:lnTo>
                  <a:lnTo>
                    <a:pt x="166423" y="1308506"/>
                  </a:lnTo>
                  <a:lnTo>
                    <a:pt x="167755" y="1322691"/>
                  </a:lnTo>
                  <a:lnTo>
                    <a:pt x="167755" y="1338208"/>
                  </a:lnTo>
                  <a:lnTo>
                    <a:pt x="165186" y="1340779"/>
                  </a:lnTo>
                  <a:lnTo>
                    <a:pt x="163854" y="1345919"/>
                  </a:lnTo>
                  <a:lnTo>
                    <a:pt x="162617" y="1351060"/>
                  </a:lnTo>
                  <a:lnTo>
                    <a:pt x="162617" y="1357438"/>
                  </a:lnTo>
                  <a:lnTo>
                    <a:pt x="170324" y="1366958"/>
                  </a:lnTo>
                  <a:lnTo>
                    <a:pt x="168992" y="1373337"/>
                  </a:lnTo>
                  <a:lnTo>
                    <a:pt x="171657" y="1378573"/>
                  </a:lnTo>
                  <a:lnTo>
                    <a:pt x="176795" y="1378573"/>
                  </a:lnTo>
                  <a:lnTo>
                    <a:pt x="188404" y="1395328"/>
                  </a:lnTo>
                  <a:lnTo>
                    <a:pt x="198680" y="1415986"/>
                  </a:lnTo>
                  <a:lnTo>
                    <a:pt x="201344" y="1436644"/>
                  </a:lnTo>
                  <a:lnTo>
                    <a:pt x="214190" y="1446925"/>
                  </a:lnTo>
                  <a:lnTo>
                    <a:pt x="214190" y="1475485"/>
                  </a:lnTo>
                  <a:lnTo>
                    <a:pt x="228368" y="1495191"/>
                  </a:lnTo>
                  <a:lnTo>
                    <a:pt x="229700" y="1500332"/>
                  </a:lnTo>
                  <a:lnTo>
                    <a:pt x="229700" y="1506805"/>
                  </a:lnTo>
                  <a:lnTo>
                    <a:pt x="228368" y="1509756"/>
                  </a:lnTo>
                  <a:lnTo>
                    <a:pt x="228368" y="1521371"/>
                  </a:lnTo>
                  <a:lnTo>
                    <a:pt x="230937" y="1527844"/>
                  </a:lnTo>
                  <a:lnTo>
                    <a:pt x="239977" y="1536888"/>
                  </a:lnTo>
                  <a:lnTo>
                    <a:pt x="250348" y="1542029"/>
                  </a:lnTo>
                  <a:lnTo>
                    <a:pt x="254250" y="1552310"/>
                  </a:lnTo>
                  <a:lnTo>
                    <a:pt x="256819" y="1565257"/>
                  </a:lnTo>
                  <a:lnTo>
                    <a:pt x="261957" y="1575634"/>
                  </a:lnTo>
                  <a:lnTo>
                    <a:pt x="268427" y="1587248"/>
                  </a:lnTo>
                  <a:lnTo>
                    <a:pt x="277467" y="1594959"/>
                  </a:lnTo>
                  <a:lnTo>
                    <a:pt x="286507" y="1598767"/>
                  </a:lnTo>
                  <a:lnTo>
                    <a:pt x="287744" y="1602670"/>
                  </a:lnTo>
                  <a:lnTo>
                    <a:pt x="290313" y="1611714"/>
                  </a:lnTo>
                  <a:lnTo>
                    <a:pt x="291645" y="1616855"/>
                  </a:lnTo>
                  <a:lnTo>
                    <a:pt x="291645" y="1623328"/>
                  </a:lnTo>
                  <a:lnTo>
                    <a:pt x="285460" y="1623995"/>
                  </a:lnTo>
                  <a:lnTo>
                    <a:pt x="278989" y="1627803"/>
                  </a:lnTo>
                  <a:lnTo>
                    <a:pt x="275183" y="1634276"/>
                  </a:lnTo>
                  <a:lnTo>
                    <a:pt x="276420" y="1647223"/>
                  </a:lnTo>
                  <a:lnTo>
                    <a:pt x="293167" y="1663978"/>
                  </a:lnTo>
                  <a:lnTo>
                    <a:pt x="298401" y="1660170"/>
                  </a:lnTo>
                  <a:lnTo>
                    <a:pt x="312579" y="1673022"/>
                  </a:lnTo>
                  <a:lnTo>
                    <a:pt x="314006" y="1681114"/>
                  </a:lnTo>
                  <a:lnTo>
                    <a:pt x="312769" y="1686255"/>
                  </a:lnTo>
                  <a:lnTo>
                    <a:pt x="312769" y="1687492"/>
                  </a:lnTo>
                  <a:lnTo>
                    <a:pt x="306298" y="1696536"/>
                  </a:lnTo>
                  <a:lnTo>
                    <a:pt x="299828" y="1706913"/>
                  </a:lnTo>
                  <a:lnTo>
                    <a:pt x="295927" y="1717194"/>
                  </a:lnTo>
                  <a:lnTo>
                    <a:pt x="293358" y="1723668"/>
                  </a:lnTo>
                  <a:lnTo>
                    <a:pt x="298591" y="1730141"/>
                  </a:lnTo>
                  <a:lnTo>
                    <a:pt x="301160" y="1736615"/>
                  </a:lnTo>
                  <a:lnTo>
                    <a:pt x="295927" y="1745659"/>
                  </a:lnTo>
                  <a:lnTo>
                    <a:pt x="290313" y="1757273"/>
                  </a:lnTo>
                  <a:lnTo>
                    <a:pt x="291645" y="1763651"/>
                  </a:lnTo>
                  <a:lnTo>
                    <a:pt x="292882" y="1771457"/>
                  </a:lnTo>
                  <a:lnTo>
                    <a:pt x="285174" y="1780501"/>
                  </a:lnTo>
                  <a:lnTo>
                    <a:pt x="280036" y="1790783"/>
                  </a:lnTo>
                  <a:lnTo>
                    <a:pt x="278704" y="1794686"/>
                  </a:lnTo>
                  <a:lnTo>
                    <a:pt x="278704" y="1798494"/>
                  </a:lnTo>
                  <a:lnTo>
                    <a:pt x="280036" y="1801159"/>
                  </a:lnTo>
                  <a:lnTo>
                    <a:pt x="281273" y="1802397"/>
                  </a:lnTo>
                  <a:lnTo>
                    <a:pt x="287744" y="1803730"/>
                  </a:lnTo>
                  <a:lnTo>
                    <a:pt x="294214" y="1807633"/>
                  </a:lnTo>
                  <a:lnTo>
                    <a:pt x="299352" y="1815344"/>
                  </a:lnTo>
                  <a:lnTo>
                    <a:pt x="301921" y="1832099"/>
                  </a:lnTo>
                  <a:lnTo>
                    <a:pt x="303254" y="1834670"/>
                  </a:lnTo>
                  <a:lnTo>
                    <a:pt x="305823" y="1836002"/>
                  </a:lnTo>
                  <a:lnTo>
                    <a:pt x="317431" y="1837335"/>
                  </a:lnTo>
                  <a:lnTo>
                    <a:pt x="341981" y="1837335"/>
                  </a:lnTo>
                  <a:lnTo>
                    <a:pt x="348356" y="1839810"/>
                  </a:lnTo>
                  <a:lnTo>
                    <a:pt x="362629" y="1842476"/>
                  </a:lnTo>
                  <a:lnTo>
                    <a:pt x="372145" y="1848949"/>
                  </a:lnTo>
                  <a:lnTo>
                    <a:pt x="384990" y="1851520"/>
                  </a:lnTo>
                  <a:lnTo>
                    <a:pt x="406971" y="1866942"/>
                  </a:lnTo>
                  <a:lnTo>
                    <a:pt x="421149" y="1870845"/>
                  </a:lnTo>
                  <a:lnTo>
                    <a:pt x="436659" y="1875986"/>
                  </a:lnTo>
                  <a:lnTo>
                    <a:pt x="449504" y="1878651"/>
                  </a:lnTo>
                  <a:lnTo>
                    <a:pt x="463682" y="1883792"/>
                  </a:lnTo>
                  <a:lnTo>
                    <a:pt x="477955" y="1896644"/>
                  </a:lnTo>
                  <a:lnTo>
                    <a:pt x="483093" y="1904450"/>
                  </a:lnTo>
                  <a:lnTo>
                    <a:pt x="488232" y="1912161"/>
                  </a:lnTo>
                  <a:lnTo>
                    <a:pt x="492133" y="1912161"/>
                  </a:lnTo>
                  <a:lnTo>
                    <a:pt x="494702" y="1914732"/>
                  </a:lnTo>
                  <a:lnTo>
                    <a:pt x="495939" y="1919872"/>
                  </a:lnTo>
                  <a:lnTo>
                    <a:pt x="498603" y="1923775"/>
                  </a:lnTo>
                  <a:lnTo>
                    <a:pt x="503742" y="1925013"/>
                  </a:lnTo>
                  <a:lnTo>
                    <a:pt x="506311" y="1926346"/>
                  </a:lnTo>
                  <a:lnTo>
                    <a:pt x="507643" y="1928916"/>
                  </a:lnTo>
                  <a:lnTo>
                    <a:pt x="506311" y="1934152"/>
                  </a:lnTo>
                  <a:lnTo>
                    <a:pt x="507643" y="1937960"/>
                  </a:lnTo>
                  <a:lnTo>
                    <a:pt x="506311" y="1944434"/>
                  </a:lnTo>
                  <a:lnTo>
                    <a:pt x="507643" y="1953477"/>
                  </a:lnTo>
                  <a:lnTo>
                    <a:pt x="510212" y="1956048"/>
                  </a:lnTo>
                  <a:lnTo>
                    <a:pt x="513828" y="1956048"/>
                  </a:lnTo>
                  <a:lnTo>
                    <a:pt x="524200" y="1971565"/>
                  </a:lnTo>
                  <a:lnTo>
                    <a:pt x="529338" y="1972803"/>
                  </a:lnTo>
                  <a:lnTo>
                    <a:pt x="524200" y="1967662"/>
                  </a:lnTo>
                  <a:lnTo>
                    <a:pt x="530670" y="1971565"/>
                  </a:lnTo>
                  <a:lnTo>
                    <a:pt x="549701" y="1990605"/>
                  </a:lnTo>
                  <a:lnTo>
                    <a:pt x="568731" y="1999649"/>
                  </a:lnTo>
                  <a:lnTo>
                    <a:pt x="575202" y="2007360"/>
                  </a:lnTo>
                  <a:lnTo>
                    <a:pt x="580340" y="2003552"/>
                  </a:lnTo>
                  <a:lnTo>
                    <a:pt x="600988" y="2004790"/>
                  </a:lnTo>
                  <a:lnTo>
                    <a:pt x="624301" y="2009930"/>
                  </a:lnTo>
                  <a:lnTo>
                    <a:pt x="630676" y="2016404"/>
                  </a:lnTo>
                  <a:lnTo>
                    <a:pt x="638479" y="2034492"/>
                  </a:lnTo>
                  <a:lnTo>
                    <a:pt x="642285" y="2059053"/>
                  </a:lnTo>
                  <a:lnTo>
                    <a:pt x="641048" y="2068097"/>
                  </a:lnTo>
                  <a:lnTo>
                    <a:pt x="637147" y="2072000"/>
                  </a:lnTo>
                  <a:lnTo>
                    <a:pt x="632008" y="2073238"/>
                  </a:lnTo>
                  <a:lnTo>
                    <a:pt x="632008" y="2077141"/>
                  </a:lnTo>
                  <a:lnTo>
                    <a:pt x="633340" y="2080949"/>
                  </a:lnTo>
                  <a:lnTo>
                    <a:pt x="634577" y="2082281"/>
                  </a:lnTo>
                  <a:lnTo>
                    <a:pt x="644093" y="2086089"/>
                  </a:lnTo>
                  <a:lnTo>
                    <a:pt x="646662" y="2089993"/>
                  </a:lnTo>
                  <a:lnTo>
                    <a:pt x="651800" y="2095133"/>
                  </a:lnTo>
                  <a:lnTo>
                    <a:pt x="654464" y="2095133"/>
                  </a:lnTo>
                  <a:lnTo>
                    <a:pt x="657034" y="2093895"/>
                  </a:lnTo>
                  <a:lnTo>
                    <a:pt x="658271" y="2091325"/>
                  </a:lnTo>
                  <a:lnTo>
                    <a:pt x="659603" y="2084852"/>
                  </a:lnTo>
                  <a:lnTo>
                    <a:pt x="660840" y="2083614"/>
                  </a:lnTo>
                  <a:lnTo>
                    <a:pt x="662172" y="2082281"/>
                  </a:lnTo>
                  <a:lnTo>
                    <a:pt x="663409" y="2080949"/>
                  </a:lnTo>
                  <a:lnTo>
                    <a:pt x="668642" y="2082281"/>
                  </a:lnTo>
                  <a:lnTo>
                    <a:pt x="671211" y="2082281"/>
                  </a:lnTo>
                  <a:lnTo>
                    <a:pt x="672448" y="2083614"/>
                  </a:lnTo>
                  <a:lnTo>
                    <a:pt x="672448" y="2087422"/>
                  </a:lnTo>
                  <a:lnTo>
                    <a:pt x="677682" y="2087422"/>
                  </a:lnTo>
                  <a:lnTo>
                    <a:pt x="687958" y="2093895"/>
                  </a:lnTo>
                  <a:lnTo>
                    <a:pt x="694429" y="2101607"/>
                  </a:lnTo>
                  <a:lnTo>
                    <a:pt x="702136" y="2115791"/>
                  </a:lnTo>
                  <a:lnTo>
                    <a:pt x="715077" y="2133879"/>
                  </a:lnTo>
                  <a:lnTo>
                    <a:pt x="716314" y="2135117"/>
                  </a:lnTo>
                  <a:lnTo>
                    <a:pt x="718978" y="2135117"/>
                  </a:lnTo>
                  <a:lnTo>
                    <a:pt x="718978" y="2133879"/>
                  </a:lnTo>
                  <a:lnTo>
                    <a:pt x="715077" y="2131309"/>
                  </a:lnTo>
                  <a:lnTo>
                    <a:pt x="717646" y="2129976"/>
                  </a:lnTo>
                  <a:lnTo>
                    <a:pt x="720215" y="2131309"/>
                  </a:lnTo>
                  <a:lnTo>
                    <a:pt x="721548" y="2131309"/>
                  </a:lnTo>
                  <a:lnTo>
                    <a:pt x="724117" y="2137782"/>
                  </a:lnTo>
                  <a:lnTo>
                    <a:pt x="738294" y="2153204"/>
                  </a:lnTo>
                  <a:lnTo>
                    <a:pt x="747810" y="2172244"/>
                  </a:lnTo>
                  <a:lnTo>
                    <a:pt x="763320" y="2187666"/>
                  </a:lnTo>
                  <a:lnTo>
                    <a:pt x="791866" y="2236789"/>
                  </a:lnTo>
                  <a:lnTo>
                    <a:pt x="799573" y="2266491"/>
                  </a:lnTo>
                  <a:lnTo>
                    <a:pt x="803475" y="2293527"/>
                  </a:lnTo>
                  <a:lnTo>
                    <a:pt x="802142" y="2324562"/>
                  </a:lnTo>
                  <a:lnTo>
                    <a:pt x="794435" y="2327132"/>
                  </a:lnTo>
                  <a:lnTo>
                    <a:pt x="793198" y="2329703"/>
                  </a:lnTo>
                  <a:lnTo>
                    <a:pt x="793198" y="2336176"/>
                  </a:lnTo>
                  <a:lnTo>
                    <a:pt x="794435" y="2342650"/>
                  </a:lnTo>
                  <a:lnTo>
                    <a:pt x="795767" y="2345220"/>
                  </a:lnTo>
                  <a:lnTo>
                    <a:pt x="797004" y="2345220"/>
                  </a:lnTo>
                  <a:lnTo>
                    <a:pt x="799573" y="2341317"/>
                  </a:lnTo>
                  <a:lnTo>
                    <a:pt x="800905" y="2340080"/>
                  </a:lnTo>
                  <a:lnTo>
                    <a:pt x="802142" y="2341317"/>
                  </a:lnTo>
                  <a:lnTo>
                    <a:pt x="803475" y="2343887"/>
                  </a:lnTo>
                  <a:lnTo>
                    <a:pt x="803475" y="2345220"/>
                  </a:lnTo>
                  <a:lnTo>
                    <a:pt x="800905" y="2347791"/>
                  </a:lnTo>
                  <a:lnTo>
                    <a:pt x="797004" y="2349124"/>
                  </a:lnTo>
                  <a:lnTo>
                    <a:pt x="795767" y="2350361"/>
                  </a:lnTo>
                  <a:lnTo>
                    <a:pt x="794435" y="2351694"/>
                  </a:lnTo>
                  <a:lnTo>
                    <a:pt x="793198" y="2356835"/>
                  </a:lnTo>
                  <a:lnTo>
                    <a:pt x="794435" y="2359405"/>
                  </a:lnTo>
                  <a:lnTo>
                    <a:pt x="795767" y="2361975"/>
                  </a:lnTo>
                  <a:lnTo>
                    <a:pt x="795767" y="2360738"/>
                  </a:lnTo>
                  <a:lnTo>
                    <a:pt x="798336" y="2359405"/>
                  </a:lnTo>
                  <a:lnTo>
                    <a:pt x="798336" y="2356835"/>
                  </a:lnTo>
                  <a:lnTo>
                    <a:pt x="800905" y="2355597"/>
                  </a:lnTo>
                  <a:lnTo>
                    <a:pt x="804807" y="2355597"/>
                  </a:lnTo>
                  <a:lnTo>
                    <a:pt x="809945" y="2358167"/>
                  </a:lnTo>
                  <a:lnTo>
                    <a:pt x="812514" y="2363308"/>
                  </a:lnTo>
                  <a:lnTo>
                    <a:pt x="815083" y="2369781"/>
                  </a:lnTo>
                  <a:lnTo>
                    <a:pt x="816415" y="2373589"/>
                  </a:lnTo>
                  <a:lnTo>
                    <a:pt x="816415" y="2377493"/>
                  </a:lnTo>
                  <a:lnTo>
                    <a:pt x="817652" y="2382633"/>
                  </a:lnTo>
                  <a:lnTo>
                    <a:pt x="817652" y="2386537"/>
                  </a:lnTo>
                  <a:lnTo>
                    <a:pt x="816415" y="2387774"/>
                  </a:lnTo>
                  <a:lnTo>
                    <a:pt x="816415" y="2389107"/>
                  </a:lnTo>
                  <a:lnTo>
                    <a:pt x="815083" y="2390440"/>
                  </a:lnTo>
                  <a:lnTo>
                    <a:pt x="813846" y="2389107"/>
                  </a:lnTo>
                  <a:lnTo>
                    <a:pt x="811182" y="2385299"/>
                  </a:lnTo>
                  <a:lnTo>
                    <a:pt x="809945" y="2378825"/>
                  </a:lnTo>
                  <a:lnTo>
                    <a:pt x="808613" y="2367211"/>
                  </a:lnTo>
                  <a:lnTo>
                    <a:pt x="807376" y="2363308"/>
                  </a:lnTo>
                  <a:lnTo>
                    <a:pt x="804807" y="2361975"/>
                  </a:lnTo>
                  <a:lnTo>
                    <a:pt x="803475" y="2360738"/>
                  </a:lnTo>
                  <a:lnTo>
                    <a:pt x="802142" y="2360738"/>
                  </a:lnTo>
                  <a:lnTo>
                    <a:pt x="798336" y="2363308"/>
                  </a:lnTo>
                  <a:lnTo>
                    <a:pt x="799573" y="2367211"/>
                  </a:lnTo>
                  <a:lnTo>
                    <a:pt x="803475" y="2367211"/>
                  </a:lnTo>
                  <a:lnTo>
                    <a:pt x="806044" y="2380063"/>
                  </a:lnTo>
                  <a:lnTo>
                    <a:pt x="807376" y="2403291"/>
                  </a:lnTo>
                  <a:lnTo>
                    <a:pt x="1262875" y="2456222"/>
                  </a:lnTo>
                  <a:lnTo>
                    <a:pt x="1269345" y="2453652"/>
                  </a:lnTo>
                  <a:close/>
                  <a:moveTo>
                    <a:pt x="1123951" y="2311044"/>
                  </a:moveTo>
                  <a:lnTo>
                    <a:pt x="1123951" y="2314947"/>
                  </a:lnTo>
                  <a:lnTo>
                    <a:pt x="1122809" y="2314947"/>
                  </a:lnTo>
                  <a:lnTo>
                    <a:pt x="1121572" y="2316185"/>
                  </a:lnTo>
                  <a:lnTo>
                    <a:pt x="1120240" y="2316185"/>
                  </a:lnTo>
                  <a:lnTo>
                    <a:pt x="1119003" y="2314947"/>
                  </a:lnTo>
                  <a:lnTo>
                    <a:pt x="1117671" y="2316185"/>
                  </a:lnTo>
                  <a:lnTo>
                    <a:pt x="1119003" y="2317517"/>
                  </a:lnTo>
                  <a:lnTo>
                    <a:pt x="1117671" y="2318755"/>
                  </a:lnTo>
                  <a:lnTo>
                    <a:pt x="1117671" y="2320088"/>
                  </a:lnTo>
                  <a:lnTo>
                    <a:pt x="1115102" y="2320088"/>
                  </a:lnTo>
                  <a:lnTo>
                    <a:pt x="1115102" y="2321325"/>
                  </a:lnTo>
                  <a:lnTo>
                    <a:pt x="1113294" y="2321325"/>
                  </a:lnTo>
                  <a:lnTo>
                    <a:pt x="1110725" y="2322658"/>
                  </a:lnTo>
                  <a:lnTo>
                    <a:pt x="1108155" y="2323896"/>
                  </a:lnTo>
                  <a:lnTo>
                    <a:pt x="1108155" y="2325229"/>
                  </a:lnTo>
                  <a:lnTo>
                    <a:pt x="1106918" y="2326561"/>
                  </a:lnTo>
                  <a:lnTo>
                    <a:pt x="1105586" y="2326561"/>
                  </a:lnTo>
                  <a:lnTo>
                    <a:pt x="1105586" y="2329132"/>
                  </a:lnTo>
                  <a:lnTo>
                    <a:pt x="1104254" y="2330369"/>
                  </a:lnTo>
                  <a:lnTo>
                    <a:pt x="1103017" y="2331702"/>
                  </a:lnTo>
                  <a:lnTo>
                    <a:pt x="1101685" y="2332940"/>
                  </a:lnTo>
                  <a:lnTo>
                    <a:pt x="1101685" y="2331702"/>
                  </a:lnTo>
                  <a:lnTo>
                    <a:pt x="1100448" y="2331702"/>
                  </a:lnTo>
                  <a:lnTo>
                    <a:pt x="1100448" y="2330369"/>
                  </a:lnTo>
                  <a:lnTo>
                    <a:pt x="1099116" y="2331702"/>
                  </a:lnTo>
                  <a:lnTo>
                    <a:pt x="1097879" y="2331702"/>
                  </a:lnTo>
                  <a:lnTo>
                    <a:pt x="1097879" y="2330369"/>
                  </a:lnTo>
                  <a:lnTo>
                    <a:pt x="1096547" y="2329132"/>
                  </a:lnTo>
                  <a:lnTo>
                    <a:pt x="1096547" y="2331702"/>
                  </a:lnTo>
                  <a:lnTo>
                    <a:pt x="1097879" y="2332940"/>
                  </a:lnTo>
                  <a:lnTo>
                    <a:pt x="1099116" y="2334272"/>
                  </a:lnTo>
                  <a:lnTo>
                    <a:pt x="1100448" y="2334272"/>
                  </a:lnTo>
                  <a:lnTo>
                    <a:pt x="1099116" y="2335605"/>
                  </a:lnTo>
                  <a:lnTo>
                    <a:pt x="1097879" y="2336843"/>
                  </a:lnTo>
                  <a:lnTo>
                    <a:pt x="1096547" y="2335605"/>
                  </a:lnTo>
                  <a:lnTo>
                    <a:pt x="1095215" y="2334272"/>
                  </a:lnTo>
                  <a:lnTo>
                    <a:pt x="1092645" y="2334272"/>
                  </a:lnTo>
                  <a:lnTo>
                    <a:pt x="1091408" y="2332940"/>
                  </a:lnTo>
                  <a:lnTo>
                    <a:pt x="1090076" y="2331702"/>
                  </a:lnTo>
                  <a:lnTo>
                    <a:pt x="1088839" y="2331702"/>
                  </a:lnTo>
                  <a:lnTo>
                    <a:pt x="1087507" y="2330369"/>
                  </a:lnTo>
                  <a:lnTo>
                    <a:pt x="1086175" y="2330369"/>
                  </a:lnTo>
                  <a:lnTo>
                    <a:pt x="1087507" y="2329132"/>
                  </a:lnTo>
                  <a:lnTo>
                    <a:pt x="1086175" y="2327799"/>
                  </a:lnTo>
                  <a:lnTo>
                    <a:pt x="1086175" y="2325229"/>
                  </a:lnTo>
                  <a:lnTo>
                    <a:pt x="1084938" y="2323896"/>
                  </a:lnTo>
                  <a:lnTo>
                    <a:pt x="1084938" y="2321325"/>
                  </a:lnTo>
                  <a:lnTo>
                    <a:pt x="1083606" y="2321325"/>
                  </a:lnTo>
                  <a:lnTo>
                    <a:pt x="1082369" y="2320088"/>
                  </a:lnTo>
                  <a:lnTo>
                    <a:pt x="1082369" y="2317517"/>
                  </a:lnTo>
                  <a:lnTo>
                    <a:pt x="1081037" y="2317517"/>
                  </a:lnTo>
                  <a:lnTo>
                    <a:pt x="1079800" y="2316185"/>
                  </a:lnTo>
                  <a:lnTo>
                    <a:pt x="1078468" y="2314947"/>
                  </a:lnTo>
                  <a:lnTo>
                    <a:pt x="1077231" y="2314947"/>
                  </a:lnTo>
                  <a:lnTo>
                    <a:pt x="1077231" y="2305427"/>
                  </a:lnTo>
                  <a:lnTo>
                    <a:pt x="1075898" y="2304190"/>
                  </a:lnTo>
                  <a:lnTo>
                    <a:pt x="1074661" y="2301619"/>
                  </a:lnTo>
                  <a:lnTo>
                    <a:pt x="1074661" y="2286102"/>
                  </a:lnTo>
                  <a:lnTo>
                    <a:pt x="1073329" y="2283531"/>
                  </a:lnTo>
                  <a:lnTo>
                    <a:pt x="1071997" y="2282294"/>
                  </a:lnTo>
                  <a:lnTo>
                    <a:pt x="1069428" y="2280961"/>
                  </a:lnTo>
                  <a:lnTo>
                    <a:pt x="1069428" y="2279724"/>
                  </a:lnTo>
                  <a:lnTo>
                    <a:pt x="1068191" y="2278391"/>
                  </a:lnTo>
                  <a:lnTo>
                    <a:pt x="1066859" y="2278391"/>
                  </a:lnTo>
                  <a:lnTo>
                    <a:pt x="1066859" y="2277058"/>
                  </a:lnTo>
                  <a:lnTo>
                    <a:pt x="1065717" y="2277058"/>
                  </a:lnTo>
                  <a:lnTo>
                    <a:pt x="1065717" y="2273250"/>
                  </a:lnTo>
                  <a:lnTo>
                    <a:pt x="1064385" y="2271917"/>
                  </a:lnTo>
                  <a:lnTo>
                    <a:pt x="1063053" y="2270585"/>
                  </a:lnTo>
                  <a:lnTo>
                    <a:pt x="1061816" y="2268014"/>
                  </a:lnTo>
                  <a:lnTo>
                    <a:pt x="1059247" y="2265444"/>
                  </a:lnTo>
                  <a:lnTo>
                    <a:pt x="1057914" y="2262873"/>
                  </a:lnTo>
                  <a:lnTo>
                    <a:pt x="1056677" y="2261541"/>
                  </a:lnTo>
                  <a:lnTo>
                    <a:pt x="1054013" y="2257733"/>
                  </a:lnTo>
                  <a:lnTo>
                    <a:pt x="1052776" y="2256400"/>
                  </a:lnTo>
                  <a:lnTo>
                    <a:pt x="1052776" y="2255162"/>
                  </a:lnTo>
                  <a:lnTo>
                    <a:pt x="1051444" y="2252592"/>
                  </a:lnTo>
                  <a:lnTo>
                    <a:pt x="1051444" y="2248689"/>
                  </a:lnTo>
                  <a:lnTo>
                    <a:pt x="1052776" y="2244786"/>
                  </a:lnTo>
                  <a:lnTo>
                    <a:pt x="1052776" y="2242786"/>
                  </a:lnTo>
                  <a:lnTo>
                    <a:pt x="1051444" y="2241454"/>
                  </a:lnTo>
                  <a:lnTo>
                    <a:pt x="1051444" y="2240216"/>
                  </a:lnTo>
                  <a:lnTo>
                    <a:pt x="1050207" y="2237646"/>
                  </a:lnTo>
                  <a:lnTo>
                    <a:pt x="1050207" y="2232505"/>
                  </a:lnTo>
                  <a:lnTo>
                    <a:pt x="1051444" y="2232505"/>
                  </a:lnTo>
                  <a:lnTo>
                    <a:pt x="1052776" y="2231172"/>
                  </a:lnTo>
                  <a:lnTo>
                    <a:pt x="1054013" y="2229840"/>
                  </a:lnTo>
                  <a:lnTo>
                    <a:pt x="1061816" y="2229840"/>
                  </a:lnTo>
                  <a:lnTo>
                    <a:pt x="1068286" y="2231172"/>
                  </a:lnTo>
                  <a:lnTo>
                    <a:pt x="1072092" y="2232505"/>
                  </a:lnTo>
                  <a:lnTo>
                    <a:pt x="1073424" y="2233742"/>
                  </a:lnTo>
                  <a:lnTo>
                    <a:pt x="1074757" y="2235075"/>
                  </a:lnTo>
                  <a:lnTo>
                    <a:pt x="1075994" y="2237646"/>
                  </a:lnTo>
                  <a:lnTo>
                    <a:pt x="1077326" y="2241454"/>
                  </a:lnTo>
                  <a:lnTo>
                    <a:pt x="1079895" y="2245357"/>
                  </a:lnTo>
                  <a:lnTo>
                    <a:pt x="1081132" y="2250593"/>
                  </a:lnTo>
                  <a:lnTo>
                    <a:pt x="1083701" y="2253163"/>
                  </a:lnTo>
                  <a:lnTo>
                    <a:pt x="1085033" y="2255733"/>
                  </a:lnTo>
                  <a:lnTo>
                    <a:pt x="1087602" y="2260874"/>
                  </a:lnTo>
                  <a:lnTo>
                    <a:pt x="1088934" y="2263445"/>
                  </a:lnTo>
                  <a:lnTo>
                    <a:pt x="1092741" y="2269918"/>
                  </a:lnTo>
                  <a:lnTo>
                    <a:pt x="1095310" y="2273821"/>
                  </a:lnTo>
                  <a:lnTo>
                    <a:pt x="1097974" y="2276392"/>
                  </a:lnTo>
                  <a:lnTo>
                    <a:pt x="1100543" y="2278962"/>
                  </a:lnTo>
                  <a:lnTo>
                    <a:pt x="1101780" y="2280295"/>
                  </a:lnTo>
                  <a:lnTo>
                    <a:pt x="1104349" y="2280295"/>
                  </a:lnTo>
                  <a:lnTo>
                    <a:pt x="1107014" y="2278962"/>
                  </a:lnTo>
                  <a:lnTo>
                    <a:pt x="1109583" y="2280295"/>
                  </a:lnTo>
                  <a:lnTo>
                    <a:pt x="1112152" y="2281532"/>
                  </a:lnTo>
                  <a:lnTo>
                    <a:pt x="1114721" y="2282865"/>
                  </a:lnTo>
                  <a:lnTo>
                    <a:pt x="1115958" y="2286673"/>
                  </a:lnTo>
                  <a:lnTo>
                    <a:pt x="1118622" y="2289243"/>
                  </a:lnTo>
                  <a:lnTo>
                    <a:pt x="1119859" y="2291814"/>
                  </a:lnTo>
                  <a:lnTo>
                    <a:pt x="1121191" y="2293147"/>
                  </a:lnTo>
                  <a:lnTo>
                    <a:pt x="1121191" y="2295717"/>
                  </a:lnTo>
                  <a:lnTo>
                    <a:pt x="1122428" y="2297050"/>
                  </a:lnTo>
                  <a:lnTo>
                    <a:pt x="1122428" y="2302190"/>
                  </a:lnTo>
                  <a:lnTo>
                    <a:pt x="1123761" y="2304761"/>
                  </a:lnTo>
                  <a:lnTo>
                    <a:pt x="1123761" y="2309426"/>
                  </a:lnTo>
                  <a:lnTo>
                    <a:pt x="1124998" y="2309426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2A22B267-E726-4EBC-38B5-884928472C09}"/>
                </a:ext>
              </a:extLst>
            </p:cNvPr>
            <p:cNvSpPr/>
            <p:nvPr/>
          </p:nvSpPr>
          <p:spPr>
            <a:xfrm>
              <a:off x="2595370" y="4959531"/>
              <a:ext cx="1125364" cy="1161897"/>
            </a:xfrm>
            <a:custGeom>
              <a:avLst/>
              <a:gdLst>
                <a:gd name="connsiteX0" fmla="*/ 473483 w 1252978"/>
                <a:gd name="connsiteY0" fmla="*/ 1205882 h 1293655"/>
                <a:gd name="connsiteX1" fmla="*/ 477384 w 1252978"/>
                <a:gd name="connsiteY1" fmla="*/ 1189127 h 1293655"/>
                <a:gd name="connsiteX2" fmla="*/ 474815 w 1252978"/>
                <a:gd name="connsiteY2" fmla="*/ 1187795 h 1293655"/>
                <a:gd name="connsiteX3" fmla="*/ 479953 w 1252978"/>
                <a:gd name="connsiteY3" fmla="*/ 1182654 h 1293655"/>
                <a:gd name="connsiteX4" fmla="*/ 829642 w 1252978"/>
                <a:gd name="connsiteY4" fmla="*/ 1217496 h 1293655"/>
                <a:gd name="connsiteX5" fmla="*/ 1158682 w 1252978"/>
                <a:gd name="connsiteY5" fmla="*/ 1245961 h 1293655"/>
                <a:gd name="connsiteX6" fmla="*/ 1210350 w 1252978"/>
                <a:gd name="connsiteY6" fmla="*/ 623552 h 1293655"/>
                <a:gd name="connsiteX7" fmla="*/ 1238706 w 1252978"/>
                <a:gd name="connsiteY7" fmla="*/ 228572 h 1293655"/>
                <a:gd name="connsiteX8" fmla="*/ 1243939 w 1252978"/>
                <a:gd name="connsiteY8" fmla="*/ 228572 h 1293655"/>
                <a:gd name="connsiteX9" fmla="*/ 1252979 w 1252978"/>
                <a:gd name="connsiteY9" fmla="*/ 113667 h 1293655"/>
                <a:gd name="connsiteX10" fmla="*/ 1073520 w 1252978"/>
                <a:gd name="connsiteY10" fmla="*/ 100720 h 1293655"/>
                <a:gd name="connsiteX11" fmla="*/ 717456 w 1252978"/>
                <a:gd name="connsiteY11" fmla="*/ 67115 h 1293655"/>
                <a:gd name="connsiteX12" fmla="*/ 563878 w 1252978"/>
                <a:gd name="connsiteY12" fmla="*/ 50360 h 1293655"/>
                <a:gd name="connsiteX13" fmla="*/ 562546 w 1252978"/>
                <a:gd name="connsiteY13" fmla="*/ 47790 h 1293655"/>
                <a:gd name="connsiteX14" fmla="*/ 175463 w 1252978"/>
                <a:gd name="connsiteY14" fmla="*/ 0 h 1293655"/>
                <a:gd name="connsiteX15" fmla="*/ 0 w 1252978"/>
                <a:gd name="connsiteY15" fmla="*/ 1271760 h 1293655"/>
                <a:gd name="connsiteX16" fmla="*/ 160048 w 1252978"/>
                <a:gd name="connsiteY16" fmla="*/ 1293655 h 1293655"/>
                <a:gd name="connsiteX17" fmla="*/ 172894 w 1252978"/>
                <a:gd name="connsiteY17" fmla="*/ 1194268 h 1293655"/>
                <a:gd name="connsiteX18" fmla="*/ 487566 w 1252978"/>
                <a:gd name="connsiteY18" fmla="*/ 1231395 h 1293655"/>
                <a:gd name="connsiteX19" fmla="*/ 490325 w 1252978"/>
                <a:gd name="connsiteY19" fmla="*/ 1231681 h 1293655"/>
                <a:gd name="connsiteX20" fmla="*/ 477384 w 1252978"/>
                <a:gd name="connsiteY20" fmla="*/ 1222637 h 1293655"/>
                <a:gd name="connsiteX21" fmla="*/ 473483 w 1252978"/>
                <a:gd name="connsiteY21" fmla="*/ 1205882 h 1293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52978" h="1293655">
                  <a:moveTo>
                    <a:pt x="473483" y="1205882"/>
                  </a:moveTo>
                  <a:lnTo>
                    <a:pt x="477384" y="1189127"/>
                  </a:lnTo>
                  <a:lnTo>
                    <a:pt x="474815" y="1187795"/>
                  </a:lnTo>
                  <a:lnTo>
                    <a:pt x="479953" y="1182654"/>
                  </a:lnTo>
                  <a:lnTo>
                    <a:pt x="829642" y="1217496"/>
                  </a:lnTo>
                  <a:lnTo>
                    <a:pt x="1158682" y="1245961"/>
                  </a:lnTo>
                  <a:lnTo>
                    <a:pt x="1210350" y="623552"/>
                  </a:lnTo>
                  <a:lnTo>
                    <a:pt x="1238706" y="228572"/>
                  </a:lnTo>
                  <a:lnTo>
                    <a:pt x="1243939" y="228572"/>
                  </a:lnTo>
                  <a:lnTo>
                    <a:pt x="1252979" y="113667"/>
                  </a:lnTo>
                  <a:lnTo>
                    <a:pt x="1073520" y="100720"/>
                  </a:lnTo>
                  <a:lnTo>
                    <a:pt x="717456" y="67115"/>
                  </a:lnTo>
                  <a:lnTo>
                    <a:pt x="563878" y="50360"/>
                  </a:lnTo>
                  <a:lnTo>
                    <a:pt x="562546" y="47790"/>
                  </a:lnTo>
                  <a:lnTo>
                    <a:pt x="175463" y="0"/>
                  </a:lnTo>
                  <a:lnTo>
                    <a:pt x="0" y="1271760"/>
                  </a:lnTo>
                  <a:lnTo>
                    <a:pt x="160048" y="1293655"/>
                  </a:lnTo>
                  <a:lnTo>
                    <a:pt x="172894" y="1194268"/>
                  </a:lnTo>
                  <a:lnTo>
                    <a:pt x="487566" y="1231395"/>
                  </a:lnTo>
                  <a:lnTo>
                    <a:pt x="490325" y="1231681"/>
                  </a:lnTo>
                  <a:lnTo>
                    <a:pt x="477384" y="1222637"/>
                  </a:lnTo>
                  <a:lnTo>
                    <a:pt x="473483" y="1205882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B0DE56BC-EC3A-D3A3-45BD-2FA0FFDC0090}"/>
                </a:ext>
              </a:extLst>
            </p:cNvPr>
            <p:cNvSpPr/>
            <p:nvPr/>
          </p:nvSpPr>
          <p:spPr>
            <a:xfrm>
              <a:off x="1656655" y="4828541"/>
              <a:ext cx="1096306" cy="1273221"/>
            </a:xfrm>
            <a:custGeom>
              <a:avLst/>
              <a:gdLst>
                <a:gd name="connsiteX0" fmla="*/ 1000061 w 1220626"/>
                <a:gd name="connsiteY0" fmla="*/ 114905 h 1417603"/>
                <a:gd name="connsiteX1" fmla="*/ 965140 w 1220626"/>
                <a:gd name="connsiteY1" fmla="*/ 107099 h 1417603"/>
                <a:gd name="connsiteX2" fmla="*/ 734203 w 1220626"/>
                <a:gd name="connsiteY2" fmla="*/ 70923 h 1417603"/>
                <a:gd name="connsiteX3" fmla="*/ 338080 w 1220626"/>
                <a:gd name="connsiteY3" fmla="*/ 0 h 1417603"/>
                <a:gd name="connsiteX4" fmla="*/ 303158 w 1220626"/>
                <a:gd name="connsiteY4" fmla="*/ 176879 h 1417603"/>
                <a:gd name="connsiteX5" fmla="*/ 287744 w 1220626"/>
                <a:gd name="connsiteY5" fmla="*/ 193634 h 1417603"/>
                <a:gd name="connsiteX6" fmla="*/ 279941 w 1220626"/>
                <a:gd name="connsiteY6" fmla="*/ 211722 h 1417603"/>
                <a:gd name="connsiteX7" fmla="*/ 260625 w 1220626"/>
                <a:gd name="connsiteY7" fmla="*/ 212960 h 1417603"/>
                <a:gd name="connsiteX8" fmla="*/ 251585 w 1220626"/>
                <a:gd name="connsiteY8" fmla="*/ 202678 h 1417603"/>
                <a:gd name="connsiteX9" fmla="*/ 250253 w 1220626"/>
                <a:gd name="connsiteY9" fmla="*/ 188494 h 1417603"/>
                <a:gd name="connsiteX10" fmla="*/ 239977 w 1220626"/>
                <a:gd name="connsiteY10" fmla="*/ 178117 h 1417603"/>
                <a:gd name="connsiteX11" fmla="*/ 225799 w 1220626"/>
                <a:gd name="connsiteY11" fmla="*/ 180687 h 1417603"/>
                <a:gd name="connsiteX12" fmla="*/ 214190 w 1220626"/>
                <a:gd name="connsiteY12" fmla="*/ 171644 h 1417603"/>
                <a:gd name="connsiteX13" fmla="*/ 201249 w 1220626"/>
                <a:gd name="connsiteY13" fmla="*/ 172976 h 1417603"/>
                <a:gd name="connsiteX14" fmla="*/ 197348 w 1220626"/>
                <a:gd name="connsiteY14" fmla="*/ 170406 h 1417603"/>
                <a:gd name="connsiteX15" fmla="*/ 175463 w 1220626"/>
                <a:gd name="connsiteY15" fmla="*/ 180687 h 1417603"/>
                <a:gd name="connsiteX16" fmla="*/ 175463 w 1220626"/>
                <a:gd name="connsiteY16" fmla="*/ 192302 h 1417603"/>
                <a:gd name="connsiteX17" fmla="*/ 170229 w 1220626"/>
                <a:gd name="connsiteY17" fmla="*/ 197537 h 1417603"/>
                <a:gd name="connsiteX18" fmla="*/ 170229 w 1220626"/>
                <a:gd name="connsiteY18" fmla="*/ 210389 h 1417603"/>
                <a:gd name="connsiteX19" fmla="*/ 179364 w 1220626"/>
                <a:gd name="connsiteY19" fmla="*/ 228477 h 1417603"/>
                <a:gd name="connsiteX20" fmla="*/ 171561 w 1220626"/>
                <a:gd name="connsiteY20" fmla="*/ 233618 h 1417603"/>
                <a:gd name="connsiteX21" fmla="*/ 166423 w 1220626"/>
                <a:gd name="connsiteY21" fmla="*/ 263320 h 1417603"/>
                <a:gd name="connsiteX22" fmla="*/ 168992 w 1220626"/>
                <a:gd name="connsiteY22" fmla="*/ 268556 h 1417603"/>
                <a:gd name="connsiteX23" fmla="*/ 166423 w 1220626"/>
                <a:gd name="connsiteY23" fmla="*/ 277504 h 1417603"/>
                <a:gd name="connsiteX24" fmla="*/ 171561 w 1220626"/>
                <a:gd name="connsiteY24" fmla="*/ 287881 h 1417603"/>
                <a:gd name="connsiteX25" fmla="*/ 166423 w 1220626"/>
                <a:gd name="connsiteY25" fmla="*/ 293022 h 1417603"/>
                <a:gd name="connsiteX26" fmla="*/ 167660 w 1220626"/>
                <a:gd name="connsiteY26" fmla="*/ 298258 h 1417603"/>
                <a:gd name="connsiteX27" fmla="*/ 159953 w 1220626"/>
                <a:gd name="connsiteY27" fmla="*/ 312347 h 1417603"/>
                <a:gd name="connsiteX28" fmla="*/ 168992 w 1220626"/>
                <a:gd name="connsiteY28" fmla="*/ 345952 h 1417603"/>
                <a:gd name="connsiteX29" fmla="*/ 167660 w 1220626"/>
                <a:gd name="connsiteY29" fmla="*/ 376892 h 1417603"/>
                <a:gd name="connsiteX30" fmla="*/ 162522 w 1220626"/>
                <a:gd name="connsiteY30" fmla="*/ 394980 h 1417603"/>
                <a:gd name="connsiteX31" fmla="*/ 149676 w 1220626"/>
                <a:gd name="connsiteY31" fmla="*/ 398883 h 1417603"/>
                <a:gd name="connsiteX32" fmla="*/ 154814 w 1220626"/>
                <a:gd name="connsiteY32" fmla="*/ 410497 h 1417603"/>
                <a:gd name="connsiteX33" fmla="*/ 147012 w 1220626"/>
                <a:gd name="connsiteY33" fmla="*/ 415638 h 1417603"/>
                <a:gd name="connsiteX34" fmla="*/ 145775 w 1220626"/>
                <a:gd name="connsiteY34" fmla="*/ 424777 h 1417603"/>
                <a:gd name="connsiteX35" fmla="*/ 141874 w 1220626"/>
                <a:gd name="connsiteY35" fmla="*/ 453146 h 1417603"/>
                <a:gd name="connsiteX36" fmla="*/ 149676 w 1220626"/>
                <a:gd name="connsiteY36" fmla="*/ 464760 h 1417603"/>
                <a:gd name="connsiteX37" fmla="*/ 152245 w 1220626"/>
                <a:gd name="connsiteY37" fmla="*/ 482753 h 1417603"/>
                <a:gd name="connsiteX38" fmla="*/ 158621 w 1220626"/>
                <a:gd name="connsiteY38" fmla="*/ 486656 h 1417603"/>
                <a:gd name="connsiteX39" fmla="*/ 163854 w 1220626"/>
                <a:gd name="connsiteY39" fmla="*/ 495700 h 1417603"/>
                <a:gd name="connsiteX40" fmla="*/ 166423 w 1220626"/>
                <a:gd name="connsiteY40" fmla="*/ 520261 h 1417603"/>
                <a:gd name="connsiteX41" fmla="*/ 163854 w 1220626"/>
                <a:gd name="connsiteY41" fmla="*/ 521499 h 1417603"/>
                <a:gd name="connsiteX42" fmla="*/ 171561 w 1220626"/>
                <a:gd name="connsiteY42" fmla="*/ 538349 h 1417603"/>
                <a:gd name="connsiteX43" fmla="*/ 167660 w 1220626"/>
                <a:gd name="connsiteY43" fmla="*/ 553771 h 1417603"/>
                <a:gd name="connsiteX44" fmla="*/ 176700 w 1220626"/>
                <a:gd name="connsiteY44" fmla="*/ 557674 h 1417603"/>
                <a:gd name="connsiteX45" fmla="*/ 183170 w 1220626"/>
                <a:gd name="connsiteY45" fmla="*/ 569288 h 1417603"/>
                <a:gd name="connsiteX46" fmla="*/ 201249 w 1220626"/>
                <a:gd name="connsiteY46" fmla="*/ 584711 h 1417603"/>
                <a:gd name="connsiteX47" fmla="*/ 206388 w 1220626"/>
                <a:gd name="connsiteY47" fmla="*/ 605369 h 1417603"/>
                <a:gd name="connsiteX48" fmla="*/ 181933 w 1220626"/>
                <a:gd name="connsiteY48" fmla="*/ 620886 h 1417603"/>
                <a:gd name="connsiteX49" fmla="*/ 147012 w 1220626"/>
                <a:gd name="connsiteY49" fmla="*/ 633833 h 1417603"/>
                <a:gd name="connsiteX50" fmla="*/ 140637 w 1220626"/>
                <a:gd name="connsiteY50" fmla="*/ 649255 h 1417603"/>
                <a:gd name="connsiteX51" fmla="*/ 119988 w 1220626"/>
                <a:gd name="connsiteY51" fmla="*/ 660870 h 1417603"/>
                <a:gd name="connsiteX52" fmla="*/ 122558 w 1220626"/>
                <a:gd name="connsiteY52" fmla="*/ 669914 h 1417603"/>
                <a:gd name="connsiteX53" fmla="*/ 114755 w 1220626"/>
                <a:gd name="connsiteY53" fmla="*/ 690572 h 1417603"/>
                <a:gd name="connsiteX54" fmla="*/ 113518 w 1220626"/>
                <a:gd name="connsiteY54" fmla="*/ 719036 h 1417603"/>
                <a:gd name="connsiteX55" fmla="*/ 105715 w 1220626"/>
                <a:gd name="connsiteY55" fmla="*/ 722939 h 1417603"/>
                <a:gd name="connsiteX56" fmla="*/ 100577 w 1220626"/>
                <a:gd name="connsiteY56" fmla="*/ 749976 h 1417603"/>
                <a:gd name="connsiteX57" fmla="*/ 88968 w 1220626"/>
                <a:gd name="connsiteY57" fmla="*/ 759019 h 1417603"/>
                <a:gd name="connsiteX58" fmla="*/ 77360 w 1220626"/>
                <a:gd name="connsiteY58" fmla="*/ 773204 h 1417603"/>
                <a:gd name="connsiteX59" fmla="*/ 73554 w 1220626"/>
                <a:gd name="connsiteY59" fmla="*/ 777107 h 1417603"/>
                <a:gd name="connsiteX60" fmla="*/ 59281 w 1220626"/>
                <a:gd name="connsiteY60" fmla="*/ 775869 h 1417603"/>
                <a:gd name="connsiteX61" fmla="*/ 60613 w 1220626"/>
                <a:gd name="connsiteY61" fmla="*/ 790054 h 1417603"/>
                <a:gd name="connsiteX62" fmla="*/ 51573 w 1220626"/>
                <a:gd name="connsiteY62" fmla="*/ 799098 h 1417603"/>
                <a:gd name="connsiteX63" fmla="*/ 60613 w 1220626"/>
                <a:gd name="connsiteY63" fmla="*/ 809380 h 1417603"/>
                <a:gd name="connsiteX64" fmla="*/ 56711 w 1220626"/>
                <a:gd name="connsiteY64" fmla="*/ 832608 h 1417603"/>
                <a:gd name="connsiteX65" fmla="*/ 47672 w 1220626"/>
                <a:gd name="connsiteY65" fmla="*/ 846793 h 1417603"/>
                <a:gd name="connsiteX66" fmla="*/ 52905 w 1220626"/>
                <a:gd name="connsiteY66" fmla="*/ 861072 h 1417603"/>
                <a:gd name="connsiteX67" fmla="*/ 56711 w 1220626"/>
                <a:gd name="connsiteY67" fmla="*/ 861072 h 1417603"/>
                <a:gd name="connsiteX68" fmla="*/ 63182 w 1220626"/>
                <a:gd name="connsiteY68" fmla="*/ 866213 h 1417603"/>
                <a:gd name="connsiteX69" fmla="*/ 76123 w 1220626"/>
                <a:gd name="connsiteY69" fmla="*/ 866213 h 1417603"/>
                <a:gd name="connsiteX70" fmla="*/ 81261 w 1220626"/>
                <a:gd name="connsiteY70" fmla="*/ 871354 h 1417603"/>
                <a:gd name="connsiteX71" fmla="*/ 86399 w 1220626"/>
                <a:gd name="connsiteY71" fmla="*/ 881731 h 1417603"/>
                <a:gd name="connsiteX72" fmla="*/ 82498 w 1220626"/>
                <a:gd name="connsiteY72" fmla="*/ 911337 h 1417603"/>
                <a:gd name="connsiteX73" fmla="*/ 68320 w 1220626"/>
                <a:gd name="connsiteY73" fmla="*/ 917811 h 1417603"/>
                <a:gd name="connsiteX74" fmla="*/ 67083 w 1220626"/>
                <a:gd name="connsiteY74" fmla="*/ 925617 h 1417603"/>
                <a:gd name="connsiteX75" fmla="*/ 60613 w 1220626"/>
                <a:gd name="connsiteY75" fmla="*/ 926855 h 1417603"/>
                <a:gd name="connsiteX76" fmla="*/ 56711 w 1220626"/>
                <a:gd name="connsiteY76" fmla="*/ 931996 h 1417603"/>
                <a:gd name="connsiteX77" fmla="*/ 50241 w 1220626"/>
                <a:gd name="connsiteY77" fmla="*/ 933328 h 1417603"/>
                <a:gd name="connsiteX78" fmla="*/ 34826 w 1220626"/>
                <a:gd name="connsiteY78" fmla="*/ 926855 h 1417603"/>
                <a:gd name="connsiteX79" fmla="*/ 28356 w 1220626"/>
                <a:gd name="connsiteY79" fmla="*/ 929425 h 1417603"/>
                <a:gd name="connsiteX80" fmla="*/ 15415 w 1220626"/>
                <a:gd name="connsiteY80" fmla="*/ 947513 h 1417603"/>
                <a:gd name="connsiteX81" fmla="*/ 8944 w 1220626"/>
                <a:gd name="connsiteY81" fmla="*/ 951416 h 1417603"/>
                <a:gd name="connsiteX82" fmla="*/ 6375 w 1220626"/>
                <a:gd name="connsiteY82" fmla="*/ 960460 h 1417603"/>
                <a:gd name="connsiteX83" fmla="*/ 6375 w 1220626"/>
                <a:gd name="connsiteY83" fmla="*/ 965601 h 1417603"/>
                <a:gd name="connsiteX84" fmla="*/ 3806 w 1220626"/>
                <a:gd name="connsiteY84" fmla="*/ 968171 h 1417603"/>
                <a:gd name="connsiteX85" fmla="*/ 3806 w 1220626"/>
                <a:gd name="connsiteY85" fmla="*/ 970741 h 1417603"/>
                <a:gd name="connsiteX86" fmla="*/ 0 w 1220626"/>
                <a:gd name="connsiteY86" fmla="*/ 978453 h 1417603"/>
                <a:gd name="connsiteX87" fmla="*/ 259293 w 1220626"/>
                <a:gd name="connsiteY87" fmla="*/ 1133436 h 1417603"/>
                <a:gd name="connsiteX88" fmla="*/ 656748 w 1220626"/>
                <a:gd name="connsiteY88" fmla="*/ 1362103 h 1417603"/>
                <a:gd name="connsiteX89" fmla="*/ 934215 w 1220626"/>
                <a:gd name="connsiteY89" fmla="*/ 1404657 h 1417603"/>
                <a:gd name="connsiteX90" fmla="*/ 1032984 w 1220626"/>
                <a:gd name="connsiteY90" fmla="*/ 1416176 h 1417603"/>
                <a:gd name="connsiteX91" fmla="*/ 1045164 w 1220626"/>
                <a:gd name="connsiteY91" fmla="*/ 1417604 h 1417603"/>
                <a:gd name="connsiteX92" fmla="*/ 1220627 w 1220626"/>
                <a:gd name="connsiteY92" fmla="*/ 145844 h 1417603"/>
                <a:gd name="connsiteX93" fmla="*/ 1000061 w 1220626"/>
                <a:gd name="connsiteY93" fmla="*/ 114905 h 1417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20626" h="1417603">
                  <a:moveTo>
                    <a:pt x="1000061" y="114905"/>
                  </a:moveTo>
                  <a:lnTo>
                    <a:pt x="965140" y="107099"/>
                  </a:lnTo>
                  <a:lnTo>
                    <a:pt x="734203" y="70923"/>
                  </a:lnTo>
                  <a:lnTo>
                    <a:pt x="338080" y="0"/>
                  </a:lnTo>
                  <a:lnTo>
                    <a:pt x="303158" y="176879"/>
                  </a:lnTo>
                  <a:lnTo>
                    <a:pt x="287744" y="193634"/>
                  </a:lnTo>
                  <a:lnTo>
                    <a:pt x="279941" y="211722"/>
                  </a:lnTo>
                  <a:lnTo>
                    <a:pt x="260625" y="212960"/>
                  </a:lnTo>
                  <a:lnTo>
                    <a:pt x="251585" y="202678"/>
                  </a:lnTo>
                  <a:lnTo>
                    <a:pt x="250253" y="188494"/>
                  </a:lnTo>
                  <a:lnTo>
                    <a:pt x="239977" y="178117"/>
                  </a:lnTo>
                  <a:lnTo>
                    <a:pt x="225799" y="180687"/>
                  </a:lnTo>
                  <a:lnTo>
                    <a:pt x="214190" y="171644"/>
                  </a:lnTo>
                  <a:lnTo>
                    <a:pt x="201249" y="172976"/>
                  </a:lnTo>
                  <a:lnTo>
                    <a:pt x="197348" y="170406"/>
                  </a:lnTo>
                  <a:lnTo>
                    <a:pt x="175463" y="180687"/>
                  </a:lnTo>
                  <a:lnTo>
                    <a:pt x="175463" y="192302"/>
                  </a:lnTo>
                  <a:lnTo>
                    <a:pt x="170229" y="197537"/>
                  </a:lnTo>
                  <a:lnTo>
                    <a:pt x="170229" y="210389"/>
                  </a:lnTo>
                  <a:lnTo>
                    <a:pt x="179364" y="228477"/>
                  </a:lnTo>
                  <a:lnTo>
                    <a:pt x="171561" y="233618"/>
                  </a:lnTo>
                  <a:lnTo>
                    <a:pt x="166423" y="263320"/>
                  </a:lnTo>
                  <a:lnTo>
                    <a:pt x="168992" y="268556"/>
                  </a:lnTo>
                  <a:lnTo>
                    <a:pt x="166423" y="277504"/>
                  </a:lnTo>
                  <a:lnTo>
                    <a:pt x="171561" y="287881"/>
                  </a:lnTo>
                  <a:lnTo>
                    <a:pt x="166423" y="293022"/>
                  </a:lnTo>
                  <a:lnTo>
                    <a:pt x="167660" y="298258"/>
                  </a:lnTo>
                  <a:lnTo>
                    <a:pt x="159953" y="312347"/>
                  </a:lnTo>
                  <a:lnTo>
                    <a:pt x="168992" y="345952"/>
                  </a:lnTo>
                  <a:lnTo>
                    <a:pt x="167660" y="376892"/>
                  </a:lnTo>
                  <a:lnTo>
                    <a:pt x="162522" y="394980"/>
                  </a:lnTo>
                  <a:lnTo>
                    <a:pt x="149676" y="398883"/>
                  </a:lnTo>
                  <a:lnTo>
                    <a:pt x="154814" y="410497"/>
                  </a:lnTo>
                  <a:lnTo>
                    <a:pt x="147012" y="415638"/>
                  </a:lnTo>
                  <a:lnTo>
                    <a:pt x="145775" y="424777"/>
                  </a:lnTo>
                  <a:lnTo>
                    <a:pt x="141874" y="453146"/>
                  </a:lnTo>
                  <a:lnTo>
                    <a:pt x="149676" y="464760"/>
                  </a:lnTo>
                  <a:lnTo>
                    <a:pt x="152245" y="482753"/>
                  </a:lnTo>
                  <a:lnTo>
                    <a:pt x="158621" y="486656"/>
                  </a:lnTo>
                  <a:lnTo>
                    <a:pt x="163854" y="495700"/>
                  </a:lnTo>
                  <a:lnTo>
                    <a:pt x="166423" y="520261"/>
                  </a:lnTo>
                  <a:lnTo>
                    <a:pt x="163854" y="521499"/>
                  </a:lnTo>
                  <a:lnTo>
                    <a:pt x="171561" y="538349"/>
                  </a:lnTo>
                  <a:lnTo>
                    <a:pt x="167660" y="553771"/>
                  </a:lnTo>
                  <a:lnTo>
                    <a:pt x="176700" y="557674"/>
                  </a:lnTo>
                  <a:lnTo>
                    <a:pt x="183170" y="569288"/>
                  </a:lnTo>
                  <a:lnTo>
                    <a:pt x="201249" y="584711"/>
                  </a:lnTo>
                  <a:lnTo>
                    <a:pt x="206388" y="605369"/>
                  </a:lnTo>
                  <a:lnTo>
                    <a:pt x="181933" y="620886"/>
                  </a:lnTo>
                  <a:lnTo>
                    <a:pt x="147012" y="633833"/>
                  </a:lnTo>
                  <a:lnTo>
                    <a:pt x="140637" y="649255"/>
                  </a:lnTo>
                  <a:lnTo>
                    <a:pt x="119988" y="660870"/>
                  </a:lnTo>
                  <a:lnTo>
                    <a:pt x="122558" y="669914"/>
                  </a:lnTo>
                  <a:lnTo>
                    <a:pt x="114755" y="690572"/>
                  </a:lnTo>
                  <a:lnTo>
                    <a:pt x="113518" y="719036"/>
                  </a:lnTo>
                  <a:lnTo>
                    <a:pt x="105715" y="722939"/>
                  </a:lnTo>
                  <a:lnTo>
                    <a:pt x="100577" y="749976"/>
                  </a:lnTo>
                  <a:lnTo>
                    <a:pt x="88968" y="759019"/>
                  </a:lnTo>
                  <a:lnTo>
                    <a:pt x="77360" y="773204"/>
                  </a:lnTo>
                  <a:lnTo>
                    <a:pt x="73554" y="777107"/>
                  </a:lnTo>
                  <a:lnTo>
                    <a:pt x="59281" y="775869"/>
                  </a:lnTo>
                  <a:lnTo>
                    <a:pt x="60613" y="790054"/>
                  </a:lnTo>
                  <a:lnTo>
                    <a:pt x="51573" y="799098"/>
                  </a:lnTo>
                  <a:lnTo>
                    <a:pt x="60613" y="809380"/>
                  </a:lnTo>
                  <a:lnTo>
                    <a:pt x="56711" y="832608"/>
                  </a:lnTo>
                  <a:lnTo>
                    <a:pt x="47672" y="846793"/>
                  </a:lnTo>
                  <a:lnTo>
                    <a:pt x="52905" y="861072"/>
                  </a:lnTo>
                  <a:lnTo>
                    <a:pt x="56711" y="861072"/>
                  </a:lnTo>
                  <a:lnTo>
                    <a:pt x="63182" y="866213"/>
                  </a:lnTo>
                  <a:lnTo>
                    <a:pt x="76123" y="866213"/>
                  </a:lnTo>
                  <a:lnTo>
                    <a:pt x="81261" y="871354"/>
                  </a:lnTo>
                  <a:lnTo>
                    <a:pt x="86399" y="881731"/>
                  </a:lnTo>
                  <a:lnTo>
                    <a:pt x="82498" y="911337"/>
                  </a:lnTo>
                  <a:lnTo>
                    <a:pt x="68320" y="917811"/>
                  </a:lnTo>
                  <a:lnTo>
                    <a:pt x="67083" y="925617"/>
                  </a:lnTo>
                  <a:lnTo>
                    <a:pt x="60613" y="926855"/>
                  </a:lnTo>
                  <a:lnTo>
                    <a:pt x="56711" y="931996"/>
                  </a:lnTo>
                  <a:lnTo>
                    <a:pt x="50241" y="933328"/>
                  </a:lnTo>
                  <a:lnTo>
                    <a:pt x="34826" y="926855"/>
                  </a:lnTo>
                  <a:lnTo>
                    <a:pt x="28356" y="929425"/>
                  </a:lnTo>
                  <a:lnTo>
                    <a:pt x="15415" y="947513"/>
                  </a:lnTo>
                  <a:lnTo>
                    <a:pt x="8944" y="951416"/>
                  </a:lnTo>
                  <a:lnTo>
                    <a:pt x="6375" y="960460"/>
                  </a:lnTo>
                  <a:lnTo>
                    <a:pt x="6375" y="965601"/>
                  </a:lnTo>
                  <a:lnTo>
                    <a:pt x="3806" y="968171"/>
                  </a:lnTo>
                  <a:lnTo>
                    <a:pt x="3806" y="970741"/>
                  </a:lnTo>
                  <a:lnTo>
                    <a:pt x="0" y="978453"/>
                  </a:lnTo>
                  <a:lnTo>
                    <a:pt x="259293" y="1133436"/>
                  </a:lnTo>
                  <a:lnTo>
                    <a:pt x="656748" y="1362103"/>
                  </a:lnTo>
                  <a:lnTo>
                    <a:pt x="934215" y="1404657"/>
                  </a:lnTo>
                  <a:lnTo>
                    <a:pt x="1032984" y="1416176"/>
                  </a:lnTo>
                  <a:lnTo>
                    <a:pt x="1045164" y="1417604"/>
                  </a:lnTo>
                  <a:lnTo>
                    <a:pt x="1220627" y="145844"/>
                  </a:lnTo>
                  <a:lnTo>
                    <a:pt x="1000061" y="114905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61E3F65A-845F-CFFB-7F1B-98095CE6A925}"/>
                </a:ext>
              </a:extLst>
            </p:cNvPr>
            <p:cNvSpPr/>
            <p:nvPr/>
          </p:nvSpPr>
          <p:spPr>
            <a:xfrm>
              <a:off x="6834887" y="4345022"/>
              <a:ext cx="1247062" cy="710784"/>
            </a:xfrm>
            <a:custGeom>
              <a:avLst/>
              <a:gdLst>
                <a:gd name="connsiteX0" fmla="*/ 1076184 w 1388476"/>
                <a:gd name="connsiteY0" fmla="*/ 123949 h 791386"/>
                <a:gd name="connsiteX1" fmla="*/ 1081322 w 1388476"/>
                <a:gd name="connsiteY1" fmla="*/ 122616 h 791386"/>
                <a:gd name="connsiteX2" fmla="*/ 1078753 w 1388476"/>
                <a:gd name="connsiteY2" fmla="*/ 107099 h 791386"/>
                <a:gd name="connsiteX3" fmla="*/ 1076184 w 1388476"/>
                <a:gd name="connsiteY3" fmla="*/ 90343 h 791386"/>
                <a:gd name="connsiteX4" fmla="*/ 1067145 w 1388476"/>
                <a:gd name="connsiteY4" fmla="*/ 78729 h 791386"/>
                <a:gd name="connsiteX5" fmla="*/ 1059342 w 1388476"/>
                <a:gd name="connsiteY5" fmla="*/ 77397 h 791386"/>
                <a:gd name="connsiteX6" fmla="*/ 1052966 w 1388476"/>
                <a:gd name="connsiteY6" fmla="*/ 71018 h 791386"/>
                <a:gd name="connsiteX7" fmla="*/ 1036220 w 1388476"/>
                <a:gd name="connsiteY7" fmla="*/ 71018 h 791386"/>
                <a:gd name="connsiteX8" fmla="*/ 1032318 w 1388476"/>
                <a:gd name="connsiteY8" fmla="*/ 60642 h 791386"/>
                <a:gd name="connsiteX9" fmla="*/ 1018140 w 1388476"/>
                <a:gd name="connsiteY9" fmla="*/ 54168 h 791386"/>
                <a:gd name="connsiteX10" fmla="*/ 1000061 w 1388476"/>
                <a:gd name="connsiteY10" fmla="*/ 58071 h 791386"/>
                <a:gd name="connsiteX11" fmla="*/ 984552 w 1388476"/>
                <a:gd name="connsiteY11" fmla="*/ 49027 h 791386"/>
                <a:gd name="connsiteX12" fmla="*/ 981982 w 1388476"/>
                <a:gd name="connsiteY12" fmla="*/ 41316 h 791386"/>
                <a:gd name="connsiteX13" fmla="*/ 987120 w 1388476"/>
                <a:gd name="connsiteY13" fmla="*/ 33510 h 791386"/>
                <a:gd name="connsiteX14" fmla="*/ 987120 w 1388476"/>
                <a:gd name="connsiteY14" fmla="*/ 23229 h 791386"/>
                <a:gd name="connsiteX15" fmla="*/ 966472 w 1388476"/>
                <a:gd name="connsiteY15" fmla="*/ 10282 h 791386"/>
                <a:gd name="connsiteX16" fmla="*/ 947156 w 1388476"/>
                <a:gd name="connsiteY16" fmla="*/ 9044 h 791386"/>
                <a:gd name="connsiteX17" fmla="*/ 938117 w 1388476"/>
                <a:gd name="connsiteY17" fmla="*/ 11614 h 791386"/>
                <a:gd name="connsiteX18" fmla="*/ 934215 w 1388476"/>
                <a:gd name="connsiteY18" fmla="*/ 19325 h 791386"/>
                <a:gd name="connsiteX19" fmla="*/ 929077 w 1388476"/>
                <a:gd name="connsiteY19" fmla="*/ 56738 h 791386"/>
                <a:gd name="connsiteX20" fmla="*/ 827168 w 1388476"/>
                <a:gd name="connsiteY20" fmla="*/ 0 h 791386"/>
                <a:gd name="connsiteX21" fmla="*/ 828405 w 1388476"/>
                <a:gd name="connsiteY21" fmla="*/ 21896 h 791386"/>
                <a:gd name="connsiteX22" fmla="*/ 832306 w 1388476"/>
                <a:gd name="connsiteY22" fmla="*/ 25799 h 791386"/>
                <a:gd name="connsiteX23" fmla="*/ 824504 w 1388476"/>
                <a:gd name="connsiteY23" fmla="*/ 47695 h 791386"/>
                <a:gd name="connsiteX24" fmla="*/ 827168 w 1388476"/>
                <a:gd name="connsiteY24" fmla="*/ 49027 h 791386"/>
                <a:gd name="connsiteX25" fmla="*/ 824504 w 1388476"/>
                <a:gd name="connsiteY25" fmla="*/ 60642 h 791386"/>
                <a:gd name="connsiteX26" fmla="*/ 829737 w 1388476"/>
                <a:gd name="connsiteY26" fmla="*/ 65878 h 791386"/>
                <a:gd name="connsiteX27" fmla="*/ 824504 w 1388476"/>
                <a:gd name="connsiteY27" fmla="*/ 77397 h 791386"/>
                <a:gd name="connsiteX28" fmla="*/ 818128 w 1388476"/>
                <a:gd name="connsiteY28" fmla="*/ 82632 h 791386"/>
                <a:gd name="connsiteX29" fmla="*/ 807757 w 1388476"/>
                <a:gd name="connsiteY29" fmla="*/ 101958 h 791386"/>
                <a:gd name="connsiteX30" fmla="*/ 810325 w 1388476"/>
                <a:gd name="connsiteY30" fmla="*/ 105861 h 791386"/>
                <a:gd name="connsiteX31" fmla="*/ 805187 w 1388476"/>
                <a:gd name="connsiteY31" fmla="*/ 117475 h 791386"/>
                <a:gd name="connsiteX32" fmla="*/ 798717 w 1388476"/>
                <a:gd name="connsiteY32" fmla="*/ 116143 h 791386"/>
                <a:gd name="connsiteX33" fmla="*/ 794910 w 1388476"/>
                <a:gd name="connsiteY33" fmla="*/ 126519 h 791386"/>
                <a:gd name="connsiteX34" fmla="*/ 787108 w 1388476"/>
                <a:gd name="connsiteY34" fmla="*/ 135563 h 791386"/>
                <a:gd name="connsiteX35" fmla="*/ 784539 w 1388476"/>
                <a:gd name="connsiteY35" fmla="*/ 130327 h 791386"/>
                <a:gd name="connsiteX36" fmla="*/ 781970 w 1388476"/>
                <a:gd name="connsiteY36" fmla="*/ 131660 h 791386"/>
                <a:gd name="connsiteX37" fmla="*/ 774262 w 1388476"/>
                <a:gd name="connsiteY37" fmla="*/ 143274 h 791386"/>
                <a:gd name="connsiteX38" fmla="*/ 766460 w 1388476"/>
                <a:gd name="connsiteY38" fmla="*/ 171643 h 791386"/>
                <a:gd name="connsiteX39" fmla="*/ 742005 w 1388476"/>
                <a:gd name="connsiteY39" fmla="*/ 157459 h 791386"/>
                <a:gd name="connsiteX40" fmla="*/ 732966 w 1388476"/>
                <a:gd name="connsiteY40" fmla="*/ 171643 h 791386"/>
                <a:gd name="connsiteX41" fmla="*/ 732966 w 1388476"/>
                <a:gd name="connsiteY41" fmla="*/ 202678 h 791386"/>
                <a:gd name="connsiteX42" fmla="*/ 726495 w 1388476"/>
                <a:gd name="connsiteY42" fmla="*/ 203916 h 791386"/>
                <a:gd name="connsiteX43" fmla="*/ 717456 w 1388476"/>
                <a:gd name="connsiteY43" fmla="*/ 243994 h 791386"/>
                <a:gd name="connsiteX44" fmla="*/ 708416 w 1388476"/>
                <a:gd name="connsiteY44" fmla="*/ 260749 h 791386"/>
                <a:gd name="connsiteX45" fmla="*/ 703278 w 1388476"/>
                <a:gd name="connsiteY45" fmla="*/ 264652 h 791386"/>
                <a:gd name="connsiteX46" fmla="*/ 672258 w 1388476"/>
                <a:gd name="connsiteY46" fmla="*/ 259416 h 791386"/>
                <a:gd name="connsiteX47" fmla="*/ 659412 w 1388476"/>
                <a:gd name="connsiteY47" fmla="*/ 240091 h 791386"/>
                <a:gd name="connsiteX48" fmla="*/ 640001 w 1388476"/>
                <a:gd name="connsiteY48" fmla="*/ 234950 h 791386"/>
                <a:gd name="connsiteX49" fmla="*/ 637432 w 1388476"/>
                <a:gd name="connsiteY49" fmla="*/ 245232 h 791386"/>
                <a:gd name="connsiteX50" fmla="*/ 638764 w 1388476"/>
                <a:gd name="connsiteY50" fmla="*/ 251705 h 791386"/>
                <a:gd name="connsiteX51" fmla="*/ 634863 w 1388476"/>
                <a:gd name="connsiteY51" fmla="*/ 256941 h 791386"/>
                <a:gd name="connsiteX52" fmla="*/ 638764 w 1388476"/>
                <a:gd name="connsiteY52" fmla="*/ 272364 h 791386"/>
                <a:gd name="connsiteX53" fmla="*/ 633626 w 1388476"/>
                <a:gd name="connsiteY53" fmla="*/ 281407 h 791386"/>
                <a:gd name="connsiteX54" fmla="*/ 633626 w 1388476"/>
                <a:gd name="connsiteY54" fmla="*/ 291689 h 791386"/>
                <a:gd name="connsiteX55" fmla="*/ 628392 w 1388476"/>
                <a:gd name="connsiteY55" fmla="*/ 291689 h 791386"/>
                <a:gd name="connsiteX56" fmla="*/ 623254 w 1388476"/>
                <a:gd name="connsiteY56" fmla="*/ 303398 h 791386"/>
                <a:gd name="connsiteX57" fmla="*/ 627155 w 1388476"/>
                <a:gd name="connsiteY57" fmla="*/ 311109 h 791386"/>
                <a:gd name="connsiteX58" fmla="*/ 607744 w 1388476"/>
                <a:gd name="connsiteY58" fmla="*/ 335575 h 791386"/>
                <a:gd name="connsiteX59" fmla="*/ 609076 w 1388476"/>
                <a:gd name="connsiteY59" fmla="*/ 352426 h 791386"/>
                <a:gd name="connsiteX60" fmla="*/ 601274 w 1388476"/>
                <a:gd name="connsiteY60" fmla="*/ 380795 h 791386"/>
                <a:gd name="connsiteX61" fmla="*/ 590997 w 1388476"/>
                <a:gd name="connsiteY61" fmla="*/ 392409 h 791386"/>
                <a:gd name="connsiteX62" fmla="*/ 584527 w 1388476"/>
                <a:gd name="connsiteY62" fmla="*/ 406594 h 791386"/>
                <a:gd name="connsiteX63" fmla="*/ 576819 w 1388476"/>
                <a:gd name="connsiteY63" fmla="*/ 410497 h 791386"/>
                <a:gd name="connsiteX64" fmla="*/ 576819 w 1388476"/>
                <a:gd name="connsiteY64" fmla="*/ 418303 h 791386"/>
                <a:gd name="connsiteX65" fmla="*/ 569017 w 1388476"/>
                <a:gd name="connsiteY65" fmla="*/ 428584 h 791386"/>
                <a:gd name="connsiteX66" fmla="*/ 570349 w 1388476"/>
                <a:gd name="connsiteY66" fmla="*/ 433725 h 791386"/>
                <a:gd name="connsiteX67" fmla="*/ 565211 w 1388476"/>
                <a:gd name="connsiteY67" fmla="*/ 440199 h 791386"/>
                <a:gd name="connsiteX68" fmla="*/ 567780 w 1388476"/>
                <a:gd name="connsiteY68" fmla="*/ 446672 h 791386"/>
                <a:gd name="connsiteX69" fmla="*/ 559977 w 1388476"/>
                <a:gd name="connsiteY69" fmla="*/ 458287 h 791386"/>
                <a:gd name="connsiteX70" fmla="*/ 561309 w 1388476"/>
                <a:gd name="connsiteY70" fmla="*/ 467330 h 791386"/>
                <a:gd name="connsiteX71" fmla="*/ 570349 w 1388476"/>
                <a:gd name="connsiteY71" fmla="*/ 465998 h 791386"/>
                <a:gd name="connsiteX72" fmla="*/ 576819 w 1388476"/>
                <a:gd name="connsiteY72" fmla="*/ 468568 h 791386"/>
                <a:gd name="connsiteX73" fmla="*/ 572918 w 1388476"/>
                <a:gd name="connsiteY73" fmla="*/ 476374 h 791386"/>
                <a:gd name="connsiteX74" fmla="*/ 561309 w 1388476"/>
                <a:gd name="connsiteY74" fmla="*/ 485418 h 791386"/>
                <a:gd name="connsiteX75" fmla="*/ 561309 w 1388476"/>
                <a:gd name="connsiteY75" fmla="*/ 493129 h 791386"/>
                <a:gd name="connsiteX76" fmla="*/ 569017 w 1388476"/>
                <a:gd name="connsiteY76" fmla="*/ 490559 h 791386"/>
                <a:gd name="connsiteX77" fmla="*/ 569017 w 1388476"/>
                <a:gd name="connsiteY77" fmla="*/ 497032 h 791386"/>
                <a:gd name="connsiteX78" fmla="*/ 558741 w 1388476"/>
                <a:gd name="connsiteY78" fmla="*/ 502173 h 791386"/>
                <a:gd name="connsiteX79" fmla="*/ 547132 w 1388476"/>
                <a:gd name="connsiteY79" fmla="*/ 517691 h 791386"/>
                <a:gd name="connsiteX80" fmla="*/ 539424 w 1388476"/>
                <a:gd name="connsiteY80" fmla="*/ 521499 h 791386"/>
                <a:gd name="connsiteX81" fmla="*/ 534191 w 1388476"/>
                <a:gd name="connsiteY81" fmla="*/ 512455 h 791386"/>
                <a:gd name="connsiteX82" fmla="*/ 527720 w 1388476"/>
                <a:gd name="connsiteY82" fmla="*/ 512455 h 791386"/>
                <a:gd name="connsiteX83" fmla="*/ 490325 w 1388476"/>
                <a:gd name="connsiteY83" fmla="*/ 542157 h 791386"/>
                <a:gd name="connsiteX84" fmla="*/ 483854 w 1388476"/>
                <a:gd name="connsiteY84" fmla="*/ 538349 h 791386"/>
                <a:gd name="connsiteX85" fmla="*/ 482618 w 1388476"/>
                <a:gd name="connsiteY85" fmla="*/ 533113 h 791386"/>
                <a:gd name="connsiteX86" fmla="*/ 472246 w 1388476"/>
                <a:gd name="connsiteY86" fmla="*/ 531875 h 791386"/>
                <a:gd name="connsiteX87" fmla="*/ 469677 w 1388476"/>
                <a:gd name="connsiteY87" fmla="*/ 540919 h 791386"/>
                <a:gd name="connsiteX88" fmla="*/ 476147 w 1388476"/>
                <a:gd name="connsiteY88" fmla="*/ 549963 h 791386"/>
                <a:gd name="connsiteX89" fmla="*/ 460732 w 1388476"/>
                <a:gd name="connsiteY89" fmla="*/ 564148 h 791386"/>
                <a:gd name="connsiteX90" fmla="*/ 456831 w 1388476"/>
                <a:gd name="connsiteY90" fmla="*/ 565480 h 791386"/>
                <a:gd name="connsiteX91" fmla="*/ 454167 w 1388476"/>
                <a:gd name="connsiteY91" fmla="*/ 562815 h 791386"/>
                <a:gd name="connsiteX92" fmla="*/ 447791 w 1388476"/>
                <a:gd name="connsiteY92" fmla="*/ 568051 h 791386"/>
                <a:gd name="connsiteX93" fmla="*/ 427143 w 1388476"/>
                <a:gd name="connsiteY93" fmla="*/ 574429 h 791386"/>
                <a:gd name="connsiteX94" fmla="*/ 414203 w 1388476"/>
                <a:gd name="connsiteY94" fmla="*/ 583568 h 791386"/>
                <a:gd name="connsiteX95" fmla="*/ 387084 w 1388476"/>
                <a:gd name="connsiteY95" fmla="*/ 565480 h 791386"/>
                <a:gd name="connsiteX96" fmla="*/ 380613 w 1388476"/>
                <a:gd name="connsiteY96" fmla="*/ 579665 h 791386"/>
                <a:gd name="connsiteX97" fmla="*/ 365198 w 1388476"/>
                <a:gd name="connsiteY97" fmla="*/ 588709 h 791386"/>
                <a:gd name="connsiteX98" fmla="*/ 357396 w 1388476"/>
                <a:gd name="connsiteY98" fmla="*/ 600323 h 791386"/>
                <a:gd name="connsiteX99" fmla="*/ 336748 w 1388476"/>
                <a:gd name="connsiteY99" fmla="*/ 604131 h 791386"/>
                <a:gd name="connsiteX100" fmla="*/ 320001 w 1388476"/>
                <a:gd name="connsiteY100" fmla="*/ 591279 h 791386"/>
                <a:gd name="connsiteX101" fmla="*/ 304491 w 1388476"/>
                <a:gd name="connsiteY101" fmla="*/ 589946 h 791386"/>
                <a:gd name="connsiteX102" fmla="*/ 298115 w 1388476"/>
                <a:gd name="connsiteY102" fmla="*/ 582235 h 791386"/>
                <a:gd name="connsiteX103" fmla="*/ 285175 w 1388476"/>
                <a:gd name="connsiteY103" fmla="*/ 573191 h 791386"/>
                <a:gd name="connsiteX104" fmla="*/ 285175 w 1388476"/>
                <a:gd name="connsiteY104" fmla="*/ 562815 h 791386"/>
                <a:gd name="connsiteX105" fmla="*/ 270996 w 1388476"/>
                <a:gd name="connsiteY105" fmla="*/ 553771 h 791386"/>
                <a:gd name="connsiteX106" fmla="*/ 280036 w 1388476"/>
                <a:gd name="connsiteY106" fmla="*/ 543489 h 791386"/>
                <a:gd name="connsiteX107" fmla="*/ 274803 w 1388476"/>
                <a:gd name="connsiteY107" fmla="*/ 538349 h 791386"/>
                <a:gd name="connsiteX108" fmla="*/ 215522 w 1388476"/>
                <a:gd name="connsiteY108" fmla="*/ 609272 h 791386"/>
                <a:gd name="connsiteX109" fmla="*/ 178032 w 1388476"/>
                <a:gd name="connsiteY109" fmla="*/ 630025 h 791386"/>
                <a:gd name="connsiteX110" fmla="*/ 153578 w 1388476"/>
                <a:gd name="connsiteY110" fmla="*/ 653254 h 791386"/>
                <a:gd name="connsiteX111" fmla="*/ 157383 w 1388476"/>
                <a:gd name="connsiteY111" fmla="*/ 659727 h 791386"/>
                <a:gd name="connsiteX112" fmla="*/ 156146 w 1388476"/>
                <a:gd name="connsiteY112" fmla="*/ 670009 h 791386"/>
                <a:gd name="connsiteX113" fmla="*/ 131597 w 1388476"/>
                <a:gd name="connsiteY113" fmla="*/ 686764 h 791386"/>
                <a:gd name="connsiteX114" fmla="*/ 134166 w 1388476"/>
                <a:gd name="connsiteY114" fmla="*/ 695807 h 791386"/>
                <a:gd name="connsiteX115" fmla="*/ 132929 w 1388476"/>
                <a:gd name="connsiteY115" fmla="*/ 704851 h 791386"/>
                <a:gd name="connsiteX116" fmla="*/ 119988 w 1388476"/>
                <a:gd name="connsiteY116" fmla="*/ 713895 h 791386"/>
                <a:gd name="connsiteX117" fmla="*/ 100672 w 1388476"/>
                <a:gd name="connsiteY117" fmla="*/ 720369 h 791386"/>
                <a:gd name="connsiteX118" fmla="*/ 91633 w 1388476"/>
                <a:gd name="connsiteY118" fmla="*/ 737124 h 791386"/>
                <a:gd name="connsiteX119" fmla="*/ 91633 w 1388476"/>
                <a:gd name="connsiteY119" fmla="*/ 746168 h 791386"/>
                <a:gd name="connsiteX120" fmla="*/ 59376 w 1388476"/>
                <a:gd name="connsiteY120" fmla="*/ 757782 h 791386"/>
                <a:gd name="connsiteX121" fmla="*/ 45103 w 1388476"/>
                <a:gd name="connsiteY121" fmla="*/ 768158 h 791386"/>
                <a:gd name="connsiteX122" fmla="*/ 23217 w 1388476"/>
                <a:gd name="connsiteY122" fmla="*/ 773299 h 791386"/>
                <a:gd name="connsiteX123" fmla="*/ 0 w 1388476"/>
                <a:gd name="connsiteY123" fmla="*/ 791387 h 791386"/>
                <a:gd name="connsiteX124" fmla="*/ 70985 w 1388476"/>
                <a:gd name="connsiteY124" fmla="*/ 781010 h 791386"/>
                <a:gd name="connsiteX125" fmla="*/ 82593 w 1388476"/>
                <a:gd name="connsiteY125" fmla="*/ 782343 h 791386"/>
                <a:gd name="connsiteX126" fmla="*/ 245210 w 1388476"/>
                <a:gd name="connsiteY126" fmla="*/ 759114 h 791386"/>
                <a:gd name="connsiteX127" fmla="*/ 310961 w 1388476"/>
                <a:gd name="connsiteY127" fmla="*/ 748738 h 791386"/>
                <a:gd name="connsiteX128" fmla="*/ 312293 w 1388476"/>
                <a:gd name="connsiteY128" fmla="*/ 743597 h 791386"/>
                <a:gd name="connsiteX129" fmla="*/ 360060 w 1388476"/>
                <a:gd name="connsiteY129" fmla="*/ 738456 h 791386"/>
                <a:gd name="connsiteX130" fmla="*/ 358728 w 1388476"/>
                <a:gd name="connsiteY130" fmla="*/ 743597 h 791386"/>
                <a:gd name="connsiteX131" fmla="*/ 607744 w 1388476"/>
                <a:gd name="connsiteY131" fmla="*/ 713895 h 791386"/>
                <a:gd name="connsiteX132" fmla="*/ 743242 w 1388476"/>
                <a:gd name="connsiteY132" fmla="*/ 690667 h 791386"/>
                <a:gd name="connsiteX133" fmla="*/ 1134228 w 1388476"/>
                <a:gd name="connsiteY133" fmla="*/ 615745 h 791386"/>
                <a:gd name="connsiteX134" fmla="*/ 1356220 w 1388476"/>
                <a:gd name="connsiteY134" fmla="*/ 569288 h 791386"/>
                <a:gd name="connsiteX135" fmla="*/ 1354888 w 1388476"/>
                <a:gd name="connsiteY135" fmla="*/ 568051 h 791386"/>
                <a:gd name="connsiteX136" fmla="*/ 1354888 w 1388476"/>
                <a:gd name="connsiteY136" fmla="*/ 567384 h 791386"/>
                <a:gd name="connsiteX137" fmla="*/ 1354507 w 1388476"/>
                <a:gd name="connsiteY137" fmla="*/ 566337 h 791386"/>
                <a:gd name="connsiteX138" fmla="*/ 1353651 w 1388476"/>
                <a:gd name="connsiteY138" fmla="*/ 565480 h 791386"/>
                <a:gd name="connsiteX139" fmla="*/ 1353175 w 1388476"/>
                <a:gd name="connsiteY139" fmla="*/ 564528 h 791386"/>
                <a:gd name="connsiteX140" fmla="*/ 1352319 w 1388476"/>
                <a:gd name="connsiteY140" fmla="*/ 563481 h 791386"/>
                <a:gd name="connsiteX141" fmla="*/ 1350606 w 1388476"/>
                <a:gd name="connsiteY141" fmla="*/ 560530 h 791386"/>
                <a:gd name="connsiteX142" fmla="*/ 1350892 w 1388476"/>
                <a:gd name="connsiteY142" fmla="*/ 557769 h 791386"/>
                <a:gd name="connsiteX143" fmla="*/ 1351082 w 1388476"/>
                <a:gd name="connsiteY143" fmla="*/ 557865 h 791386"/>
                <a:gd name="connsiteX144" fmla="*/ 1351082 w 1388476"/>
                <a:gd name="connsiteY144" fmla="*/ 557674 h 791386"/>
                <a:gd name="connsiteX145" fmla="*/ 1352319 w 1388476"/>
                <a:gd name="connsiteY145" fmla="*/ 557674 h 791386"/>
                <a:gd name="connsiteX146" fmla="*/ 1353271 w 1388476"/>
                <a:gd name="connsiteY146" fmla="*/ 558721 h 791386"/>
                <a:gd name="connsiteX147" fmla="*/ 1353651 w 1388476"/>
                <a:gd name="connsiteY147" fmla="*/ 558817 h 791386"/>
                <a:gd name="connsiteX148" fmla="*/ 1355078 w 1388476"/>
                <a:gd name="connsiteY148" fmla="*/ 560435 h 791386"/>
                <a:gd name="connsiteX149" fmla="*/ 1356220 w 1388476"/>
                <a:gd name="connsiteY149" fmla="*/ 561577 h 791386"/>
                <a:gd name="connsiteX150" fmla="*/ 1356886 w 1388476"/>
                <a:gd name="connsiteY150" fmla="*/ 562910 h 791386"/>
                <a:gd name="connsiteX151" fmla="*/ 1357647 w 1388476"/>
                <a:gd name="connsiteY151" fmla="*/ 564148 h 791386"/>
                <a:gd name="connsiteX152" fmla="*/ 1360121 w 1388476"/>
                <a:gd name="connsiteY152" fmla="*/ 568051 h 791386"/>
                <a:gd name="connsiteX153" fmla="*/ 1375536 w 1388476"/>
                <a:gd name="connsiteY153" fmla="*/ 564148 h 791386"/>
                <a:gd name="connsiteX154" fmla="*/ 1374299 w 1388476"/>
                <a:gd name="connsiteY154" fmla="*/ 562815 h 791386"/>
                <a:gd name="connsiteX155" fmla="*/ 1372967 w 1388476"/>
                <a:gd name="connsiteY155" fmla="*/ 562815 h 791386"/>
                <a:gd name="connsiteX156" fmla="*/ 1372586 w 1388476"/>
                <a:gd name="connsiteY156" fmla="*/ 562529 h 791386"/>
                <a:gd name="connsiteX157" fmla="*/ 1372396 w 1388476"/>
                <a:gd name="connsiteY157" fmla="*/ 562529 h 791386"/>
                <a:gd name="connsiteX158" fmla="*/ 1371540 w 1388476"/>
                <a:gd name="connsiteY158" fmla="*/ 561577 h 791386"/>
                <a:gd name="connsiteX159" fmla="*/ 1370398 w 1388476"/>
                <a:gd name="connsiteY159" fmla="*/ 561577 h 791386"/>
                <a:gd name="connsiteX160" fmla="*/ 1369732 w 1388476"/>
                <a:gd name="connsiteY160" fmla="*/ 560911 h 791386"/>
                <a:gd name="connsiteX161" fmla="*/ 1369066 w 1388476"/>
                <a:gd name="connsiteY161" fmla="*/ 560816 h 791386"/>
                <a:gd name="connsiteX162" fmla="*/ 1368780 w 1388476"/>
                <a:gd name="connsiteY162" fmla="*/ 557484 h 791386"/>
                <a:gd name="connsiteX163" fmla="*/ 1368590 w 1388476"/>
                <a:gd name="connsiteY163" fmla="*/ 557198 h 791386"/>
                <a:gd name="connsiteX164" fmla="*/ 1367829 w 1388476"/>
                <a:gd name="connsiteY164" fmla="*/ 556437 h 791386"/>
                <a:gd name="connsiteX165" fmla="*/ 1367829 w 1388476"/>
                <a:gd name="connsiteY165" fmla="*/ 555960 h 791386"/>
                <a:gd name="connsiteX166" fmla="*/ 1367733 w 1388476"/>
                <a:gd name="connsiteY166" fmla="*/ 555770 h 791386"/>
                <a:gd name="connsiteX167" fmla="*/ 1367353 w 1388476"/>
                <a:gd name="connsiteY167" fmla="*/ 554057 h 791386"/>
                <a:gd name="connsiteX168" fmla="*/ 1367829 w 1388476"/>
                <a:gd name="connsiteY168" fmla="*/ 554057 h 791386"/>
                <a:gd name="connsiteX169" fmla="*/ 1367829 w 1388476"/>
                <a:gd name="connsiteY169" fmla="*/ 553771 h 791386"/>
                <a:gd name="connsiteX170" fmla="*/ 1369066 w 1388476"/>
                <a:gd name="connsiteY170" fmla="*/ 553771 h 791386"/>
                <a:gd name="connsiteX171" fmla="*/ 1369922 w 1388476"/>
                <a:gd name="connsiteY171" fmla="*/ 553771 h 791386"/>
                <a:gd name="connsiteX172" fmla="*/ 1370398 w 1388476"/>
                <a:gd name="connsiteY172" fmla="*/ 553771 h 791386"/>
                <a:gd name="connsiteX173" fmla="*/ 1370398 w 1388476"/>
                <a:gd name="connsiteY173" fmla="*/ 555104 h 791386"/>
                <a:gd name="connsiteX174" fmla="*/ 1371635 w 1388476"/>
                <a:gd name="connsiteY174" fmla="*/ 555104 h 791386"/>
                <a:gd name="connsiteX175" fmla="*/ 1371825 w 1388476"/>
                <a:gd name="connsiteY175" fmla="*/ 555104 h 791386"/>
                <a:gd name="connsiteX176" fmla="*/ 1373062 w 1388476"/>
                <a:gd name="connsiteY176" fmla="*/ 556437 h 791386"/>
                <a:gd name="connsiteX177" fmla="*/ 1374299 w 1388476"/>
                <a:gd name="connsiteY177" fmla="*/ 556437 h 791386"/>
                <a:gd name="connsiteX178" fmla="*/ 1376868 w 1388476"/>
                <a:gd name="connsiteY178" fmla="*/ 557674 h 791386"/>
                <a:gd name="connsiteX179" fmla="*/ 1378105 w 1388476"/>
                <a:gd name="connsiteY179" fmla="*/ 559007 h 791386"/>
                <a:gd name="connsiteX180" fmla="*/ 1378486 w 1388476"/>
                <a:gd name="connsiteY180" fmla="*/ 559673 h 791386"/>
                <a:gd name="connsiteX181" fmla="*/ 1378866 w 1388476"/>
                <a:gd name="connsiteY181" fmla="*/ 560149 h 791386"/>
                <a:gd name="connsiteX182" fmla="*/ 1379057 w 1388476"/>
                <a:gd name="connsiteY182" fmla="*/ 560816 h 791386"/>
                <a:gd name="connsiteX183" fmla="*/ 1379247 w 1388476"/>
                <a:gd name="connsiteY183" fmla="*/ 561101 h 791386"/>
                <a:gd name="connsiteX184" fmla="*/ 1380865 w 1388476"/>
                <a:gd name="connsiteY184" fmla="*/ 561101 h 791386"/>
                <a:gd name="connsiteX185" fmla="*/ 1380674 w 1388476"/>
                <a:gd name="connsiteY185" fmla="*/ 564148 h 791386"/>
                <a:gd name="connsiteX186" fmla="*/ 1388477 w 1388476"/>
                <a:gd name="connsiteY186" fmla="*/ 561577 h 791386"/>
                <a:gd name="connsiteX187" fmla="*/ 1383339 w 1388476"/>
                <a:gd name="connsiteY187" fmla="*/ 553771 h 791386"/>
                <a:gd name="connsiteX188" fmla="*/ 1375536 w 1388476"/>
                <a:gd name="connsiteY188" fmla="*/ 542157 h 791386"/>
                <a:gd name="connsiteX189" fmla="*/ 1366496 w 1388476"/>
                <a:gd name="connsiteY189" fmla="*/ 525402 h 791386"/>
                <a:gd name="connsiteX190" fmla="*/ 1362691 w 1388476"/>
                <a:gd name="connsiteY190" fmla="*/ 517691 h 791386"/>
                <a:gd name="connsiteX191" fmla="*/ 1357457 w 1388476"/>
                <a:gd name="connsiteY191" fmla="*/ 504743 h 791386"/>
                <a:gd name="connsiteX192" fmla="*/ 1352319 w 1388476"/>
                <a:gd name="connsiteY192" fmla="*/ 493129 h 791386"/>
                <a:gd name="connsiteX193" fmla="*/ 1348418 w 1388476"/>
                <a:gd name="connsiteY193" fmla="*/ 485418 h 791386"/>
                <a:gd name="connsiteX194" fmla="*/ 1347181 w 1388476"/>
                <a:gd name="connsiteY194" fmla="*/ 484086 h 791386"/>
                <a:gd name="connsiteX195" fmla="*/ 1343279 w 1388476"/>
                <a:gd name="connsiteY195" fmla="*/ 484086 h 791386"/>
                <a:gd name="connsiteX196" fmla="*/ 1340710 w 1388476"/>
                <a:gd name="connsiteY196" fmla="*/ 484086 h 791386"/>
                <a:gd name="connsiteX197" fmla="*/ 1339378 w 1388476"/>
                <a:gd name="connsiteY197" fmla="*/ 484086 h 791386"/>
                <a:gd name="connsiteX198" fmla="*/ 1336809 w 1388476"/>
                <a:gd name="connsiteY198" fmla="*/ 485418 h 791386"/>
                <a:gd name="connsiteX199" fmla="*/ 1334240 w 1388476"/>
                <a:gd name="connsiteY199" fmla="*/ 486656 h 791386"/>
                <a:gd name="connsiteX200" fmla="*/ 1333003 w 1388476"/>
                <a:gd name="connsiteY200" fmla="*/ 489226 h 791386"/>
                <a:gd name="connsiteX201" fmla="*/ 1331671 w 1388476"/>
                <a:gd name="connsiteY201" fmla="*/ 489226 h 791386"/>
                <a:gd name="connsiteX202" fmla="*/ 1334240 w 1388476"/>
                <a:gd name="connsiteY202" fmla="*/ 491892 h 791386"/>
                <a:gd name="connsiteX203" fmla="*/ 1338141 w 1388476"/>
                <a:gd name="connsiteY203" fmla="*/ 497032 h 791386"/>
                <a:gd name="connsiteX204" fmla="*/ 1340710 w 1388476"/>
                <a:gd name="connsiteY204" fmla="*/ 500936 h 791386"/>
                <a:gd name="connsiteX205" fmla="*/ 1340710 w 1388476"/>
                <a:gd name="connsiteY205" fmla="*/ 502173 h 791386"/>
                <a:gd name="connsiteX206" fmla="*/ 1339378 w 1388476"/>
                <a:gd name="connsiteY206" fmla="*/ 503506 h 791386"/>
                <a:gd name="connsiteX207" fmla="*/ 1335572 w 1388476"/>
                <a:gd name="connsiteY207" fmla="*/ 502173 h 791386"/>
                <a:gd name="connsiteX208" fmla="*/ 1334240 w 1388476"/>
                <a:gd name="connsiteY208" fmla="*/ 500936 h 791386"/>
                <a:gd name="connsiteX209" fmla="*/ 1333003 w 1388476"/>
                <a:gd name="connsiteY209" fmla="*/ 500936 h 791386"/>
                <a:gd name="connsiteX210" fmla="*/ 1331671 w 1388476"/>
                <a:gd name="connsiteY210" fmla="*/ 500936 h 791386"/>
                <a:gd name="connsiteX211" fmla="*/ 1331671 w 1388476"/>
                <a:gd name="connsiteY211" fmla="*/ 502173 h 791386"/>
                <a:gd name="connsiteX212" fmla="*/ 1329101 w 1388476"/>
                <a:gd name="connsiteY212" fmla="*/ 504743 h 791386"/>
                <a:gd name="connsiteX213" fmla="*/ 1327769 w 1388476"/>
                <a:gd name="connsiteY213" fmla="*/ 504743 h 791386"/>
                <a:gd name="connsiteX214" fmla="*/ 1327769 w 1388476"/>
                <a:gd name="connsiteY214" fmla="*/ 503506 h 791386"/>
                <a:gd name="connsiteX215" fmla="*/ 1327769 w 1388476"/>
                <a:gd name="connsiteY215" fmla="*/ 499603 h 791386"/>
                <a:gd name="connsiteX216" fmla="*/ 1329101 w 1388476"/>
                <a:gd name="connsiteY216" fmla="*/ 494462 h 791386"/>
                <a:gd name="connsiteX217" fmla="*/ 1330338 w 1388476"/>
                <a:gd name="connsiteY217" fmla="*/ 491892 h 791386"/>
                <a:gd name="connsiteX218" fmla="*/ 1330338 w 1388476"/>
                <a:gd name="connsiteY218" fmla="*/ 490559 h 791386"/>
                <a:gd name="connsiteX219" fmla="*/ 1329101 w 1388476"/>
                <a:gd name="connsiteY219" fmla="*/ 490559 h 791386"/>
                <a:gd name="connsiteX220" fmla="*/ 1326532 w 1388476"/>
                <a:gd name="connsiteY220" fmla="*/ 489226 h 791386"/>
                <a:gd name="connsiteX221" fmla="*/ 1323963 w 1388476"/>
                <a:gd name="connsiteY221" fmla="*/ 487989 h 791386"/>
                <a:gd name="connsiteX222" fmla="*/ 1320062 w 1388476"/>
                <a:gd name="connsiteY222" fmla="*/ 487989 h 791386"/>
                <a:gd name="connsiteX223" fmla="*/ 1317493 w 1388476"/>
                <a:gd name="connsiteY223" fmla="*/ 489226 h 791386"/>
                <a:gd name="connsiteX224" fmla="*/ 1317493 w 1388476"/>
                <a:gd name="connsiteY224" fmla="*/ 490559 h 791386"/>
                <a:gd name="connsiteX225" fmla="*/ 1318730 w 1388476"/>
                <a:gd name="connsiteY225" fmla="*/ 491892 h 791386"/>
                <a:gd name="connsiteX226" fmla="*/ 1320062 w 1388476"/>
                <a:gd name="connsiteY226" fmla="*/ 494462 h 791386"/>
                <a:gd name="connsiteX227" fmla="*/ 1321394 w 1388476"/>
                <a:gd name="connsiteY227" fmla="*/ 495700 h 791386"/>
                <a:gd name="connsiteX228" fmla="*/ 1323963 w 1388476"/>
                <a:gd name="connsiteY228" fmla="*/ 498270 h 791386"/>
                <a:gd name="connsiteX229" fmla="*/ 1323963 w 1388476"/>
                <a:gd name="connsiteY229" fmla="*/ 499603 h 791386"/>
                <a:gd name="connsiteX230" fmla="*/ 1322631 w 1388476"/>
                <a:gd name="connsiteY230" fmla="*/ 499603 h 791386"/>
                <a:gd name="connsiteX231" fmla="*/ 1321394 w 1388476"/>
                <a:gd name="connsiteY231" fmla="*/ 499603 h 791386"/>
                <a:gd name="connsiteX232" fmla="*/ 1320062 w 1388476"/>
                <a:gd name="connsiteY232" fmla="*/ 499603 h 791386"/>
                <a:gd name="connsiteX233" fmla="*/ 1317493 w 1388476"/>
                <a:gd name="connsiteY233" fmla="*/ 498270 h 791386"/>
                <a:gd name="connsiteX234" fmla="*/ 1316161 w 1388476"/>
                <a:gd name="connsiteY234" fmla="*/ 495700 h 791386"/>
                <a:gd name="connsiteX235" fmla="*/ 1314924 w 1388476"/>
                <a:gd name="connsiteY235" fmla="*/ 495700 h 791386"/>
                <a:gd name="connsiteX236" fmla="*/ 1313591 w 1388476"/>
                <a:gd name="connsiteY236" fmla="*/ 494462 h 791386"/>
                <a:gd name="connsiteX237" fmla="*/ 1314924 w 1388476"/>
                <a:gd name="connsiteY237" fmla="*/ 490559 h 791386"/>
                <a:gd name="connsiteX238" fmla="*/ 1313591 w 1388476"/>
                <a:gd name="connsiteY238" fmla="*/ 489226 h 791386"/>
                <a:gd name="connsiteX239" fmla="*/ 1313591 w 1388476"/>
                <a:gd name="connsiteY239" fmla="*/ 487989 h 791386"/>
                <a:gd name="connsiteX240" fmla="*/ 1309785 w 1388476"/>
                <a:gd name="connsiteY240" fmla="*/ 486656 h 791386"/>
                <a:gd name="connsiteX241" fmla="*/ 1307121 w 1388476"/>
                <a:gd name="connsiteY241" fmla="*/ 486656 h 791386"/>
                <a:gd name="connsiteX242" fmla="*/ 1303315 w 1388476"/>
                <a:gd name="connsiteY242" fmla="*/ 486656 h 791386"/>
                <a:gd name="connsiteX243" fmla="*/ 1298081 w 1388476"/>
                <a:gd name="connsiteY243" fmla="*/ 485418 h 791386"/>
                <a:gd name="connsiteX244" fmla="*/ 1296844 w 1388476"/>
                <a:gd name="connsiteY244" fmla="*/ 484086 h 791386"/>
                <a:gd name="connsiteX245" fmla="*/ 1295512 w 1388476"/>
                <a:gd name="connsiteY245" fmla="*/ 484086 h 791386"/>
                <a:gd name="connsiteX246" fmla="*/ 1292943 w 1388476"/>
                <a:gd name="connsiteY246" fmla="*/ 485418 h 791386"/>
                <a:gd name="connsiteX247" fmla="*/ 1291706 w 1388476"/>
                <a:gd name="connsiteY247" fmla="*/ 485418 h 791386"/>
                <a:gd name="connsiteX248" fmla="*/ 1291706 w 1388476"/>
                <a:gd name="connsiteY248" fmla="*/ 487989 h 791386"/>
                <a:gd name="connsiteX249" fmla="*/ 1290374 w 1388476"/>
                <a:gd name="connsiteY249" fmla="*/ 487989 h 791386"/>
                <a:gd name="connsiteX250" fmla="*/ 1287805 w 1388476"/>
                <a:gd name="connsiteY250" fmla="*/ 489226 h 791386"/>
                <a:gd name="connsiteX251" fmla="*/ 1286473 w 1388476"/>
                <a:gd name="connsiteY251" fmla="*/ 490559 h 791386"/>
                <a:gd name="connsiteX252" fmla="*/ 1286473 w 1388476"/>
                <a:gd name="connsiteY252" fmla="*/ 495700 h 791386"/>
                <a:gd name="connsiteX253" fmla="*/ 1289042 w 1388476"/>
                <a:gd name="connsiteY253" fmla="*/ 498270 h 791386"/>
                <a:gd name="connsiteX254" fmla="*/ 1289042 w 1388476"/>
                <a:gd name="connsiteY254" fmla="*/ 499603 h 791386"/>
                <a:gd name="connsiteX255" fmla="*/ 1290374 w 1388476"/>
                <a:gd name="connsiteY255" fmla="*/ 499603 h 791386"/>
                <a:gd name="connsiteX256" fmla="*/ 1292943 w 1388476"/>
                <a:gd name="connsiteY256" fmla="*/ 499603 h 791386"/>
                <a:gd name="connsiteX257" fmla="*/ 1296844 w 1388476"/>
                <a:gd name="connsiteY257" fmla="*/ 498270 h 791386"/>
                <a:gd name="connsiteX258" fmla="*/ 1298081 w 1388476"/>
                <a:gd name="connsiteY258" fmla="*/ 498270 h 791386"/>
                <a:gd name="connsiteX259" fmla="*/ 1299413 w 1388476"/>
                <a:gd name="connsiteY259" fmla="*/ 499603 h 791386"/>
                <a:gd name="connsiteX260" fmla="*/ 1300651 w 1388476"/>
                <a:gd name="connsiteY260" fmla="*/ 500936 h 791386"/>
                <a:gd name="connsiteX261" fmla="*/ 1300651 w 1388476"/>
                <a:gd name="connsiteY261" fmla="*/ 502173 h 791386"/>
                <a:gd name="connsiteX262" fmla="*/ 1299413 w 1388476"/>
                <a:gd name="connsiteY262" fmla="*/ 503506 h 791386"/>
                <a:gd name="connsiteX263" fmla="*/ 1296844 w 1388476"/>
                <a:gd name="connsiteY263" fmla="*/ 503506 h 791386"/>
                <a:gd name="connsiteX264" fmla="*/ 1292943 w 1388476"/>
                <a:gd name="connsiteY264" fmla="*/ 502173 h 791386"/>
                <a:gd name="connsiteX265" fmla="*/ 1291706 w 1388476"/>
                <a:gd name="connsiteY265" fmla="*/ 503506 h 791386"/>
                <a:gd name="connsiteX266" fmla="*/ 1291706 w 1388476"/>
                <a:gd name="connsiteY266" fmla="*/ 504743 h 791386"/>
                <a:gd name="connsiteX267" fmla="*/ 1290374 w 1388476"/>
                <a:gd name="connsiteY267" fmla="*/ 506076 h 791386"/>
                <a:gd name="connsiteX268" fmla="*/ 1292943 w 1388476"/>
                <a:gd name="connsiteY268" fmla="*/ 508647 h 791386"/>
                <a:gd name="connsiteX269" fmla="*/ 1294275 w 1388476"/>
                <a:gd name="connsiteY269" fmla="*/ 509884 h 791386"/>
                <a:gd name="connsiteX270" fmla="*/ 1295512 w 1388476"/>
                <a:gd name="connsiteY270" fmla="*/ 511217 h 791386"/>
                <a:gd name="connsiteX271" fmla="*/ 1299413 w 1388476"/>
                <a:gd name="connsiteY271" fmla="*/ 511217 h 791386"/>
                <a:gd name="connsiteX272" fmla="*/ 1301983 w 1388476"/>
                <a:gd name="connsiteY272" fmla="*/ 511217 h 791386"/>
                <a:gd name="connsiteX273" fmla="*/ 1305884 w 1388476"/>
                <a:gd name="connsiteY273" fmla="*/ 511217 h 791386"/>
                <a:gd name="connsiteX274" fmla="*/ 1307121 w 1388476"/>
                <a:gd name="connsiteY274" fmla="*/ 511217 h 791386"/>
                <a:gd name="connsiteX275" fmla="*/ 1308453 w 1388476"/>
                <a:gd name="connsiteY275" fmla="*/ 512455 h 791386"/>
                <a:gd name="connsiteX276" fmla="*/ 1307121 w 1388476"/>
                <a:gd name="connsiteY276" fmla="*/ 512455 h 791386"/>
                <a:gd name="connsiteX277" fmla="*/ 1305884 w 1388476"/>
                <a:gd name="connsiteY277" fmla="*/ 513787 h 791386"/>
                <a:gd name="connsiteX278" fmla="*/ 1303315 w 1388476"/>
                <a:gd name="connsiteY278" fmla="*/ 513787 h 791386"/>
                <a:gd name="connsiteX279" fmla="*/ 1299413 w 1388476"/>
                <a:gd name="connsiteY279" fmla="*/ 515120 h 791386"/>
                <a:gd name="connsiteX280" fmla="*/ 1294275 w 1388476"/>
                <a:gd name="connsiteY280" fmla="*/ 513787 h 791386"/>
                <a:gd name="connsiteX281" fmla="*/ 1290374 w 1388476"/>
                <a:gd name="connsiteY281" fmla="*/ 513787 h 791386"/>
                <a:gd name="connsiteX282" fmla="*/ 1289042 w 1388476"/>
                <a:gd name="connsiteY282" fmla="*/ 516358 h 791386"/>
                <a:gd name="connsiteX283" fmla="*/ 1285236 w 1388476"/>
                <a:gd name="connsiteY283" fmla="*/ 521499 h 791386"/>
                <a:gd name="connsiteX284" fmla="*/ 1282666 w 1388476"/>
                <a:gd name="connsiteY284" fmla="*/ 522831 h 791386"/>
                <a:gd name="connsiteX285" fmla="*/ 1281334 w 1388476"/>
                <a:gd name="connsiteY285" fmla="*/ 522831 h 791386"/>
                <a:gd name="connsiteX286" fmla="*/ 1280098 w 1388476"/>
                <a:gd name="connsiteY286" fmla="*/ 522831 h 791386"/>
                <a:gd name="connsiteX287" fmla="*/ 1280098 w 1388476"/>
                <a:gd name="connsiteY287" fmla="*/ 520261 h 791386"/>
                <a:gd name="connsiteX288" fmla="*/ 1281334 w 1388476"/>
                <a:gd name="connsiteY288" fmla="*/ 517691 h 791386"/>
                <a:gd name="connsiteX289" fmla="*/ 1281334 w 1388476"/>
                <a:gd name="connsiteY289" fmla="*/ 516358 h 791386"/>
                <a:gd name="connsiteX290" fmla="*/ 1283903 w 1388476"/>
                <a:gd name="connsiteY290" fmla="*/ 515120 h 791386"/>
                <a:gd name="connsiteX291" fmla="*/ 1286473 w 1388476"/>
                <a:gd name="connsiteY291" fmla="*/ 512455 h 791386"/>
                <a:gd name="connsiteX292" fmla="*/ 1289042 w 1388476"/>
                <a:gd name="connsiteY292" fmla="*/ 512455 h 791386"/>
                <a:gd name="connsiteX293" fmla="*/ 1289042 w 1388476"/>
                <a:gd name="connsiteY293" fmla="*/ 511217 h 791386"/>
                <a:gd name="connsiteX294" fmla="*/ 1289042 w 1388476"/>
                <a:gd name="connsiteY294" fmla="*/ 509884 h 791386"/>
                <a:gd name="connsiteX295" fmla="*/ 1287805 w 1388476"/>
                <a:gd name="connsiteY295" fmla="*/ 504743 h 791386"/>
                <a:gd name="connsiteX296" fmla="*/ 1285236 w 1388476"/>
                <a:gd name="connsiteY296" fmla="*/ 499603 h 791386"/>
                <a:gd name="connsiteX297" fmla="*/ 1285236 w 1388476"/>
                <a:gd name="connsiteY297" fmla="*/ 498270 h 791386"/>
                <a:gd name="connsiteX298" fmla="*/ 1283903 w 1388476"/>
                <a:gd name="connsiteY298" fmla="*/ 498270 h 791386"/>
                <a:gd name="connsiteX299" fmla="*/ 1282666 w 1388476"/>
                <a:gd name="connsiteY299" fmla="*/ 498270 h 791386"/>
                <a:gd name="connsiteX300" fmla="*/ 1282666 w 1388476"/>
                <a:gd name="connsiteY300" fmla="*/ 500936 h 791386"/>
                <a:gd name="connsiteX301" fmla="*/ 1282666 w 1388476"/>
                <a:gd name="connsiteY301" fmla="*/ 504743 h 791386"/>
                <a:gd name="connsiteX302" fmla="*/ 1281334 w 1388476"/>
                <a:gd name="connsiteY302" fmla="*/ 504743 h 791386"/>
                <a:gd name="connsiteX303" fmla="*/ 1280098 w 1388476"/>
                <a:gd name="connsiteY303" fmla="*/ 506076 h 791386"/>
                <a:gd name="connsiteX304" fmla="*/ 1274864 w 1388476"/>
                <a:gd name="connsiteY304" fmla="*/ 504743 h 791386"/>
                <a:gd name="connsiteX305" fmla="*/ 1272295 w 1388476"/>
                <a:gd name="connsiteY305" fmla="*/ 503506 h 791386"/>
                <a:gd name="connsiteX306" fmla="*/ 1271058 w 1388476"/>
                <a:gd name="connsiteY306" fmla="*/ 504743 h 791386"/>
                <a:gd name="connsiteX307" fmla="*/ 1269726 w 1388476"/>
                <a:gd name="connsiteY307" fmla="*/ 504743 h 791386"/>
                <a:gd name="connsiteX308" fmla="*/ 1268393 w 1388476"/>
                <a:gd name="connsiteY308" fmla="*/ 509884 h 791386"/>
                <a:gd name="connsiteX309" fmla="*/ 1267156 w 1388476"/>
                <a:gd name="connsiteY309" fmla="*/ 511217 h 791386"/>
                <a:gd name="connsiteX310" fmla="*/ 1264588 w 1388476"/>
                <a:gd name="connsiteY310" fmla="*/ 513787 h 791386"/>
                <a:gd name="connsiteX311" fmla="*/ 1262018 w 1388476"/>
                <a:gd name="connsiteY311" fmla="*/ 516358 h 791386"/>
                <a:gd name="connsiteX312" fmla="*/ 1259449 w 1388476"/>
                <a:gd name="connsiteY312" fmla="*/ 520261 h 791386"/>
                <a:gd name="connsiteX313" fmla="*/ 1258117 w 1388476"/>
                <a:gd name="connsiteY313" fmla="*/ 524164 h 791386"/>
                <a:gd name="connsiteX314" fmla="*/ 1256880 w 1388476"/>
                <a:gd name="connsiteY314" fmla="*/ 524164 h 791386"/>
                <a:gd name="connsiteX315" fmla="*/ 1255548 w 1388476"/>
                <a:gd name="connsiteY315" fmla="*/ 525402 h 791386"/>
                <a:gd name="connsiteX316" fmla="*/ 1255548 w 1388476"/>
                <a:gd name="connsiteY316" fmla="*/ 529305 h 791386"/>
                <a:gd name="connsiteX317" fmla="*/ 1254216 w 1388476"/>
                <a:gd name="connsiteY317" fmla="*/ 531875 h 791386"/>
                <a:gd name="connsiteX318" fmla="*/ 1254216 w 1388476"/>
                <a:gd name="connsiteY318" fmla="*/ 533113 h 791386"/>
                <a:gd name="connsiteX319" fmla="*/ 1252979 w 1388476"/>
                <a:gd name="connsiteY319" fmla="*/ 533113 h 791386"/>
                <a:gd name="connsiteX320" fmla="*/ 1252979 w 1388476"/>
                <a:gd name="connsiteY320" fmla="*/ 531875 h 791386"/>
                <a:gd name="connsiteX321" fmla="*/ 1251646 w 1388476"/>
                <a:gd name="connsiteY321" fmla="*/ 526735 h 791386"/>
                <a:gd name="connsiteX322" fmla="*/ 1251646 w 1388476"/>
                <a:gd name="connsiteY322" fmla="*/ 524164 h 791386"/>
                <a:gd name="connsiteX323" fmla="*/ 1251646 w 1388476"/>
                <a:gd name="connsiteY323" fmla="*/ 522831 h 791386"/>
                <a:gd name="connsiteX324" fmla="*/ 1254216 w 1388476"/>
                <a:gd name="connsiteY324" fmla="*/ 517691 h 791386"/>
                <a:gd name="connsiteX325" fmla="*/ 1256880 w 1388476"/>
                <a:gd name="connsiteY325" fmla="*/ 515120 h 791386"/>
                <a:gd name="connsiteX326" fmla="*/ 1260686 w 1388476"/>
                <a:gd name="connsiteY326" fmla="*/ 509884 h 791386"/>
                <a:gd name="connsiteX327" fmla="*/ 1262018 w 1388476"/>
                <a:gd name="connsiteY327" fmla="*/ 508647 h 791386"/>
                <a:gd name="connsiteX328" fmla="*/ 1263255 w 1388476"/>
                <a:gd name="connsiteY328" fmla="*/ 507314 h 791386"/>
                <a:gd name="connsiteX329" fmla="*/ 1262018 w 1388476"/>
                <a:gd name="connsiteY329" fmla="*/ 504743 h 791386"/>
                <a:gd name="connsiteX330" fmla="*/ 1262018 w 1388476"/>
                <a:gd name="connsiteY330" fmla="*/ 503506 h 791386"/>
                <a:gd name="connsiteX331" fmla="*/ 1260686 w 1388476"/>
                <a:gd name="connsiteY331" fmla="*/ 503506 h 791386"/>
                <a:gd name="connsiteX332" fmla="*/ 1258117 w 1388476"/>
                <a:gd name="connsiteY332" fmla="*/ 504743 h 791386"/>
                <a:gd name="connsiteX333" fmla="*/ 1256880 w 1388476"/>
                <a:gd name="connsiteY333" fmla="*/ 507314 h 791386"/>
                <a:gd name="connsiteX334" fmla="*/ 1255548 w 1388476"/>
                <a:gd name="connsiteY334" fmla="*/ 506076 h 791386"/>
                <a:gd name="connsiteX335" fmla="*/ 1256880 w 1388476"/>
                <a:gd name="connsiteY335" fmla="*/ 503506 h 791386"/>
                <a:gd name="connsiteX336" fmla="*/ 1255548 w 1388476"/>
                <a:gd name="connsiteY336" fmla="*/ 500936 h 791386"/>
                <a:gd name="connsiteX337" fmla="*/ 1254216 w 1388476"/>
                <a:gd name="connsiteY337" fmla="*/ 499603 h 791386"/>
                <a:gd name="connsiteX338" fmla="*/ 1255548 w 1388476"/>
                <a:gd name="connsiteY338" fmla="*/ 498270 h 791386"/>
                <a:gd name="connsiteX339" fmla="*/ 1258117 w 1388476"/>
                <a:gd name="connsiteY339" fmla="*/ 499603 h 791386"/>
                <a:gd name="connsiteX340" fmla="*/ 1259449 w 1388476"/>
                <a:gd name="connsiteY340" fmla="*/ 500936 h 791386"/>
                <a:gd name="connsiteX341" fmla="*/ 1259449 w 1388476"/>
                <a:gd name="connsiteY341" fmla="*/ 499603 h 791386"/>
                <a:gd name="connsiteX342" fmla="*/ 1260686 w 1388476"/>
                <a:gd name="connsiteY342" fmla="*/ 498270 h 791386"/>
                <a:gd name="connsiteX343" fmla="*/ 1260686 w 1388476"/>
                <a:gd name="connsiteY343" fmla="*/ 497032 h 791386"/>
                <a:gd name="connsiteX344" fmla="*/ 1259449 w 1388476"/>
                <a:gd name="connsiteY344" fmla="*/ 495700 h 791386"/>
                <a:gd name="connsiteX345" fmla="*/ 1258117 w 1388476"/>
                <a:gd name="connsiteY345" fmla="*/ 494462 h 791386"/>
                <a:gd name="connsiteX346" fmla="*/ 1258117 w 1388476"/>
                <a:gd name="connsiteY346" fmla="*/ 493129 h 791386"/>
                <a:gd name="connsiteX347" fmla="*/ 1254216 w 1388476"/>
                <a:gd name="connsiteY347" fmla="*/ 494462 h 791386"/>
                <a:gd name="connsiteX348" fmla="*/ 1252979 w 1388476"/>
                <a:gd name="connsiteY348" fmla="*/ 493129 h 791386"/>
                <a:gd name="connsiteX349" fmla="*/ 1251646 w 1388476"/>
                <a:gd name="connsiteY349" fmla="*/ 493129 h 791386"/>
                <a:gd name="connsiteX350" fmla="*/ 1249078 w 1388476"/>
                <a:gd name="connsiteY350" fmla="*/ 489226 h 791386"/>
                <a:gd name="connsiteX351" fmla="*/ 1245176 w 1388476"/>
                <a:gd name="connsiteY351" fmla="*/ 486656 h 791386"/>
                <a:gd name="connsiteX352" fmla="*/ 1243939 w 1388476"/>
                <a:gd name="connsiteY352" fmla="*/ 486656 h 791386"/>
                <a:gd name="connsiteX353" fmla="*/ 1242607 w 1388476"/>
                <a:gd name="connsiteY353" fmla="*/ 487989 h 791386"/>
                <a:gd name="connsiteX354" fmla="*/ 1240038 w 1388476"/>
                <a:gd name="connsiteY354" fmla="*/ 490559 h 791386"/>
                <a:gd name="connsiteX355" fmla="*/ 1236136 w 1388476"/>
                <a:gd name="connsiteY355" fmla="*/ 491892 h 791386"/>
                <a:gd name="connsiteX356" fmla="*/ 1234900 w 1388476"/>
                <a:gd name="connsiteY356" fmla="*/ 491892 h 791386"/>
                <a:gd name="connsiteX357" fmla="*/ 1234900 w 1388476"/>
                <a:gd name="connsiteY357" fmla="*/ 490559 h 791386"/>
                <a:gd name="connsiteX358" fmla="*/ 1237469 w 1388476"/>
                <a:gd name="connsiteY358" fmla="*/ 486656 h 791386"/>
                <a:gd name="connsiteX359" fmla="*/ 1240038 w 1388476"/>
                <a:gd name="connsiteY359" fmla="*/ 485418 h 791386"/>
                <a:gd name="connsiteX360" fmla="*/ 1240038 w 1388476"/>
                <a:gd name="connsiteY360" fmla="*/ 484086 h 791386"/>
                <a:gd name="connsiteX361" fmla="*/ 1238801 w 1388476"/>
                <a:gd name="connsiteY361" fmla="*/ 482848 h 791386"/>
                <a:gd name="connsiteX362" fmla="*/ 1236136 w 1388476"/>
                <a:gd name="connsiteY362" fmla="*/ 482848 h 791386"/>
                <a:gd name="connsiteX363" fmla="*/ 1229761 w 1388476"/>
                <a:gd name="connsiteY363" fmla="*/ 481515 h 791386"/>
                <a:gd name="connsiteX364" fmla="*/ 1227097 w 1388476"/>
                <a:gd name="connsiteY364" fmla="*/ 481515 h 791386"/>
                <a:gd name="connsiteX365" fmla="*/ 1223291 w 1388476"/>
                <a:gd name="connsiteY365" fmla="*/ 480278 h 791386"/>
                <a:gd name="connsiteX366" fmla="*/ 1223291 w 1388476"/>
                <a:gd name="connsiteY366" fmla="*/ 478945 h 791386"/>
                <a:gd name="connsiteX367" fmla="*/ 1223291 w 1388476"/>
                <a:gd name="connsiteY367" fmla="*/ 477612 h 791386"/>
                <a:gd name="connsiteX368" fmla="*/ 1222054 w 1388476"/>
                <a:gd name="connsiteY368" fmla="*/ 475042 h 791386"/>
                <a:gd name="connsiteX369" fmla="*/ 1223291 w 1388476"/>
                <a:gd name="connsiteY369" fmla="*/ 469901 h 791386"/>
                <a:gd name="connsiteX370" fmla="*/ 1222054 w 1388476"/>
                <a:gd name="connsiteY370" fmla="*/ 465998 h 791386"/>
                <a:gd name="connsiteX371" fmla="*/ 1220722 w 1388476"/>
                <a:gd name="connsiteY371" fmla="*/ 459524 h 791386"/>
                <a:gd name="connsiteX372" fmla="*/ 1219390 w 1388476"/>
                <a:gd name="connsiteY372" fmla="*/ 455716 h 791386"/>
                <a:gd name="connsiteX373" fmla="*/ 1216821 w 1388476"/>
                <a:gd name="connsiteY373" fmla="*/ 451813 h 791386"/>
                <a:gd name="connsiteX374" fmla="*/ 1216821 w 1388476"/>
                <a:gd name="connsiteY374" fmla="*/ 450576 h 791386"/>
                <a:gd name="connsiteX375" fmla="*/ 1215583 w 1388476"/>
                <a:gd name="connsiteY375" fmla="*/ 449243 h 791386"/>
                <a:gd name="connsiteX376" fmla="*/ 1214251 w 1388476"/>
                <a:gd name="connsiteY376" fmla="*/ 449243 h 791386"/>
                <a:gd name="connsiteX377" fmla="*/ 1212919 w 1388476"/>
                <a:gd name="connsiteY377" fmla="*/ 449243 h 791386"/>
                <a:gd name="connsiteX378" fmla="*/ 1211682 w 1388476"/>
                <a:gd name="connsiteY378" fmla="*/ 449243 h 791386"/>
                <a:gd name="connsiteX379" fmla="*/ 1211682 w 1388476"/>
                <a:gd name="connsiteY379" fmla="*/ 453146 h 791386"/>
                <a:gd name="connsiteX380" fmla="*/ 1211682 w 1388476"/>
                <a:gd name="connsiteY380" fmla="*/ 458287 h 791386"/>
                <a:gd name="connsiteX381" fmla="*/ 1211682 w 1388476"/>
                <a:gd name="connsiteY381" fmla="*/ 459524 h 791386"/>
                <a:gd name="connsiteX382" fmla="*/ 1209113 w 1388476"/>
                <a:gd name="connsiteY382" fmla="*/ 459524 h 791386"/>
                <a:gd name="connsiteX383" fmla="*/ 1207781 w 1388476"/>
                <a:gd name="connsiteY383" fmla="*/ 460857 h 791386"/>
                <a:gd name="connsiteX384" fmla="*/ 1206544 w 1388476"/>
                <a:gd name="connsiteY384" fmla="*/ 460857 h 791386"/>
                <a:gd name="connsiteX385" fmla="*/ 1200073 w 1388476"/>
                <a:gd name="connsiteY385" fmla="*/ 458287 h 791386"/>
                <a:gd name="connsiteX386" fmla="*/ 1194840 w 1388476"/>
                <a:gd name="connsiteY386" fmla="*/ 455716 h 791386"/>
                <a:gd name="connsiteX387" fmla="*/ 1193603 w 1388476"/>
                <a:gd name="connsiteY387" fmla="*/ 454384 h 791386"/>
                <a:gd name="connsiteX388" fmla="*/ 1193603 w 1388476"/>
                <a:gd name="connsiteY388" fmla="*/ 451813 h 791386"/>
                <a:gd name="connsiteX389" fmla="*/ 1192271 w 1388476"/>
                <a:gd name="connsiteY389" fmla="*/ 450576 h 791386"/>
                <a:gd name="connsiteX390" fmla="*/ 1191034 w 1388476"/>
                <a:gd name="connsiteY390" fmla="*/ 450576 h 791386"/>
                <a:gd name="connsiteX391" fmla="*/ 1185896 w 1388476"/>
                <a:gd name="connsiteY391" fmla="*/ 450576 h 791386"/>
                <a:gd name="connsiteX392" fmla="*/ 1181995 w 1388476"/>
                <a:gd name="connsiteY392" fmla="*/ 450576 h 791386"/>
                <a:gd name="connsiteX393" fmla="*/ 1180662 w 1388476"/>
                <a:gd name="connsiteY393" fmla="*/ 451813 h 791386"/>
                <a:gd name="connsiteX394" fmla="*/ 1178093 w 1388476"/>
                <a:gd name="connsiteY394" fmla="*/ 454384 h 791386"/>
                <a:gd name="connsiteX395" fmla="*/ 1175524 w 1388476"/>
                <a:gd name="connsiteY395" fmla="*/ 455716 h 791386"/>
                <a:gd name="connsiteX396" fmla="*/ 1174287 w 1388476"/>
                <a:gd name="connsiteY396" fmla="*/ 455716 h 791386"/>
                <a:gd name="connsiteX397" fmla="*/ 1170386 w 1388476"/>
                <a:gd name="connsiteY397" fmla="*/ 454384 h 791386"/>
                <a:gd name="connsiteX398" fmla="*/ 1166485 w 1388476"/>
                <a:gd name="connsiteY398" fmla="*/ 451813 h 791386"/>
                <a:gd name="connsiteX399" fmla="*/ 1166485 w 1388476"/>
                <a:gd name="connsiteY399" fmla="*/ 450576 h 791386"/>
                <a:gd name="connsiteX400" fmla="*/ 1166485 w 1388476"/>
                <a:gd name="connsiteY400" fmla="*/ 449243 h 791386"/>
                <a:gd name="connsiteX401" fmla="*/ 1166485 w 1388476"/>
                <a:gd name="connsiteY401" fmla="*/ 448005 h 791386"/>
                <a:gd name="connsiteX402" fmla="*/ 1167816 w 1388476"/>
                <a:gd name="connsiteY402" fmla="*/ 446672 h 791386"/>
                <a:gd name="connsiteX403" fmla="*/ 1169053 w 1388476"/>
                <a:gd name="connsiteY403" fmla="*/ 446672 h 791386"/>
                <a:gd name="connsiteX404" fmla="*/ 1170386 w 1388476"/>
                <a:gd name="connsiteY404" fmla="*/ 448005 h 791386"/>
                <a:gd name="connsiteX405" fmla="*/ 1171718 w 1388476"/>
                <a:gd name="connsiteY405" fmla="*/ 449243 h 791386"/>
                <a:gd name="connsiteX406" fmla="*/ 1172955 w 1388476"/>
                <a:gd name="connsiteY406" fmla="*/ 448005 h 791386"/>
                <a:gd name="connsiteX407" fmla="*/ 1175524 w 1388476"/>
                <a:gd name="connsiteY407" fmla="*/ 445340 h 791386"/>
                <a:gd name="connsiteX408" fmla="*/ 1176856 w 1388476"/>
                <a:gd name="connsiteY408" fmla="*/ 442769 h 791386"/>
                <a:gd name="connsiteX409" fmla="*/ 1176856 w 1388476"/>
                <a:gd name="connsiteY409" fmla="*/ 441532 h 791386"/>
                <a:gd name="connsiteX410" fmla="*/ 1175524 w 1388476"/>
                <a:gd name="connsiteY410" fmla="*/ 438961 h 791386"/>
                <a:gd name="connsiteX411" fmla="*/ 1175524 w 1388476"/>
                <a:gd name="connsiteY411" fmla="*/ 435058 h 791386"/>
                <a:gd name="connsiteX412" fmla="*/ 1174287 w 1388476"/>
                <a:gd name="connsiteY412" fmla="*/ 429917 h 791386"/>
                <a:gd name="connsiteX413" fmla="*/ 1174287 w 1388476"/>
                <a:gd name="connsiteY413" fmla="*/ 427252 h 791386"/>
                <a:gd name="connsiteX414" fmla="*/ 1175524 w 1388476"/>
                <a:gd name="connsiteY414" fmla="*/ 427252 h 791386"/>
                <a:gd name="connsiteX415" fmla="*/ 1176856 w 1388476"/>
                <a:gd name="connsiteY415" fmla="*/ 427252 h 791386"/>
                <a:gd name="connsiteX416" fmla="*/ 1178093 w 1388476"/>
                <a:gd name="connsiteY416" fmla="*/ 429917 h 791386"/>
                <a:gd name="connsiteX417" fmla="*/ 1179425 w 1388476"/>
                <a:gd name="connsiteY417" fmla="*/ 432488 h 791386"/>
                <a:gd name="connsiteX418" fmla="*/ 1179425 w 1388476"/>
                <a:gd name="connsiteY418" fmla="*/ 433725 h 791386"/>
                <a:gd name="connsiteX419" fmla="*/ 1179425 w 1388476"/>
                <a:gd name="connsiteY419" fmla="*/ 436296 h 791386"/>
                <a:gd name="connsiteX420" fmla="*/ 1179425 w 1388476"/>
                <a:gd name="connsiteY420" fmla="*/ 437628 h 791386"/>
                <a:gd name="connsiteX421" fmla="*/ 1178093 w 1388476"/>
                <a:gd name="connsiteY421" fmla="*/ 438961 h 791386"/>
                <a:gd name="connsiteX422" fmla="*/ 1179425 w 1388476"/>
                <a:gd name="connsiteY422" fmla="*/ 441532 h 791386"/>
                <a:gd name="connsiteX423" fmla="*/ 1180662 w 1388476"/>
                <a:gd name="connsiteY423" fmla="*/ 444102 h 791386"/>
                <a:gd name="connsiteX424" fmla="*/ 1180662 w 1388476"/>
                <a:gd name="connsiteY424" fmla="*/ 445340 h 791386"/>
                <a:gd name="connsiteX425" fmla="*/ 1181995 w 1388476"/>
                <a:gd name="connsiteY425" fmla="*/ 445340 h 791386"/>
                <a:gd name="connsiteX426" fmla="*/ 1187133 w 1388476"/>
                <a:gd name="connsiteY426" fmla="*/ 444102 h 791386"/>
                <a:gd name="connsiteX427" fmla="*/ 1191034 w 1388476"/>
                <a:gd name="connsiteY427" fmla="*/ 442769 h 791386"/>
                <a:gd name="connsiteX428" fmla="*/ 1192271 w 1388476"/>
                <a:gd name="connsiteY428" fmla="*/ 442769 h 791386"/>
                <a:gd name="connsiteX429" fmla="*/ 1193603 w 1388476"/>
                <a:gd name="connsiteY429" fmla="*/ 444102 h 791386"/>
                <a:gd name="connsiteX430" fmla="*/ 1197409 w 1388476"/>
                <a:gd name="connsiteY430" fmla="*/ 448005 h 791386"/>
                <a:gd name="connsiteX431" fmla="*/ 1200073 w 1388476"/>
                <a:gd name="connsiteY431" fmla="*/ 449243 h 791386"/>
                <a:gd name="connsiteX432" fmla="*/ 1201310 w 1388476"/>
                <a:gd name="connsiteY432" fmla="*/ 450576 h 791386"/>
                <a:gd name="connsiteX433" fmla="*/ 1202643 w 1388476"/>
                <a:gd name="connsiteY433" fmla="*/ 449243 h 791386"/>
                <a:gd name="connsiteX434" fmla="*/ 1202643 w 1388476"/>
                <a:gd name="connsiteY434" fmla="*/ 448005 h 791386"/>
                <a:gd name="connsiteX435" fmla="*/ 1201310 w 1388476"/>
                <a:gd name="connsiteY435" fmla="*/ 448005 h 791386"/>
                <a:gd name="connsiteX436" fmla="*/ 1202643 w 1388476"/>
                <a:gd name="connsiteY436" fmla="*/ 446672 h 791386"/>
                <a:gd name="connsiteX437" fmla="*/ 1206544 w 1388476"/>
                <a:gd name="connsiteY437" fmla="*/ 445340 h 791386"/>
                <a:gd name="connsiteX438" fmla="*/ 1209113 w 1388476"/>
                <a:gd name="connsiteY438" fmla="*/ 446672 h 791386"/>
                <a:gd name="connsiteX439" fmla="*/ 1209113 w 1388476"/>
                <a:gd name="connsiteY439" fmla="*/ 445340 h 791386"/>
                <a:gd name="connsiteX440" fmla="*/ 1209113 w 1388476"/>
                <a:gd name="connsiteY440" fmla="*/ 444102 h 791386"/>
                <a:gd name="connsiteX441" fmla="*/ 1209113 w 1388476"/>
                <a:gd name="connsiteY441" fmla="*/ 442769 h 791386"/>
                <a:gd name="connsiteX442" fmla="*/ 1209113 w 1388476"/>
                <a:gd name="connsiteY442" fmla="*/ 441532 h 791386"/>
                <a:gd name="connsiteX443" fmla="*/ 1210445 w 1388476"/>
                <a:gd name="connsiteY443" fmla="*/ 441532 h 791386"/>
                <a:gd name="connsiteX444" fmla="*/ 1214251 w 1388476"/>
                <a:gd name="connsiteY444" fmla="*/ 440199 h 791386"/>
                <a:gd name="connsiteX445" fmla="*/ 1218153 w 1388476"/>
                <a:gd name="connsiteY445" fmla="*/ 440199 h 791386"/>
                <a:gd name="connsiteX446" fmla="*/ 1218153 w 1388476"/>
                <a:gd name="connsiteY446" fmla="*/ 441532 h 791386"/>
                <a:gd name="connsiteX447" fmla="*/ 1219390 w 1388476"/>
                <a:gd name="connsiteY447" fmla="*/ 441532 h 791386"/>
                <a:gd name="connsiteX448" fmla="*/ 1223291 w 1388476"/>
                <a:gd name="connsiteY448" fmla="*/ 445340 h 791386"/>
                <a:gd name="connsiteX449" fmla="*/ 1227097 w 1388476"/>
                <a:gd name="connsiteY449" fmla="*/ 449243 h 791386"/>
                <a:gd name="connsiteX450" fmla="*/ 1227097 w 1388476"/>
                <a:gd name="connsiteY450" fmla="*/ 450576 h 791386"/>
                <a:gd name="connsiteX451" fmla="*/ 1228429 w 1388476"/>
                <a:gd name="connsiteY451" fmla="*/ 451813 h 791386"/>
                <a:gd name="connsiteX452" fmla="*/ 1227097 w 1388476"/>
                <a:gd name="connsiteY452" fmla="*/ 455716 h 791386"/>
                <a:gd name="connsiteX453" fmla="*/ 1227097 w 1388476"/>
                <a:gd name="connsiteY453" fmla="*/ 459524 h 791386"/>
                <a:gd name="connsiteX454" fmla="*/ 1227097 w 1388476"/>
                <a:gd name="connsiteY454" fmla="*/ 460857 h 791386"/>
                <a:gd name="connsiteX455" fmla="*/ 1227097 w 1388476"/>
                <a:gd name="connsiteY455" fmla="*/ 462190 h 791386"/>
                <a:gd name="connsiteX456" fmla="*/ 1232331 w 1388476"/>
                <a:gd name="connsiteY456" fmla="*/ 467330 h 791386"/>
                <a:gd name="connsiteX457" fmla="*/ 1238801 w 1388476"/>
                <a:gd name="connsiteY457" fmla="*/ 471234 h 791386"/>
                <a:gd name="connsiteX458" fmla="*/ 1240038 w 1388476"/>
                <a:gd name="connsiteY458" fmla="*/ 471234 h 791386"/>
                <a:gd name="connsiteX459" fmla="*/ 1241370 w 1388476"/>
                <a:gd name="connsiteY459" fmla="*/ 469901 h 791386"/>
                <a:gd name="connsiteX460" fmla="*/ 1241370 w 1388476"/>
                <a:gd name="connsiteY460" fmla="*/ 468568 h 791386"/>
                <a:gd name="connsiteX461" fmla="*/ 1240038 w 1388476"/>
                <a:gd name="connsiteY461" fmla="*/ 465998 h 791386"/>
                <a:gd name="connsiteX462" fmla="*/ 1238801 w 1388476"/>
                <a:gd name="connsiteY462" fmla="*/ 465998 h 791386"/>
                <a:gd name="connsiteX463" fmla="*/ 1238801 w 1388476"/>
                <a:gd name="connsiteY463" fmla="*/ 464760 h 791386"/>
                <a:gd name="connsiteX464" fmla="*/ 1237469 w 1388476"/>
                <a:gd name="connsiteY464" fmla="*/ 463427 h 791386"/>
                <a:gd name="connsiteX465" fmla="*/ 1238801 w 1388476"/>
                <a:gd name="connsiteY465" fmla="*/ 462190 h 791386"/>
                <a:gd name="connsiteX466" fmla="*/ 1240038 w 1388476"/>
                <a:gd name="connsiteY466" fmla="*/ 462190 h 791386"/>
                <a:gd name="connsiteX467" fmla="*/ 1242607 w 1388476"/>
                <a:gd name="connsiteY467" fmla="*/ 463427 h 791386"/>
                <a:gd name="connsiteX468" fmla="*/ 1247841 w 1388476"/>
                <a:gd name="connsiteY468" fmla="*/ 465998 h 791386"/>
                <a:gd name="connsiteX469" fmla="*/ 1247841 w 1388476"/>
                <a:gd name="connsiteY469" fmla="*/ 467330 h 791386"/>
                <a:gd name="connsiteX470" fmla="*/ 1247841 w 1388476"/>
                <a:gd name="connsiteY470" fmla="*/ 468568 h 791386"/>
                <a:gd name="connsiteX471" fmla="*/ 1247841 w 1388476"/>
                <a:gd name="connsiteY471" fmla="*/ 469901 h 791386"/>
                <a:gd name="connsiteX472" fmla="*/ 1246508 w 1388476"/>
                <a:gd name="connsiteY472" fmla="*/ 471234 h 791386"/>
                <a:gd name="connsiteX473" fmla="*/ 1246508 w 1388476"/>
                <a:gd name="connsiteY473" fmla="*/ 472471 h 791386"/>
                <a:gd name="connsiteX474" fmla="*/ 1247841 w 1388476"/>
                <a:gd name="connsiteY474" fmla="*/ 473804 h 791386"/>
                <a:gd name="connsiteX475" fmla="*/ 1252979 w 1388476"/>
                <a:gd name="connsiteY475" fmla="*/ 475042 h 791386"/>
                <a:gd name="connsiteX476" fmla="*/ 1258117 w 1388476"/>
                <a:gd name="connsiteY476" fmla="*/ 477612 h 791386"/>
                <a:gd name="connsiteX477" fmla="*/ 1259449 w 1388476"/>
                <a:gd name="connsiteY477" fmla="*/ 478945 h 791386"/>
                <a:gd name="connsiteX478" fmla="*/ 1260686 w 1388476"/>
                <a:gd name="connsiteY478" fmla="*/ 480278 h 791386"/>
                <a:gd name="connsiteX479" fmla="*/ 1265825 w 1388476"/>
                <a:gd name="connsiteY479" fmla="*/ 486656 h 791386"/>
                <a:gd name="connsiteX480" fmla="*/ 1268393 w 1388476"/>
                <a:gd name="connsiteY480" fmla="*/ 490559 h 791386"/>
                <a:gd name="connsiteX481" fmla="*/ 1269726 w 1388476"/>
                <a:gd name="connsiteY481" fmla="*/ 491892 h 791386"/>
                <a:gd name="connsiteX482" fmla="*/ 1271058 w 1388476"/>
                <a:gd name="connsiteY482" fmla="*/ 491892 h 791386"/>
                <a:gd name="connsiteX483" fmla="*/ 1272295 w 1388476"/>
                <a:gd name="connsiteY483" fmla="*/ 491892 h 791386"/>
                <a:gd name="connsiteX484" fmla="*/ 1273627 w 1388476"/>
                <a:gd name="connsiteY484" fmla="*/ 490559 h 791386"/>
                <a:gd name="connsiteX485" fmla="*/ 1274864 w 1388476"/>
                <a:gd name="connsiteY485" fmla="*/ 486656 h 791386"/>
                <a:gd name="connsiteX486" fmla="*/ 1278765 w 1388476"/>
                <a:gd name="connsiteY486" fmla="*/ 482848 h 791386"/>
                <a:gd name="connsiteX487" fmla="*/ 1281334 w 1388476"/>
                <a:gd name="connsiteY487" fmla="*/ 477612 h 791386"/>
                <a:gd name="connsiteX488" fmla="*/ 1283903 w 1388476"/>
                <a:gd name="connsiteY488" fmla="*/ 476374 h 791386"/>
                <a:gd name="connsiteX489" fmla="*/ 1285236 w 1388476"/>
                <a:gd name="connsiteY489" fmla="*/ 476374 h 791386"/>
                <a:gd name="connsiteX490" fmla="*/ 1285236 w 1388476"/>
                <a:gd name="connsiteY490" fmla="*/ 477612 h 791386"/>
                <a:gd name="connsiteX491" fmla="*/ 1286473 w 1388476"/>
                <a:gd name="connsiteY491" fmla="*/ 478945 h 791386"/>
                <a:gd name="connsiteX492" fmla="*/ 1287805 w 1388476"/>
                <a:gd name="connsiteY492" fmla="*/ 478945 h 791386"/>
                <a:gd name="connsiteX493" fmla="*/ 1289042 w 1388476"/>
                <a:gd name="connsiteY493" fmla="*/ 478945 h 791386"/>
                <a:gd name="connsiteX494" fmla="*/ 1290374 w 1388476"/>
                <a:gd name="connsiteY494" fmla="*/ 477612 h 791386"/>
                <a:gd name="connsiteX495" fmla="*/ 1290374 w 1388476"/>
                <a:gd name="connsiteY495" fmla="*/ 476374 h 791386"/>
                <a:gd name="connsiteX496" fmla="*/ 1291706 w 1388476"/>
                <a:gd name="connsiteY496" fmla="*/ 472471 h 791386"/>
                <a:gd name="connsiteX497" fmla="*/ 1291706 w 1388476"/>
                <a:gd name="connsiteY497" fmla="*/ 467330 h 791386"/>
                <a:gd name="connsiteX498" fmla="*/ 1291706 w 1388476"/>
                <a:gd name="connsiteY498" fmla="*/ 463427 h 791386"/>
                <a:gd name="connsiteX499" fmla="*/ 1291706 w 1388476"/>
                <a:gd name="connsiteY499" fmla="*/ 458287 h 791386"/>
                <a:gd name="connsiteX500" fmla="*/ 1291706 w 1388476"/>
                <a:gd name="connsiteY500" fmla="*/ 456954 h 791386"/>
                <a:gd name="connsiteX501" fmla="*/ 1290374 w 1388476"/>
                <a:gd name="connsiteY501" fmla="*/ 455716 h 791386"/>
                <a:gd name="connsiteX502" fmla="*/ 1289042 w 1388476"/>
                <a:gd name="connsiteY502" fmla="*/ 455716 h 791386"/>
                <a:gd name="connsiteX503" fmla="*/ 1287805 w 1388476"/>
                <a:gd name="connsiteY503" fmla="*/ 455716 h 791386"/>
                <a:gd name="connsiteX504" fmla="*/ 1286473 w 1388476"/>
                <a:gd name="connsiteY504" fmla="*/ 459524 h 791386"/>
                <a:gd name="connsiteX505" fmla="*/ 1285236 w 1388476"/>
                <a:gd name="connsiteY505" fmla="*/ 459524 h 791386"/>
                <a:gd name="connsiteX506" fmla="*/ 1283903 w 1388476"/>
                <a:gd name="connsiteY506" fmla="*/ 459524 h 791386"/>
                <a:gd name="connsiteX507" fmla="*/ 1282666 w 1388476"/>
                <a:gd name="connsiteY507" fmla="*/ 459524 h 791386"/>
                <a:gd name="connsiteX508" fmla="*/ 1280098 w 1388476"/>
                <a:gd name="connsiteY508" fmla="*/ 460857 h 791386"/>
                <a:gd name="connsiteX509" fmla="*/ 1278765 w 1388476"/>
                <a:gd name="connsiteY509" fmla="*/ 460857 h 791386"/>
                <a:gd name="connsiteX510" fmla="*/ 1276196 w 1388476"/>
                <a:gd name="connsiteY510" fmla="*/ 460857 h 791386"/>
                <a:gd name="connsiteX511" fmla="*/ 1272295 w 1388476"/>
                <a:gd name="connsiteY511" fmla="*/ 459524 h 791386"/>
                <a:gd name="connsiteX512" fmla="*/ 1271058 w 1388476"/>
                <a:gd name="connsiteY512" fmla="*/ 458287 h 791386"/>
                <a:gd name="connsiteX513" fmla="*/ 1271058 w 1388476"/>
                <a:gd name="connsiteY513" fmla="*/ 455716 h 791386"/>
                <a:gd name="connsiteX514" fmla="*/ 1272295 w 1388476"/>
                <a:gd name="connsiteY514" fmla="*/ 455716 h 791386"/>
                <a:gd name="connsiteX515" fmla="*/ 1274864 w 1388476"/>
                <a:gd name="connsiteY515" fmla="*/ 455716 h 791386"/>
                <a:gd name="connsiteX516" fmla="*/ 1278765 w 1388476"/>
                <a:gd name="connsiteY516" fmla="*/ 456954 h 791386"/>
                <a:gd name="connsiteX517" fmla="*/ 1280098 w 1388476"/>
                <a:gd name="connsiteY517" fmla="*/ 456954 h 791386"/>
                <a:gd name="connsiteX518" fmla="*/ 1282666 w 1388476"/>
                <a:gd name="connsiteY518" fmla="*/ 456954 h 791386"/>
                <a:gd name="connsiteX519" fmla="*/ 1283903 w 1388476"/>
                <a:gd name="connsiteY519" fmla="*/ 455716 h 791386"/>
                <a:gd name="connsiteX520" fmla="*/ 1286473 w 1388476"/>
                <a:gd name="connsiteY520" fmla="*/ 453146 h 791386"/>
                <a:gd name="connsiteX521" fmla="*/ 1287805 w 1388476"/>
                <a:gd name="connsiteY521" fmla="*/ 451813 h 791386"/>
                <a:gd name="connsiteX522" fmla="*/ 1286473 w 1388476"/>
                <a:gd name="connsiteY522" fmla="*/ 450576 h 791386"/>
                <a:gd name="connsiteX523" fmla="*/ 1283903 w 1388476"/>
                <a:gd name="connsiteY523" fmla="*/ 450576 h 791386"/>
                <a:gd name="connsiteX524" fmla="*/ 1280098 w 1388476"/>
                <a:gd name="connsiteY524" fmla="*/ 449243 h 791386"/>
                <a:gd name="connsiteX525" fmla="*/ 1278765 w 1388476"/>
                <a:gd name="connsiteY525" fmla="*/ 448005 h 791386"/>
                <a:gd name="connsiteX526" fmla="*/ 1277528 w 1388476"/>
                <a:gd name="connsiteY526" fmla="*/ 445340 h 791386"/>
                <a:gd name="connsiteX527" fmla="*/ 1277528 w 1388476"/>
                <a:gd name="connsiteY527" fmla="*/ 442769 h 791386"/>
                <a:gd name="connsiteX528" fmla="*/ 1276196 w 1388476"/>
                <a:gd name="connsiteY528" fmla="*/ 441532 h 791386"/>
                <a:gd name="connsiteX529" fmla="*/ 1274864 w 1388476"/>
                <a:gd name="connsiteY529" fmla="*/ 440199 h 791386"/>
                <a:gd name="connsiteX530" fmla="*/ 1273627 w 1388476"/>
                <a:gd name="connsiteY530" fmla="*/ 441532 h 791386"/>
                <a:gd name="connsiteX531" fmla="*/ 1272295 w 1388476"/>
                <a:gd name="connsiteY531" fmla="*/ 442769 h 791386"/>
                <a:gd name="connsiteX532" fmla="*/ 1272295 w 1388476"/>
                <a:gd name="connsiteY532" fmla="*/ 444102 h 791386"/>
                <a:gd name="connsiteX533" fmla="*/ 1273627 w 1388476"/>
                <a:gd name="connsiteY533" fmla="*/ 444102 h 791386"/>
                <a:gd name="connsiteX534" fmla="*/ 1273627 w 1388476"/>
                <a:gd name="connsiteY534" fmla="*/ 446672 h 791386"/>
                <a:gd name="connsiteX535" fmla="*/ 1272295 w 1388476"/>
                <a:gd name="connsiteY535" fmla="*/ 449243 h 791386"/>
                <a:gd name="connsiteX536" fmla="*/ 1271058 w 1388476"/>
                <a:gd name="connsiteY536" fmla="*/ 449243 h 791386"/>
                <a:gd name="connsiteX537" fmla="*/ 1269726 w 1388476"/>
                <a:gd name="connsiteY537" fmla="*/ 450576 h 791386"/>
                <a:gd name="connsiteX538" fmla="*/ 1268393 w 1388476"/>
                <a:gd name="connsiteY538" fmla="*/ 449243 h 791386"/>
                <a:gd name="connsiteX539" fmla="*/ 1269726 w 1388476"/>
                <a:gd name="connsiteY539" fmla="*/ 446672 h 791386"/>
                <a:gd name="connsiteX540" fmla="*/ 1269726 w 1388476"/>
                <a:gd name="connsiteY540" fmla="*/ 445340 h 791386"/>
                <a:gd name="connsiteX541" fmla="*/ 1268393 w 1388476"/>
                <a:gd name="connsiteY541" fmla="*/ 445340 h 791386"/>
                <a:gd name="connsiteX542" fmla="*/ 1267156 w 1388476"/>
                <a:gd name="connsiteY542" fmla="*/ 444102 h 791386"/>
                <a:gd name="connsiteX543" fmla="*/ 1265825 w 1388476"/>
                <a:gd name="connsiteY543" fmla="*/ 444102 h 791386"/>
                <a:gd name="connsiteX544" fmla="*/ 1264588 w 1388476"/>
                <a:gd name="connsiteY544" fmla="*/ 445340 h 791386"/>
                <a:gd name="connsiteX545" fmla="*/ 1264588 w 1388476"/>
                <a:gd name="connsiteY545" fmla="*/ 446672 h 791386"/>
                <a:gd name="connsiteX546" fmla="*/ 1264588 w 1388476"/>
                <a:gd name="connsiteY546" fmla="*/ 448005 h 791386"/>
                <a:gd name="connsiteX547" fmla="*/ 1263255 w 1388476"/>
                <a:gd name="connsiteY547" fmla="*/ 449243 h 791386"/>
                <a:gd name="connsiteX548" fmla="*/ 1263255 w 1388476"/>
                <a:gd name="connsiteY548" fmla="*/ 450576 h 791386"/>
                <a:gd name="connsiteX549" fmla="*/ 1260686 w 1388476"/>
                <a:gd name="connsiteY549" fmla="*/ 451813 h 791386"/>
                <a:gd name="connsiteX550" fmla="*/ 1258117 w 1388476"/>
                <a:gd name="connsiteY550" fmla="*/ 453146 h 791386"/>
                <a:gd name="connsiteX551" fmla="*/ 1258117 w 1388476"/>
                <a:gd name="connsiteY551" fmla="*/ 451813 h 791386"/>
                <a:gd name="connsiteX552" fmla="*/ 1256880 w 1388476"/>
                <a:gd name="connsiteY552" fmla="*/ 450576 h 791386"/>
                <a:gd name="connsiteX553" fmla="*/ 1258117 w 1388476"/>
                <a:gd name="connsiteY553" fmla="*/ 448005 h 791386"/>
                <a:gd name="connsiteX554" fmla="*/ 1259449 w 1388476"/>
                <a:gd name="connsiteY554" fmla="*/ 445340 h 791386"/>
                <a:gd name="connsiteX555" fmla="*/ 1258117 w 1388476"/>
                <a:gd name="connsiteY555" fmla="*/ 444102 h 791386"/>
                <a:gd name="connsiteX556" fmla="*/ 1256880 w 1388476"/>
                <a:gd name="connsiteY556" fmla="*/ 444102 h 791386"/>
                <a:gd name="connsiteX557" fmla="*/ 1255548 w 1388476"/>
                <a:gd name="connsiteY557" fmla="*/ 442769 h 791386"/>
                <a:gd name="connsiteX558" fmla="*/ 1255548 w 1388476"/>
                <a:gd name="connsiteY558" fmla="*/ 441532 h 791386"/>
                <a:gd name="connsiteX559" fmla="*/ 1256880 w 1388476"/>
                <a:gd name="connsiteY559" fmla="*/ 440199 h 791386"/>
                <a:gd name="connsiteX560" fmla="*/ 1259449 w 1388476"/>
                <a:gd name="connsiteY560" fmla="*/ 438961 h 791386"/>
                <a:gd name="connsiteX561" fmla="*/ 1260686 w 1388476"/>
                <a:gd name="connsiteY561" fmla="*/ 440199 h 791386"/>
                <a:gd name="connsiteX562" fmla="*/ 1262018 w 1388476"/>
                <a:gd name="connsiteY562" fmla="*/ 440199 h 791386"/>
                <a:gd name="connsiteX563" fmla="*/ 1263255 w 1388476"/>
                <a:gd name="connsiteY563" fmla="*/ 440199 h 791386"/>
                <a:gd name="connsiteX564" fmla="*/ 1264588 w 1388476"/>
                <a:gd name="connsiteY564" fmla="*/ 440199 h 791386"/>
                <a:gd name="connsiteX565" fmla="*/ 1264588 w 1388476"/>
                <a:gd name="connsiteY565" fmla="*/ 438961 h 791386"/>
                <a:gd name="connsiteX566" fmla="*/ 1264588 w 1388476"/>
                <a:gd name="connsiteY566" fmla="*/ 436296 h 791386"/>
                <a:gd name="connsiteX567" fmla="*/ 1263255 w 1388476"/>
                <a:gd name="connsiteY567" fmla="*/ 436296 h 791386"/>
                <a:gd name="connsiteX568" fmla="*/ 1263255 w 1388476"/>
                <a:gd name="connsiteY568" fmla="*/ 435058 h 791386"/>
                <a:gd name="connsiteX569" fmla="*/ 1262018 w 1388476"/>
                <a:gd name="connsiteY569" fmla="*/ 435058 h 791386"/>
                <a:gd name="connsiteX570" fmla="*/ 1259449 w 1388476"/>
                <a:gd name="connsiteY570" fmla="*/ 435058 h 791386"/>
                <a:gd name="connsiteX571" fmla="*/ 1259449 w 1388476"/>
                <a:gd name="connsiteY571" fmla="*/ 433725 h 791386"/>
                <a:gd name="connsiteX572" fmla="*/ 1258117 w 1388476"/>
                <a:gd name="connsiteY572" fmla="*/ 432488 h 791386"/>
                <a:gd name="connsiteX573" fmla="*/ 1252979 w 1388476"/>
                <a:gd name="connsiteY573" fmla="*/ 432488 h 791386"/>
                <a:gd name="connsiteX574" fmla="*/ 1249078 w 1388476"/>
                <a:gd name="connsiteY574" fmla="*/ 433725 h 791386"/>
                <a:gd name="connsiteX575" fmla="*/ 1249078 w 1388476"/>
                <a:gd name="connsiteY575" fmla="*/ 435058 h 791386"/>
                <a:gd name="connsiteX576" fmla="*/ 1247841 w 1388476"/>
                <a:gd name="connsiteY576" fmla="*/ 435058 h 791386"/>
                <a:gd name="connsiteX577" fmla="*/ 1241370 w 1388476"/>
                <a:gd name="connsiteY577" fmla="*/ 432488 h 791386"/>
                <a:gd name="connsiteX578" fmla="*/ 1232331 w 1388476"/>
                <a:gd name="connsiteY578" fmla="*/ 428584 h 791386"/>
                <a:gd name="connsiteX579" fmla="*/ 1219390 w 1388476"/>
                <a:gd name="connsiteY579" fmla="*/ 423444 h 791386"/>
                <a:gd name="connsiteX580" fmla="*/ 1218153 w 1388476"/>
                <a:gd name="connsiteY580" fmla="*/ 422111 h 791386"/>
                <a:gd name="connsiteX581" fmla="*/ 1212919 w 1388476"/>
                <a:gd name="connsiteY581" fmla="*/ 416970 h 791386"/>
                <a:gd name="connsiteX582" fmla="*/ 1209113 w 1388476"/>
                <a:gd name="connsiteY582" fmla="*/ 411830 h 791386"/>
                <a:gd name="connsiteX583" fmla="*/ 1202643 w 1388476"/>
                <a:gd name="connsiteY583" fmla="*/ 406594 h 791386"/>
                <a:gd name="connsiteX584" fmla="*/ 1200073 w 1388476"/>
                <a:gd name="connsiteY584" fmla="*/ 401453 h 791386"/>
                <a:gd name="connsiteX585" fmla="*/ 1200073 w 1388476"/>
                <a:gd name="connsiteY585" fmla="*/ 400215 h 791386"/>
                <a:gd name="connsiteX586" fmla="*/ 1200073 w 1388476"/>
                <a:gd name="connsiteY586" fmla="*/ 398883 h 791386"/>
                <a:gd name="connsiteX587" fmla="*/ 1200073 w 1388476"/>
                <a:gd name="connsiteY587" fmla="*/ 397550 h 791386"/>
                <a:gd name="connsiteX588" fmla="*/ 1201310 w 1388476"/>
                <a:gd name="connsiteY588" fmla="*/ 397550 h 791386"/>
                <a:gd name="connsiteX589" fmla="*/ 1203880 w 1388476"/>
                <a:gd name="connsiteY589" fmla="*/ 397550 h 791386"/>
                <a:gd name="connsiteX590" fmla="*/ 1206544 w 1388476"/>
                <a:gd name="connsiteY590" fmla="*/ 398883 h 791386"/>
                <a:gd name="connsiteX591" fmla="*/ 1207781 w 1388476"/>
                <a:gd name="connsiteY591" fmla="*/ 400215 h 791386"/>
                <a:gd name="connsiteX592" fmla="*/ 1209113 w 1388476"/>
                <a:gd name="connsiteY592" fmla="*/ 400215 h 791386"/>
                <a:gd name="connsiteX593" fmla="*/ 1210445 w 1388476"/>
                <a:gd name="connsiteY593" fmla="*/ 400215 h 791386"/>
                <a:gd name="connsiteX594" fmla="*/ 1212919 w 1388476"/>
                <a:gd name="connsiteY594" fmla="*/ 402786 h 791386"/>
                <a:gd name="connsiteX595" fmla="*/ 1218153 w 1388476"/>
                <a:gd name="connsiteY595" fmla="*/ 407927 h 791386"/>
                <a:gd name="connsiteX596" fmla="*/ 1222054 w 1388476"/>
                <a:gd name="connsiteY596" fmla="*/ 413067 h 791386"/>
                <a:gd name="connsiteX597" fmla="*/ 1224528 w 1388476"/>
                <a:gd name="connsiteY597" fmla="*/ 416970 h 791386"/>
                <a:gd name="connsiteX598" fmla="*/ 1225860 w 1388476"/>
                <a:gd name="connsiteY598" fmla="*/ 418303 h 791386"/>
                <a:gd name="connsiteX599" fmla="*/ 1227097 w 1388476"/>
                <a:gd name="connsiteY599" fmla="*/ 418303 h 791386"/>
                <a:gd name="connsiteX600" fmla="*/ 1232331 w 1388476"/>
                <a:gd name="connsiteY600" fmla="*/ 418303 h 791386"/>
                <a:gd name="connsiteX601" fmla="*/ 1233568 w 1388476"/>
                <a:gd name="connsiteY601" fmla="*/ 419541 h 791386"/>
                <a:gd name="connsiteX602" fmla="*/ 1236136 w 1388476"/>
                <a:gd name="connsiteY602" fmla="*/ 420873 h 791386"/>
                <a:gd name="connsiteX603" fmla="*/ 1240038 w 1388476"/>
                <a:gd name="connsiteY603" fmla="*/ 424682 h 791386"/>
                <a:gd name="connsiteX604" fmla="*/ 1242607 w 1388476"/>
                <a:gd name="connsiteY604" fmla="*/ 428584 h 791386"/>
                <a:gd name="connsiteX605" fmla="*/ 1243939 w 1388476"/>
                <a:gd name="connsiteY605" fmla="*/ 429917 h 791386"/>
                <a:gd name="connsiteX606" fmla="*/ 1245176 w 1388476"/>
                <a:gd name="connsiteY606" fmla="*/ 429917 h 791386"/>
                <a:gd name="connsiteX607" fmla="*/ 1247841 w 1388476"/>
                <a:gd name="connsiteY607" fmla="*/ 428584 h 791386"/>
                <a:gd name="connsiteX608" fmla="*/ 1255548 w 1388476"/>
                <a:gd name="connsiteY608" fmla="*/ 426014 h 791386"/>
                <a:gd name="connsiteX609" fmla="*/ 1260686 w 1388476"/>
                <a:gd name="connsiteY609" fmla="*/ 423444 h 791386"/>
                <a:gd name="connsiteX610" fmla="*/ 1262018 w 1388476"/>
                <a:gd name="connsiteY610" fmla="*/ 422111 h 791386"/>
                <a:gd name="connsiteX611" fmla="*/ 1263255 w 1388476"/>
                <a:gd name="connsiteY611" fmla="*/ 420873 h 791386"/>
                <a:gd name="connsiteX612" fmla="*/ 1263255 w 1388476"/>
                <a:gd name="connsiteY612" fmla="*/ 418303 h 791386"/>
                <a:gd name="connsiteX613" fmla="*/ 1262018 w 1388476"/>
                <a:gd name="connsiteY613" fmla="*/ 416970 h 791386"/>
                <a:gd name="connsiteX614" fmla="*/ 1260686 w 1388476"/>
                <a:gd name="connsiteY614" fmla="*/ 414400 h 791386"/>
                <a:gd name="connsiteX615" fmla="*/ 1259449 w 1388476"/>
                <a:gd name="connsiteY615" fmla="*/ 413067 h 791386"/>
                <a:gd name="connsiteX616" fmla="*/ 1258117 w 1388476"/>
                <a:gd name="connsiteY616" fmla="*/ 411830 h 791386"/>
                <a:gd name="connsiteX617" fmla="*/ 1256880 w 1388476"/>
                <a:gd name="connsiteY617" fmla="*/ 411830 h 791386"/>
                <a:gd name="connsiteX618" fmla="*/ 1254216 w 1388476"/>
                <a:gd name="connsiteY618" fmla="*/ 413067 h 791386"/>
                <a:gd name="connsiteX619" fmla="*/ 1252979 w 1388476"/>
                <a:gd name="connsiteY619" fmla="*/ 413067 h 791386"/>
                <a:gd name="connsiteX620" fmla="*/ 1251646 w 1388476"/>
                <a:gd name="connsiteY620" fmla="*/ 414400 h 791386"/>
                <a:gd name="connsiteX621" fmla="*/ 1250409 w 1388476"/>
                <a:gd name="connsiteY621" fmla="*/ 416970 h 791386"/>
                <a:gd name="connsiteX622" fmla="*/ 1250409 w 1388476"/>
                <a:gd name="connsiteY622" fmla="*/ 419541 h 791386"/>
                <a:gd name="connsiteX623" fmla="*/ 1249078 w 1388476"/>
                <a:gd name="connsiteY623" fmla="*/ 419541 h 791386"/>
                <a:gd name="connsiteX624" fmla="*/ 1247841 w 1388476"/>
                <a:gd name="connsiteY624" fmla="*/ 419541 h 791386"/>
                <a:gd name="connsiteX625" fmla="*/ 1246508 w 1388476"/>
                <a:gd name="connsiteY625" fmla="*/ 418303 h 791386"/>
                <a:gd name="connsiteX626" fmla="*/ 1245176 w 1388476"/>
                <a:gd name="connsiteY626" fmla="*/ 416970 h 791386"/>
                <a:gd name="connsiteX627" fmla="*/ 1246508 w 1388476"/>
                <a:gd name="connsiteY627" fmla="*/ 416970 h 791386"/>
                <a:gd name="connsiteX628" fmla="*/ 1247841 w 1388476"/>
                <a:gd name="connsiteY628" fmla="*/ 415638 h 791386"/>
                <a:gd name="connsiteX629" fmla="*/ 1246508 w 1388476"/>
                <a:gd name="connsiteY629" fmla="*/ 414400 h 791386"/>
                <a:gd name="connsiteX630" fmla="*/ 1243939 w 1388476"/>
                <a:gd name="connsiteY630" fmla="*/ 414400 h 791386"/>
                <a:gd name="connsiteX631" fmla="*/ 1242607 w 1388476"/>
                <a:gd name="connsiteY631" fmla="*/ 414400 h 791386"/>
                <a:gd name="connsiteX632" fmla="*/ 1241370 w 1388476"/>
                <a:gd name="connsiteY632" fmla="*/ 410497 h 791386"/>
                <a:gd name="connsiteX633" fmla="*/ 1242607 w 1388476"/>
                <a:gd name="connsiteY633" fmla="*/ 409259 h 791386"/>
                <a:gd name="connsiteX634" fmla="*/ 1245176 w 1388476"/>
                <a:gd name="connsiteY634" fmla="*/ 409259 h 791386"/>
                <a:gd name="connsiteX635" fmla="*/ 1247841 w 1388476"/>
                <a:gd name="connsiteY635" fmla="*/ 409259 h 791386"/>
                <a:gd name="connsiteX636" fmla="*/ 1251646 w 1388476"/>
                <a:gd name="connsiteY636" fmla="*/ 410497 h 791386"/>
                <a:gd name="connsiteX637" fmla="*/ 1252979 w 1388476"/>
                <a:gd name="connsiteY637" fmla="*/ 411830 h 791386"/>
                <a:gd name="connsiteX638" fmla="*/ 1254216 w 1388476"/>
                <a:gd name="connsiteY638" fmla="*/ 410497 h 791386"/>
                <a:gd name="connsiteX639" fmla="*/ 1255548 w 1388476"/>
                <a:gd name="connsiteY639" fmla="*/ 409259 h 791386"/>
                <a:gd name="connsiteX640" fmla="*/ 1255548 w 1388476"/>
                <a:gd name="connsiteY640" fmla="*/ 406594 h 791386"/>
                <a:gd name="connsiteX641" fmla="*/ 1251646 w 1388476"/>
                <a:gd name="connsiteY641" fmla="*/ 404023 h 791386"/>
                <a:gd name="connsiteX642" fmla="*/ 1247841 w 1388476"/>
                <a:gd name="connsiteY642" fmla="*/ 401453 h 791386"/>
                <a:gd name="connsiteX643" fmla="*/ 1246508 w 1388476"/>
                <a:gd name="connsiteY643" fmla="*/ 401453 h 791386"/>
                <a:gd name="connsiteX644" fmla="*/ 1243939 w 1388476"/>
                <a:gd name="connsiteY644" fmla="*/ 404023 h 791386"/>
                <a:gd name="connsiteX645" fmla="*/ 1241370 w 1388476"/>
                <a:gd name="connsiteY645" fmla="*/ 404023 h 791386"/>
                <a:gd name="connsiteX646" fmla="*/ 1240038 w 1388476"/>
                <a:gd name="connsiteY646" fmla="*/ 404023 h 791386"/>
                <a:gd name="connsiteX647" fmla="*/ 1240038 w 1388476"/>
                <a:gd name="connsiteY647" fmla="*/ 402786 h 791386"/>
                <a:gd name="connsiteX648" fmla="*/ 1241370 w 1388476"/>
                <a:gd name="connsiteY648" fmla="*/ 400215 h 791386"/>
                <a:gd name="connsiteX649" fmla="*/ 1243939 w 1388476"/>
                <a:gd name="connsiteY649" fmla="*/ 398883 h 791386"/>
                <a:gd name="connsiteX650" fmla="*/ 1243939 w 1388476"/>
                <a:gd name="connsiteY650" fmla="*/ 397550 h 791386"/>
                <a:gd name="connsiteX651" fmla="*/ 1242607 w 1388476"/>
                <a:gd name="connsiteY651" fmla="*/ 397550 h 791386"/>
                <a:gd name="connsiteX652" fmla="*/ 1241370 w 1388476"/>
                <a:gd name="connsiteY652" fmla="*/ 397550 h 791386"/>
                <a:gd name="connsiteX653" fmla="*/ 1238801 w 1388476"/>
                <a:gd name="connsiteY653" fmla="*/ 397550 h 791386"/>
                <a:gd name="connsiteX654" fmla="*/ 1237469 w 1388476"/>
                <a:gd name="connsiteY654" fmla="*/ 396312 h 791386"/>
                <a:gd name="connsiteX655" fmla="*/ 1236136 w 1388476"/>
                <a:gd name="connsiteY655" fmla="*/ 396312 h 791386"/>
                <a:gd name="connsiteX656" fmla="*/ 1236136 w 1388476"/>
                <a:gd name="connsiteY656" fmla="*/ 393742 h 791386"/>
                <a:gd name="connsiteX657" fmla="*/ 1237469 w 1388476"/>
                <a:gd name="connsiteY657" fmla="*/ 392409 h 791386"/>
                <a:gd name="connsiteX658" fmla="*/ 1238801 w 1388476"/>
                <a:gd name="connsiteY658" fmla="*/ 392409 h 791386"/>
                <a:gd name="connsiteX659" fmla="*/ 1241370 w 1388476"/>
                <a:gd name="connsiteY659" fmla="*/ 393742 h 791386"/>
                <a:gd name="connsiteX660" fmla="*/ 1245176 w 1388476"/>
                <a:gd name="connsiteY660" fmla="*/ 396312 h 791386"/>
                <a:gd name="connsiteX661" fmla="*/ 1249078 w 1388476"/>
                <a:gd name="connsiteY661" fmla="*/ 397550 h 791386"/>
                <a:gd name="connsiteX662" fmla="*/ 1252979 w 1388476"/>
                <a:gd name="connsiteY662" fmla="*/ 400215 h 791386"/>
                <a:gd name="connsiteX663" fmla="*/ 1254216 w 1388476"/>
                <a:gd name="connsiteY663" fmla="*/ 400215 h 791386"/>
                <a:gd name="connsiteX664" fmla="*/ 1254216 w 1388476"/>
                <a:gd name="connsiteY664" fmla="*/ 398883 h 791386"/>
                <a:gd name="connsiteX665" fmla="*/ 1252979 w 1388476"/>
                <a:gd name="connsiteY665" fmla="*/ 395075 h 791386"/>
                <a:gd name="connsiteX666" fmla="*/ 1251646 w 1388476"/>
                <a:gd name="connsiteY666" fmla="*/ 392409 h 791386"/>
                <a:gd name="connsiteX667" fmla="*/ 1250409 w 1388476"/>
                <a:gd name="connsiteY667" fmla="*/ 391171 h 791386"/>
                <a:gd name="connsiteX668" fmla="*/ 1249078 w 1388476"/>
                <a:gd name="connsiteY668" fmla="*/ 391171 h 791386"/>
                <a:gd name="connsiteX669" fmla="*/ 1246508 w 1388476"/>
                <a:gd name="connsiteY669" fmla="*/ 391171 h 791386"/>
                <a:gd name="connsiteX670" fmla="*/ 1242607 w 1388476"/>
                <a:gd name="connsiteY670" fmla="*/ 392409 h 791386"/>
                <a:gd name="connsiteX671" fmla="*/ 1241370 w 1388476"/>
                <a:gd name="connsiteY671" fmla="*/ 391171 h 791386"/>
                <a:gd name="connsiteX672" fmla="*/ 1241370 w 1388476"/>
                <a:gd name="connsiteY672" fmla="*/ 389839 h 791386"/>
                <a:gd name="connsiteX673" fmla="*/ 1243939 w 1388476"/>
                <a:gd name="connsiteY673" fmla="*/ 387268 h 791386"/>
                <a:gd name="connsiteX674" fmla="*/ 1242607 w 1388476"/>
                <a:gd name="connsiteY674" fmla="*/ 386031 h 791386"/>
                <a:gd name="connsiteX675" fmla="*/ 1242607 w 1388476"/>
                <a:gd name="connsiteY675" fmla="*/ 383365 h 791386"/>
                <a:gd name="connsiteX676" fmla="*/ 1242607 w 1388476"/>
                <a:gd name="connsiteY676" fmla="*/ 382128 h 791386"/>
                <a:gd name="connsiteX677" fmla="*/ 1243939 w 1388476"/>
                <a:gd name="connsiteY677" fmla="*/ 382128 h 791386"/>
                <a:gd name="connsiteX678" fmla="*/ 1246508 w 1388476"/>
                <a:gd name="connsiteY678" fmla="*/ 382128 h 791386"/>
                <a:gd name="connsiteX679" fmla="*/ 1250409 w 1388476"/>
                <a:gd name="connsiteY679" fmla="*/ 383365 h 791386"/>
                <a:gd name="connsiteX680" fmla="*/ 1251646 w 1388476"/>
                <a:gd name="connsiteY680" fmla="*/ 384698 h 791386"/>
                <a:gd name="connsiteX681" fmla="*/ 1252979 w 1388476"/>
                <a:gd name="connsiteY681" fmla="*/ 386031 h 791386"/>
                <a:gd name="connsiteX682" fmla="*/ 1254216 w 1388476"/>
                <a:gd name="connsiteY682" fmla="*/ 389839 h 791386"/>
                <a:gd name="connsiteX683" fmla="*/ 1256880 w 1388476"/>
                <a:gd name="connsiteY683" fmla="*/ 395075 h 791386"/>
                <a:gd name="connsiteX684" fmla="*/ 1259449 w 1388476"/>
                <a:gd name="connsiteY684" fmla="*/ 397550 h 791386"/>
                <a:gd name="connsiteX685" fmla="*/ 1260686 w 1388476"/>
                <a:gd name="connsiteY685" fmla="*/ 397550 h 791386"/>
                <a:gd name="connsiteX686" fmla="*/ 1262018 w 1388476"/>
                <a:gd name="connsiteY686" fmla="*/ 397550 h 791386"/>
                <a:gd name="connsiteX687" fmla="*/ 1263255 w 1388476"/>
                <a:gd name="connsiteY687" fmla="*/ 396312 h 791386"/>
                <a:gd name="connsiteX688" fmla="*/ 1264588 w 1388476"/>
                <a:gd name="connsiteY688" fmla="*/ 395075 h 791386"/>
                <a:gd name="connsiteX689" fmla="*/ 1264588 w 1388476"/>
                <a:gd name="connsiteY689" fmla="*/ 393742 h 791386"/>
                <a:gd name="connsiteX690" fmla="*/ 1263255 w 1388476"/>
                <a:gd name="connsiteY690" fmla="*/ 392409 h 791386"/>
                <a:gd name="connsiteX691" fmla="*/ 1262018 w 1388476"/>
                <a:gd name="connsiteY691" fmla="*/ 389839 h 791386"/>
                <a:gd name="connsiteX692" fmla="*/ 1260686 w 1388476"/>
                <a:gd name="connsiteY692" fmla="*/ 387268 h 791386"/>
                <a:gd name="connsiteX693" fmla="*/ 1260686 w 1388476"/>
                <a:gd name="connsiteY693" fmla="*/ 386031 h 791386"/>
                <a:gd name="connsiteX694" fmla="*/ 1262018 w 1388476"/>
                <a:gd name="connsiteY694" fmla="*/ 384698 h 791386"/>
                <a:gd name="connsiteX695" fmla="*/ 1264588 w 1388476"/>
                <a:gd name="connsiteY695" fmla="*/ 386031 h 791386"/>
                <a:gd name="connsiteX696" fmla="*/ 1265825 w 1388476"/>
                <a:gd name="connsiteY696" fmla="*/ 387268 h 791386"/>
                <a:gd name="connsiteX697" fmla="*/ 1267156 w 1388476"/>
                <a:gd name="connsiteY697" fmla="*/ 388601 h 791386"/>
                <a:gd name="connsiteX698" fmla="*/ 1267156 w 1388476"/>
                <a:gd name="connsiteY698" fmla="*/ 392409 h 791386"/>
                <a:gd name="connsiteX699" fmla="*/ 1268393 w 1388476"/>
                <a:gd name="connsiteY699" fmla="*/ 396312 h 791386"/>
                <a:gd name="connsiteX700" fmla="*/ 1268393 w 1388476"/>
                <a:gd name="connsiteY700" fmla="*/ 398883 h 791386"/>
                <a:gd name="connsiteX701" fmla="*/ 1268393 w 1388476"/>
                <a:gd name="connsiteY701" fmla="*/ 400215 h 791386"/>
                <a:gd name="connsiteX702" fmla="*/ 1271058 w 1388476"/>
                <a:gd name="connsiteY702" fmla="*/ 400215 h 791386"/>
                <a:gd name="connsiteX703" fmla="*/ 1273627 w 1388476"/>
                <a:gd name="connsiteY703" fmla="*/ 400215 h 791386"/>
                <a:gd name="connsiteX704" fmla="*/ 1276196 w 1388476"/>
                <a:gd name="connsiteY704" fmla="*/ 401453 h 791386"/>
                <a:gd name="connsiteX705" fmla="*/ 1277528 w 1388476"/>
                <a:gd name="connsiteY705" fmla="*/ 404023 h 791386"/>
                <a:gd name="connsiteX706" fmla="*/ 1278765 w 1388476"/>
                <a:gd name="connsiteY706" fmla="*/ 406594 h 791386"/>
                <a:gd name="connsiteX707" fmla="*/ 1277528 w 1388476"/>
                <a:gd name="connsiteY707" fmla="*/ 407927 h 791386"/>
                <a:gd name="connsiteX708" fmla="*/ 1278765 w 1388476"/>
                <a:gd name="connsiteY708" fmla="*/ 409259 h 791386"/>
                <a:gd name="connsiteX709" fmla="*/ 1280098 w 1388476"/>
                <a:gd name="connsiteY709" fmla="*/ 409259 h 791386"/>
                <a:gd name="connsiteX710" fmla="*/ 1281334 w 1388476"/>
                <a:gd name="connsiteY710" fmla="*/ 407927 h 791386"/>
                <a:gd name="connsiteX711" fmla="*/ 1281334 w 1388476"/>
                <a:gd name="connsiteY711" fmla="*/ 406594 h 791386"/>
                <a:gd name="connsiteX712" fmla="*/ 1280098 w 1388476"/>
                <a:gd name="connsiteY712" fmla="*/ 402786 h 791386"/>
                <a:gd name="connsiteX713" fmla="*/ 1278765 w 1388476"/>
                <a:gd name="connsiteY713" fmla="*/ 398883 h 791386"/>
                <a:gd name="connsiteX714" fmla="*/ 1280098 w 1388476"/>
                <a:gd name="connsiteY714" fmla="*/ 397550 h 791386"/>
                <a:gd name="connsiteX715" fmla="*/ 1280098 w 1388476"/>
                <a:gd name="connsiteY715" fmla="*/ 395075 h 791386"/>
                <a:gd name="connsiteX716" fmla="*/ 1281334 w 1388476"/>
                <a:gd name="connsiteY716" fmla="*/ 392409 h 791386"/>
                <a:gd name="connsiteX717" fmla="*/ 1282666 w 1388476"/>
                <a:gd name="connsiteY717" fmla="*/ 391171 h 791386"/>
                <a:gd name="connsiteX718" fmla="*/ 1281334 w 1388476"/>
                <a:gd name="connsiteY718" fmla="*/ 387268 h 791386"/>
                <a:gd name="connsiteX719" fmla="*/ 1280098 w 1388476"/>
                <a:gd name="connsiteY719" fmla="*/ 382128 h 791386"/>
                <a:gd name="connsiteX720" fmla="*/ 1278765 w 1388476"/>
                <a:gd name="connsiteY720" fmla="*/ 378225 h 791386"/>
                <a:gd name="connsiteX721" fmla="*/ 1277528 w 1388476"/>
                <a:gd name="connsiteY721" fmla="*/ 374321 h 791386"/>
                <a:gd name="connsiteX722" fmla="*/ 1277528 w 1388476"/>
                <a:gd name="connsiteY722" fmla="*/ 373084 h 791386"/>
                <a:gd name="connsiteX723" fmla="*/ 1274864 w 1388476"/>
                <a:gd name="connsiteY723" fmla="*/ 373084 h 791386"/>
                <a:gd name="connsiteX724" fmla="*/ 1273627 w 1388476"/>
                <a:gd name="connsiteY724" fmla="*/ 374321 h 791386"/>
                <a:gd name="connsiteX725" fmla="*/ 1273627 w 1388476"/>
                <a:gd name="connsiteY725" fmla="*/ 376987 h 791386"/>
                <a:gd name="connsiteX726" fmla="*/ 1273627 w 1388476"/>
                <a:gd name="connsiteY726" fmla="*/ 378225 h 791386"/>
                <a:gd name="connsiteX727" fmla="*/ 1272295 w 1388476"/>
                <a:gd name="connsiteY727" fmla="*/ 379557 h 791386"/>
                <a:gd name="connsiteX728" fmla="*/ 1271058 w 1388476"/>
                <a:gd name="connsiteY728" fmla="*/ 379557 h 791386"/>
                <a:gd name="connsiteX729" fmla="*/ 1268393 w 1388476"/>
                <a:gd name="connsiteY729" fmla="*/ 379557 h 791386"/>
                <a:gd name="connsiteX730" fmla="*/ 1267156 w 1388476"/>
                <a:gd name="connsiteY730" fmla="*/ 379557 h 791386"/>
                <a:gd name="connsiteX731" fmla="*/ 1264588 w 1388476"/>
                <a:gd name="connsiteY731" fmla="*/ 376987 h 791386"/>
                <a:gd name="connsiteX732" fmla="*/ 1264588 w 1388476"/>
                <a:gd name="connsiteY732" fmla="*/ 375654 h 791386"/>
                <a:gd name="connsiteX733" fmla="*/ 1265825 w 1388476"/>
                <a:gd name="connsiteY733" fmla="*/ 374321 h 791386"/>
                <a:gd name="connsiteX734" fmla="*/ 1268393 w 1388476"/>
                <a:gd name="connsiteY734" fmla="*/ 373084 h 791386"/>
                <a:gd name="connsiteX735" fmla="*/ 1271058 w 1388476"/>
                <a:gd name="connsiteY735" fmla="*/ 373084 h 791386"/>
                <a:gd name="connsiteX736" fmla="*/ 1271058 w 1388476"/>
                <a:gd name="connsiteY736" fmla="*/ 371751 h 791386"/>
                <a:gd name="connsiteX737" fmla="*/ 1271058 w 1388476"/>
                <a:gd name="connsiteY737" fmla="*/ 370514 h 791386"/>
                <a:gd name="connsiteX738" fmla="*/ 1269726 w 1388476"/>
                <a:gd name="connsiteY738" fmla="*/ 370514 h 791386"/>
                <a:gd name="connsiteX739" fmla="*/ 1265825 w 1388476"/>
                <a:gd name="connsiteY739" fmla="*/ 369181 h 791386"/>
                <a:gd name="connsiteX740" fmla="*/ 1262018 w 1388476"/>
                <a:gd name="connsiteY740" fmla="*/ 369181 h 791386"/>
                <a:gd name="connsiteX741" fmla="*/ 1256880 w 1388476"/>
                <a:gd name="connsiteY741" fmla="*/ 365373 h 791386"/>
                <a:gd name="connsiteX742" fmla="*/ 1251646 w 1388476"/>
                <a:gd name="connsiteY742" fmla="*/ 364040 h 791386"/>
                <a:gd name="connsiteX743" fmla="*/ 1250409 w 1388476"/>
                <a:gd name="connsiteY743" fmla="*/ 364040 h 791386"/>
                <a:gd name="connsiteX744" fmla="*/ 1247841 w 1388476"/>
                <a:gd name="connsiteY744" fmla="*/ 366610 h 791386"/>
                <a:gd name="connsiteX745" fmla="*/ 1242607 w 1388476"/>
                <a:gd name="connsiteY745" fmla="*/ 369181 h 791386"/>
                <a:gd name="connsiteX746" fmla="*/ 1240038 w 1388476"/>
                <a:gd name="connsiteY746" fmla="*/ 370514 h 791386"/>
                <a:gd name="connsiteX747" fmla="*/ 1237469 w 1388476"/>
                <a:gd name="connsiteY747" fmla="*/ 369181 h 791386"/>
                <a:gd name="connsiteX748" fmla="*/ 1232331 w 1388476"/>
                <a:gd name="connsiteY748" fmla="*/ 365373 h 791386"/>
                <a:gd name="connsiteX749" fmla="*/ 1227097 w 1388476"/>
                <a:gd name="connsiteY749" fmla="*/ 362707 h 791386"/>
                <a:gd name="connsiteX750" fmla="*/ 1227097 w 1388476"/>
                <a:gd name="connsiteY750" fmla="*/ 361470 h 791386"/>
                <a:gd name="connsiteX751" fmla="*/ 1227097 w 1388476"/>
                <a:gd name="connsiteY751" fmla="*/ 360137 h 791386"/>
                <a:gd name="connsiteX752" fmla="*/ 1228429 w 1388476"/>
                <a:gd name="connsiteY752" fmla="*/ 360137 h 791386"/>
                <a:gd name="connsiteX753" fmla="*/ 1229761 w 1388476"/>
                <a:gd name="connsiteY753" fmla="*/ 361470 h 791386"/>
                <a:gd name="connsiteX754" fmla="*/ 1236136 w 1388476"/>
                <a:gd name="connsiteY754" fmla="*/ 362707 h 791386"/>
                <a:gd name="connsiteX755" fmla="*/ 1243939 w 1388476"/>
                <a:gd name="connsiteY755" fmla="*/ 362707 h 791386"/>
                <a:gd name="connsiteX756" fmla="*/ 1246508 w 1388476"/>
                <a:gd name="connsiteY756" fmla="*/ 362707 h 791386"/>
                <a:gd name="connsiteX757" fmla="*/ 1250409 w 1388476"/>
                <a:gd name="connsiteY757" fmla="*/ 360137 h 791386"/>
                <a:gd name="connsiteX758" fmla="*/ 1251646 w 1388476"/>
                <a:gd name="connsiteY758" fmla="*/ 360137 h 791386"/>
                <a:gd name="connsiteX759" fmla="*/ 1255548 w 1388476"/>
                <a:gd name="connsiteY759" fmla="*/ 362707 h 791386"/>
                <a:gd name="connsiteX760" fmla="*/ 1260686 w 1388476"/>
                <a:gd name="connsiteY760" fmla="*/ 362707 h 791386"/>
                <a:gd name="connsiteX761" fmla="*/ 1262018 w 1388476"/>
                <a:gd name="connsiteY761" fmla="*/ 362707 h 791386"/>
                <a:gd name="connsiteX762" fmla="*/ 1262018 w 1388476"/>
                <a:gd name="connsiteY762" fmla="*/ 360137 h 791386"/>
                <a:gd name="connsiteX763" fmla="*/ 1263255 w 1388476"/>
                <a:gd name="connsiteY763" fmla="*/ 357566 h 791386"/>
                <a:gd name="connsiteX764" fmla="*/ 1264588 w 1388476"/>
                <a:gd name="connsiteY764" fmla="*/ 354996 h 791386"/>
                <a:gd name="connsiteX765" fmla="*/ 1264588 w 1388476"/>
                <a:gd name="connsiteY765" fmla="*/ 353758 h 791386"/>
                <a:gd name="connsiteX766" fmla="*/ 1263255 w 1388476"/>
                <a:gd name="connsiteY766" fmla="*/ 352426 h 791386"/>
                <a:gd name="connsiteX767" fmla="*/ 1258117 w 1388476"/>
                <a:gd name="connsiteY767" fmla="*/ 352426 h 791386"/>
                <a:gd name="connsiteX768" fmla="*/ 1251646 w 1388476"/>
                <a:gd name="connsiteY768" fmla="*/ 352426 h 791386"/>
                <a:gd name="connsiteX769" fmla="*/ 1246508 w 1388476"/>
                <a:gd name="connsiteY769" fmla="*/ 352426 h 791386"/>
                <a:gd name="connsiteX770" fmla="*/ 1241370 w 1388476"/>
                <a:gd name="connsiteY770" fmla="*/ 353758 h 791386"/>
                <a:gd name="connsiteX771" fmla="*/ 1240038 w 1388476"/>
                <a:gd name="connsiteY771" fmla="*/ 352426 h 791386"/>
                <a:gd name="connsiteX772" fmla="*/ 1238801 w 1388476"/>
                <a:gd name="connsiteY772" fmla="*/ 351093 h 791386"/>
                <a:gd name="connsiteX773" fmla="*/ 1238801 w 1388476"/>
                <a:gd name="connsiteY773" fmla="*/ 348523 h 791386"/>
                <a:gd name="connsiteX774" fmla="*/ 1237469 w 1388476"/>
                <a:gd name="connsiteY774" fmla="*/ 347285 h 791386"/>
                <a:gd name="connsiteX775" fmla="*/ 1236136 w 1388476"/>
                <a:gd name="connsiteY775" fmla="*/ 347285 h 791386"/>
                <a:gd name="connsiteX776" fmla="*/ 1227097 w 1388476"/>
                <a:gd name="connsiteY776" fmla="*/ 347285 h 791386"/>
                <a:gd name="connsiteX777" fmla="*/ 1218153 w 1388476"/>
                <a:gd name="connsiteY777" fmla="*/ 349855 h 791386"/>
                <a:gd name="connsiteX778" fmla="*/ 1216821 w 1388476"/>
                <a:gd name="connsiteY778" fmla="*/ 349855 h 791386"/>
                <a:gd name="connsiteX779" fmla="*/ 1211682 w 1388476"/>
                <a:gd name="connsiteY779" fmla="*/ 347285 h 791386"/>
                <a:gd name="connsiteX780" fmla="*/ 1207781 w 1388476"/>
                <a:gd name="connsiteY780" fmla="*/ 344714 h 791386"/>
                <a:gd name="connsiteX781" fmla="*/ 1207781 w 1388476"/>
                <a:gd name="connsiteY781" fmla="*/ 343382 h 791386"/>
                <a:gd name="connsiteX782" fmla="*/ 1207781 w 1388476"/>
                <a:gd name="connsiteY782" fmla="*/ 342049 h 791386"/>
                <a:gd name="connsiteX783" fmla="*/ 1210445 w 1388476"/>
                <a:gd name="connsiteY783" fmla="*/ 340811 h 791386"/>
                <a:gd name="connsiteX784" fmla="*/ 1210445 w 1388476"/>
                <a:gd name="connsiteY784" fmla="*/ 339479 h 791386"/>
                <a:gd name="connsiteX785" fmla="*/ 1210445 w 1388476"/>
                <a:gd name="connsiteY785" fmla="*/ 336908 h 791386"/>
                <a:gd name="connsiteX786" fmla="*/ 1209113 w 1388476"/>
                <a:gd name="connsiteY786" fmla="*/ 334338 h 791386"/>
                <a:gd name="connsiteX787" fmla="*/ 1207781 w 1388476"/>
                <a:gd name="connsiteY787" fmla="*/ 333005 h 791386"/>
                <a:gd name="connsiteX788" fmla="*/ 1206544 w 1388476"/>
                <a:gd name="connsiteY788" fmla="*/ 333005 h 791386"/>
                <a:gd name="connsiteX789" fmla="*/ 1203880 w 1388476"/>
                <a:gd name="connsiteY789" fmla="*/ 334338 h 791386"/>
                <a:gd name="connsiteX790" fmla="*/ 1202643 w 1388476"/>
                <a:gd name="connsiteY790" fmla="*/ 333005 h 791386"/>
                <a:gd name="connsiteX791" fmla="*/ 1200073 w 1388476"/>
                <a:gd name="connsiteY791" fmla="*/ 330435 h 791386"/>
                <a:gd name="connsiteX792" fmla="*/ 1200073 w 1388476"/>
                <a:gd name="connsiteY792" fmla="*/ 327864 h 791386"/>
                <a:gd name="connsiteX793" fmla="*/ 1200073 w 1388476"/>
                <a:gd name="connsiteY793" fmla="*/ 326627 h 791386"/>
                <a:gd name="connsiteX794" fmla="*/ 1198741 w 1388476"/>
                <a:gd name="connsiteY794" fmla="*/ 324056 h 791386"/>
                <a:gd name="connsiteX795" fmla="*/ 1198741 w 1388476"/>
                <a:gd name="connsiteY795" fmla="*/ 322724 h 791386"/>
                <a:gd name="connsiteX796" fmla="*/ 1197409 w 1388476"/>
                <a:gd name="connsiteY796" fmla="*/ 322724 h 791386"/>
                <a:gd name="connsiteX797" fmla="*/ 1196172 w 1388476"/>
                <a:gd name="connsiteY797" fmla="*/ 324056 h 791386"/>
                <a:gd name="connsiteX798" fmla="*/ 1191034 w 1388476"/>
                <a:gd name="connsiteY798" fmla="*/ 324056 h 791386"/>
                <a:gd name="connsiteX799" fmla="*/ 1189702 w 1388476"/>
                <a:gd name="connsiteY799" fmla="*/ 322724 h 791386"/>
                <a:gd name="connsiteX800" fmla="*/ 1188465 w 1388476"/>
                <a:gd name="connsiteY800" fmla="*/ 322724 h 791386"/>
                <a:gd name="connsiteX801" fmla="*/ 1188465 w 1388476"/>
                <a:gd name="connsiteY801" fmla="*/ 318916 h 791386"/>
                <a:gd name="connsiteX802" fmla="*/ 1187133 w 1388476"/>
                <a:gd name="connsiteY802" fmla="*/ 317583 h 791386"/>
                <a:gd name="connsiteX803" fmla="*/ 1184563 w 1388476"/>
                <a:gd name="connsiteY803" fmla="*/ 316250 h 791386"/>
                <a:gd name="connsiteX804" fmla="*/ 1181995 w 1388476"/>
                <a:gd name="connsiteY804" fmla="*/ 317583 h 791386"/>
                <a:gd name="connsiteX805" fmla="*/ 1179425 w 1388476"/>
                <a:gd name="connsiteY805" fmla="*/ 317583 h 791386"/>
                <a:gd name="connsiteX806" fmla="*/ 1175524 w 1388476"/>
                <a:gd name="connsiteY806" fmla="*/ 315013 h 791386"/>
                <a:gd name="connsiteX807" fmla="*/ 1170386 w 1388476"/>
                <a:gd name="connsiteY807" fmla="*/ 311109 h 791386"/>
                <a:gd name="connsiteX808" fmla="*/ 1166485 w 1388476"/>
                <a:gd name="connsiteY808" fmla="*/ 305969 h 791386"/>
                <a:gd name="connsiteX809" fmla="*/ 1166485 w 1388476"/>
                <a:gd name="connsiteY809" fmla="*/ 303398 h 791386"/>
                <a:gd name="connsiteX810" fmla="*/ 1166485 w 1388476"/>
                <a:gd name="connsiteY810" fmla="*/ 300733 h 791386"/>
                <a:gd name="connsiteX811" fmla="*/ 1165152 w 1388476"/>
                <a:gd name="connsiteY811" fmla="*/ 298162 h 791386"/>
                <a:gd name="connsiteX812" fmla="*/ 1163915 w 1388476"/>
                <a:gd name="connsiteY812" fmla="*/ 296925 h 791386"/>
                <a:gd name="connsiteX813" fmla="*/ 1162583 w 1388476"/>
                <a:gd name="connsiteY813" fmla="*/ 295592 h 791386"/>
                <a:gd name="connsiteX814" fmla="*/ 1161346 w 1388476"/>
                <a:gd name="connsiteY814" fmla="*/ 296925 h 791386"/>
                <a:gd name="connsiteX815" fmla="*/ 1157445 w 1388476"/>
                <a:gd name="connsiteY815" fmla="*/ 296925 h 791386"/>
                <a:gd name="connsiteX816" fmla="*/ 1157445 w 1388476"/>
                <a:gd name="connsiteY816" fmla="*/ 295592 h 791386"/>
                <a:gd name="connsiteX817" fmla="*/ 1156208 w 1388476"/>
                <a:gd name="connsiteY817" fmla="*/ 295592 h 791386"/>
                <a:gd name="connsiteX818" fmla="*/ 1156208 w 1388476"/>
                <a:gd name="connsiteY818" fmla="*/ 293022 h 791386"/>
                <a:gd name="connsiteX819" fmla="*/ 1158777 w 1388476"/>
                <a:gd name="connsiteY819" fmla="*/ 290451 h 791386"/>
                <a:gd name="connsiteX820" fmla="*/ 1160014 w 1388476"/>
                <a:gd name="connsiteY820" fmla="*/ 290451 h 791386"/>
                <a:gd name="connsiteX821" fmla="*/ 1160014 w 1388476"/>
                <a:gd name="connsiteY821" fmla="*/ 289118 h 791386"/>
                <a:gd name="connsiteX822" fmla="*/ 1161346 w 1388476"/>
                <a:gd name="connsiteY822" fmla="*/ 289118 h 791386"/>
                <a:gd name="connsiteX823" fmla="*/ 1163915 w 1388476"/>
                <a:gd name="connsiteY823" fmla="*/ 290451 h 791386"/>
                <a:gd name="connsiteX824" fmla="*/ 1165152 w 1388476"/>
                <a:gd name="connsiteY824" fmla="*/ 293022 h 791386"/>
                <a:gd name="connsiteX825" fmla="*/ 1167816 w 1388476"/>
                <a:gd name="connsiteY825" fmla="*/ 295592 h 791386"/>
                <a:gd name="connsiteX826" fmla="*/ 1169053 w 1388476"/>
                <a:gd name="connsiteY826" fmla="*/ 298162 h 791386"/>
                <a:gd name="connsiteX827" fmla="*/ 1170386 w 1388476"/>
                <a:gd name="connsiteY827" fmla="*/ 298162 h 791386"/>
                <a:gd name="connsiteX828" fmla="*/ 1170386 w 1388476"/>
                <a:gd name="connsiteY828" fmla="*/ 295592 h 791386"/>
                <a:gd name="connsiteX829" fmla="*/ 1171718 w 1388476"/>
                <a:gd name="connsiteY829" fmla="*/ 294355 h 791386"/>
                <a:gd name="connsiteX830" fmla="*/ 1174287 w 1388476"/>
                <a:gd name="connsiteY830" fmla="*/ 291689 h 791386"/>
                <a:gd name="connsiteX831" fmla="*/ 1175524 w 1388476"/>
                <a:gd name="connsiteY831" fmla="*/ 293022 h 791386"/>
                <a:gd name="connsiteX832" fmla="*/ 1175524 w 1388476"/>
                <a:gd name="connsiteY832" fmla="*/ 294355 h 791386"/>
                <a:gd name="connsiteX833" fmla="*/ 1175524 w 1388476"/>
                <a:gd name="connsiteY833" fmla="*/ 295592 h 791386"/>
                <a:gd name="connsiteX834" fmla="*/ 1172955 w 1388476"/>
                <a:gd name="connsiteY834" fmla="*/ 296925 h 791386"/>
                <a:gd name="connsiteX835" fmla="*/ 1171718 w 1388476"/>
                <a:gd name="connsiteY835" fmla="*/ 298162 h 791386"/>
                <a:gd name="connsiteX836" fmla="*/ 1171718 w 1388476"/>
                <a:gd name="connsiteY836" fmla="*/ 299495 h 791386"/>
                <a:gd name="connsiteX837" fmla="*/ 1172955 w 1388476"/>
                <a:gd name="connsiteY837" fmla="*/ 303398 h 791386"/>
                <a:gd name="connsiteX838" fmla="*/ 1175524 w 1388476"/>
                <a:gd name="connsiteY838" fmla="*/ 307206 h 791386"/>
                <a:gd name="connsiteX839" fmla="*/ 1178093 w 1388476"/>
                <a:gd name="connsiteY839" fmla="*/ 308539 h 791386"/>
                <a:gd name="connsiteX840" fmla="*/ 1179425 w 1388476"/>
                <a:gd name="connsiteY840" fmla="*/ 309777 h 791386"/>
                <a:gd name="connsiteX841" fmla="*/ 1181995 w 1388476"/>
                <a:gd name="connsiteY841" fmla="*/ 308539 h 791386"/>
                <a:gd name="connsiteX842" fmla="*/ 1183231 w 1388476"/>
                <a:gd name="connsiteY842" fmla="*/ 308539 h 791386"/>
                <a:gd name="connsiteX843" fmla="*/ 1183231 w 1388476"/>
                <a:gd name="connsiteY843" fmla="*/ 307206 h 791386"/>
                <a:gd name="connsiteX844" fmla="*/ 1185896 w 1388476"/>
                <a:gd name="connsiteY844" fmla="*/ 307206 h 791386"/>
                <a:gd name="connsiteX845" fmla="*/ 1187133 w 1388476"/>
                <a:gd name="connsiteY845" fmla="*/ 307206 h 791386"/>
                <a:gd name="connsiteX846" fmla="*/ 1187133 w 1388476"/>
                <a:gd name="connsiteY846" fmla="*/ 308539 h 791386"/>
                <a:gd name="connsiteX847" fmla="*/ 1187133 w 1388476"/>
                <a:gd name="connsiteY847" fmla="*/ 311109 h 791386"/>
                <a:gd name="connsiteX848" fmla="*/ 1189702 w 1388476"/>
                <a:gd name="connsiteY848" fmla="*/ 312442 h 791386"/>
                <a:gd name="connsiteX849" fmla="*/ 1191034 w 1388476"/>
                <a:gd name="connsiteY849" fmla="*/ 312442 h 791386"/>
                <a:gd name="connsiteX850" fmla="*/ 1192271 w 1388476"/>
                <a:gd name="connsiteY850" fmla="*/ 309777 h 791386"/>
                <a:gd name="connsiteX851" fmla="*/ 1192271 w 1388476"/>
                <a:gd name="connsiteY851" fmla="*/ 308539 h 791386"/>
                <a:gd name="connsiteX852" fmla="*/ 1192271 w 1388476"/>
                <a:gd name="connsiteY852" fmla="*/ 307206 h 791386"/>
                <a:gd name="connsiteX853" fmla="*/ 1193603 w 1388476"/>
                <a:gd name="connsiteY853" fmla="*/ 307206 h 791386"/>
                <a:gd name="connsiteX854" fmla="*/ 1194840 w 1388476"/>
                <a:gd name="connsiteY854" fmla="*/ 308539 h 791386"/>
                <a:gd name="connsiteX855" fmla="*/ 1196172 w 1388476"/>
                <a:gd name="connsiteY855" fmla="*/ 308539 h 791386"/>
                <a:gd name="connsiteX856" fmla="*/ 1196172 w 1388476"/>
                <a:gd name="connsiteY856" fmla="*/ 309777 h 791386"/>
                <a:gd name="connsiteX857" fmla="*/ 1194840 w 1388476"/>
                <a:gd name="connsiteY857" fmla="*/ 311109 h 791386"/>
                <a:gd name="connsiteX858" fmla="*/ 1194840 w 1388476"/>
                <a:gd name="connsiteY858" fmla="*/ 313680 h 791386"/>
                <a:gd name="connsiteX859" fmla="*/ 1196172 w 1388476"/>
                <a:gd name="connsiteY859" fmla="*/ 315013 h 791386"/>
                <a:gd name="connsiteX860" fmla="*/ 1198741 w 1388476"/>
                <a:gd name="connsiteY860" fmla="*/ 315013 h 791386"/>
                <a:gd name="connsiteX861" fmla="*/ 1200073 w 1388476"/>
                <a:gd name="connsiteY861" fmla="*/ 313680 h 791386"/>
                <a:gd name="connsiteX862" fmla="*/ 1202643 w 1388476"/>
                <a:gd name="connsiteY862" fmla="*/ 313680 h 791386"/>
                <a:gd name="connsiteX863" fmla="*/ 1205211 w 1388476"/>
                <a:gd name="connsiteY863" fmla="*/ 313680 h 791386"/>
                <a:gd name="connsiteX864" fmla="*/ 1206544 w 1388476"/>
                <a:gd name="connsiteY864" fmla="*/ 313680 h 791386"/>
                <a:gd name="connsiteX865" fmla="*/ 1206544 w 1388476"/>
                <a:gd name="connsiteY865" fmla="*/ 315013 h 791386"/>
                <a:gd name="connsiteX866" fmla="*/ 1206544 w 1388476"/>
                <a:gd name="connsiteY866" fmla="*/ 316250 h 791386"/>
                <a:gd name="connsiteX867" fmla="*/ 1206544 w 1388476"/>
                <a:gd name="connsiteY867" fmla="*/ 318916 h 791386"/>
                <a:gd name="connsiteX868" fmla="*/ 1207781 w 1388476"/>
                <a:gd name="connsiteY868" fmla="*/ 322724 h 791386"/>
                <a:gd name="connsiteX869" fmla="*/ 1207781 w 1388476"/>
                <a:gd name="connsiteY869" fmla="*/ 324056 h 791386"/>
                <a:gd name="connsiteX870" fmla="*/ 1209113 w 1388476"/>
                <a:gd name="connsiteY870" fmla="*/ 325294 h 791386"/>
                <a:gd name="connsiteX871" fmla="*/ 1214251 w 1388476"/>
                <a:gd name="connsiteY871" fmla="*/ 326627 h 791386"/>
                <a:gd name="connsiteX872" fmla="*/ 1215583 w 1388476"/>
                <a:gd name="connsiteY872" fmla="*/ 327864 h 791386"/>
                <a:gd name="connsiteX873" fmla="*/ 1216821 w 1388476"/>
                <a:gd name="connsiteY873" fmla="*/ 331768 h 791386"/>
                <a:gd name="connsiteX874" fmla="*/ 1216821 w 1388476"/>
                <a:gd name="connsiteY874" fmla="*/ 336908 h 791386"/>
                <a:gd name="connsiteX875" fmla="*/ 1216821 w 1388476"/>
                <a:gd name="connsiteY875" fmla="*/ 338241 h 791386"/>
                <a:gd name="connsiteX876" fmla="*/ 1219390 w 1388476"/>
                <a:gd name="connsiteY876" fmla="*/ 340811 h 791386"/>
                <a:gd name="connsiteX877" fmla="*/ 1222054 w 1388476"/>
                <a:gd name="connsiteY877" fmla="*/ 342049 h 791386"/>
                <a:gd name="connsiteX878" fmla="*/ 1223291 w 1388476"/>
                <a:gd name="connsiteY878" fmla="*/ 342049 h 791386"/>
                <a:gd name="connsiteX879" fmla="*/ 1224528 w 1388476"/>
                <a:gd name="connsiteY879" fmla="*/ 342049 h 791386"/>
                <a:gd name="connsiteX880" fmla="*/ 1225860 w 1388476"/>
                <a:gd name="connsiteY880" fmla="*/ 342049 h 791386"/>
                <a:gd name="connsiteX881" fmla="*/ 1225860 w 1388476"/>
                <a:gd name="connsiteY881" fmla="*/ 340811 h 791386"/>
                <a:gd name="connsiteX882" fmla="*/ 1223291 w 1388476"/>
                <a:gd name="connsiteY882" fmla="*/ 339479 h 791386"/>
                <a:gd name="connsiteX883" fmla="*/ 1224528 w 1388476"/>
                <a:gd name="connsiteY883" fmla="*/ 338241 h 791386"/>
                <a:gd name="connsiteX884" fmla="*/ 1225860 w 1388476"/>
                <a:gd name="connsiteY884" fmla="*/ 335575 h 791386"/>
                <a:gd name="connsiteX885" fmla="*/ 1227097 w 1388476"/>
                <a:gd name="connsiteY885" fmla="*/ 334338 h 791386"/>
                <a:gd name="connsiteX886" fmla="*/ 1227097 w 1388476"/>
                <a:gd name="connsiteY886" fmla="*/ 333005 h 791386"/>
                <a:gd name="connsiteX887" fmla="*/ 1227097 w 1388476"/>
                <a:gd name="connsiteY887" fmla="*/ 331768 h 791386"/>
                <a:gd name="connsiteX888" fmla="*/ 1220722 w 1388476"/>
                <a:gd name="connsiteY888" fmla="*/ 326627 h 791386"/>
                <a:gd name="connsiteX889" fmla="*/ 1218153 w 1388476"/>
                <a:gd name="connsiteY889" fmla="*/ 324056 h 791386"/>
                <a:gd name="connsiteX890" fmla="*/ 1216821 w 1388476"/>
                <a:gd name="connsiteY890" fmla="*/ 320153 h 791386"/>
                <a:gd name="connsiteX891" fmla="*/ 1216821 w 1388476"/>
                <a:gd name="connsiteY891" fmla="*/ 318916 h 791386"/>
                <a:gd name="connsiteX892" fmla="*/ 1218153 w 1388476"/>
                <a:gd name="connsiteY892" fmla="*/ 317583 h 791386"/>
                <a:gd name="connsiteX893" fmla="*/ 1220722 w 1388476"/>
                <a:gd name="connsiteY893" fmla="*/ 318916 h 791386"/>
                <a:gd name="connsiteX894" fmla="*/ 1222054 w 1388476"/>
                <a:gd name="connsiteY894" fmla="*/ 320153 h 791386"/>
                <a:gd name="connsiteX895" fmla="*/ 1224528 w 1388476"/>
                <a:gd name="connsiteY895" fmla="*/ 324056 h 791386"/>
                <a:gd name="connsiteX896" fmla="*/ 1227097 w 1388476"/>
                <a:gd name="connsiteY896" fmla="*/ 327864 h 791386"/>
                <a:gd name="connsiteX897" fmla="*/ 1228429 w 1388476"/>
                <a:gd name="connsiteY897" fmla="*/ 327864 h 791386"/>
                <a:gd name="connsiteX898" fmla="*/ 1230998 w 1388476"/>
                <a:gd name="connsiteY898" fmla="*/ 330435 h 791386"/>
                <a:gd name="connsiteX899" fmla="*/ 1230998 w 1388476"/>
                <a:gd name="connsiteY899" fmla="*/ 331768 h 791386"/>
                <a:gd name="connsiteX900" fmla="*/ 1229761 w 1388476"/>
                <a:gd name="connsiteY900" fmla="*/ 333005 h 791386"/>
                <a:gd name="connsiteX901" fmla="*/ 1229761 w 1388476"/>
                <a:gd name="connsiteY901" fmla="*/ 335575 h 791386"/>
                <a:gd name="connsiteX902" fmla="*/ 1229761 w 1388476"/>
                <a:gd name="connsiteY902" fmla="*/ 336908 h 791386"/>
                <a:gd name="connsiteX903" fmla="*/ 1230998 w 1388476"/>
                <a:gd name="connsiteY903" fmla="*/ 336908 h 791386"/>
                <a:gd name="connsiteX904" fmla="*/ 1232331 w 1388476"/>
                <a:gd name="connsiteY904" fmla="*/ 338241 h 791386"/>
                <a:gd name="connsiteX905" fmla="*/ 1233568 w 1388476"/>
                <a:gd name="connsiteY905" fmla="*/ 339479 h 791386"/>
                <a:gd name="connsiteX906" fmla="*/ 1234900 w 1388476"/>
                <a:gd name="connsiteY906" fmla="*/ 338241 h 791386"/>
                <a:gd name="connsiteX907" fmla="*/ 1236136 w 1388476"/>
                <a:gd name="connsiteY907" fmla="*/ 338241 h 791386"/>
                <a:gd name="connsiteX908" fmla="*/ 1234900 w 1388476"/>
                <a:gd name="connsiteY908" fmla="*/ 335575 h 791386"/>
                <a:gd name="connsiteX909" fmla="*/ 1234900 w 1388476"/>
                <a:gd name="connsiteY909" fmla="*/ 333005 h 791386"/>
                <a:gd name="connsiteX910" fmla="*/ 1236136 w 1388476"/>
                <a:gd name="connsiteY910" fmla="*/ 333005 h 791386"/>
                <a:gd name="connsiteX911" fmla="*/ 1238801 w 1388476"/>
                <a:gd name="connsiteY911" fmla="*/ 333005 h 791386"/>
                <a:gd name="connsiteX912" fmla="*/ 1240038 w 1388476"/>
                <a:gd name="connsiteY912" fmla="*/ 335575 h 791386"/>
                <a:gd name="connsiteX913" fmla="*/ 1240038 w 1388476"/>
                <a:gd name="connsiteY913" fmla="*/ 336908 h 791386"/>
                <a:gd name="connsiteX914" fmla="*/ 1238801 w 1388476"/>
                <a:gd name="connsiteY914" fmla="*/ 338241 h 791386"/>
                <a:gd name="connsiteX915" fmla="*/ 1237469 w 1388476"/>
                <a:gd name="connsiteY915" fmla="*/ 338241 h 791386"/>
                <a:gd name="connsiteX916" fmla="*/ 1237469 w 1388476"/>
                <a:gd name="connsiteY916" fmla="*/ 339479 h 791386"/>
                <a:gd name="connsiteX917" fmla="*/ 1238801 w 1388476"/>
                <a:gd name="connsiteY917" fmla="*/ 340811 h 791386"/>
                <a:gd name="connsiteX918" fmla="*/ 1243939 w 1388476"/>
                <a:gd name="connsiteY918" fmla="*/ 343382 h 791386"/>
                <a:gd name="connsiteX919" fmla="*/ 1250409 w 1388476"/>
                <a:gd name="connsiteY919" fmla="*/ 344714 h 791386"/>
                <a:gd name="connsiteX920" fmla="*/ 1251646 w 1388476"/>
                <a:gd name="connsiteY920" fmla="*/ 344714 h 791386"/>
                <a:gd name="connsiteX921" fmla="*/ 1251646 w 1388476"/>
                <a:gd name="connsiteY921" fmla="*/ 343382 h 791386"/>
                <a:gd name="connsiteX922" fmla="*/ 1250409 w 1388476"/>
                <a:gd name="connsiteY922" fmla="*/ 340811 h 791386"/>
                <a:gd name="connsiteX923" fmla="*/ 1252979 w 1388476"/>
                <a:gd name="connsiteY923" fmla="*/ 340811 h 791386"/>
                <a:gd name="connsiteX924" fmla="*/ 1254216 w 1388476"/>
                <a:gd name="connsiteY924" fmla="*/ 340811 h 791386"/>
                <a:gd name="connsiteX925" fmla="*/ 1255548 w 1388476"/>
                <a:gd name="connsiteY925" fmla="*/ 340811 h 791386"/>
                <a:gd name="connsiteX926" fmla="*/ 1256880 w 1388476"/>
                <a:gd name="connsiteY926" fmla="*/ 342049 h 791386"/>
                <a:gd name="connsiteX927" fmla="*/ 1258117 w 1388476"/>
                <a:gd name="connsiteY927" fmla="*/ 340811 h 791386"/>
                <a:gd name="connsiteX928" fmla="*/ 1259449 w 1388476"/>
                <a:gd name="connsiteY928" fmla="*/ 340811 h 791386"/>
                <a:gd name="connsiteX929" fmla="*/ 1259449 w 1388476"/>
                <a:gd name="connsiteY929" fmla="*/ 338241 h 791386"/>
                <a:gd name="connsiteX930" fmla="*/ 1258117 w 1388476"/>
                <a:gd name="connsiteY930" fmla="*/ 336908 h 791386"/>
                <a:gd name="connsiteX931" fmla="*/ 1256880 w 1388476"/>
                <a:gd name="connsiteY931" fmla="*/ 335575 h 791386"/>
                <a:gd name="connsiteX932" fmla="*/ 1255548 w 1388476"/>
                <a:gd name="connsiteY932" fmla="*/ 335575 h 791386"/>
                <a:gd name="connsiteX933" fmla="*/ 1254216 w 1388476"/>
                <a:gd name="connsiteY933" fmla="*/ 338241 h 791386"/>
                <a:gd name="connsiteX934" fmla="*/ 1252979 w 1388476"/>
                <a:gd name="connsiteY934" fmla="*/ 336908 h 791386"/>
                <a:gd name="connsiteX935" fmla="*/ 1254216 w 1388476"/>
                <a:gd name="connsiteY935" fmla="*/ 335575 h 791386"/>
                <a:gd name="connsiteX936" fmla="*/ 1254216 w 1388476"/>
                <a:gd name="connsiteY936" fmla="*/ 334338 h 791386"/>
                <a:gd name="connsiteX937" fmla="*/ 1252979 w 1388476"/>
                <a:gd name="connsiteY937" fmla="*/ 334338 h 791386"/>
                <a:gd name="connsiteX938" fmla="*/ 1251646 w 1388476"/>
                <a:gd name="connsiteY938" fmla="*/ 334338 h 791386"/>
                <a:gd name="connsiteX939" fmla="*/ 1247841 w 1388476"/>
                <a:gd name="connsiteY939" fmla="*/ 334338 h 791386"/>
                <a:gd name="connsiteX940" fmla="*/ 1247841 w 1388476"/>
                <a:gd name="connsiteY940" fmla="*/ 333005 h 791386"/>
                <a:gd name="connsiteX941" fmla="*/ 1246508 w 1388476"/>
                <a:gd name="connsiteY941" fmla="*/ 331768 h 791386"/>
                <a:gd name="connsiteX942" fmla="*/ 1246508 w 1388476"/>
                <a:gd name="connsiteY942" fmla="*/ 329197 h 791386"/>
                <a:gd name="connsiteX943" fmla="*/ 1247841 w 1388476"/>
                <a:gd name="connsiteY943" fmla="*/ 329197 h 791386"/>
                <a:gd name="connsiteX944" fmla="*/ 1249078 w 1388476"/>
                <a:gd name="connsiteY944" fmla="*/ 327864 h 791386"/>
                <a:gd name="connsiteX945" fmla="*/ 1249078 w 1388476"/>
                <a:gd name="connsiteY945" fmla="*/ 326627 h 791386"/>
                <a:gd name="connsiteX946" fmla="*/ 1246508 w 1388476"/>
                <a:gd name="connsiteY946" fmla="*/ 325294 h 791386"/>
                <a:gd name="connsiteX947" fmla="*/ 1246508 w 1388476"/>
                <a:gd name="connsiteY947" fmla="*/ 322724 h 791386"/>
                <a:gd name="connsiteX948" fmla="*/ 1247841 w 1388476"/>
                <a:gd name="connsiteY948" fmla="*/ 321391 h 791386"/>
                <a:gd name="connsiteX949" fmla="*/ 1247841 w 1388476"/>
                <a:gd name="connsiteY949" fmla="*/ 320153 h 791386"/>
                <a:gd name="connsiteX950" fmla="*/ 1249078 w 1388476"/>
                <a:gd name="connsiteY950" fmla="*/ 320153 h 791386"/>
                <a:gd name="connsiteX951" fmla="*/ 1251646 w 1388476"/>
                <a:gd name="connsiteY951" fmla="*/ 321391 h 791386"/>
                <a:gd name="connsiteX952" fmla="*/ 1252979 w 1388476"/>
                <a:gd name="connsiteY952" fmla="*/ 322724 h 791386"/>
                <a:gd name="connsiteX953" fmla="*/ 1252979 w 1388476"/>
                <a:gd name="connsiteY953" fmla="*/ 325294 h 791386"/>
                <a:gd name="connsiteX954" fmla="*/ 1255548 w 1388476"/>
                <a:gd name="connsiteY954" fmla="*/ 325294 h 791386"/>
                <a:gd name="connsiteX955" fmla="*/ 1255548 w 1388476"/>
                <a:gd name="connsiteY955" fmla="*/ 326627 h 791386"/>
                <a:gd name="connsiteX956" fmla="*/ 1256880 w 1388476"/>
                <a:gd name="connsiteY956" fmla="*/ 325294 h 791386"/>
                <a:gd name="connsiteX957" fmla="*/ 1256880 w 1388476"/>
                <a:gd name="connsiteY957" fmla="*/ 324056 h 791386"/>
                <a:gd name="connsiteX958" fmla="*/ 1256880 w 1388476"/>
                <a:gd name="connsiteY958" fmla="*/ 322724 h 791386"/>
                <a:gd name="connsiteX959" fmla="*/ 1256880 w 1388476"/>
                <a:gd name="connsiteY959" fmla="*/ 321391 h 791386"/>
                <a:gd name="connsiteX960" fmla="*/ 1255548 w 1388476"/>
                <a:gd name="connsiteY960" fmla="*/ 318916 h 791386"/>
                <a:gd name="connsiteX961" fmla="*/ 1254216 w 1388476"/>
                <a:gd name="connsiteY961" fmla="*/ 317583 h 791386"/>
                <a:gd name="connsiteX962" fmla="*/ 1252979 w 1388476"/>
                <a:gd name="connsiteY962" fmla="*/ 316250 h 791386"/>
                <a:gd name="connsiteX963" fmla="*/ 1251646 w 1388476"/>
                <a:gd name="connsiteY963" fmla="*/ 316250 h 791386"/>
                <a:gd name="connsiteX964" fmla="*/ 1249078 w 1388476"/>
                <a:gd name="connsiteY964" fmla="*/ 317583 h 791386"/>
                <a:gd name="connsiteX965" fmla="*/ 1247841 w 1388476"/>
                <a:gd name="connsiteY965" fmla="*/ 315013 h 791386"/>
                <a:gd name="connsiteX966" fmla="*/ 1245176 w 1388476"/>
                <a:gd name="connsiteY966" fmla="*/ 312442 h 791386"/>
                <a:gd name="connsiteX967" fmla="*/ 1245176 w 1388476"/>
                <a:gd name="connsiteY967" fmla="*/ 309777 h 791386"/>
                <a:gd name="connsiteX968" fmla="*/ 1245176 w 1388476"/>
                <a:gd name="connsiteY968" fmla="*/ 308539 h 791386"/>
                <a:gd name="connsiteX969" fmla="*/ 1246508 w 1388476"/>
                <a:gd name="connsiteY969" fmla="*/ 307206 h 791386"/>
                <a:gd name="connsiteX970" fmla="*/ 1247841 w 1388476"/>
                <a:gd name="connsiteY970" fmla="*/ 307206 h 791386"/>
                <a:gd name="connsiteX971" fmla="*/ 1249078 w 1388476"/>
                <a:gd name="connsiteY971" fmla="*/ 307206 h 791386"/>
                <a:gd name="connsiteX972" fmla="*/ 1250409 w 1388476"/>
                <a:gd name="connsiteY972" fmla="*/ 307206 h 791386"/>
                <a:gd name="connsiteX973" fmla="*/ 1251646 w 1388476"/>
                <a:gd name="connsiteY973" fmla="*/ 307206 h 791386"/>
                <a:gd name="connsiteX974" fmla="*/ 1254216 w 1388476"/>
                <a:gd name="connsiteY974" fmla="*/ 305969 h 791386"/>
                <a:gd name="connsiteX975" fmla="*/ 1255548 w 1388476"/>
                <a:gd name="connsiteY975" fmla="*/ 304636 h 791386"/>
                <a:gd name="connsiteX976" fmla="*/ 1255548 w 1388476"/>
                <a:gd name="connsiteY976" fmla="*/ 303398 h 791386"/>
                <a:gd name="connsiteX977" fmla="*/ 1255548 w 1388476"/>
                <a:gd name="connsiteY977" fmla="*/ 302066 h 791386"/>
                <a:gd name="connsiteX978" fmla="*/ 1252979 w 1388476"/>
                <a:gd name="connsiteY978" fmla="*/ 300733 h 791386"/>
                <a:gd name="connsiteX979" fmla="*/ 1250409 w 1388476"/>
                <a:gd name="connsiteY979" fmla="*/ 300733 h 791386"/>
                <a:gd name="connsiteX980" fmla="*/ 1249078 w 1388476"/>
                <a:gd name="connsiteY980" fmla="*/ 299495 h 791386"/>
                <a:gd name="connsiteX981" fmla="*/ 1247841 w 1388476"/>
                <a:gd name="connsiteY981" fmla="*/ 298162 h 791386"/>
                <a:gd name="connsiteX982" fmla="*/ 1247841 w 1388476"/>
                <a:gd name="connsiteY982" fmla="*/ 295592 h 791386"/>
                <a:gd name="connsiteX983" fmla="*/ 1246508 w 1388476"/>
                <a:gd name="connsiteY983" fmla="*/ 294355 h 791386"/>
                <a:gd name="connsiteX984" fmla="*/ 1245176 w 1388476"/>
                <a:gd name="connsiteY984" fmla="*/ 293022 h 791386"/>
                <a:gd name="connsiteX985" fmla="*/ 1243939 w 1388476"/>
                <a:gd name="connsiteY985" fmla="*/ 293022 h 791386"/>
                <a:gd name="connsiteX986" fmla="*/ 1242607 w 1388476"/>
                <a:gd name="connsiteY986" fmla="*/ 293022 h 791386"/>
                <a:gd name="connsiteX987" fmla="*/ 1242607 w 1388476"/>
                <a:gd name="connsiteY987" fmla="*/ 294355 h 791386"/>
                <a:gd name="connsiteX988" fmla="*/ 1238801 w 1388476"/>
                <a:gd name="connsiteY988" fmla="*/ 294355 h 791386"/>
                <a:gd name="connsiteX989" fmla="*/ 1233568 w 1388476"/>
                <a:gd name="connsiteY989" fmla="*/ 293022 h 791386"/>
                <a:gd name="connsiteX990" fmla="*/ 1229761 w 1388476"/>
                <a:gd name="connsiteY990" fmla="*/ 293022 h 791386"/>
                <a:gd name="connsiteX991" fmla="*/ 1227097 w 1388476"/>
                <a:gd name="connsiteY991" fmla="*/ 290451 h 791386"/>
                <a:gd name="connsiteX992" fmla="*/ 1224528 w 1388476"/>
                <a:gd name="connsiteY992" fmla="*/ 289118 h 791386"/>
                <a:gd name="connsiteX993" fmla="*/ 1224528 w 1388476"/>
                <a:gd name="connsiteY993" fmla="*/ 287881 h 791386"/>
                <a:gd name="connsiteX994" fmla="*/ 1224528 w 1388476"/>
                <a:gd name="connsiteY994" fmla="*/ 286548 h 791386"/>
                <a:gd name="connsiteX995" fmla="*/ 1227097 w 1388476"/>
                <a:gd name="connsiteY995" fmla="*/ 285311 h 791386"/>
                <a:gd name="connsiteX996" fmla="*/ 1230998 w 1388476"/>
                <a:gd name="connsiteY996" fmla="*/ 285311 h 791386"/>
                <a:gd name="connsiteX997" fmla="*/ 1232331 w 1388476"/>
                <a:gd name="connsiteY997" fmla="*/ 285311 h 791386"/>
                <a:gd name="connsiteX998" fmla="*/ 1233568 w 1388476"/>
                <a:gd name="connsiteY998" fmla="*/ 285311 h 791386"/>
                <a:gd name="connsiteX999" fmla="*/ 1234900 w 1388476"/>
                <a:gd name="connsiteY999" fmla="*/ 285311 h 791386"/>
                <a:gd name="connsiteX1000" fmla="*/ 1236136 w 1388476"/>
                <a:gd name="connsiteY1000" fmla="*/ 287881 h 791386"/>
                <a:gd name="connsiteX1001" fmla="*/ 1240038 w 1388476"/>
                <a:gd name="connsiteY1001" fmla="*/ 289118 h 791386"/>
                <a:gd name="connsiteX1002" fmla="*/ 1241370 w 1388476"/>
                <a:gd name="connsiteY1002" fmla="*/ 289118 h 791386"/>
                <a:gd name="connsiteX1003" fmla="*/ 1243939 w 1388476"/>
                <a:gd name="connsiteY1003" fmla="*/ 287881 h 791386"/>
                <a:gd name="connsiteX1004" fmla="*/ 1246508 w 1388476"/>
                <a:gd name="connsiteY1004" fmla="*/ 287881 h 791386"/>
                <a:gd name="connsiteX1005" fmla="*/ 1247841 w 1388476"/>
                <a:gd name="connsiteY1005" fmla="*/ 287881 h 791386"/>
                <a:gd name="connsiteX1006" fmla="*/ 1250409 w 1388476"/>
                <a:gd name="connsiteY1006" fmla="*/ 291689 h 791386"/>
                <a:gd name="connsiteX1007" fmla="*/ 1251646 w 1388476"/>
                <a:gd name="connsiteY1007" fmla="*/ 293022 h 791386"/>
                <a:gd name="connsiteX1008" fmla="*/ 1252979 w 1388476"/>
                <a:gd name="connsiteY1008" fmla="*/ 294355 h 791386"/>
                <a:gd name="connsiteX1009" fmla="*/ 1254216 w 1388476"/>
                <a:gd name="connsiteY1009" fmla="*/ 296925 h 791386"/>
                <a:gd name="connsiteX1010" fmla="*/ 1255548 w 1388476"/>
                <a:gd name="connsiteY1010" fmla="*/ 296925 h 791386"/>
                <a:gd name="connsiteX1011" fmla="*/ 1256880 w 1388476"/>
                <a:gd name="connsiteY1011" fmla="*/ 294355 h 791386"/>
                <a:gd name="connsiteX1012" fmla="*/ 1258117 w 1388476"/>
                <a:gd name="connsiteY1012" fmla="*/ 291689 h 791386"/>
                <a:gd name="connsiteX1013" fmla="*/ 1259449 w 1388476"/>
                <a:gd name="connsiteY1013" fmla="*/ 287881 h 791386"/>
                <a:gd name="connsiteX1014" fmla="*/ 1259449 w 1388476"/>
                <a:gd name="connsiteY1014" fmla="*/ 282740 h 791386"/>
                <a:gd name="connsiteX1015" fmla="*/ 1260686 w 1388476"/>
                <a:gd name="connsiteY1015" fmla="*/ 280075 h 791386"/>
                <a:gd name="connsiteX1016" fmla="*/ 1260686 w 1388476"/>
                <a:gd name="connsiteY1016" fmla="*/ 278837 h 791386"/>
                <a:gd name="connsiteX1017" fmla="*/ 1259449 w 1388476"/>
                <a:gd name="connsiteY1017" fmla="*/ 277504 h 791386"/>
                <a:gd name="connsiteX1018" fmla="*/ 1258117 w 1388476"/>
                <a:gd name="connsiteY1018" fmla="*/ 277504 h 791386"/>
                <a:gd name="connsiteX1019" fmla="*/ 1256880 w 1388476"/>
                <a:gd name="connsiteY1019" fmla="*/ 278837 h 791386"/>
                <a:gd name="connsiteX1020" fmla="*/ 1255548 w 1388476"/>
                <a:gd name="connsiteY1020" fmla="*/ 281407 h 791386"/>
                <a:gd name="connsiteX1021" fmla="*/ 1251646 w 1388476"/>
                <a:gd name="connsiteY1021" fmla="*/ 282740 h 791386"/>
                <a:gd name="connsiteX1022" fmla="*/ 1250409 w 1388476"/>
                <a:gd name="connsiteY1022" fmla="*/ 283978 h 791386"/>
                <a:gd name="connsiteX1023" fmla="*/ 1249078 w 1388476"/>
                <a:gd name="connsiteY1023" fmla="*/ 282740 h 791386"/>
                <a:gd name="connsiteX1024" fmla="*/ 1246508 w 1388476"/>
                <a:gd name="connsiteY1024" fmla="*/ 280075 h 791386"/>
                <a:gd name="connsiteX1025" fmla="*/ 1242607 w 1388476"/>
                <a:gd name="connsiteY1025" fmla="*/ 276267 h 791386"/>
                <a:gd name="connsiteX1026" fmla="*/ 1242607 w 1388476"/>
                <a:gd name="connsiteY1026" fmla="*/ 274934 h 791386"/>
                <a:gd name="connsiteX1027" fmla="*/ 1243939 w 1388476"/>
                <a:gd name="connsiteY1027" fmla="*/ 274934 h 791386"/>
                <a:gd name="connsiteX1028" fmla="*/ 1245176 w 1388476"/>
                <a:gd name="connsiteY1028" fmla="*/ 274934 h 791386"/>
                <a:gd name="connsiteX1029" fmla="*/ 1249078 w 1388476"/>
                <a:gd name="connsiteY1029" fmla="*/ 276267 h 791386"/>
                <a:gd name="connsiteX1030" fmla="*/ 1252979 w 1388476"/>
                <a:gd name="connsiteY1030" fmla="*/ 277504 h 791386"/>
                <a:gd name="connsiteX1031" fmla="*/ 1254216 w 1388476"/>
                <a:gd name="connsiteY1031" fmla="*/ 277504 h 791386"/>
                <a:gd name="connsiteX1032" fmla="*/ 1254216 w 1388476"/>
                <a:gd name="connsiteY1032" fmla="*/ 276267 h 791386"/>
                <a:gd name="connsiteX1033" fmla="*/ 1255548 w 1388476"/>
                <a:gd name="connsiteY1033" fmla="*/ 274934 h 791386"/>
                <a:gd name="connsiteX1034" fmla="*/ 1254216 w 1388476"/>
                <a:gd name="connsiteY1034" fmla="*/ 273696 h 791386"/>
                <a:gd name="connsiteX1035" fmla="*/ 1252979 w 1388476"/>
                <a:gd name="connsiteY1035" fmla="*/ 272364 h 791386"/>
                <a:gd name="connsiteX1036" fmla="*/ 1245176 w 1388476"/>
                <a:gd name="connsiteY1036" fmla="*/ 269793 h 791386"/>
                <a:gd name="connsiteX1037" fmla="*/ 1237469 w 1388476"/>
                <a:gd name="connsiteY1037" fmla="*/ 268460 h 791386"/>
                <a:gd name="connsiteX1038" fmla="*/ 1234900 w 1388476"/>
                <a:gd name="connsiteY1038" fmla="*/ 267223 h 791386"/>
                <a:gd name="connsiteX1039" fmla="*/ 1232331 w 1388476"/>
                <a:gd name="connsiteY1039" fmla="*/ 268460 h 791386"/>
                <a:gd name="connsiteX1040" fmla="*/ 1230998 w 1388476"/>
                <a:gd name="connsiteY1040" fmla="*/ 268460 h 791386"/>
                <a:gd name="connsiteX1041" fmla="*/ 1230998 w 1388476"/>
                <a:gd name="connsiteY1041" fmla="*/ 269793 h 791386"/>
                <a:gd name="connsiteX1042" fmla="*/ 1232331 w 1388476"/>
                <a:gd name="connsiteY1042" fmla="*/ 272364 h 791386"/>
                <a:gd name="connsiteX1043" fmla="*/ 1233568 w 1388476"/>
                <a:gd name="connsiteY1043" fmla="*/ 273696 h 791386"/>
                <a:gd name="connsiteX1044" fmla="*/ 1233568 w 1388476"/>
                <a:gd name="connsiteY1044" fmla="*/ 274934 h 791386"/>
                <a:gd name="connsiteX1045" fmla="*/ 1232331 w 1388476"/>
                <a:gd name="connsiteY1045" fmla="*/ 274934 h 791386"/>
                <a:gd name="connsiteX1046" fmla="*/ 1230998 w 1388476"/>
                <a:gd name="connsiteY1046" fmla="*/ 274934 h 791386"/>
                <a:gd name="connsiteX1047" fmla="*/ 1228429 w 1388476"/>
                <a:gd name="connsiteY1047" fmla="*/ 273696 h 791386"/>
                <a:gd name="connsiteX1048" fmla="*/ 1228429 w 1388476"/>
                <a:gd name="connsiteY1048" fmla="*/ 271126 h 791386"/>
                <a:gd name="connsiteX1049" fmla="*/ 1228429 w 1388476"/>
                <a:gd name="connsiteY1049" fmla="*/ 269793 h 791386"/>
                <a:gd name="connsiteX1050" fmla="*/ 1227097 w 1388476"/>
                <a:gd name="connsiteY1050" fmla="*/ 268460 h 791386"/>
                <a:gd name="connsiteX1051" fmla="*/ 1222054 w 1388476"/>
                <a:gd name="connsiteY1051" fmla="*/ 265890 h 791386"/>
                <a:gd name="connsiteX1052" fmla="*/ 1219390 w 1388476"/>
                <a:gd name="connsiteY1052" fmla="*/ 264652 h 791386"/>
                <a:gd name="connsiteX1053" fmla="*/ 1218153 w 1388476"/>
                <a:gd name="connsiteY1053" fmla="*/ 265890 h 791386"/>
                <a:gd name="connsiteX1054" fmla="*/ 1216821 w 1388476"/>
                <a:gd name="connsiteY1054" fmla="*/ 265890 h 791386"/>
                <a:gd name="connsiteX1055" fmla="*/ 1216821 w 1388476"/>
                <a:gd name="connsiteY1055" fmla="*/ 267223 h 791386"/>
                <a:gd name="connsiteX1056" fmla="*/ 1215583 w 1388476"/>
                <a:gd name="connsiteY1056" fmla="*/ 271126 h 791386"/>
                <a:gd name="connsiteX1057" fmla="*/ 1215583 w 1388476"/>
                <a:gd name="connsiteY1057" fmla="*/ 273696 h 791386"/>
                <a:gd name="connsiteX1058" fmla="*/ 1214251 w 1388476"/>
                <a:gd name="connsiteY1058" fmla="*/ 274934 h 791386"/>
                <a:gd name="connsiteX1059" fmla="*/ 1214251 w 1388476"/>
                <a:gd name="connsiteY1059" fmla="*/ 276267 h 791386"/>
                <a:gd name="connsiteX1060" fmla="*/ 1212919 w 1388476"/>
                <a:gd name="connsiteY1060" fmla="*/ 274934 h 791386"/>
                <a:gd name="connsiteX1061" fmla="*/ 1211682 w 1388476"/>
                <a:gd name="connsiteY1061" fmla="*/ 271126 h 791386"/>
                <a:gd name="connsiteX1062" fmla="*/ 1212919 w 1388476"/>
                <a:gd name="connsiteY1062" fmla="*/ 268460 h 791386"/>
                <a:gd name="connsiteX1063" fmla="*/ 1211682 w 1388476"/>
                <a:gd name="connsiteY1063" fmla="*/ 268460 h 791386"/>
                <a:gd name="connsiteX1064" fmla="*/ 1211682 w 1388476"/>
                <a:gd name="connsiteY1064" fmla="*/ 267223 h 791386"/>
                <a:gd name="connsiteX1065" fmla="*/ 1209113 w 1388476"/>
                <a:gd name="connsiteY1065" fmla="*/ 268460 h 791386"/>
                <a:gd name="connsiteX1066" fmla="*/ 1207781 w 1388476"/>
                <a:gd name="connsiteY1066" fmla="*/ 268460 h 791386"/>
                <a:gd name="connsiteX1067" fmla="*/ 1207781 w 1388476"/>
                <a:gd name="connsiteY1067" fmla="*/ 265890 h 791386"/>
                <a:gd name="connsiteX1068" fmla="*/ 1207781 w 1388476"/>
                <a:gd name="connsiteY1068" fmla="*/ 264652 h 791386"/>
                <a:gd name="connsiteX1069" fmla="*/ 1211682 w 1388476"/>
                <a:gd name="connsiteY1069" fmla="*/ 264652 h 791386"/>
                <a:gd name="connsiteX1070" fmla="*/ 1214251 w 1388476"/>
                <a:gd name="connsiteY1070" fmla="*/ 262082 h 791386"/>
                <a:gd name="connsiteX1071" fmla="*/ 1215583 w 1388476"/>
                <a:gd name="connsiteY1071" fmla="*/ 262082 h 791386"/>
                <a:gd name="connsiteX1072" fmla="*/ 1214251 w 1388476"/>
                <a:gd name="connsiteY1072" fmla="*/ 260749 h 791386"/>
                <a:gd name="connsiteX1073" fmla="*/ 1212919 w 1388476"/>
                <a:gd name="connsiteY1073" fmla="*/ 259416 h 791386"/>
                <a:gd name="connsiteX1074" fmla="*/ 1210445 w 1388476"/>
                <a:gd name="connsiteY1074" fmla="*/ 258179 h 791386"/>
                <a:gd name="connsiteX1075" fmla="*/ 1206544 w 1388476"/>
                <a:gd name="connsiteY1075" fmla="*/ 256941 h 791386"/>
                <a:gd name="connsiteX1076" fmla="*/ 1205211 w 1388476"/>
                <a:gd name="connsiteY1076" fmla="*/ 256941 h 791386"/>
                <a:gd name="connsiteX1077" fmla="*/ 1201310 w 1388476"/>
                <a:gd name="connsiteY1077" fmla="*/ 256941 h 791386"/>
                <a:gd name="connsiteX1078" fmla="*/ 1201310 w 1388476"/>
                <a:gd name="connsiteY1078" fmla="*/ 258179 h 791386"/>
                <a:gd name="connsiteX1079" fmla="*/ 1201310 w 1388476"/>
                <a:gd name="connsiteY1079" fmla="*/ 259416 h 791386"/>
                <a:gd name="connsiteX1080" fmla="*/ 1201310 w 1388476"/>
                <a:gd name="connsiteY1080" fmla="*/ 262082 h 791386"/>
                <a:gd name="connsiteX1081" fmla="*/ 1202643 w 1388476"/>
                <a:gd name="connsiteY1081" fmla="*/ 264652 h 791386"/>
                <a:gd name="connsiteX1082" fmla="*/ 1202643 w 1388476"/>
                <a:gd name="connsiteY1082" fmla="*/ 265890 h 791386"/>
                <a:gd name="connsiteX1083" fmla="*/ 1202643 w 1388476"/>
                <a:gd name="connsiteY1083" fmla="*/ 267223 h 791386"/>
                <a:gd name="connsiteX1084" fmla="*/ 1198741 w 1388476"/>
                <a:gd name="connsiteY1084" fmla="*/ 267223 h 791386"/>
                <a:gd name="connsiteX1085" fmla="*/ 1196172 w 1388476"/>
                <a:gd name="connsiteY1085" fmla="*/ 265890 h 791386"/>
                <a:gd name="connsiteX1086" fmla="*/ 1196172 w 1388476"/>
                <a:gd name="connsiteY1086" fmla="*/ 264652 h 791386"/>
                <a:gd name="connsiteX1087" fmla="*/ 1194840 w 1388476"/>
                <a:gd name="connsiteY1087" fmla="*/ 264652 h 791386"/>
                <a:gd name="connsiteX1088" fmla="*/ 1194840 w 1388476"/>
                <a:gd name="connsiteY1088" fmla="*/ 259416 h 791386"/>
                <a:gd name="connsiteX1089" fmla="*/ 1194840 w 1388476"/>
                <a:gd name="connsiteY1089" fmla="*/ 254276 h 791386"/>
                <a:gd name="connsiteX1090" fmla="*/ 1196172 w 1388476"/>
                <a:gd name="connsiteY1090" fmla="*/ 251705 h 791386"/>
                <a:gd name="connsiteX1091" fmla="*/ 1196172 w 1388476"/>
                <a:gd name="connsiteY1091" fmla="*/ 250468 h 791386"/>
                <a:gd name="connsiteX1092" fmla="*/ 1197409 w 1388476"/>
                <a:gd name="connsiteY1092" fmla="*/ 251705 h 791386"/>
                <a:gd name="connsiteX1093" fmla="*/ 1197409 w 1388476"/>
                <a:gd name="connsiteY1093" fmla="*/ 254276 h 791386"/>
                <a:gd name="connsiteX1094" fmla="*/ 1198741 w 1388476"/>
                <a:gd name="connsiteY1094" fmla="*/ 254276 h 791386"/>
                <a:gd name="connsiteX1095" fmla="*/ 1200073 w 1388476"/>
                <a:gd name="connsiteY1095" fmla="*/ 254276 h 791386"/>
                <a:gd name="connsiteX1096" fmla="*/ 1201310 w 1388476"/>
                <a:gd name="connsiteY1096" fmla="*/ 254276 h 791386"/>
                <a:gd name="connsiteX1097" fmla="*/ 1201310 w 1388476"/>
                <a:gd name="connsiteY1097" fmla="*/ 253038 h 791386"/>
                <a:gd name="connsiteX1098" fmla="*/ 1201310 w 1388476"/>
                <a:gd name="connsiteY1098" fmla="*/ 251705 h 791386"/>
                <a:gd name="connsiteX1099" fmla="*/ 1201310 w 1388476"/>
                <a:gd name="connsiteY1099" fmla="*/ 250468 h 791386"/>
                <a:gd name="connsiteX1100" fmla="*/ 1201310 w 1388476"/>
                <a:gd name="connsiteY1100" fmla="*/ 247898 h 791386"/>
                <a:gd name="connsiteX1101" fmla="*/ 1200073 w 1388476"/>
                <a:gd name="connsiteY1101" fmla="*/ 246565 h 791386"/>
                <a:gd name="connsiteX1102" fmla="*/ 1198741 w 1388476"/>
                <a:gd name="connsiteY1102" fmla="*/ 245232 h 791386"/>
                <a:gd name="connsiteX1103" fmla="*/ 1197409 w 1388476"/>
                <a:gd name="connsiteY1103" fmla="*/ 245232 h 791386"/>
                <a:gd name="connsiteX1104" fmla="*/ 1194840 w 1388476"/>
                <a:gd name="connsiteY1104" fmla="*/ 245232 h 791386"/>
                <a:gd name="connsiteX1105" fmla="*/ 1191034 w 1388476"/>
                <a:gd name="connsiteY1105" fmla="*/ 243994 h 791386"/>
                <a:gd name="connsiteX1106" fmla="*/ 1187133 w 1388476"/>
                <a:gd name="connsiteY1106" fmla="*/ 242661 h 791386"/>
                <a:gd name="connsiteX1107" fmla="*/ 1185896 w 1388476"/>
                <a:gd name="connsiteY1107" fmla="*/ 241424 h 791386"/>
                <a:gd name="connsiteX1108" fmla="*/ 1184563 w 1388476"/>
                <a:gd name="connsiteY1108" fmla="*/ 240091 h 791386"/>
                <a:gd name="connsiteX1109" fmla="*/ 1184563 w 1388476"/>
                <a:gd name="connsiteY1109" fmla="*/ 237521 h 791386"/>
                <a:gd name="connsiteX1110" fmla="*/ 1184563 w 1388476"/>
                <a:gd name="connsiteY1110" fmla="*/ 234950 h 791386"/>
                <a:gd name="connsiteX1111" fmla="*/ 1184563 w 1388476"/>
                <a:gd name="connsiteY1111" fmla="*/ 233618 h 791386"/>
                <a:gd name="connsiteX1112" fmla="*/ 1183231 w 1388476"/>
                <a:gd name="connsiteY1112" fmla="*/ 232380 h 791386"/>
                <a:gd name="connsiteX1113" fmla="*/ 1180662 w 1388476"/>
                <a:gd name="connsiteY1113" fmla="*/ 232380 h 791386"/>
                <a:gd name="connsiteX1114" fmla="*/ 1178093 w 1388476"/>
                <a:gd name="connsiteY1114" fmla="*/ 232380 h 791386"/>
                <a:gd name="connsiteX1115" fmla="*/ 1176856 w 1388476"/>
                <a:gd name="connsiteY1115" fmla="*/ 233618 h 791386"/>
                <a:gd name="connsiteX1116" fmla="*/ 1176856 w 1388476"/>
                <a:gd name="connsiteY1116" fmla="*/ 234950 h 791386"/>
                <a:gd name="connsiteX1117" fmla="*/ 1178093 w 1388476"/>
                <a:gd name="connsiteY1117" fmla="*/ 236283 h 791386"/>
                <a:gd name="connsiteX1118" fmla="*/ 1179425 w 1388476"/>
                <a:gd name="connsiteY1118" fmla="*/ 237521 h 791386"/>
                <a:gd name="connsiteX1119" fmla="*/ 1179425 w 1388476"/>
                <a:gd name="connsiteY1119" fmla="*/ 238759 h 791386"/>
                <a:gd name="connsiteX1120" fmla="*/ 1179425 w 1388476"/>
                <a:gd name="connsiteY1120" fmla="*/ 240091 h 791386"/>
                <a:gd name="connsiteX1121" fmla="*/ 1176856 w 1388476"/>
                <a:gd name="connsiteY1121" fmla="*/ 238759 h 791386"/>
                <a:gd name="connsiteX1122" fmla="*/ 1174287 w 1388476"/>
                <a:gd name="connsiteY1122" fmla="*/ 236283 h 791386"/>
                <a:gd name="connsiteX1123" fmla="*/ 1172955 w 1388476"/>
                <a:gd name="connsiteY1123" fmla="*/ 234950 h 791386"/>
                <a:gd name="connsiteX1124" fmla="*/ 1171718 w 1388476"/>
                <a:gd name="connsiteY1124" fmla="*/ 233618 h 791386"/>
                <a:gd name="connsiteX1125" fmla="*/ 1170386 w 1388476"/>
                <a:gd name="connsiteY1125" fmla="*/ 233618 h 791386"/>
                <a:gd name="connsiteX1126" fmla="*/ 1167816 w 1388476"/>
                <a:gd name="connsiteY1126" fmla="*/ 233618 h 791386"/>
                <a:gd name="connsiteX1127" fmla="*/ 1166485 w 1388476"/>
                <a:gd name="connsiteY1127" fmla="*/ 234950 h 791386"/>
                <a:gd name="connsiteX1128" fmla="*/ 1165152 w 1388476"/>
                <a:gd name="connsiteY1128" fmla="*/ 234950 h 791386"/>
                <a:gd name="connsiteX1129" fmla="*/ 1165152 w 1388476"/>
                <a:gd name="connsiteY1129" fmla="*/ 236283 h 791386"/>
                <a:gd name="connsiteX1130" fmla="*/ 1163915 w 1388476"/>
                <a:gd name="connsiteY1130" fmla="*/ 237521 h 791386"/>
                <a:gd name="connsiteX1131" fmla="*/ 1163915 w 1388476"/>
                <a:gd name="connsiteY1131" fmla="*/ 238759 h 791386"/>
                <a:gd name="connsiteX1132" fmla="*/ 1165152 w 1388476"/>
                <a:gd name="connsiteY1132" fmla="*/ 240091 h 791386"/>
                <a:gd name="connsiteX1133" fmla="*/ 1167816 w 1388476"/>
                <a:gd name="connsiteY1133" fmla="*/ 243994 h 791386"/>
                <a:gd name="connsiteX1134" fmla="*/ 1167816 w 1388476"/>
                <a:gd name="connsiteY1134" fmla="*/ 245232 h 791386"/>
                <a:gd name="connsiteX1135" fmla="*/ 1165152 w 1388476"/>
                <a:gd name="connsiteY1135" fmla="*/ 249135 h 791386"/>
                <a:gd name="connsiteX1136" fmla="*/ 1165152 w 1388476"/>
                <a:gd name="connsiteY1136" fmla="*/ 250468 h 791386"/>
                <a:gd name="connsiteX1137" fmla="*/ 1170386 w 1388476"/>
                <a:gd name="connsiteY1137" fmla="*/ 253038 h 791386"/>
                <a:gd name="connsiteX1138" fmla="*/ 1170386 w 1388476"/>
                <a:gd name="connsiteY1138" fmla="*/ 254276 h 791386"/>
                <a:gd name="connsiteX1139" fmla="*/ 1170386 w 1388476"/>
                <a:gd name="connsiteY1139" fmla="*/ 255609 h 791386"/>
                <a:gd name="connsiteX1140" fmla="*/ 1169053 w 1388476"/>
                <a:gd name="connsiteY1140" fmla="*/ 255609 h 791386"/>
                <a:gd name="connsiteX1141" fmla="*/ 1167816 w 1388476"/>
                <a:gd name="connsiteY1141" fmla="*/ 254276 h 791386"/>
                <a:gd name="connsiteX1142" fmla="*/ 1165152 w 1388476"/>
                <a:gd name="connsiteY1142" fmla="*/ 254276 h 791386"/>
                <a:gd name="connsiteX1143" fmla="*/ 1162583 w 1388476"/>
                <a:gd name="connsiteY1143" fmla="*/ 253038 h 791386"/>
                <a:gd name="connsiteX1144" fmla="*/ 1161346 w 1388476"/>
                <a:gd name="connsiteY1144" fmla="*/ 251705 h 791386"/>
                <a:gd name="connsiteX1145" fmla="*/ 1160014 w 1388476"/>
                <a:gd name="connsiteY1145" fmla="*/ 250468 h 791386"/>
                <a:gd name="connsiteX1146" fmla="*/ 1160014 w 1388476"/>
                <a:gd name="connsiteY1146" fmla="*/ 249135 h 791386"/>
                <a:gd name="connsiteX1147" fmla="*/ 1160014 w 1388476"/>
                <a:gd name="connsiteY1147" fmla="*/ 247898 h 791386"/>
                <a:gd name="connsiteX1148" fmla="*/ 1160014 w 1388476"/>
                <a:gd name="connsiteY1148" fmla="*/ 245232 h 791386"/>
                <a:gd name="connsiteX1149" fmla="*/ 1156208 w 1388476"/>
                <a:gd name="connsiteY1149" fmla="*/ 238759 h 791386"/>
                <a:gd name="connsiteX1150" fmla="*/ 1154876 w 1388476"/>
                <a:gd name="connsiteY1150" fmla="*/ 234950 h 791386"/>
                <a:gd name="connsiteX1151" fmla="*/ 1153543 w 1388476"/>
                <a:gd name="connsiteY1151" fmla="*/ 233618 h 791386"/>
                <a:gd name="connsiteX1152" fmla="*/ 1152306 w 1388476"/>
                <a:gd name="connsiteY1152" fmla="*/ 233618 h 791386"/>
                <a:gd name="connsiteX1153" fmla="*/ 1149738 w 1388476"/>
                <a:gd name="connsiteY1153" fmla="*/ 233618 h 791386"/>
                <a:gd name="connsiteX1154" fmla="*/ 1144599 w 1388476"/>
                <a:gd name="connsiteY1154" fmla="*/ 234950 h 791386"/>
                <a:gd name="connsiteX1155" fmla="*/ 1140698 w 1388476"/>
                <a:gd name="connsiteY1155" fmla="*/ 236283 h 791386"/>
                <a:gd name="connsiteX1156" fmla="*/ 1139366 w 1388476"/>
                <a:gd name="connsiteY1156" fmla="*/ 236283 h 791386"/>
                <a:gd name="connsiteX1157" fmla="*/ 1138129 w 1388476"/>
                <a:gd name="connsiteY1157" fmla="*/ 237521 h 791386"/>
                <a:gd name="connsiteX1158" fmla="*/ 1136797 w 1388476"/>
                <a:gd name="connsiteY1158" fmla="*/ 237521 h 791386"/>
                <a:gd name="connsiteX1159" fmla="*/ 1132990 w 1388476"/>
                <a:gd name="connsiteY1159" fmla="*/ 236283 h 791386"/>
                <a:gd name="connsiteX1160" fmla="*/ 1131658 w 1388476"/>
                <a:gd name="connsiteY1160" fmla="*/ 233618 h 791386"/>
                <a:gd name="connsiteX1161" fmla="*/ 1130421 w 1388476"/>
                <a:gd name="connsiteY1161" fmla="*/ 233618 h 791386"/>
                <a:gd name="connsiteX1162" fmla="*/ 1129089 w 1388476"/>
                <a:gd name="connsiteY1162" fmla="*/ 233618 h 791386"/>
                <a:gd name="connsiteX1163" fmla="*/ 1127757 w 1388476"/>
                <a:gd name="connsiteY1163" fmla="*/ 234950 h 791386"/>
                <a:gd name="connsiteX1164" fmla="*/ 1127757 w 1388476"/>
                <a:gd name="connsiteY1164" fmla="*/ 237521 h 791386"/>
                <a:gd name="connsiteX1165" fmla="*/ 1127757 w 1388476"/>
                <a:gd name="connsiteY1165" fmla="*/ 238759 h 791386"/>
                <a:gd name="connsiteX1166" fmla="*/ 1126520 w 1388476"/>
                <a:gd name="connsiteY1166" fmla="*/ 238759 h 791386"/>
                <a:gd name="connsiteX1167" fmla="*/ 1123951 w 1388476"/>
                <a:gd name="connsiteY1167" fmla="*/ 240091 h 791386"/>
                <a:gd name="connsiteX1168" fmla="*/ 1118717 w 1388476"/>
                <a:gd name="connsiteY1168" fmla="*/ 238759 h 791386"/>
                <a:gd name="connsiteX1169" fmla="*/ 1116148 w 1388476"/>
                <a:gd name="connsiteY1169" fmla="*/ 237521 h 791386"/>
                <a:gd name="connsiteX1170" fmla="*/ 1113579 w 1388476"/>
                <a:gd name="connsiteY1170" fmla="*/ 236283 h 791386"/>
                <a:gd name="connsiteX1171" fmla="*/ 1112342 w 1388476"/>
                <a:gd name="connsiteY1171" fmla="*/ 234950 h 791386"/>
                <a:gd name="connsiteX1172" fmla="*/ 1113579 w 1388476"/>
                <a:gd name="connsiteY1172" fmla="*/ 233618 h 791386"/>
                <a:gd name="connsiteX1173" fmla="*/ 1116148 w 1388476"/>
                <a:gd name="connsiteY1173" fmla="*/ 232380 h 791386"/>
                <a:gd name="connsiteX1174" fmla="*/ 1118717 w 1388476"/>
                <a:gd name="connsiteY1174" fmla="*/ 231047 h 791386"/>
                <a:gd name="connsiteX1175" fmla="*/ 1120050 w 1388476"/>
                <a:gd name="connsiteY1175" fmla="*/ 229810 h 791386"/>
                <a:gd name="connsiteX1176" fmla="*/ 1118717 w 1388476"/>
                <a:gd name="connsiteY1176" fmla="*/ 224574 h 791386"/>
                <a:gd name="connsiteX1177" fmla="*/ 1117480 w 1388476"/>
                <a:gd name="connsiteY1177" fmla="*/ 220766 h 791386"/>
                <a:gd name="connsiteX1178" fmla="*/ 1116148 w 1388476"/>
                <a:gd name="connsiteY1178" fmla="*/ 220766 h 791386"/>
                <a:gd name="connsiteX1179" fmla="*/ 1107204 w 1388476"/>
                <a:gd name="connsiteY1179" fmla="*/ 215530 h 791386"/>
                <a:gd name="connsiteX1180" fmla="*/ 1101970 w 1388476"/>
                <a:gd name="connsiteY1180" fmla="*/ 211722 h 791386"/>
                <a:gd name="connsiteX1181" fmla="*/ 1101970 w 1388476"/>
                <a:gd name="connsiteY1181" fmla="*/ 210389 h 791386"/>
                <a:gd name="connsiteX1182" fmla="*/ 1103303 w 1388476"/>
                <a:gd name="connsiteY1182" fmla="*/ 207819 h 791386"/>
                <a:gd name="connsiteX1183" fmla="*/ 1104540 w 1388476"/>
                <a:gd name="connsiteY1183" fmla="*/ 206581 h 791386"/>
                <a:gd name="connsiteX1184" fmla="*/ 1105872 w 1388476"/>
                <a:gd name="connsiteY1184" fmla="*/ 205248 h 791386"/>
                <a:gd name="connsiteX1185" fmla="*/ 1104540 w 1388476"/>
                <a:gd name="connsiteY1185" fmla="*/ 200108 h 791386"/>
                <a:gd name="connsiteX1186" fmla="*/ 1101970 w 1388476"/>
                <a:gd name="connsiteY1186" fmla="*/ 194967 h 791386"/>
                <a:gd name="connsiteX1187" fmla="*/ 1099401 w 1388476"/>
                <a:gd name="connsiteY1187" fmla="*/ 192302 h 791386"/>
                <a:gd name="connsiteX1188" fmla="*/ 1098069 w 1388476"/>
                <a:gd name="connsiteY1188" fmla="*/ 192302 h 791386"/>
                <a:gd name="connsiteX1189" fmla="*/ 1095500 w 1388476"/>
                <a:gd name="connsiteY1189" fmla="*/ 191064 h 791386"/>
                <a:gd name="connsiteX1190" fmla="*/ 1094263 w 1388476"/>
                <a:gd name="connsiteY1190" fmla="*/ 191064 h 791386"/>
                <a:gd name="connsiteX1191" fmla="*/ 1094263 w 1388476"/>
                <a:gd name="connsiteY1191" fmla="*/ 192302 h 791386"/>
                <a:gd name="connsiteX1192" fmla="*/ 1092931 w 1388476"/>
                <a:gd name="connsiteY1192" fmla="*/ 194967 h 791386"/>
                <a:gd name="connsiteX1193" fmla="*/ 1092931 w 1388476"/>
                <a:gd name="connsiteY1193" fmla="*/ 196205 h 791386"/>
                <a:gd name="connsiteX1194" fmla="*/ 1092931 w 1388476"/>
                <a:gd name="connsiteY1194" fmla="*/ 197537 h 791386"/>
                <a:gd name="connsiteX1195" fmla="*/ 1092931 w 1388476"/>
                <a:gd name="connsiteY1195" fmla="*/ 198775 h 791386"/>
                <a:gd name="connsiteX1196" fmla="*/ 1089030 w 1388476"/>
                <a:gd name="connsiteY1196" fmla="*/ 200108 h 791386"/>
                <a:gd name="connsiteX1197" fmla="*/ 1083891 w 1388476"/>
                <a:gd name="connsiteY1197" fmla="*/ 202678 h 791386"/>
                <a:gd name="connsiteX1198" fmla="*/ 1080085 w 1388476"/>
                <a:gd name="connsiteY1198" fmla="*/ 207819 h 791386"/>
                <a:gd name="connsiteX1199" fmla="*/ 1076184 w 1388476"/>
                <a:gd name="connsiteY1199" fmla="*/ 211722 h 791386"/>
                <a:gd name="connsiteX1200" fmla="*/ 1069713 w 1388476"/>
                <a:gd name="connsiteY1200" fmla="*/ 213055 h 791386"/>
                <a:gd name="connsiteX1201" fmla="*/ 1065812 w 1388476"/>
                <a:gd name="connsiteY1201" fmla="*/ 214292 h 791386"/>
                <a:gd name="connsiteX1202" fmla="*/ 1065812 w 1388476"/>
                <a:gd name="connsiteY1202" fmla="*/ 215530 h 791386"/>
                <a:gd name="connsiteX1203" fmla="*/ 1064575 w 1388476"/>
                <a:gd name="connsiteY1203" fmla="*/ 215530 h 791386"/>
                <a:gd name="connsiteX1204" fmla="*/ 1060674 w 1388476"/>
                <a:gd name="connsiteY1204" fmla="*/ 216863 h 791386"/>
                <a:gd name="connsiteX1205" fmla="*/ 1052966 w 1388476"/>
                <a:gd name="connsiteY1205" fmla="*/ 216863 h 791386"/>
                <a:gd name="connsiteX1206" fmla="*/ 1049065 w 1388476"/>
                <a:gd name="connsiteY1206" fmla="*/ 215530 h 791386"/>
                <a:gd name="connsiteX1207" fmla="*/ 1043927 w 1388476"/>
                <a:gd name="connsiteY1207" fmla="*/ 215530 h 791386"/>
                <a:gd name="connsiteX1208" fmla="*/ 1042595 w 1388476"/>
                <a:gd name="connsiteY1208" fmla="*/ 214292 h 791386"/>
                <a:gd name="connsiteX1209" fmla="*/ 1046496 w 1388476"/>
                <a:gd name="connsiteY1209" fmla="*/ 211722 h 791386"/>
                <a:gd name="connsiteX1210" fmla="*/ 1050397 w 1388476"/>
                <a:gd name="connsiteY1210" fmla="*/ 211722 h 791386"/>
                <a:gd name="connsiteX1211" fmla="*/ 1054203 w 1388476"/>
                <a:gd name="connsiteY1211" fmla="*/ 211722 h 791386"/>
                <a:gd name="connsiteX1212" fmla="*/ 1056868 w 1388476"/>
                <a:gd name="connsiteY1212" fmla="*/ 211722 h 791386"/>
                <a:gd name="connsiteX1213" fmla="*/ 1056868 w 1388476"/>
                <a:gd name="connsiteY1213" fmla="*/ 210389 h 791386"/>
                <a:gd name="connsiteX1214" fmla="*/ 1055536 w 1388476"/>
                <a:gd name="connsiteY1214" fmla="*/ 209152 h 791386"/>
                <a:gd name="connsiteX1215" fmla="*/ 1052966 w 1388476"/>
                <a:gd name="connsiteY1215" fmla="*/ 207819 h 791386"/>
                <a:gd name="connsiteX1216" fmla="*/ 1049065 w 1388476"/>
                <a:gd name="connsiteY1216" fmla="*/ 206581 h 791386"/>
                <a:gd name="connsiteX1217" fmla="*/ 1045164 w 1388476"/>
                <a:gd name="connsiteY1217" fmla="*/ 202678 h 791386"/>
                <a:gd name="connsiteX1218" fmla="*/ 1041358 w 1388476"/>
                <a:gd name="connsiteY1218" fmla="*/ 200108 h 791386"/>
                <a:gd name="connsiteX1219" fmla="*/ 1038788 w 1388476"/>
                <a:gd name="connsiteY1219" fmla="*/ 198775 h 791386"/>
                <a:gd name="connsiteX1220" fmla="*/ 1037457 w 1388476"/>
                <a:gd name="connsiteY1220" fmla="*/ 197537 h 791386"/>
                <a:gd name="connsiteX1221" fmla="*/ 1037457 w 1388476"/>
                <a:gd name="connsiteY1221" fmla="*/ 196205 h 791386"/>
                <a:gd name="connsiteX1222" fmla="*/ 1037457 w 1388476"/>
                <a:gd name="connsiteY1222" fmla="*/ 194967 h 791386"/>
                <a:gd name="connsiteX1223" fmla="*/ 1038788 w 1388476"/>
                <a:gd name="connsiteY1223" fmla="*/ 194967 h 791386"/>
                <a:gd name="connsiteX1224" fmla="*/ 1040025 w 1388476"/>
                <a:gd name="connsiteY1224" fmla="*/ 193634 h 791386"/>
                <a:gd name="connsiteX1225" fmla="*/ 1041358 w 1388476"/>
                <a:gd name="connsiteY1225" fmla="*/ 194967 h 791386"/>
                <a:gd name="connsiteX1226" fmla="*/ 1042595 w 1388476"/>
                <a:gd name="connsiteY1226" fmla="*/ 194967 h 791386"/>
                <a:gd name="connsiteX1227" fmla="*/ 1043927 w 1388476"/>
                <a:gd name="connsiteY1227" fmla="*/ 196205 h 791386"/>
                <a:gd name="connsiteX1228" fmla="*/ 1045164 w 1388476"/>
                <a:gd name="connsiteY1228" fmla="*/ 198775 h 791386"/>
                <a:gd name="connsiteX1229" fmla="*/ 1047733 w 1388476"/>
                <a:gd name="connsiteY1229" fmla="*/ 201345 h 791386"/>
                <a:gd name="connsiteX1230" fmla="*/ 1049065 w 1388476"/>
                <a:gd name="connsiteY1230" fmla="*/ 201345 h 791386"/>
                <a:gd name="connsiteX1231" fmla="*/ 1050397 w 1388476"/>
                <a:gd name="connsiteY1231" fmla="*/ 201345 h 791386"/>
                <a:gd name="connsiteX1232" fmla="*/ 1050397 w 1388476"/>
                <a:gd name="connsiteY1232" fmla="*/ 200108 h 791386"/>
                <a:gd name="connsiteX1233" fmla="*/ 1047733 w 1388476"/>
                <a:gd name="connsiteY1233" fmla="*/ 196205 h 791386"/>
                <a:gd name="connsiteX1234" fmla="*/ 1045164 w 1388476"/>
                <a:gd name="connsiteY1234" fmla="*/ 192302 h 791386"/>
                <a:gd name="connsiteX1235" fmla="*/ 1045164 w 1388476"/>
                <a:gd name="connsiteY1235" fmla="*/ 191064 h 791386"/>
                <a:gd name="connsiteX1236" fmla="*/ 1045164 w 1388476"/>
                <a:gd name="connsiteY1236" fmla="*/ 188493 h 791386"/>
                <a:gd name="connsiteX1237" fmla="*/ 1046496 w 1388476"/>
                <a:gd name="connsiteY1237" fmla="*/ 183258 h 791386"/>
                <a:gd name="connsiteX1238" fmla="*/ 1047733 w 1388476"/>
                <a:gd name="connsiteY1238" fmla="*/ 179450 h 791386"/>
                <a:gd name="connsiteX1239" fmla="*/ 1049065 w 1388476"/>
                <a:gd name="connsiteY1239" fmla="*/ 174309 h 791386"/>
                <a:gd name="connsiteX1240" fmla="*/ 1050397 w 1388476"/>
                <a:gd name="connsiteY1240" fmla="*/ 170406 h 791386"/>
                <a:gd name="connsiteX1241" fmla="*/ 1049065 w 1388476"/>
                <a:gd name="connsiteY1241" fmla="*/ 169073 h 791386"/>
                <a:gd name="connsiteX1242" fmla="*/ 1049065 w 1388476"/>
                <a:gd name="connsiteY1242" fmla="*/ 167835 h 791386"/>
                <a:gd name="connsiteX1243" fmla="*/ 1049065 w 1388476"/>
                <a:gd name="connsiteY1243" fmla="*/ 166502 h 791386"/>
                <a:gd name="connsiteX1244" fmla="*/ 1050397 w 1388476"/>
                <a:gd name="connsiteY1244" fmla="*/ 165265 h 791386"/>
                <a:gd name="connsiteX1245" fmla="*/ 1051635 w 1388476"/>
                <a:gd name="connsiteY1245" fmla="*/ 165265 h 791386"/>
                <a:gd name="connsiteX1246" fmla="*/ 1052966 w 1388476"/>
                <a:gd name="connsiteY1246" fmla="*/ 163932 h 791386"/>
                <a:gd name="connsiteX1247" fmla="*/ 1052966 w 1388476"/>
                <a:gd name="connsiteY1247" fmla="*/ 162600 h 791386"/>
                <a:gd name="connsiteX1248" fmla="*/ 1050397 w 1388476"/>
                <a:gd name="connsiteY1248" fmla="*/ 161362 h 791386"/>
                <a:gd name="connsiteX1249" fmla="*/ 1049065 w 1388476"/>
                <a:gd name="connsiteY1249" fmla="*/ 160029 h 791386"/>
                <a:gd name="connsiteX1250" fmla="*/ 1049065 w 1388476"/>
                <a:gd name="connsiteY1250" fmla="*/ 158791 h 791386"/>
                <a:gd name="connsiteX1251" fmla="*/ 1050397 w 1388476"/>
                <a:gd name="connsiteY1251" fmla="*/ 158791 h 791386"/>
                <a:gd name="connsiteX1252" fmla="*/ 1052966 w 1388476"/>
                <a:gd name="connsiteY1252" fmla="*/ 157459 h 791386"/>
                <a:gd name="connsiteX1253" fmla="*/ 1051635 w 1388476"/>
                <a:gd name="connsiteY1253" fmla="*/ 156126 h 791386"/>
                <a:gd name="connsiteX1254" fmla="*/ 1050397 w 1388476"/>
                <a:gd name="connsiteY1254" fmla="*/ 154888 h 791386"/>
                <a:gd name="connsiteX1255" fmla="*/ 1050397 w 1388476"/>
                <a:gd name="connsiteY1255" fmla="*/ 153651 h 791386"/>
                <a:gd name="connsiteX1256" fmla="*/ 1052966 w 1388476"/>
                <a:gd name="connsiteY1256" fmla="*/ 148415 h 791386"/>
                <a:gd name="connsiteX1257" fmla="*/ 1054203 w 1388476"/>
                <a:gd name="connsiteY1257" fmla="*/ 144607 h 791386"/>
                <a:gd name="connsiteX1258" fmla="*/ 1052966 w 1388476"/>
                <a:gd name="connsiteY1258" fmla="*/ 143274 h 791386"/>
                <a:gd name="connsiteX1259" fmla="*/ 1051635 w 1388476"/>
                <a:gd name="connsiteY1259" fmla="*/ 142037 h 791386"/>
                <a:gd name="connsiteX1260" fmla="*/ 1051635 w 1388476"/>
                <a:gd name="connsiteY1260" fmla="*/ 140704 h 791386"/>
                <a:gd name="connsiteX1261" fmla="*/ 1052966 w 1388476"/>
                <a:gd name="connsiteY1261" fmla="*/ 140704 h 791386"/>
                <a:gd name="connsiteX1262" fmla="*/ 1056868 w 1388476"/>
                <a:gd name="connsiteY1262" fmla="*/ 139371 h 791386"/>
                <a:gd name="connsiteX1263" fmla="*/ 1058105 w 1388476"/>
                <a:gd name="connsiteY1263" fmla="*/ 139371 h 791386"/>
                <a:gd name="connsiteX1264" fmla="*/ 1058105 w 1388476"/>
                <a:gd name="connsiteY1264" fmla="*/ 140704 h 791386"/>
                <a:gd name="connsiteX1265" fmla="*/ 1059342 w 1388476"/>
                <a:gd name="connsiteY1265" fmla="*/ 140704 h 791386"/>
                <a:gd name="connsiteX1266" fmla="*/ 1058105 w 1388476"/>
                <a:gd name="connsiteY1266" fmla="*/ 143274 h 791386"/>
                <a:gd name="connsiteX1267" fmla="*/ 1056868 w 1388476"/>
                <a:gd name="connsiteY1267" fmla="*/ 144607 h 791386"/>
                <a:gd name="connsiteX1268" fmla="*/ 1056868 w 1388476"/>
                <a:gd name="connsiteY1268" fmla="*/ 145844 h 791386"/>
                <a:gd name="connsiteX1269" fmla="*/ 1059342 w 1388476"/>
                <a:gd name="connsiteY1269" fmla="*/ 148415 h 791386"/>
                <a:gd name="connsiteX1270" fmla="*/ 1060674 w 1388476"/>
                <a:gd name="connsiteY1270" fmla="*/ 148415 h 791386"/>
                <a:gd name="connsiteX1271" fmla="*/ 1063243 w 1388476"/>
                <a:gd name="connsiteY1271" fmla="*/ 147177 h 791386"/>
                <a:gd name="connsiteX1272" fmla="*/ 1065812 w 1388476"/>
                <a:gd name="connsiteY1272" fmla="*/ 145844 h 791386"/>
                <a:gd name="connsiteX1273" fmla="*/ 1064575 w 1388476"/>
                <a:gd name="connsiteY1273" fmla="*/ 142037 h 791386"/>
                <a:gd name="connsiteX1274" fmla="*/ 1065812 w 1388476"/>
                <a:gd name="connsiteY1274" fmla="*/ 142037 h 791386"/>
                <a:gd name="connsiteX1275" fmla="*/ 1065812 w 1388476"/>
                <a:gd name="connsiteY1275" fmla="*/ 140704 h 791386"/>
                <a:gd name="connsiteX1276" fmla="*/ 1069713 w 1388476"/>
                <a:gd name="connsiteY1276" fmla="*/ 140704 h 791386"/>
                <a:gd name="connsiteX1277" fmla="*/ 1071046 w 1388476"/>
                <a:gd name="connsiteY1277" fmla="*/ 130327 h 791386"/>
                <a:gd name="connsiteX1278" fmla="*/ 1076184 w 1388476"/>
                <a:gd name="connsiteY1278" fmla="*/ 123949 h 79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</a:cxnLst>
              <a:rect l="l" t="t" r="r" b="b"/>
              <a:pathLst>
                <a:path w="1388476" h="791386">
                  <a:moveTo>
                    <a:pt x="1076184" y="123949"/>
                  </a:moveTo>
                  <a:lnTo>
                    <a:pt x="1081322" y="122616"/>
                  </a:lnTo>
                  <a:lnTo>
                    <a:pt x="1078753" y="107099"/>
                  </a:lnTo>
                  <a:lnTo>
                    <a:pt x="1076184" y="90343"/>
                  </a:lnTo>
                  <a:lnTo>
                    <a:pt x="1067145" y="78729"/>
                  </a:lnTo>
                  <a:lnTo>
                    <a:pt x="1059342" y="77397"/>
                  </a:lnTo>
                  <a:lnTo>
                    <a:pt x="1052966" y="71018"/>
                  </a:lnTo>
                  <a:lnTo>
                    <a:pt x="1036220" y="71018"/>
                  </a:lnTo>
                  <a:lnTo>
                    <a:pt x="1032318" y="60642"/>
                  </a:lnTo>
                  <a:lnTo>
                    <a:pt x="1018140" y="54168"/>
                  </a:lnTo>
                  <a:lnTo>
                    <a:pt x="1000061" y="58071"/>
                  </a:lnTo>
                  <a:lnTo>
                    <a:pt x="984552" y="49027"/>
                  </a:lnTo>
                  <a:lnTo>
                    <a:pt x="981982" y="41316"/>
                  </a:lnTo>
                  <a:lnTo>
                    <a:pt x="987120" y="33510"/>
                  </a:lnTo>
                  <a:lnTo>
                    <a:pt x="987120" y="23229"/>
                  </a:lnTo>
                  <a:lnTo>
                    <a:pt x="966472" y="10282"/>
                  </a:lnTo>
                  <a:lnTo>
                    <a:pt x="947156" y="9044"/>
                  </a:lnTo>
                  <a:lnTo>
                    <a:pt x="938117" y="11614"/>
                  </a:lnTo>
                  <a:lnTo>
                    <a:pt x="934215" y="19325"/>
                  </a:lnTo>
                  <a:lnTo>
                    <a:pt x="929077" y="56738"/>
                  </a:lnTo>
                  <a:lnTo>
                    <a:pt x="827168" y="0"/>
                  </a:lnTo>
                  <a:lnTo>
                    <a:pt x="828405" y="21896"/>
                  </a:lnTo>
                  <a:lnTo>
                    <a:pt x="832306" y="25799"/>
                  </a:lnTo>
                  <a:lnTo>
                    <a:pt x="824504" y="47695"/>
                  </a:lnTo>
                  <a:lnTo>
                    <a:pt x="827168" y="49027"/>
                  </a:lnTo>
                  <a:lnTo>
                    <a:pt x="824504" y="60642"/>
                  </a:lnTo>
                  <a:lnTo>
                    <a:pt x="829737" y="65878"/>
                  </a:lnTo>
                  <a:lnTo>
                    <a:pt x="824504" y="77397"/>
                  </a:lnTo>
                  <a:lnTo>
                    <a:pt x="818128" y="82632"/>
                  </a:lnTo>
                  <a:lnTo>
                    <a:pt x="807757" y="101958"/>
                  </a:lnTo>
                  <a:lnTo>
                    <a:pt x="810325" y="105861"/>
                  </a:lnTo>
                  <a:lnTo>
                    <a:pt x="805187" y="117475"/>
                  </a:lnTo>
                  <a:lnTo>
                    <a:pt x="798717" y="116143"/>
                  </a:lnTo>
                  <a:lnTo>
                    <a:pt x="794910" y="126519"/>
                  </a:lnTo>
                  <a:lnTo>
                    <a:pt x="787108" y="135563"/>
                  </a:lnTo>
                  <a:lnTo>
                    <a:pt x="784539" y="130327"/>
                  </a:lnTo>
                  <a:lnTo>
                    <a:pt x="781970" y="131660"/>
                  </a:lnTo>
                  <a:lnTo>
                    <a:pt x="774262" y="143274"/>
                  </a:lnTo>
                  <a:lnTo>
                    <a:pt x="766460" y="171643"/>
                  </a:lnTo>
                  <a:lnTo>
                    <a:pt x="742005" y="157459"/>
                  </a:lnTo>
                  <a:lnTo>
                    <a:pt x="732966" y="171643"/>
                  </a:lnTo>
                  <a:lnTo>
                    <a:pt x="732966" y="202678"/>
                  </a:lnTo>
                  <a:lnTo>
                    <a:pt x="726495" y="203916"/>
                  </a:lnTo>
                  <a:lnTo>
                    <a:pt x="717456" y="243994"/>
                  </a:lnTo>
                  <a:lnTo>
                    <a:pt x="708416" y="260749"/>
                  </a:lnTo>
                  <a:lnTo>
                    <a:pt x="703278" y="264652"/>
                  </a:lnTo>
                  <a:lnTo>
                    <a:pt x="672258" y="259416"/>
                  </a:lnTo>
                  <a:lnTo>
                    <a:pt x="659412" y="240091"/>
                  </a:lnTo>
                  <a:lnTo>
                    <a:pt x="640001" y="234950"/>
                  </a:lnTo>
                  <a:lnTo>
                    <a:pt x="637432" y="245232"/>
                  </a:lnTo>
                  <a:lnTo>
                    <a:pt x="638764" y="251705"/>
                  </a:lnTo>
                  <a:lnTo>
                    <a:pt x="634863" y="256941"/>
                  </a:lnTo>
                  <a:lnTo>
                    <a:pt x="638764" y="272364"/>
                  </a:lnTo>
                  <a:lnTo>
                    <a:pt x="633626" y="281407"/>
                  </a:lnTo>
                  <a:lnTo>
                    <a:pt x="633626" y="291689"/>
                  </a:lnTo>
                  <a:lnTo>
                    <a:pt x="628392" y="291689"/>
                  </a:lnTo>
                  <a:lnTo>
                    <a:pt x="623254" y="303398"/>
                  </a:lnTo>
                  <a:lnTo>
                    <a:pt x="627155" y="311109"/>
                  </a:lnTo>
                  <a:lnTo>
                    <a:pt x="607744" y="335575"/>
                  </a:lnTo>
                  <a:lnTo>
                    <a:pt x="609076" y="352426"/>
                  </a:lnTo>
                  <a:lnTo>
                    <a:pt x="601274" y="380795"/>
                  </a:lnTo>
                  <a:lnTo>
                    <a:pt x="590997" y="392409"/>
                  </a:lnTo>
                  <a:lnTo>
                    <a:pt x="584527" y="406594"/>
                  </a:lnTo>
                  <a:lnTo>
                    <a:pt x="576819" y="410497"/>
                  </a:lnTo>
                  <a:lnTo>
                    <a:pt x="576819" y="418303"/>
                  </a:lnTo>
                  <a:lnTo>
                    <a:pt x="569017" y="428584"/>
                  </a:lnTo>
                  <a:lnTo>
                    <a:pt x="570349" y="433725"/>
                  </a:lnTo>
                  <a:lnTo>
                    <a:pt x="565211" y="440199"/>
                  </a:lnTo>
                  <a:lnTo>
                    <a:pt x="567780" y="446672"/>
                  </a:lnTo>
                  <a:lnTo>
                    <a:pt x="559977" y="458287"/>
                  </a:lnTo>
                  <a:lnTo>
                    <a:pt x="561309" y="467330"/>
                  </a:lnTo>
                  <a:lnTo>
                    <a:pt x="570349" y="465998"/>
                  </a:lnTo>
                  <a:lnTo>
                    <a:pt x="576819" y="468568"/>
                  </a:lnTo>
                  <a:lnTo>
                    <a:pt x="572918" y="476374"/>
                  </a:lnTo>
                  <a:lnTo>
                    <a:pt x="561309" y="485418"/>
                  </a:lnTo>
                  <a:lnTo>
                    <a:pt x="561309" y="493129"/>
                  </a:lnTo>
                  <a:lnTo>
                    <a:pt x="569017" y="490559"/>
                  </a:lnTo>
                  <a:lnTo>
                    <a:pt x="569017" y="497032"/>
                  </a:lnTo>
                  <a:lnTo>
                    <a:pt x="558741" y="502173"/>
                  </a:lnTo>
                  <a:lnTo>
                    <a:pt x="547132" y="517691"/>
                  </a:lnTo>
                  <a:lnTo>
                    <a:pt x="539424" y="521499"/>
                  </a:lnTo>
                  <a:lnTo>
                    <a:pt x="534191" y="512455"/>
                  </a:lnTo>
                  <a:lnTo>
                    <a:pt x="527720" y="512455"/>
                  </a:lnTo>
                  <a:lnTo>
                    <a:pt x="490325" y="542157"/>
                  </a:lnTo>
                  <a:lnTo>
                    <a:pt x="483854" y="538349"/>
                  </a:lnTo>
                  <a:lnTo>
                    <a:pt x="482618" y="533113"/>
                  </a:lnTo>
                  <a:lnTo>
                    <a:pt x="472246" y="531875"/>
                  </a:lnTo>
                  <a:lnTo>
                    <a:pt x="469677" y="540919"/>
                  </a:lnTo>
                  <a:lnTo>
                    <a:pt x="476147" y="549963"/>
                  </a:lnTo>
                  <a:lnTo>
                    <a:pt x="460732" y="564148"/>
                  </a:lnTo>
                  <a:lnTo>
                    <a:pt x="456831" y="565480"/>
                  </a:lnTo>
                  <a:lnTo>
                    <a:pt x="454167" y="562815"/>
                  </a:lnTo>
                  <a:lnTo>
                    <a:pt x="447791" y="568051"/>
                  </a:lnTo>
                  <a:lnTo>
                    <a:pt x="427143" y="574429"/>
                  </a:lnTo>
                  <a:lnTo>
                    <a:pt x="414203" y="583568"/>
                  </a:lnTo>
                  <a:lnTo>
                    <a:pt x="387084" y="565480"/>
                  </a:lnTo>
                  <a:lnTo>
                    <a:pt x="380613" y="579665"/>
                  </a:lnTo>
                  <a:lnTo>
                    <a:pt x="365198" y="588709"/>
                  </a:lnTo>
                  <a:lnTo>
                    <a:pt x="357396" y="600323"/>
                  </a:lnTo>
                  <a:lnTo>
                    <a:pt x="336748" y="604131"/>
                  </a:lnTo>
                  <a:lnTo>
                    <a:pt x="320001" y="591279"/>
                  </a:lnTo>
                  <a:lnTo>
                    <a:pt x="304491" y="589946"/>
                  </a:lnTo>
                  <a:lnTo>
                    <a:pt x="298115" y="582235"/>
                  </a:lnTo>
                  <a:lnTo>
                    <a:pt x="285175" y="573191"/>
                  </a:lnTo>
                  <a:lnTo>
                    <a:pt x="285175" y="562815"/>
                  </a:lnTo>
                  <a:lnTo>
                    <a:pt x="270996" y="553771"/>
                  </a:lnTo>
                  <a:lnTo>
                    <a:pt x="280036" y="543489"/>
                  </a:lnTo>
                  <a:lnTo>
                    <a:pt x="274803" y="538349"/>
                  </a:lnTo>
                  <a:lnTo>
                    <a:pt x="215522" y="609272"/>
                  </a:lnTo>
                  <a:lnTo>
                    <a:pt x="178032" y="630025"/>
                  </a:lnTo>
                  <a:lnTo>
                    <a:pt x="153578" y="653254"/>
                  </a:lnTo>
                  <a:lnTo>
                    <a:pt x="157383" y="659727"/>
                  </a:lnTo>
                  <a:lnTo>
                    <a:pt x="156146" y="670009"/>
                  </a:lnTo>
                  <a:lnTo>
                    <a:pt x="131597" y="686764"/>
                  </a:lnTo>
                  <a:lnTo>
                    <a:pt x="134166" y="695807"/>
                  </a:lnTo>
                  <a:lnTo>
                    <a:pt x="132929" y="704851"/>
                  </a:lnTo>
                  <a:lnTo>
                    <a:pt x="119988" y="713895"/>
                  </a:lnTo>
                  <a:lnTo>
                    <a:pt x="100672" y="720369"/>
                  </a:lnTo>
                  <a:lnTo>
                    <a:pt x="91633" y="737124"/>
                  </a:lnTo>
                  <a:lnTo>
                    <a:pt x="91633" y="746168"/>
                  </a:lnTo>
                  <a:lnTo>
                    <a:pt x="59376" y="757782"/>
                  </a:lnTo>
                  <a:lnTo>
                    <a:pt x="45103" y="768158"/>
                  </a:lnTo>
                  <a:lnTo>
                    <a:pt x="23217" y="773299"/>
                  </a:lnTo>
                  <a:lnTo>
                    <a:pt x="0" y="791387"/>
                  </a:lnTo>
                  <a:lnTo>
                    <a:pt x="70985" y="781010"/>
                  </a:lnTo>
                  <a:lnTo>
                    <a:pt x="82593" y="782343"/>
                  </a:lnTo>
                  <a:lnTo>
                    <a:pt x="245210" y="759114"/>
                  </a:lnTo>
                  <a:lnTo>
                    <a:pt x="310961" y="748738"/>
                  </a:lnTo>
                  <a:lnTo>
                    <a:pt x="312293" y="743597"/>
                  </a:lnTo>
                  <a:lnTo>
                    <a:pt x="360060" y="738456"/>
                  </a:lnTo>
                  <a:lnTo>
                    <a:pt x="358728" y="743597"/>
                  </a:lnTo>
                  <a:lnTo>
                    <a:pt x="607744" y="713895"/>
                  </a:lnTo>
                  <a:lnTo>
                    <a:pt x="743242" y="690667"/>
                  </a:lnTo>
                  <a:lnTo>
                    <a:pt x="1134228" y="615745"/>
                  </a:lnTo>
                  <a:lnTo>
                    <a:pt x="1356220" y="569288"/>
                  </a:lnTo>
                  <a:lnTo>
                    <a:pt x="1354888" y="568051"/>
                  </a:lnTo>
                  <a:lnTo>
                    <a:pt x="1354888" y="567384"/>
                  </a:lnTo>
                  <a:lnTo>
                    <a:pt x="1354507" y="566337"/>
                  </a:lnTo>
                  <a:lnTo>
                    <a:pt x="1353651" y="565480"/>
                  </a:lnTo>
                  <a:lnTo>
                    <a:pt x="1353175" y="564528"/>
                  </a:lnTo>
                  <a:lnTo>
                    <a:pt x="1352319" y="563481"/>
                  </a:lnTo>
                  <a:lnTo>
                    <a:pt x="1350606" y="560530"/>
                  </a:lnTo>
                  <a:lnTo>
                    <a:pt x="1350892" y="557769"/>
                  </a:lnTo>
                  <a:lnTo>
                    <a:pt x="1351082" y="557865"/>
                  </a:lnTo>
                  <a:lnTo>
                    <a:pt x="1351082" y="557674"/>
                  </a:lnTo>
                  <a:lnTo>
                    <a:pt x="1352319" y="557674"/>
                  </a:lnTo>
                  <a:lnTo>
                    <a:pt x="1353271" y="558721"/>
                  </a:lnTo>
                  <a:lnTo>
                    <a:pt x="1353651" y="558817"/>
                  </a:lnTo>
                  <a:lnTo>
                    <a:pt x="1355078" y="560435"/>
                  </a:lnTo>
                  <a:lnTo>
                    <a:pt x="1356220" y="561577"/>
                  </a:lnTo>
                  <a:lnTo>
                    <a:pt x="1356886" y="562910"/>
                  </a:lnTo>
                  <a:lnTo>
                    <a:pt x="1357647" y="564148"/>
                  </a:lnTo>
                  <a:lnTo>
                    <a:pt x="1360121" y="568051"/>
                  </a:lnTo>
                  <a:lnTo>
                    <a:pt x="1375536" y="564148"/>
                  </a:lnTo>
                  <a:lnTo>
                    <a:pt x="1374299" y="562815"/>
                  </a:lnTo>
                  <a:lnTo>
                    <a:pt x="1372967" y="562815"/>
                  </a:lnTo>
                  <a:lnTo>
                    <a:pt x="1372586" y="562529"/>
                  </a:lnTo>
                  <a:lnTo>
                    <a:pt x="1372396" y="562529"/>
                  </a:lnTo>
                  <a:lnTo>
                    <a:pt x="1371540" y="561577"/>
                  </a:lnTo>
                  <a:lnTo>
                    <a:pt x="1370398" y="561577"/>
                  </a:lnTo>
                  <a:lnTo>
                    <a:pt x="1369732" y="560911"/>
                  </a:lnTo>
                  <a:lnTo>
                    <a:pt x="1369066" y="560816"/>
                  </a:lnTo>
                  <a:lnTo>
                    <a:pt x="1368780" y="557484"/>
                  </a:lnTo>
                  <a:lnTo>
                    <a:pt x="1368590" y="557198"/>
                  </a:lnTo>
                  <a:lnTo>
                    <a:pt x="1367829" y="556437"/>
                  </a:lnTo>
                  <a:lnTo>
                    <a:pt x="1367829" y="555960"/>
                  </a:lnTo>
                  <a:lnTo>
                    <a:pt x="1367733" y="555770"/>
                  </a:lnTo>
                  <a:lnTo>
                    <a:pt x="1367353" y="554057"/>
                  </a:lnTo>
                  <a:lnTo>
                    <a:pt x="1367829" y="554057"/>
                  </a:lnTo>
                  <a:lnTo>
                    <a:pt x="1367829" y="553771"/>
                  </a:lnTo>
                  <a:lnTo>
                    <a:pt x="1369066" y="553771"/>
                  </a:lnTo>
                  <a:lnTo>
                    <a:pt x="1369922" y="553771"/>
                  </a:lnTo>
                  <a:lnTo>
                    <a:pt x="1370398" y="553771"/>
                  </a:lnTo>
                  <a:lnTo>
                    <a:pt x="1370398" y="555104"/>
                  </a:lnTo>
                  <a:lnTo>
                    <a:pt x="1371635" y="555104"/>
                  </a:lnTo>
                  <a:lnTo>
                    <a:pt x="1371825" y="555104"/>
                  </a:lnTo>
                  <a:lnTo>
                    <a:pt x="1373062" y="556437"/>
                  </a:lnTo>
                  <a:lnTo>
                    <a:pt x="1374299" y="556437"/>
                  </a:lnTo>
                  <a:lnTo>
                    <a:pt x="1376868" y="557674"/>
                  </a:lnTo>
                  <a:lnTo>
                    <a:pt x="1378105" y="559007"/>
                  </a:lnTo>
                  <a:lnTo>
                    <a:pt x="1378486" y="559673"/>
                  </a:lnTo>
                  <a:lnTo>
                    <a:pt x="1378866" y="560149"/>
                  </a:lnTo>
                  <a:lnTo>
                    <a:pt x="1379057" y="560816"/>
                  </a:lnTo>
                  <a:lnTo>
                    <a:pt x="1379247" y="561101"/>
                  </a:lnTo>
                  <a:lnTo>
                    <a:pt x="1380865" y="561101"/>
                  </a:lnTo>
                  <a:lnTo>
                    <a:pt x="1380674" y="564148"/>
                  </a:lnTo>
                  <a:lnTo>
                    <a:pt x="1388477" y="561577"/>
                  </a:lnTo>
                  <a:lnTo>
                    <a:pt x="1383339" y="553771"/>
                  </a:lnTo>
                  <a:lnTo>
                    <a:pt x="1375536" y="542157"/>
                  </a:lnTo>
                  <a:lnTo>
                    <a:pt x="1366496" y="525402"/>
                  </a:lnTo>
                  <a:lnTo>
                    <a:pt x="1362691" y="517691"/>
                  </a:lnTo>
                  <a:lnTo>
                    <a:pt x="1357457" y="504743"/>
                  </a:lnTo>
                  <a:lnTo>
                    <a:pt x="1352319" y="493129"/>
                  </a:lnTo>
                  <a:lnTo>
                    <a:pt x="1348418" y="485418"/>
                  </a:lnTo>
                  <a:lnTo>
                    <a:pt x="1347181" y="484086"/>
                  </a:lnTo>
                  <a:lnTo>
                    <a:pt x="1343279" y="484086"/>
                  </a:lnTo>
                  <a:lnTo>
                    <a:pt x="1340710" y="484086"/>
                  </a:lnTo>
                  <a:lnTo>
                    <a:pt x="1339378" y="484086"/>
                  </a:lnTo>
                  <a:lnTo>
                    <a:pt x="1336809" y="485418"/>
                  </a:lnTo>
                  <a:lnTo>
                    <a:pt x="1334240" y="486656"/>
                  </a:lnTo>
                  <a:lnTo>
                    <a:pt x="1333003" y="489226"/>
                  </a:lnTo>
                  <a:lnTo>
                    <a:pt x="1331671" y="489226"/>
                  </a:lnTo>
                  <a:lnTo>
                    <a:pt x="1334240" y="491892"/>
                  </a:lnTo>
                  <a:lnTo>
                    <a:pt x="1338141" y="497032"/>
                  </a:lnTo>
                  <a:lnTo>
                    <a:pt x="1340710" y="500936"/>
                  </a:lnTo>
                  <a:lnTo>
                    <a:pt x="1340710" y="502173"/>
                  </a:lnTo>
                  <a:lnTo>
                    <a:pt x="1339378" y="503506"/>
                  </a:lnTo>
                  <a:lnTo>
                    <a:pt x="1335572" y="502173"/>
                  </a:lnTo>
                  <a:lnTo>
                    <a:pt x="1334240" y="500936"/>
                  </a:lnTo>
                  <a:lnTo>
                    <a:pt x="1333003" y="500936"/>
                  </a:lnTo>
                  <a:lnTo>
                    <a:pt x="1331671" y="500936"/>
                  </a:lnTo>
                  <a:lnTo>
                    <a:pt x="1331671" y="502173"/>
                  </a:lnTo>
                  <a:lnTo>
                    <a:pt x="1329101" y="504743"/>
                  </a:lnTo>
                  <a:lnTo>
                    <a:pt x="1327769" y="504743"/>
                  </a:lnTo>
                  <a:lnTo>
                    <a:pt x="1327769" y="503506"/>
                  </a:lnTo>
                  <a:lnTo>
                    <a:pt x="1327769" y="499603"/>
                  </a:lnTo>
                  <a:lnTo>
                    <a:pt x="1329101" y="494462"/>
                  </a:lnTo>
                  <a:lnTo>
                    <a:pt x="1330338" y="491892"/>
                  </a:lnTo>
                  <a:lnTo>
                    <a:pt x="1330338" y="490559"/>
                  </a:lnTo>
                  <a:lnTo>
                    <a:pt x="1329101" y="490559"/>
                  </a:lnTo>
                  <a:lnTo>
                    <a:pt x="1326532" y="489226"/>
                  </a:lnTo>
                  <a:lnTo>
                    <a:pt x="1323963" y="487989"/>
                  </a:lnTo>
                  <a:lnTo>
                    <a:pt x="1320062" y="487989"/>
                  </a:lnTo>
                  <a:lnTo>
                    <a:pt x="1317493" y="489226"/>
                  </a:lnTo>
                  <a:lnTo>
                    <a:pt x="1317493" y="490559"/>
                  </a:lnTo>
                  <a:lnTo>
                    <a:pt x="1318730" y="491892"/>
                  </a:lnTo>
                  <a:lnTo>
                    <a:pt x="1320062" y="494462"/>
                  </a:lnTo>
                  <a:lnTo>
                    <a:pt x="1321394" y="495700"/>
                  </a:lnTo>
                  <a:lnTo>
                    <a:pt x="1323963" y="498270"/>
                  </a:lnTo>
                  <a:lnTo>
                    <a:pt x="1323963" y="499603"/>
                  </a:lnTo>
                  <a:lnTo>
                    <a:pt x="1322631" y="499603"/>
                  </a:lnTo>
                  <a:lnTo>
                    <a:pt x="1321394" y="499603"/>
                  </a:lnTo>
                  <a:lnTo>
                    <a:pt x="1320062" y="499603"/>
                  </a:lnTo>
                  <a:lnTo>
                    <a:pt x="1317493" y="498270"/>
                  </a:lnTo>
                  <a:lnTo>
                    <a:pt x="1316161" y="495700"/>
                  </a:lnTo>
                  <a:lnTo>
                    <a:pt x="1314924" y="495700"/>
                  </a:lnTo>
                  <a:lnTo>
                    <a:pt x="1313591" y="494462"/>
                  </a:lnTo>
                  <a:lnTo>
                    <a:pt x="1314924" y="490559"/>
                  </a:lnTo>
                  <a:lnTo>
                    <a:pt x="1313591" y="489226"/>
                  </a:lnTo>
                  <a:lnTo>
                    <a:pt x="1313591" y="487989"/>
                  </a:lnTo>
                  <a:lnTo>
                    <a:pt x="1309785" y="486656"/>
                  </a:lnTo>
                  <a:lnTo>
                    <a:pt x="1307121" y="486656"/>
                  </a:lnTo>
                  <a:lnTo>
                    <a:pt x="1303315" y="486656"/>
                  </a:lnTo>
                  <a:lnTo>
                    <a:pt x="1298081" y="485418"/>
                  </a:lnTo>
                  <a:lnTo>
                    <a:pt x="1296844" y="484086"/>
                  </a:lnTo>
                  <a:lnTo>
                    <a:pt x="1295512" y="484086"/>
                  </a:lnTo>
                  <a:lnTo>
                    <a:pt x="1292943" y="485418"/>
                  </a:lnTo>
                  <a:lnTo>
                    <a:pt x="1291706" y="485418"/>
                  </a:lnTo>
                  <a:lnTo>
                    <a:pt x="1291706" y="487989"/>
                  </a:lnTo>
                  <a:lnTo>
                    <a:pt x="1290374" y="487989"/>
                  </a:lnTo>
                  <a:lnTo>
                    <a:pt x="1287805" y="489226"/>
                  </a:lnTo>
                  <a:lnTo>
                    <a:pt x="1286473" y="490559"/>
                  </a:lnTo>
                  <a:lnTo>
                    <a:pt x="1286473" y="495700"/>
                  </a:lnTo>
                  <a:lnTo>
                    <a:pt x="1289042" y="498270"/>
                  </a:lnTo>
                  <a:lnTo>
                    <a:pt x="1289042" y="499603"/>
                  </a:lnTo>
                  <a:lnTo>
                    <a:pt x="1290374" y="499603"/>
                  </a:lnTo>
                  <a:lnTo>
                    <a:pt x="1292943" y="499603"/>
                  </a:lnTo>
                  <a:lnTo>
                    <a:pt x="1296844" y="498270"/>
                  </a:lnTo>
                  <a:lnTo>
                    <a:pt x="1298081" y="498270"/>
                  </a:lnTo>
                  <a:lnTo>
                    <a:pt x="1299413" y="499603"/>
                  </a:lnTo>
                  <a:lnTo>
                    <a:pt x="1300651" y="500936"/>
                  </a:lnTo>
                  <a:lnTo>
                    <a:pt x="1300651" y="502173"/>
                  </a:lnTo>
                  <a:lnTo>
                    <a:pt x="1299413" y="503506"/>
                  </a:lnTo>
                  <a:lnTo>
                    <a:pt x="1296844" y="503506"/>
                  </a:lnTo>
                  <a:lnTo>
                    <a:pt x="1292943" y="502173"/>
                  </a:lnTo>
                  <a:lnTo>
                    <a:pt x="1291706" y="503506"/>
                  </a:lnTo>
                  <a:lnTo>
                    <a:pt x="1291706" y="504743"/>
                  </a:lnTo>
                  <a:lnTo>
                    <a:pt x="1290374" y="506076"/>
                  </a:lnTo>
                  <a:lnTo>
                    <a:pt x="1292943" y="508647"/>
                  </a:lnTo>
                  <a:lnTo>
                    <a:pt x="1294275" y="509884"/>
                  </a:lnTo>
                  <a:lnTo>
                    <a:pt x="1295512" y="511217"/>
                  </a:lnTo>
                  <a:lnTo>
                    <a:pt x="1299413" y="511217"/>
                  </a:lnTo>
                  <a:lnTo>
                    <a:pt x="1301983" y="511217"/>
                  </a:lnTo>
                  <a:lnTo>
                    <a:pt x="1305884" y="511217"/>
                  </a:lnTo>
                  <a:lnTo>
                    <a:pt x="1307121" y="511217"/>
                  </a:lnTo>
                  <a:lnTo>
                    <a:pt x="1308453" y="512455"/>
                  </a:lnTo>
                  <a:lnTo>
                    <a:pt x="1307121" y="512455"/>
                  </a:lnTo>
                  <a:lnTo>
                    <a:pt x="1305884" y="513787"/>
                  </a:lnTo>
                  <a:lnTo>
                    <a:pt x="1303315" y="513787"/>
                  </a:lnTo>
                  <a:lnTo>
                    <a:pt x="1299413" y="515120"/>
                  </a:lnTo>
                  <a:lnTo>
                    <a:pt x="1294275" y="513787"/>
                  </a:lnTo>
                  <a:lnTo>
                    <a:pt x="1290374" y="513787"/>
                  </a:lnTo>
                  <a:lnTo>
                    <a:pt x="1289042" y="516358"/>
                  </a:lnTo>
                  <a:lnTo>
                    <a:pt x="1285236" y="521499"/>
                  </a:lnTo>
                  <a:lnTo>
                    <a:pt x="1282666" y="522831"/>
                  </a:lnTo>
                  <a:lnTo>
                    <a:pt x="1281334" y="522831"/>
                  </a:lnTo>
                  <a:lnTo>
                    <a:pt x="1280098" y="522831"/>
                  </a:lnTo>
                  <a:lnTo>
                    <a:pt x="1280098" y="520261"/>
                  </a:lnTo>
                  <a:lnTo>
                    <a:pt x="1281334" y="517691"/>
                  </a:lnTo>
                  <a:lnTo>
                    <a:pt x="1281334" y="516358"/>
                  </a:lnTo>
                  <a:lnTo>
                    <a:pt x="1283903" y="515120"/>
                  </a:lnTo>
                  <a:lnTo>
                    <a:pt x="1286473" y="512455"/>
                  </a:lnTo>
                  <a:lnTo>
                    <a:pt x="1289042" y="512455"/>
                  </a:lnTo>
                  <a:lnTo>
                    <a:pt x="1289042" y="511217"/>
                  </a:lnTo>
                  <a:lnTo>
                    <a:pt x="1289042" y="509884"/>
                  </a:lnTo>
                  <a:lnTo>
                    <a:pt x="1287805" y="504743"/>
                  </a:lnTo>
                  <a:lnTo>
                    <a:pt x="1285236" y="499603"/>
                  </a:lnTo>
                  <a:lnTo>
                    <a:pt x="1285236" y="498270"/>
                  </a:lnTo>
                  <a:lnTo>
                    <a:pt x="1283903" y="498270"/>
                  </a:lnTo>
                  <a:lnTo>
                    <a:pt x="1282666" y="498270"/>
                  </a:lnTo>
                  <a:lnTo>
                    <a:pt x="1282666" y="500936"/>
                  </a:lnTo>
                  <a:lnTo>
                    <a:pt x="1282666" y="504743"/>
                  </a:lnTo>
                  <a:lnTo>
                    <a:pt x="1281334" y="504743"/>
                  </a:lnTo>
                  <a:lnTo>
                    <a:pt x="1280098" y="506076"/>
                  </a:lnTo>
                  <a:lnTo>
                    <a:pt x="1274864" y="504743"/>
                  </a:lnTo>
                  <a:lnTo>
                    <a:pt x="1272295" y="503506"/>
                  </a:lnTo>
                  <a:lnTo>
                    <a:pt x="1271058" y="504743"/>
                  </a:lnTo>
                  <a:lnTo>
                    <a:pt x="1269726" y="504743"/>
                  </a:lnTo>
                  <a:lnTo>
                    <a:pt x="1268393" y="509884"/>
                  </a:lnTo>
                  <a:lnTo>
                    <a:pt x="1267156" y="511217"/>
                  </a:lnTo>
                  <a:lnTo>
                    <a:pt x="1264588" y="513787"/>
                  </a:lnTo>
                  <a:lnTo>
                    <a:pt x="1262018" y="516358"/>
                  </a:lnTo>
                  <a:lnTo>
                    <a:pt x="1259449" y="520261"/>
                  </a:lnTo>
                  <a:lnTo>
                    <a:pt x="1258117" y="524164"/>
                  </a:lnTo>
                  <a:lnTo>
                    <a:pt x="1256880" y="524164"/>
                  </a:lnTo>
                  <a:lnTo>
                    <a:pt x="1255548" y="525402"/>
                  </a:lnTo>
                  <a:lnTo>
                    <a:pt x="1255548" y="529305"/>
                  </a:lnTo>
                  <a:lnTo>
                    <a:pt x="1254216" y="531875"/>
                  </a:lnTo>
                  <a:lnTo>
                    <a:pt x="1254216" y="533113"/>
                  </a:lnTo>
                  <a:lnTo>
                    <a:pt x="1252979" y="533113"/>
                  </a:lnTo>
                  <a:lnTo>
                    <a:pt x="1252979" y="531875"/>
                  </a:lnTo>
                  <a:lnTo>
                    <a:pt x="1251646" y="526735"/>
                  </a:lnTo>
                  <a:lnTo>
                    <a:pt x="1251646" y="524164"/>
                  </a:lnTo>
                  <a:lnTo>
                    <a:pt x="1251646" y="522831"/>
                  </a:lnTo>
                  <a:lnTo>
                    <a:pt x="1254216" y="517691"/>
                  </a:lnTo>
                  <a:lnTo>
                    <a:pt x="1256880" y="515120"/>
                  </a:lnTo>
                  <a:lnTo>
                    <a:pt x="1260686" y="509884"/>
                  </a:lnTo>
                  <a:lnTo>
                    <a:pt x="1262018" y="508647"/>
                  </a:lnTo>
                  <a:lnTo>
                    <a:pt x="1263255" y="507314"/>
                  </a:lnTo>
                  <a:lnTo>
                    <a:pt x="1262018" y="504743"/>
                  </a:lnTo>
                  <a:lnTo>
                    <a:pt x="1262018" y="503506"/>
                  </a:lnTo>
                  <a:lnTo>
                    <a:pt x="1260686" y="503506"/>
                  </a:lnTo>
                  <a:lnTo>
                    <a:pt x="1258117" y="504743"/>
                  </a:lnTo>
                  <a:lnTo>
                    <a:pt x="1256880" y="507314"/>
                  </a:lnTo>
                  <a:lnTo>
                    <a:pt x="1255548" y="506076"/>
                  </a:lnTo>
                  <a:lnTo>
                    <a:pt x="1256880" y="503506"/>
                  </a:lnTo>
                  <a:lnTo>
                    <a:pt x="1255548" y="500936"/>
                  </a:lnTo>
                  <a:lnTo>
                    <a:pt x="1254216" y="499603"/>
                  </a:lnTo>
                  <a:lnTo>
                    <a:pt x="1255548" y="498270"/>
                  </a:lnTo>
                  <a:lnTo>
                    <a:pt x="1258117" y="499603"/>
                  </a:lnTo>
                  <a:lnTo>
                    <a:pt x="1259449" y="500936"/>
                  </a:lnTo>
                  <a:lnTo>
                    <a:pt x="1259449" y="499603"/>
                  </a:lnTo>
                  <a:lnTo>
                    <a:pt x="1260686" y="498270"/>
                  </a:lnTo>
                  <a:lnTo>
                    <a:pt x="1260686" y="497032"/>
                  </a:lnTo>
                  <a:lnTo>
                    <a:pt x="1259449" y="495700"/>
                  </a:lnTo>
                  <a:lnTo>
                    <a:pt x="1258117" y="494462"/>
                  </a:lnTo>
                  <a:lnTo>
                    <a:pt x="1258117" y="493129"/>
                  </a:lnTo>
                  <a:lnTo>
                    <a:pt x="1254216" y="494462"/>
                  </a:lnTo>
                  <a:lnTo>
                    <a:pt x="1252979" y="493129"/>
                  </a:lnTo>
                  <a:lnTo>
                    <a:pt x="1251646" y="493129"/>
                  </a:lnTo>
                  <a:lnTo>
                    <a:pt x="1249078" y="489226"/>
                  </a:lnTo>
                  <a:lnTo>
                    <a:pt x="1245176" y="486656"/>
                  </a:lnTo>
                  <a:lnTo>
                    <a:pt x="1243939" y="486656"/>
                  </a:lnTo>
                  <a:lnTo>
                    <a:pt x="1242607" y="487989"/>
                  </a:lnTo>
                  <a:lnTo>
                    <a:pt x="1240038" y="490559"/>
                  </a:lnTo>
                  <a:lnTo>
                    <a:pt x="1236136" y="491892"/>
                  </a:lnTo>
                  <a:lnTo>
                    <a:pt x="1234900" y="491892"/>
                  </a:lnTo>
                  <a:lnTo>
                    <a:pt x="1234900" y="490559"/>
                  </a:lnTo>
                  <a:lnTo>
                    <a:pt x="1237469" y="486656"/>
                  </a:lnTo>
                  <a:lnTo>
                    <a:pt x="1240038" y="485418"/>
                  </a:lnTo>
                  <a:lnTo>
                    <a:pt x="1240038" y="484086"/>
                  </a:lnTo>
                  <a:lnTo>
                    <a:pt x="1238801" y="482848"/>
                  </a:lnTo>
                  <a:lnTo>
                    <a:pt x="1236136" y="482848"/>
                  </a:lnTo>
                  <a:lnTo>
                    <a:pt x="1229761" y="481515"/>
                  </a:lnTo>
                  <a:lnTo>
                    <a:pt x="1227097" y="481515"/>
                  </a:lnTo>
                  <a:lnTo>
                    <a:pt x="1223291" y="480278"/>
                  </a:lnTo>
                  <a:lnTo>
                    <a:pt x="1223291" y="478945"/>
                  </a:lnTo>
                  <a:lnTo>
                    <a:pt x="1223291" y="477612"/>
                  </a:lnTo>
                  <a:lnTo>
                    <a:pt x="1222054" y="475042"/>
                  </a:lnTo>
                  <a:lnTo>
                    <a:pt x="1223291" y="469901"/>
                  </a:lnTo>
                  <a:lnTo>
                    <a:pt x="1222054" y="465998"/>
                  </a:lnTo>
                  <a:lnTo>
                    <a:pt x="1220722" y="459524"/>
                  </a:lnTo>
                  <a:lnTo>
                    <a:pt x="1219390" y="455716"/>
                  </a:lnTo>
                  <a:lnTo>
                    <a:pt x="1216821" y="451813"/>
                  </a:lnTo>
                  <a:lnTo>
                    <a:pt x="1216821" y="450576"/>
                  </a:lnTo>
                  <a:lnTo>
                    <a:pt x="1215583" y="449243"/>
                  </a:lnTo>
                  <a:lnTo>
                    <a:pt x="1214251" y="449243"/>
                  </a:lnTo>
                  <a:lnTo>
                    <a:pt x="1212919" y="449243"/>
                  </a:lnTo>
                  <a:lnTo>
                    <a:pt x="1211682" y="449243"/>
                  </a:lnTo>
                  <a:lnTo>
                    <a:pt x="1211682" y="453146"/>
                  </a:lnTo>
                  <a:lnTo>
                    <a:pt x="1211682" y="458287"/>
                  </a:lnTo>
                  <a:lnTo>
                    <a:pt x="1211682" y="459524"/>
                  </a:lnTo>
                  <a:lnTo>
                    <a:pt x="1209113" y="459524"/>
                  </a:lnTo>
                  <a:lnTo>
                    <a:pt x="1207781" y="460857"/>
                  </a:lnTo>
                  <a:lnTo>
                    <a:pt x="1206544" y="460857"/>
                  </a:lnTo>
                  <a:lnTo>
                    <a:pt x="1200073" y="458287"/>
                  </a:lnTo>
                  <a:lnTo>
                    <a:pt x="1194840" y="455716"/>
                  </a:lnTo>
                  <a:lnTo>
                    <a:pt x="1193603" y="454384"/>
                  </a:lnTo>
                  <a:lnTo>
                    <a:pt x="1193603" y="451813"/>
                  </a:lnTo>
                  <a:lnTo>
                    <a:pt x="1192271" y="450576"/>
                  </a:lnTo>
                  <a:lnTo>
                    <a:pt x="1191034" y="450576"/>
                  </a:lnTo>
                  <a:lnTo>
                    <a:pt x="1185896" y="450576"/>
                  </a:lnTo>
                  <a:lnTo>
                    <a:pt x="1181995" y="450576"/>
                  </a:lnTo>
                  <a:lnTo>
                    <a:pt x="1180662" y="451813"/>
                  </a:lnTo>
                  <a:lnTo>
                    <a:pt x="1178093" y="454384"/>
                  </a:lnTo>
                  <a:lnTo>
                    <a:pt x="1175524" y="455716"/>
                  </a:lnTo>
                  <a:lnTo>
                    <a:pt x="1174287" y="455716"/>
                  </a:lnTo>
                  <a:lnTo>
                    <a:pt x="1170386" y="454384"/>
                  </a:lnTo>
                  <a:lnTo>
                    <a:pt x="1166485" y="451813"/>
                  </a:lnTo>
                  <a:lnTo>
                    <a:pt x="1166485" y="450576"/>
                  </a:lnTo>
                  <a:lnTo>
                    <a:pt x="1166485" y="449243"/>
                  </a:lnTo>
                  <a:lnTo>
                    <a:pt x="1166485" y="448005"/>
                  </a:lnTo>
                  <a:lnTo>
                    <a:pt x="1167816" y="446672"/>
                  </a:lnTo>
                  <a:lnTo>
                    <a:pt x="1169053" y="446672"/>
                  </a:lnTo>
                  <a:lnTo>
                    <a:pt x="1170386" y="448005"/>
                  </a:lnTo>
                  <a:lnTo>
                    <a:pt x="1171718" y="449243"/>
                  </a:lnTo>
                  <a:lnTo>
                    <a:pt x="1172955" y="448005"/>
                  </a:lnTo>
                  <a:lnTo>
                    <a:pt x="1175524" y="445340"/>
                  </a:lnTo>
                  <a:lnTo>
                    <a:pt x="1176856" y="442769"/>
                  </a:lnTo>
                  <a:lnTo>
                    <a:pt x="1176856" y="441532"/>
                  </a:lnTo>
                  <a:lnTo>
                    <a:pt x="1175524" y="438961"/>
                  </a:lnTo>
                  <a:lnTo>
                    <a:pt x="1175524" y="435058"/>
                  </a:lnTo>
                  <a:lnTo>
                    <a:pt x="1174287" y="429917"/>
                  </a:lnTo>
                  <a:lnTo>
                    <a:pt x="1174287" y="427252"/>
                  </a:lnTo>
                  <a:lnTo>
                    <a:pt x="1175524" y="427252"/>
                  </a:lnTo>
                  <a:lnTo>
                    <a:pt x="1176856" y="427252"/>
                  </a:lnTo>
                  <a:lnTo>
                    <a:pt x="1178093" y="429917"/>
                  </a:lnTo>
                  <a:lnTo>
                    <a:pt x="1179425" y="432488"/>
                  </a:lnTo>
                  <a:lnTo>
                    <a:pt x="1179425" y="433725"/>
                  </a:lnTo>
                  <a:lnTo>
                    <a:pt x="1179425" y="436296"/>
                  </a:lnTo>
                  <a:lnTo>
                    <a:pt x="1179425" y="437628"/>
                  </a:lnTo>
                  <a:lnTo>
                    <a:pt x="1178093" y="438961"/>
                  </a:lnTo>
                  <a:lnTo>
                    <a:pt x="1179425" y="441532"/>
                  </a:lnTo>
                  <a:lnTo>
                    <a:pt x="1180662" y="444102"/>
                  </a:lnTo>
                  <a:lnTo>
                    <a:pt x="1180662" y="445340"/>
                  </a:lnTo>
                  <a:lnTo>
                    <a:pt x="1181995" y="445340"/>
                  </a:lnTo>
                  <a:lnTo>
                    <a:pt x="1187133" y="444102"/>
                  </a:lnTo>
                  <a:lnTo>
                    <a:pt x="1191034" y="442769"/>
                  </a:lnTo>
                  <a:lnTo>
                    <a:pt x="1192271" y="442769"/>
                  </a:lnTo>
                  <a:lnTo>
                    <a:pt x="1193603" y="444102"/>
                  </a:lnTo>
                  <a:lnTo>
                    <a:pt x="1197409" y="448005"/>
                  </a:lnTo>
                  <a:lnTo>
                    <a:pt x="1200073" y="449243"/>
                  </a:lnTo>
                  <a:lnTo>
                    <a:pt x="1201310" y="450576"/>
                  </a:lnTo>
                  <a:lnTo>
                    <a:pt x="1202643" y="449243"/>
                  </a:lnTo>
                  <a:lnTo>
                    <a:pt x="1202643" y="448005"/>
                  </a:lnTo>
                  <a:lnTo>
                    <a:pt x="1201310" y="448005"/>
                  </a:lnTo>
                  <a:lnTo>
                    <a:pt x="1202643" y="446672"/>
                  </a:lnTo>
                  <a:lnTo>
                    <a:pt x="1206544" y="445340"/>
                  </a:lnTo>
                  <a:lnTo>
                    <a:pt x="1209113" y="446672"/>
                  </a:lnTo>
                  <a:lnTo>
                    <a:pt x="1209113" y="445340"/>
                  </a:lnTo>
                  <a:lnTo>
                    <a:pt x="1209113" y="444102"/>
                  </a:lnTo>
                  <a:lnTo>
                    <a:pt x="1209113" y="442769"/>
                  </a:lnTo>
                  <a:lnTo>
                    <a:pt x="1209113" y="441532"/>
                  </a:lnTo>
                  <a:lnTo>
                    <a:pt x="1210445" y="441532"/>
                  </a:lnTo>
                  <a:lnTo>
                    <a:pt x="1214251" y="440199"/>
                  </a:lnTo>
                  <a:lnTo>
                    <a:pt x="1218153" y="440199"/>
                  </a:lnTo>
                  <a:lnTo>
                    <a:pt x="1218153" y="441532"/>
                  </a:lnTo>
                  <a:lnTo>
                    <a:pt x="1219390" y="441532"/>
                  </a:lnTo>
                  <a:lnTo>
                    <a:pt x="1223291" y="445340"/>
                  </a:lnTo>
                  <a:lnTo>
                    <a:pt x="1227097" y="449243"/>
                  </a:lnTo>
                  <a:lnTo>
                    <a:pt x="1227097" y="450576"/>
                  </a:lnTo>
                  <a:lnTo>
                    <a:pt x="1228429" y="451813"/>
                  </a:lnTo>
                  <a:lnTo>
                    <a:pt x="1227097" y="455716"/>
                  </a:lnTo>
                  <a:lnTo>
                    <a:pt x="1227097" y="459524"/>
                  </a:lnTo>
                  <a:lnTo>
                    <a:pt x="1227097" y="460857"/>
                  </a:lnTo>
                  <a:lnTo>
                    <a:pt x="1227097" y="462190"/>
                  </a:lnTo>
                  <a:lnTo>
                    <a:pt x="1232331" y="467330"/>
                  </a:lnTo>
                  <a:lnTo>
                    <a:pt x="1238801" y="471234"/>
                  </a:lnTo>
                  <a:lnTo>
                    <a:pt x="1240038" y="471234"/>
                  </a:lnTo>
                  <a:lnTo>
                    <a:pt x="1241370" y="469901"/>
                  </a:lnTo>
                  <a:lnTo>
                    <a:pt x="1241370" y="468568"/>
                  </a:lnTo>
                  <a:lnTo>
                    <a:pt x="1240038" y="465998"/>
                  </a:lnTo>
                  <a:lnTo>
                    <a:pt x="1238801" y="465998"/>
                  </a:lnTo>
                  <a:lnTo>
                    <a:pt x="1238801" y="464760"/>
                  </a:lnTo>
                  <a:lnTo>
                    <a:pt x="1237469" y="463427"/>
                  </a:lnTo>
                  <a:lnTo>
                    <a:pt x="1238801" y="462190"/>
                  </a:lnTo>
                  <a:lnTo>
                    <a:pt x="1240038" y="462190"/>
                  </a:lnTo>
                  <a:lnTo>
                    <a:pt x="1242607" y="463427"/>
                  </a:lnTo>
                  <a:lnTo>
                    <a:pt x="1247841" y="465998"/>
                  </a:lnTo>
                  <a:lnTo>
                    <a:pt x="1247841" y="467330"/>
                  </a:lnTo>
                  <a:lnTo>
                    <a:pt x="1247841" y="468568"/>
                  </a:lnTo>
                  <a:lnTo>
                    <a:pt x="1247841" y="469901"/>
                  </a:lnTo>
                  <a:lnTo>
                    <a:pt x="1246508" y="471234"/>
                  </a:lnTo>
                  <a:lnTo>
                    <a:pt x="1246508" y="472471"/>
                  </a:lnTo>
                  <a:lnTo>
                    <a:pt x="1247841" y="473804"/>
                  </a:lnTo>
                  <a:lnTo>
                    <a:pt x="1252979" y="475042"/>
                  </a:lnTo>
                  <a:lnTo>
                    <a:pt x="1258117" y="477612"/>
                  </a:lnTo>
                  <a:lnTo>
                    <a:pt x="1259449" y="478945"/>
                  </a:lnTo>
                  <a:lnTo>
                    <a:pt x="1260686" y="480278"/>
                  </a:lnTo>
                  <a:lnTo>
                    <a:pt x="1265825" y="486656"/>
                  </a:lnTo>
                  <a:lnTo>
                    <a:pt x="1268393" y="490559"/>
                  </a:lnTo>
                  <a:lnTo>
                    <a:pt x="1269726" y="491892"/>
                  </a:lnTo>
                  <a:lnTo>
                    <a:pt x="1271058" y="491892"/>
                  </a:lnTo>
                  <a:lnTo>
                    <a:pt x="1272295" y="491892"/>
                  </a:lnTo>
                  <a:lnTo>
                    <a:pt x="1273627" y="490559"/>
                  </a:lnTo>
                  <a:lnTo>
                    <a:pt x="1274864" y="486656"/>
                  </a:lnTo>
                  <a:lnTo>
                    <a:pt x="1278765" y="482848"/>
                  </a:lnTo>
                  <a:lnTo>
                    <a:pt x="1281334" y="477612"/>
                  </a:lnTo>
                  <a:lnTo>
                    <a:pt x="1283903" y="476374"/>
                  </a:lnTo>
                  <a:lnTo>
                    <a:pt x="1285236" y="476374"/>
                  </a:lnTo>
                  <a:lnTo>
                    <a:pt x="1285236" y="477612"/>
                  </a:lnTo>
                  <a:lnTo>
                    <a:pt x="1286473" y="478945"/>
                  </a:lnTo>
                  <a:lnTo>
                    <a:pt x="1287805" y="478945"/>
                  </a:lnTo>
                  <a:lnTo>
                    <a:pt x="1289042" y="478945"/>
                  </a:lnTo>
                  <a:lnTo>
                    <a:pt x="1290374" y="477612"/>
                  </a:lnTo>
                  <a:lnTo>
                    <a:pt x="1290374" y="476374"/>
                  </a:lnTo>
                  <a:lnTo>
                    <a:pt x="1291706" y="472471"/>
                  </a:lnTo>
                  <a:lnTo>
                    <a:pt x="1291706" y="467330"/>
                  </a:lnTo>
                  <a:lnTo>
                    <a:pt x="1291706" y="463427"/>
                  </a:lnTo>
                  <a:lnTo>
                    <a:pt x="1291706" y="458287"/>
                  </a:lnTo>
                  <a:lnTo>
                    <a:pt x="1291706" y="456954"/>
                  </a:lnTo>
                  <a:lnTo>
                    <a:pt x="1290374" y="455716"/>
                  </a:lnTo>
                  <a:lnTo>
                    <a:pt x="1289042" y="455716"/>
                  </a:lnTo>
                  <a:lnTo>
                    <a:pt x="1287805" y="455716"/>
                  </a:lnTo>
                  <a:lnTo>
                    <a:pt x="1286473" y="459524"/>
                  </a:lnTo>
                  <a:lnTo>
                    <a:pt x="1285236" y="459524"/>
                  </a:lnTo>
                  <a:lnTo>
                    <a:pt x="1283903" y="459524"/>
                  </a:lnTo>
                  <a:lnTo>
                    <a:pt x="1282666" y="459524"/>
                  </a:lnTo>
                  <a:lnTo>
                    <a:pt x="1280098" y="460857"/>
                  </a:lnTo>
                  <a:lnTo>
                    <a:pt x="1278765" y="460857"/>
                  </a:lnTo>
                  <a:lnTo>
                    <a:pt x="1276196" y="460857"/>
                  </a:lnTo>
                  <a:lnTo>
                    <a:pt x="1272295" y="459524"/>
                  </a:lnTo>
                  <a:lnTo>
                    <a:pt x="1271058" y="458287"/>
                  </a:lnTo>
                  <a:lnTo>
                    <a:pt x="1271058" y="455716"/>
                  </a:lnTo>
                  <a:lnTo>
                    <a:pt x="1272295" y="455716"/>
                  </a:lnTo>
                  <a:lnTo>
                    <a:pt x="1274864" y="455716"/>
                  </a:lnTo>
                  <a:lnTo>
                    <a:pt x="1278765" y="456954"/>
                  </a:lnTo>
                  <a:lnTo>
                    <a:pt x="1280098" y="456954"/>
                  </a:lnTo>
                  <a:lnTo>
                    <a:pt x="1282666" y="456954"/>
                  </a:lnTo>
                  <a:lnTo>
                    <a:pt x="1283903" y="455716"/>
                  </a:lnTo>
                  <a:lnTo>
                    <a:pt x="1286473" y="453146"/>
                  </a:lnTo>
                  <a:lnTo>
                    <a:pt x="1287805" y="451813"/>
                  </a:lnTo>
                  <a:lnTo>
                    <a:pt x="1286473" y="450576"/>
                  </a:lnTo>
                  <a:lnTo>
                    <a:pt x="1283903" y="450576"/>
                  </a:lnTo>
                  <a:lnTo>
                    <a:pt x="1280098" y="449243"/>
                  </a:lnTo>
                  <a:lnTo>
                    <a:pt x="1278765" y="448005"/>
                  </a:lnTo>
                  <a:lnTo>
                    <a:pt x="1277528" y="445340"/>
                  </a:lnTo>
                  <a:lnTo>
                    <a:pt x="1277528" y="442769"/>
                  </a:lnTo>
                  <a:lnTo>
                    <a:pt x="1276196" y="441532"/>
                  </a:lnTo>
                  <a:lnTo>
                    <a:pt x="1274864" y="440199"/>
                  </a:lnTo>
                  <a:lnTo>
                    <a:pt x="1273627" y="441532"/>
                  </a:lnTo>
                  <a:lnTo>
                    <a:pt x="1272295" y="442769"/>
                  </a:lnTo>
                  <a:lnTo>
                    <a:pt x="1272295" y="444102"/>
                  </a:lnTo>
                  <a:lnTo>
                    <a:pt x="1273627" y="444102"/>
                  </a:lnTo>
                  <a:lnTo>
                    <a:pt x="1273627" y="446672"/>
                  </a:lnTo>
                  <a:lnTo>
                    <a:pt x="1272295" y="449243"/>
                  </a:lnTo>
                  <a:lnTo>
                    <a:pt x="1271058" y="449243"/>
                  </a:lnTo>
                  <a:lnTo>
                    <a:pt x="1269726" y="450576"/>
                  </a:lnTo>
                  <a:lnTo>
                    <a:pt x="1268393" y="449243"/>
                  </a:lnTo>
                  <a:lnTo>
                    <a:pt x="1269726" y="446672"/>
                  </a:lnTo>
                  <a:lnTo>
                    <a:pt x="1269726" y="445340"/>
                  </a:lnTo>
                  <a:lnTo>
                    <a:pt x="1268393" y="445340"/>
                  </a:lnTo>
                  <a:lnTo>
                    <a:pt x="1267156" y="444102"/>
                  </a:lnTo>
                  <a:lnTo>
                    <a:pt x="1265825" y="444102"/>
                  </a:lnTo>
                  <a:lnTo>
                    <a:pt x="1264588" y="445340"/>
                  </a:lnTo>
                  <a:lnTo>
                    <a:pt x="1264588" y="446672"/>
                  </a:lnTo>
                  <a:lnTo>
                    <a:pt x="1264588" y="448005"/>
                  </a:lnTo>
                  <a:lnTo>
                    <a:pt x="1263255" y="449243"/>
                  </a:lnTo>
                  <a:lnTo>
                    <a:pt x="1263255" y="450576"/>
                  </a:lnTo>
                  <a:lnTo>
                    <a:pt x="1260686" y="451813"/>
                  </a:lnTo>
                  <a:lnTo>
                    <a:pt x="1258117" y="453146"/>
                  </a:lnTo>
                  <a:lnTo>
                    <a:pt x="1258117" y="451813"/>
                  </a:lnTo>
                  <a:lnTo>
                    <a:pt x="1256880" y="450576"/>
                  </a:lnTo>
                  <a:lnTo>
                    <a:pt x="1258117" y="448005"/>
                  </a:lnTo>
                  <a:lnTo>
                    <a:pt x="1259449" y="445340"/>
                  </a:lnTo>
                  <a:lnTo>
                    <a:pt x="1258117" y="444102"/>
                  </a:lnTo>
                  <a:lnTo>
                    <a:pt x="1256880" y="444102"/>
                  </a:lnTo>
                  <a:lnTo>
                    <a:pt x="1255548" y="442769"/>
                  </a:lnTo>
                  <a:lnTo>
                    <a:pt x="1255548" y="441532"/>
                  </a:lnTo>
                  <a:lnTo>
                    <a:pt x="1256880" y="440199"/>
                  </a:lnTo>
                  <a:lnTo>
                    <a:pt x="1259449" y="438961"/>
                  </a:lnTo>
                  <a:lnTo>
                    <a:pt x="1260686" y="440199"/>
                  </a:lnTo>
                  <a:lnTo>
                    <a:pt x="1262018" y="440199"/>
                  </a:lnTo>
                  <a:lnTo>
                    <a:pt x="1263255" y="440199"/>
                  </a:lnTo>
                  <a:lnTo>
                    <a:pt x="1264588" y="440199"/>
                  </a:lnTo>
                  <a:lnTo>
                    <a:pt x="1264588" y="438961"/>
                  </a:lnTo>
                  <a:lnTo>
                    <a:pt x="1264588" y="436296"/>
                  </a:lnTo>
                  <a:lnTo>
                    <a:pt x="1263255" y="436296"/>
                  </a:lnTo>
                  <a:lnTo>
                    <a:pt x="1263255" y="435058"/>
                  </a:lnTo>
                  <a:lnTo>
                    <a:pt x="1262018" y="435058"/>
                  </a:lnTo>
                  <a:lnTo>
                    <a:pt x="1259449" y="435058"/>
                  </a:lnTo>
                  <a:lnTo>
                    <a:pt x="1259449" y="433725"/>
                  </a:lnTo>
                  <a:lnTo>
                    <a:pt x="1258117" y="432488"/>
                  </a:lnTo>
                  <a:lnTo>
                    <a:pt x="1252979" y="432488"/>
                  </a:lnTo>
                  <a:lnTo>
                    <a:pt x="1249078" y="433725"/>
                  </a:lnTo>
                  <a:lnTo>
                    <a:pt x="1249078" y="435058"/>
                  </a:lnTo>
                  <a:lnTo>
                    <a:pt x="1247841" y="435058"/>
                  </a:lnTo>
                  <a:lnTo>
                    <a:pt x="1241370" y="432488"/>
                  </a:lnTo>
                  <a:lnTo>
                    <a:pt x="1232331" y="428584"/>
                  </a:lnTo>
                  <a:lnTo>
                    <a:pt x="1219390" y="423444"/>
                  </a:lnTo>
                  <a:lnTo>
                    <a:pt x="1218153" y="422111"/>
                  </a:lnTo>
                  <a:lnTo>
                    <a:pt x="1212919" y="416970"/>
                  </a:lnTo>
                  <a:lnTo>
                    <a:pt x="1209113" y="411830"/>
                  </a:lnTo>
                  <a:lnTo>
                    <a:pt x="1202643" y="406594"/>
                  </a:lnTo>
                  <a:lnTo>
                    <a:pt x="1200073" y="401453"/>
                  </a:lnTo>
                  <a:lnTo>
                    <a:pt x="1200073" y="400215"/>
                  </a:lnTo>
                  <a:lnTo>
                    <a:pt x="1200073" y="398883"/>
                  </a:lnTo>
                  <a:lnTo>
                    <a:pt x="1200073" y="397550"/>
                  </a:lnTo>
                  <a:lnTo>
                    <a:pt x="1201310" y="397550"/>
                  </a:lnTo>
                  <a:lnTo>
                    <a:pt x="1203880" y="397550"/>
                  </a:lnTo>
                  <a:lnTo>
                    <a:pt x="1206544" y="398883"/>
                  </a:lnTo>
                  <a:lnTo>
                    <a:pt x="1207781" y="400215"/>
                  </a:lnTo>
                  <a:lnTo>
                    <a:pt x="1209113" y="400215"/>
                  </a:lnTo>
                  <a:lnTo>
                    <a:pt x="1210445" y="400215"/>
                  </a:lnTo>
                  <a:lnTo>
                    <a:pt x="1212919" y="402786"/>
                  </a:lnTo>
                  <a:lnTo>
                    <a:pt x="1218153" y="407927"/>
                  </a:lnTo>
                  <a:lnTo>
                    <a:pt x="1222054" y="413067"/>
                  </a:lnTo>
                  <a:lnTo>
                    <a:pt x="1224528" y="416970"/>
                  </a:lnTo>
                  <a:lnTo>
                    <a:pt x="1225860" y="418303"/>
                  </a:lnTo>
                  <a:lnTo>
                    <a:pt x="1227097" y="418303"/>
                  </a:lnTo>
                  <a:lnTo>
                    <a:pt x="1232331" y="418303"/>
                  </a:lnTo>
                  <a:lnTo>
                    <a:pt x="1233568" y="419541"/>
                  </a:lnTo>
                  <a:lnTo>
                    <a:pt x="1236136" y="420873"/>
                  </a:lnTo>
                  <a:lnTo>
                    <a:pt x="1240038" y="424682"/>
                  </a:lnTo>
                  <a:lnTo>
                    <a:pt x="1242607" y="428584"/>
                  </a:lnTo>
                  <a:lnTo>
                    <a:pt x="1243939" y="429917"/>
                  </a:lnTo>
                  <a:lnTo>
                    <a:pt x="1245176" y="429917"/>
                  </a:lnTo>
                  <a:lnTo>
                    <a:pt x="1247841" y="428584"/>
                  </a:lnTo>
                  <a:lnTo>
                    <a:pt x="1255548" y="426014"/>
                  </a:lnTo>
                  <a:lnTo>
                    <a:pt x="1260686" y="423444"/>
                  </a:lnTo>
                  <a:lnTo>
                    <a:pt x="1262018" y="422111"/>
                  </a:lnTo>
                  <a:lnTo>
                    <a:pt x="1263255" y="420873"/>
                  </a:lnTo>
                  <a:lnTo>
                    <a:pt x="1263255" y="418303"/>
                  </a:lnTo>
                  <a:lnTo>
                    <a:pt x="1262018" y="416970"/>
                  </a:lnTo>
                  <a:lnTo>
                    <a:pt x="1260686" y="414400"/>
                  </a:lnTo>
                  <a:lnTo>
                    <a:pt x="1259449" y="413067"/>
                  </a:lnTo>
                  <a:lnTo>
                    <a:pt x="1258117" y="411830"/>
                  </a:lnTo>
                  <a:lnTo>
                    <a:pt x="1256880" y="411830"/>
                  </a:lnTo>
                  <a:lnTo>
                    <a:pt x="1254216" y="413067"/>
                  </a:lnTo>
                  <a:lnTo>
                    <a:pt x="1252979" y="413067"/>
                  </a:lnTo>
                  <a:lnTo>
                    <a:pt x="1251646" y="414400"/>
                  </a:lnTo>
                  <a:lnTo>
                    <a:pt x="1250409" y="416970"/>
                  </a:lnTo>
                  <a:lnTo>
                    <a:pt x="1250409" y="419541"/>
                  </a:lnTo>
                  <a:lnTo>
                    <a:pt x="1249078" y="419541"/>
                  </a:lnTo>
                  <a:lnTo>
                    <a:pt x="1247841" y="419541"/>
                  </a:lnTo>
                  <a:lnTo>
                    <a:pt x="1246508" y="418303"/>
                  </a:lnTo>
                  <a:lnTo>
                    <a:pt x="1245176" y="416970"/>
                  </a:lnTo>
                  <a:lnTo>
                    <a:pt x="1246508" y="416970"/>
                  </a:lnTo>
                  <a:lnTo>
                    <a:pt x="1247841" y="415638"/>
                  </a:lnTo>
                  <a:lnTo>
                    <a:pt x="1246508" y="414400"/>
                  </a:lnTo>
                  <a:lnTo>
                    <a:pt x="1243939" y="414400"/>
                  </a:lnTo>
                  <a:lnTo>
                    <a:pt x="1242607" y="414400"/>
                  </a:lnTo>
                  <a:lnTo>
                    <a:pt x="1241370" y="410497"/>
                  </a:lnTo>
                  <a:lnTo>
                    <a:pt x="1242607" y="409259"/>
                  </a:lnTo>
                  <a:lnTo>
                    <a:pt x="1245176" y="409259"/>
                  </a:lnTo>
                  <a:lnTo>
                    <a:pt x="1247841" y="409259"/>
                  </a:lnTo>
                  <a:lnTo>
                    <a:pt x="1251646" y="410497"/>
                  </a:lnTo>
                  <a:lnTo>
                    <a:pt x="1252979" y="411830"/>
                  </a:lnTo>
                  <a:lnTo>
                    <a:pt x="1254216" y="410497"/>
                  </a:lnTo>
                  <a:lnTo>
                    <a:pt x="1255548" y="409259"/>
                  </a:lnTo>
                  <a:lnTo>
                    <a:pt x="1255548" y="406594"/>
                  </a:lnTo>
                  <a:lnTo>
                    <a:pt x="1251646" y="404023"/>
                  </a:lnTo>
                  <a:lnTo>
                    <a:pt x="1247841" y="401453"/>
                  </a:lnTo>
                  <a:lnTo>
                    <a:pt x="1246508" y="401453"/>
                  </a:lnTo>
                  <a:lnTo>
                    <a:pt x="1243939" y="404023"/>
                  </a:lnTo>
                  <a:lnTo>
                    <a:pt x="1241370" y="404023"/>
                  </a:lnTo>
                  <a:lnTo>
                    <a:pt x="1240038" y="404023"/>
                  </a:lnTo>
                  <a:lnTo>
                    <a:pt x="1240038" y="402786"/>
                  </a:lnTo>
                  <a:lnTo>
                    <a:pt x="1241370" y="400215"/>
                  </a:lnTo>
                  <a:lnTo>
                    <a:pt x="1243939" y="398883"/>
                  </a:lnTo>
                  <a:lnTo>
                    <a:pt x="1243939" y="397550"/>
                  </a:lnTo>
                  <a:lnTo>
                    <a:pt x="1242607" y="397550"/>
                  </a:lnTo>
                  <a:lnTo>
                    <a:pt x="1241370" y="397550"/>
                  </a:lnTo>
                  <a:lnTo>
                    <a:pt x="1238801" y="397550"/>
                  </a:lnTo>
                  <a:lnTo>
                    <a:pt x="1237469" y="396312"/>
                  </a:lnTo>
                  <a:lnTo>
                    <a:pt x="1236136" y="396312"/>
                  </a:lnTo>
                  <a:lnTo>
                    <a:pt x="1236136" y="393742"/>
                  </a:lnTo>
                  <a:lnTo>
                    <a:pt x="1237469" y="392409"/>
                  </a:lnTo>
                  <a:lnTo>
                    <a:pt x="1238801" y="392409"/>
                  </a:lnTo>
                  <a:lnTo>
                    <a:pt x="1241370" y="393742"/>
                  </a:lnTo>
                  <a:lnTo>
                    <a:pt x="1245176" y="396312"/>
                  </a:lnTo>
                  <a:lnTo>
                    <a:pt x="1249078" y="397550"/>
                  </a:lnTo>
                  <a:lnTo>
                    <a:pt x="1252979" y="400215"/>
                  </a:lnTo>
                  <a:lnTo>
                    <a:pt x="1254216" y="400215"/>
                  </a:lnTo>
                  <a:lnTo>
                    <a:pt x="1254216" y="398883"/>
                  </a:lnTo>
                  <a:lnTo>
                    <a:pt x="1252979" y="395075"/>
                  </a:lnTo>
                  <a:lnTo>
                    <a:pt x="1251646" y="392409"/>
                  </a:lnTo>
                  <a:lnTo>
                    <a:pt x="1250409" y="391171"/>
                  </a:lnTo>
                  <a:lnTo>
                    <a:pt x="1249078" y="391171"/>
                  </a:lnTo>
                  <a:lnTo>
                    <a:pt x="1246508" y="391171"/>
                  </a:lnTo>
                  <a:lnTo>
                    <a:pt x="1242607" y="392409"/>
                  </a:lnTo>
                  <a:lnTo>
                    <a:pt x="1241370" y="391171"/>
                  </a:lnTo>
                  <a:lnTo>
                    <a:pt x="1241370" y="389839"/>
                  </a:lnTo>
                  <a:lnTo>
                    <a:pt x="1243939" y="387268"/>
                  </a:lnTo>
                  <a:lnTo>
                    <a:pt x="1242607" y="386031"/>
                  </a:lnTo>
                  <a:lnTo>
                    <a:pt x="1242607" y="383365"/>
                  </a:lnTo>
                  <a:lnTo>
                    <a:pt x="1242607" y="382128"/>
                  </a:lnTo>
                  <a:lnTo>
                    <a:pt x="1243939" y="382128"/>
                  </a:lnTo>
                  <a:lnTo>
                    <a:pt x="1246508" y="382128"/>
                  </a:lnTo>
                  <a:lnTo>
                    <a:pt x="1250409" y="383365"/>
                  </a:lnTo>
                  <a:lnTo>
                    <a:pt x="1251646" y="384698"/>
                  </a:lnTo>
                  <a:lnTo>
                    <a:pt x="1252979" y="386031"/>
                  </a:lnTo>
                  <a:lnTo>
                    <a:pt x="1254216" y="389839"/>
                  </a:lnTo>
                  <a:lnTo>
                    <a:pt x="1256880" y="395075"/>
                  </a:lnTo>
                  <a:lnTo>
                    <a:pt x="1259449" y="397550"/>
                  </a:lnTo>
                  <a:lnTo>
                    <a:pt x="1260686" y="397550"/>
                  </a:lnTo>
                  <a:lnTo>
                    <a:pt x="1262018" y="397550"/>
                  </a:lnTo>
                  <a:lnTo>
                    <a:pt x="1263255" y="396312"/>
                  </a:lnTo>
                  <a:lnTo>
                    <a:pt x="1264588" y="395075"/>
                  </a:lnTo>
                  <a:lnTo>
                    <a:pt x="1264588" y="393742"/>
                  </a:lnTo>
                  <a:lnTo>
                    <a:pt x="1263255" y="392409"/>
                  </a:lnTo>
                  <a:lnTo>
                    <a:pt x="1262018" y="389839"/>
                  </a:lnTo>
                  <a:lnTo>
                    <a:pt x="1260686" y="387268"/>
                  </a:lnTo>
                  <a:lnTo>
                    <a:pt x="1260686" y="386031"/>
                  </a:lnTo>
                  <a:lnTo>
                    <a:pt x="1262018" y="384698"/>
                  </a:lnTo>
                  <a:lnTo>
                    <a:pt x="1264588" y="386031"/>
                  </a:lnTo>
                  <a:lnTo>
                    <a:pt x="1265825" y="387268"/>
                  </a:lnTo>
                  <a:lnTo>
                    <a:pt x="1267156" y="388601"/>
                  </a:lnTo>
                  <a:lnTo>
                    <a:pt x="1267156" y="392409"/>
                  </a:lnTo>
                  <a:lnTo>
                    <a:pt x="1268393" y="396312"/>
                  </a:lnTo>
                  <a:lnTo>
                    <a:pt x="1268393" y="398883"/>
                  </a:lnTo>
                  <a:lnTo>
                    <a:pt x="1268393" y="400215"/>
                  </a:lnTo>
                  <a:lnTo>
                    <a:pt x="1271058" y="400215"/>
                  </a:lnTo>
                  <a:lnTo>
                    <a:pt x="1273627" y="400215"/>
                  </a:lnTo>
                  <a:lnTo>
                    <a:pt x="1276196" y="401453"/>
                  </a:lnTo>
                  <a:lnTo>
                    <a:pt x="1277528" y="404023"/>
                  </a:lnTo>
                  <a:lnTo>
                    <a:pt x="1278765" y="406594"/>
                  </a:lnTo>
                  <a:lnTo>
                    <a:pt x="1277528" y="407927"/>
                  </a:lnTo>
                  <a:lnTo>
                    <a:pt x="1278765" y="409259"/>
                  </a:lnTo>
                  <a:lnTo>
                    <a:pt x="1280098" y="409259"/>
                  </a:lnTo>
                  <a:lnTo>
                    <a:pt x="1281334" y="407927"/>
                  </a:lnTo>
                  <a:lnTo>
                    <a:pt x="1281334" y="406594"/>
                  </a:lnTo>
                  <a:lnTo>
                    <a:pt x="1280098" y="402786"/>
                  </a:lnTo>
                  <a:lnTo>
                    <a:pt x="1278765" y="398883"/>
                  </a:lnTo>
                  <a:lnTo>
                    <a:pt x="1280098" y="397550"/>
                  </a:lnTo>
                  <a:lnTo>
                    <a:pt x="1280098" y="395075"/>
                  </a:lnTo>
                  <a:lnTo>
                    <a:pt x="1281334" y="392409"/>
                  </a:lnTo>
                  <a:lnTo>
                    <a:pt x="1282666" y="391171"/>
                  </a:lnTo>
                  <a:lnTo>
                    <a:pt x="1281334" y="387268"/>
                  </a:lnTo>
                  <a:lnTo>
                    <a:pt x="1280098" y="382128"/>
                  </a:lnTo>
                  <a:lnTo>
                    <a:pt x="1278765" y="378225"/>
                  </a:lnTo>
                  <a:lnTo>
                    <a:pt x="1277528" y="374321"/>
                  </a:lnTo>
                  <a:lnTo>
                    <a:pt x="1277528" y="373084"/>
                  </a:lnTo>
                  <a:lnTo>
                    <a:pt x="1274864" y="373084"/>
                  </a:lnTo>
                  <a:lnTo>
                    <a:pt x="1273627" y="374321"/>
                  </a:lnTo>
                  <a:lnTo>
                    <a:pt x="1273627" y="376987"/>
                  </a:lnTo>
                  <a:lnTo>
                    <a:pt x="1273627" y="378225"/>
                  </a:lnTo>
                  <a:lnTo>
                    <a:pt x="1272295" y="379557"/>
                  </a:lnTo>
                  <a:lnTo>
                    <a:pt x="1271058" y="379557"/>
                  </a:lnTo>
                  <a:lnTo>
                    <a:pt x="1268393" y="379557"/>
                  </a:lnTo>
                  <a:lnTo>
                    <a:pt x="1267156" y="379557"/>
                  </a:lnTo>
                  <a:lnTo>
                    <a:pt x="1264588" y="376987"/>
                  </a:lnTo>
                  <a:lnTo>
                    <a:pt x="1264588" y="375654"/>
                  </a:lnTo>
                  <a:lnTo>
                    <a:pt x="1265825" y="374321"/>
                  </a:lnTo>
                  <a:lnTo>
                    <a:pt x="1268393" y="373084"/>
                  </a:lnTo>
                  <a:lnTo>
                    <a:pt x="1271058" y="373084"/>
                  </a:lnTo>
                  <a:lnTo>
                    <a:pt x="1271058" y="371751"/>
                  </a:lnTo>
                  <a:lnTo>
                    <a:pt x="1271058" y="370514"/>
                  </a:lnTo>
                  <a:lnTo>
                    <a:pt x="1269726" y="370514"/>
                  </a:lnTo>
                  <a:lnTo>
                    <a:pt x="1265825" y="369181"/>
                  </a:lnTo>
                  <a:lnTo>
                    <a:pt x="1262018" y="369181"/>
                  </a:lnTo>
                  <a:lnTo>
                    <a:pt x="1256880" y="365373"/>
                  </a:lnTo>
                  <a:lnTo>
                    <a:pt x="1251646" y="364040"/>
                  </a:lnTo>
                  <a:lnTo>
                    <a:pt x="1250409" y="364040"/>
                  </a:lnTo>
                  <a:lnTo>
                    <a:pt x="1247841" y="366610"/>
                  </a:lnTo>
                  <a:lnTo>
                    <a:pt x="1242607" y="369181"/>
                  </a:lnTo>
                  <a:lnTo>
                    <a:pt x="1240038" y="370514"/>
                  </a:lnTo>
                  <a:lnTo>
                    <a:pt x="1237469" y="369181"/>
                  </a:lnTo>
                  <a:lnTo>
                    <a:pt x="1232331" y="365373"/>
                  </a:lnTo>
                  <a:lnTo>
                    <a:pt x="1227097" y="362707"/>
                  </a:lnTo>
                  <a:lnTo>
                    <a:pt x="1227097" y="361470"/>
                  </a:lnTo>
                  <a:lnTo>
                    <a:pt x="1227097" y="360137"/>
                  </a:lnTo>
                  <a:lnTo>
                    <a:pt x="1228429" y="360137"/>
                  </a:lnTo>
                  <a:lnTo>
                    <a:pt x="1229761" y="361470"/>
                  </a:lnTo>
                  <a:lnTo>
                    <a:pt x="1236136" y="362707"/>
                  </a:lnTo>
                  <a:lnTo>
                    <a:pt x="1243939" y="362707"/>
                  </a:lnTo>
                  <a:lnTo>
                    <a:pt x="1246508" y="362707"/>
                  </a:lnTo>
                  <a:lnTo>
                    <a:pt x="1250409" y="360137"/>
                  </a:lnTo>
                  <a:lnTo>
                    <a:pt x="1251646" y="360137"/>
                  </a:lnTo>
                  <a:lnTo>
                    <a:pt x="1255548" y="362707"/>
                  </a:lnTo>
                  <a:lnTo>
                    <a:pt x="1260686" y="362707"/>
                  </a:lnTo>
                  <a:lnTo>
                    <a:pt x="1262018" y="362707"/>
                  </a:lnTo>
                  <a:lnTo>
                    <a:pt x="1262018" y="360137"/>
                  </a:lnTo>
                  <a:lnTo>
                    <a:pt x="1263255" y="357566"/>
                  </a:lnTo>
                  <a:lnTo>
                    <a:pt x="1264588" y="354996"/>
                  </a:lnTo>
                  <a:lnTo>
                    <a:pt x="1264588" y="353758"/>
                  </a:lnTo>
                  <a:lnTo>
                    <a:pt x="1263255" y="352426"/>
                  </a:lnTo>
                  <a:lnTo>
                    <a:pt x="1258117" y="352426"/>
                  </a:lnTo>
                  <a:lnTo>
                    <a:pt x="1251646" y="352426"/>
                  </a:lnTo>
                  <a:lnTo>
                    <a:pt x="1246508" y="352426"/>
                  </a:lnTo>
                  <a:lnTo>
                    <a:pt x="1241370" y="353758"/>
                  </a:lnTo>
                  <a:lnTo>
                    <a:pt x="1240038" y="352426"/>
                  </a:lnTo>
                  <a:lnTo>
                    <a:pt x="1238801" y="351093"/>
                  </a:lnTo>
                  <a:lnTo>
                    <a:pt x="1238801" y="348523"/>
                  </a:lnTo>
                  <a:lnTo>
                    <a:pt x="1237469" y="347285"/>
                  </a:lnTo>
                  <a:lnTo>
                    <a:pt x="1236136" y="347285"/>
                  </a:lnTo>
                  <a:lnTo>
                    <a:pt x="1227097" y="347285"/>
                  </a:lnTo>
                  <a:lnTo>
                    <a:pt x="1218153" y="349855"/>
                  </a:lnTo>
                  <a:lnTo>
                    <a:pt x="1216821" y="349855"/>
                  </a:lnTo>
                  <a:lnTo>
                    <a:pt x="1211682" y="347285"/>
                  </a:lnTo>
                  <a:lnTo>
                    <a:pt x="1207781" y="344714"/>
                  </a:lnTo>
                  <a:lnTo>
                    <a:pt x="1207781" y="343382"/>
                  </a:lnTo>
                  <a:lnTo>
                    <a:pt x="1207781" y="342049"/>
                  </a:lnTo>
                  <a:lnTo>
                    <a:pt x="1210445" y="340811"/>
                  </a:lnTo>
                  <a:lnTo>
                    <a:pt x="1210445" y="339479"/>
                  </a:lnTo>
                  <a:lnTo>
                    <a:pt x="1210445" y="336908"/>
                  </a:lnTo>
                  <a:lnTo>
                    <a:pt x="1209113" y="334338"/>
                  </a:lnTo>
                  <a:lnTo>
                    <a:pt x="1207781" y="333005"/>
                  </a:lnTo>
                  <a:lnTo>
                    <a:pt x="1206544" y="333005"/>
                  </a:lnTo>
                  <a:lnTo>
                    <a:pt x="1203880" y="334338"/>
                  </a:lnTo>
                  <a:lnTo>
                    <a:pt x="1202643" y="333005"/>
                  </a:lnTo>
                  <a:lnTo>
                    <a:pt x="1200073" y="330435"/>
                  </a:lnTo>
                  <a:lnTo>
                    <a:pt x="1200073" y="327864"/>
                  </a:lnTo>
                  <a:lnTo>
                    <a:pt x="1200073" y="326627"/>
                  </a:lnTo>
                  <a:lnTo>
                    <a:pt x="1198741" y="324056"/>
                  </a:lnTo>
                  <a:lnTo>
                    <a:pt x="1198741" y="322724"/>
                  </a:lnTo>
                  <a:lnTo>
                    <a:pt x="1197409" y="322724"/>
                  </a:lnTo>
                  <a:lnTo>
                    <a:pt x="1196172" y="324056"/>
                  </a:lnTo>
                  <a:lnTo>
                    <a:pt x="1191034" y="324056"/>
                  </a:lnTo>
                  <a:lnTo>
                    <a:pt x="1189702" y="322724"/>
                  </a:lnTo>
                  <a:lnTo>
                    <a:pt x="1188465" y="322724"/>
                  </a:lnTo>
                  <a:lnTo>
                    <a:pt x="1188465" y="318916"/>
                  </a:lnTo>
                  <a:lnTo>
                    <a:pt x="1187133" y="317583"/>
                  </a:lnTo>
                  <a:lnTo>
                    <a:pt x="1184563" y="316250"/>
                  </a:lnTo>
                  <a:lnTo>
                    <a:pt x="1181995" y="317583"/>
                  </a:lnTo>
                  <a:lnTo>
                    <a:pt x="1179425" y="317583"/>
                  </a:lnTo>
                  <a:lnTo>
                    <a:pt x="1175524" y="315013"/>
                  </a:lnTo>
                  <a:lnTo>
                    <a:pt x="1170386" y="311109"/>
                  </a:lnTo>
                  <a:lnTo>
                    <a:pt x="1166485" y="305969"/>
                  </a:lnTo>
                  <a:lnTo>
                    <a:pt x="1166485" y="303398"/>
                  </a:lnTo>
                  <a:lnTo>
                    <a:pt x="1166485" y="300733"/>
                  </a:lnTo>
                  <a:lnTo>
                    <a:pt x="1165152" y="298162"/>
                  </a:lnTo>
                  <a:lnTo>
                    <a:pt x="1163915" y="296925"/>
                  </a:lnTo>
                  <a:lnTo>
                    <a:pt x="1162583" y="295592"/>
                  </a:lnTo>
                  <a:lnTo>
                    <a:pt x="1161346" y="296925"/>
                  </a:lnTo>
                  <a:lnTo>
                    <a:pt x="1157445" y="296925"/>
                  </a:lnTo>
                  <a:lnTo>
                    <a:pt x="1157445" y="295592"/>
                  </a:lnTo>
                  <a:lnTo>
                    <a:pt x="1156208" y="295592"/>
                  </a:lnTo>
                  <a:lnTo>
                    <a:pt x="1156208" y="293022"/>
                  </a:lnTo>
                  <a:lnTo>
                    <a:pt x="1158777" y="290451"/>
                  </a:lnTo>
                  <a:lnTo>
                    <a:pt x="1160014" y="290451"/>
                  </a:lnTo>
                  <a:lnTo>
                    <a:pt x="1160014" y="289118"/>
                  </a:lnTo>
                  <a:lnTo>
                    <a:pt x="1161346" y="289118"/>
                  </a:lnTo>
                  <a:lnTo>
                    <a:pt x="1163915" y="290451"/>
                  </a:lnTo>
                  <a:lnTo>
                    <a:pt x="1165152" y="293022"/>
                  </a:lnTo>
                  <a:lnTo>
                    <a:pt x="1167816" y="295592"/>
                  </a:lnTo>
                  <a:lnTo>
                    <a:pt x="1169053" y="298162"/>
                  </a:lnTo>
                  <a:lnTo>
                    <a:pt x="1170386" y="298162"/>
                  </a:lnTo>
                  <a:lnTo>
                    <a:pt x="1170386" y="295592"/>
                  </a:lnTo>
                  <a:lnTo>
                    <a:pt x="1171718" y="294355"/>
                  </a:lnTo>
                  <a:lnTo>
                    <a:pt x="1174287" y="291689"/>
                  </a:lnTo>
                  <a:lnTo>
                    <a:pt x="1175524" y="293022"/>
                  </a:lnTo>
                  <a:lnTo>
                    <a:pt x="1175524" y="294355"/>
                  </a:lnTo>
                  <a:lnTo>
                    <a:pt x="1175524" y="295592"/>
                  </a:lnTo>
                  <a:lnTo>
                    <a:pt x="1172955" y="296925"/>
                  </a:lnTo>
                  <a:lnTo>
                    <a:pt x="1171718" y="298162"/>
                  </a:lnTo>
                  <a:lnTo>
                    <a:pt x="1171718" y="299495"/>
                  </a:lnTo>
                  <a:lnTo>
                    <a:pt x="1172955" y="303398"/>
                  </a:lnTo>
                  <a:lnTo>
                    <a:pt x="1175524" y="307206"/>
                  </a:lnTo>
                  <a:lnTo>
                    <a:pt x="1178093" y="308539"/>
                  </a:lnTo>
                  <a:lnTo>
                    <a:pt x="1179425" y="309777"/>
                  </a:lnTo>
                  <a:lnTo>
                    <a:pt x="1181995" y="308539"/>
                  </a:lnTo>
                  <a:lnTo>
                    <a:pt x="1183231" y="308539"/>
                  </a:lnTo>
                  <a:lnTo>
                    <a:pt x="1183231" y="307206"/>
                  </a:lnTo>
                  <a:lnTo>
                    <a:pt x="1185896" y="307206"/>
                  </a:lnTo>
                  <a:lnTo>
                    <a:pt x="1187133" y="307206"/>
                  </a:lnTo>
                  <a:lnTo>
                    <a:pt x="1187133" y="308539"/>
                  </a:lnTo>
                  <a:lnTo>
                    <a:pt x="1187133" y="311109"/>
                  </a:lnTo>
                  <a:lnTo>
                    <a:pt x="1189702" y="312442"/>
                  </a:lnTo>
                  <a:lnTo>
                    <a:pt x="1191034" y="312442"/>
                  </a:lnTo>
                  <a:lnTo>
                    <a:pt x="1192271" y="309777"/>
                  </a:lnTo>
                  <a:lnTo>
                    <a:pt x="1192271" y="308539"/>
                  </a:lnTo>
                  <a:lnTo>
                    <a:pt x="1192271" y="307206"/>
                  </a:lnTo>
                  <a:lnTo>
                    <a:pt x="1193603" y="307206"/>
                  </a:lnTo>
                  <a:lnTo>
                    <a:pt x="1194840" y="308539"/>
                  </a:lnTo>
                  <a:lnTo>
                    <a:pt x="1196172" y="308539"/>
                  </a:lnTo>
                  <a:lnTo>
                    <a:pt x="1196172" y="309777"/>
                  </a:lnTo>
                  <a:lnTo>
                    <a:pt x="1194840" y="311109"/>
                  </a:lnTo>
                  <a:lnTo>
                    <a:pt x="1194840" y="313680"/>
                  </a:lnTo>
                  <a:lnTo>
                    <a:pt x="1196172" y="315013"/>
                  </a:lnTo>
                  <a:lnTo>
                    <a:pt x="1198741" y="315013"/>
                  </a:lnTo>
                  <a:lnTo>
                    <a:pt x="1200073" y="313680"/>
                  </a:lnTo>
                  <a:lnTo>
                    <a:pt x="1202643" y="313680"/>
                  </a:lnTo>
                  <a:lnTo>
                    <a:pt x="1205211" y="313680"/>
                  </a:lnTo>
                  <a:lnTo>
                    <a:pt x="1206544" y="313680"/>
                  </a:lnTo>
                  <a:lnTo>
                    <a:pt x="1206544" y="315013"/>
                  </a:lnTo>
                  <a:lnTo>
                    <a:pt x="1206544" y="316250"/>
                  </a:lnTo>
                  <a:lnTo>
                    <a:pt x="1206544" y="318916"/>
                  </a:lnTo>
                  <a:lnTo>
                    <a:pt x="1207781" y="322724"/>
                  </a:lnTo>
                  <a:lnTo>
                    <a:pt x="1207781" y="324056"/>
                  </a:lnTo>
                  <a:lnTo>
                    <a:pt x="1209113" y="325294"/>
                  </a:lnTo>
                  <a:lnTo>
                    <a:pt x="1214251" y="326627"/>
                  </a:lnTo>
                  <a:lnTo>
                    <a:pt x="1215583" y="327864"/>
                  </a:lnTo>
                  <a:lnTo>
                    <a:pt x="1216821" y="331768"/>
                  </a:lnTo>
                  <a:lnTo>
                    <a:pt x="1216821" y="336908"/>
                  </a:lnTo>
                  <a:lnTo>
                    <a:pt x="1216821" y="338241"/>
                  </a:lnTo>
                  <a:lnTo>
                    <a:pt x="1219390" y="340811"/>
                  </a:lnTo>
                  <a:lnTo>
                    <a:pt x="1222054" y="342049"/>
                  </a:lnTo>
                  <a:lnTo>
                    <a:pt x="1223291" y="342049"/>
                  </a:lnTo>
                  <a:lnTo>
                    <a:pt x="1224528" y="342049"/>
                  </a:lnTo>
                  <a:lnTo>
                    <a:pt x="1225860" y="342049"/>
                  </a:lnTo>
                  <a:lnTo>
                    <a:pt x="1225860" y="340811"/>
                  </a:lnTo>
                  <a:lnTo>
                    <a:pt x="1223291" y="339479"/>
                  </a:lnTo>
                  <a:lnTo>
                    <a:pt x="1224528" y="338241"/>
                  </a:lnTo>
                  <a:lnTo>
                    <a:pt x="1225860" y="335575"/>
                  </a:lnTo>
                  <a:lnTo>
                    <a:pt x="1227097" y="334338"/>
                  </a:lnTo>
                  <a:lnTo>
                    <a:pt x="1227097" y="333005"/>
                  </a:lnTo>
                  <a:lnTo>
                    <a:pt x="1227097" y="331768"/>
                  </a:lnTo>
                  <a:lnTo>
                    <a:pt x="1220722" y="326627"/>
                  </a:lnTo>
                  <a:lnTo>
                    <a:pt x="1218153" y="324056"/>
                  </a:lnTo>
                  <a:lnTo>
                    <a:pt x="1216821" y="320153"/>
                  </a:lnTo>
                  <a:lnTo>
                    <a:pt x="1216821" y="318916"/>
                  </a:lnTo>
                  <a:lnTo>
                    <a:pt x="1218153" y="317583"/>
                  </a:lnTo>
                  <a:lnTo>
                    <a:pt x="1220722" y="318916"/>
                  </a:lnTo>
                  <a:lnTo>
                    <a:pt x="1222054" y="320153"/>
                  </a:lnTo>
                  <a:lnTo>
                    <a:pt x="1224528" y="324056"/>
                  </a:lnTo>
                  <a:lnTo>
                    <a:pt x="1227097" y="327864"/>
                  </a:lnTo>
                  <a:lnTo>
                    <a:pt x="1228429" y="327864"/>
                  </a:lnTo>
                  <a:lnTo>
                    <a:pt x="1230998" y="330435"/>
                  </a:lnTo>
                  <a:lnTo>
                    <a:pt x="1230998" y="331768"/>
                  </a:lnTo>
                  <a:lnTo>
                    <a:pt x="1229761" y="333005"/>
                  </a:lnTo>
                  <a:lnTo>
                    <a:pt x="1229761" y="335575"/>
                  </a:lnTo>
                  <a:lnTo>
                    <a:pt x="1229761" y="336908"/>
                  </a:lnTo>
                  <a:lnTo>
                    <a:pt x="1230998" y="336908"/>
                  </a:lnTo>
                  <a:lnTo>
                    <a:pt x="1232331" y="338241"/>
                  </a:lnTo>
                  <a:lnTo>
                    <a:pt x="1233568" y="339479"/>
                  </a:lnTo>
                  <a:lnTo>
                    <a:pt x="1234900" y="338241"/>
                  </a:lnTo>
                  <a:lnTo>
                    <a:pt x="1236136" y="338241"/>
                  </a:lnTo>
                  <a:lnTo>
                    <a:pt x="1234900" y="335575"/>
                  </a:lnTo>
                  <a:lnTo>
                    <a:pt x="1234900" y="333005"/>
                  </a:lnTo>
                  <a:lnTo>
                    <a:pt x="1236136" y="333005"/>
                  </a:lnTo>
                  <a:lnTo>
                    <a:pt x="1238801" y="333005"/>
                  </a:lnTo>
                  <a:lnTo>
                    <a:pt x="1240038" y="335575"/>
                  </a:lnTo>
                  <a:lnTo>
                    <a:pt x="1240038" y="336908"/>
                  </a:lnTo>
                  <a:lnTo>
                    <a:pt x="1238801" y="338241"/>
                  </a:lnTo>
                  <a:lnTo>
                    <a:pt x="1237469" y="338241"/>
                  </a:lnTo>
                  <a:lnTo>
                    <a:pt x="1237469" y="339479"/>
                  </a:lnTo>
                  <a:lnTo>
                    <a:pt x="1238801" y="340811"/>
                  </a:lnTo>
                  <a:lnTo>
                    <a:pt x="1243939" y="343382"/>
                  </a:lnTo>
                  <a:lnTo>
                    <a:pt x="1250409" y="344714"/>
                  </a:lnTo>
                  <a:lnTo>
                    <a:pt x="1251646" y="344714"/>
                  </a:lnTo>
                  <a:lnTo>
                    <a:pt x="1251646" y="343382"/>
                  </a:lnTo>
                  <a:lnTo>
                    <a:pt x="1250409" y="340811"/>
                  </a:lnTo>
                  <a:lnTo>
                    <a:pt x="1252979" y="340811"/>
                  </a:lnTo>
                  <a:lnTo>
                    <a:pt x="1254216" y="340811"/>
                  </a:lnTo>
                  <a:lnTo>
                    <a:pt x="1255548" y="340811"/>
                  </a:lnTo>
                  <a:lnTo>
                    <a:pt x="1256880" y="342049"/>
                  </a:lnTo>
                  <a:lnTo>
                    <a:pt x="1258117" y="340811"/>
                  </a:lnTo>
                  <a:lnTo>
                    <a:pt x="1259449" y="340811"/>
                  </a:lnTo>
                  <a:lnTo>
                    <a:pt x="1259449" y="338241"/>
                  </a:lnTo>
                  <a:lnTo>
                    <a:pt x="1258117" y="336908"/>
                  </a:lnTo>
                  <a:lnTo>
                    <a:pt x="1256880" y="335575"/>
                  </a:lnTo>
                  <a:lnTo>
                    <a:pt x="1255548" y="335575"/>
                  </a:lnTo>
                  <a:lnTo>
                    <a:pt x="1254216" y="338241"/>
                  </a:lnTo>
                  <a:lnTo>
                    <a:pt x="1252979" y="336908"/>
                  </a:lnTo>
                  <a:lnTo>
                    <a:pt x="1254216" y="335575"/>
                  </a:lnTo>
                  <a:lnTo>
                    <a:pt x="1254216" y="334338"/>
                  </a:lnTo>
                  <a:lnTo>
                    <a:pt x="1252979" y="334338"/>
                  </a:lnTo>
                  <a:lnTo>
                    <a:pt x="1251646" y="334338"/>
                  </a:lnTo>
                  <a:lnTo>
                    <a:pt x="1247841" y="334338"/>
                  </a:lnTo>
                  <a:lnTo>
                    <a:pt x="1247841" y="333005"/>
                  </a:lnTo>
                  <a:lnTo>
                    <a:pt x="1246508" y="331768"/>
                  </a:lnTo>
                  <a:lnTo>
                    <a:pt x="1246508" y="329197"/>
                  </a:lnTo>
                  <a:lnTo>
                    <a:pt x="1247841" y="329197"/>
                  </a:lnTo>
                  <a:lnTo>
                    <a:pt x="1249078" y="327864"/>
                  </a:lnTo>
                  <a:lnTo>
                    <a:pt x="1249078" y="326627"/>
                  </a:lnTo>
                  <a:lnTo>
                    <a:pt x="1246508" y="325294"/>
                  </a:lnTo>
                  <a:lnTo>
                    <a:pt x="1246508" y="322724"/>
                  </a:lnTo>
                  <a:lnTo>
                    <a:pt x="1247841" y="321391"/>
                  </a:lnTo>
                  <a:lnTo>
                    <a:pt x="1247841" y="320153"/>
                  </a:lnTo>
                  <a:lnTo>
                    <a:pt x="1249078" y="320153"/>
                  </a:lnTo>
                  <a:lnTo>
                    <a:pt x="1251646" y="321391"/>
                  </a:lnTo>
                  <a:lnTo>
                    <a:pt x="1252979" y="322724"/>
                  </a:lnTo>
                  <a:lnTo>
                    <a:pt x="1252979" y="325294"/>
                  </a:lnTo>
                  <a:lnTo>
                    <a:pt x="1255548" y="325294"/>
                  </a:lnTo>
                  <a:lnTo>
                    <a:pt x="1255548" y="326627"/>
                  </a:lnTo>
                  <a:lnTo>
                    <a:pt x="1256880" y="325294"/>
                  </a:lnTo>
                  <a:lnTo>
                    <a:pt x="1256880" y="324056"/>
                  </a:lnTo>
                  <a:lnTo>
                    <a:pt x="1256880" y="322724"/>
                  </a:lnTo>
                  <a:lnTo>
                    <a:pt x="1256880" y="321391"/>
                  </a:lnTo>
                  <a:lnTo>
                    <a:pt x="1255548" y="318916"/>
                  </a:lnTo>
                  <a:lnTo>
                    <a:pt x="1254216" y="317583"/>
                  </a:lnTo>
                  <a:lnTo>
                    <a:pt x="1252979" y="316250"/>
                  </a:lnTo>
                  <a:lnTo>
                    <a:pt x="1251646" y="316250"/>
                  </a:lnTo>
                  <a:lnTo>
                    <a:pt x="1249078" y="317583"/>
                  </a:lnTo>
                  <a:lnTo>
                    <a:pt x="1247841" y="315013"/>
                  </a:lnTo>
                  <a:lnTo>
                    <a:pt x="1245176" y="312442"/>
                  </a:lnTo>
                  <a:lnTo>
                    <a:pt x="1245176" y="309777"/>
                  </a:lnTo>
                  <a:lnTo>
                    <a:pt x="1245176" y="308539"/>
                  </a:lnTo>
                  <a:lnTo>
                    <a:pt x="1246508" y="307206"/>
                  </a:lnTo>
                  <a:lnTo>
                    <a:pt x="1247841" y="307206"/>
                  </a:lnTo>
                  <a:lnTo>
                    <a:pt x="1249078" y="307206"/>
                  </a:lnTo>
                  <a:lnTo>
                    <a:pt x="1250409" y="307206"/>
                  </a:lnTo>
                  <a:lnTo>
                    <a:pt x="1251646" y="307206"/>
                  </a:lnTo>
                  <a:lnTo>
                    <a:pt x="1254216" y="305969"/>
                  </a:lnTo>
                  <a:lnTo>
                    <a:pt x="1255548" y="304636"/>
                  </a:lnTo>
                  <a:lnTo>
                    <a:pt x="1255548" y="303398"/>
                  </a:lnTo>
                  <a:lnTo>
                    <a:pt x="1255548" y="302066"/>
                  </a:lnTo>
                  <a:lnTo>
                    <a:pt x="1252979" y="300733"/>
                  </a:lnTo>
                  <a:lnTo>
                    <a:pt x="1250409" y="300733"/>
                  </a:lnTo>
                  <a:lnTo>
                    <a:pt x="1249078" y="299495"/>
                  </a:lnTo>
                  <a:lnTo>
                    <a:pt x="1247841" y="298162"/>
                  </a:lnTo>
                  <a:lnTo>
                    <a:pt x="1247841" y="295592"/>
                  </a:lnTo>
                  <a:lnTo>
                    <a:pt x="1246508" y="294355"/>
                  </a:lnTo>
                  <a:lnTo>
                    <a:pt x="1245176" y="293022"/>
                  </a:lnTo>
                  <a:lnTo>
                    <a:pt x="1243939" y="293022"/>
                  </a:lnTo>
                  <a:lnTo>
                    <a:pt x="1242607" y="293022"/>
                  </a:lnTo>
                  <a:lnTo>
                    <a:pt x="1242607" y="294355"/>
                  </a:lnTo>
                  <a:lnTo>
                    <a:pt x="1238801" y="294355"/>
                  </a:lnTo>
                  <a:lnTo>
                    <a:pt x="1233568" y="293022"/>
                  </a:lnTo>
                  <a:lnTo>
                    <a:pt x="1229761" y="293022"/>
                  </a:lnTo>
                  <a:lnTo>
                    <a:pt x="1227097" y="290451"/>
                  </a:lnTo>
                  <a:lnTo>
                    <a:pt x="1224528" y="289118"/>
                  </a:lnTo>
                  <a:lnTo>
                    <a:pt x="1224528" y="287881"/>
                  </a:lnTo>
                  <a:lnTo>
                    <a:pt x="1224528" y="286548"/>
                  </a:lnTo>
                  <a:lnTo>
                    <a:pt x="1227097" y="285311"/>
                  </a:lnTo>
                  <a:lnTo>
                    <a:pt x="1230998" y="285311"/>
                  </a:lnTo>
                  <a:lnTo>
                    <a:pt x="1232331" y="285311"/>
                  </a:lnTo>
                  <a:lnTo>
                    <a:pt x="1233568" y="285311"/>
                  </a:lnTo>
                  <a:lnTo>
                    <a:pt x="1234900" y="285311"/>
                  </a:lnTo>
                  <a:lnTo>
                    <a:pt x="1236136" y="287881"/>
                  </a:lnTo>
                  <a:lnTo>
                    <a:pt x="1240038" y="289118"/>
                  </a:lnTo>
                  <a:lnTo>
                    <a:pt x="1241370" y="289118"/>
                  </a:lnTo>
                  <a:lnTo>
                    <a:pt x="1243939" y="287881"/>
                  </a:lnTo>
                  <a:lnTo>
                    <a:pt x="1246508" y="287881"/>
                  </a:lnTo>
                  <a:lnTo>
                    <a:pt x="1247841" y="287881"/>
                  </a:lnTo>
                  <a:lnTo>
                    <a:pt x="1250409" y="291689"/>
                  </a:lnTo>
                  <a:lnTo>
                    <a:pt x="1251646" y="293022"/>
                  </a:lnTo>
                  <a:lnTo>
                    <a:pt x="1252979" y="294355"/>
                  </a:lnTo>
                  <a:lnTo>
                    <a:pt x="1254216" y="296925"/>
                  </a:lnTo>
                  <a:lnTo>
                    <a:pt x="1255548" y="296925"/>
                  </a:lnTo>
                  <a:lnTo>
                    <a:pt x="1256880" y="294355"/>
                  </a:lnTo>
                  <a:lnTo>
                    <a:pt x="1258117" y="291689"/>
                  </a:lnTo>
                  <a:lnTo>
                    <a:pt x="1259449" y="287881"/>
                  </a:lnTo>
                  <a:lnTo>
                    <a:pt x="1259449" y="282740"/>
                  </a:lnTo>
                  <a:lnTo>
                    <a:pt x="1260686" y="280075"/>
                  </a:lnTo>
                  <a:lnTo>
                    <a:pt x="1260686" y="278837"/>
                  </a:lnTo>
                  <a:lnTo>
                    <a:pt x="1259449" y="277504"/>
                  </a:lnTo>
                  <a:lnTo>
                    <a:pt x="1258117" y="277504"/>
                  </a:lnTo>
                  <a:lnTo>
                    <a:pt x="1256880" y="278837"/>
                  </a:lnTo>
                  <a:lnTo>
                    <a:pt x="1255548" y="281407"/>
                  </a:lnTo>
                  <a:lnTo>
                    <a:pt x="1251646" y="282740"/>
                  </a:lnTo>
                  <a:lnTo>
                    <a:pt x="1250409" y="283978"/>
                  </a:lnTo>
                  <a:lnTo>
                    <a:pt x="1249078" y="282740"/>
                  </a:lnTo>
                  <a:lnTo>
                    <a:pt x="1246508" y="280075"/>
                  </a:lnTo>
                  <a:lnTo>
                    <a:pt x="1242607" y="276267"/>
                  </a:lnTo>
                  <a:lnTo>
                    <a:pt x="1242607" y="274934"/>
                  </a:lnTo>
                  <a:lnTo>
                    <a:pt x="1243939" y="274934"/>
                  </a:lnTo>
                  <a:lnTo>
                    <a:pt x="1245176" y="274934"/>
                  </a:lnTo>
                  <a:lnTo>
                    <a:pt x="1249078" y="276267"/>
                  </a:lnTo>
                  <a:lnTo>
                    <a:pt x="1252979" y="277504"/>
                  </a:lnTo>
                  <a:lnTo>
                    <a:pt x="1254216" y="277504"/>
                  </a:lnTo>
                  <a:lnTo>
                    <a:pt x="1254216" y="276267"/>
                  </a:lnTo>
                  <a:lnTo>
                    <a:pt x="1255548" y="274934"/>
                  </a:lnTo>
                  <a:lnTo>
                    <a:pt x="1254216" y="273696"/>
                  </a:lnTo>
                  <a:lnTo>
                    <a:pt x="1252979" y="272364"/>
                  </a:lnTo>
                  <a:lnTo>
                    <a:pt x="1245176" y="269793"/>
                  </a:lnTo>
                  <a:lnTo>
                    <a:pt x="1237469" y="268460"/>
                  </a:lnTo>
                  <a:lnTo>
                    <a:pt x="1234900" y="267223"/>
                  </a:lnTo>
                  <a:lnTo>
                    <a:pt x="1232331" y="268460"/>
                  </a:lnTo>
                  <a:lnTo>
                    <a:pt x="1230998" y="268460"/>
                  </a:lnTo>
                  <a:lnTo>
                    <a:pt x="1230998" y="269793"/>
                  </a:lnTo>
                  <a:lnTo>
                    <a:pt x="1232331" y="272364"/>
                  </a:lnTo>
                  <a:lnTo>
                    <a:pt x="1233568" y="273696"/>
                  </a:lnTo>
                  <a:lnTo>
                    <a:pt x="1233568" y="274934"/>
                  </a:lnTo>
                  <a:lnTo>
                    <a:pt x="1232331" y="274934"/>
                  </a:lnTo>
                  <a:lnTo>
                    <a:pt x="1230998" y="274934"/>
                  </a:lnTo>
                  <a:lnTo>
                    <a:pt x="1228429" y="273696"/>
                  </a:lnTo>
                  <a:lnTo>
                    <a:pt x="1228429" y="271126"/>
                  </a:lnTo>
                  <a:lnTo>
                    <a:pt x="1228429" y="269793"/>
                  </a:lnTo>
                  <a:lnTo>
                    <a:pt x="1227097" y="268460"/>
                  </a:lnTo>
                  <a:lnTo>
                    <a:pt x="1222054" y="265890"/>
                  </a:lnTo>
                  <a:lnTo>
                    <a:pt x="1219390" y="264652"/>
                  </a:lnTo>
                  <a:lnTo>
                    <a:pt x="1218153" y="265890"/>
                  </a:lnTo>
                  <a:lnTo>
                    <a:pt x="1216821" y="265890"/>
                  </a:lnTo>
                  <a:lnTo>
                    <a:pt x="1216821" y="267223"/>
                  </a:lnTo>
                  <a:lnTo>
                    <a:pt x="1215583" y="271126"/>
                  </a:lnTo>
                  <a:lnTo>
                    <a:pt x="1215583" y="273696"/>
                  </a:lnTo>
                  <a:lnTo>
                    <a:pt x="1214251" y="274934"/>
                  </a:lnTo>
                  <a:lnTo>
                    <a:pt x="1214251" y="276267"/>
                  </a:lnTo>
                  <a:lnTo>
                    <a:pt x="1212919" y="274934"/>
                  </a:lnTo>
                  <a:lnTo>
                    <a:pt x="1211682" y="271126"/>
                  </a:lnTo>
                  <a:lnTo>
                    <a:pt x="1212919" y="268460"/>
                  </a:lnTo>
                  <a:lnTo>
                    <a:pt x="1211682" y="268460"/>
                  </a:lnTo>
                  <a:lnTo>
                    <a:pt x="1211682" y="267223"/>
                  </a:lnTo>
                  <a:lnTo>
                    <a:pt x="1209113" y="268460"/>
                  </a:lnTo>
                  <a:lnTo>
                    <a:pt x="1207781" y="268460"/>
                  </a:lnTo>
                  <a:lnTo>
                    <a:pt x="1207781" y="265890"/>
                  </a:lnTo>
                  <a:lnTo>
                    <a:pt x="1207781" y="264652"/>
                  </a:lnTo>
                  <a:lnTo>
                    <a:pt x="1211682" y="264652"/>
                  </a:lnTo>
                  <a:lnTo>
                    <a:pt x="1214251" y="262082"/>
                  </a:lnTo>
                  <a:lnTo>
                    <a:pt x="1215583" y="262082"/>
                  </a:lnTo>
                  <a:lnTo>
                    <a:pt x="1214251" y="260749"/>
                  </a:lnTo>
                  <a:lnTo>
                    <a:pt x="1212919" y="259416"/>
                  </a:lnTo>
                  <a:lnTo>
                    <a:pt x="1210445" y="258179"/>
                  </a:lnTo>
                  <a:lnTo>
                    <a:pt x="1206544" y="256941"/>
                  </a:lnTo>
                  <a:lnTo>
                    <a:pt x="1205211" y="256941"/>
                  </a:lnTo>
                  <a:lnTo>
                    <a:pt x="1201310" y="256941"/>
                  </a:lnTo>
                  <a:lnTo>
                    <a:pt x="1201310" y="258179"/>
                  </a:lnTo>
                  <a:lnTo>
                    <a:pt x="1201310" y="259416"/>
                  </a:lnTo>
                  <a:lnTo>
                    <a:pt x="1201310" y="262082"/>
                  </a:lnTo>
                  <a:lnTo>
                    <a:pt x="1202643" y="264652"/>
                  </a:lnTo>
                  <a:lnTo>
                    <a:pt x="1202643" y="265890"/>
                  </a:lnTo>
                  <a:lnTo>
                    <a:pt x="1202643" y="267223"/>
                  </a:lnTo>
                  <a:lnTo>
                    <a:pt x="1198741" y="267223"/>
                  </a:lnTo>
                  <a:lnTo>
                    <a:pt x="1196172" y="265890"/>
                  </a:lnTo>
                  <a:lnTo>
                    <a:pt x="1196172" y="264652"/>
                  </a:lnTo>
                  <a:lnTo>
                    <a:pt x="1194840" y="264652"/>
                  </a:lnTo>
                  <a:lnTo>
                    <a:pt x="1194840" y="259416"/>
                  </a:lnTo>
                  <a:lnTo>
                    <a:pt x="1194840" y="254276"/>
                  </a:lnTo>
                  <a:lnTo>
                    <a:pt x="1196172" y="251705"/>
                  </a:lnTo>
                  <a:lnTo>
                    <a:pt x="1196172" y="250468"/>
                  </a:lnTo>
                  <a:lnTo>
                    <a:pt x="1197409" y="251705"/>
                  </a:lnTo>
                  <a:lnTo>
                    <a:pt x="1197409" y="254276"/>
                  </a:lnTo>
                  <a:lnTo>
                    <a:pt x="1198741" y="254276"/>
                  </a:lnTo>
                  <a:lnTo>
                    <a:pt x="1200073" y="254276"/>
                  </a:lnTo>
                  <a:lnTo>
                    <a:pt x="1201310" y="254276"/>
                  </a:lnTo>
                  <a:lnTo>
                    <a:pt x="1201310" y="253038"/>
                  </a:lnTo>
                  <a:lnTo>
                    <a:pt x="1201310" y="251705"/>
                  </a:lnTo>
                  <a:lnTo>
                    <a:pt x="1201310" y="250468"/>
                  </a:lnTo>
                  <a:lnTo>
                    <a:pt x="1201310" y="247898"/>
                  </a:lnTo>
                  <a:lnTo>
                    <a:pt x="1200073" y="246565"/>
                  </a:lnTo>
                  <a:lnTo>
                    <a:pt x="1198741" y="245232"/>
                  </a:lnTo>
                  <a:lnTo>
                    <a:pt x="1197409" y="245232"/>
                  </a:lnTo>
                  <a:lnTo>
                    <a:pt x="1194840" y="245232"/>
                  </a:lnTo>
                  <a:lnTo>
                    <a:pt x="1191034" y="243994"/>
                  </a:lnTo>
                  <a:lnTo>
                    <a:pt x="1187133" y="242661"/>
                  </a:lnTo>
                  <a:lnTo>
                    <a:pt x="1185896" y="241424"/>
                  </a:lnTo>
                  <a:lnTo>
                    <a:pt x="1184563" y="240091"/>
                  </a:lnTo>
                  <a:lnTo>
                    <a:pt x="1184563" y="237521"/>
                  </a:lnTo>
                  <a:lnTo>
                    <a:pt x="1184563" y="234950"/>
                  </a:lnTo>
                  <a:lnTo>
                    <a:pt x="1184563" y="233618"/>
                  </a:lnTo>
                  <a:lnTo>
                    <a:pt x="1183231" y="232380"/>
                  </a:lnTo>
                  <a:lnTo>
                    <a:pt x="1180662" y="232380"/>
                  </a:lnTo>
                  <a:lnTo>
                    <a:pt x="1178093" y="232380"/>
                  </a:lnTo>
                  <a:lnTo>
                    <a:pt x="1176856" y="233618"/>
                  </a:lnTo>
                  <a:lnTo>
                    <a:pt x="1176856" y="234950"/>
                  </a:lnTo>
                  <a:lnTo>
                    <a:pt x="1178093" y="236283"/>
                  </a:lnTo>
                  <a:lnTo>
                    <a:pt x="1179425" y="237521"/>
                  </a:lnTo>
                  <a:lnTo>
                    <a:pt x="1179425" y="238759"/>
                  </a:lnTo>
                  <a:lnTo>
                    <a:pt x="1179425" y="240091"/>
                  </a:lnTo>
                  <a:lnTo>
                    <a:pt x="1176856" y="238759"/>
                  </a:lnTo>
                  <a:lnTo>
                    <a:pt x="1174287" y="236283"/>
                  </a:lnTo>
                  <a:lnTo>
                    <a:pt x="1172955" y="234950"/>
                  </a:lnTo>
                  <a:lnTo>
                    <a:pt x="1171718" y="233618"/>
                  </a:lnTo>
                  <a:lnTo>
                    <a:pt x="1170386" y="233618"/>
                  </a:lnTo>
                  <a:lnTo>
                    <a:pt x="1167816" y="233618"/>
                  </a:lnTo>
                  <a:lnTo>
                    <a:pt x="1166485" y="234950"/>
                  </a:lnTo>
                  <a:lnTo>
                    <a:pt x="1165152" y="234950"/>
                  </a:lnTo>
                  <a:lnTo>
                    <a:pt x="1165152" y="236283"/>
                  </a:lnTo>
                  <a:lnTo>
                    <a:pt x="1163915" y="237521"/>
                  </a:lnTo>
                  <a:lnTo>
                    <a:pt x="1163915" y="238759"/>
                  </a:lnTo>
                  <a:lnTo>
                    <a:pt x="1165152" y="240091"/>
                  </a:lnTo>
                  <a:lnTo>
                    <a:pt x="1167816" y="243994"/>
                  </a:lnTo>
                  <a:lnTo>
                    <a:pt x="1167816" y="245232"/>
                  </a:lnTo>
                  <a:lnTo>
                    <a:pt x="1165152" y="249135"/>
                  </a:lnTo>
                  <a:lnTo>
                    <a:pt x="1165152" y="250468"/>
                  </a:lnTo>
                  <a:lnTo>
                    <a:pt x="1170386" y="253038"/>
                  </a:lnTo>
                  <a:lnTo>
                    <a:pt x="1170386" y="254276"/>
                  </a:lnTo>
                  <a:lnTo>
                    <a:pt x="1170386" y="255609"/>
                  </a:lnTo>
                  <a:lnTo>
                    <a:pt x="1169053" y="255609"/>
                  </a:lnTo>
                  <a:lnTo>
                    <a:pt x="1167816" y="254276"/>
                  </a:lnTo>
                  <a:lnTo>
                    <a:pt x="1165152" y="254276"/>
                  </a:lnTo>
                  <a:lnTo>
                    <a:pt x="1162583" y="253038"/>
                  </a:lnTo>
                  <a:lnTo>
                    <a:pt x="1161346" y="251705"/>
                  </a:lnTo>
                  <a:lnTo>
                    <a:pt x="1160014" y="250468"/>
                  </a:lnTo>
                  <a:lnTo>
                    <a:pt x="1160014" y="249135"/>
                  </a:lnTo>
                  <a:lnTo>
                    <a:pt x="1160014" y="247898"/>
                  </a:lnTo>
                  <a:lnTo>
                    <a:pt x="1160014" y="245232"/>
                  </a:lnTo>
                  <a:lnTo>
                    <a:pt x="1156208" y="238759"/>
                  </a:lnTo>
                  <a:lnTo>
                    <a:pt x="1154876" y="234950"/>
                  </a:lnTo>
                  <a:lnTo>
                    <a:pt x="1153543" y="233618"/>
                  </a:lnTo>
                  <a:lnTo>
                    <a:pt x="1152306" y="233618"/>
                  </a:lnTo>
                  <a:lnTo>
                    <a:pt x="1149738" y="233618"/>
                  </a:lnTo>
                  <a:lnTo>
                    <a:pt x="1144599" y="234950"/>
                  </a:lnTo>
                  <a:lnTo>
                    <a:pt x="1140698" y="236283"/>
                  </a:lnTo>
                  <a:lnTo>
                    <a:pt x="1139366" y="236283"/>
                  </a:lnTo>
                  <a:lnTo>
                    <a:pt x="1138129" y="237521"/>
                  </a:lnTo>
                  <a:lnTo>
                    <a:pt x="1136797" y="237521"/>
                  </a:lnTo>
                  <a:lnTo>
                    <a:pt x="1132990" y="236283"/>
                  </a:lnTo>
                  <a:lnTo>
                    <a:pt x="1131658" y="233618"/>
                  </a:lnTo>
                  <a:lnTo>
                    <a:pt x="1130421" y="233618"/>
                  </a:lnTo>
                  <a:lnTo>
                    <a:pt x="1129089" y="233618"/>
                  </a:lnTo>
                  <a:lnTo>
                    <a:pt x="1127757" y="234950"/>
                  </a:lnTo>
                  <a:lnTo>
                    <a:pt x="1127757" y="237521"/>
                  </a:lnTo>
                  <a:lnTo>
                    <a:pt x="1127757" y="238759"/>
                  </a:lnTo>
                  <a:lnTo>
                    <a:pt x="1126520" y="238759"/>
                  </a:lnTo>
                  <a:lnTo>
                    <a:pt x="1123951" y="240091"/>
                  </a:lnTo>
                  <a:lnTo>
                    <a:pt x="1118717" y="238759"/>
                  </a:lnTo>
                  <a:lnTo>
                    <a:pt x="1116148" y="237521"/>
                  </a:lnTo>
                  <a:lnTo>
                    <a:pt x="1113579" y="236283"/>
                  </a:lnTo>
                  <a:lnTo>
                    <a:pt x="1112342" y="234950"/>
                  </a:lnTo>
                  <a:lnTo>
                    <a:pt x="1113579" y="233618"/>
                  </a:lnTo>
                  <a:lnTo>
                    <a:pt x="1116148" y="232380"/>
                  </a:lnTo>
                  <a:lnTo>
                    <a:pt x="1118717" y="231047"/>
                  </a:lnTo>
                  <a:lnTo>
                    <a:pt x="1120050" y="229810"/>
                  </a:lnTo>
                  <a:lnTo>
                    <a:pt x="1118717" y="224574"/>
                  </a:lnTo>
                  <a:lnTo>
                    <a:pt x="1117480" y="220766"/>
                  </a:lnTo>
                  <a:lnTo>
                    <a:pt x="1116148" y="220766"/>
                  </a:lnTo>
                  <a:lnTo>
                    <a:pt x="1107204" y="215530"/>
                  </a:lnTo>
                  <a:lnTo>
                    <a:pt x="1101970" y="211722"/>
                  </a:lnTo>
                  <a:lnTo>
                    <a:pt x="1101970" y="210389"/>
                  </a:lnTo>
                  <a:lnTo>
                    <a:pt x="1103303" y="207819"/>
                  </a:lnTo>
                  <a:lnTo>
                    <a:pt x="1104540" y="206581"/>
                  </a:lnTo>
                  <a:lnTo>
                    <a:pt x="1105872" y="205248"/>
                  </a:lnTo>
                  <a:lnTo>
                    <a:pt x="1104540" y="200108"/>
                  </a:lnTo>
                  <a:lnTo>
                    <a:pt x="1101970" y="194967"/>
                  </a:lnTo>
                  <a:lnTo>
                    <a:pt x="1099401" y="192302"/>
                  </a:lnTo>
                  <a:lnTo>
                    <a:pt x="1098069" y="192302"/>
                  </a:lnTo>
                  <a:lnTo>
                    <a:pt x="1095500" y="191064"/>
                  </a:lnTo>
                  <a:lnTo>
                    <a:pt x="1094263" y="191064"/>
                  </a:lnTo>
                  <a:lnTo>
                    <a:pt x="1094263" y="192302"/>
                  </a:lnTo>
                  <a:lnTo>
                    <a:pt x="1092931" y="194967"/>
                  </a:lnTo>
                  <a:lnTo>
                    <a:pt x="1092931" y="196205"/>
                  </a:lnTo>
                  <a:lnTo>
                    <a:pt x="1092931" y="197537"/>
                  </a:lnTo>
                  <a:lnTo>
                    <a:pt x="1092931" y="198775"/>
                  </a:lnTo>
                  <a:lnTo>
                    <a:pt x="1089030" y="200108"/>
                  </a:lnTo>
                  <a:lnTo>
                    <a:pt x="1083891" y="202678"/>
                  </a:lnTo>
                  <a:lnTo>
                    <a:pt x="1080085" y="207819"/>
                  </a:lnTo>
                  <a:lnTo>
                    <a:pt x="1076184" y="211722"/>
                  </a:lnTo>
                  <a:lnTo>
                    <a:pt x="1069713" y="213055"/>
                  </a:lnTo>
                  <a:lnTo>
                    <a:pt x="1065812" y="214292"/>
                  </a:lnTo>
                  <a:lnTo>
                    <a:pt x="1065812" y="215530"/>
                  </a:lnTo>
                  <a:lnTo>
                    <a:pt x="1064575" y="215530"/>
                  </a:lnTo>
                  <a:lnTo>
                    <a:pt x="1060674" y="216863"/>
                  </a:lnTo>
                  <a:lnTo>
                    <a:pt x="1052966" y="216863"/>
                  </a:lnTo>
                  <a:lnTo>
                    <a:pt x="1049065" y="215530"/>
                  </a:lnTo>
                  <a:lnTo>
                    <a:pt x="1043927" y="215530"/>
                  </a:lnTo>
                  <a:lnTo>
                    <a:pt x="1042595" y="214292"/>
                  </a:lnTo>
                  <a:lnTo>
                    <a:pt x="1046496" y="211722"/>
                  </a:lnTo>
                  <a:lnTo>
                    <a:pt x="1050397" y="211722"/>
                  </a:lnTo>
                  <a:lnTo>
                    <a:pt x="1054203" y="211722"/>
                  </a:lnTo>
                  <a:lnTo>
                    <a:pt x="1056868" y="211722"/>
                  </a:lnTo>
                  <a:lnTo>
                    <a:pt x="1056868" y="210389"/>
                  </a:lnTo>
                  <a:lnTo>
                    <a:pt x="1055536" y="209152"/>
                  </a:lnTo>
                  <a:lnTo>
                    <a:pt x="1052966" y="207819"/>
                  </a:lnTo>
                  <a:lnTo>
                    <a:pt x="1049065" y="206581"/>
                  </a:lnTo>
                  <a:lnTo>
                    <a:pt x="1045164" y="202678"/>
                  </a:lnTo>
                  <a:lnTo>
                    <a:pt x="1041358" y="200108"/>
                  </a:lnTo>
                  <a:lnTo>
                    <a:pt x="1038788" y="198775"/>
                  </a:lnTo>
                  <a:lnTo>
                    <a:pt x="1037457" y="197537"/>
                  </a:lnTo>
                  <a:lnTo>
                    <a:pt x="1037457" y="196205"/>
                  </a:lnTo>
                  <a:lnTo>
                    <a:pt x="1037457" y="194967"/>
                  </a:lnTo>
                  <a:lnTo>
                    <a:pt x="1038788" y="194967"/>
                  </a:lnTo>
                  <a:lnTo>
                    <a:pt x="1040025" y="193634"/>
                  </a:lnTo>
                  <a:lnTo>
                    <a:pt x="1041358" y="194967"/>
                  </a:lnTo>
                  <a:lnTo>
                    <a:pt x="1042595" y="194967"/>
                  </a:lnTo>
                  <a:lnTo>
                    <a:pt x="1043927" y="196205"/>
                  </a:lnTo>
                  <a:lnTo>
                    <a:pt x="1045164" y="198775"/>
                  </a:lnTo>
                  <a:lnTo>
                    <a:pt x="1047733" y="201345"/>
                  </a:lnTo>
                  <a:lnTo>
                    <a:pt x="1049065" y="201345"/>
                  </a:lnTo>
                  <a:lnTo>
                    <a:pt x="1050397" y="201345"/>
                  </a:lnTo>
                  <a:lnTo>
                    <a:pt x="1050397" y="200108"/>
                  </a:lnTo>
                  <a:lnTo>
                    <a:pt x="1047733" y="196205"/>
                  </a:lnTo>
                  <a:lnTo>
                    <a:pt x="1045164" y="192302"/>
                  </a:lnTo>
                  <a:lnTo>
                    <a:pt x="1045164" y="191064"/>
                  </a:lnTo>
                  <a:lnTo>
                    <a:pt x="1045164" y="188493"/>
                  </a:lnTo>
                  <a:lnTo>
                    <a:pt x="1046496" y="183258"/>
                  </a:lnTo>
                  <a:lnTo>
                    <a:pt x="1047733" y="179450"/>
                  </a:lnTo>
                  <a:lnTo>
                    <a:pt x="1049065" y="174309"/>
                  </a:lnTo>
                  <a:lnTo>
                    <a:pt x="1050397" y="170406"/>
                  </a:lnTo>
                  <a:lnTo>
                    <a:pt x="1049065" y="169073"/>
                  </a:lnTo>
                  <a:lnTo>
                    <a:pt x="1049065" y="167835"/>
                  </a:lnTo>
                  <a:lnTo>
                    <a:pt x="1049065" y="166502"/>
                  </a:lnTo>
                  <a:lnTo>
                    <a:pt x="1050397" y="165265"/>
                  </a:lnTo>
                  <a:lnTo>
                    <a:pt x="1051635" y="165265"/>
                  </a:lnTo>
                  <a:lnTo>
                    <a:pt x="1052966" y="163932"/>
                  </a:lnTo>
                  <a:lnTo>
                    <a:pt x="1052966" y="162600"/>
                  </a:lnTo>
                  <a:lnTo>
                    <a:pt x="1050397" y="161362"/>
                  </a:lnTo>
                  <a:lnTo>
                    <a:pt x="1049065" y="160029"/>
                  </a:lnTo>
                  <a:lnTo>
                    <a:pt x="1049065" y="158791"/>
                  </a:lnTo>
                  <a:lnTo>
                    <a:pt x="1050397" y="158791"/>
                  </a:lnTo>
                  <a:lnTo>
                    <a:pt x="1052966" y="157459"/>
                  </a:lnTo>
                  <a:lnTo>
                    <a:pt x="1051635" y="156126"/>
                  </a:lnTo>
                  <a:lnTo>
                    <a:pt x="1050397" y="154888"/>
                  </a:lnTo>
                  <a:lnTo>
                    <a:pt x="1050397" y="153651"/>
                  </a:lnTo>
                  <a:lnTo>
                    <a:pt x="1052966" y="148415"/>
                  </a:lnTo>
                  <a:lnTo>
                    <a:pt x="1054203" y="144607"/>
                  </a:lnTo>
                  <a:lnTo>
                    <a:pt x="1052966" y="143274"/>
                  </a:lnTo>
                  <a:lnTo>
                    <a:pt x="1051635" y="142037"/>
                  </a:lnTo>
                  <a:lnTo>
                    <a:pt x="1051635" y="140704"/>
                  </a:lnTo>
                  <a:lnTo>
                    <a:pt x="1052966" y="140704"/>
                  </a:lnTo>
                  <a:lnTo>
                    <a:pt x="1056868" y="139371"/>
                  </a:lnTo>
                  <a:lnTo>
                    <a:pt x="1058105" y="139371"/>
                  </a:lnTo>
                  <a:lnTo>
                    <a:pt x="1058105" y="140704"/>
                  </a:lnTo>
                  <a:lnTo>
                    <a:pt x="1059342" y="140704"/>
                  </a:lnTo>
                  <a:lnTo>
                    <a:pt x="1058105" y="143274"/>
                  </a:lnTo>
                  <a:lnTo>
                    <a:pt x="1056868" y="144607"/>
                  </a:lnTo>
                  <a:lnTo>
                    <a:pt x="1056868" y="145844"/>
                  </a:lnTo>
                  <a:lnTo>
                    <a:pt x="1059342" y="148415"/>
                  </a:lnTo>
                  <a:lnTo>
                    <a:pt x="1060674" y="148415"/>
                  </a:lnTo>
                  <a:lnTo>
                    <a:pt x="1063243" y="147177"/>
                  </a:lnTo>
                  <a:lnTo>
                    <a:pt x="1065812" y="145844"/>
                  </a:lnTo>
                  <a:lnTo>
                    <a:pt x="1064575" y="142037"/>
                  </a:lnTo>
                  <a:lnTo>
                    <a:pt x="1065812" y="142037"/>
                  </a:lnTo>
                  <a:lnTo>
                    <a:pt x="1065812" y="140704"/>
                  </a:lnTo>
                  <a:lnTo>
                    <a:pt x="1069713" y="140704"/>
                  </a:lnTo>
                  <a:lnTo>
                    <a:pt x="1071046" y="130327"/>
                  </a:lnTo>
                  <a:lnTo>
                    <a:pt x="1076184" y="123949"/>
                  </a:lnTo>
                  <a:close/>
                </a:path>
              </a:pathLst>
            </a:custGeom>
            <a:grpFill/>
            <a:ln w="9525" cap="flat">
              <a:solidFill>
                <a:schemeClr val="bg1">
                  <a:lumMod val="6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pic>
        <p:nvPicPr>
          <p:cNvPr id="120" name="Graphic 119">
            <a:extLst>
              <a:ext uri="{FF2B5EF4-FFF2-40B4-BE49-F238E27FC236}">
                <a16:creationId xmlns:a16="http://schemas.microsoft.com/office/drawing/2014/main" id="{D7FB5B4D-3934-270B-4360-AE51F75CB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386" y="2911404"/>
            <a:ext cx="3649409" cy="1935574"/>
          </a:xfrm>
          <a:prstGeom prst="rect">
            <a:avLst/>
          </a:prstGeom>
        </p:spPr>
      </p:pic>
      <p:pic>
        <p:nvPicPr>
          <p:cNvPr id="121" name="Graphic 120">
            <a:extLst>
              <a:ext uri="{FF2B5EF4-FFF2-40B4-BE49-F238E27FC236}">
                <a16:creationId xmlns:a16="http://schemas.microsoft.com/office/drawing/2014/main" id="{952F8A9A-DAF9-96A8-3BDB-2F0670844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1590" y="5304500"/>
            <a:ext cx="1259730" cy="815825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FF00F53C-3CB7-B80C-11A2-BC2185765BF1}"/>
              </a:ext>
            </a:extLst>
          </p:cNvPr>
          <p:cNvSpPr txBox="1"/>
          <p:nvPr/>
        </p:nvSpPr>
        <p:spPr>
          <a:xfrm>
            <a:off x="7657084" y="956962"/>
            <a:ext cx="64018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Right click on the state &gt; </a:t>
            </a:r>
            <a:r>
              <a:rPr lang="en-US" b="1">
                <a:solidFill>
                  <a:schemeClr val="accent1"/>
                </a:solidFill>
              </a:rPr>
              <a:t>Format</a:t>
            </a:r>
            <a:r>
              <a:rPr lang="en-US"/>
              <a:t> &gt; </a:t>
            </a:r>
            <a:r>
              <a:rPr lang="en-US" b="1">
                <a:solidFill>
                  <a:schemeClr val="accent1"/>
                </a:solidFill>
                <a:latin typeface="Source Sans 3" panose="020B0303030403020204" pitchFamily="34" charset="0"/>
              </a:rPr>
              <a:t>Fill </a:t>
            </a:r>
            <a:r>
              <a:rPr lang="en-US">
                <a:latin typeface="Source Sans 3" panose="020B0303030403020204" pitchFamily="34" charset="0"/>
              </a:rPr>
              <a:t>to change the color</a:t>
            </a:r>
            <a:r>
              <a:rPr lang="en-US"/>
              <a:t> </a:t>
            </a:r>
            <a:br>
              <a:rPr lang="en-US"/>
            </a:br>
            <a:br>
              <a:rPr lang="en-US"/>
            </a:br>
            <a:endParaRPr lang="en-US" b="1"/>
          </a:p>
        </p:txBody>
      </p:sp>
      <p:sp>
        <p:nvSpPr>
          <p:cNvPr id="123" name="Arc 122">
            <a:extLst>
              <a:ext uri="{FF2B5EF4-FFF2-40B4-BE49-F238E27FC236}">
                <a16:creationId xmlns:a16="http://schemas.microsoft.com/office/drawing/2014/main" id="{E84EEBB0-FB25-F42C-049F-91207B13185C}"/>
              </a:ext>
            </a:extLst>
          </p:cNvPr>
          <p:cNvSpPr/>
          <p:nvPr/>
        </p:nvSpPr>
        <p:spPr>
          <a:xfrm rot="8213349" flipV="1">
            <a:off x="5438186" y="1262896"/>
            <a:ext cx="3935130" cy="3360526"/>
          </a:xfrm>
          <a:prstGeom prst="arc">
            <a:avLst>
              <a:gd name="adj1" fmla="val 13372777"/>
              <a:gd name="adj2" fmla="val 16838903"/>
            </a:avLst>
          </a:prstGeom>
          <a:ln w="3175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3219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82733-1980-32E2-C374-80778B6EBB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1112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84DC0-572E-1A7C-9597-6364B8226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305DC0-1A18-20FF-7E5D-4145EAE3DC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9094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814D67-B109-B09C-C103-90ED179674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0558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CCEFC8-F849-D01F-3127-EBD55F7805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7294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7428B4-B03F-3C7F-7448-E4E33608B7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2909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1AC5C2-B7C4-2A2F-802C-242BA034CE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5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2D970-FFD4-935F-E233-1B5F831E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Title here in sentence case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94C8233-EB51-F97B-71BE-33E2B6CE53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Name, title, affiliation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A93CD8E-D5AA-49A1-67D4-0A010499E8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Date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DDBC0ED-58C3-FE4B-CA0E-D953E6895F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ALL CAPS EYEBROW TEXT</a:t>
            </a:r>
          </a:p>
        </p:txBody>
      </p:sp>
    </p:spTree>
    <p:extLst>
      <p:ext uri="{BB962C8B-B14F-4D97-AF65-F5344CB8AC3E}">
        <p14:creationId xmlns:p14="http://schemas.microsoft.com/office/powerpoint/2010/main" val="218882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57CD-7F8C-BAE1-F00F-58694002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here in sentence case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D5FDB-0D76-70B6-DF9F-9F58883EE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Name, title, affiliation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5A22B9E-AAB9-9B4F-ECD5-3CB3E3C6AF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/>
              <a:t>Date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CA82FF-B74C-0DFD-0903-CB2401558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ALL CAPS EYEBROW TEXT</a:t>
            </a:r>
          </a:p>
        </p:txBody>
      </p:sp>
    </p:spTree>
    <p:extLst>
      <p:ext uri="{BB962C8B-B14F-4D97-AF65-F5344CB8AC3E}">
        <p14:creationId xmlns:p14="http://schemas.microsoft.com/office/powerpoint/2010/main" val="184098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BAC6D4D-8EDD-64DB-6034-3B0E0E18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here in sentence case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A8755CC-D4DC-A914-84C0-B4C9A9C498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Name, title, affiliation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1AEC33-27C5-3D06-87AC-089DE96AF1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/>
              <a:t>Date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4E0EB3-DEB6-DEC1-A33F-A95B14C8B8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tx2"/>
                </a:solidFill>
              </a:rPr>
              <a:t>ALL CAPS EYEBROW TEXT</a:t>
            </a:r>
          </a:p>
        </p:txBody>
      </p:sp>
    </p:spTree>
    <p:extLst>
      <p:ext uri="{BB962C8B-B14F-4D97-AF65-F5344CB8AC3E}">
        <p14:creationId xmlns:p14="http://schemas.microsoft.com/office/powerpoint/2010/main" val="3358902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A933472-7A82-C952-E1BB-65C259E1C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706D-3056-C620-0B4B-0719D916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/>
              <a:t>Title here in sentence case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03B194B-BADA-2AF7-A539-F6BE3371D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Name, title, affiliation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C6CBC77-92F6-B522-54A7-6EC853E8A1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Date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632F9A7-4BC6-84D0-FA64-24BEC31966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ALL CAPS EYEBROW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111C6AB-3C99-2C80-3678-5F2F16D880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" y="262570"/>
            <a:ext cx="3200399" cy="76738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2C9B40-A853-CB44-B374-C866F13A1AF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563" y="6293541"/>
            <a:ext cx="13463337" cy="0"/>
          </a:xfrm>
          <a:prstGeom prst="line">
            <a:avLst/>
          </a:prstGeom>
          <a:ln w="2540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30D3732-7224-F53B-4BFC-392A4624F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22C29-07F0-3533-2DA4-83ADF50F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here in sentence case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7ABDE61-B0DE-63B9-0E98-84B4DA840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Name, title, affiliation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6FAE6B4-0A2D-AD29-BA14-27296659F2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/>
              <a:t>Date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A9878AF-DDC0-01DF-A8B0-18CC4866FBA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ALL CAPS EYEBROW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33C297-894A-2E9E-4F1E-7F39B0D59D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" y="262570"/>
            <a:ext cx="3200399" cy="76738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7C186D-A9D3-BD13-7015-E159BA02EA8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563" y="6293541"/>
            <a:ext cx="13463337" cy="0"/>
          </a:xfrm>
          <a:prstGeom prst="line">
            <a:avLst/>
          </a:prstGeom>
          <a:ln w="2540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4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DE1D335-2141-07FD-54CE-7AA49DF3C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4DEB42-5C26-2AF9-6F1E-F3CA65F4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here in sentence case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238EF24-79D7-642E-5353-244061DAF0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Name, title, affiliation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2873ADD-FE16-7C10-9531-BC30FBD0CF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/>
              <a:t>Date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74789E-1A4B-1662-ED9B-8A09574098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solidFill>
                  <a:schemeClr val="tx2"/>
                </a:solidFill>
              </a:rPr>
              <a:t>ALL CAPS EYEBROW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DF120DC-FEE2-3EE6-F642-73A0931EFB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541" y="256648"/>
            <a:ext cx="3203376" cy="768096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8D5141A-D886-C38E-DCB1-94392B993FE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563" y="6293541"/>
            <a:ext cx="13463337" cy="0"/>
          </a:xfrm>
          <a:prstGeom prst="line">
            <a:avLst/>
          </a:prstGeom>
          <a:ln w="2540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1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9B8B064-566A-DC61-479D-42EFE32B6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1FC8-4862-FF17-B506-D54E3565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60" y="3515614"/>
            <a:ext cx="7366126" cy="2563779"/>
          </a:xfrm>
        </p:spPr>
        <p:txBody>
          <a:bodyPr>
            <a:spAutoFit/>
          </a:bodyPr>
          <a:lstStyle/>
          <a:p>
            <a:r>
              <a:rPr lang="en-US"/>
              <a:t>Title here in sentence case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14079B2-6DF4-36DD-B5B0-30F3DAC06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Name, title, affiliation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97EB914-A474-96F7-F33F-B06FF1E568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/>
              <a:t>Date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145FFBA-33DA-2D15-B352-42A94908FF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9561" y="3018383"/>
            <a:ext cx="7366126" cy="348557"/>
          </a:xfrm>
        </p:spPr>
        <p:txBody>
          <a:bodyPr>
            <a:spAutoFit/>
          </a:bodyPr>
          <a:lstStyle/>
          <a:p>
            <a:r>
              <a:rPr lang="en-US"/>
              <a:t>ALL CAPS EYEBROW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8A22A7-4A79-477C-BF95-D914ED35F4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" y="262570"/>
            <a:ext cx="3200399" cy="767382"/>
          </a:xfrm>
          <a:prstGeom prst="rect">
            <a:avLst/>
          </a:prstGeom>
        </p:spPr>
      </p:pic>
      <p:pic>
        <p:nvPicPr>
          <p:cNvPr id="5" name="Picture 4" descr="A white line art of a plant&#10;&#10;AI-generated content may be incorrect.">
            <a:extLst>
              <a:ext uri="{FF2B5EF4-FFF2-40B4-BE49-F238E27FC236}">
                <a16:creationId xmlns:a16="http://schemas.microsoft.com/office/drawing/2014/main" id="{A3754F74-056D-B209-AE7E-DEAE6DF2C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057" y="1993841"/>
            <a:ext cx="4392387" cy="43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4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EEAB9-8EAA-6149-4D99-61583B693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DA692E0-873C-10FA-C220-6F24A0ED3F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DF81F2-4E0A-15F9-95C4-090146133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EDA9409-B4C2-615F-BB89-F383ED37D6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Date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D7D13E-ACCB-598C-24DF-4B9770D775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921595-8C51-C5E2-9983-C572B261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here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74804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5D7390-546C-1A67-45E1-F70D2955E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6ECDB-2A00-DDBA-824C-F23D53F117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Trademark guidelines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4320B1-0BB7-3D70-2C45-158CF1A908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1500" y="1283084"/>
            <a:ext cx="13487400" cy="40549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kern="100">
                <a:solidFill>
                  <a:srgbClr val="000000"/>
                </a:solidFill>
                <a:effectLst/>
                <a:ea typeface="Yu Gothic Light"/>
                <a:cs typeface="Arial"/>
              </a:rPr>
              <a:t>We trademark our solution names to build brand equity and protect our valuable assets. These names are Intellectual Property that help differentiate us from our competitors and maintain a strong, valuable brand. </a:t>
            </a:r>
            <a:r>
              <a:rPr lang="en-US" sz="2000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Arial"/>
              </a:rPr>
              <a:t>When using our registered trademarked names in copy, it’s important to use the appropriate marks </a:t>
            </a:r>
            <a:r>
              <a:rPr lang="en-US" sz="2000" kern="100">
                <a:solidFill>
                  <a:srgbClr val="000000"/>
                </a:solidFill>
                <a:effectLst/>
                <a:ea typeface="Yu Gothic Light"/>
                <a:cs typeface="Arial"/>
              </a:rPr>
              <a:t>upon first use </a:t>
            </a:r>
            <a:r>
              <a:rPr lang="en-US" sz="2000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Arial"/>
              </a:rPr>
              <a:t>to </a:t>
            </a:r>
            <a:r>
              <a:rPr lang="en-US" sz="2000" kern="100">
                <a:solidFill>
                  <a:srgbClr val="000000"/>
                </a:solidFill>
                <a:effectLst/>
                <a:ea typeface="Yu Gothic Light"/>
                <a:cs typeface="Arial"/>
              </a:rPr>
              <a:t>claim ownership of these names and demonstrate</a:t>
            </a:r>
            <a:r>
              <a:rPr lang="en-US" sz="2000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Arial"/>
              </a:rPr>
              <a:t> that they belong to</a:t>
            </a:r>
            <a:r>
              <a:rPr lang="en-US" sz="2000" kern="100">
                <a:solidFill>
                  <a:srgbClr val="000000"/>
                </a:solidFill>
                <a:effectLst/>
                <a:ea typeface="Yu Gothic Light"/>
                <a:cs typeface="Arial"/>
              </a:rPr>
              <a:t> athenahealth</a:t>
            </a:r>
            <a:r>
              <a:rPr lang="en-US" sz="2000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Arial"/>
              </a:rPr>
              <a:t>.</a:t>
            </a:r>
            <a:br>
              <a:rPr lang="en-US" sz="20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US" sz="20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000" kern="100">
                <a:solidFill>
                  <a:srgbClr val="000000"/>
                </a:solidFill>
                <a:effectLst/>
                <a:ea typeface="Aptos" panose="020B0004020202020204" pitchFamily="34" charset="0"/>
                <a:cs typeface="Arial"/>
              </a:rPr>
              <a:t>Adhere to the following format when using these frequently used names, </a:t>
            </a:r>
            <a:r>
              <a:rPr lang="en-US" sz="2000" kern="100">
                <a:solidFill>
                  <a:srgbClr val="000000"/>
                </a:solidFill>
                <a:effectLst/>
                <a:ea typeface="Yu Gothic Light"/>
                <a:cs typeface="Arial"/>
              </a:rPr>
              <a:t>including the registered trademark </a:t>
            </a:r>
            <a:br>
              <a:rPr lang="en-US" sz="2000" kern="100">
                <a:effectLst/>
                <a:ea typeface="Yu Gothic Light" panose="020B0300000000000000" pitchFamily="34" charset="-128"/>
                <a:cs typeface="Arial" panose="020B0604020202020204" pitchFamily="34" charset="0"/>
              </a:rPr>
            </a:br>
            <a:r>
              <a:rPr lang="en-US" sz="2000" kern="100">
                <a:solidFill>
                  <a:srgbClr val="000000"/>
                </a:solidFill>
                <a:effectLst/>
                <a:ea typeface="Yu Gothic Light"/>
                <a:cs typeface="Arial"/>
              </a:rPr>
              <a:t>symbol </a:t>
            </a:r>
            <a:r>
              <a:rPr lang="en-US" sz="2000" b="1" kern="100">
                <a:solidFill>
                  <a:schemeClr val="accent1"/>
                </a:solidFill>
                <a:effectLst/>
                <a:ea typeface="Yu Gothic Light"/>
                <a:cs typeface="Arial"/>
              </a:rPr>
              <a:t>upon first use</a:t>
            </a:r>
            <a:r>
              <a:rPr lang="en-US" sz="2000" b="1" kern="100">
                <a:solidFill>
                  <a:schemeClr val="accent1"/>
                </a:solidFill>
                <a:effectLst/>
                <a:ea typeface="Aptos" panose="020B0004020202020204" pitchFamily="34" charset="0"/>
                <a:cs typeface="Arial"/>
              </a:rPr>
              <a:t>:</a:t>
            </a:r>
          </a:p>
          <a:p>
            <a:pPr marL="8001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00" err="1">
                <a:effectLst/>
                <a:ea typeface="Aptos" panose="020B0004020202020204" pitchFamily="34" charset="0"/>
                <a:cs typeface="Arial"/>
              </a:rPr>
              <a:t>athenaOne</a:t>
            </a:r>
            <a:r>
              <a:rPr lang="en-US" sz="2000" kern="100" baseline="30000">
                <a:effectLst/>
                <a:ea typeface="Aptos" panose="020B0004020202020204" pitchFamily="34" charset="0"/>
                <a:cs typeface="Arial"/>
              </a:rPr>
              <a:t>®</a:t>
            </a:r>
          </a:p>
          <a:p>
            <a:pPr marL="8001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00" err="1">
                <a:effectLst/>
                <a:ea typeface="Aptos" panose="020B0004020202020204" pitchFamily="34" charset="0"/>
                <a:cs typeface="Arial"/>
              </a:rPr>
              <a:t>athenaPatient</a:t>
            </a:r>
            <a:r>
              <a:rPr lang="en-US" sz="2000" kern="100" baseline="30000">
                <a:effectLst/>
                <a:ea typeface="Aptos" panose="020B0004020202020204" pitchFamily="34" charset="0"/>
                <a:cs typeface="Arial"/>
              </a:rPr>
              <a:t>®</a:t>
            </a:r>
          </a:p>
          <a:p>
            <a:pPr marL="8001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00" err="1">
                <a:effectLst/>
                <a:ea typeface="Aptos" panose="020B0004020202020204" pitchFamily="34" charset="0"/>
                <a:cs typeface="Arial"/>
              </a:rPr>
              <a:t>athenaPayer</a:t>
            </a:r>
            <a:r>
              <a:rPr lang="en-US" sz="2000" kern="100" baseline="30000">
                <a:effectLst/>
                <a:ea typeface="Aptos" panose="020B0004020202020204" pitchFamily="34" charset="0"/>
                <a:cs typeface="Arial"/>
              </a:rPr>
              <a:t>®</a:t>
            </a:r>
          </a:p>
          <a:p>
            <a:pPr marL="8001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100" err="1">
                <a:effectLst/>
                <a:ea typeface="Aptos" panose="020B0004020202020204" pitchFamily="34" charset="0"/>
                <a:cs typeface="Arial"/>
              </a:rPr>
              <a:t>epocrates</a:t>
            </a:r>
            <a:r>
              <a:rPr lang="en-US" sz="2000" kern="100" baseline="30000">
                <a:effectLst/>
                <a:ea typeface="Aptos" panose="020B0004020202020204" pitchFamily="34" charset="0"/>
                <a:cs typeface="Arial"/>
              </a:rPr>
              <a:t>®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EBAAA3-6C46-2CCE-B0DB-D828627BC7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4630400" cy="299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0080" rtlCol="0" anchor="ctr"/>
          <a:lstStyle/>
          <a:p>
            <a:r>
              <a:rPr lang="en-US" sz="1600">
                <a:solidFill>
                  <a:schemeClr val="bg1"/>
                </a:solidFill>
              </a:rPr>
              <a:t>For instructional purposes. Delete before using.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D468F5-1BF7-59F7-EF6F-FBAF025C9A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58910" y="7296090"/>
            <a:ext cx="81665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kern="0"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000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Visit the </a:t>
            </a:r>
            <a:r>
              <a:rPr lang="en-US" sz="2000" b="1" kern="0">
                <a:solidFill>
                  <a:schemeClr val="accent6"/>
                </a:solidFill>
                <a:effectLst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style guide section</a:t>
            </a:r>
            <a:r>
              <a:rPr lang="en-US" sz="2000" b="1" kern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ker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 the brand guidelines for more guidance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22175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48E33-95D4-84CD-C833-96B0800BF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3DF961-89CA-AFBC-BA19-BDFACAE4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here in sentence case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58C40F-6403-2E67-67A8-E8EB7955FF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2B08B-CDAA-C44E-C807-EFE13072B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Presenter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626B0-FB77-EDFD-4820-8D10692E9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/>
              <a:t>Date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88825-B9E4-0ABC-B163-5E565FB2DF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/>
              <a:t>Title, affiliation</a:t>
            </a:r>
          </a:p>
        </p:txBody>
      </p:sp>
    </p:spTree>
    <p:extLst>
      <p:ext uri="{BB962C8B-B14F-4D97-AF65-F5344CB8AC3E}">
        <p14:creationId xmlns:p14="http://schemas.microsoft.com/office/powerpoint/2010/main" val="4099733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0194B-6E53-EB9E-2A36-7AC342050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236A44-4222-DEAB-85B2-56EDFBF4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here in sentence case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7032EA-DCF0-AE37-70DC-41EAFDB601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EE0DDC-FC5F-B761-E86E-BCCF7F442A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Presenter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77763-152F-4F71-23A5-020B02879F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/>
              <a:t>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2C9DA-0FC8-8CEE-89EE-B65607F3D9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/>
              <a:t>Title, affiliation</a:t>
            </a:r>
          </a:p>
        </p:txBody>
      </p:sp>
    </p:spTree>
    <p:extLst>
      <p:ext uri="{BB962C8B-B14F-4D97-AF65-F5344CB8AC3E}">
        <p14:creationId xmlns:p14="http://schemas.microsoft.com/office/powerpoint/2010/main" val="1614510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226CB-338C-FA99-A79F-910C8A613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5D2D36E-244F-0EC1-259A-A8EDCC4CD21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7" r="2427"/>
          <a:stretch/>
        </p:blipFill>
        <p:spPr>
          <a:effectLst/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A04CA4-39CC-F1FD-C55C-69B3B4F9FD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Presenter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79073B-1CD3-6294-16ED-F6F26D60FD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Date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1A4CA6-B1C7-8306-FAB1-154D00354F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A6F160-F6DC-F32F-1822-364FF395E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here in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135067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B4A65-7CF5-EAAA-3B9C-E25658AC3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363961-2A44-8D2F-D680-F1D9F14E4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here in sentence case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F016210-725B-5E0C-FE74-4ACAC19B136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" r="2504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24CB6A-15F4-B279-8BF5-F9829972F3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Presenter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DA6FB-455F-4CDD-36D5-2601DB0287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/>
              <a:t>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76160-4BB5-83C5-AB94-3C8372C90A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/>
              <a:t>Title, affiliation</a:t>
            </a:r>
          </a:p>
        </p:txBody>
      </p:sp>
    </p:spTree>
    <p:extLst>
      <p:ext uri="{BB962C8B-B14F-4D97-AF65-F5344CB8AC3E}">
        <p14:creationId xmlns:p14="http://schemas.microsoft.com/office/powerpoint/2010/main" val="824680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42DD2-3E97-3CEE-BD33-7975DB5D7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BA29C-A211-87A6-C28C-9F0A684D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here in sentence case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A63ECF6-20A8-D28D-E57B-8C1F490BB40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3" r="2503"/>
          <a:stretch/>
        </p:blipFill>
        <p:spPr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ED07F-5307-EEEC-E2F7-77827B653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Presenter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44D69-1ABA-9ECD-94F4-B209EE702E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/>
              <a:t>Date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8B1A0-8FB2-3551-60E5-B10C407872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/>
              <a:t>Title, affiliation</a:t>
            </a:r>
          </a:p>
        </p:txBody>
      </p:sp>
    </p:spTree>
    <p:extLst>
      <p:ext uri="{BB962C8B-B14F-4D97-AF65-F5344CB8AC3E}">
        <p14:creationId xmlns:p14="http://schemas.microsoft.com/office/powerpoint/2010/main" val="112384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5CC3CAA-BC08-78BF-F1E8-4B15D3E29A9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60D54-E7B0-BD5E-CB84-63E7A2E1B1F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035DCF-31E5-17D9-CF14-341C9DDCF6BF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A555997-259E-728D-4BB6-BC3B710FBDF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D194126-916C-1B9C-53AD-0BD724BC56D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6B1C47A-403D-DC11-CBAD-719016685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/>
              <a:t>Name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5A60CF-FA5B-CF1C-283D-DF580A51931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C6D5DBA0-831F-90D5-D94D-9FC04D66FE7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sz="2400"/>
              <a:t>Name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AEFB4379-A941-C5FC-A975-9456459B2EA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36D39777-2B3E-5ACC-6FC6-8782F6A638C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sz="2400"/>
              <a:t>Name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959EF26-AE65-00FC-9837-43F1A623E498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9C58D220-05FE-4E5B-4436-F56B24B6528B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sz="2400"/>
              <a:t>Name</a:t>
            </a: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E8F82F78-77E0-8644-7FD6-E6C7B3E1A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the panel title here</a:t>
            </a:r>
          </a:p>
        </p:txBody>
      </p:sp>
    </p:spTree>
    <p:extLst>
      <p:ext uri="{BB962C8B-B14F-4D97-AF65-F5344CB8AC3E}">
        <p14:creationId xmlns:p14="http://schemas.microsoft.com/office/powerpoint/2010/main" val="2096155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F261-7F52-BF1C-56ED-A9025621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the panel title here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88E78E-3A71-82B9-EF18-F8843C9CF49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6FC6C0E-4CEB-73FA-C89A-2C0E9A0C8A2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E05F85-06C5-06AE-38D0-778AA69819C5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8F7904-7F49-5997-6B73-8C289E71FB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8D7959-8AE9-F7E1-9D1E-30D0027694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18BA12-CFE5-F8CE-DEE7-80FA1CF936B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4533FE-2752-630E-DC6D-02DFEC630E0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D593EF-C5A3-7F5F-D307-ACF419820C1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79EEE6-E7E8-C869-FA90-CF2F1F9B6C7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998195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32DC-F766-26DA-CDB2-EFFA67CD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the panel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312C2-550B-63DC-9EE4-6F930F57798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02A3B05-704F-31DE-8357-2AE2C939DC5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A5D84-51C2-4864-B4F0-AB9B43B4638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2FC408-168D-8B5B-B4F0-0234B7D85F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3D0155-6EB8-DCCE-8FE2-BCB5984158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D49DFC-3A79-B07A-4DC7-2D7130E6047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165283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C49F33-612A-F821-A864-534E581EE29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3223A-5FF6-F2DD-AC7D-7FB17E29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of speaker event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567610-3E5D-5AA6-E54D-5379747772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ALL CAPS EYEBROW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3EB47F-73A2-D8D2-9537-6F6F43A13E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6403D2-FD46-AF1D-11F1-F34E0D038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90271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6D53C99F-916A-6AA1-233F-EF93FB34C59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" b="6"/>
          <a:stretch/>
        </p:blipFill>
        <p:spPr>
          <a:noFill/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21D3E4-166A-06AC-2FDA-69FBC9ED941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64D797-2317-CAE7-5883-265489AB3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6547E049-55E1-2BD2-3364-70ED3B0EFE0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/>
          <a:srcRect t="6" b="6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E70016-8BB3-7352-12C8-48F55A5E4A4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1360F2-5AF5-1EF0-260F-86E18E65125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84D7C30D-5D46-6EC2-DBBE-23D8BDCDCE26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2"/>
          <a:srcRect t="6" b="6"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1B89CD-BA0D-C08C-FCEF-4B097C26A01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BCD57A-39F0-6001-88C9-2F5306A6EA2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09F7E61B-8647-CF8F-34B2-C053BF724D22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2"/>
          <a:srcRect/>
          <a:stretch/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5891F54-D75E-67D5-1512-55DD46AA617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922C83-D0E5-044C-5691-349E60B13A3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07795639-B548-ABCD-5155-DA5AB05F5DF6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2"/>
          <a:srcRect/>
          <a:stretch/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8CC1C4-8C2F-8340-DA11-BB77C74E3098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A2CA848-F446-A1C7-7C60-BCBFB524C47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D02B7841-AAA0-9A9F-521B-ED9F5A1C2CEF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2"/>
          <a:srcRect/>
          <a:stretch/>
        </p:blipFill>
        <p:spPr/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BE112F-51E3-9CB1-E8BC-61BE14FED33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B3B2CDA-A13C-456B-D1CE-93EBBCFDC59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5FBC6-86D6-3F37-19CB-C3F29909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 to introduce the team.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74F8A3-A68D-9CBB-2795-274326F43E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D20071-951C-77A1-2924-C8F021876A01}"/>
              </a:ext>
            </a:extLst>
          </p:cNvPr>
          <p:cNvCxnSpPr>
            <a:cxnSpLocks/>
          </p:cNvCxnSpPr>
          <p:nvPr/>
        </p:nvCxnSpPr>
        <p:spPr>
          <a:xfrm>
            <a:off x="607088" y="3908612"/>
            <a:ext cx="521997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3C0600-53D8-A257-25EB-91E9E60940C3}"/>
              </a:ext>
            </a:extLst>
          </p:cNvPr>
          <p:cNvCxnSpPr>
            <a:cxnSpLocks/>
          </p:cNvCxnSpPr>
          <p:nvPr/>
        </p:nvCxnSpPr>
        <p:spPr>
          <a:xfrm>
            <a:off x="607088" y="5782235"/>
            <a:ext cx="521997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271DC4-2060-9F7F-7220-092945128E43}"/>
              </a:ext>
            </a:extLst>
          </p:cNvPr>
          <p:cNvCxnSpPr>
            <a:cxnSpLocks/>
          </p:cNvCxnSpPr>
          <p:nvPr/>
        </p:nvCxnSpPr>
        <p:spPr>
          <a:xfrm>
            <a:off x="7315200" y="3908612"/>
            <a:ext cx="521997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6F3300-59EC-BEEF-E1AC-C89B7DD222FF}"/>
              </a:ext>
            </a:extLst>
          </p:cNvPr>
          <p:cNvCxnSpPr>
            <a:cxnSpLocks/>
          </p:cNvCxnSpPr>
          <p:nvPr/>
        </p:nvCxnSpPr>
        <p:spPr>
          <a:xfrm>
            <a:off x="7315200" y="5782235"/>
            <a:ext cx="521997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58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60038-D7E7-85A1-B17F-11B1500F4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37A6C7-629F-8E44-2BDF-3DA0284A43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AB61D-F3F0-E4DD-5E7C-62EBE78796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Brand color guidelines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40FB54-B292-EA13-ECE9-3388381808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4630400" cy="299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0080" rtlCol="0" anchor="ctr"/>
          <a:lstStyle/>
          <a:p>
            <a:r>
              <a:rPr lang="en-US" sz="1600">
                <a:solidFill>
                  <a:schemeClr val="bg1"/>
                </a:solidFill>
              </a:rPr>
              <a:t>For instructional purposes. Delete before using.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9899A-C1A6-1D31-6234-46887182D2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1500" y="1283084"/>
            <a:ext cx="9054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This template uses our primary and secondary brand color palettes. These colors should be used as intended throughout.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D80869-11B4-E84D-4584-52274E2986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1499" y="2727186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chemeClr val="accent1"/>
                </a:solidFill>
              </a:rPr>
              <a:t>Primary palette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2EC369-374F-4ECD-49F1-C61FFC6417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33310" y="2727186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chemeClr val="accent1"/>
                </a:solidFill>
              </a:rPr>
              <a:t>Secondary palette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00DCA7-D520-EF3E-73A4-78987D5BE7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99811" y="7296090"/>
            <a:ext cx="725908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kern="0">
                <a:cs typeface="Times New Roman"/>
              </a:rPr>
              <a:t>&gt; Visit the </a:t>
            </a:r>
            <a:r>
              <a:rPr lang="en-US" sz="2000" b="1" kern="0">
                <a:solidFill>
                  <a:schemeClr val="accent6"/>
                </a:solidFill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 section</a:t>
            </a:r>
            <a:r>
              <a:rPr lang="en-US" sz="2000" b="1" kern="0">
                <a:solidFill>
                  <a:schemeClr val="accent6"/>
                </a:solidFill>
                <a:cs typeface="Times New Roman"/>
              </a:rPr>
              <a:t> </a:t>
            </a:r>
            <a:r>
              <a:rPr lang="en-US" sz="2000" kern="0">
                <a:cs typeface="Times New Roman"/>
              </a:rPr>
              <a:t>of our brand guidelines for more guidance</a:t>
            </a:r>
          </a:p>
        </p:txBody>
      </p:sp>
      <p:pic>
        <p:nvPicPr>
          <p:cNvPr id="5" name="Picture 4" descr="A purple and white stripes&#10;&#10;AI-generated content may be incorrect.">
            <a:extLst>
              <a:ext uri="{FF2B5EF4-FFF2-40B4-BE49-F238E27FC236}">
                <a16:creationId xmlns:a16="http://schemas.microsoft.com/office/drawing/2014/main" id="{EA68A6FE-DA94-28A7-716F-9D6DE93535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95" y="3499308"/>
            <a:ext cx="4621877" cy="1766584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7" descr="A white and orange rectangle&#10;&#10;AI-generated content may be incorrect.">
            <a:extLst>
              <a:ext uri="{FF2B5EF4-FFF2-40B4-BE49-F238E27FC236}">
                <a16:creationId xmlns:a16="http://schemas.microsoft.com/office/drawing/2014/main" id="{589A79D5-F686-D40C-86FD-DE00507306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811" y="3499308"/>
            <a:ext cx="6430191" cy="1255599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0387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F16ADD-40CE-0BD5-8F61-5787A54396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2665B3E-90FA-74B9-15F3-D937D4C06D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" b="6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27778-8717-0F05-27CC-014AE5DE118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/>
          </a:bodyPr>
          <a:lstStyle/>
          <a:p>
            <a:r>
              <a:rPr lang="en-US"/>
              <a:t>Title, affiliation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53469-FEBB-5286-DA4C-1E05A2E38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E2E07D9D-C784-8F06-597F-55292B23144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/>
          <a:srcRect t="6" b="6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EB9A7-53E2-3FE2-D40E-57719E5DA1D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4BDAAA-0EAD-9BD3-9AFC-027DF349919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>
            <a:normAutofit/>
          </a:bodyPr>
          <a:lstStyle/>
          <a:p>
            <a:r>
              <a:rPr lang="en-US"/>
              <a:t>Name</a:t>
            </a:r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861A9BCB-DAC3-B37B-DEE7-9D010D7198CA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2"/>
          <a:srcRect t="6" b="6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5B0BE35-DC10-887F-8017-D84ED79AF5A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3A6185-B326-E2F9-E47B-03BC70C638D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/>
          </a:bodyPr>
          <a:lstStyle/>
          <a:p>
            <a:r>
              <a:rPr lang="en-US"/>
              <a:t>Name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CFE94763-17F7-F726-7403-09378A95D7B5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2"/>
          <a:srcRect/>
          <a:stretch/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85B435A-2C46-DDB3-5E20-2DD97893092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67C4E1-BF1D-86AF-05B4-E7BF9ACF3421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>
            <a:normAutofit/>
          </a:bodyPr>
          <a:lstStyle/>
          <a:p>
            <a:r>
              <a:rPr lang="en-US"/>
              <a:t>Name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5AF54834-7C77-809C-F3A4-C0BCBA4ED82E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2"/>
          <a:srcRect/>
          <a:stretch/>
        </p:blipFill>
        <p:spPr/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7630B8-1C36-C26D-CFA9-96F1D7968A4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C9BF19-1215-6AE3-C735-2CBE337888A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>
            <a:normAutofit/>
          </a:bodyPr>
          <a:lstStyle/>
          <a:p>
            <a:r>
              <a:rPr lang="en-US"/>
              <a:t>Name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94391B-5B80-470E-B255-1D6FBB6C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 to introduce the team.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7397497-4582-A233-00FF-022446D7BA6B}"/>
              </a:ext>
            </a:extLst>
          </p:cNvPr>
          <p:cNvCxnSpPr>
            <a:cxnSpLocks/>
          </p:cNvCxnSpPr>
          <p:nvPr/>
        </p:nvCxnSpPr>
        <p:spPr>
          <a:xfrm>
            <a:off x="607088" y="3908612"/>
            <a:ext cx="521997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5407A1-8F77-BE34-4136-D48E285A30A2}"/>
              </a:ext>
            </a:extLst>
          </p:cNvPr>
          <p:cNvCxnSpPr>
            <a:cxnSpLocks/>
          </p:cNvCxnSpPr>
          <p:nvPr/>
        </p:nvCxnSpPr>
        <p:spPr>
          <a:xfrm>
            <a:off x="607088" y="5782235"/>
            <a:ext cx="521997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07AD80-64DD-C0E8-B2DB-0CC5AE593403}"/>
              </a:ext>
            </a:extLst>
          </p:cNvPr>
          <p:cNvCxnSpPr>
            <a:cxnSpLocks/>
          </p:cNvCxnSpPr>
          <p:nvPr/>
        </p:nvCxnSpPr>
        <p:spPr>
          <a:xfrm>
            <a:off x="7315200" y="3908612"/>
            <a:ext cx="521997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E2AD37-C297-2308-8E9D-100ACDD24429}"/>
              </a:ext>
            </a:extLst>
          </p:cNvPr>
          <p:cNvCxnSpPr>
            <a:cxnSpLocks/>
          </p:cNvCxnSpPr>
          <p:nvPr/>
        </p:nvCxnSpPr>
        <p:spPr>
          <a:xfrm>
            <a:off x="7315200" y="5782235"/>
            <a:ext cx="521997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361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34A1B-7FFF-17F5-9138-81A61507C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0B375-3E6D-4DC9-6320-B2B73789F1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A1299C-9078-8F07-AF80-9FA5D8AC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 to introduce the team.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0079A553-1DDD-EF41-C8F4-1A835ADCCA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65" b="65"/>
          <a:stretch/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536C5AA-CA5A-9C5F-CC3E-37D775F5238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7D3A61-3427-FB92-2659-78FB96B9DF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B1FEB448-6874-0A40-75EF-CE9634ACC62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/>
          <a:srcRect t="65" b="65"/>
          <a:stretch/>
        </p:blipFill>
        <p:spPr/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9DC511F-9DDA-5595-8368-CBF059C7A34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523EB4E-6CD5-C6A5-7B77-071B9C09053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2DAF65DE-FD6E-5CFD-FA89-20C178DB54C7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2"/>
          <a:srcRect/>
          <a:stretch/>
        </p:blipFill>
        <p:spPr/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8F08F7D-09E8-81B8-9369-F255DB0D05E7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F48D55A-388A-7C06-F608-A00D373269E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5EAA19B2-1505-1743-DC8E-587C7CC985ED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2"/>
          <a:srcRect/>
          <a:stretch/>
        </p:blipFill>
        <p:spPr/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2A04B1-1EC3-0696-E4D8-74AC7790094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89BDF6-A637-FEB2-95D7-BD1CB27035A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A42F93-BDB5-C9A3-CC80-1520038BCE43}"/>
              </a:ext>
            </a:extLst>
          </p:cNvPr>
          <p:cNvCxnSpPr>
            <a:cxnSpLocks/>
          </p:cNvCxnSpPr>
          <p:nvPr/>
        </p:nvCxnSpPr>
        <p:spPr>
          <a:xfrm>
            <a:off x="607088" y="3908612"/>
            <a:ext cx="521997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0EFA74-4898-4781-1189-D52CFB39E3C2}"/>
              </a:ext>
            </a:extLst>
          </p:cNvPr>
          <p:cNvCxnSpPr>
            <a:cxnSpLocks/>
          </p:cNvCxnSpPr>
          <p:nvPr/>
        </p:nvCxnSpPr>
        <p:spPr>
          <a:xfrm>
            <a:off x="7315200" y="3908612"/>
            <a:ext cx="521997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87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353EC4C-8E5B-CD06-1FB7-0E260A3B92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2983B2C-940D-5086-D584-F0588F1A4EC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/>
          <a:srcRect t="6" b="6"/>
          <a:stretch/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627241D-6350-9174-624D-1CB68A36D24B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2"/>
          <a:srcRect t="6" b="6"/>
          <a:stretch/>
        </p:blipFill>
        <p:spPr/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12D8001-D7C5-3E78-F375-BA3DFE1374D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1329393-F1C3-12A1-1581-32639EEF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 to introduce the team.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185232B-65EA-E321-B101-7E03B4CC91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86335AA-AA20-5063-FB2F-0AEDB7EF0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F3A5CB5-F531-C674-C4F4-EECFBFF9DF6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D0ED0A3-D78A-BAD3-01C8-D9D3EF72F8D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4D0BA1F6-2EBD-65CE-388A-972BA7D6C35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CBDE9CC-E8E6-129F-2456-13B0DBC099D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204949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CD9E24-37BB-615B-F641-D3355F7DCE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6B071-26A2-D280-7C7E-5128E2A819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spAutoFit/>
          </a:bodyPr>
          <a:lstStyle/>
          <a:p>
            <a:r>
              <a:rPr lang="en-US"/>
              <a:t>Title, affiliation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437F00-BC47-60B6-B54A-CC4D372719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8A81A2-797C-C3E3-2496-3CAD7B24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 to introduce the team.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E583A-3CAA-2245-D43D-07FAED8F03A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/>
              <a:t>Title, affiliation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C214E5-FC82-E5F8-8698-029E1CA0701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15" name="Picture Placeholder 14" descr="A white circle on a gray background&#10;&#10;AI-generated content may be incorrect.">
            <a:extLst>
              <a:ext uri="{FF2B5EF4-FFF2-40B4-BE49-F238E27FC236}">
                <a16:creationId xmlns:a16="http://schemas.microsoft.com/office/drawing/2014/main" id="{9724DA8B-ECD8-3C6B-47F7-64B5FF546D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7" name="Picture Placeholder 16" descr="A white circle on a gray background&#10;&#10;AI-generated content may be incorrect.">
            <a:extLst>
              <a:ext uri="{FF2B5EF4-FFF2-40B4-BE49-F238E27FC236}">
                <a16:creationId xmlns:a16="http://schemas.microsoft.com/office/drawing/2014/main" id="{1FDB2584-5C90-3ABA-034A-9DEF3BEFC307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4900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Placeholder 197">
            <a:extLst>
              <a:ext uri="{FF2B5EF4-FFF2-40B4-BE49-F238E27FC236}">
                <a16:creationId xmlns:a16="http://schemas.microsoft.com/office/drawing/2014/main" id="{19E4426E-B328-A83D-8C24-B77853C9D49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251" r="251"/>
          <a:stretch/>
        </p:blipFill>
        <p:spPr/>
      </p:pic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E774B441-0581-52F0-7275-D3C389465A4E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/>
              <a:t>Title, department</a:t>
            </a:r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A7AD7137-5590-70E6-E88A-B8793DEC7A2A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00" name="Picture Placeholder 199">
            <a:extLst>
              <a:ext uri="{FF2B5EF4-FFF2-40B4-BE49-F238E27FC236}">
                <a16:creationId xmlns:a16="http://schemas.microsoft.com/office/drawing/2014/main" id="{8D757388-9C05-08D9-A65F-5BD9BA2DD204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/>
          <a:srcRect t="6" b="6"/>
          <a:stretch/>
        </p:blipFill>
        <p:spPr/>
      </p:pic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0C4D1265-B667-F11C-5248-D0FDF919E988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/>
              <a:t>Title, department</a:t>
            </a:r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4C6857F9-12DA-DDEB-2890-84496D6F8ECA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02" name="Picture Placeholder 201">
            <a:extLst>
              <a:ext uri="{FF2B5EF4-FFF2-40B4-BE49-F238E27FC236}">
                <a16:creationId xmlns:a16="http://schemas.microsoft.com/office/drawing/2014/main" id="{2B96651C-B939-80F1-A098-71BC30D02018}"/>
              </a:ext>
            </a:extLst>
          </p:cNvPr>
          <p:cNvPicPr>
            <a:picLocks noGrp="1" noChangeAspect="1"/>
          </p:cNvPicPr>
          <p:nvPr>
            <p:ph type="pic" sz="quarter" idx="68"/>
          </p:nvPr>
        </p:nvPicPr>
        <p:blipFill>
          <a:blip r:embed="rId2"/>
          <a:srcRect t="6" b="6"/>
          <a:stretch/>
        </p:blipFill>
        <p:spPr/>
      </p:pic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2E1A0924-4897-4CD3-039E-CC8672E47A87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/>
              <a:t>Title, department</a:t>
            </a: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0736FC9C-0845-D1A7-1B77-5F5A313F5091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04" name="Picture Placeholder 203">
            <a:extLst>
              <a:ext uri="{FF2B5EF4-FFF2-40B4-BE49-F238E27FC236}">
                <a16:creationId xmlns:a16="http://schemas.microsoft.com/office/drawing/2014/main" id="{DF1B37D6-08BF-6CA0-B06B-15C48EA18832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2"/>
          <a:srcRect t="6" b="6"/>
          <a:stretch/>
        </p:blipFill>
        <p:spPr/>
      </p:pic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4FCF6632-F459-0440-23D3-3DDE104EADE6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r>
              <a:rPr lang="en-US"/>
              <a:t>Title, department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E8FDC425-15F4-6389-3FB1-D3345DB2C049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06" name="Picture Placeholder 205">
            <a:extLst>
              <a:ext uri="{FF2B5EF4-FFF2-40B4-BE49-F238E27FC236}">
                <a16:creationId xmlns:a16="http://schemas.microsoft.com/office/drawing/2014/main" id="{B5F9B1F3-4078-3105-C0A6-D7639C06DCBE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>
          <a:blip r:embed="rId2"/>
          <a:srcRect/>
          <a:stretch/>
        </p:blipFill>
        <p:spPr/>
      </p:pic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2FAE2349-5FC8-518D-E743-BE0A47EAD64D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r>
              <a:rPr lang="en-US"/>
              <a:t>Title, department</a:t>
            </a:r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ECDC2E93-4B12-B227-0F26-1EB66DF1FF83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12" name="Picture Placeholder 211">
            <a:extLst>
              <a:ext uri="{FF2B5EF4-FFF2-40B4-BE49-F238E27FC236}">
                <a16:creationId xmlns:a16="http://schemas.microsoft.com/office/drawing/2014/main" id="{3D01E4DD-F0D5-F57D-0A8F-7C7F5871939F}"/>
              </a:ext>
            </a:extLst>
          </p:cNvPr>
          <p:cNvPicPr>
            <a:picLocks noGrp="1" noChangeAspect="1"/>
          </p:cNvPicPr>
          <p:nvPr>
            <p:ph type="pic" sz="quarter" idx="77"/>
          </p:nvPr>
        </p:nvPicPr>
        <p:blipFill>
          <a:blip r:embed="rId2"/>
          <a:srcRect t="6" b="6"/>
          <a:stretch/>
        </p:blipFill>
        <p:spPr/>
      </p:pic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DA6D772A-D575-3763-FD41-5702FD8997C1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r>
              <a:rPr lang="en-US"/>
              <a:t>Title, department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F1695253-7B30-73EE-73A2-1D5E5A7DDFEF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14" name="Picture Placeholder 213">
            <a:extLst>
              <a:ext uri="{FF2B5EF4-FFF2-40B4-BE49-F238E27FC236}">
                <a16:creationId xmlns:a16="http://schemas.microsoft.com/office/drawing/2014/main" id="{372E4F97-3050-E892-11BB-6D474B6DE9D4}"/>
              </a:ext>
            </a:extLst>
          </p:cNvPr>
          <p:cNvPicPr>
            <a:picLocks noGrp="1" noChangeAspect="1"/>
          </p:cNvPicPr>
          <p:nvPr>
            <p:ph type="pic" sz="quarter" idx="80"/>
          </p:nvPr>
        </p:nvPicPr>
        <p:blipFill>
          <a:blip r:embed="rId2"/>
          <a:srcRect/>
          <a:stretch/>
        </p:blipFill>
        <p:spPr/>
      </p:pic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E376A179-1CF2-4FB1-3EA0-47B593428A91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en-US"/>
              <a:t>Title, department</a:t>
            </a:r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AC2335CA-CA04-A5AF-B922-677677D654B7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08" name="Picture Placeholder 207">
            <a:extLst>
              <a:ext uri="{FF2B5EF4-FFF2-40B4-BE49-F238E27FC236}">
                <a16:creationId xmlns:a16="http://schemas.microsoft.com/office/drawing/2014/main" id="{989530E9-BAA2-BCED-8A4A-4DD1266CA877}"/>
              </a:ext>
            </a:extLst>
          </p:cNvPr>
          <p:cNvPicPr>
            <a:picLocks noGrp="1" noChangeAspect="1"/>
          </p:cNvPicPr>
          <p:nvPr>
            <p:ph type="pic" sz="quarter" idx="83"/>
          </p:nvPr>
        </p:nvPicPr>
        <p:blipFill>
          <a:blip r:embed="rId2"/>
          <a:srcRect t="6" b="6"/>
          <a:stretch/>
        </p:blipFill>
        <p:spPr/>
      </p:pic>
      <p:sp>
        <p:nvSpPr>
          <p:cNvPr id="180" name="Text Placeholder 179">
            <a:extLst>
              <a:ext uri="{FF2B5EF4-FFF2-40B4-BE49-F238E27FC236}">
                <a16:creationId xmlns:a16="http://schemas.microsoft.com/office/drawing/2014/main" id="{F3E8CAC7-9E72-B524-F7B7-98EF67155C5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r>
              <a:rPr lang="en-US"/>
              <a:t>Title, department</a:t>
            </a:r>
          </a:p>
        </p:txBody>
      </p:sp>
      <p:sp>
        <p:nvSpPr>
          <p:cNvPr id="181" name="Text Placeholder 180">
            <a:extLst>
              <a:ext uri="{FF2B5EF4-FFF2-40B4-BE49-F238E27FC236}">
                <a16:creationId xmlns:a16="http://schemas.microsoft.com/office/drawing/2014/main" id="{FA5885FC-44AB-64D8-391B-40E5D18258F8}"/>
              </a:ext>
            </a:extLst>
          </p:cNvPr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16" name="Picture Placeholder 215">
            <a:extLst>
              <a:ext uri="{FF2B5EF4-FFF2-40B4-BE49-F238E27FC236}">
                <a16:creationId xmlns:a16="http://schemas.microsoft.com/office/drawing/2014/main" id="{D680E257-B7C2-EB55-A8CB-FE741DFAF5C4}"/>
              </a:ext>
            </a:extLst>
          </p:cNvPr>
          <p:cNvPicPr>
            <a:picLocks noGrp="1" noChangeAspect="1"/>
          </p:cNvPicPr>
          <p:nvPr>
            <p:ph type="pic" sz="quarter" idx="86"/>
          </p:nvPr>
        </p:nvPicPr>
        <p:blipFill>
          <a:blip r:embed="rId2"/>
          <a:srcRect t="6" b="6"/>
          <a:stretch/>
        </p:blipFill>
        <p:spPr/>
      </p:pic>
      <p:sp>
        <p:nvSpPr>
          <p:cNvPr id="183" name="Text Placeholder 182">
            <a:extLst>
              <a:ext uri="{FF2B5EF4-FFF2-40B4-BE49-F238E27FC236}">
                <a16:creationId xmlns:a16="http://schemas.microsoft.com/office/drawing/2014/main" id="{068B48CE-A1B2-E5D8-E330-C97C78744B63}"/>
              </a:ext>
            </a:extLst>
          </p:cNvPr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r>
              <a:rPr lang="en-US"/>
              <a:t>Title, department</a:t>
            </a:r>
          </a:p>
        </p:txBody>
      </p:sp>
      <p:sp>
        <p:nvSpPr>
          <p:cNvPr id="184" name="Text Placeholder 183">
            <a:extLst>
              <a:ext uri="{FF2B5EF4-FFF2-40B4-BE49-F238E27FC236}">
                <a16:creationId xmlns:a16="http://schemas.microsoft.com/office/drawing/2014/main" id="{54DFA9A9-BD93-7695-3DB6-E7A9F9C767A9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10" name="Picture Placeholder 209">
            <a:extLst>
              <a:ext uri="{FF2B5EF4-FFF2-40B4-BE49-F238E27FC236}">
                <a16:creationId xmlns:a16="http://schemas.microsoft.com/office/drawing/2014/main" id="{7B5D2518-1462-3414-F713-69D6145F806F}"/>
              </a:ext>
            </a:extLst>
          </p:cNvPr>
          <p:cNvPicPr>
            <a:picLocks noGrp="1" noChangeAspect="1"/>
          </p:cNvPicPr>
          <p:nvPr>
            <p:ph type="pic" sz="quarter" idx="89"/>
          </p:nvPr>
        </p:nvPicPr>
        <p:blipFill>
          <a:blip r:embed="rId2"/>
          <a:srcRect/>
          <a:stretch/>
        </p:blipFill>
        <p:spPr/>
      </p:pic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696735B6-C184-96BF-F8E3-9F2EE694E783}"/>
              </a:ext>
            </a:extLst>
          </p:cNvPr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r>
              <a:rPr lang="en-US"/>
              <a:t>Title, department</a:t>
            </a:r>
          </a:p>
        </p:txBody>
      </p:sp>
      <p:sp>
        <p:nvSpPr>
          <p:cNvPr id="187" name="Text Placeholder 186">
            <a:extLst>
              <a:ext uri="{FF2B5EF4-FFF2-40B4-BE49-F238E27FC236}">
                <a16:creationId xmlns:a16="http://schemas.microsoft.com/office/drawing/2014/main" id="{BBFC9B8F-5F3A-4256-412F-2CE9ECFB5EDE}"/>
              </a:ext>
            </a:extLst>
          </p:cNvPr>
          <p:cNvSpPr>
            <a:spLocks noGrp="1"/>
          </p:cNvSpPr>
          <p:nvPr>
            <p:ph type="body" sz="quarter" idx="91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18" name="Picture Placeholder 217">
            <a:extLst>
              <a:ext uri="{FF2B5EF4-FFF2-40B4-BE49-F238E27FC236}">
                <a16:creationId xmlns:a16="http://schemas.microsoft.com/office/drawing/2014/main" id="{6EDB4C62-4BAA-D604-E4CD-5C6253A89801}"/>
              </a:ext>
            </a:extLst>
          </p:cNvPr>
          <p:cNvPicPr>
            <a:picLocks noGrp="1" noChangeAspect="1"/>
          </p:cNvPicPr>
          <p:nvPr>
            <p:ph type="pic" sz="quarter" idx="92"/>
          </p:nvPr>
        </p:nvPicPr>
        <p:blipFill>
          <a:blip r:embed="rId2"/>
          <a:srcRect/>
          <a:stretch/>
        </p:blipFill>
        <p:spPr/>
      </p:pic>
      <p:sp>
        <p:nvSpPr>
          <p:cNvPr id="189" name="Text Placeholder 188">
            <a:extLst>
              <a:ext uri="{FF2B5EF4-FFF2-40B4-BE49-F238E27FC236}">
                <a16:creationId xmlns:a16="http://schemas.microsoft.com/office/drawing/2014/main" id="{BA4C1B2B-8C05-2043-9441-FC0B6AC2E335}"/>
              </a:ext>
            </a:extLst>
          </p:cNvPr>
          <p:cNvSpPr>
            <a:spLocks noGrp="1"/>
          </p:cNvSpPr>
          <p:nvPr>
            <p:ph type="body" sz="quarter" idx="93"/>
          </p:nvPr>
        </p:nvSpPr>
        <p:spPr/>
        <p:txBody>
          <a:bodyPr/>
          <a:lstStyle/>
          <a:p>
            <a:r>
              <a:rPr lang="en-US"/>
              <a:t>Title, department</a:t>
            </a:r>
          </a:p>
        </p:txBody>
      </p:sp>
      <p:sp>
        <p:nvSpPr>
          <p:cNvPr id="190" name="Text Placeholder 189">
            <a:extLst>
              <a:ext uri="{FF2B5EF4-FFF2-40B4-BE49-F238E27FC236}">
                <a16:creationId xmlns:a16="http://schemas.microsoft.com/office/drawing/2014/main" id="{350F26B4-E4EB-692E-ADBA-18A4E60214FC}"/>
              </a:ext>
            </a:extLst>
          </p:cNvPr>
          <p:cNvSpPr>
            <a:spLocks noGrp="1"/>
          </p:cNvSpPr>
          <p:nvPr>
            <p:ph type="body" sz="quarter" idx="94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20" name="Picture Placeholder 219">
            <a:extLst>
              <a:ext uri="{FF2B5EF4-FFF2-40B4-BE49-F238E27FC236}">
                <a16:creationId xmlns:a16="http://schemas.microsoft.com/office/drawing/2014/main" id="{D714BC0D-D9D2-8884-104D-6ED0191F562B}"/>
              </a:ext>
            </a:extLst>
          </p:cNvPr>
          <p:cNvPicPr>
            <a:picLocks noGrp="1" noChangeAspect="1"/>
          </p:cNvPicPr>
          <p:nvPr>
            <p:ph type="pic" sz="quarter" idx="95"/>
          </p:nvPr>
        </p:nvPicPr>
        <p:blipFill>
          <a:blip r:embed="rId2"/>
          <a:srcRect t="6" b="6"/>
          <a:stretch/>
        </p:blipFill>
        <p:spPr/>
      </p:pic>
      <p:sp>
        <p:nvSpPr>
          <p:cNvPr id="192" name="Text Placeholder 191">
            <a:extLst>
              <a:ext uri="{FF2B5EF4-FFF2-40B4-BE49-F238E27FC236}">
                <a16:creationId xmlns:a16="http://schemas.microsoft.com/office/drawing/2014/main" id="{CF31D94C-362E-24D0-A444-E3DAEE2A22D7}"/>
              </a:ext>
            </a:extLst>
          </p:cNvPr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r>
              <a:rPr lang="en-US"/>
              <a:t>Title, department</a:t>
            </a:r>
          </a:p>
        </p:txBody>
      </p:sp>
      <p:sp>
        <p:nvSpPr>
          <p:cNvPr id="193" name="Text Placeholder 192">
            <a:extLst>
              <a:ext uri="{FF2B5EF4-FFF2-40B4-BE49-F238E27FC236}">
                <a16:creationId xmlns:a16="http://schemas.microsoft.com/office/drawing/2014/main" id="{35EB895B-B615-8308-5170-A10DD08FB0CC}"/>
              </a:ext>
            </a:extLst>
          </p:cNvPr>
          <p:cNvSpPr>
            <a:spLocks noGrp="1"/>
          </p:cNvSpPr>
          <p:nvPr>
            <p:ph type="body" sz="quarter" idx="97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pic>
        <p:nvPicPr>
          <p:cNvPr id="222" name="Picture Placeholder 221">
            <a:extLst>
              <a:ext uri="{FF2B5EF4-FFF2-40B4-BE49-F238E27FC236}">
                <a16:creationId xmlns:a16="http://schemas.microsoft.com/office/drawing/2014/main" id="{B903467F-AC91-2D29-039A-BCCB88BE7843}"/>
              </a:ext>
            </a:extLst>
          </p:cNvPr>
          <p:cNvPicPr>
            <a:picLocks noGrp="1" noChangeAspect="1"/>
          </p:cNvPicPr>
          <p:nvPr>
            <p:ph type="pic" sz="quarter" idx="98"/>
          </p:nvPr>
        </p:nvPicPr>
        <p:blipFill>
          <a:blip r:embed="rId2"/>
          <a:srcRect t="6" b="6"/>
          <a:stretch/>
        </p:blipFill>
        <p:spPr/>
      </p:pic>
      <p:sp>
        <p:nvSpPr>
          <p:cNvPr id="195" name="Text Placeholder 194">
            <a:extLst>
              <a:ext uri="{FF2B5EF4-FFF2-40B4-BE49-F238E27FC236}">
                <a16:creationId xmlns:a16="http://schemas.microsoft.com/office/drawing/2014/main" id="{F9A1F3FD-4E2C-32FD-E1AA-FBF1D98CABB0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/>
        <p:txBody>
          <a:bodyPr/>
          <a:lstStyle/>
          <a:p>
            <a:r>
              <a:rPr lang="en-US"/>
              <a:t>Title, department</a:t>
            </a:r>
          </a:p>
        </p:txBody>
      </p:sp>
      <p:sp>
        <p:nvSpPr>
          <p:cNvPr id="196" name="Text Placeholder 195">
            <a:extLst>
              <a:ext uri="{FF2B5EF4-FFF2-40B4-BE49-F238E27FC236}">
                <a16:creationId xmlns:a16="http://schemas.microsoft.com/office/drawing/2014/main" id="{63606153-0540-C158-7450-25A193C0A28B}"/>
              </a:ext>
            </a:extLst>
          </p:cNvPr>
          <p:cNvSpPr>
            <a:spLocks noGrp="1"/>
          </p:cNvSpPr>
          <p:nvPr>
            <p:ph type="body" sz="quarter" idx="100"/>
          </p:nvPr>
        </p:nvSpPr>
        <p:spPr/>
        <p:txBody>
          <a:bodyPr/>
          <a:lstStyle/>
          <a:p>
            <a:r>
              <a:rPr lang="en-US"/>
              <a:t>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D1514-A760-EC27-A186-6950262B3A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99048-4F65-75DD-FB0D-2DBD0123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slide layout. Type a headline here.</a:t>
            </a:r>
          </a:p>
        </p:txBody>
      </p:sp>
      <p:cxnSp>
        <p:nvCxnSpPr>
          <p:cNvPr id="146" name="Elbow Connector 145">
            <a:extLst>
              <a:ext uri="{FF2B5EF4-FFF2-40B4-BE49-F238E27FC236}">
                <a16:creationId xmlns:a16="http://schemas.microsoft.com/office/drawing/2014/main" id="{CD820494-4C0B-9F78-F398-CC39F0230EDD}"/>
              </a:ext>
            </a:extLst>
          </p:cNvPr>
          <p:cNvCxnSpPr>
            <a:cxnSpLocks/>
          </p:cNvCxnSpPr>
          <p:nvPr/>
        </p:nvCxnSpPr>
        <p:spPr>
          <a:xfrm rot="5400000">
            <a:off x="3986025" y="689376"/>
            <a:ext cx="847469" cy="4269529"/>
          </a:xfrm>
          <a:prstGeom prst="bentConnector3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>
            <a:extLst>
              <a:ext uri="{FF2B5EF4-FFF2-40B4-BE49-F238E27FC236}">
                <a16:creationId xmlns:a16="http://schemas.microsoft.com/office/drawing/2014/main" id="{ED235478-48DA-8E72-20EC-A9738DB65A5F}"/>
              </a:ext>
            </a:extLst>
          </p:cNvPr>
          <p:cNvCxnSpPr>
            <a:cxnSpLocks/>
          </p:cNvCxnSpPr>
          <p:nvPr/>
        </p:nvCxnSpPr>
        <p:spPr>
          <a:xfrm rot="16200000" flipH="1">
            <a:off x="8350254" y="594674"/>
            <a:ext cx="847469" cy="445893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D0C07043-5F8F-B383-F092-3F1E9F19368C}"/>
              </a:ext>
            </a:extLst>
          </p:cNvPr>
          <p:cNvCxnSpPr>
            <a:cxnSpLocks/>
          </p:cNvCxnSpPr>
          <p:nvPr/>
        </p:nvCxnSpPr>
        <p:spPr>
          <a:xfrm>
            <a:off x="6544523" y="2400406"/>
            <a:ext cx="0" cy="847468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Left Brace 153">
            <a:extLst>
              <a:ext uri="{FF2B5EF4-FFF2-40B4-BE49-F238E27FC236}">
                <a16:creationId xmlns:a16="http://schemas.microsoft.com/office/drawing/2014/main" id="{D4DD4A95-7E94-E561-DAEC-A1AA1A3FE732}"/>
              </a:ext>
            </a:extLst>
          </p:cNvPr>
          <p:cNvSpPr/>
          <p:nvPr/>
        </p:nvSpPr>
        <p:spPr>
          <a:xfrm rot="5400000">
            <a:off x="2103779" y="2545017"/>
            <a:ext cx="342429" cy="3284884"/>
          </a:xfrm>
          <a:prstGeom prst="leftBrace">
            <a:avLst>
              <a:gd name="adj1" fmla="val 0"/>
              <a:gd name="adj2" fmla="val 50327"/>
            </a:avLst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Left Brace 154">
            <a:extLst>
              <a:ext uri="{FF2B5EF4-FFF2-40B4-BE49-F238E27FC236}">
                <a16:creationId xmlns:a16="http://schemas.microsoft.com/office/drawing/2014/main" id="{0DFB9CBB-6E74-A3FF-34B9-8F607E3F5D1A}"/>
              </a:ext>
            </a:extLst>
          </p:cNvPr>
          <p:cNvSpPr/>
          <p:nvPr/>
        </p:nvSpPr>
        <p:spPr>
          <a:xfrm rot="5400000">
            <a:off x="6373309" y="2539732"/>
            <a:ext cx="342429" cy="3284884"/>
          </a:xfrm>
          <a:prstGeom prst="leftBrace">
            <a:avLst>
              <a:gd name="adj1" fmla="val 0"/>
              <a:gd name="adj2" fmla="val 50327"/>
            </a:avLst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Left Brace 155">
            <a:extLst>
              <a:ext uri="{FF2B5EF4-FFF2-40B4-BE49-F238E27FC236}">
                <a16:creationId xmlns:a16="http://schemas.microsoft.com/office/drawing/2014/main" id="{6A79E21A-D1ED-C7D5-DE81-C998673AB0C9}"/>
              </a:ext>
            </a:extLst>
          </p:cNvPr>
          <p:cNvSpPr/>
          <p:nvPr/>
        </p:nvSpPr>
        <p:spPr>
          <a:xfrm rot="5400000">
            <a:off x="10832240" y="2547160"/>
            <a:ext cx="342429" cy="3284884"/>
          </a:xfrm>
          <a:prstGeom prst="leftBrace">
            <a:avLst>
              <a:gd name="adj1" fmla="val 0"/>
              <a:gd name="adj2" fmla="val 50327"/>
            </a:avLst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B5D31F6E-5140-D766-309F-9FF88022AB12}"/>
              </a:ext>
            </a:extLst>
          </p:cNvPr>
          <p:cNvCxnSpPr>
            <a:cxnSpLocks/>
          </p:cNvCxnSpPr>
          <p:nvPr/>
        </p:nvCxnSpPr>
        <p:spPr>
          <a:xfrm>
            <a:off x="571500" y="5367130"/>
            <a:ext cx="3345936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37FC6F35-5DBD-89A6-D5D7-9BFD50D7EAF0}"/>
              </a:ext>
            </a:extLst>
          </p:cNvPr>
          <p:cNvCxnSpPr>
            <a:cxnSpLocks/>
          </p:cNvCxnSpPr>
          <p:nvPr/>
        </p:nvCxnSpPr>
        <p:spPr>
          <a:xfrm>
            <a:off x="544996" y="6533322"/>
            <a:ext cx="3345936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F2D4742F-A292-7673-FE74-1268AE1940DD}"/>
              </a:ext>
            </a:extLst>
          </p:cNvPr>
          <p:cNvCxnSpPr>
            <a:cxnSpLocks/>
          </p:cNvCxnSpPr>
          <p:nvPr/>
        </p:nvCxnSpPr>
        <p:spPr>
          <a:xfrm>
            <a:off x="4902081" y="5367130"/>
            <a:ext cx="3345936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FD0598ED-C9B5-F03A-85C6-27C3B639E065}"/>
              </a:ext>
            </a:extLst>
          </p:cNvPr>
          <p:cNvCxnSpPr>
            <a:cxnSpLocks/>
          </p:cNvCxnSpPr>
          <p:nvPr/>
        </p:nvCxnSpPr>
        <p:spPr>
          <a:xfrm>
            <a:off x="4875577" y="6533322"/>
            <a:ext cx="3345936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1CFDD5A7-9957-93C7-945C-EFD7EE2B351D}"/>
              </a:ext>
            </a:extLst>
          </p:cNvPr>
          <p:cNvCxnSpPr>
            <a:cxnSpLocks/>
          </p:cNvCxnSpPr>
          <p:nvPr/>
        </p:nvCxnSpPr>
        <p:spPr>
          <a:xfrm>
            <a:off x="9318010" y="5367130"/>
            <a:ext cx="3345936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50496F79-A4CE-FFD0-1A1B-CFDE11EBFEF6}"/>
              </a:ext>
            </a:extLst>
          </p:cNvPr>
          <p:cNvCxnSpPr>
            <a:cxnSpLocks/>
          </p:cNvCxnSpPr>
          <p:nvPr/>
        </p:nvCxnSpPr>
        <p:spPr>
          <a:xfrm>
            <a:off x="9291506" y="6533322"/>
            <a:ext cx="3345936" cy="0"/>
          </a:xfrm>
          <a:prstGeom prst="line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952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C2F2-D83D-187A-25F6-35DB104F7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Agenda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C5224-5A9A-B10A-841A-62DE8DB5C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Topic 1</a:t>
            </a:r>
          </a:p>
          <a:p>
            <a:endParaRPr lang="en-US"/>
          </a:p>
          <a:p>
            <a:r>
              <a:rPr lang="en-US"/>
              <a:t>Topic 2</a:t>
            </a:r>
            <a:br>
              <a:rPr lang="en-US"/>
            </a:br>
            <a:br>
              <a:rPr lang="en-US"/>
            </a:br>
            <a:r>
              <a:rPr lang="en-US"/>
              <a:t>Topic 3</a:t>
            </a:r>
            <a:br>
              <a:rPr lang="en-US"/>
            </a:br>
            <a:br>
              <a:rPr lang="en-US"/>
            </a:br>
            <a:r>
              <a:rPr lang="en-US"/>
              <a:t>Topic 4</a:t>
            </a:r>
            <a:br>
              <a:rPr lang="en-US"/>
            </a:br>
            <a:br>
              <a:rPr lang="en-US"/>
            </a:br>
            <a:r>
              <a:rPr lang="en-US"/>
              <a:t>Topic 5</a:t>
            </a:r>
            <a:br>
              <a:rPr lang="en-US"/>
            </a:br>
            <a:br>
              <a:rPr lang="en-US"/>
            </a:br>
            <a:r>
              <a:rPr lang="en-US"/>
              <a:t>Topic 6</a:t>
            </a:r>
            <a:br>
              <a:rPr lang="en-US"/>
            </a:br>
            <a:br>
              <a:rPr lang="en-US"/>
            </a:br>
            <a:r>
              <a:rPr lang="en-US"/>
              <a:t>Topic 7</a:t>
            </a:r>
            <a:br>
              <a:rPr lang="en-US"/>
            </a:br>
            <a:br>
              <a:rPr lang="en-US"/>
            </a:br>
            <a:r>
              <a:rPr lang="en-US"/>
              <a:t>Topic 8</a:t>
            </a:r>
          </a:p>
        </p:txBody>
      </p:sp>
    </p:spTree>
    <p:extLst>
      <p:ext uri="{BB962C8B-B14F-4D97-AF65-F5344CB8AC3E}">
        <p14:creationId xmlns:p14="http://schemas.microsoft.com/office/powerpoint/2010/main" val="2412627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8DF21-3090-A45D-5F2F-CE77E0F5A3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Agenda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D0567-2DED-C461-5E4B-CF062D3E2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Topic 1</a:t>
            </a:r>
          </a:p>
          <a:p>
            <a:endParaRPr lang="en-US"/>
          </a:p>
          <a:p>
            <a:r>
              <a:rPr lang="en-US"/>
              <a:t>Topic 2</a:t>
            </a:r>
            <a:br>
              <a:rPr lang="en-US"/>
            </a:br>
            <a:br>
              <a:rPr lang="en-US"/>
            </a:br>
            <a:r>
              <a:rPr lang="en-US"/>
              <a:t>Topic 3</a:t>
            </a:r>
            <a:br>
              <a:rPr lang="en-US"/>
            </a:br>
            <a:br>
              <a:rPr lang="en-US"/>
            </a:br>
            <a:r>
              <a:rPr lang="en-US"/>
              <a:t>Topic 4</a:t>
            </a:r>
            <a:br>
              <a:rPr lang="en-US"/>
            </a:br>
            <a:br>
              <a:rPr lang="en-US"/>
            </a:br>
            <a:r>
              <a:rPr lang="en-US"/>
              <a:t>Topic 5</a:t>
            </a:r>
            <a:br>
              <a:rPr lang="en-US"/>
            </a:br>
            <a:br>
              <a:rPr lang="en-US"/>
            </a:br>
            <a:r>
              <a:rPr lang="en-US"/>
              <a:t>Topic 6</a:t>
            </a:r>
            <a:br>
              <a:rPr lang="en-US"/>
            </a:br>
            <a:br>
              <a:rPr lang="en-US"/>
            </a:br>
            <a:r>
              <a:rPr lang="en-US"/>
              <a:t>Topic 7</a:t>
            </a:r>
            <a:br>
              <a:rPr lang="en-US"/>
            </a:br>
            <a:br>
              <a:rPr lang="en-US"/>
            </a:br>
            <a:r>
              <a:rPr lang="en-US"/>
              <a:t>Topic 8</a:t>
            </a:r>
          </a:p>
        </p:txBody>
      </p:sp>
    </p:spTree>
    <p:extLst>
      <p:ext uri="{BB962C8B-B14F-4D97-AF65-F5344CB8AC3E}">
        <p14:creationId xmlns:p14="http://schemas.microsoft.com/office/powerpoint/2010/main" val="466688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2B4D3-8C9F-8807-950A-33888ABAB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Agenda slide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3B0736F-A5FE-754E-0834-8EE6304834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Source Sans 3"/>
              </a:rPr>
              <a:t>Topic 1</a:t>
            </a:r>
          </a:p>
          <a:p>
            <a:endParaRPr lang="en-US"/>
          </a:p>
          <a:p>
            <a:r>
              <a:rPr lang="en-US"/>
              <a:t>Topic 2</a:t>
            </a:r>
          </a:p>
          <a:p>
            <a:endParaRPr lang="en-US"/>
          </a:p>
          <a:p>
            <a:r>
              <a:rPr lang="en-US"/>
              <a:t>Topic 3</a:t>
            </a:r>
          </a:p>
          <a:p>
            <a:endParaRPr lang="en-US"/>
          </a:p>
          <a:p>
            <a:r>
              <a:rPr lang="en-US"/>
              <a:t>Topic 4</a:t>
            </a:r>
          </a:p>
          <a:p>
            <a:endParaRPr lang="en-US"/>
          </a:p>
          <a:p>
            <a:r>
              <a:rPr lang="en-US"/>
              <a:t>Topic 5</a:t>
            </a:r>
          </a:p>
          <a:p>
            <a:endParaRPr lang="en-US"/>
          </a:p>
          <a:p>
            <a:r>
              <a:rPr lang="en-US"/>
              <a:t>Topic 6</a:t>
            </a:r>
          </a:p>
          <a:p>
            <a:endParaRPr lang="en-US"/>
          </a:p>
          <a:p>
            <a:r>
              <a:rPr lang="en-US">
                <a:latin typeface="Source Sans 3"/>
              </a:rPr>
              <a:t>Topic 7</a:t>
            </a:r>
          </a:p>
          <a:p>
            <a:endParaRPr lang="en-US"/>
          </a:p>
          <a:p>
            <a:r>
              <a:rPr lang="en-US">
                <a:latin typeface="Source Sans 3"/>
              </a:rPr>
              <a:t>Topic 8</a:t>
            </a:r>
          </a:p>
        </p:txBody>
      </p:sp>
    </p:spTree>
    <p:extLst>
      <p:ext uri="{BB962C8B-B14F-4D97-AF65-F5344CB8AC3E}">
        <p14:creationId xmlns:p14="http://schemas.microsoft.com/office/powerpoint/2010/main" val="3992595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DD87E05-48E7-F938-F78E-693AC45BA05C}"/>
              </a:ext>
            </a:extLst>
          </p:cNvPr>
          <p:cNvGrpSpPr/>
          <p:nvPr/>
        </p:nvGrpSpPr>
        <p:grpSpPr>
          <a:xfrm>
            <a:off x="7102571" y="585939"/>
            <a:ext cx="4299121" cy="906437"/>
            <a:chOff x="7102571" y="585939"/>
            <a:chExt cx="4299121" cy="906437"/>
          </a:xfrm>
        </p:grpSpPr>
        <p:sp>
          <p:nvSpPr>
            <p:cNvPr id="6" name="Text Placeholder 13">
              <a:extLst>
                <a:ext uri="{FF2B5EF4-FFF2-40B4-BE49-F238E27FC236}">
                  <a16:creationId xmlns:a16="http://schemas.microsoft.com/office/drawing/2014/main" id="{A21F9171-7E69-C2E6-D0D5-D57BB2B2B80D}"/>
                </a:ext>
              </a:extLst>
            </p:cNvPr>
            <p:cNvSpPr txBox="1">
              <a:spLocks/>
            </p:cNvSpPr>
            <p:nvPr/>
          </p:nvSpPr>
          <p:spPr>
            <a:xfrm>
              <a:off x="7102571" y="662882"/>
              <a:ext cx="120898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algn="r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1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Date/time</a:t>
              </a:r>
            </a:p>
          </p:txBody>
        </p:sp>
        <p:sp>
          <p:nvSpPr>
            <p:cNvPr id="7" name="Text Placeholder 14">
              <a:extLst>
                <a:ext uri="{FF2B5EF4-FFF2-40B4-BE49-F238E27FC236}">
                  <a16:creationId xmlns:a16="http://schemas.microsoft.com/office/drawing/2014/main" id="{D33559DA-F322-E68D-3907-A6FD330FC7F0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585939"/>
              <a:ext cx="1271502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i="0">
                  <a:solidFill>
                    <a:schemeClr val="accent2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3"/>
                  </a:solidFill>
                </a:rPr>
                <a:t>Topic 1</a:t>
              </a:r>
            </a:p>
          </p:txBody>
        </p:sp>
        <p:sp>
          <p:nvSpPr>
            <p:cNvPr id="27" name="Text Placeholder 21">
              <a:extLst>
                <a:ext uri="{FF2B5EF4-FFF2-40B4-BE49-F238E27FC236}">
                  <a16:creationId xmlns:a16="http://schemas.microsoft.com/office/drawing/2014/main" id="{9A0D98A0-0294-3E84-37D0-3D163A7C18AF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1153822"/>
              <a:ext cx="2496196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i="0">
                  <a:solidFill>
                    <a:schemeClr val="bg1">
                      <a:lumMod val="95000"/>
                    </a:schemeClr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Speaker, title, organization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869D7B-AC1A-AFF0-6345-D09E42EB9868}"/>
              </a:ext>
            </a:extLst>
          </p:cNvPr>
          <p:cNvGrpSpPr/>
          <p:nvPr/>
        </p:nvGrpSpPr>
        <p:grpSpPr>
          <a:xfrm>
            <a:off x="7102571" y="2424069"/>
            <a:ext cx="4299121" cy="880138"/>
            <a:chOff x="7102571" y="2424069"/>
            <a:chExt cx="4299121" cy="880138"/>
          </a:xfrm>
        </p:grpSpPr>
        <p:sp>
          <p:nvSpPr>
            <p:cNvPr id="8" name="Text Placeholder 15">
              <a:extLst>
                <a:ext uri="{FF2B5EF4-FFF2-40B4-BE49-F238E27FC236}">
                  <a16:creationId xmlns:a16="http://schemas.microsoft.com/office/drawing/2014/main" id="{A5B35AD5-8D6D-9578-22E9-7774C8725077}"/>
                </a:ext>
              </a:extLst>
            </p:cNvPr>
            <p:cNvSpPr txBox="1">
              <a:spLocks/>
            </p:cNvSpPr>
            <p:nvPr/>
          </p:nvSpPr>
          <p:spPr>
            <a:xfrm>
              <a:off x="7102571" y="2501012"/>
              <a:ext cx="120898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algn="r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1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Date/time</a:t>
              </a:r>
            </a:p>
          </p:txBody>
        </p:sp>
        <p:sp>
          <p:nvSpPr>
            <p:cNvPr id="9" name="Text Placeholder 16">
              <a:extLst>
                <a:ext uri="{FF2B5EF4-FFF2-40B4-BE49-F238E27FC236}">
                  <a16:creationId xmlns:a16="http://schemas.microsoft.com/office/drawing/2014/main" id="{047B9B34-44AC-27B0-8A55-8FC86657DB04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2424069"/>
              <a:ext cx="1271502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i="0">
                  <a:solidFill>
                    <a:schemeClr val="accent2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3"/>
                  </a:solidFill>
                </a:rPr>
                <a:t>Topic 2</a:t>
              </a:r>
            </a:p>
          </p:txBody>
        </p:sp>
        <p:sp>
          <p:nvSpPr>
            <p:cNvPr id="28" name="Text Placeholder 22">
              <a:extLst>
                <a:ext uri="{FF2B5EF4-FFF2-40B4-BE49-F238E27FC236}">
                  <a16:creationId xmlns:a16="http://schemas.microsoft.com/office/drawing/2014/main" id="{CD3B1C89-CB20-6891-DF17-032AB3BF71AF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2965653"/>
              <a:ext cx="2496196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i="0">
                  <a:solidFill>
                    <a:schemeClr val="bg1">
                      <a:lumMod val="95000"/>
                    </a:schemeClr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Speaker, title, organization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D2576C-53F5-52A3-C24A-2FCBE1B68D6F}"/>
              </a:ext>
            </a:extLst>
          </p:cNvPr>
          <p:cNvGrpSpPr/>
          <p:nvPr/>
        </p:nvGrpSpPr>
        <p:grpSpPr>
          <a:xfrm>
            <a:off x="7102571" y="4262199"/>
            <a:ext cx="4299121" cy="880138"/>
            <a:chOff x="7102571" y="4262199"/>
            <a:chExt cx="4299121" cy="880138"/>
          </a:xfrm>
        </p:grpSpPr>
        <p:sp>
          <p:nvSpPr>
            <p:cNvPr id="10" name="Text Placeholder 17">
              <a:extLst>
                <a:ext uri="{FF2B5EF4-FFF2-40B4-BE49-F238E27FC236}">
                  <a16:creationId xmlns:a16="http://schemas.microsoft.com/office/drawing/2014/main" id="{0292D9A3-AC9F-CBD1-641F-A22DEDBE98EA}"/>
                </a:ext>
              </a:extLst>
            </p:cNvPr>
            <p:cNvSpPr txBox="1">
              <a:spLocks/>
            </p:cNvSpPr>
            <p:nvPr/>
          </p:nvSpPr>
          <p:spPr>
            <a:xfrm>
              <a:off x="7102571" y="4339142"/>
              <a:ext cx="120898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algn="r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1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Date/time</a:t>
              </a:r>
            </a:p>
          </p:txBody>
        </p:sp>
        <p:sp>
          <p:nvSpPr>
            <p:cNvPr id="11" name="Text Placeholder 18">
              <a:extLst>
                <a:ext uri="{FF2B5EF4-FFF2-40B4-BE49-F238E27FC236}">
                  <a16:creationId xmlns:a16="http://schemas.microsoft.com/office/drawing/2014/main" id="{54DCB98E-9BC0-43D9-6659-537285CB964D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4262199"/>
              <a:ext cx="1271502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i="0">
                  <a:solidFill>
                    <a:schemeClr val="accent2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3"/>
                  </a:solidFill>
                </a:rPr>
                <a:t>Topic 3</a:t>
              </a:r>
            </a:p>
          </p:txBody>
        </p:sp>
        <p:sp>
          <p:nvSpPr>
            <p:cNvPr id="29" name="Text Placeholder 23">
              <a:extLst>
                <a:ext uri="{FF2B5EF4-FFF2-40B4-BE49-F238E27FC236}">
                  <a16:creationId xmlns:a16="http://schemas.microsoft.com/office/drawing/2014/main" id="{630DB69F-0465-02AC-A995-EB1117336590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4803783"/>
              <a:ext cx="2496196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i="0">
                  <a:solidFill>
                    <a:schemeClr val="bg1">
                      <a:lumMod val="95000"/>
                    </a:schemeClr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Speaker, title, organization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53A3F3-629B-9093-B2D2-71AE6811A815}"/>
              </a:ext>
            </a:extLst>
          </p:cNvPr>
          <p:cNvGrpSpPr/>
          <p:nvPr/>
        </p:nvGrpSpPr>
        <p:grpSpPr>
          <a:xfrm>
            <a:off x="7102571" y="6100329"/>
            <a:ext cx="4299121" cy="867897"/>
            <a:chOff x="7102571" y="6100329"/>
            <a:chExt cx="4299121" cy="867897"/>
          </a:xfrm>
        </p:grpSpPr>
        <p:sp>
          <p:nvSpPr>
            <p:cNvPr id="12" name="Text Placeholder 19">
              <a:extLst>
                <a:ext uri="{FF2B5EF4-FFF2-40B4-BE49-F238E27FC236}">
                  <a16:creationId xmlns:a16="http://schemas.microsoft.com/office/drawing/2014/main" id="{BE05C25D-A98C-E2E4-7CA1-E04D8E018D5B}"/>
                </a:ext>
              </a:extLst>
            </p:cNvPr>
            <p:cNvSpPr txBox="1">
              <a:spLocks/>
            </p:cNvSpPr>
            <p:nvPr/>
          </p:nvSpPr>
          <p:spPr>
            <a:xfrm>
              <a:off x="7102571" y="6177272"/>
              <a:ext cx="120898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algn="r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1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Date/time</a:t>
              </a:r>
            </a:p>
          </p:txBody>
        </p:sp>
        <p:sp>
          <p:nvSpPr>
            <p:cNvPr id="26" name="Text Placeholder 20">
              <a:extLst>
                <a:ext uri="{FF2B5EF4-FFF2-40B4-BE49-F238E27FC236}">
                  <a16:creationId xmlns:a16="http://schemas.microsoft.com/office/drawing/2014/main" id="{F4383A44-29A1-9938-5FD0-CA8FD54FF9C0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6100329"/>
              <a:ext cx="1271502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i="0">
                  <a:solidFill>
                    <a:schemeClr val="accent2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3"/>
                  </a:solidFill>
                </a:rPr>
                <a:t>Topic 4</a:t>
              </a:r>
            </a:p>
          </p:txBody>
        </p:sp>
        <p:sp>
          <p:nvSpPr>
            <p:cNvPr id="30" name="Text Placeholder 24">
              <a:extLst>
                <a:ext uri="{FF2B5EF4-FFF2-40B4-BE49-F238E27FC236}">
                  <a16:creationId xmlns:a16="http://schemas.microsoft.com/office/drawing/2014/main" id="{0D0A1E5D-7966-92BB-9A60-07F645B97110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6629672"/>
              <a:ext cx="2496196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i="0">
                  <a:solidFill>
                    <a:schemeClr val="bg1">
                      <a:lumMod val="95000"/>
                    </a:schemeClr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Speaker, title, organization</a:t>
              </a:r>
            </a:p>
          </p:txBody>
        </p:sp>
      </p:grpSp>
      <p:sp>
        <p:nvSpPr>
          <p:cNvPr id="31" name="Title 12">
            <a:extLst>
              <a:ext uri="{FF2B5EF4-FFF2-40B4-BE49-F238E27FC236}">
                <a16:creationId xmlns:a16="http://schemas.microsoft.com/office/drawing/2014/main" id="{54FC9DEE-982B-9B32-2D2F-D78C3D660C67}"/>
              </a:ext>
            </a:extLst>
          </p:cNvPr>
          <p:cNvSpPr txBox="1">
            <a:spLocks/>
          </p:cNvSpPr>
          <p:nvPr/>
        </p:nvSpPr>
        <p:spPr>
          <a:xfrm>
            <a:off x="571500" y="2837528"/>
            <a:ext cx="4864098" cy="25545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en-US" sz="8000"/>
              <a:t>Agenda slide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067F536F-0D70-B1B8-2BB8-D1DE82176D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E31C9B-9E7C-7D6D-282A-D8A002F463D3}"/>
              </a:ext>
            </a:extLst>
          </p:cNvPr>
          <p:cNvCxnSpPr/>
          <p:nvPr/>
        </p:nvCxnSpPr>
        <p:spPr>
          <a:xfrm>
            <a:off x="8591550" y="533400"/>
            <a:ext cx="0" cy="7086600"/>
          </a:xfrm>
          <a:prstGeom prst="line">
            <a:avLst/>
          </a:prstGeom>
          <a:ln w="1905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79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97000">
              <a:schemeClr val="accent1"/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28D5E-7812-1B2C-B6CD-90E332F07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AE102DD6-7301-22EA-DCB5-1079D13F8868}"/>
              </a:ext>
            </a:extLst>
          </p:cNvPr>
          <p:cNvGrpSpPr/>
          <p:nvPr/>
        </p:nvGrpSpPr>
        <p:grpSpPr>
          <a:xfrm>
            <a:off x="7102571" y="585939"/>
            <a:ext cx="4299121" cy="906437"/>
            <a:chOff x="7102571" y="585939"/>
            <a:chExt cx="4299121" cy="906437"/>
          </a:xfrm>
        </p:grpSpPr>
        <p:sp>
          <p:nvSpPr>
            <p:cNvPr id="6" name="Text Placeholder 13">
              <a:extLst>
                <a:ext uri="{FF2B5EF4-FFF2-40B4-BE49-F238E27FC236}">
                  <a16:creationId xmlns:a16="http://schemas.microsoft.com/office/drawing/2014/main" id="{74AEDC26-5665-E0D2-40A8-A9072DAE3F17}"/>
                </a:ext>
              </a:extLst>
            </p:cNvPr>
            <p:cNvSpPr txBox="1">
              <a:spLocks/>
            </p:cNvSpPr>
            <p:nvPr/>
          </p:nvSpPr>
          <p:spPr>
            <a:xfrm>
              <a:off x="7102571" y="662882"/>
              <a:ext cx="120898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algn="r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1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Date/time</a:t>
              </a:r>
            </a:p>
          </p:txBody>
        </p:sp>
        <p:sp>
          <p:nvSpPr>
            <p:cNvPr id="7" name="Text Placeholder 14">
              <a:extLst>
                <a:ext uri="{FF2B5EF4-FFF2-40B4-BE49-F238E27FC236}">
                  <a16:creationId xmlns:a16="http://schemas.microsoft.com/office/drawing/2014/main" id="{4F194CD9-AB73-AFB3-2BF1-8DB3686A9986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585939"/>
              <a:ext cx="1271502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i="0">
                  <a:solidFill>
                    <a:schemeClr val="accent2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3"/>
                  </a:solidFill>
                </a:rPr>
                <a:t>Topic 1</a:t>
              </a:r>
            </a:p>
          </p:txBody>
        </p:sp>
        <p:sp>
          <p:nvSpPr>
            <p:cNvPr id="27" name="Text Placeholder 21">
              <a:extLst>
                <a:ext uri="{FF2B5EF4-FFF2-40B4-BE49-F238E27FC236}">
                  <a16:creationId xmlns:a16="http://schemas.microsoft.com/office/drawing/2014/main" id="{AF463A18-4AC0-F800-2D08-A517C675B051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1153822"/>
              <a:ext cx="2496196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i="0">
                  <a:solidFill>
                    <a:schemeClr val="bg1">
                      <a:lumMod val="95000"/>
                    </a:schemeClr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Speaker, title, organization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5643551-6436-3D5D-A537-DEA2C647FECC}"/>
              </a:ext>
            </a:extLst>
          </p:cNvPr>
          <p:cNvGrpSpPr/>
          <p:nvPr/>
        </p:nvGrpSpPr>
        <p:grpSpPr>
          <a:xfrm>
            <a:off x="7102571" y="2424069"/>
            <a:ext cx="4299121" cy="880138"/>
            <a:chOff x="7102571" y="2424069"/>
            <a:chExt cx="4299121" cy="880138"/>
          </a:xfrm>
        </p:grpSpPr>
        <p:sp>
          <p:nvSpPr>
            <p:cNvPr id="8" name="Text Placeholder 15">
              <a:extLst>
                <a:ext uri="{FF2B5EF4-FFF2-40B4-BE49-F238E27FC236}">
                  <a16:creationId xmlns:a16="http://schemas.microsoft.com/office/drawing/2014/main" id="{D8F44D49-ED2D-C038-6C87-7FA54D221DEF}"/>
                </a:ext>
              </a:extLst>
            </p:cNvPr>
            <p:cNvSpPr txBox="1">
              <a:spLocks/>
            </p:cNvSpPr>
            <p:nvPr/>
          </p:nvSpPr>
          <p:spPr>
            <a:xfrm>
              <a:off x="7102571" y="2501012"/>
              <a:ext cx="120898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algn="r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1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Date/time</a:t>
              </a:r>
            </a:p>
          </p:txBody>
        </p:sp>
        <p:sp>
          <p:nvSpPr>
            <p:cNvPr id="9" name="Text Placeholder 16">
              <a:extLst>
                <a:ext uri="{FF2B5EF4-FFF2-40B4-BE49-F238E27FC236}">
                  <a16:creationId xmlns:a16="http://schemas.microsoft.com/office/drawing/2014/main" id="{CE7351A6-847A-0A7A-1817-883C949D432F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2424069"/>
              <a:ext cx="1271502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i="0">
                  <a:solidFill>
                    <a:schemeClr val="accent2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3"/>
                  </a:solidFill>
                </a:rPr>
                <a:t>Topic 2</a:t>
              </a:r>
            </a:p>
          </p:txBody>
        </p:sp>
        <p:sp>
          <p:nvSpPr>
            <p:cNvPr id="28" name="Text Placeholder 22">
              <a:extLst>
                <a:ext uri="{FF2B5EF4-FFF2-40B4-BE49-F238E27FC236}">
                  <a16:creationId xmlns:a16="http://schemas.microsoft.com/office/drawing/2014/main" id="{3B4ED7B5-EC03-260C-67A6-F286A5CBFF39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2965653"/>
              <a:ext cx="2496196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i="0">
                  <a:solidFill>
                    <a:schemeClr val="bg1">
                      <a:lumMod val="95000"/>
                    </a:schemeClr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Speaker, title, organization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3FA1D4-5458-0CCC-2E92-F9B1E4E9F0C7}"/>
              </a:ext>
            </a:extLst>
          </p:cNvPr>
          <p:cNvGrpSpPr/>
          <p:nvPr/>
        </p:nvGrpSpPr>
        <p:grpSpPr>
          <a:xfrm>
            <a:off x="7102571" y="4262199"/>
            <a:ext cx="4299121" cy="880138"/>
            <a:chOff x="7102571" y="4262199"/>
            <a:chExt cx="4299121" cy="880138"/>
          </a:xfrm>
        </p:grpSpPr>
        <p:sp>
          <p:nvSpPr>
            <p:cNvPr id="10" name="Text Placeholder 17">
              <a:extLst>
                <a:ext uri="{FF2B5EF4-FFF2-40B4-BE49-F238E27FC236}">
                  <a16:creationId xmlns:a16="http://schemas.microsoft.com/office/drawing/2014/main" id="{2B83CB20-3FF2-6A7A-CCAB-0D03CF9F7CBA}"/>
                </a:ext>
              </a:extLst>
            </p:cNvPr>
            <p:cNvSpPr txBox="1">
              <a:spLocks/>
            </p:cNvSpPr>
            <p:nvPr/>
          </p:nvSpPr>
          <p:spPr>
            <a:xfrm>
              <a:off x="7102571" y="4339142"/>
              <a:ext cx="120898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algn="r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1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Date/time</a:t>
              </a:r>
            </a:p>
          </p:txBody>
        </p:sp>
        <p:sp>
          <p:nvSpPr>
            <p:cNvPr id="11" name="Text Placeholder 18">
              <a:extLst>
                <a:ext uri="{FF2B5EF4-FFF2-40B4-BE49-F238E27FC236}">
                  <a16:creationId xmlns:a16="http://schemas.microsoft.com/office/drawing/2014/main" id="{EC58BB25-7BA5-979F-D570-0531956D065C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4262199"/>
              <a:ext cx="1271502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i="0">
                  <a:solidFill>
                    <a:schemeClr val="accent2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3"/>
                  </a:solidFill>
                </a:rPr>
                <a:t>Topic 3</a:t>
              </a:r>
            </a:p>
          </p:txBody>
        </p:sp>
        <p:sp>
          <p:nvSpPr>
            <p:cNvPr id="29" name="Text Placeholder 23">
              <a:extLst>
                <a:ext uri="{FF2B5EF4-FFF2-40B4-BE49-F238E27FC236}">
                  <a16:creationId xmlns:a16="http://schemas.microsoft.com/office/drawing/2014/main" id="{86E98FDF-BB6D-7F3D-9B03-E64D39E92FF2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4803783"/>
              <a:ext cx="2496196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i="0">
                  <a:solidFill>
                    <a:schemeClr val="bg1">
                      <a:lumMod val="95000"/>
                    </a:schemeClr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Speaker, title, organization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4BA848-0375-079D-A0DB-960D39C8A855}"/>
              </a:ext>
            </a:extLst>
          </p:cNvPr>
          <p:cNvGrpSpPr/>
          <p:nvPr/>
        </p:nvGrpSpPr>
        <p:grpSpPr>
          <a:xfrm>
            <a:off x="7102571" y="6100329"/>
            <a:ext cx="4299121" cy="867897"/>
            <a:chOff x="7102571" y="6100329"/>
            <a:chExt cx="4299121" cy="867897"/>
          </a:xfrm>
        </p:grpSpPr>
        <p:sp>
          <p:nvSpPr>
            <p:cNvPr id="12" name="Text Placeholder 19">
              <a:extLst>
                <a:ext uri="{FF2B5EF4-FFF2-40B4-BE49-F238E27FC236}">
                  <a16:creationId xmlns:a16="http://schemas.microsoft.com/office/drawing/2014/main" id="{2781102E-7927-CD1C-BE47-1B172A64F65A}"/>
                </a:ext>
              </a:extLst>
            </p:cNvPr>
            <p:cNvSpPr txBox="1">
              <a:spLocks/>
            </p:cNvSpPr>
            <p:nvPr/>
          </p:nvSpPr>
          <p:spPr>
            <a:xfrm>
              <a:off x="7102571" y="6177272"/>
              <a:ext cx="120898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algn="r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1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Date/time</a:t>
              </a:r>
            </a:p>
          </p:txBody>
        </p:sp>
        <p:sp>
          <p:nvSpPr>
            <p:cNvPr id="26" name="Text Placeholder 20">
              <a:extLst>
                <a:ext uri="{FF2B5EF4-FFF2-40B4-BE49-F238E27FC236}">
                  <a16:creationId xmlns:a16="http://schemas.microsoft.com/office/drawing/2014/main" id="{59618D9A-BA56-8C9E-B136-406F56A2AC3A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6100329"/>
              <a:ext cx="1271502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i="0">
                  <a:solidFill>
                    <a:schemeClr val="accent2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3"/>
                  </a:solidFill>
                </a:rPr>
                <a:t>Topic 4</a:t>
              </a:r>
            </a:p>
          </p:txBody>
        </p:sp>
        <p:sp>
          <p:nvSpPr>
            <p:cNvPr id="30" name="Text Placeholder 24">
              <a:extLst>
                <a:ext uri="{FF2B5EF4-FFF2-40B4-BE49-F238E27FC236}">
                  <a16:creationId xmlns:a16="http://schemas.microsoft.com/office/drawing/2014/main" id="{DE27C202-EEF0-C798-3D89-6C330E7E3E00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6629672"/>
              <a:ext cx="2496196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i="0">
                  <a:solidFill>
                    <a:schemeClr val="bg1">
                      <a:lumMod val="95000"/>
                    </a:schemeClr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/>
                <a:t>Speaker, title, organization</a:t>
              </a:r>
            </a:p>
          </p:txBody>
        </p:sp>
      </p:grpSp>
      <p:sp>
        <p:nvSpPr>
          <p:cNvPr id="31" name="Title 12">
            <a:extLst>
              <a:ext uri="{FF2B5EF4-FFF2-40B4-BE49-F238E27FC236}">
                <a16:creationId xmlns:a16="http://schemas.microsoft.com/office/drawing/2014/main" id="{A33FC6B8-1061-0DB9-B120-6E93D6511F3B}"/>
              </a:ext>
            </a:extLst>
          </p:cNvPr>
          <p:cNvSpPr txBox="1">
            <a:spLocks/>
          </p:cNvSpPr>
          <p:nvPr/>
        </p:nvSpPr>
        <p:spPr>
          <a:xfrm>
            <a:off x="571500" y="2837528"/>
            <a:ext cx="4864098" cy="25545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en-US" sz="8000"/>
              <a:t>Agenda slide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1A69D99-F82F-5572-2A89-208C4E086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2021C7B-D6AE-84FB-7FF4-E0A36496A7B1}"/>
              </a:ext>
            </a:extLst>
          </p:cNvPr>
          <p:cNvCxnSpPr/>
          <p:nvPr/>
        </p:nvCxnSpPr>
        <p:spPr>
          <a:xfrm>
            <a:off x="8591550" y="533400"/>
            <a:ext cx="0" cy="7086600"/>
          </a:xfrm>
          <a:prstGeom prst="line">
            <a:avLst/>
          </a:prstGeom>
          <a:ln w="1905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77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F37B5-FCEC-3227-66B9-3E33FCFF5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15F72B-0792-E3C6-8F9D-13265A8324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9F479-5FD5-C189-F351-482B7CCAC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Brand color guidelines (cont.)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16F5F5-15B9-662D-868B-EB56C225E0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4630400" cy="299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0080" rtlCol="0" anchor="ctr"/>
          <a:lstStyle/>
          <a:p>
            <a:r>
              <a:rPr lang="en-US" sz="1600">
                <a:solidFill>
                  <a:schemeClr val="bg1"/>
                </a:solidFill>
              </a:rPr>
              <a:t>For instructional purposes. Delete before using.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0E57CD-EDE4-F0D6-08BC-0B74A078BEA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36815" y="2643572"/>
            <a:ext cx="4331154" cy="1371600"/>
            <a:chOff x="548640" y="4729204"/>
            <a:chExt cx="4331154" cy="13716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E7E8919A-586A-037E-B6A9-F7717B3E6544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548640" y="4729204"/>
              <a:ext cx="1371600" cy="13716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Hero purple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046B770-5005-DF41-AEE9-A453AAAC75C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2028417" y="4729204"/>
              <a:ext cx="1371600" cy="1371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White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21B294A-8D2F-2F79-5C05-31DA9ADE53A5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3508194" y="4729204"/>
              <a:ext cx="1371600" cy="13716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Cream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1C7A4C7-511D-AA41-574A-C3BBA5E5CEA2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36815" y="5623218"/>
            <a:ext cx="1371600" cy="13716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Honey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B6BEE7-878E-7FB4-1E65-9677E15B59E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890658" y="2643572"/>
            <a:ext cx="7184572" cy="1371600"/>
            <a:chOff x="8934996" y="4729204"/>
            <a:chExt cx="7184572" cy="137160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9C41A0E-034F-3257-3154-A50F56962EBF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8934996" y="4729204"/>
              <a:ext cx="1371600" cy="137160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Forge blue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189BA80-F5B7-9553-ABA8-0159357C05AC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10388239" y="4729204"/>
              <a:ext cx="1371600" cy="13716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Peacock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21E89807-012C-F5E8-5A49-1E13CEDCD6F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11841482" y="4729204"/>
              <a:ext cx="1371600" cy="1371600"/>
            </a:xfrm>
            <a:prstGeom prst="roundRect">
              <a:avLst/>
            </a:prstGeom>
            <a:solidFill>
              <a:srgbClr val="9C28B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Lite purple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3604D9B-1827-14B9-7D30-A8F2397F6A24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13294725" y="4729204"/>
              <a:ext cx="1371600" cy="13716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Lime green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E282D9C-250E-F565-3D9D-65B7514AEE1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14747968" y="4729204"/>
              <a:ext cx="1371600" cy="137160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Orchid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FD6091B-B872-816C-FD4E-FDE88D7757A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8717" y="1620908"/>
            <a:ext cx="41624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Use </a:t>
            </a:r>
            <a:r>
              <a:rPr lang="en-US" sz="2000" b="1">
                <a:solidFill>
                  <a:schemeClr val="accent1"/>
                </a:solidFill>
              </a:rPr>
              <a:t>Hero Purple, White and Cream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2000"/>
              <a:t>as background colors.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9E9E49-89E4-AD4B-B66C-306508781B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8716" y="4622005"/>
            <a:ext cx="3862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Honey should be </a:t>
            </a:r>
            <a:r>
              <a:rPr lang="en-US" sz="2000" b="1">
                <a:solidFill>
                  <a:schemeClr val="accent1"/>
                </a:solidFill>
              </a:rPr>
              <a:t>used sparingly </a:t>
            </a:r>
            <a:r>
              <a:rPr lang="en-US" sz="2000"/>
              <a:t>to highlight key content or CTAs.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13430-40AA-423A-7965-6863DC153D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90657" y="1620908"/>
            <a:ext cx="5568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Reserve our secondary colors to identify themes and for use within </a:t>
            </a:r>
            <a:r>
              <a:rPr lang="en-US" sz="2000" b="1">
                <a:solidFill>
                  <a:schemeClr val="accent1"/>
                </a:solidFill>
              </a:rPr>
              <a:t>data visualizations.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6EDF7D-F1FA-3299-71B2-111C6D5FE8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890657" y="4622005"/>
            <a:ext cx="5312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Color gradients </a:t>
            </a:r>
            <a:r>
              <a:rPr lang="en-US" sz="2000" b="1">
                <a:solidFill>
                  <a:schemeClr val="accent1"/>
                </a:solidFill>
              </a:rPr>
              <a:t>should not be used </a:t>
            </a:r>
            <a:r>
              <a:rPr lang="en-US" sz="2000"/>
              <a:t>outside of where they already exist in the master slides.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05E7F56-CE02-B0EA-03D6-8281E0378D2B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>
          <a:xfrm>
            <a:off x="6890658" y="5623218"/>
            <a:ext cx="1371600" cy="1371600"/>
          </a:xfrm>
          <a:prstGeom prst="round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Midnight to hero purple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FF57F0-F4A9-0C4E-FEDD-2D6F752A8739}"/>
              </a:ext>
            </a:extLst>
          </p:cNvPr>
          <p:cNvSpPr txBox="1"/>
          <p:nvPr/>
        </p:nvSpPr>
        <p:spPr>
          <a:xfrm>
            <a:off x="6799811" y="7296090"/>
            <a:ext cx="7259089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kern="0">
                <a:cs typeface="Times New Roman"/>
              </a:rPr>
              <a:t>&gt; Visit the </a:t>
            </a:r>
            <a:r>
              <a:rPr lang="en-US" sz="2000" b="1" kern="0">
                <a:solidFill>
                  <a:schemeClr val="accent6"/>
                </a:solidFill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 section</a:t>
            </a:r>
            <a:r>
              <a:rPr lang="en-US" sz="2000" b="1" kern="0">
                <a:solidFill>
                  <a:schemeClr val="accent6"/>
                </a:solidFill>
                <a:cs typeface="Times New Roman"/>
              </a:rPr>
              <a:t> </a:t>
            </a:r>
            <a:r>
              <a:rPr lang="en-US" sz="2000" kern="0">
                <a:cs typeface="Times New Roman"/>
              </a:rPr>
              <a:t>of our brand guidelines for more guidance</a:t>
            </a:r>
          </a:p>
        </p:txBody>
      </p:sp>
    </p:spTree>
    <p:extLst>
      <p:ext uri="{BB962C8B-B14F-4D97-AF65-F5344CB8AC3E}">
        <p14:creationId xmlns:p14="http://schemas.microsoft.com/office/powerpoint/2010/main" val="3444020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D936AD-A4E9-A578-2078-D78B61B9A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B3D04C3-2F22-C473-0CDA-F22922D2ED34}"/>
              </a:ext>
            </a:extLst>
          </p:cNvPr>
          <p:cNvGrpSpPr/>
          <p:nvPr/>
        </p:nvGrpSpPr>
        <p:grpSpPr>
          <a:xfrm>
            <a:off x="7102571" y="585939"/>
            <a:ext cx="4299121" cy="906437"/>
            <a:chOff x="7102571" y="585939"/>
            <a:chExt cx="4299121" cy="906437"/>
          </a:xfrm>
        </p:grpSpPr>
        <p:sp>
          <p:nvSpPr>
            <p:cNvPr id="6" name="Text Placeholder 13">
              <a:extLst>
                <a:ext uri="{FF2B5EF4-FFF2-40B4-BE49-F238E27FC236}">
                  <a16:creationId xmlns:a16="http://schemas.microsoft.com/office/drawing/2014/main" id="{C2B32CF5-07E3-C104-D627-AE207796F81D}"/>
                </a:ext>
              </a:extLst>
            </p:cNvPr>
            <p:cNvSpPr txBox="1">
              <a:spLocks/>
            </p:cNvSpPr>
            <p:nvPr/>
          </p:nvSpPr>
          <p:spPr>
            <a:xfrm>
              <a:off x="7102571" y="662882"/>
              <a:ext cx="120898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algn="r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1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1"/>
                  </a:solidFill>
                </a:rPr>
                <a:t>Date/time</a:t>
              </a:r>
            </a:p>
          </p:txBody>
        </p:sp>
        <p:sp>
          <p:nvSpPr>
            <p:cNvPr id="7" name="Text Placeholder 14">
              <a:extLst>
                <a:ext uri="{FF2B5EF4-FFF2-40B4-BE49-F238E27FC236}">
                  <a16:creationId xmlns:a16="http://schemas.microsoft.com/office/drawing/2014/main" id="{47030A03-DD5E-1D92-AA54-79694C4C2D90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585939"/>
              <a:ext cx="1271502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i="0">
                  <a:solidFill>
                    <a:schemeClr val="accent2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1"/>
                  </a:solidFill>
                </a:rPr>
                <a:t>Topic 1</a:t>
              </a:r>
            </a:p>
          </p:txBody>
        </p:sp>
        <p:sp>
          <p:nvSpPr>
            <p:cNvPr id="27" name="Text Placeholder 21">
              <a:extLst>
                <a:ext uri="{FF2B5EF4-FFF2-40B4-BE49-F238E27FC236}">
                  <a16:creationId xmlns:a16="http://schemas.microsoft.com/office/drawing/2014/main" id="{AA7A09C0-7D04-18F4-A08B-895A9688A9F8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1153822"/>
              <a:ext cx="2496196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i="0">
                  <a:solidFill>
                    <a:schemeClr val="bg1">
                      <a:lumMod val="95000"/>
                    </a:schemeClr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Speaker, title, organization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DF6B36-3B9A-7091-08D5-74855E613A70}"/>
              </a:ext>
            </a:extLst>
          </p:cNvPr>
          <p:cNvGrpSpPr/>
          <p:nvPr/>
        </p:nvGrpSpPr>
        <p:grpSpPr>
          <a:xfrm>
            <a:off x="7102571" y="2424069"/>
            <a:ext cx="4299121" cy="880138"/>
            <a:chOff x="7102571" y="2424069"/>
            <a:chExt cx="4299121" cy="880138"/>
          </a:xfrm>
        </p:grpSpPr>
        <p:sp>
          <p:nvSpPr>
            <p:cNvPr id="8" name="Text Placeholder 15">
              <a:extLst>
                <a:ext uri="{FF2B5EF4-FFF2-40B4-BE49-F238E27FC236}">
                  <a16:creationId xmlns:a16="http://schemas.microsoft.com/office/drawing/2014/main" id="{3F57D478-1D98-1221-D68C-09D28255213D}"/>
                </a:ext>
              </a:extLst>
            </p:cNvPr>
            <p:cNvSpPr txBox="1">
              <a:spLocks/>
            </p:cNvSpPr>
            <p:nvPr/>
          </p:nvSpPr>
          <p:spPr>
            <a:xfrm>
              <a:off x="7102571" y="2501012"/>
              <a:ext cx="120898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algn="r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1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1"/>
                  </a:solidFill>
                </a:rPr>
                <a:t>Date/time</a:t>
              </a:r>
            </a:p>
          </p:txBody>
        </p:sp>
        <p:sp>
          <p:nvSpPr>
            <p:cNvPr id="9" name="Text Placeholder 16">
              <a:extLst>
                <a:ext uri="{FF2B5EF4-FFF2-40B4-BE49-F238E27FC236}">
                  <a16:creationId xmlns:a16="http://schemas.microsoft.com/office/drawing/2014/main" id="{931980FC-E0B0-A0B2-B7DB-BCB6ACB859FF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2424069"/>
              <a:ext cx="1271502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i="0">
                  <a:solidFill>
                    <a:schemeClr val="accent2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1"/>
                  </a:solidFill>
                </a:rPr>
                <a:t>Topic 2</a:t>
              </a:r>
            </a:p>
          </p:txBody>
        </p:sp>
        <p:sp>
          <p:nvSpPr>
            <p:cNvPr id="28" name="Text Placeholder 22">
              <a:extLst>
                <a:ext uri="{FF2B5EF4-FFF2-40B4-BE49-F238E27FC236}">
                  <a16:creationId xmlns:a16="http://schemas.microsoft.com/office/drawing/2014/main" id="{D88360E7-6ECB-9AC2-C226-B7B74594A29F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2965653"/>
              <a:ext cx="2496196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i="0">
                  <a:solidFill>
                    <a:schemeClr val="bg1">
                      <a:lumMod val="95000"/>
                    </a:schemeClr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Speaker, title, organization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602DDA-EF18-6757-C574-069A358660B4}"/>
              </a:ext>
            </a:extLst>
          </p:cNvPr>
          <p:cNvGrpSpPr/>
          <p:nvPr/>
        </p:nvGrpSpPr>
        <p:grpSpPr>
          <a:xfrm>
            <a:off x="7102571" y="4262199"/>
            <a:ext cx="4299121" cy="880138"/>
            <a:chOff x="7102571" y="4262199"/>
            <a:chExt cx="4299121" cy="880138"/>
          </a:xfrm>
        </p:grpSpPr>
        <p:sp>
          <p:nvSpPr>
            <p:cNvPr id="10" name="Text Placeholder 17">
              <a:extLst>
                <a:ext uri="{FF2B5EF4-FFF2-40B4-BE49-F238E27FC236}">
                  <a16:creationId xmlns:a16="http://schemas.microsoft.com/office/drawing/2014/main" id="{AE76C207-91BF-B48C-F684-32002D4FAE9E}"/>
                </a:ext>
              </a:extLst>
            </p:cNvPr>
            <p:cNvSpPr txBox="1">
              <a:spLocks/>
            </p:cNvSpPr>
            <p:nvPr/>
          </p:nvSpPr>
          <p:spPr>
            <a:xfrm>
              <a:off x="7102571" y="4339142"/>
              <a:ext cx="120898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algn="r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1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1"/>
                  </a:solidFill>
                </a:rPr>
                <a:t>Date/time</a:t>
              </a:r>
            </a:p>
          </p:txBody>
        </p:sp>
        <p:sp>
          <p:nvSpPr>
            <p:cNvPr id="11" name="Text Placeholder 18">
              <a:extLst>
                <a:ext uri="{FF2B5EF4-FFF2-40B4-BE49-F238E27FC236}">
                  <a16:creationId xmlns:a16="http://schemas.microsoft.com/office/drawing/2014/main" id="{D5CAB05A-FF76-DA32-C04E-7B6F6675C1BE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4262199"/>
              <a:ext cx="1271502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i="0">
                  <a:solidFill>
                    <a:schemeClr val="accent2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1"/>
                  </a:solidFill>
                </a:rPr>
                <a:t>Topic 3</a:t>
              </a:r>
            </a:p>
          </p:txBody>
        </p:sp>
        <p:sp>
          <p:nvSpPr>
            <p:cNvPr id="29" name="Text Placeholder 23">
              <a:extLst>
                <a:ext uri="{FF2B5EF4-FFF2-40B4-BE49-F238E27FC236}">
                  <a16:creationId xmlns:a16="http://schemas.microsoft.com/office/drawing/2014/main" id="{F491FB86-CAB1-F404-8D77-8DFE79CBCC8A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4803783"/>
              <a:ext cx="2496196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i="0">
                  <a:solidFill>
                    <a:schemeClr val="bg1">
                      <a:lumMod val="95000"/>
                    </a:schemeClr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Speaker, title, organization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7B372E9-4890-6717-9506-794E2C9AE14F}"/>
              </a:ext>
            </a:extLst>
          </p:cNvPr>
          <p:cNvGrpSpPr/>
          <p:nvPr/>
        </p:nvGrpSpPr>
        <p:grpSpPr>
          <a:xfrm>
            <a:off x="7102571" y="6100329"/>
            <a:ext cx="4299121" cy="867897"/>
            <a:chOff x="7102571" y="6100329"/>
            <a:chExt cx="4299121" cy="867897"/>
          </a:xfrm>
        </p:grpSpPr>
        <p:sp>
          <p:nvSpPr>
            <p:cNvPr id="12" name="Text Placeholder 19">
              <a:extLst>
                <a:ext uri="{FF2B5EF4-FFF2-40B4-BE49-F238E27FC236}">
                  <a16:creationId xmlns:a16="http://schemas.microsoft.com/office/drawing/2014/main" id="{C187D076-44E5-EFF8-CD57-89498790C97B}"/>
                </a:ext>
              </a:extLst>
            </p:cNvPr>
            <p:cNvSpPr txBox="1">
              <a:spLocks/>
            </p:cNvSpPr>
            <p:nvPr/>
          </p:nvSpPr>
          <p:spPr>
            <a:xfrm>
              <a:off x="7102571" y="6177272"/>
              <a:ext cx="120898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algn="r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b="1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1"/>
                  </a:solidFill>
                </a:rPr>
                <a:t>Date/time</a:t>
              </a:r>
            </a:p>
          </p:txBody>
        </p:sp>
        <p:sp>
          <p:nvSpPr>
            <p:cNvPr id="26" name="Text Placeholder 20">
              <a:extLst>
                <a:ext uri="{FF2B5EF4-FFF2-40B4-BE49-F238E27FC236}">
                  <a16:creationId xmlns:a16="http://schemas.microsoft.com/office/drawing/2014/main" id="{C4A61D4B-E4F3-CCE6-4DB3-1A300126EC45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6100329"/>
              <a:ext cx="1271502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800" b="0" i="0">
                  <a:solidFill>
                    <a:schemeClr val="accent2"/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accent1"/>
                  </a:solidFill>
                </a:rPr>
                <a:t>Topic 4</a:t>
              </a:r>
            </a:p>
          </p:txBody>
        </p:sp>
        <p:sp>
          <p:nvSpPr>
            <p:cNvPr id="30" name="Text Placeholder 24">
              <a:extLst>
                <a:ext uri="{FF2B5EF4-FFF2-40B4-BE49-F238E27FC236}">
                  <a16:creationId xmlns:a16="http://schemas.microsoft.com/office/drawing/2014/main" id="{F03246F7-C175-6365-DDA4-CF7A43BDFAB4}"/>
                </a:ext>
              </a:extLst>
            </p:cNvPr>
            <p:cNvSpPr txBox="1">
              <a:spLocks/>
            </p:cNvSpPr>
            <p:nvPr/>
          </p:nvSpPr>
          <p:spPr>
            <a:xfrm>
              <a:off x="8905496" y="6629672"/>
              <a:ext cx="2496196" cy="338554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>
              <a:lvl1pPr indent="0" defTabSz="109728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b="0" i="0">
                  <a:solidFill>
                    <a:schemeClr val="bg1">
                      <a:lumMod val="95000"/>
                    </a:schemeClr>
                  </a:solidFill>
                  <a:latin typeface="Source Sans 3" panose="020B0303030403020204" pitchFamily="34" charset="0"/>
                </a:defRPr>
              </a:lvl1pPr>
              <a:lvl2pPr marL="8229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>
                  <a:latin typeface="Source Sans 3" panose="020B0303030403020204" pitchFamily="34" charset="0"/>
                </a:defRPr>
              </a:lvl2pPr>
              <a:lvl3pPr marL="13716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b="0" i="0">
                  <a:latin typeface="Source Sans 3" panose="020B0303030403020204" pitchFamily="34" charset="0"/>
                </a:defRPr>
              </a:lvl3pPr>
              <a:lvl4pPr marL="19202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>
                  <a:solidFill>
                    <a:schemeClr val="bg1"/>
                  </a:solidFill>
                  <a:latin typeface="Source Sans 3" panose="020B0303030403020204" pitchFamily="34" charset="0"/>
                </a:defRPr>
              </a:lvl4pPr>
              <a:lvl5pPr marL="246888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>
                  <a:solidFill>
                    <a:schemeClr val="bg1"/>
                  </a:solidFill>
                </a:defRPr>
              </a:lvl5pPr>
              <a:lvl6pPr marL="301752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6pPr>
              <a:lvl7pPr marL="356616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7pPr>
              <a:lvl8pPr marL="411480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8pPr>
              <a:lvl9pPr marL="4663440" indent="-274320" defTabSz="1097280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/>
              </a:lvl9pPr>
            </a:lstStyle>
            <a:p>
              <a:r>
                <a:rPr lang="en-US">
                  <a:solidFill>
                    <a:schemeClr val="tx1"/>
                  </a:solidFill>
                </a:rPr>
                <a:t>Speaker, title, organization</a:t>
              </a:r>
            </a:p>
          </p:txBody>
        </p:sp>
      </p:grpSp>
      <p:sp>
        <p:nvSpPr>
          <p:cNvPr id="31" name="Title 12">
            <a:extLst>
              <a:ext uri="{FF2B5EF4-FFF2-40B4-BE49-F238E27FC236}">
                <a16:creationId xmlns:a16="http://schemas.microsoft.com/office/drawing/2014/main" id="{FA0DC84B-E00A-CB5E-DD2A-73D67B075006}"/>
              </a:ext>
            </a:extLst>
          </p:cNvPr>
          <p:cNvSpPr txBox="1">
            <a:spLocks/>
          </p:cNvSpPr>
          <p:nvPr/>
        </p:nvSpPr>
        <p:spPr>
          <a:xfrm>
            <a:off x="571500" y="2837528"/>
            <a:ext cx="4864098" cy="25545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chemeClr val="accent1"/>
                </a:solidFill>
              </a:rPr>
              <a:t>Agenda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AF6A4-38A9-891D-04CC-5B3F8C93E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FFD22D-6556-F107-1806-37167E924AF7}"/>
              </a:ext>
            </a:extLst>
          </p:cNvPr>
          <p:cNvCxnSpPr/>
          <p:nvPr/>
        </p:nvCxnSpPr>
        <p:spPr>
          <a:xfrm>
            <a:off x="8591550" y="533400"/>
            <a:ext cx="0" cy="7086600"/>
          </a:xfrm>
          <a:prstGeom prst="line">
            <a:avLst/>
          </a:prstGeom>
          <a:ln w="19050">
            <a:solidFill>
              <a:srgbClr val="B09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664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97000">
              <a:schemeClr val="accent1"/>
            </a:gs>
          </a:gsLst>
          <a:lin ang="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9FFEC-9BA2-0E2D-75F2-ED73EB0D2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A80C1-FBA3-6CFE-2226-33999605EF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718165-26BD-B257-A298-5D1A75CC1D7E}"/>
              </a:ext>
            </a:extLst>
          </p:cNvPr>
          <p:cNvGrpSpPr/>
          <p:nvPr/>
        </p:nvGrpSpPr>
        <p:grpSpPr>
          <a:xfrm>
            <a:off x="7315200" y="533400"/>
            <a:ext cx="1271502" cy="846162"/>
            <a:chOff x="7315200" y="533400"/>
            <a:chExt cx="1271502" cy="846162"/>
          </a:xfrm>
        </p:grpSpPr>
        <p:sp>
          <p:nvSpPr>
            <p:cNvPr id="5" name="Text Placeholder 3">
              <a:extLst>
                <a:ext uri="{FF2B5EF4-FFF2-40B4-BE49-F238E27FC236}">
                  <a16:creationId xmlns:a16="http://schemas.microsoft.com/office/drawing/2014/main" id="{C49A087D-3961-9E09-BA40-0B1B2D40DB17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888658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>
                  <a:solidFill>
                    <a:schemeClr val="bg1"/>
                  </a:solidFill>
                </a:rPr>
                <a:t>Topic 1</a:t>
              </a: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2981F582-5708-2F4A-5915-A8782229FF40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533400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D86C8B-BF36-2059-691B-877FEA28F4D0}"/>
              </a:ext>
            </a:extLst>
          </p:cNvPr>
          <p:cNvGrpSpPr/>
          <p:nvPr/>
        </p:nvGrpSpPr>
        <p:grpSpPr>
          <a:xfrm>
            <a:off x="7315200" y="2045677"/>
            <a:ext cx="1271502" cy="846162"/>
            <a:chOff x="7315200" y="2045677"/>
            <a:chExt cx="1271502" cy="846162"/>
          </a:xfrm>
        </p:grpSpPr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92947596-5757-7BFD-807C-872ACDE6D5E9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2400935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>
                  <a:solidFill>
                    <a:schemeClr val="bg1"/>
                  </a:solidFill>
                </a:rPr>
                <a:t>Topic 2</a:t>
              </a: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E9DE78CC-0093-3478-D2DD-CA7F0749CFC4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204567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2E0999-A517-92DF-BA6E-4E2242E7EBCF}"/>
              </a:ext>
            </a:extLst>
          </p:cNvPr>
          <p:cNvGrpSpPr/>
          <p:nvPr/>
        </p:nvGrpSpPr>
        <p:grpSpPr>
          <a:xfrm>
            <a:off x="7315200" y="3645877"/>
            <a:ext cx="1271502" cy="846162"/>
            <a:chOff x="7315200" y="3645877"/>
            <a:chExt cx="1271502" cy="846162"/>
          </a:xfrm>
        </p:grpSpPr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EBB0CEEE-8589-1246-161D-1E7C46D8AA0F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4001135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>
                  <a:solidFill>
                    <a:schemeClr val="bg1"/>
                  </a:solidFill>
                </a:rPr>
                <a:t>Topic 3</a:t>
              </a:r>
            </a:p>
          </p:txBody>
        </p:sp>
        <p:sp>
          <p:nvSpPr>
            <p:cNvPr id="12" name="Text Placeholder 6">
              <a:extLst>
                <a:ext uri="{FF2B5EF4-FFF2-40B4-BE49-F238E27FC236}">
                  <a16:creationId xmlns:a16="http://schemas.microsoft.com/office/drawing/2014/main" id="{65966154-4477-0A0F-D715-C0EF70788298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364587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7AFFD7-BEDB-05A4-01A2-9DE620F6FC3D}"/>
              </a:ext>
            </a:extLst>
          </p:cNvPr>
          <p:cNvGrpSpPr/>
          <p:nvPr/>
        </p:nvGrpSpPr>
        <p:grpSpPr>
          <a:xfrm>
            <a:off x="7315200" y="5122985"/>
            <a:ext cx="1271502" cy="846162"/>
            <a:chOff x="7315200" y="5122985"/>
            <a:chExt cx="1271502" cy="846162"/>
          </a:xfrm>
        </p:grpSpPr>
        <p:sp>
          <p:nvSpPr>
            <p:cNvPr id="8" name="Text Placeholder 9">
              <a:extLst>
                <a:ext uri="{FF2B5EF4-FFF2-40B4-BE49-F238E27FC236}">
                  <a16:creationId xmlns:a16="http://schemas.microsoft.com/office/drawing/2014/main" id="{02DAEAB7-9D2E-3DA0-FD8E-29A0E07493B7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5478243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>
                  <a:solidFill>
                    <a:schemeClr val="bg1"/>
                  </a:solidFill>
                </a:rPr>
                <a:t>Topic 4</a:t>
              </a:r>
            </a:p>
          </p:txBody>
        </p:sp>
        <p:sp>
          <p:nvSpPr>
            <p:cNvPr id="13" name="Text Placeholder 8">
              <a:extLst>
                <a:ext uri="{FF2B5EF4-FFF2-40B4-BE49-F238E27FC236}">
                  <a16:creationId xmlns:a16="http://schemas.microsoft.com/office/drawing/2014/main" id="{8F0E8A13-FD2F-ECBF-C32E-D045B9D142CB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5122985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899D65-9B90-1601-24E0-D15D4518A557}"/>
              </a:ext>
            </a:extLst>
          </p:cNvPr>
          <p:cNvGrpSpPr/>
          <p:nvPr/>
        </p:nvGrpSpPr>
        <p:grpSpPr>
          <a:xfrm>
            <a:off x="7315200" y="6652847"/>
            <a:ext cx="1271502" cy="846162"/>
            <a:chOff x="7315200" y="6652847"/>
            <a:chExt cx="1271502" cy="846162"/>
          </a:xfrm>
        </p:grpSpPr>
        <p:sp>
          <p:nvSpPr>
            <p:cNvPr id="9" name="Text Placeholder 11">
              <a:extLst>
                <a:ext uri="{FF2B5EF4-FFF2-40B4-BE49-F238E27FC236}">
                  <a16:creationId xmlns:a16="http://schemas.microsoft.com/office/drawing/2014/main" id="{CE6763B4-18C9-57A1-BF17-51A169AE12F2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7008105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>
                  <a:solidFill>
                    <a:schemeClr val="bg1"/>
                  </a:solidFill>
                </a:rPr>
                <a:t>Topic 5</a:t>
              </a:r>
            </a:p>
          </p:txBody>
        </p:sp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926E7AF0-684E-F077-A975-1FF823B0CA1F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665284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3B89B09E-14C1-0832-3107-88EDEE66FB19}"/>
              </a:ext>
            </a:extLst>
          </p:cNvPr>
          <p:cNvSpPr txBox="1">
            <a:spLocks/>
          </p:cNvSpPr>
          <p:nvPr/>
        </p:nvSpPr>
        <p:spPr>
          <a:xfrm>
            <a:off x="571500" y="2837528"/>
            <a:ext cx="5829300" cy="25545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chemeClr val="bg1"/>
                </a:solidFill>
              </a:rPr>
              <a:t>Agenda slide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ED7278-F6B7-E36F-D935-F5EF870F9635}"/>
              </a:ext>
            </a:extLst>
          </p:cNvPr>
          <p:cNvGrpSpPr/>
          <p:nvPr/>
        </p:nvGrpSpPr>
        <p:grpSpPr>
          <a:xfrm>
            <a:off x="7323357" y="1671146"/>
            <a:ext cx="6727660" cy="4682359"/>
            <a:chOff x="7323357" y="1671146"/>
            <a:chExt cx="6727660" cy="468235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332170-6A63-A3E4-D8F9-C36B71D22FE1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57" y="1671146"/>
              <a:ext cx="6727660" cy="0"/>
            </a:xfrm>
            <a:prstGeom prst="lin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79C04E6-4807-C322-1810-0EB55B1EBE82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57" y="3231932"/>
              <a:ext cx="6727660" cy="0"/>
            </a:xfrm>
            <a:prstGeom prst="lin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8D5D45-9649-0B26-B430-A1EE2DBA53E2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57" y="4792718"/>
              <a:ext cx="6727660" cy="0"/>
            </a:xfrm>
            <a:prstGeom prst="lin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EC2B565-1F57-8520-AF4A-CBE6059056C9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57" y="6353505"/>
              <a:ext cx="6727660" cy="0"/>
            </a:xfrm>
            <a:prstGeom prst="lin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1279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46DDE-9A32-9E10-EA95-816B536D9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D765B-D43D-444E-B833-0A07CA0219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923716-EA80-100A-6D0C-49E9E7C9E434}"/>
              </a:ext>
            </a:extLst>
          </p:cNvPr>
          <p:cNvGrpSpPr/>
          <p:nvPr/>
        </p:nvGrpSpPr>
        <p:grpSpPr>
          <a:xfrm>
            <a:off x="7315200" y="533400"/>
            <a:ext cx="1271502" cy="846162"/>
            <a:chOff x="7315200" y="533400"/>
            <a:chExt cx="1271502" cy="846162"/>
          </a:xfrm>
        </p:grpSpPr>
        <p:sp>
          <p:nvSpPr>
            <p:cNvPr id="5" name="Text Placeholder 3">
              <a:extLst>
                <a:ext uri="{FF2B5EF4-FFF2-40B4-BE49-F238E27FC236}">
                  <a16:creationId xmlns:a16="http://schemas.microsoft.com/office/drawing/2014/main" id="{32500F5F-B018-B60A-05A7-1AC05A8A3DFA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888658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>
                  <a:solidFill>
                    <a:schemeClr val="bg1"/>
                  </a:solidFill>
                </a:rPr>
                <a:t>Topic 1</a:t>
              </a: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7CFB7E74-602F-5B6B-4E74-97C90D4E8FF2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533400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51B54F-6F24-1CAA-E8C3-751BE8B81B73}"/>
              </a:ext>
            </a:extLst>
          </p:cNvPr>
          <p:cNvGrpSpPr/>
          <p:nvPr/>
        </p:nvGrpSpPr>
        <p:grpSpPr>
          <a:xfrm>
            <a:off x="7315200" y="2045677"/>
            <a:ext cx="1271502" cy="846162"/>
            <a:chOff x="7315200" y="2045677"/>
            <a:chExt cx="1271502" cy="846162"/>
          </a:xfrm>
        </p:grpSpPr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A220E987-6B16-5F20-5DED-F82CAB3CA8BA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2400935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>
                  <a:solidFill>
                    <a:schemeClr val="bg1"/>
                  </a:solidFill>
                </a:rPr>
                <a:t>Topic 2</a:t>
              </a: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4694512A-2444-FB51-B4B5-F9F323401F5F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204567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E1C598-5EFC-9B95-4DA7-F37D92590C28}"/>
              </a:ext>
            </a:extLst>
          </p:cNvPr>
          <p:cNvGrpSpPr/>
          <p:nvPr/>
        </p:nvGrpSpPr>
        <p:grpSpPr>
          <a:xfrm>
            <a:off x="7315200" y="3645877"/>
            <a:ext cx="1271502" cy="846162"/>
            <a:chOff x="7315200" y="3645877"/>
            <a:chExt cx="1271502" cy="846162"/>
          </a:xfrm>
        </p:grpSpPr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8577F6C2-273C-97C8-1DF1-6D7D3634E125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4001135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>
                  <a:solidFill>
                    <a:schemeClr val="bg1"/>
                  </a:solidFill>
                </a:rPr>
                <a:t>Topic 3</a:t>
              </a:r>
            </a:p>
          </p:txBody>
        </p:sp>
        <p:sp>
          <p:nvSpPr>
            <p:cNvPr id="12" name="Text Placeholder 6">
              <a:extLst>
                <a:ext uri="{FF2B5EF4-FFF2-40B4-BE49-F238E27FC236}">
                  <a16:creationId xmlns:a16="http://schemas.microsoft.com/office/drawing/2014/main" id="{6F8B1FE5-2D9C-9F2D-8F55-AC0921B593DC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364587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B6DDEC-0607-782A-767D-63E481B30EDF}"/>
              </a:ext>
            </a:extLst>
          </p:cNvPr>
          <p:cNvGrpSpPr/>
          <p:nvPr/>
        </p:nvGrpSpPr>
        <p:grpSpPr>
          <a:xfrm>
            <a:off x="7315200" y="5122985"/>
            <a:ext cx="1271502" cy="846162"/>
            <a:chOff x="7315200" y="5122985"/>
            <a:chExt cx="1271502" cy="846162"/>
          </a:xfrm>
        </p:grpSpPr>
        <p:sp>
          <p:nvSpPr>
            <p:cNvPr id="8" name="Text Placeholder 9">
              <a:extLst>
                <a:ext uri="{FF2B5EF4-FFF2-40B4-BE49-F238E27FC236}">
                  <a16:creationId xmlns:a16="http://schemas.microsoft.com/office/drawing/2014/main" id="{17E65CE7-9417-7372-EF27-90B7DB4BD1F6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5478243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>
                  <a:solidFill>
                    <a:schemeClr val="bg1"/>
                  </a:solidFill>
                </a:rPr>
                <a:t>Topic 4</a:t>
              </a:r>
            </a:p>
          </p:txBody>
        </p:sp>
        <p:sp>
          <p:nvSpPr>
            <p:cNvPr id="13" name="Text Placeholder 8">
              <a:extLst>
                <a:ext uri="{FF2B5EF4-FFF2-40B4-BE49-F238E27FC236}">
                  <a16:creationId xmlns:a16="http://schemas.microsoft.com/office/drawing/2014/main" id="{5BB13501-DE86-8006-D9D4-BC23B7822A0C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5122985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E64317-759C-3EC3-6C3E-0A4D384250A4}"/>
              </a:ext>
            </a:extLst>
          </p:cNvPr>
          <p:cNvGrpSpPr/>
          <p:nvPr/>
        </p:nvGrpSpPr>
        <p:grpSpPr>
          <a:xfrm>
            <a:off x="7315200" y="6652847"/>
            <a:ext cx="1271502" cy="846162"/>
            <a:chOff x="7315200" y="6652847"/>
            <a:chExt cx="1271502" cy="846162"/>
          </a:xfrm>
        </p:grpSpPr>
        <p:sp>
          <p:nvSpPr>
            <p:cNvPr id="9" name="Text Placeholder 11">
              <a:extLst>
                <a:ext uri="{FF2B5EF4-FFF2-40B4-BE49-F238E27FC236}">
                  <a16:creationId xmlns:a16="http://schemas.microsoft.com/office/drawing/2014/main" id="{7020EB30-FC81-803E-8FFE-9FF7A57FFD4C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7008105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>
                  <a:solidFill>
                    <a:schemeClr val="bg1"/>
                  </a:solidFill>
                </a:rPr>
                <a:t>Topic 5</a:t>
              </a:r>
            </a:p>
          </p:txBody>
        </p:sp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D260A225-955F-6A99-FFDB-E91461F270BC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665284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48D52C13-A7BF-3BFC-7540-F4C814CDB2A3}"/>
              </a:ext>
            </a:extLst>
          </p:cNvPr>
          <p:cNvSpPr txBox="1">
            <a:spLocks/>
          </p:cNvSpPr>
          <p:nvPr/>
        </p:nvSpPr>
        <p:spPr>
          <a:xfrm>
            <a:off x="571500" y="2837528"/>
            <a:ext cx="5829300" cy="25545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chemeClr val="bg1"/>
                </a:solidFill>
              </a:rPr>
              <a:t>Agenda slide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5CC5EF-7AD4-F7AA-9361-D9D510037C1E}"/>
              </a:ext>
            </a:extLst>
          </p:cNvPr>
          <p:cNvGrpSpPr/>
          <p:nvPr/>
        </p:nvGrpSpPr>
        <p:grpSpPr>
          <a:xfrm>
            <a:off x="7323357" y="1671146"/>
            <a:ext cx="6727660" cy="4682359"/>
            <a:chOff x="7323357" y="1671146"/>
            <a:chExt cx="6727660" cy="468235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2F7C57B-23F5-5C63-1BF4-6FC78BC1FFEE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57" y="1671146"/>
              <a:ext cx="6727660" cy="0"/>
            </a:xfrm>
            <a:prstGeom prst="lin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8ACA12-5CB5-6585-40A0-254D1E1DE6B7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57" y="3231932"/>
              <a:ext cx="6727660" cy="0"/>
            </a:xfrm>
            <a:prstGeom prst="lin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783AABD-D74E-0722-98F1-E7ACF74BE2CF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57" y="4792718"/>
              <a:ext cx="6727660" cy="0"/>
            </a:xfrm>
            <a:prstGeom prst="lin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8D46A7-9BC5-D316-ED42-BC5CA4E279C5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57" y="6353505"/>
              <a:ext cx="6727660" cy="0"/>
            </a:xfrm>
            <a:prstGeom prst="lin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1348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9844BF-E8B8-F470-93E0-978CF02ABC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FE69E8-7EC4-6D8D-D0DC-E26EA5924AF4}"/>
              </a:ext>
            </a:extLst>
          </p:cNvPr>
          <p:cNvGrpSpPr/>
          <p:nvPr/>
        </p:nvGrpSpPr>
        <p:grpSpPr>
          <a:xfrm>
            <a:off x="7315200" y="533400"/>
            <a:ext cx="1271502" cy="846162"/>
            <a:chOff x="7315200" y="533400"/>
            <a:chExt cx="1271502" cy="846162"/>
          </a:xfrm>
        </p:grpSpPr>
        <p:sp>
          <p:nvSpPr>
            <p:cNvPr id="5" name="Text Placeholder 3">
              <a:extLst>
                <a:ext uri="{FF2B5EF4-FFF2-40B4-BE49-F238E27FC236}">
                  <a16:creationId xmlns:a16="http://schemas.microsoft.com/office/drawing/2014/main" id="{3969A33D-74E7-AE2B-80E0-232EAA8A1543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888658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/>
                <a:t>Topic 1</a:t>
              </a:r>
            </a:p>
          </p:txBody>
        </p:sp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242146D1-762F-4468-E717-22ED17529808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533400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C4C0BA-F70C-97E9-44CB-1764D5A07FFE}"/>
              </a:ext>
            </a:extLst>
          </p:cNvPr>
          <p:cNvGrpSpPr/>
          <p:nvPr/>
        </p:nvGrpSpPr>
        <p:grpSpPr>
          <a:xfrm>
            <a:off x="7315200" y="2045677"/>
            <a:ext cx="1271502" cy="846162"/>
            <a:chOff x="7315200" y="2045677"/>
            <a:chExt cx="1271502" cy="846162"/>
          </a:xfrm>
        </p:grpSpPr>
        <p:sp>
          <p:nvSpPr>
            <p:cNvPr id="6" name="Text Placeholder 5">
              <a:extLst>
                <a:ext uri="{FF2B5EF4-FFF2-40B4-BE49-F238E27FC236}">
                  <a16:creationId xmlns:a16="http://schemas.microsoft.com/office/drawing/2014/main" id="{64CA55EF-FA9B-F2A9-A011-0D419DE524B0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2400935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/>
                <a:t>Topic 2</a:t>
              </a: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960A22B8-B402-A06C-2579-93140BE4D5F5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204567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9F5030-6825-65CA-63EB-4FE4F64B57F2}"/>
              </a:ext>
            </a:extLst>
          </p:cNvPr>
          <p:cNvGrpSpPr/>
          <p:nvPr/>
        </p:nvGrpSpPr>
        <p:grpSpPr>
          <a:xfrm>
            <a:off x="7315200" y="3645877"/>
            <a:ext cx="1271502" cy="846162"/>
            <a:chOff x="7315200" y="3645877"/>
            <a:chExt cx="1271502" cy="846162"/>
          </a:xfrm>
        </p:grpSpPr>
        <p:sp>
          <p:nvSpPr>
            <p:cNvPr id="7" name="Text Placeholder 7">
              <a:extLst>
                <a:ext uri="{FF2B5EF4-FFF2-40B4-BE49-F238E27FC236}">
                  <a16:creationId xmlns:a16="http://schemas.microsoft.com/office/drawing/2014/main" id="{047F9F22-30E9-F190-0CA4-7A50F692DFF9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4001135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/>
                <a:t>Topic 3</a:t>
              </a:r>
            </a:p>
          </p:txBody>
        </p:sp>
        <p:sp>
          <p:nvSpPr>
            <p:cNvPr id="12" name="Text Placeholder 6">
              <a:extLst>
                <a:ext uri="{FF2B5EF4-FFF2-40B4-BE49-F238E27FC236}">
                  <a16:creationId xmlns:a16="http://schemas.microsoft.com/office/drawing/2014/main" id="{FB11FE58-38C3-CEBB-B016-8CD08A3C0F65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364587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4A19F4-C545-2BC4-4F59-EB6B70D5381B}"/>
              </a:ext>
            </a:extLst>
          </p:cNvPr>
          <p:cNvGrpSpPr/>
          <p:nvPr/>
        </p:nvGrpSpPr>
        <p:grpSpPr>
          <a:xfrm>
            <a:off x="7315200" y="5122985"/>
            <a:ext cx="1271502" cy="846162"/>
            <a:chOff x="7315200" y="5122985"/>
            <a:chExt cx="1271502" cy="846162"/>
          </a:xfrm>
        </p:grpSpPr>
        <p:sp>
          <p:nvSpPr>
            <p:cNvPr id="8" name="Text Placeholder 9">
              <a:extLst>
                <a:ext uri="{FF2B5EF4-FFF2-40B4-BE49-F238E27FC236}">
                  <a16:creationId xmlns:a16="http://schemas.microsoft.com/office/drawing/2014/main" id="{C5824607-1D18-E76E-29DB-6E54E78B0501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5478243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/>
                <a:t>Topic 4</a:t>
              </a:r>
            </a:p>
          </p:txBody>
        </p:sp>
        <p:sp>
          <p:nvSpPr>
            <p:cNvPr id="13" name="Text Placeholder 8">
              <a:extLst>
                <a:ext uri="{FF2B5EF4-FFF2-40B4-BE49-F238E27FC236}">
                  <a16:creationId xmlns:a16="http://schemas.microsoft.com/office/drawing/2014/main" id="{CC929E68-AD04-3877-F55F-3A20726ED927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5122985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9F0B3C-B3CC-5177-44E5-D0B0C0B02089}"/>
              </a:ext>
            </a:extLst>
          </p:cNvPr>
          <p:cNvGrpSpPr/>
          <p:nvPr/>
        </p:nvGrpSpPr>
        <p:grpSpPr>
          <a:xfrm>
            <a:off x="7315200" y="6652847"/>
            <a:ext cx="1271502" cy="846162"/>
            <a:chOff x="7315200" y="6652847"/>
            <a:chExt cx="1271502" cy="846162"/>
          </a:xfrm>
        </p:grpSpPr>
        <p:sp>
          <p:nvSpPr>
            <p:cNvPr id="9" name="Text Placeholder 11">
              <a:extLst>
                <a:ext uri="{FF2B5EF4-FFF2-40B4-BE49-F238E27FC236}">
                  <a16:creationId xmlns:a16="http://schemas.microsoft.com/office/drawing/2014/main" id="{5B83250D-B119-40ED-6208-D5BD40490498}"/>
                </a:ext>
              </a:extLst>
            </p:cNvPr>
            <p:cNvSpPr txBox="1">
              <a:spLocks/>
            </p:cNvSpPr>
            <p:nvPr/>
          </p:nvSpPr>
          <p:spPr>
            <a:xfrm>
              <a:off x="7315200" y="7008105"/>
              <a:ext cx="1271502" cy="49090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/>
                <a:t>Topic 5</a:t>
              </a:r>
            </a:p>
          </p:txBody>
        </p:sp>
        <p:sp>
          <p:nvSpPr>
            <p:cNvPr id="14" name="Text Placeholder 10">
              <a:extLst>
                <a:ext uri="{FF2B5EF4-FFF2-40B4-BE49-F238E27FC236}">
                  <a16:creationId xmlns:a16="http://schemas.microsoft.com/office/drawing/2014/main" id="{74205746-793C-67D2-871E-06A12E502DAE}"/>
                </a:ext>
              </a:extLst>
            </p:cNvPr>
            <p:cNvSpPr txBox="1">
              <a:spLocks/>
            </p:cNvSpPr>
            <p:nvPr/>
          </p:nvSpPr>
          <p:spPr>
            <a:xfrm>
              <a:off x="7331240" y="665284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696C5FC-177A-EA26-B4EC-9BAC74E6D8DD}"/>
              </a:ext>
            </a:extLst>
          </p:cNvPr>
          <p:cNvSpPr txBox="1">
            <a:spLocks/>
          </p:cNvSpPr>
          <p:nvPr/>
        </p:nvSpPr>
        <p:spPr>
          <a:xfrm>
            <a:off x="571500" y="2837528"/>
            <a:ext cx="5829300" cy="25545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en-US" sz="8000"/>
              <a:t>Agenda slide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ACE316-0FFA-F313-FB79-39A2427E82C6}"/>
              </a:ext>
            </a:extLst>
          </p:cNvPr>
          <p:cNvGrpSpPr/>
          <p:nvPr/>
        </p:nvGrpSpPr>
        <p:grpSpPr>
          <a:xfrm>
            <a:off x="7323357" y="1671146"/>
            <a:ext cx="6727660" cy="4682359"/>
            <a:chOff x="7323357" y="1671146"/>
            <a:chExt cx="6727660" cy="468235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59EAB31-7FE3-C84B-02F2-081F95A26A97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57" y="1671146"/>
              <a:ext cx="6727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B6D840-4A4A-D597-9F1E-16A14EB654C6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57" y="3231932"/>
              <a:ext cx="6727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3155D7F-D6A5-DA45-C011-0EACB421AC5C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57" y="4792718"/>
              <a:ext cx="6727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6DE270-95C3-CD09-7F9C-65FC13904113}"/>
                </a:ext>
              </a:extLst>
            </p:cNvPr>
            <p:cNvCxnSpPr>
              <a:cxnSpLocks/>
            </p:cNvCxnSpPr>
            <p:nvPr/>
          </p:nvCxnSpPr>
          <p:spPr>
            <a:xfrm>
              <a:off x="7323357" y="6353505"/>
              <a:ext cx="6727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1213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C9B5-691C-7991-7323-5344D5675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Divider heading, 88 pt</a:t>
            </a:r>
          </a:p>
        </p:txBody>
      </p:sp>
    </p:spTree>
    <p:extLst>
      <p:ext uri="{BB962C8B-B14F-4D97-AF65-F5344CB8AC3E}">
        <p14:creationId xmlns:p14="http://schemas.microsoft.com/office/powerpoint/2010/main" val="1975297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382CEB-61AA-C43D-19F2-F3B758A065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Divider heading, 88 pt</a:t>
            </a:r>
          </a:p>
        </p:txBody>
      </p:sp>
    </p:spTree>
    <p:extLst>
      <p:ext uri="{BB962C8B-B14F-4D97-AF65-F5344CB8AC3E}">
        <p14:creationId xmlns:p14="http://schemas.microsoft.com/office/powerpoint/2010/main" val="485216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D5E7-90C3-EB0F-8DC5-41E42075C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Divider heading, 88 pt</a:t>
            </a:r>
          </a:p>
        </p:txBody>
      </p:sp>
    </p:spTree>
    <p:extLst>
      <p:ext uri="{BB962C8B-B14F-4D97-AF65-F5344CB8AC3E}">
        <p14:creationId xmlns:p14="http://schemas.microsoft.com/office/powerpoint/2010/main" val="752734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725A309-E001-B62E-2D7E-272A5E8ABE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9E050D-E07D-1F87-495B-A52707621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Divider heading, 88 pt</a:t>
            </a:r>
          </a:p>
        </p:txBody>
      </p:sp>
    </p:spTree>
    <p:extLst>
      <p:ext uri="{BB962C8B-B14F-4D97-AF65-F5344CB8AC3E}">
        <p14:creationId xmlns:p14="http://schemas.microsoft.com/office/powerpoint/2010/main" val="32032891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DF93C7-EDFD-A3DE-3444-2A1FA0C51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Divider heading, 88 pt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7F469-AE68-EBCC-9235-F00ECE04AE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09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FCA8FC-C3EC-446F-F82A-B434CB5573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Divider heading, 88 pt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75D4F8-897F-AFF1-C186-D54C26B0E7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0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D1D84-5411-4102-84E2-8653A64EA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C5461D-8C2F-538B-8A8F-38314E4E1C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26186-3707-B85F-FCC5-9D7BD0251F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pairings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90B291-A52A-9193-A9C1-47C1F6C47E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94572" y="1848019"/>
            <a:ext cx="6286777" cy="2422482"/>
            <a:chOff x="594572" y="1848019"/>
            <a:chExt cx="6286777" cy="242248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47266C8-F921-FB6B-2432-8DDF2E6B568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4572" y="1848019"/>
              <a:ext cx="6286777" cy="2422482"/>
            </a:xfrm>
            <a:prstGeom prst="roundRect">
              <a:avLst>
                <a:gd name="adj" fmla="val 784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4990A3-9260-7ACF-93F3-5ADBB88D97D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2009" y="2113215"/>
              <a:ext cx="4576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Title in Hero purple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162F92-6DDB-8CE1-24D9-F0A1D5A12BF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2009" y="2836102"/>
              <a:ext cx="5340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tx2"/>
                  </a:solidFill>
                  <a:latin typeface="Source Sans 3" panose="020B0303030403020204" pitchFamily="34" charset="0"/>
                </a:rPr>
                <a:t>Title in Midnight purple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4EA4C2-9EAC-63CC-B85A-4AFF89F1C7F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2009" y="3558990"/>
              <a:ext cx="49034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Source Sans 3" panose="020B0303030403020204" pitchFamily="34" charset="0"/>
                </a:rPr>
                <a:t>Body copy in black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908F5C-2E80-8229-ACC5-724FCFCE346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748590" y="1848019"/>
            <a:ext cx="6286500" cy="2422482"/>
            <a:chOff x="7748590" y="1848019"/>
            <a:chExt cx="6286500" cy="242248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C638DD9-AFEE-1DDC-9D84-897A83CC702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48590" y="1848019"/>
              <a:ext cx="6286500" cy="2422482"/>
            </a:xfrm>
            <a:prstGeom prst="roundRect">
              <a:avLst>
                <a:gd name="adj" fmla="val 8879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1F434C-135F-B70D-7581-0EBE00A75E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14761" y="2113215"/>
              <a:ext cx="36337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bg1"/>
                  </a:solidFill>
                  <a:latin typeface="Source Sans 3" panose="020B0303030403020204" pitchFamily="34" charset="0"/>
                </a:rPr>
                <a:t>Title in white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55EC8F-CEF5-90BB-A252-E2C6FED37F1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14761" y="2836102"/>
              <a:ext cx="4261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accent3"/>
                  </a:solidFill>
                  <a:latin typeface="Source Sans 3" panose="020B0303030403020204" pitchFamily="34" charset="0"/>
                </a:rPr>
                <a:t>Title in Honey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9020B7-DC4B-E75C-6DED-E1BCFF6A845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14761" y="3558990"/>
              <a:ext cx="2982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Source Sans 3" panose="020B0303030403020204" pitchFamily="34" charset="0"/>
                </a:rPr>
                <a:t>Body copy in white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B90FAC0-09D0-15A6-0808-80C7AB5DC26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573" y="1472261"/>
            <a:ext cx="244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White background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D470C-6623-BF32-8B33-F6C008E7B9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48590" y="1472261"/>
            <a:ext cx="350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Hero purple background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81EE39-E750-0CCD-8F1A-A3AB41EE03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4630400" cy="299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0080" rtlCol="0" anchor="ctr"/>
          <a:lstStyle/>
          <a:p>
            <a:r>
              <a:rPr lang="en-US" sz="1600">
                <a:solidFill>
                  <a:schemeClr val="bg1"/>
                </a:solidFill>
              </a:rPr>
              <a:t>For instructional purposes. Delete before using.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E60D3-9117-3D67-0F0A-AC878E6EA7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573" y="4781447"/>
            <a:ext cx="2445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Cream background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D585BA-9F44-01FC-5C98-369659035A6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94572" y="5258585"/>
            <a:ext cx="6286777" cy="2422482"/>
            <a:chOff x="594572" y="5258585"/>
            <a:chExt cx="6286777" cy="2422482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4B1ACD6-0112-8664-4364-367B152A0D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4572" y="5258585"/>
              <a:ext cx="6286777" cy="2422482"/>
            </a:xfrm>
            <a:prstGeom prst="roundRect">
              <a:avLst>
                <a:gd name="adj" fmla="val 784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FF3232-6ADA-51E5-57B1-304C927E73E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2009" y="5523781"/>
              <a:ext cx="457600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Title in Hero purple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21726E-6D8F-B70A-16BF-D581745FCEA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2009" y="6246669"/>
              <a:ext cx="53405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chemeClr val="tx2"/>
                  </a:solidFill>
                  <a:latin typeface="Source Sans 3" panose="020B0303030403020204" pitchFamily="34" charset="0"/>
                </a:rPr>
                <a:t>Title in Midnight purple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AA2715-8E60-F87A-5710-1FC17039DB1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2009" y="6969556"/>
              <a:ext cx="49034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Source Sans 3" panose="020B0303030403020204" pitchFamily="34" charset="0"/>
                </a:rPr>
                <a:t>Body copy in black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C31853E-0A85-8DFD-3C33-D6CB05675B2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15501" y="6942450"/>
            <a:ext cx="4359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>
                <a:cs typeface="Times New Roman" panose="02020603050405020304" pitchFamily="18" charset="0"/>
              </a:rPr>
              <a:t>&gt; Visit the </a:t>
            </a:r>
            <a:r>
              <a:rPr lang="en-US" sz="2000" b="1" kern="0">
                <a:solidFill>
                  <a:schemeClr val="accent6"/>
                </a:solidFill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 section</a:t>
            </a:r>
            <a:r>
              <a:rPr lang="en-US" sz="2000" b="1" ker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2000" kern="0">
                <a:cs typeface="Times New Roman" panose="02020603050405020304" pitchFamily="18" charset="0"/>
              </a:rPr>
              <a:t>of our brand guidelines for more guidance</a:t>
            </a:r>
          </a:p>
        </p:txBody>
      </p:sp>
    </p:spTree>
    <p:extLst>
      <p:ext uri="{BB962C8B-B14F-4D97-AF65-F5344CB8AC3E}">
        <p14:creationId xmlns:p14="http://schemas.microsoft.com/office/powerpoint/2010/main" val="279235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5FECF-C83C-7A79-75F4-7920C92DF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69055-F166-DF50-FE50-9236F8E57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8EF05-7C72-26DC-F9C3-69121816A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985" y="1947333"/>
            <a:ext cx="13466916" cy="56726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  <a:latin typeface="Source Sans 3" panose="020B0303030403020204" pitchFamily="34" charset="0"/>
              </a:rPr>
              <a:t>Duplicate the slide and edit the text.</a:t>
            </a:r>
          </a:p>
          <a:p>
            <a:endParaRPr lang="en-US" sz="2400">
              <a:solidFill>
                <a:schemeClr val="tx2"/>
              </a:solidFill>
              <a:latin typeface="Source Sans 3" panose="020B03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2"/>
                </a:solidFill>
                <a:latin typeface="Source Sans 3" panose="020B0303030403020204" pitchFamily="34" charset="0"/>
              </a:rPr>
              <a:t>To indicate that the slide is in a section, make the section name black. </a:t>
            </a:r>
            <a:br>
              <a:rPr lang="en-US" sz="2400">
                <a:solidFill>
                  <a:schemeClr val="tx2"/>
                </a:solidFill>
                <a:latin typeface="Source Sans 3" panose="020B0303030403020204" pitchFamily="34" charset="0"/>
              </a:rPr>
            </a:br>
            <a:r>
              <a:rPr lang="en-US" sz="2400">
                <a:solidFill>
                  <a:schemeClr val="tx2"/>
                </a:solidFill>
                <a:latin typeface="Source Sans 3" panose="020B0303030403020204" pitchFamily="34" charset="0"/>
              </a:rPr>
              <a:t>Make the other section names gray.</a:t>
            </a:r>
          </a:p>
          <a:p>
            <a:endParaRPr lang="en-US"/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13791679-1144-D3ED-091E-E58F60C6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Wayfinding can help the audience keep track of the </a:t>
            </a:r>
            <a:br>
              <a:rPr lang="en-US"/>
            </a:br>
            <a:r>
              <a:rPr lang="en-US"/>
              <a:t>presentation sections.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1E10D5E-0E40-BDB3-A169-C75E0B8D1354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4630400" cy="365760"/>
            <a:chOff x="0" y="0"/>
            <a:chExt cx="14630400" cy="3657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F07A99-05B7-E8D1-A68A-A8C034C83CFC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630400" cy="3657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E37FE6-BE1B-77C2-DE28-1AB3C956CD79}"/>
                </a:ext>
              </a:extLst>
            </p:cNvPr>
            <p:cNvSpPr txBox="1">
              <a:spLocks/>
            </p:cNvSpPr>
            <p:nvPr/>
          </p:nvSpPr>
          <p:spPr>
            <a:xfrm>
              <a:off x="571499" y="44318"/>
              <a:ext cx="148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Source Sans 3" panose="020B0303030403020204" pitchFamily="34" charset="0"/>
                </a:rPr>
                <a:t>Topic 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B63F20-34F8-9689-3957-CDF592B55428}"/>
                </a:ext>
              </a:extLst>
            </p:cNvPr>
            <p:cNvSpPr txBox="1">
              <a:spLocks/>
            </p:cNvSpPr>
            <p:nvPr/>
          </p:nvSpPr>
          <p:spPr>
            <a:xfrm>
              <a:off x="4573336" y="44318"/>
              <a:ext cx="148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>
                      <a:lumMod val="65000"/>
                    </a:schemeClr>
                  </a:solidFill>
                  <a:latin typeface="Source Sans 3" panose="020B0303030403020204" pitchFamily="34" charset="0"/>
                </a:rPr>
                <a:t>Topic 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01F8E6-FD03-377B-47D1-5DC94EF9F764}"/>
                </a:ext>
              </a:extLst>
            </p:cNvPr>
            <p:cNvSpPr txBox="1">
              <a:spLocks/>
            </p:cNvSpPr>
            <p:nvPr/>
          </p:nvSpPr>
          <p:spPr>
            <a:xfrm>
              <a:off x="8575173" y="44318"/>
              <a:ext cx="148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>
                      <a:lumMod val="65000"/>
                    </a:schemeClr>
                  </a:solidFill>
                  <a:latin typeface="Source Sans 3" panose="020B0303030403020204" pitchFamily="34" charset="0"/>
                </a:rPr>
                <a:t>Topic 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2FB8E2-73FE-F408-4514-58542E29EC6F}"/>
                </a:ext>
              </a:extLst>
            </p:cNvPr>
            <p:cNvSpPr txBox="1">
              <a:spLocks/>
            </p:cNvSpPr>
            <p:nvPr/>
          </p:nvSpPr>
          <p:spPr>
            <a:xfrm>
              <a:off x="12577011" y="44318"/>
              <a:ext cx="148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>
                      <a:lumMod val="65000"/>
                    </a:schemeClr>
                  </a:solidFill>
                  <a:latin typeface="Source Sans 3" panose="020B0303030403020204" pitchFamily="34" charset="0"/>
                </a:rPr>
                <a:t>Topic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468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>
            <a:extLst>
              <a:ext uri="{FF2B5EF4-FFF2-40B4-BE49-F238E27FC236}">
                <a16:creationId xmlns:a16="http://schemas.microsoft.com/office/drawing/2014/main" id="{236B3E93-75BE-4C9A-98C5-ADC47C77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Wayfinding can help the audience keep track of the </a:t>
            </a:r>
            <a:br>
              <a:rPr lang="en-US"/>
            </a:br>
            <a:r>
              <a:rPr lang="en-US"/>
              <a:t>presentation sections.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B310E1-8CEF-27BB-F98A-BD337FB37387}"/>
              </a:ext>
            </a:extLst>
          </p:cNvPr>
          <p:cNvGrpSpPr>
            <a:grpSpLocks/>
          </p:cNvGrpSpPr>
          <p:nvPr/>
        </p:nvGrpSpPr>
        <p:grpSpPr>
          <a:xfrm>
            <a:off x="0" y="0"/>
            <a:ext cx="14630400" cy="365760"/>
            <a:chOff x="0" y="0"/>
            <a:chExt cx="14630400" cy="3657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4943C22-77F3-0CA1-A3BB-029C5E958DE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14630400" cy="3657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2681DB-516D-1D6A-8133-3A7E4473123F}"/>
                </a:ext>
              </a:extLst>
            </p:cNvPr>
            <p:cNvSpPr txBox="1">
              <a:spLocks/>
            </p:cNvSpPr>
            <p:nvPr/>
          </p:nvSpPr>
          <p:spPr>
            <a:xfrm>
              <a:off x="571499" y="44318"/>
              <a:ext cx="148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Source Sans 3" panose="020B0303030403020204" pitchFamily="34" charset="0"/>
                </a:rPr>
                <a:t>Topic 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97DF81-5264-793E-7024-03B290E9EA69}"/>
                </a:ext>
              </a:extLst>
            </p:cNvPr>
            <p:cNvSpPr txBox="1">
              <a:spLocks/>
            </p:cNvSpPr>
            <p:nvPr/>
          </p:nvSpPr>
          <p:spPr>
            <a:xfrm>
              <a:off x="4573336" y="44318"/>
              <a:ext cx="148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>
                      <a:lumMod val="65000"/>
                    </a:schemeClr>
                  </a:solidFill>
                  <a:latin typeface="Source Sans 3" panose="020B0303030403020204" pitchFamily="34" charset="0"/>
                </a:rPr>
                <a:t>Topic 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3E935B-09BD-068D-1937-E3A5EA3A811C}"/>
                </a:ext>
              </a:extLst>
            </p:cNvPr>
            <p:cNvSpPr txBox="1">
              <a:spLocks/>
            </p:cNvSpPr>
            <p:nvPr/>
          </p:nvSpPr>
          <p:spPr>
            <a:xfrm>
              <a:off x="8575173" y="44318"/>
              <a:ext cx="148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>
                      <a:lumMod val="65000"/>
                    </a:schemeClr>
                  </a:solidFill>
                  <a:latin typeface="Source Sans 3" panose="020B0303030403020204" pitchFamily="34" charset="0"/>
                </a:rPr>
                <a:t>Topic 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D59ADF-0FDF-352C-C034-41F9DA0F3001}"/>
                </a:ext>
              </a:extLst>
            </p:cNvPr>
            <p:cNvSpPr txBox="1">
              <a:spLocks/>
            </p:cNvSpPr>
            <p:nvPr/>
          </p:nvSpPr>
          <p:spPr>
            <a:xfrm>
              <a:off x="12577011" y="44318"/>
              <a:ext cx="14818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>
                      <a:lumMod val="65000"/>
                    </a:schemeClr>
                  </a:solidFill>
                  <a:latin typeface="Source Sans 3" panose="020B0303030403020204" pitchFamily="34" charset="0"/>
                </a:rPr>
                <a:t>Topic 4</a:t>
              </a:r>
            </a:p>
          </p:txBody>
        </p:sp>
      </p:grp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DB6D955-6A17-E4C0-E90C-168134CDD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985" y="1947333"/>
            <a:ext cx="13466916" cy="56726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Source Sans 3" panose="020B0303030403020204" pitchFamily="34" charset="0"/>
              </a:rPr>
              <a:t>Duplicate the slide and edit the text.</a:t>
            </a:r>
          </a:p>
          <a:p>
            <a:endParaRPr lang="en-US" sz="2400">
              <a:latin typeface="Source Sans 3" panose="020B03030304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Source Sans 3" panose="020B0303030403020204" pitchFamily="34" charset="0"/>
              </a:rPr>
              <a:t>To indicate that the slide is in a section, make the section name white. </a:t>
            </a:r>
            <a:br>
              <a:rPr lang="en-US" sz="2400">
                <a:latin typeface="Source Sans 3" panose="020B0303030403020204" pitchFamily="34" charset="0"/>
              </a:rPr>
            </a:br>
            <a:r>
              <a:rPr lang="en-US" sz="2400">
                <a:latin typeface="Source Sans 3" panose="020B0303030403020204" pitchFamily="34" charset="0"/>
              </a:rPr>
              <a:t>Make the other section names gray.</a:t>
            </a: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3C93AE-4E8C-D5C8-30CA-24E25C5059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515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6876A44-D292-096D-7F2B-1C4D8FF2FC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6E7121-CE24-55F7-EA8E-2333134E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bold declarative statement here. Use this slide to tee up a topic, or to set up a story.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9DDBDC-F2CA-0495-0D9A-ED2725C4D6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B678F-9B77-FBFC-4B53-7BB8BA2479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ALL CAPS EYEBROW TEXT HERE</a:t>
            </a:r>
          </a:p>
        </p:txBody>
      </p:sp>
    </p:spTree>
    <p:extLst>
      <p:ext uri="{BB962C8B-B14F-4D97-AF65-F5344CB8AC3E}">
        <p14:creationId xmlns:p14="http://schemas.microsoft.com/office/powerpoint/2010/main" val="3173346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9D38-D5FF-FC4F-EAD3-94EB6623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Summarize the problem in </a:t>
            </a:r>
            <a:br>
              <a:rPr lang="en-US"/>
            </a:br>
            <a:r>
              <a:rPr lang="en-US"/>
              <a:t>one concise sentence.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4132E-418F-96F2-CF80-5C163CC1D7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THE PROBLEM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9477F7C-2E22-D50C-E8A2-476AD19B74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5D7BE7-A086-86B0-7323-2E3B154AFF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56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51D783-AAB6-6BD0-3AF0-A9781B46DC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CB46A-FB8F-8193-5741-DA735BFACE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Bulleted list layout</a:t>
            </a:r>
          </a:p>
          <a:p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  <a:p>
            <a:pPr lvl="3"/>
            <a:r>
              <a:rPr lang="en-US"/>
              <a:t>Bullet 4</a:t>
            </a:r>
          </a:p>
          <a:p>
            <a:pPr lvl="4"/>
            <a:r>
              <a:rPr lang="en-US"/>
              <a:t>Bullet 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0503BD-ED97-C819-EB58-F501A59D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concise headline here. Use headlines to tell a story.</a:t>
            </a:r>
          </a:p>
        </p:txBody>
      </p:sp>
    </p:spTree>
    <p:extLst>
      <p:ext uri="{BB962C8B-B14F-4D97-AF65-F5344CB8AC3E}">
        <p14:creationId xmlns:p14="http://schemas.microsoft.com/office/powerpoint/2010/main" val="41068725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FBE7B-80F7-BA84-4CCB-0050CA58FA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304DC-62BB-DD1B-44E1-6EDDB843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concise headline here. Use headlines to tell a story.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4BA22-ED77-E095-CD6F-0054344BE7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Type a subheading here if needed…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1F2226-E17D-CA60-0CA4-57155C9E2A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Bulleted list layout</a:t>
            </a:r>
          </a:p>
          <a:p>
            <a:r>
              <a:rPr lang="en-US"/>
              <a:t>Bullet 1</a:t>
            </a:r>
          </a:p>
          <a:p>
            <a:pPr lvl="1"/>
            <a:r>
              <a:rPr lang="en-US"/>
              <a:t>Bullet 2</a:t>
            </a:r>
          </a:p>
          <a:p>
            <a:pPr lvl="2"/>
            <a:r>
              <a:rPr lang="en-US"/>
              <a:t>Bullet 3</a:t>
            </a:r>
          </a:p>
          <a:p>
            <a:pPr lvl="3"/>
            <a:r>
              <a:rPr lang="en-US"/>
              <a:t>Bullet 4</a:t>
            </a:r>
          </a:p>
          <a:p>
            <a:pPr lvl="4"/>
            <a:r>
              <a:rPr lang="en-US"/>
              <a:t>Bullet 5</a:t>
            </a:r>
          </a:p>
        </p:txBody>
      </p:sp>
    </p:spTree>
    <p:extLst>
      <p:ext uri="{BB962C8B-B14F-4D97-AF65-F5344CB8AC3E}">
        <p14:creationId xmlns:p14="http://schemas.microsoft.com/office/powerpoint/2010/main" val="24456929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D03E1DC-4E8D-70C4-3CF9-10353A3A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here. </a:t>
            </a:r>
            <a:br>
              <a:rPr lang="en-US"/>
            </a:br>
            <a:r>
              <a:rPr lang="en-US"/>
              <a:t>Keep it clear and concise.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CF1134F-62BC-B431-DE31-4B8907CA6B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F1D90-75F2-25EC-70A4-8B39297376A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Keep each point to two lines or fewer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2A09D8-66CB-B138-0735-659D24DCDD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Move text to the talk-track if you can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3F6D66-4274-BE0B-1028-4440BDE875B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/>
              <a:t>Avoid paragraphs of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79E071-FD5F-5497-87A0-77D7A8A6EB67}"/>
              </a:ext>
            </a:extLst>
          </p:cNvPr>
          <p:cNvCxnSpPr>
            <a:cxnSpLocks/>
          </p:cNvCxnSpPr>
          <p:nvPr/>
        </p:nvCxnSpPr>
        <p:spPr>
          <a:xfrm>
            <a:off x="7142672" y="2810782"/>
            <a:ext cx="6916228" cy="0"/>
          </a:xfrm>
          <a:prstGeom prst="line">
            <a:avLst/>
          </a:prstGeom>
          <a:ln w="19050">
            <a:solidFill>
              <a:srgbClr val="E7E0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3D3DAA-04AE-BEEA-12C7-D09D166F50E0}"/>
              </a:ext>
            </a:extLst>
          </p:cNvPr>
          <p:cNvCxnSpPr>
            <a:cxnSpLocks/>
          </p:cNvCxnSpPr>
          <p:nvPr/>
        </p:nvCxnSpPr>
        <p:spPr>
          <a:xfrm>
            <a:off x="7142672" y="5395831"/>
            <a:ext cx="6916228" cy="0"/>
          </a:xfrm>
          <a:prstGeom prst="line">
            <a:avLst/>
          </a:prstGeom>
          <a:ln w="19050">
            <a:solidFill>
              <a:srgbClr val="E7E0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2066B3-6C12-C8F2-A78E-04BD31F1EE58}"/>
              </a:ext>
            </a:extLst>
          </p:cNvPr>
          <p:cNvGrpSpPr/>
          <p:nvPr/>
        </p:nvGrpSpPr>
        <p:grpSpPr>
          <a:xfrm>
            <a:off x="7331825" y="6130943"/>
            <a:ext cx="914400" cy="914400"/>
            <a:chOff x="7331825" y="6130943"/>
            <a:chExt cx="914400" cy="9144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2CAA29B-8B95-5D41-FA0F-69CE085E99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1825" y="6130943"/>
              <a:ext cx="914400" cy="914400"/>
            </a:xfrm>
            <a:prstGeom prst="ellips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A white cross with black border&#10;&#10;AI-generated content may be incorrect.">
              <a:extLst>
                <a:ext uri="{FF2B5EF4-FFF2-40B4-BE49-F238E27FC236}">
                  <a16:creationId xmlns:a16="http://schemas.microsoft.com/office/drawing/2014/main" id="{8503BFF4-F429-3A49-F63D-DB02C5EA9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6350" y="6349999"/>
              <a:ext cx="513512" cy="49746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E9AC4D-5377-F9E6-3B82-E93079C092A0}"/>
              </a:ext>
            </a:extLst>
          </p:cNvPr>
          <p:cNvGrpSpPr/>
          <p:nvPr/>
        </p:nvGrpSpPr>
        <p:grpSpPr>
          <a:xfrm>
            <a:off x="7331825" y="3662063"/>
            <a:ext cx="914400" cy="914400"/>
            <a:chOff x="7331825" y="3662063"/>
            <a:chExt cx="914400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E3074E-C7B3-28C1-DE1B-7DEEC20C1A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1825" y="3662063"/>
              <a:ext cx="914400" cy="914400"/>
            </a:xfrm>
            <a:prstGeom prst="ellips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A logo of a cube&#10;&#10;AI-generated content may be incorrect.">
              <a:extLst>
                <a:ext uri="{FF2B5EF4-FFF2-40B4-BE49-F238E27FC236}">
                  <a16:creationId xmlns:a16="http://schemas.microsoft.com/office/drawing/2014/main" id="{A20ACA87-5672-4CCB-2318-C9E8C1C41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8765" y="3889853"/>
              <a:ext cx="431010" cy="41664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F68AA3-8691-3598-40CF-E7E81E132731}"/>
              </a:ext>
            </a:extLst>
          </p:cNvPr>
          <p:cNvGrpSpPr/>
          <p:nvPr/>
        </p:nvGrpSpPr>
        <p:grpSpPr>
          <a:xfrm>
            <a:off x="7331825" y="1193183"/>
            <a:ext cx="914400" cy="914400"/>
            <a:chOff x="7331825" y="1193183"/>
            <a:chExt cx="914400" cy="914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A5B1501-6608-B938-44AE-4A662356D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1825" y="1193183"/>
              <a:ext cx="914400" cy="914400"/>
            </a:xfrm>
            <a:prstGeom prst="ellips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A close-up of a hand&#10;&#10;AI-generated content may be incorrect.">
              <a:extLst>
                <a:ext uri="{FF2B5EF4-FFF2-40B4-BE49-F238E27FC236}">
                  <a16:creationId xmlns:a16="http://schemas.microsoft.com/office/drawing/2014/main" id="{69BA40BB-EB46-0758-AFFF-52401E782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5025" y="1377333"/>
              <a:ext cx="508000" cy="546100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F89D0A3-0595-3F0B-1EE0-9AA613BC43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8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41AB0B-711A-2C7D-4FB5-9AB589BEE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EDBE9-9985-91C5-281B-E5CD9C2CEF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Lorem ipsum dolor sit amet, consectetuer adipiscing elit. Aenean commodo ligula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E3D9C1-C42C-21AD-A0B6-8AF3EFCA7C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3D83-70D6-F51B-2E37-15C64AE469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&gt;XX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328FFE-BC19-9A1D-B0CE-C8CAC38000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Lorem ipsum dolor sit amet, consectetuer adipiscing elit. Aenean commodo ligula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2610FF-2B6F-24C4-DC59-C45E4BB5762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+XX%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7ED365-4DAE-DCC2-350F-231D05E2FF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Lorem ipsum dolor sit amet, consectetuer adipiscing elit. Aenean commodo ligula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DE30BD-9925-626D-89FC-13EC6BEF3A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47AED22-8B2E-31C8-E0AB-BA5E025D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 or impact in numbers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A37E00-7180-9A4C-3242-1DB72BD5D3B3}"/>
              </a:ext>
            </a:extLst>
          </p:cNvPr>
          <p:cNvCxnSpPr>
            <a:cxnSpLocks/>
          </p:cNvCxnSpPr>
          <p:nvPr/>
        </p:nvCxnSpPr>
        <p:spPr>
          <a:xfrm>
            <a:off x="561373" y="3742434"/>
            <a:ext cx="7624798" cy="0"/>
          </a:xfrm>
          <a:prstGeom prst="line">
            <a:avLst/>
          </a:prstGeom>
          <a:ln w="19050">
            <a:solidFill>
              <a:srgbClr val="E7E0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287041-5B77-FA93-5DA7-EF2565254AE5}"/>
              </a:ext>
            </a:extLst>
          </p:cNvPr>
          <p:cNvCxnSpPr>
            <a:cxnSpLocks/>
          </p:cNvCxnSpPr>
          <p:nvPr/>
        </p:nvCxnSpPr>
        <p:spPr>
          <a:xfrm>
            <a:off x="561373" y="5777423"/>
            <a:ext cx="7624798" cy="0"/>
          </a:xfrm>
          <a:prstGeom prst="line">
            <a:avLst/>
          </a:prstGeom>
          <a:ln w="19050">
            <a:solidFill>
              <a:srgbClr val="E7E0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9996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7D7C8-7981-0B8C-C90C-D7F03D2855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63527" y="985172"/>
            <a:ext cx="2799673" cy="1089529"/>
          </a:xfrm>
        </p:spPr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2F2FD-13A0-0DCD-CEF4-602FA1B01D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14459" y="1106359"/>
            <a:ext cx="3053416" cy="847155"/>
          </a:xfrm>
        </p:spPr>
        <p:txBody>
          <a:bodyPr/>
          <a:lstStyle/>
          <a:p>
            <a:r>
              <a:rPr lang="en-US"/>
              <a:t>Lorem ipsum dolor sit amet, consectetuer adipiscing elit. Aenean commodo ligula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87B25-274C-EB3B-38A6-A3087DEC49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63527" y="3531935"/>
            <a:ext cx="2799673" cy="1089529"/>
          </a:xfrm>
        </p:spPr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EAAC1F-A603-68A8-5638-679791189E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614459" y="3653122"/>
            <a:ext cx="3053416" cy="847155"/>
          </a:xfrm>
        </p:spPr>
        <p:txBody>
          <a:bodyPr/>
          <a:lstStyle/>
          <a:p>
            <a:r>
              <a:rPr lang="en-US"/>
              <a:t>Lorem ipsum dolor sit amet, consectetuer adipiscing elit. Aenean commodo ligula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26FC7A-12AE-C7BE-B949-BF13F795E0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63527" y="6020938"/>
            <a:ext cx="2799673" cy="1089529"/>
          </a:xfrm>
        </p:spPr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4A5FF0-0394-1830-9008-65C527302E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614459" y="6142125"/>
            <a:ext cx="3053416" cy="847155"/>
          </a:xfrm>
        </p:spPr>
        <p:txBody>
          <a:bodyPr/>
          <a:lstStyle/>
          <a:p>
            <a:r>
              <a:rPr lang="en-US"/>
              <a:t>Lorem ipsum dolor sit amet, consectetuer adipiscing elit. Aenean commodo ligula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2EBC6BC-BF28-0572-1B65-03F2333DA2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5C708-8A52-37C1-B520-7D2A565C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 or impact </a:t>
            </a:r>
            <a:br>
              <a:rPr lang="en-US"/>
            </a:br>
            <a:r>
              <a:rPr lang="en-US"/>
              <a:t>in numbers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77B5879-6C5D-C6E5-3E9E-2382AF0868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/>
              <a:t>Type a subheading here if necessary. Keep the text concise and avoid paragraphs.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EA8F940-8D0A-491A-9F70-5FAE679A312E}"/>
              </a:ext>
            </a:extLst>
          </p:cNvPr>
          <p:cNvSpPr/>
          <p:nvPr/>
        </p:nvSpPr>
        <p:spPr>
          <a:xfrm>
            <a:off x="7164805" y="533399"/>
            <a:ext cx="6914581" cy="1993074"/>
          </a:xfrm>
          <a:prstGeom prst="roundRect">
            <a:avLst>
              <a:gd name="adj" fmla="val 15536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ource Sans 3" panose="020B0303030403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93CFAA1-3BFD-559B-3C61-89A930D89F01}"/>
              </a:ext>
            </a:extLst>
          </p:cNvPr>
          <p:cNvSpPr/>
          <p:nvPr/>
        </p:nvSpPr>
        <p:spPr>
          <a:xfrm>
            <a:off x="7164805" y="3080162"/>
            <a:ext cx="6914581" cy="1993074"/>
          </a:xfrm>
          <a:prstGeom prst="roundRect">
            <a:avLst>
              <a:gd name="adj" fmla="val 15536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ource Sans 3" panose="020B0303030403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CB5C383-7408-590B-F32B-C8C7E673E829}"/>
              </a:ext>
            </a:extLst>
          </p:cNvPr>
          <p:cNvSpPr/>
          <p:nvPr/>
        </p:nvSpPr>
        <p:spPr>
          <a:xfrm>
            <a:off x="7164805" y="5569165"/>
            <a:ext cx="6914581" cy="1993074"/>
          </a:xfrm>
          <a:prstGeom prst="roundRect">
            <a:avLst>
              <a:gd name="adj" fmla="val 15536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ource Sans 3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614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DFCE192-0431-42AA-C6AB-A2329662049D}"/>
              </a:ext>
            </a:extLst>
          </p:cNvPr>
          <p:cNvSpPr/>
          <p:nvPr/>
        </p:nvSpPr>
        <p:spPr>
          <a:xfrm>
            <a:off x="5341144" y="2432538"/>
            <a:ext cx="3977542" cy="5187462"/>
          </a:xfrm>
          <a:prstGeom prst="roundRect">
            <a:avLst>
              <a:gd name="adj" fmla="val 728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76A309-EA23-F078-9BCB-6F5FA4C963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03" y="2719959"/>
            <a:ext cx="3500530" cy="954107"/>
          </a:xfrm>
        </p:spPr>
        <p:txBody>
          <a:bodyPr/>
          <a:lstStyle/>
          <a:p>
            <a:r>
              <a:rPr lang="en-US"/>
              <a:t>Subheadings go here. Keep them concise.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99F6A51-C6C1-4BE6-BC59-386C9B64869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414405" y="2719959"/>
            <a:ext cx="3284662" cy="954107"/>
          </a:xfrm>
        </p:spPr>
        <p:txBody>
          <a:bodyPr/>
          <a:lstStyle/>
          <a:p>
            <a:r>
              <a:rPr lang="en-US"/>
              <a:t>What are the key takeaways?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D6C0A1-0270-C77D-34CB-154909CB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here. Try to make it two lines or fewer.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AD513E2-6AC5-83D4-7DA4-3E4E7E74947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3603" y="3961486"/>
            <a:ext cx="3500530" cy="1323439"/>
          </a:xfrm>
        </p:spPr>
        <p:txBody>
          <a:bodyPr wrap="square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9CB10B1-1CAD-9945-2279-F470623EB04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636157" y="2719959"/>
            <a:ext cx="3355966" cy="954107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Avoid long </a:t>
            </a:r>
            <a:br>
              <a:rPr lang="en-US">
                <a:solidFill>
                  <a:schemeClr val="accent3"/>
                </a:solidFill>
              </a:rPr>
            </a:br>
            <a:r>
              <a:rPr lang="en-US">
                <a:solidFill>
                  <a:schemeClr val="accent3"/>
                </a:solidFill>
              </a:rPr>
              <a:t>paragraphs.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EE089A3-74C9-00F7-3A47-FA97A21A72A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636157" y="3961486"/>
            <a:ext cx="3355966" cy="707886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>
                <a:solidFill>
                  <a:schemeClr val="bg1"/>
                </a:solidFill>
              </a:rPr>
              <a:t>Lorem ipsum dolor sit </a:t>
            </a:r>
            <a:r>
              <a:rPr lang="en-US" err="1">
                <a:solidFill>
                  <a:schemeClr val="bg1"/>
                </a:solidFill>
              </a:rPr>
              <a:t>amet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consectetuer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adipiscing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elit</a:t>
            </a:r>
            <a:r>
              <a:rPr lang="en-US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E6413C-EB02-8EA6-9BCF-55AE75B3A59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361613" y="3960813"/>
            <a:ext cx="3336925" cy="120808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381D40-8854-AF06-5608-82B61ADBEE92}"/>
              </a:ext>
            </a:extLst>
          </p:cNvPr>
          <p:cNvSpPr/>
          <p:nvPr/>
        </p:nvSpPr>
        <p:spPr>
          <a:xfrm>
            <a:off x="571500" y="2432538"/>
            <a:ext cx="3977542" cy="5187462"/>
          </a:xfrm>
          <a:prstGeom prst="roundRect">
            <a:avLst>
              <a:gd name="adj" fmla="val 7284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A5E5D3C-7C4B-C917-5AA1-7A6EFC4C31AC}"/>
              </a:ext>
            </a:extLst>
          </p:cNvPr>
          <p:cNvSpPr/>
          <p:nvPr/>
        </p:nvSpPr>
        <p:spPr>
          <a:xfrm>
            <a:off x="10110787" y="2432538"/>
            <a:ext cx="3977542" cy="5187462"/>
          </a:xfrm>
          <a:prstGeom prst="roundRect">
            <a:avLst>
              <a:gd name="adj" fmla="val 7284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183C0D-22B5-CDD5-BC81-52D90554B394}"/>
              </a:ext>
            </a:extLst>
          </p:cNvPr>
          <p:cNvGrpSpPr/>
          <p:nvPr/>
        </p:nvGrpSpPr>
        <p:grpSpPr>
          <a:xfrm>
            <a:off x="8502627" y="1269912"/>
            <a:ext cx="5525960" cy="2857635"/>
            <a:chOff x="2563162" y="1270113"/>
            <a:chExt cx="5525960" cy="2857635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6302942A-BBE6-05DA-20C7-E647453FB50C}"/>
                </a:ext>
              </a:extLst>
            </p:cNvPr>
            <p:cNvSpPr/>
            <p:nvPr/>
          </p:nvSpPr>
          <p:spPr>
            <a:xfrm rot="937680" flipH="1">
              <a:off x="2563162" y="1593950"/>
              <a:ext cx="3421448" cy="2533798"/>
            </a:xfrm>
            <a:prstGeom prst="arc">
              <a:avLst>
                <a:gd name="adj1" fmla="val 17547055"/>
                <a:gd name="adj2" fmla="val 21450566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DF4E5EF-03CE-1A34-7414-A1A3A09A7037}"/>
                </a:ext>
              </a:extLst>
            </p:cNvPr>
            <p:cNvSpPr txBox="1"/>
            <p:nvPr/>
          </p:nvSpPr>
          <p:spPr>
            <a:xfrm>
              <a:off x="4171322" y="1270113"/>
              <a:ext cx="391780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Source Sans 3" panose="020B0303030403020204" pitchFamily="34" charset="0"/>
                </a:rPr>
                <a:t>Right click on the box &gt; </a:t>
              </a:r>
              <a:r>
                <a:rPr lang="en-US" sz="1600" b="1">
                  <a:latin typeface="Source Sans 3" panose="020B0303030403020204" pitchFamily="34" charset="0"/>
                </a:rPr>
                <a:t>Format Shape </a:t>
              </a:r>
              <a:r>
                <a:rPr lang="en-US" sz="1600">
                  <a:latin typeface="Source Sans 3" panose="020B0303030403020204" pitchFamily="34" charset="0"/>
                </a:rPr>
                <a:t>&gt; </a:t>
              </a:r>
              <a:r>
                <a:rPr lang="en-US" sz="1600" b="1">
                  <a:latin typeface="Source Sans 3" panose="020B0303030403020204" pitchFamily="34" charset="0"/>
                </a:rPr>
                <a:t>Fill</a:t>
              </a:r>
              <a:r>
                <a:rPr lang="en-US" sz="1600">
                  <a:latin typeface="Source Sans 3" panose="020B0303030403020204" pitchFamily="34" charset="0"/>
                </a:rPr>
                <a:t> to change the color. Use purple to highlight the most important info.</a:t>
              </a:r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53FDEC-A908-0CC3-B3EE-DA7F4C740A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8B5D6-51D3-C016-0E34-9A85847B7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BABCA3-D472-0D00-EC26-859CE346A3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1500" y="1847899"/>
            <a:ext cx="13487400" cy="3639198"/>
          </a:xfrm>
          <a:prstGeom prst="roundRect">
            <a:avLst>
              <a:gd name="adj" fmla="val 7840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5A581C-27D6-CE3C-FF1C-F251AE8F05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19C29-3369-6219-308E-73B15BB4D3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Typography guidelines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6F14AE-E0A0-0AD6-002F-B8CEC7AA0D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10071" y="2490902"/>
            <a:ext cx="3633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Source Sans 3" panose="020B0303030403020204" pitchFamily="34" charset="0"/>
              </a:rPr>
              <a:t>Title in white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84CFA-287D-2083-F46E-0AB208FD52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10071" y="4393883"/>
            <a:ext cx="298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Source Sans 3" panose="020B0303030403020204" pitchFamily="34" charset="0"/>
              </a:rPr>
              <a:t>Body copy in white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66AE67-6100-B2A4-C973-72C0A615E8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0311" y="2248445"/>
            <a:ext cx="741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</a:rPr>
              <a:t>Head 1 in Source Sans 3 bold (36 pt)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0A7DA-0D62-517C-4E80-3B0DF0FA5A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0311" y="3122248"/>
            <a:ext cx="593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Source Sans 3" panose="020B0303030403020204" pitchFamily="34" charset="0"/>
              </a:rPr>
              <a:t>Head 2 in Source Sans 3 regular (28 pt)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8A060F-06A6-BF88-05D2-05CA6C4AB5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0311" y="4562076"/>
            <a:ext cx="5003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Source Sans 3" panose="020B0303030403020204" pitchFamily="34" charset="0"/>
              </a:rPr>
              <a:t>Body copy in Source Sans 3 regular (20 pt)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A30976-677F-3A7B-3351-852C2D4311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0311" y="3872940"/>
            <a:ext cx="526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1"/>
                </a:solidFill>
                <a:latin typeface="Source Sans 3" panose="020B0303030403020204" pitchFamily="34" charset="0"/>
              </a:rPr>
              <a:t>Head 3 in Source Sans 3 bold (24 pt)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08BAA-BAC9-D041-63EB-BE44DB7FAB5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968639" y="2108133"/>
            <a:ext cx="2933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PT Serif" panose="020A0603040505020204" pitchFamily="18" charset="77"/>
              </a:rPr>
              <a:t>XX%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B0B14E-7653-71A6-38BC-7FB25E2BA38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9391650" y="2196838"/>
            <a:ext cx="0" cy="2941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BE6C42-20E4-46F1-BA13-71703CC163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016726" y="3227171"/>
            <a:ext cx="293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ource Sans 3" panose="020B0303030403020204" pitchFamily="34" charset="0"/>
              </a:rPr>
              <a:t>Use PT Serif Regular for statistics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74B30D-975D-5708-9B2A-FC94269157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4630400" cy="299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0080" rtlCol="0" anchor="ctr"/>
          <a:lstStyle/>
          <a:p>
            <a:r>
              <a:rPr lang="en-US" sz="1600">
                <a:solidFill>
                  <a:schemeClr val="bg1"/>
                </a:solidFill>
              </a:rPr>
              <a:t>For instructional purposes. Delete before using.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730A8-5892-0A2F-CFBF-E465B042AC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143320" y="7221136"/>
            <a:ext cx="8340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>
                <a:cs typeface="Times New Roman" panose="02020603050405020304" pitchFamily="18" charset="0"/>
              </a:rPr>
              <a:t>&gt; Visit the </a:t>
            </a:r>
            <a:r>
              <a:rPr lang="en-US" sz="2000" b="1" kern="0">
                <a:solidFill>
                  <a:schemeClr val="accent6"/>
                </a:solidFill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typography section</a:t>
            </a:r>
            <a:r>
              <a:rPr lang="en-US" sz="2000" b="1" ker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en-US" sz="2000" kern="0">
                <a:cs typeface="Times New Roman" panose="02020603050405020304" pitchFamily="18" charset="0"/>
              </a:rPr>
              <a:t>of our brand guidelines for more guidance</a:t>
            </a:r>
          </a:p>
        </p:txBody>
      </p:sp>
    </p:spTree>
    <p:extLst>
      <p:ext uri="{BB962C8B-B14F-4D97-AF65-F5344CB8AC3E}">
        <p14:creationId xmlns:p14="http://schemas.microsoft.com/office/powerpoint/2010/main" val="4853661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3103F4-3185-6E50-D4C6-888B880FE6B8}"/>
              </a:ext>
            </a:extLst>
          </p:cNvPr>
          <p:cNvSpPr/>
          <p:nvPr/>
        </p:nvSpPr>
        <p:spPr>
          <a:xfrm>
            <a:off x="533400" y="1975756"/>
            <a:ext cx="6357257" cy="5682343"/>
          </a:xfrm>
          <a:prstGeom prst="roundRect">
            <a:avLst>
              <a:gd name="adj" fmla="val 7441"/>
            </a:avLst>
          </a:prstGeom>
          <a:noFill/>
          <a:ln>
            <a:solidFill>
              <a:srgbClr val="B097D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18E492-DDC9-469A-AACE-0DD2E8DB81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9913" y="2370773"/>
            <a:ext cx="5482329" cy="490904"/>
          </a:xfrm>
        </p:spPr>
        <p:txBody>
          <a:bodyPr wrap="square">
            <a:spAutoFit/>
          </a:bodyPr>
          <a:lstStyle/>
          <a:p>
            <a:r>
              <a:rPr lang="en-US"/>
              <a:t>Subheading goes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9F59-786F-F0D1-A9CB-F006D21319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75949" y="2370773"/>
            <a:ext cx="5608643" cy="490904"/>
          </a:xfrm>
        </p:spPr>
        <p:txBody>
          <a:bodyPr wrap="square">
            <a:spAutoFit/>
          </a:bodyPr>
          <a:lstStyle/>
          <a:p>
            <a:r>
              <a:rPr lang="en-US"/>
              <a:t>Avoid long paragraphs.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32AF18-721F-E8EB-20BC-EAB7DA35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concise headline here. Use headlines to tell a story.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2626E3-7061-987C-12FC-05144EB00A4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89913" y="3270246"/>
            <a:ext cx="5482329" cy="3208571"/>
          </a:xfrm>
        </p:spPr>
        <p:txBody>
          <a:bodyPr wrap="square">
            <a:sp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8B4A9-A6F3-4574-9FB6-065B19F4D9C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075949" y="3270246"/>
            <a:ext cx="5608643" cy="3208571"/>
          </a:xfrm>
        </p:spPr>
        <p:txBody>
          <a:bodyPr wrap="square">
            <a:sp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91DC2DB-677B-01BD-E81B-B294A43DBD80}"/>
              </a:ext>
            </a:extLst>
          </p:cNvPr>
          <p:cNvSpPr/>
          <p:nvPr/>
        </p:nvSpPr>
        <p:spPr>
          <a:xfrm>
            <a:off x="7701643" y="1975756"/>
            <a:ext cx="6357257" cy="5682343"/>
          </a:xfrm>
          <a:prstGeom prst="roundRect">
            <a:avLst>
              <a:gd name="adj" fmla="val 7441"/>
            </a:avLst>
          </a:prstGeom>
          <a:noFill/>
          <a:ln>
            <a:solidFill>
              <a:srgbClr val="B097D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ACB44F-5F85-A1A2-A05D-F4DCFD7211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710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34DE5-F1FE-7CA1-BDE9-D7D6E87A5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1A3EBE62-15C8-DD6E-952A-154F1CAAAB41}"/>
              </a:ext>
            </a:extLst>
          </p:cNvPr>
          <p:cNvSpPr>
            <a:spLocks noChangeAspect="1"/>
          </p:cNvSpPr>
          <p:nvPr/>
        </p:nvSpPr>
        <p:spPr>
          <a:xfrm>
            <a:off x="10389322" y="2718697"/>
            <a:ext cx="914400" cy="914400"/>
          </a:xfrm>
          <a:prstGeom prst="ellipse">
            <a:avLst/>
          </a:prstGeom>
          <a:ln>
            <a:solidFill>
              <a:srgbClr val="B097D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FA9BAC-2234-1161-9BEC-29573D3F56D4}"/>
              </a:ext>
            </a:extLst>
          </p:cNvPr>
          <p:cNvGrpSpPr/>
          <p:nvPr/>
        </p:nvGrpSpPr>
        <p:grpSpPr>
          <a:xfrm>
            <a:off x="5341144" y="2432538"/>
            <a:ext cx="3977542" cy="5187462"/>
            <a:chOff x="5341144" y="2432538"/>
            <a:chExt cx="3977542" cy="518746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BFC60B5F-1B5F-FA43-4A8D-3F5A3F6E8AC0}"/>
                </a:ext>
              </a:extLst>
            </p:cNvPr>
            <p:cNvSpPr/>
            <p:nvPr/>
          </p:nvSpPr>
          <p:spPr>
            <a:xfrm>
              <a:off x="5341144" y="2432538"/>
              <a:ext cx="3977542" cy="5187462"/>
            </a:xfrm>
            <a:prstGeom prst="roundRect">
              <a:avLst>
                <a:gd name="adj" fmla="val 7284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C56B28-6170-DD69-54BF-2AB4016944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4097" y="2715766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C53F9A4-26A3-F300-0F06-FF286827E6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8918" y="3918123"/>
            <a:ext cx="3466915" cy="954107"/>
          </a:xfrm>
        </p:spPr>
        <p:txBody>
          <a:bodyPr wrap="square">
            <a:spAutoFit/>
          </a:bodyPr>
          <a:lstStyle/>
          <a:p>
            <a:r>
              <a:rPr lang="en-US"/>
              <a:t>Subheadings go here. Keep them concise.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0BB8EDB-A147-6D77-19E1-A321B28C4E2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350685" y="3918123"/>
            <a:ext cx="3466915" cy="954107"/>
          </a:xfrm>
        </p:spPr>
        <p:txBody>
          <a:bodyPr wrap="square">
            <a:spAutoFit/>
          </a:bodyPr>
          <a:lstStyle/>
          <a:p>
            <a:r>
              <a:rPr lang="en-US"/>
              <a:t>What are the key takeaways?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CBE0FC-E3F5-4CB7-523A-51C37F65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here. Try to make it two lines or fewer.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35D51B0-F861-DFE5-B8CC-0C6C46C1468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8918" y="5265353"/>
            <a:ext cx="3466915" cy="1323439"/>
          </a:xfrm>
        </p:spPr>
        <p:txBody>
          <a:bodyPr wrap="square" anchor="t">
            <a:spAutoFit/>
          </a:bodyPr>
          <a:lstStyle/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9108A6E-8EFC-DA3D-351B-5A7AE6402E2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581042" y="3918123"/>
            <a:ext cx="3466915" cy="954107"/>
          </a:xfr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Avoid long paragraphs.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CFE0E6-82A2-4730-C9A3-DF4C57CF00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581042" y="5265353"/>
            <a:ext cx="3466915" cy="70788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Lorem ipsum dolor sit </a:t>
            </a:r>
            <a:r>
              <a:rPr lang="en-US" err="1">
                <a:solidFill>
                  <a:schemeClr val="bg1"/>
                </a:solidFill>
              </a:rPr>
              <a:t>amet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consectetuer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adipiscing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elit</a:t>
            </a: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9A27727-9A72-F103-8946-1C54C296F8A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350685" y="5265353"/>
            <a:ext cx="3466915" cy="1477328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ligula.</a:t>
            </a:r>
          </a:p>
          <a:p>
            <a:pPr marL="0" indent="0">
              <a:buNone/>
            </a:pP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6FAFA6-6ABD-F082-6071-72FAFF80DA85}"/>
              </a:ext>
            </a:extLst>
          </p:cNvPr>
          <p:cNvGrpSpPr/>
          <p:nvPr/>
        </p:nvGrpSpPr>
        <p:grpSpPr>
          <a:xfrm>
            <a:off x="8502627" y="1269912"/>
            <a:ext cx="5556272" cy="2857635"/>
            <a:chOff x="2563162" y="1270113"/>
            <a:chExt cx="5556272" cy="2857635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191C39F7-9AB4-E9B8-08DE-4C4F448BC0B8}"/>
                </a:ext>
              </a:extLst>
            </p:cNvPr>
            <p:cNvSpPr/>
            <p:nvPr/>
          </p:nvSpPr>
          <p:spPr>
            <a:xfrm rot="937680" flipH="1">
              <a:off x="2563162" y="1593950"/>
              <a:ext cx="3421448" cy="2533798"/>
            </a:xfrm>
            <a:prstGeom prst="arc">
              <a:avLst>
                <a:gd name="adj1" fmla="val 17547055"/>
                <a:gd name="adj2" fmla="val 21450566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C4CEED-37F3-BE3E-F683-95EB286DB00F}"/>
                </a:ext>
              </a:extLst>
            </p:cNvPr>
            <p:cNvSpPr txBox="1"/>
            <p:nvPr/>
          </p:nvSpPr>
          <p:spPr>
            <a:xfrm>
              <a:off x="4171321" y="1270113"/>
              <a:ext cx="394811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Source Sans 3" panose="020B0303030403020204" pitchFamily="34" charset="0"/>
                </a:rPr>
                <a:t>Right click on the box &gt; </a:t>
              </a:r>
              <a:r>
                <a:rPr lang="en-US" sz="1600" b="1">
                  <a:latin typeface="Source Sans 3" panose="020B0303030403020204" pitchFamily="34" charset="0"/>
                </a:rPr>
                <a:t>Format Shape </a:t>
              </a:r>
              <a:r>
                <a:rPr lang="en-US" sz="1600">
                  <a:latin typeface="Source Sans 3" panose="020B0303030403020204" pitchFamily="34" charset="0"/>
                </a:rPr>
                <a:t>&gt; </a:t>
              </a:r>
              <a:r>
                <a:rPr lang="en-US" sz="1600" b="1">
                  <a:latin typeface="Source Sans 3" panose="020B0303030403020204" pitchFamily="34" charset="0"/>
                </a:rPr>
                <a:t>Fill</a:t>
              </a:r>
              <a:r>
                <a:rPr lang="en-US" sz="1600">
                  <a:latin typeface="Source Sans 3" panose="020B0303030403020204" pitchFamily="34" charset="0"/>
                </a:rPr>
                <a:t> to change the color. Use purple to highlight the most important info.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6363BD-95B2-1815-BA61-AB16FBE9221F}"/>
              </a:ext>
            </a:extLst>
          </p:cNvPr>
          <p:cNvGrpSpPr/>
          <p:nvPr/>
        </p:nvGrpSpPr>
        <p:grpSpPr>
          <a:xfrm>
            <a:off x="559020" y="2432538"/>
            <a:ext cx="3977542" cy="5187462"/>
            <a:chOff x="571500" y="2432538"/>
            <a:chExt cx="3977542" cy="5187462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D746D444-863E-FA90-4F4D-10FD3050CD63}"/>
                </a:ext>
              </a:extLst>
            </p:cNvPr>
            <p:cNvSpPr/>
            <p:nvPr/>
          </p:nvSpPr>
          <p:spPr>
            <a:xfrm>
              <a:off x="571500" y="2432538"/>
              <a:ext cx="3977542" cy="5187462"/>
            </a:xfrm>
            <a:prstGeom prst="roundRect">
              <a:avLst>
                <a:gd name="adj" fmla="val 7284"/>
              </a:avLst>
            </a:prstGeom>
            <a:noFill/>
            <a:ln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0557CF-C1B1-D9F7-915F-871E7ECC90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1568" y="2715766"/>
              <a:ext cx="914400" cy="914400"/>
            </a:xfrm>
            <a:prstGeom prst="ellips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9DC73B-B03A-63BF-8B15-B5106F01469B}"/>
              </a:ext>
            </a:extLst>
          </p:cNvPr>
          <p:cNvSpPr/>
          <p:nvPr/>
        </p:nvSpPr>
        <p:spPr>
          <a:xfrm>
            <a:off x="10110787" y="2432538"/>
            <a:ext cx="3977542" cy="5187462"/>
          </a:xfrm>
          <a:prstGeom prst="roundRect">
            <a:avLst>
              <a:gd name="adj" fmla="val 7284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9BFA8D9-9460-807E-D302-F20B38A89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479" y="2906332"/>
            <a:ext cx="428978" cy="482600"/>
          </a:xfrm>
          <a:prstGeom prst="rect">
            <a:avLst/>
          </a:prstGeom>
        </p:spPr>
      </p:pic>
      <p:pic>
        <p:nvPicPr>
          <p:cNvPr id="23" name="Picture 22" descr="A white puzzle piece on a black background&#10;&#10;AI-generated content may be incorrect.">
            <a:extLst>
              <a:ext uri="{FF2B5EF4-FFF2-40B4-BE49-F238E27FC236}">
                <a16:creationId xmlns:a16="http://schemas.microsoft.com/office/drawing/2014/main" id="{E7440A89-E546-6D62-3CE7-6F2F4708A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861" y="2933348"/>
            <a:ext cx="517071" cy="482600"/>
          </a:xfrm>
          <a:prstGeom prst="rect">
            <a:avLst/>
          </a:prstGeom>
        </p:spPr>
      </p:pic>
      <p:pic>
        <p:nvPicPr>
          <p:cNvPr id="25" name="Picture 24" descr="A purple pin with a white circle&#10;&#10;AI-generated content may be incorrect.">
            <a:extLst>
              <a:ext uri="{FF2B5EF4-FFF2-40B4-BE49-F238E27FC236}">
                <a16:creationId xmlns:a16="http://schemas.microsoft.com/office/drawing/2014/main" id="{ABD1CAA2-1F25-F388-8C78-9EF40F05C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3777" y="2920123"/>
            <a:ext cx="558800" cy="5207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1AF6F3C-6854-B6D5-BCF0-A32FD6A54B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533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8F5A2C1-D1CB-1893-080B-3403B5DF93AD}"/>
              </a:ext>
            </a:extLst>
          </p:cNvPr>
          <p:cNvSpPr/>
          <p:nvPr/>
        </p:nvSpPr>
        <p:spPr>
          <a:xfrm>
            <a:off x="571500" y="2432538"/>
            <a:ext cx="3977542" cy="5187462"/>
          </a:xfrm>
          <a:prstGeom prst="roundRect">
            <a:avLst>
              <a:gd name="adj" fmla="val 728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D4CA44F-FF86-B27E-1A25-4134C3449D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486" y="2688168"/>
            <a:ext cx="3449570" cy="2416175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4E54D1F5-E170-F4A0-F32D-8511DFD58A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05130" y="2688168"/>
            <a:ext cx="3449570" cy="241617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948B1EB-815C-DAB0-1141-2BE1E9BD35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74773" y="2688168"/>
            <a:ext cx="3449570" cy="241617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2516AC6-14FE-BC64-163D-226C5F3E7F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486" y="5277814"/>
            <a:ext cx="3449570" cy="954107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Subheading here. Two lines or fewer.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113C0C7-398D-B620-F847-1DD3EF9339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5486" y="6537123"/>
            <a:ext cx="3449570" cy="83099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Source Sans 3" panose="020B0303030403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Source Sans 3" panose="020B0303030403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Source Sans 3" panose="020B0303030403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Source Sans 3" panose="020B0303030403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Source Sans 3" panose="020B0303030403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Source Sans 3" panose="020B0303030403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Source Sans 3" panose="020B0303030403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Source Sans 3" panose="020B0303030403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Source Sans 3" panose="020B0303030403020204" pitchFamily="34" charset="0"/>
              </a:rPr>
              <a:t>. Aenean </a:t>
            </a:r>
            <a:r>
              <a:rPr lang="en-US" err="1">
                <a:solidFill>
                  <a:schemeClr val="bg1"/>
                </a:solidFill>
                <a:latin typeface="Source Sans 3" panose="020B0303030403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Source Sans 3" panose="020B0303030403020204" pitchFamily="34" charset="0"/>
              </a:rPr>
              <a:t> ligula </a:t>
            </a:r>
            <a:r>
              <a:rPr lang="en-US" err="1">
                <a:solidFill>
                  <a:schemeClr val="bg1"/>
                </a:solidFill>
                <a:latin typeface="Source Sans 3" panose="020B0303030403020204" pitchFamily="34" charset="0"/>
              </a:rPr>
              <a:t>eget</a:t>
            </a:r>
            <a:r>
              <a:rPr lang="en-US">
                <a:solidFill>
                  <a:schemeClr val="bg1"/>
                </a:solidFill>
                <a:latin typeface="Source Sans 3" panose="020B0303030403020204" pitchFamily="34" charset="0"/>
              </a:rPr>
              <a:t> dolor.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9BCC054-CBB2-AB8F-9294-AB5948F9A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66F55FF-CF1F-8687-F428-6A63EDB49B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2253" y="5277814"/>
            <a:ext cx="3449570" cy="954107"/>
          </a:xfrm>
        </p:spPr>
        <p:txBody>
          <a:bodyPr/>
          <a:lstStyle/>
          <a:p>
            <a:r>
              <a:rPr lang="en-US"/>
              <a:t>Is the info relevant to the audience?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F37090-2A60-0C4D-D062-97DA169220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74773" y="5277814"/>
            <a:ext cx="3449570" cy="954107"/>
          </a:xfrm>
        </p:spPr>
        <p:txBody>
          <a:bodyPr/>
          <a:lstStyle/>
          <a:p>
            <a:r>
              <a:rPr lang="en-US"/>
              <a:t>Move text to the talk-track if you can.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5457E50-242D-1256-5237-D64A9F4E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here. Try to make it two lines or fewer.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5C232E79-F995-BC07-FDAE-A29EB4C21A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92253" y="6537123"/>
            <a:ext cx="3449570" cy="830997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Lorem ipsum dolor sit </a:t>
            </a:r>
            <a:r>
              <a:rPr lang="en-US" err="1">
                <a:solidFill>
                  <a:schemeClr val="tx2"/>
                </a:solidFill>
                <a:latin typeface="Source Sans 3" panose="020B0303030403020204" pitchFamily="34" charset="0"/>
              </a:rPr>
              <a:t>amet</a:t>
            </a:r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, </a:t>
            </a:r>
            <a:r>
              <a:rPr lang="en-US" err="1">
                <a:solidFill>
                  <a:schemeClr val="tx2"/>
                </a:solidFill>
                <a:latin typeface="Source Sans 3" panose="020B0303030403020204" pitchFamily="34" charset="0"/>
              </a:rPr>
              <a:t>consectetuer</a:t>
            </a:r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 </a:t>
            </a:r>
            <a:r>
              <a:rPr lang="en-US" err="1">
                <a:solidFill>
                  <a:schemeClr val="tx2"/>
                </a:solidFill>
                <a:latin typeface="Source Sans 3" panose="020B0303030403020204" pitchFamily="34" charset="0"/>
              </a:rPr>
              <a:t>adipiscing</a:t>
            </a:r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 </a:t>
            </a:r>
            <a:r>
              <a:rPr lang="en-US" err="1">
                <a:solidFill>
                  <a:schemeClr val="tx2"/>
                </a:solidFill>
                <a:latin typeface="Source Sans 3" panose="020B0303030403020204" pitchFamily="34" charset="0"/>
              </a:rPr>
              <a:t>elit</a:t>
            </a:r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. Aenean </a:t>
            </a:r>
            <a:r>
              <a:rPr lang="en-US" err="1">
                <a:solidFill>
                  <a:schemeClr val="tx2"/>
                </a:solidFill>
                <a:latin typeface="Source Sans 3" panose="020B0303030403020204" pitchFamily="34" charset="0"/>
              </a:rPr>
              <a:t>commodo</a:t>
            </a:r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 ligula </a:t>
            </a:r>
            <a:r>
              <a:rPr lang="en-US" err="1">
                <a:solidFill>
                  <a:schemeClr val="tx2"/>
                </a:solidFill>
                <a:latin typeface="Source Sans 3" panose="020B0303030403020204" pitchFamily="34" charset="0"/>
              </a:rPr>
              <a:t>eget</a:t>
            </a:r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 dolor. 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6DD78FA-86B4-DBFA-B986-818D0A30CA4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0374773" y="6537123"/>
            <a:ext cx="3449570" cy="830997"/>
          </a:xfrm>
        </p:spPr>
        <p:txBody>
          <a:bodyPr/>
          <a:lstStyle/>
          <a:p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Lorem ipsum dolor sit </a:t>
            </a:r>
            <a:r>
              <a:rPr lang="en-US" err="1">
                <a:solidFill>
                  <a:schemeClr val="tx2"/>
                </a:solidFill>
                <a:latin typeface="Source Sans 3" panose="020B0303030403020204" pitchFamily="34" charset="0"/>
              </a:rPr>
              <a:t>amet</a:t>
            </a:r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, </a:t>
            </a:r>
            <a:r>
              <a:rPr lang="en-US" err="1">
                <a:solidFill>
                  <a:schemeClr val="tx2"/>
                </a:solidFill>
                <a:latin typeface="Source Sans 3" panose="020B0303030403020204" pitchFamily="34" charset="0"/>
              </a:rPr>
              <a:t>consectetuer</a:t>
            </a:r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 </a:t>
            </a:r>
            <a:r>
              <a:rPr lang="en-US" err="1">
                <a:solidFill>
                  <a:schemeClr val="tx2"/>
                </a:solidFill>
                <a:latin typeface="Source Sans 3" panose="020B0303030403020204" pitchFamily="34" charset="0"/>
              </a:rPr>
              <a:t>adipiscing</a:t>
            </a:r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 </a:t>
            </a:r>
            <a:r>
              <a:rPr lang="en-US" err="1">
                <a:solidFill>
                  <a:schemeClr val="tx2"/>
                </a:solidFill>
                <a:latin typeface="Source Sans 3" panose="020B0303030403020204" pitchFamily="34" charset="0"/>
              </a:rPr>
              <a:t>elit</a:t>
            </a:r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. Aenean </a:t>
            </a:r>
            <a:r>
              <a:rPr lang="en-US" err="1">
                <a:solidFill>
                  <a:schemeClr val="tx2"/>
                </a:solidFill>
                <a:latin typeface="Source Sans 3" panose="020B0303030403020204" pitchFamily="34" charset="0"/>
              </a:rPr>
              <a:t>commodo</a:t>
            </a:r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 ligula </a:t>
            </a:r>
            <a:r>
              <a:rPr lang="en-US" err="1">
                <a:solidFill>
                  <a:schemeClr val="tx2"/>
                </a:solidFill>
                <a:latin typeface="Source Sans 3" panose="020B0303030403020204" pitchFamily="34" charset="0"/>
              </a:rPr>
              <a:t>eget</a:t>
            </a:r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 dolor.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30DD103-930A-438A-6FAC-71A245CF2B73}"/>
              </a:ext>
            </a:extLst>
          </p:cNvPr>
          <p:cNvSpPr/>
          <p:nvPr/>
        </p:nvSpPr>
        <p:spPr>
          <a:xfrm>
            <a:off x="5341144" y="2432538"/>
            <a:ext cx="3977542" cy="5187462"/>
          </a:xfrm>
          <a:prstGeom prst="roundRect">
            <a:avLst>
              <a:gd name="adj" fmla="val 7284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85E7731-C6FB-4FB7-8780-883D6064F53A}"/>
              </a:ext>
            </a:extLst>
          </p:cNvPr>
          <p:cNvSpPr/>
          <p:nvPr/>
        </p:nvSpPr>
        <p:spPr>
          <a:xfrm>
            <a:off x="10110787" y="2432538"/>
            <a:ext cx="3977542" cy="5187462"/>
          </a:xfrm>
          <a:prstGeom prst="roundRect">
            <a:avLst>
              <a:gd name="adj" fmla="val 7284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49E271-1E58-4CEE-24E1-0A6EB55DFE84}"/>
              </a:ext>
            </a:extLst>
          </p:cNvPr>
          <p:cNvGrpSpPr/>
          <p:nvPr/>
        </p:nvGrpSpPr>
        <p:grpSpPr>
          <a:xfrm>
            <a:off x="3782842" y="1446702"/>
            <a:ext cx="5535844" cy="2981361"/>
            <a:chOff x="2594991" y="1448101"/>
            <a:chExt cx="5535844" cy="2981361"/>
          </a:xfrm>
        </p:grpSpPr>
        <p:sp>
          <p:nvSpPr>
            <p:cNvPr id="6" name="Arc 5">
              <a:extLst>
                <a:ext uri="{FF2B5EF4-FFF2-40B4-BE49-F238E27FC236}">
                  <a16:creationId xmlns:a16="http://schemas.microsoft.com/office/drawing/2014/main" id="{4D5C18B5-FBD7-ABF3-066A-F5B698E8FC82}"/>
                </a:ext>
              </a:extLst>
            </p:cNvPr>
            <p:cNvSpPr/>
            <p:nvPr/>
          </p:nvSpPr>
          <p:spPr>
            <a:xfrm rot="1741828" flipH="1">
              <a:off x="2594991" y="1895664"/>
              <a:ext cx="3421448" cy="2533798"/>
            </a:xfrm>
            <a:prstGeom prst="arc">
              <a:avLst>
                <a:gd name="adj1" fmla="val 18846754"/>
                <a:gd name="adj2" fmla="val 21450566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7B3B09-434B-BFEE-4A74-0C3EB40DD043}"/>
                </a:ext>
              </a:extLst>
            </p:cNvPr>
            <p:cNvSpPr txBox="1"/>
            <p:nvPr/>
          </p:nvSpPr>
          <p:spPr>
            <a:xfrm>
              <a:off x="4153293" y="1448101"/>
              <a:ext cx="397754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Source Sans 3" panose="020B0303030403020204" pitchFamily="34" charset="0"/>
                </a:rPr>
                <a:t>Right click on the box &gt; </a:t>
              </a:r>
              <a:r>
                <a:rPr lang="en-US" sz="1600" b="1">
                  <a:latin typeface="Source Sans 3" panose="020B0303030403020204" pitchFamily="34" charset="0"/>
                </a:rPr>
                <a:t>Format Shape </a:t>
              </a:r>
              <a:r>
                <a:rPr lang="en-US" sz="1600">
                  <a:latin typeface="Source Sans 3" panose="020B0303030403020204" pitchFamily="34" charset="0"/>
                </a:rPr>
                <a:t>&gt; </a:t>
              </a:r>
              <a:r>
                <a:rPr lang="en-US" sz="1600" b="1">
                  <a:latin typeface="Source Sans 3" panose="020B0303030403020204" pitchFamily="34" charset="0"/>
                </a:rPr>
                <a:t>Fill</a:t>
              </a:r>
              <a:r>
                <a:rPr lang="en-US" sz="1600">
                  <a:latin typeface="Source Sans 3" panose="020B0303030403020204" pitchFamily="34" charset="0"/>
                </a:rPr>
                <a:t> to change the color. Use purple to highlight the most important info.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2489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2B2D1E8-2C67-44B4-9584-3B27D807FE5C}"/>
              </a:ext>
            </a:extLst>
          </p:cNvPr>
          <p:cNvSpPr/>
          <p:nvPr/>
        </p:nvSpPr>
        <p:spPr>
          <a:xfrm>
            <a:off x="5341144" y="2432538"/>
            <a:ext cx="3977542" cy="5187462"/>
          </a:xfrm>
          <a:prstGeom prst="roundRect">
            <a:avLst>
              <a:gd name="adj" fmla="val 728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99AF5C3-3F8E-322C-8778-0CD806E794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9621" y="2718920"/>
            <a:ext cx="3519825" cy="954107"/>
          </a:xfrm>
        </p:spPr>
        <p:txBody>
          <a:bodyPr>
            <a:normAutofit/>
          </a:bodyPr>
          <a:lstStyle/>
          <a:p>
            <a:r>
              <a:rPr lang="en-US"/>
              <a:t>Subheading goes here. Keep it concise.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7BD6C19-5DB9-07FD-A0BD-D263E9D1EAE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0489" y="2718920"/>
            <a:ext cx="3505439" cy="95410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3"/>
                </a:solidFill>
              </a:rPr>
              <a:t>What are the key takeaways?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1055569-95CD-CC1D-98A2-331D3A5AB0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24847" y="2718920"/>
            <a:ext cx="3549423" cy="954107"/>
          </a:xfrm>
        </p:spPr>
        <p:txBody>
          <a:bodyPr>
            <a:normAutofit/>
          </a:bodyPr>
          <a:lstStyle/>
          <a:p>
            <a:r>
              <a:rPr lang="en-US"/>
              <a:t>Is the info relevant to the audience?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1A79409-3C48-F037-F44D-05ECB4198B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9621" y="3956805"/>
            <a:ext cx="3549423" cy="923330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6446DEA-486A-553F-E853-7B2D35CC6E6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9621" y="5436068"/>
            <a:ext cx="1561360" cy="757130"/>
          </a:xfrm>
        </p:spPr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FB39A6B-83F0-D2FC-9492-68F57AB5DD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79621" y="6485489"/>
            <a:ext cx="1561360" cy="757130"/>
          </a:xfrm>
        </p:spPr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1E12707-5A64-FB83-DA60-F89566DE4B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0489" y="5436068"/>
            <a:ext cx="1561360" cy="75713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3971995-D662-26ED-60B5-A64346183BD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540489" y="6476976"/>
            <a:ext cx="1561360" cy="75713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XX%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BA3960B-A417-1C73-710B-A557A48C70A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324847" y="5436068"/>
            <a:ext cx="1561360" cy="757130"/>
          </a:xfrm>
        </p:spPr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DA381AA-724F-5A86-3771-CEEA5C1D951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324847" y="6476976"/>
            <a:ext cx="1561360" cy="757130"/>
          </a:xfrm>
        </p:spPr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79C5D34-A28E-A078-A38D-D6FDB5BBE67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338585" y="5553023"/>
            <a:ext cx="1893265" cy="523220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3DE328E5-AC27-2F06-6D88-3B0071D14ED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338585" y="6602444"/>
            <a:ext cx="1893265" cy="523220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9DC8C-7660-B363-11B6-CCDC22912A4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60773" y="5553023"/>
            <a:ext cx="1893265" cy="52322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Lorem ipsum dolor sit </a:t>
            </a:r>
            <a:r>
              <a:rPr lang="en-US" err="1">
                <a:solidFill>
                  <a:schemeClr val="bg1"/>
                </a:solidFill>
              </a:rPr>
              <a:t>amet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consectetuer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A03A-CB1A-C53B-615A-72C614DFD5D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160773" y="6602444"/>
            <a:ext cx="1893265" cy="52322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Lorem ipsum dolor sit amet, consectetuer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FC6FC27-2EB5-222F-45BC-EEC7854B98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922533" y="5553023"/>
            <a:ext cx="1939455" cy="523220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D948504-8D5B-A012-2F5D-68D74C08C28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1922533" y="6602444"/>
            <a:ext cx="1939455" cy="523220"/>
          </a:xfrm>
        </p:spPr>
        <p:txBody>
          <a:bodyPr/>
          <a:lstStyle/>
          <a:p>
            <a:r>
              <a:rPr lang="en-US"/>
              <a:t>Lorem ipsum dolor sit amet, consectetuer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3C484-1AE8-5515-B2BF-150BAC07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Summarize the outcome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B3101C-D7D8-6267-E0D1-9268584A729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540489" y="3956805"/>
            <a:ext cx="3549423" cy="92333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Lorem ipsum dolor sit </a:t>
            </a:r>
            <a:r>
              <a:rPr lang="en-US" err="1">
                <a:solidFill>
                  <a:schemeClr val="bg1"/>
                </a:solidFill>
              </a:rPr>
              <a:t>amet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consectetuer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adipiscing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elit</a:t>
            </a:r>
            <a:r>
              <a:rPr lang="en-US">
                <a:solidFill>
                  <a:schemeClr val="bg1"/>
                </a:solidFill>
              </a:rPr>
              <a:t>. Aenean </a:t>
            </a:r>
            <a:r>
              <a:rPr lang="en-US" err="1">
                <a:solidFill>
                  <a:schemeClr val="bg1"/>
                </a:solidFill>
              </a:rPr>
              <a:t>commodo</a:t>
            </a:r>
            <a:r>
              <a:rPr lang="en-US">
                <a:solidFill>
                  <a:schemeClr val="bg1"/>
                </a:solidFill>
              </a:rPr>
              <a:t> ligula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0C0D61-B3BD-7505-90DD-F83DC1F3B6A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324847" y="3956805"/>
            <a:ext cx="3549423" cy="923330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3633C8-6765-08B1-1EE7-41E2624B52CD}"/>
              </a:ext>
            </a:extLst>
          </p:cNvPr>
          <p:cNvGrpSpPr/>
          <p:nvPr/>
        </p:nvGrpSpPr>
        <p:grpSpPr>
          <a:xfrm>
            <a:off x="839723" y="5236031"/>
            <a:ext cx="12948718" cy="0"/>
            <a:chOff x="839723" y="4844143"/>
            <a:chExt cx="12948718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7B4BC29-61EA-A69C-A11A-C394AA8A29B6}"/>
                </a:ext>
              </a:extLst>
            </p:cNvPr>
            <p:cNvCxnSpPr>
              <a:cxnSpLocks/>
            </p:cNvCxnSpPr>
            <p:nvPr/>
          </p:nvCxnSpPr>
          <p:spPr>
            <a:xfrm>
              <a:off x="839723" y="4844143"/>
              <a:ext cx="3389377" cy="0"/>
            </a:xfrm>
            <a:prstGeom prst="lin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B7CFD8-5891-2025-1378-4211C4B562E9}"/>
                </a:ext>
              </a:extLst>
            </p:cNvPr>
            <p:cNvCxnSpPr>
              <a:cxnSpLocks/>
            </p:cNvCxnSpPr>
            <p:nvPr/>
          </p:nvCxnSpPr>
          <p:spPr>
            <a:xfrm>
              <a:off x="5619393" y="4844143"/>
              <a:ext cx="3389377" cy="0"/>
            </a:xfrm>
            <a:prstGeom prst="lin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CD7819-C89F-2F83-D96F-AAA2F4C65027}"/>
                </a:ext>
              </a:extLst>
            </p:cNvPr>
            <p:cNvCxnSpPr>
              <a:cxnSpLocks/>
            </p:cNvCxnSpPr>
            <p:nvPr/>
          </p:nvCxnSpPr>
          <p:spPr>
            <a:xfrm>
              <a:off x="10399064" y="4844143"/>
              <a:ext cx="3389377" cy="0"/>
            </a:xfrm>
            <a:prstGeom prst="lin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ACD465D-5D99-53BB-DC9D-C02040157404}"/>
              </a:ext>
            </a:extLst>
          </p:cNvPr>
          <p:cNvSpPr/>
          <p:nvPr/>
        </p:nvSpPr>
        <p:spPr>
          <a:xfrm>
            <a:off x="565561" y="2432538"/>
            <a:ext cx="3977542" cy="5187462"/>
          </a:xfrm>
          <a:prstGeom prst="roundRect">
            <a:avLst>
              <a:gd name="adj" fmla="val 7284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A7DAFA7-3BA5-BAB4-AF61-F6A0AFAA2C3C}"/>
              </a:ext>
            </a:extLst>
          </p:cNvPr>
          <p:cNvSpPr/>
          <p:nvPr/>
        </p:nvSpPr>
        <p:spPr>
          <a:xfrm>
            <a:off x="10110787" y="2432538"/>
            <a:ext cx="3977542" cy="5187462"/>
          </a:xfrm>
          <a:prstGeom prst="roundRect">
            <a:avLst>
              <a:gd name="adj" fmla="val 7284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B2B5A8-546C-E058-9BE2-AABAA3D4EBB2}"/>
              </a:ext>
            </a:extLst>
          </p:cNvPr>
          <p:cNvGrpSpPr/>
          <p:nvPr/>
        </p:nvGrpSpPr>
        <p:grpSpPr>
          <a:xfrm>
            <a:off x="8502627" y="1269912"/>
            <a:ext cx="5585700" cy="2857635"/>
            <a:chOff x="2563162" y="1270113"/>
            <a:chExt cx="5585700" cy="2857635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A25FD53B-62E4-B4CD-387B-983D5F832A4F}"/>
                </a:ext>
              </a:extLst>
            </p:cNvPr>
            <p:cNvSpPr/>
            <p:nvPr/>
          </p:nvSpPr>
          <p:spPr>
            <a:xfrm rot="937680" flipH="1">
              <a:off x="2563162" y="1593950"/>
              <a:ext cx="3421448" cy="2533798"/>
            </a:xfrm>
            <a:prstGeom prst="arc">
              <a:avLst>
                <a:gd name="adj1" fmla="val 17547055"/>
                <a:gd name="adj2" fmla="val 21450566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0E7C4A-C71D-BC9E-3EBF-709D57FCF15F}"/>
                </a:ext>
              </a:extLst>
            </p:cNvPr>
            <p:cNvSpPr txBox="1"/>
            <p:nvPr/>
          </p:nvSpPr>
          <p:spPr>
            <a:xfrm>
              <a:off x="4171321" y="1270113"/>
              <a:ext cx="39775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Source Sans 3" panose="020B0303030403020204" pitchFamily="34" charset="0"/>
                </a:rPr>
                <a:t>Right click on the box &gt; </a:t>
              </a:r>
              <a:r>
                <a:rPr lang="en-US" sz="1600" b="1">
                  <a:latin typeface="Source Sans 3" panose="020B0303030403020204" pitchFamily="34" charset="0"/>
                </a:rPr>
                <a:t>Format Shape </a:t>
              </a:r>
              <a:r>
                <a:rPr lang="en-US" sz="1600">
                  <a:latin typeface="Source Sans 3" panose="020B0303030403020204" pitchFamily="34" charset="0"/>
                </a:rPr>
                <a:t>&gt; </a:t>
              </a:r>
              <a:r>
                <a:rPr lang="en-US" sz="1600" b="1">
                  <a:latin typeface="Source Sans 3" panose="020B0303030403020204" pitchFamily="34" charset="0"/>
                </a:rPr>
                <a:t>Fill</a:t>
              </a:r>
              <a:r>
                <a:rPr lang="en-US" sz="1600">
                  <a:latin typeface="Source Sans 3" panose="020B0303030403020204" pitchFamily="34" charset="0"/>
                </a:rPr>
                <a:t> to change the color. Use purple to highlight the most important info.</a:t>
              </a: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986B360-4176-35AD-6BBB-18D3B14151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72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649FD40-5611-38DB-CB4E-02EAC3019985}"/>
              </a:ext>
            </a:extLst>
          </p:cNvPr>
          <p:cNvSpPr/>
          <p:nvPr/>
        </p:nvSpPr>
        <p:spPr>
          <a:xfrm>
            <a:off x="4285929" y="495300"/>
            <a:ext cx="2978725" cy="7124700"/>
          </a:xfrm>
          <a:prstGeom prst="roundRect">
            <a:avLst>
              <a:gd name="adj" fmla="val 869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F88CDFB9-FA5B-1E90-AAB9-2FD6724668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9408" y="779127"/>
            <a:ext cx="2571767" cy="1384995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Use this slide to call out three points.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D3175BB5-0CD3-F8A2-A4EC-6F2E676BD4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76904" y="779126"/>
            <a:ext cx="2571767" cy="1384995"/>
          </a:xfrm>
        </p:spPr>
        <p:txBody>
          <a:bodyPr/>
          <a:lstStyle/>
          <a:p>
            <a:r>
              <a:rPr lang="en-US"/>
              <a:t>Keep each point short and sweet.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8C863DC5-58EA-7CB9-F6C1-F770D96714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4299" y="779125"/>
            <a:ext cx="2571767" cy="1384995"/>
          </a:xfrm>
        </p:spPr>
        <p:txBody>
          <a:bodyPr/>
          <a:lstStyle/>
          <a:p>
            <a:r>
              <a:rPr lang="en-US"/>
              <a:t>Can you move any text to the talk-track?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A489D632-5632-62D8-D462-57B5DCE58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9408" y="2543752"/>
            <a:ext cx="2571767" cy="1323439"/>
          </a:xfrm>
        </p:spPr>
        <p:txBody>
          <a:bodyPr anchor="t">
            <a:sp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Lorem ipsum dolor sit </a:t>
            </a:r>
            <a:r>
              <a:rPr lang="en-US" err="1">
                <a:solidFill>
                  <a:schemeClr val="bg1"/>
                </a:solidFill>
              </a:rPr>
              <a:t>amet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consectetuer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adipiscing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elit</a:t>
            </a:r>
            <a:r>
              <a:rPr lang="en-US">
                <a:solidFill>
                  <a:schemeClr val="bg1"/>
                </a:solidFill>
              </a:rPr>
              <a:t>. Aenean </a:t>
            </a:r>
            <a:r>
              <a:rPr lang="en-US" err="1">
                <a:solidFill>
                  <a:schemeClr val="bg1"/>
                </a:solidFill>
              </a:rPr>
              <a:t>commodo</a:t>
            </a:r>
            <a:r>
              <a:rPr lang="en-US">
                <a:solidFill>
                  <a:schemeClr val="bg1"/>
                </a:solidFill>
              </a:rPr>
              <a:t> ligula </a:t>
            </a:r>
            <a:r>
              <a:rPr lang="en-US" err="1">
                <a:solidFill>
                  <a:schemeClr val="bg1"/>
                </a:solidFill>
              </a:rPr>
              <a:t>eget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EB2B93E-518B-99D9-D9EC-45BB8BC9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A6F6D23A-4536-C92D-B537-CB6CF1A2A5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76904" y="2543752"/>
            <a:ext cx="2571767" cy="1015663"/>
          </a:xfrm>
        </p:spPr>
        <p:txBody>
          <a:bodyPr anchor="t">
            <a:spAutoFit/>
          </a:bodyPr>
          <a:lstStyle/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EA5CE-99AF-4FBE-E546-0DB0DF2294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74299" y="2543752"/>
            <a:ext cx="2571767" cy="132343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911EE22-0EDC-FDCB-12B7-3369965DF696}"/>
              </a:ext>
            </a:extLst>
          </p:cNvPr>
          <p:cNvSpPr/>
          <p:nvPr/>
        </p:nvSpPr>
        <p:spPr>
          <a:xfrm>
            <a:off x="11070820" y="495300"/>
            <a:ext cx="2978725" cy="7124700"/>
          </a:xfrm>
          <a:prstGeom prst="roundRect">
            <a:avLst>
              <a:gd name="adj" fmla="val 8699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4B2CB65-799D-474D-94C6-BD3B67C40AAF}"/>
              </a:ext>
            </a:extLst>
          </p:cNvPr>
          <p:cNvSpPr/>
          <p:nvPr/>
        </p:nvSpPr>
        <p:spPr>
          <a:xfrm>
            <a:off x="7673425" y="495300"/>
            <a:ext cx="2978725" cy="7124700"/>
          </a:xfrm>
          <a:prstGeom prst="roundRect">
            <a:avLst>
              <a:gd name="adj" fmla="val 8699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C9612D3-4558-5A67-AFC3-88B8687712CF}"/>
              </a:ext>
            </a:extLst>
          </p:cNvPr>
          <p:cNvGrpSpPr/>
          <p:nvPr/>
        </p:nvGrpSpPr>
        <p:grpSpPr>
          <a:xfrm>
            <a:off x="618724" y="396061"/>
            <a:ext cx="3966748" cy="3421448"/>
            <a:chOff x="4171322" y="-520930"/>
            <a:chExt cx="3966748" cy="3421448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F05E68AD-AF48-31DB-D06E-18F86F2CEF77}"/>
                </a:ext>
              </a:extLst>
            </p:cNvPr>
            <p:cNvSpPr/>
            <p:nvPr/>
          </p:nvSpPr>
          <p:spPr>
            <a:xfrm rot="3703016" flipV="1">
              <a:off x="5160447" y="-77105"/>
              <a:ext cx="3421448" cy="2533798"/>
            </a:xfrm>
            <a:prstGeom prst="arc">
              <a:avLst>
                <a:gd name="adj1" fmla="val 17547055"/>
                <a:gd name="adj2" fmla="val 21450566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92A92C8-229F-F8F4-40B9-8E85885E3B71}"/>
                </a:ext>
              </a:extLst>
            </p:cNvPr>
            <p:cNvSpPr txBox="1"/>
            <p:nvPr/>
          </p:nvSpPr>
          <p:spPr>
            <a:xfrm>
              <a:off x="4171322" y="1270113"/>
              <a:ext cx="34741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Source Sans 3" panose="020B0303030403020204" pitchFamily="34" charset="0"/>
                </a:rPr>
                <a:t>Right click on the box &gt; </a:t>
              </a:r>
              <a:r>
                <a:rPr lang="en-US" sz="1600" b="1">
                  <a:latin typeface="Source Sans 3" panose="020B0303030403020204" pitchFamily="34" charset="0"/>
                </a:rPr>
                <a:t>Format Shape </a:t>
              </a:r>
              <a:r>
                <a:rPr lang="en-US" sz="1600">
                  <a:latin typeface="Source Sans 3" panose="020B0303030403020204" pitchFamily="34" charset="0"/>
                </a:rPr>
                <a:t>&gt; </a:t>
              </a:r>
              <a:r>
                <a:rPr lang="en-US" sz="1600" b="1">
                  <a:latin typeface="Source Sans 3" panose="020B0303030403020204" pitchFamily="34" charset="0"/>
                </a:rPr>
                <a:t>Fill</a:t>
              </a:r>
              <a:r>
                <a:rPr lang="en-US" sz="1600">
                  <a:latin typeface="Source Sans 3" panose="020B0303030403020204" pitchFamily="34" charset="0"/>
                </a:rPr>
                <a:t> to change the color. Use purple to highlight the most important info.</a:t>
              </a: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7BBF2-81F9-7A71-9E35-D3336FD0E9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652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64EDA-D18E-BAAA-44B7-D1A4ADBE0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B2B599-D6BD-4C63-E989-35EB2A6B4406}"/>
              </a:ext>
            </a:extLst>
          </p:cNvPr>
          <p:cNvGrpSpPr/>
          <p:nvPr/>
        </p:nvGrpSpPr>
        <p:grpSpPr>
          <a:xfrm>
            <a:off x="4285929" y="495300"/>
            <a:ext cx="2978725" cy="7124700"/>
            <a:chOff x="4285929" y="495300"/>
            <a:chExt cx="2978725" cy="712470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E868E609-5AD8-923E-280F-8BA0354C4ADF}"/>
                </a:ext>
              </a:extLst>
            </p:cNvPr>
            <p:cNvSpPr/>
            <p:nvPr/>
          </p:nvSpPr>
          <p:spPr>
            <a:xfrm>
              <a:off x="4285929" y="495300"/>
              <a:ext cx="2978725" cy="7124700"/>
            </a:xfrm>
            <a:prstGeom prst="roundRect">
              <a:avLst>
                <a:gd name="adj" fmla="val 8699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0B62AF-011A-196A-0531-1912CE9044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26957" y="777596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1A0B6D2F-FEAC-A0E7-EAF6-A02E62A78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9408" y="1981392"/>
            <a:ext cx="2571767" cy="1384995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Use this slide to call out three points.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7AC0E569-F5A0-CEE1-81B3-B619B5C472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76904" y="1981391"/>
            <a:ext cx="2571767" cy="1384995"/>
          </a:xfrm>
        </p:spPr>
        <p:txBody>
          <a:bodyPr/>
          <a:lstStyle/>
          <a:p>
            <a:r>
              <a:rPr lang="en-US"/>
              <a:t>Keep each point short </a:t>
            </a:r>
            <a:br>
              <a:rPr lang="en-US"/>
            </a:br>
            <a:r>
              <a:rPr lang="en-US"/>
              <a:t>and sweet.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151C04F6-7F53-59B1-7085-19E985512F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74299" y="1981390"/>
            <a:ext cx="2571767" cy="1384995"/>
          </a:xfrm>
        </p:spPr>
        <p:txBody>
          <a:bodyPr/>
          <a:lstStyle/>
          <a:p>
            <a:r>
              <a:rPr lang="en-US"/>
              <a:t>Can you move any text to the talk-track?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8497122-CFB5-BA57-9AEE-B9EC08DA03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9408" y="3746017"/>
            <a:ext cx="2571767" cy="1631216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Lorem ipsum dolor sit </a:t>
            </a:r>
            <a:r>
              <a:rPr lang="en-US" sz="2000" err="1">
                <a:solidFill>
                  <a:schemeClr val="bg1"/>
                </a:solidFill>
              </a:rPr>
              <a:t>amet</a:t>
            </a:r>
            <a:r>
              <a:rPr lang="en-US" sz="2000">
                <a:solidFill>
                  <a:schemeClr val="bg1"/>
                </a:solidFill>
              </a:rPr>
              <a:t>, </a:t>
            </a:r>
            <a:r>
              <a:rPr lang="en-US" sz="2000" err="1">
                <a:solidFill>
                  <a:schemeClr val="bg1"/>
                </a:solidFill>
              </a:rPr>
              <a:t>consectetuer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adipiscing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elit</a:t>
            </a:r>
            <a:r>
              <a:rPr lang="en-US" sz="2000">
                <a:solidFill>
                  <a:schemeClr val="bg1"/>
                </a:solidFill>
              </a:rPr>
              <a:t>. Aenean </a:t>
            </a:r>
            <a:r>
              <a:rPr lang="en-US" sz="2000" err="1">
                <a:solidFill>
                  <a:schemeClr val="bg1"/>
                </a:solidFill>
              </a:rPr>
              <a:t>commodo</a:t>
            </a:r>
            <a:r>
              <a:rPr lang="en-US" sz="2000">
                <a:solidFill>
                  <a:schemeClr val="bg1"/>
                </a:solidFill>
              </a:rPr>
              <a:t> ligula </a:t>
            </a:r>
            <a:r>
              <a:rPr lang="en-US" sz="2000" err="1">
                <a:solidFill>
                  <a:schemeClr val="bg1"/>
                </a:solidFill>
              </a:rPr>
              <a:t>eget</a:t>
            </a:r>
            <a:endParaRPr lang="en-US" sz="2000">
              <a:solidFill>
                <a:schemeClr val="bg1"/>
              </a:solidFill>
            </a:endParaRPr>
          </a:p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299E6AF-96F6-9E4F-68DC-7B6BCB82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D9FEB19-AE56-CE93-43AB-F7259B8E0C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76904" y="3746017"/>
            <a:ext cx="2571767" cy="1015663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000"/>
              <a:t>Lorem ipsum dolor sit </a:t>
            </a:r>
            <a:r>
              <a:rPr lang="en-US" sz="2000" err="1"/>
              <a:t>amet</a:t>
            </a:r>
            <a:r>
              <a:rPr lang="en-US" sz="2000"/>
              <a:t>, </a:t>
            </a:r>
            <a:r>
              <a:rPr lang="en-US" sz="2000" err="1"/>
              <a:t>consectetuer</a:t>
            </a:r>
            <a:r>
              <a:rPr lang="en-US" sz="2000"/>
              <a:t> </a:t>
            </a:r>
            <a:r>
              <a:rPr lang="en-US" sz="2000" err="1"/>
              <a:t>adipiscing</a:t>
            </a:r>
            <a:r>
              <a:rPr lang="en-US" sz="2000"/>
              <a:t> </a:t>
            </a:r>
            <a:r>
              <a:rPr lang="en-US" sz="2000" err="1"/>
              <a:t>elit</a:t>
            </a:r>
            <a:r>
              <a:rPr lang="en-US" sz="200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94B779C-0ABA-527C-E843-997C96E6D5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274299" y="3746017"/>
            <a:ext cx="2571767" cy="132343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6D145CD-CB4C-AC76-06AD-966B31D5F970}"/>
              </a:ext>
            </a:extLst>
          </p:cNvPr>
          <p:cNvGrpSpPr/>
          <p:nvPr/>
        </p:nvGrpSpPr>
        <p:grpSpPr>
          <a:xfrm>
            <a:off x="618724" y="396061"/>
            <a:ext cx="3966748" cy="3421448"/>
            <a:chOff x="4171322" y="-520930"/>
            <a:chExt cx="3966748" cy="3421448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98CF58B9-5A09-FD6E-FD17-70D2434131F8}"/>
                </a:ext>
              </a:extLst>
            </p:cNvPr>
            <p:cNvSpPr/>
            <p:nvPr/>
          </p:nvSpPr>
          <p:spPr>
            <a:xfrm rot="3703016" flipV="1">
              <a:off x="5160447" y="-77105"/>
              <a:ext cx="3421448" cy="2533798"/>
            </a:xfrm>
            <a:prstGeom prst="arc">
              <a:avLst>
                <a:gd name="adj1" fmla="val 17547055"/>
                <a:gd name="adj2" fmla="val 21450566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812341A-70C7-0B10-7795-75CA16E7250F}"/>
                </a:ext>
              </a:extLst>
            </p:cNvPr>
            <p:cNvSpPr txBox="1"/>
            <p:nvPr/>
          </p:nvSpPr>
          <p:spPr>
            <a:xfrm>
              <a:off x="4171322" y="1270113"/>
              <a:ext cx="346282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Source Sans 3" panose="020B0303030403020204" pitchFamily="34" charset="0"/>
                </a:rPr>
                <a:t>Right click on the box &gt; </a:t>
              </a:r>
              <a:r>
                <a:rPr lang="en-US" sz="1600" b="1">
                  <a:latin typeface="Source Sans 3" panose="020B0303030403020204" pitchFamily="34" charset="0"/>
                </a:rPr>
                <a:t>Format Shape </a:t>
              </a:r>
              <a:r>
                <a:rPr lang="en-US" sz="1600">
                  <a:latin typeface="Source Sans 3" panose="020B0303030403020204" pitchFamily="34" charset="0"/>
                </a:rPr>
                <a:t>&gt; </a:t>
              </a:r>
              <a:r>
                <a:rPr lang="en-US" sz="1600" b="1">
                  <a:latin typeface="Source Sans 3" panose="020B0303030403020204" pitchFamily="34" charset="0"/>
                </a:rPr>
                <a:t>Fill</a:t>
              </a:r>
              <a:r>
                <a:rPr lang="en-US" sz="1600">
                  <a:latin typeface="Source Sans 3" panose="020B0303030403020204" pitchFamily="34" charset="0"/>
                </a:rPr>
                <a:t> to change the color. Use purple to highlight the most important info.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0086B0A-FB81-5E35-6A1A-E8C7F0033FA5}"/>
              </a:ext>
            </a:extLst>
          </p:cNvPr>
          <p:cNvGrpSpPr/>
          <p:nvPr/>
        </p:nvGrpSpPr>
        <p:grpSpPr>
          <a:xfrm>
            <a:off x="7673425" y="495300"/>
            <a:ext cx="2978725" cy="7124700"/>
            <a:chOff x="7673425" y="495300"/>
            <a:chExt cx="2978725" cy="7124700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84E49050-E291-901C-37A4-D2255B17C493}"/>
                </a:ext>
              </a:extLst>
            </p:cNvPr>
            <p:cNvSpPr/>
            <p:nvPr/>
          </p:nvSpPr>
          <p:spPr>
            <a:xfrm>
              <a:off x="7673425" y="495300"/>
              <a:ext cx="2978725" cy="7124700"/>
            </a:xfrm>
            <a:prstGeom prst="roundRect">
              <a:avLst>
                <a:gd name="adj" fmla="val 8699"/>
              </a:avLst>
            </a:prstGeom>
            <a:noFill/>
            <a:ln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AE3D00F-627F-0BB3-F513-40EF765F2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7675" y="777596"/>
              <a:ext cx="914400" cy="914400"/>
            </a:xfrm>
            <a:prstGeom prst="ellips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24F7F9B-4307-FD8B-EACE-315BC43AF7A8}"/>
              </a:ext>
            </a:extLst>
          </p:cNvPr>
          <p:cNvGrpSpPr/>
          <p:nvPr/>
        </p:nvGrpSpPr>
        <p:grpSpPr>
          <a:xfrm>
            <a:off x="11070820" y="495300"/>
            <a:ext cx="2978725" cy="7124700"/>
            <a:chOff x="11060920" y="495300"/>
            <a:chExt cx="2978725" cy="712470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185B638-B92E-9E28-7B99-15BEC0F5B23F}"/>
                </a:ext>
              </a:extLst>
            </p:cNvPr>
            <p:cNvSpPr/>
            <p:nvPr/>
          </p:nvSpPr>
          <p:spPr>
            <a:xfrm>
              <a:off x="11060920" y="495300"/>
              <a:ext cx="2978725" cy="7124700"/>
            </a:xfrm>
            <a:prstGeom prst="roundRect">
              <a:avLst>
                <a:gd name="adj" fmla="val 8699"/>
              </a:avLst>
            </a:prstGeom>
            <a:noFill/>
            <a:ln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A11F041-79DF-B38B-6EA1-88D9C417E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89786" y="777596"/>
              <a:ext cx="914400" cy="914400"/>
            </a:xfrm>
            <a:prstGeom prst="ellipse">
              <a:avLst/>
            </a:prstGeom>
            <a:ln>
              <a:solidFill>
                <a:srgbClr val="B097D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AE3046B-D377-05F8-1F33-6B9AF3926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2497" y="981476"/>
            <a:ext cx="428978" cy="482600"/>
          </a:xfrm>
          <a:prstGeom prst="rect">
            <a:avLst/>
          </a:prstGeom>
        </p:spPr>
      </p:pic>
      <p:pic>
        <p:nvPicPr>
          <p:cNvPr id="10" name="Picture 9" descr="A white pill with black dots&#10;&#10;AI-generated content may be incorrect.">
            <a:extLst>
              <a:ext uri="{FF2B5EF4-FFF2-40B4-BE49-F238E27FC236}">
                <a16:creationId xmlns:a16="http://schemas.microsoft.com/office/drawing/2014/main" id="{9AF18B3E-2EA5-913D-4CD8-BEF222CB4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475" y="978513"/>
            <a:ext cx="524486" cy="512566"/>
          </a:xfrm>
          <a:prstGeom prst="rect">
            <a:avLst/>
          </a:prstGeom>
        </p:spPr>
      </p:pic>
      <p:pic>
        <p:nvPicPr>
          <p:cNvPr id="11" name="Picture 10" descr="A white person with a purple circle&#10;&#10;AI-generated content may be incorrect.">
            <a:extLst>
              <a:ext uri="{FF2B5EF4-FFF2-40B4-BE49-F238E27FC236}">
                <a16:creationId xmlns:a16="http://schemas.microsoft.com/office/drawing/2014/main" id="{B288F0FB-2AF1-FED6-8C2C-297A82CC0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557" y="961756"/>
            <a:ext cx="457200" cy="57150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D94F061-F833-7C7F-FBE0-6062C75AB2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473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5C896B-DEEC-62E3-8E7E-D97D1ED92A6C}"/>
              </a:ext>
            </a:extLst>
          </p:cNvPr>
          <p:cNvSpPr/>
          <p:nvPr/>
        </p:nvSpPr>
        <p:spPr>
          <a:xfrm>
            <a:off x="11041625" y="2220861"/>
            <a:ext cx="3019334" cy="5396753"/>
          </a:xfrm>
          <a:prstGeom prst="roundRect">
            <a:avLst>
              <a:gd name="adj" fmla="val 8699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D2D3735-FFA8-E1FB-14EA-69E1DFE18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698" y="2423963"/>
            <a:ext cx="2684117" cy="1384995"/>
          </a:xfrm>
        </p:spPr>
        <p:txBody>
          <a:bodyPr>
            <a:spAutoFit/>
          </a:bodyPr>
          <a:lstStyle/>
          <a:p>
            <a:r>
              <a:rPr lang="en-US"/>
              <a:t>Subheading here. Keep it short and sweet.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6DD14E2-9616-C1D9-AA1F-8900217B46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52190" y="2432527"/>
            <a:ext cx="2684117" cy="1384995"/>
          </a:xfrm>
        </p:spPr>
        <p:txBody>
          <a:bodyPr>
            <a:spAutoFit/>
          </a:bodyPr>
          <a:lstStyle/>
          <a:p>
            <a:r>
              <a:rPr lang="en-US"/>
              <a:t>Avoid typing long paragraphs of text.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10537AA-E961-F670-C832-50C1F46ED84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9682" y="2432527"/>
            <a:ext cx="2684117" cy="1384995"/>
          </a:xfrm>
        </p:spPr>
        <p:txBody>
          <a:bodyPr>
            <a:spAutoFit/>
          </a:bodyPr>
          <a:lstStyle/>
          <a:p>
            <a:r>
              <a:rPr lang="en-US"/>
              <a:t>What are the key takeaways?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BA27B08A-0900-55E8-EAD8-9C15825188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209234" y="2432527"/>
            <a:ext cx="2684117" cy="1384995"/>
          </a:xfrm>
        </p:spPr>
        <p:txBody>
          <a:bodyPr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Can you move any text to the talk-track?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E6F9857-D6A4-7D71-890A-E7C00C36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here. Keep it clear and concise.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3D5A52-63A8-28E7-7C35-44982DD14E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209234" y="4108279"/>
            <a:ext cx="2684117" cy="1200329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Lorem ipsum dolor sit </a:t>
            </a:r>
            <a:r>
              <a:rPr lang="en-US" err="1">
                <a:solidFill>
                  <a:schemeClr val="bg1"/>
                </a:solidFill>
              </a:rPr>
              <a:t>amet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consectetuer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adipiscing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elit</a:t>
            </a:r>
            <a:r>
              <a:rPr lang="en-US">
                <a:solidFill>
                  <a:schemeClr val="bg1"/>
                </a:solidFill>
              </a:rPr>
              <a:t>. Aenean </a:t>
            </a:r>
            <a:r>
              <a:rPr lang="en-US" err="1">
                <a:solidFill>
                  <a:schemeClr val="bg1"/>
                </a:solidFill>
              </a:rPr>
              <a:t>commodo</a:t>
            </a:r>
            <a:r>
              <a:rPr lang="en-US">
                <a:solidFill>
                  <a:schemeClr val="bg1"/>
                </a:solidFill>
              </a:rPr>
              <a:t> ligula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5C01571-8878-AE37-3657-602622E0F8AF}"/>
              </a:ext>
            </a:extLst>
          </p:cNvPr>
          <p:cNvSpPr/>
          <p:nvPr/>
        </p:nvSpPr>
        <p:spPr>
          <a:xfrm>
            <a:off x="607089" y="2220861"/>
            <a:ext cx="3019334" cy="5396753"/>
          </a:xfrm>
          <a:prstGeom prst="roundRect">
            <a:avLst>
              <a:gd name="adj" fmla="val 8699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6D122A8-AC10-0964-423A-6316BC5887CD}"/>
              </a:ext>
            </a:extLst>
          </p:cNvPr>
          <p:cNvSpPr/>
          <p:nvPr/>
        </p:nvSpPr>
        <p:spPr>
          <a:xfrm>
            <a:off x="4084581" y="2220861"/>
            <a:ext cx="3019334" cy="5396753"/>
          </a:xfrm>
          <a:prstGeom prst="roundRect">
            <a:avLst>
              <a:gd name="adj" fmla="val 8699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BF84E30-0A69-E237-152E-92E03D5A0A63}"/>
              </a:ext>
            </a:extLst>
          </p:cNvPr>
          <p:cNvSpPr/>
          <p:nvPr/>
        </p:nvSpPr>
        <p:spPr>
          <a:xfrm>
            <a:off x="7562073" y="2220861"/>
            <a:ext cx="3019334" cy="5396753"/>
          </a:xfrm>
          <a:prstGeom prst="roundRect">
            <a:avLst>
              <a:gd name="adj" fmla="val 8699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DAB6D6-8DD7-AA32-BBA8-A0B09E9CA26B}"/>
              </a:ext>
            </a:extLst>
          </p:cNvPr>
          <p:cNvGrpSpPr/>
          <p:nvPr/>
        </p:nvGrpSpPr>
        <p:grpSpPr>
          <a:xfrm>
            <a:off x="7516740" y="1252898"/>
            <a:ext cx="4942999" cy="2860613"/>
            <a:chOff x="4171322" y="1270113"/>
            <a:chExt cx="4942999" cy="2860613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21A44F2B-B68C-F03E-4C7E-F3656F639D49}"/>
                </a:ext>
              </a:extLst>
            </p:cNvPr>
            <p:cNvSpPr/>
            <p:nvPr/>
          </p:nvSpPr>
          <p:spPr>
            <a:xfrm rot="19806279">
              <a:off x="5692873" y="1596928"/>
              <a:ext cx="3421448" cy="2533798"/>
            </a:xfrm>
            <a:prstGeom prst="arc">
              <a:avLst>
                <a:gd name="adj1" fmla="val 18942584"/>
                <a:gd name="adj2" fmla="val 21450566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65B8FF-5F9A-DBA8-2D0F-F1D1C2D82041}"/>
                </a:ext>
              </a:extLst>
            </p:cNvPr>
            <p:cNvSpPr txBox="1"/>
            <p:nvPr/>
          </p:nvSpPr>
          <p:spPr>
            <a:xfrm>
              <a:off x="4171322" y="1270113"/>
              <a:ext cx="346282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Source Sans 3" panose="020B0303030403020204" pitchFamily="34" charset="0"/>
                </a:rPr>
                <a:t>Right click on the box &gt; </a:t>
              </a:r>
              <a:r>
                <a:rPr lang="en-US" sz="1600" b="1">
                  <a:latin typeface="Source Sans 3" panose="020B0303030403020204" pitchFamily="34" charset="0"/>
                </a:rPr>
                <a:t>Format Shape </a:t>
              </a:r>
              <a:r>
                <a:rPr lang="en-US" sz="1600">
                  <a:latin typeface="Source Sans 3" panose="020B0303030403020204" pitchFamily="34" charset="0"/>
                </a:rPr>
                <a:t>&gt; </a:t>
              </a:r>
              <a:r>
                <a:rPr lang="en-US" sz="1600" b="1">
                  <a:latin typeface="Source Sans 3" panose="020B0303030403020204" pitchFamily="34" charset="0"/>
                </a:rPr>
                <a:t>Fill</a:t>
              </a:r>
              <a:r>
                <a:rPr lang="en-US" sz="1600">
                  <a:latin typeface="Source Sans 3" panose="020B0303030403020204" pitchFamily="34" charset="0"/>
                </a:rPr>
                <a:t> to change the color. Use purple to highlight the most important info.</a:t>
              </a:r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39D8B7-124C-7B86-0E8E-7FDC1C37CE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A40FCA-43D1-BF32-87FC-1907C0D763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29682" y="4108279"/>
            <a:ext cx="2684117" cy="147732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60D7139-AA35-C7D2-E65E-2AF28D837F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4698" y="4108279"/>
            <a:ext cx="2684117" cy="147732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ADB3E8A-A713-5A9C-8EC3-DFBF3E864E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52190" y="4108279"/>
            <a:ext cx="2684117" cy="1200329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</a:t>
            </a:r>
          </a:p>
        </p:txBody>
      </p:sp>
    </p:spTree>
    <p:extLst>
      <p:ext uri="{BB962C8B-B14F-4D97-AF65-F5344CB8AC3E}">
        <p14:creationId xmlns:p14="http://schemas.microsoft.com/office/powerpoint/2010/main" val="13052536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F9578EA-BA5F-D4A5-7FCA-7FAAA0227403}"/>
              </a:ext>
            </a:extLst>
          </p:cNvPr>
          <p:cNvSpPr/>
          <p:nvPr/>
        </p:nvSpPr>
        <p:spPr>
          <a:xfrm>
            <a:off x="7558865" y="2251692"/>
            <a:ext cx="6500037" cy="2466402"/>
          </a:xfrm>
          <a:prstGeom prst="roundRect">
            <a:avLst>
              <a:gd name="adj" fmla="val 1196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FC486B6-60A3-8ABD-39DC-44BFDA18FE7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58813" y="2567752"/>
            <a:ext cx="5917659" cy="523220"/>
          </a:xfrm>
        </p:spPr>
        <p:txBody>
          <a:bodyPr>
            <a:spAutoFit/>
          </a:bodyPr>
          <a:lstStyle/>
          <a:p>
            <a:r>
              <a:rPr lang="en-US"/>
              <a:t>Type a concise subheading here.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CB3F0DE-5E4F-FA91-EFE8-FAB778705FA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58811" y="3423683"/>
            <a:ext cx="5917662" cy="646331"/>
          </a:xfrm>
        </p:spPr>
        <p:txBody>
          <a:bodyPr>
            <a:sp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46E4C-536F-E34D-75F6-B749C39F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here. Try to keep to two lines or fewer.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EA992A7-C69C-6343-C8F6-14F57265379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58812" y="5507758"/>
            <a:ext cx="5917660" cy="523220"/>
          </a:xfrm>
        </p:spPr>
        <p:txBody>
          <a:bodyPr>
            <a:spAutoFit/>
          </a:bodyPr>
          <a:lstStyle/>
          <a:p>
            <a:r>
              <a:rPr lang="en-US"/>
              <a:t>Is anything on the slide redundant?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F20C8F-D6D9-E274-BCBC-46B1B8397B6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850053" y="2567752"/>
            <a:ext cx="5917661" cy="523220"/>
          </a:xfrm>
        </p:spPr>
        <p:txBody>
          <a:bodyPr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Is the info relevant to the audience?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AC537F1-0836-F3D6-6BF0-F38EF902ACD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850053" y="5507758"/>
            <a:ext cx="5917660" cy="523220"/>
          </a:xfrm>
        </p:spPr>
        <p:txBody>
          <a:bodyPr>
            <a:spAutoFit/>
          </a:bodyPr>
          <a:lstStyle/>
          <a:p>
            <a:r>
              <a:rPr lang="en-US"/>
              <a:t>Key takeaways only.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9630D0-2718-0FA2-E2AF-9AF2FEED6B3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850052" y="3423683"/>
            <a:ext cx="5917662" cy="646331"/>
          </a:xfrm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Lorem ipsum dolor sit </a:t>
            </a:r>
            <a:r>
              <a:rPr lang="en-US" err="1">
                <a:solidFill>
                  <a:schemeClr val="bg1"/>
                </a:solidFill>
              </a:rPr>
              <a:t>amet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consectetuer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adipiscing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elit</a:t>
            </a:r>
            <a:r>
              <a:rPr lang="en-US">
                <a:solidFill>
                  <a:schemeClr val="bg1"/>
                </a:solidFill>
              </a:rPr>
              <a:t>. Aenean </a:t>
            </a:r>
            <a:r>
              <a:rPr lang="en-US" err="1">
                <a:solidFill>
                  <a:schemeClr val="bg1"/>
                </a:solidFill>
              </a:rPr>
              <a:t>commodo</a:t>
            </a:r>
            <a:r>
              <a:rPr lang="en-US">
                <a:solidFill>
                  <a:schemeClr val="bg1"/>
                </a:solidFill>
              </a:rPr>
              <a:t> ligula </a:t>
            </a:r>
            <a:r>
              <a:rPr lang="en-US" err="1">
                <a:solidFill>
                  <a:schemeClr val="bg1"/>
                </a:solidFill>
              </a:rPr>
              <a:t>eget</a:t>
            </a:r>
            <a:r>
              <a:rPr lang="en-US">
                <a:solidFill>
                  <a:schemeClr val="bg1"/>
                </a:solidFill>
              </a:rPr>
              <a:t> dolor. Aenean </a:t>
            </a:r>
            <a:r>
              <a:rPr lang="en-US" err="1">
                <a:solidFill>
                  <a:schemeClr val="bg1"/>
                </a:solidFill>
              </a:rPr>
              <a:t>massa</a:t>
            </a: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BF21F9D-2C74-4FF7-7AEA-C06E4C1A587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8811" y="6357827"/>
            <a:ext cx="5917662" cy="646331"/>
          </a:xfrm>
        </p:spPr>
        <p:txBody>
          <a:bodyPr>
            <a:sp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26A2A-5E36-9673-9C91-2E4769FD939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850052" y="6357827"/>
            <a:ext cx="5917662" cy="646331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D2BC6D-1293-75D8-5A17-947F10143630}"/>
              </a:ext>
            </a:extLst>
          </p:cNvPr>
          <p:cNvSpPr/>
          <p:nvPr/>
        </p:nvSpPr>
        <p:spPr>
          <a:xfrm>
            <a:off x="567624" y="2251692"/>
            <a:ext cx="6500037" cy="2466402"/>
          </a:xfrm>
          <a:prstGeom prst="roundRect">
            <a:avLst>
              <a:gd name="adj" fmla="val 11968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6079B1-BA6C-9B88-C8D1-0127DE68DCFC}"/>
              </a:ext>
            </a:extLst>
          </p:cNvPr>
          <p:cNvSpPr/>
          <p:nvPr/>
        </p:nvSpPr>
        <p:spPr>
          <a:xfrm>
            <a:off x="567624" y="5191698"/>
            <a:ext cx="6500037" cy="2466402"/>
          </a:xfrm>
          <a:prstGeom prst="roundRect">
            <a:avLst>
              <a:gd name="adj" fmla="val 11968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DAE26F-4709-5048-FFC0-3768B1F00ADF}"/>
              </a:ext>
            </a:extLst>
          </p:cNvPr>
          <p:cNvSpPr/>
          <p:nvPr/>
        </p:nvSpPr>
        <p:spPr>
          <a:xfrm>
            <a:off x="7558865" y="5191698"/>
            <a:ext cx="6500037" cy="2466402"/>
          </a:xfrm>
          <a:prstGeom prst="roundRect">
            <a:avLst>
              <a:gd name="adj" fmla="val 11968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F3DA26-3811-25D2-934C-83A06A7A0E52}"/>
              </a:ext>
            </a:extLst>
          </p:cNvPr>
          <p:cNvGrpSpPr/>
          <p:nvPr/>
        </p:nvGrpSpPr>
        <p:grpSpPr>
          <a:xfrm>
            <a:off x="7516740" y="1252898"/>
            <a:ext cx="4942999" cy="2860613"/>
            <a:chOff x="4171322" y="1270113"/>
            <a:chExt cx="4942999" cy="2860613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22021707-0075-BD40-780B-57E09BC5E9A5}"/>
                </a:ext>
              </a:extLst>
            </p:cNvPr>
            <p:cNvSpPr/>
            <p:nvPr/>
          </p:nvSpPr>
          <p:spPr>
            <a:xfrm rot="19806279">
              <a:off x="5692873" y="1596928"/>
              <a:ext cx="3421448" cy="2533798"/>
            </a:xfrm>
            <a:prstGeom prst="arc">
              <a:avLst>
                <a:gd name="adj1" fmla="val 18942584"/>
                <a:gd name="adj2" fmla="val 21450566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DA5410-35B2-9472-3AB5-38DFFB7AE2EA}"/>
                </a:ext>
              </a:extLst>
            </p:cNvPr>
            <p:cNvSpPr txBox="1"/>
            <p:nvPr/>
          </p:nvSpPr>
          <p:spPr>
            <a:xfrm>
              <a:off x="4171322" y="1270113"/>
              <a:ext cx="346282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Source Sans 3" panose="020B0303030403020204" pitchFamily="34" charset="0"/>
                </a:rPr>
                <a:t>Right click on the box &gt; </a:t>
              </a:r>
              <a:r>
                <a:rPr lang="en-US" sz="1600" b="1">
                  <a:latin typeface="Source Sans 3" panose="020B0303030403020204" pitchFamily="34" charset="0"/>
                </a:rPr>
                <a:t>Format Shape </a:t>
              </a:r>
              <a:r>
                <a:rPr lang="en-US" sz="1600">
                  <a:latin typeface="Source Sans 3" panose="020B0303030403020204" pitchFamily="34" charset="0"/>
                </a:rPr>
                <a:t>&gt; </a:t>
              </a:r>
              <a:r>
                <a:rPr lang="en-US" sz="1600" b="1">
                  <a:latin typeface="Source Sans 3" panose="020B0303030403020204" pitchFamily="34" charset="0"/>
                </a:rPr>
                <a:t>Fill</a:t>
              </a:r>
              <a:r>
                <a:rPr lang="en-US" sz="1600">
                  <a:latin typeface="Source Sans 3" panose="020B0303030403020204" pitchFamily="34" charset="0"/>
                </a:rPr>
                <a:t> to change the color. Use purple to highlight the most important info.</a:t>
              </a: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7CEFA7-955F-7AB5-01AC-328FD17231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33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34A6D3E-9343-40F2-F1D6-1A2E535E7CB9}"/>
              </a:ext>
            </a:extLst>
          </p:cNvPr>
          <p:cNvSpPr>
            <a:spLocks noChangeAspect="1"/>
          </p:cNvSpPr>
          <p:nvPr/>
        </p:nvSpPr>
        <p:spPr>
          <a:xfrm>
            <a:off x="7127454" y="579321"/>
            <a:ext cx="3175045" cy="3175045"/>
          </a:xfrm>
          <a:prstGeom prst="roundRect">
            <a:avLst>
              <a:gd name="adj" fmla="val 870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F9F63-55A6-E0F3-5771-37E9CA7DA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9290" y="817668"/>
            <a:ext cx="2751372" cy="461665"/>
          </a:xfrm>
        </p:spPr>
        <p:txBody>
          <a:bodyPr>
            <a:spAutoFit/>
          </a:bodyPr>
          <a:lstStyle/>
          <a:p>
            <a:r>
              <a:rPr lang="en-US">
                <a:solidFill>
                  <a:schemeClr val="accent3"/>
                </a:solidFill>
              </a:rPr>
              <a:t>This is point 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64765-5527-4F7E-7D4C-E69182F243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wrap="square">
            <a:spAutoFit/>
          </a:bodyPr>
          <a:lstStyle/>
          <a:p>
            <a:r>
              <a:rPr lang="en-US" sz="2800">
                <a:latin typeface="Source Sans 3" panose="020B0303030403020204" pitchFamily="34" charset="0"/>
              </a:rPr>
              <a:t>Right click on the box &gt; </a:t>
            </a:r>
            <a:r>
              <a:rPr lang="en-US" sz="2800" b="1">
                <a:latin typeface="Source Sans 3" panose="020B0303030403020204" pitchFamily="34" charset="0"/>
              </a:rPr>
              <a:t>Format Shape </a:t>
            </a:r>
            <a:r>
              <a:rPr lang="en-US" sz="2800">
                <a:latin typeface="Source Sans 3" panose="020B0303030403020204" pitchFamily="34" charset="0"/>
              </a:rPr>
              <a:t>&gt; </a:t>
            </a:r>
            <a:r>
              <a:rPr lang="en-US" sz="2800" b="1">
                <a:latin typeface="Source Sans 3" panose="020B0303030403020204" pitchFamily="34" charset="0"/>
              </a:rPr>
              <a:t>Fill</a:t>
            </a:r>
            <a:r>
              <a:rPr lang="en-US" sz="2800">
                <a:latin typeface="Source Sans 3" panose="020B0303030403020204" pitchFamily="34" charset="0"/>
              </a:rPr>
              <a:t> to change the color. Use purple to highlight the most important info.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CEAD2C7-5803-4149-27C6-FA20A98FDE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8776" y="1594147"/>
            <a:ext cx="2752400" cy="923330"/>
          </a:xfrm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Lorem ipsum dolor sit </a:t>
            </a:r>
            <a:r>
              <a:rPr lang="en-US" err="1">
                <a:solidFill>
                  <a:schemeClr val="bg1"/>
                </a:solidFill>
              </a:rPr>
              <a:t>amet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consectetuer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adipiscing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elit</a:t>
            </a: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90C8E0-798A-956B-342E-A9D81E054A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1095691" y="813999"/>
            <a:ext cx="2751372" cy="461665"/>
          </a:xfrm>
        </p:spPr>
        <p:txBody>
          <a:bodyPr>
            <a:spAutoFit/>
          </a:bodyPr>
          <a:lstStyle/>
          <a:p>
            <a:r>
              <a:rPr lang="en-US"/>
              <a:t>This is point two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2B1538-AAB1-668C-C6DB-47AD5C2F40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39290" y="4669102"/>
            <a:ext cx="2751372" cy="461665"/>
          </a:xfrm>
        </p:spPr>
        <p:txBody>
          <a:bodyPr>
            <a:spAutoFit/>
          </a:bodyPr>
          <a:lstStyle/>
          <a:p>
            <a:r>
              <a:rPr lang="en-US"/>
              <a:t>This is point three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C6E082-7D3F-B3B0-8313-BC6E3235895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095691" y="4665433"/>
            <a:ext cx="2751372" cy="461665"/>
          </a:xfrm>
        </p:spPr>
        <p:txBody>
          <a:bodyPr>
            <a:spAutoFit/>
          </a:bodyPr>
          <a:lstStyle/>
          <a:p>
            <a:r>
              <a:rPr lang="en-US"/>
              <a:t>This is point four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06DB6-BBEE-82D3-6DAD-BA2EED35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points layout. Type a short headline here.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4D62C4A-9DB3-8920-EF2E-B1FC54DD30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095177" y="1594147"/>
            <a:ext cx="2752400" cy="923330"/>
          </a:xfrm>
        </p:spPr>
        <p:txBody>
          <a:bodyPr>
            <a:sp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A191178A-8D49-92DF-346F-FD42796742F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338776" y="5434627"/>
            <a:ext cx="2752400" cy="923330"/>
          </a:xfrm>
        </p:spPr>
        <p:txBody>
          <a:bodyPr>
            <a:sp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A3B3B-E713-9C9B-E9FF-13DA28DB550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095177" y="5434627"/>
            <a:ext cx="2752400" cy="923330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DB17BCA7-19C6-55C7-0A59-19962455BE12}"/>
              </a:ext>
            </a:extLst>
          </p:cNvPr>
          <p:cNvSpPr/>
          <p:nvPr/>
        </p:nvSpPr>
        <p:spPr>
          <a:xfrm rot="17816197">
            <a:off x="5490524" y="1658018"/>
            <a:ext cx="2140685" cy="2220723"/>
          </a:xfrm>
          <a:prstGeom prst="arc">
            <a:avLst>
              <a:gd name="adj1" fmla="val 16708573"/>
              <a:gd name="adj2" fmla="val 21125518"/>
            </a:avLst>
          </a:prstGeom>
          <a:ln w="3175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D33FE75-77F6-5774-F281-50B8604BA972}"/>
              </a:ext>
            </a:extLst>
          </p:cNvPr>
          <p:cNvSpPr>
            <a:spLocks noChangeAspect="1"/>
          </p:cNvSpPr>
          <p:nvPr/>
        </p:nvSpPr>
        <p:spPr>
          <a:xfrm>
            <a:off x="7127454" y="4441368"/>
            <a:ext cx="3175045" cy="3175045"/>
          </a:xfrm>
          <a:prstGeom prst="roundRect">
            <a:avLst>
              <a:gd name="adj" fmla="val 8705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400DF82-F832-FD21-5233-0FBC7143032D}"/>
              </a:ext>
            </a:extLst>
          </p:cNvPr>
          <p:cNvSpPr>
            <a:spLocks noChangeAspect="1"/>
          </p:cNvSpPr>
          <p:nvPr/>
        </p:nvSpPr>
        <p:spPr>
          <a:xfrm>
            <a:off x="10883855" y="579321"/>
            <a:ext cx="3175045" cy="3175045"/>
          </a:xfrm>
          <a:prstGeom prst="roundRect">
            <a:avLst>
              <a:gd name="adj" fmla="val 8705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1B9CA17-01DA-03B5-84B8-CAFCCB42DE24}"/>
              </a:ext>
            </a:extLst>
          </p:cNvPr>
          <p:cNvSpPr>
            <a:spLocks noChangeAspect="1"/>
          </p:cNvSpPr>
          <p:nvPr/>
        </p:nvSpPr>
        <p:spPr>
          <a:xfrm>
            <a:off x="10883855" y="4441368"/>
            <a:ext cx="3175045" cy="3175045"/>
          </a:xfrm>
          <a:prstGeom prst="roundRect">
            <a:avLst>
              <a:gd name="adj" fmla="val 8705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CC2A5B-7F67-4523-7412-DC85B02D0B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747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BB4853D-D8BF-E6C7-BD58-08F4E9AE9D3B}"/>
              </a:ext>
            </a:extLst>
          </p:cNvPr>
          <p:cNvSpPr/>
          <p:nvPr/>
        </p:nvSpPr>
        <p:spPr>
          <a:xfrm>
            <a:off x="7706324" y="4981955"/>
            <a:ext cx="4000501" cy="2676145"/>
          </a:xfrm>
          <a:prstGeom prst="roundRect">
            <a:avLst>
              <a:gd name="adj" fmla="val 120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C1EDCF-CD3B-6D4F-30D2-165675E752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9E037-F696-008D-B7D9-B870D0234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points layout. Concise headline here.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478F22EB-FEAF-6324-C163-FF41170159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287" y="1921277"/>
            <a:ext cx="3622291" cy="830997"/>
          </a:xfrm>
        </p:spPr>
        <p:txBody>
          <a:bodyPr/>
          <a:lstStyle/>
          <a:p>
            <a:r>
              <a:rPr lang="en-US"/>
              <a:t>Concise subheading here.</a:t>
            </a:r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4B69D797-F272-C9AB-960E-F789A371F1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90896" y="1921277"/>
            <a:ext cx="3622291" cy="830997"/>
          </a:xfrm>
        </p:spPr>
        <p:txBody>
          <a:bodyPr/>
          <a:lstStyle/>
          <a:p>
            <a:r>
              <a:rPr lang="en-US"/>
              <a:t>Keep each point short </a:t>
            </a:r>
            <a:br>
              <a:rPr lang="en-US"/>
            </a:br>
            <a:r>
              <a:rPr lang="en-US"/>
              <a:t>and sweet.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45DACDB2-F11D-F400-9B97-47F640A0228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247504" y="1921277"/>
            <a:ext cx="3622291" cy="830997"/>
          </a:xfrm>
        </p:spPr>
        <p:txBody>
          <a:bodyPr/>
          <a:lstStyle/>
          <a:p>
            <a:r>
              <a:rPr lang="en-US"/>
              <a:t>Is the info relevant to </a:t>
            </a:r>
            <a:br>
              <a:rPr lang="en-US"/>
            </a:br>
            <a:r>
              <a:rPr lang="en-US"/>
              <a:t>the audience?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C6DEB098-15AF-6A99-616A-575309598A02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138821" y="5232116"/>
            <a:ext cx="3622291" cy="830997"/>
          </a:xfrm>
        </p:spPr>
        <p:txBody>
          <a:bodyPr/>
          <a:lstStyle/>
          <a:p>
            <a:r>
              <a:rPr lang="en-US"/>
              <a:t>Can you move any text</a:t>
            </a:r>
            <a:br>
              <a:rPr lang="en-US"/>
            </a:br>
            <a:r>
              <a:rPr lang="en-US"/>
              <a:t>to the talk-track?</a:t>
            </a:r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5B98CDD-6B91-1A7E-4733-D8051D79F444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895429" y="5232116"/>
            <a:ext cx="3622291" cy="830997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Are you speaking in the </a:t>
            </a:r>
            <a:br>
              <a:rPr lang="en-US">
                <a:solidFill>
                  <a:schemeClr val="accent3"/>
                </a:solidFill>
              </a:rPr>
            </a:br>
            <a:r>
              <a:rPr lang="en-US">
                <a:solidFill>
                  <a:schemeClr val="accent3"/>
                </a:solidFill>
              </a:rPr>
              <a:t>Brand Voice?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561741-A3A4-E8A1-3BB4-44F6F9E863A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490896" y="3098782"/>
            <a:ext cx="3622291" cy="584775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3537EC-F0B8-38CE-22E2-2FE4E07E9344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10247504" y="3098782"/>
            <a:ext cx="3622291" cy="584775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152EDBD-1A81-B32E-0DA6-1E8FBD507C3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138821" y="6411589"/>
            <a:ext cx="3622291" cy="584775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3F616B-115F-77AB-8E91-30107709ED2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895429" y="6411589"/>
            <a:ext cx="3622291" cy="58477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Lorem ipsum dolor sit </a:t>
            </a:r>
            <a:r>
              <a:rPr lang="en-US" err="1">
                <a:solidFill>
                  <a:schemeClr val="bg1"/>
                </a:solidFill>
              </a:rPr>
              <a:t>amet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consectetuer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adipiscing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elit</a:t>
            </a: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FB7E8B3-D9AA-4D6A-60C7-D14D491EEC86}"/>
              </a:ext>
            </a:extLst>
          </p:cNvPr>
          <p:cNvSpPr/>
          <p:nvPr/>
        </p:nvSpPr>
        <p:spPr>
          <a:xfrm>
            <a:off x="545182" y="1671116"/>
            <a:ext cx="4000501" cy="2676145"/>
          </a:xfrm>
          <a:prstGeom prst="roundRect">
            <a:avLst>
              <a:gd name="adj" fmla="val 12066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BD61764-C8D5-25A2-1F82-5BCC139B79E7}"/>
              </a:ext>
            </a:extLst>
          </p:cNvPr>
          <p:cNvSpPr/>
          <p:nvPr/>
        </p:nvSpPr>
        <p:spPr>
          <a:xfrm>
            <a:off x="5301791" y="1671116"/>
            <a:ext cx="4000501" cy="2676145"/>
          </a:xfrm>
          <a:prstGeom prst="roundRect">
            <a:avLst>
              <a:gd name="adj" fmla="val 12066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643B04-BD16-651C-5B47-ACF24EFAADB1}"/>
              </a:ext>
            </a:extLst>
          </p:cNvPr>
          <p:cNvSpPr/>
          <p:nvPr/>
        </p:nvSpPr>
        <p:spPr>
          <a:xfrm>
            <a:off x="10058399" y="1671116"/>
            <a:ext cx="4000501" cy="2676145"/>
          </a:xfrm>
          <a:prstGeom prst="roundRect">
            <a:avLst>
              <a:gd name="adj" fmla="val 12066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651C71C-9246-7519-9AC4-745F954E0E18}"/>
              </a:ext>
            </a:extLst>
          </p:cNvPr>
          <p:cNvSpPr/>
          <p:nvPr/>
        </p:nvSpPr>
        <p:spPr>
          <a:xfrm>
            <a:off x="2949716" y="4981955"/>
            <a:ext cx="4000501" cy="2676145"/>
          </a:xfrm>
          <a:prstGeom prst="roundRect">
            <a:avLst>
              <a:gd name="adj" fmla="val 12066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978B8C-F4BE-4321-45DC-17E81D29C877}"/>
              </a:ext>
            </a:extLst>
          </p:cNvPr>
          <p:cNvGrpSpPr/>
          <p:nvPr/>
        </p:nvGrpSpPr>
        <p:grpSpPr>
          <a:xfrm>
            <a:off x="10626014" y="4969300"/>
            <a:ext cx="3432886" cy="3429635"/>
            <a:chOff x="2926707" y="1170083"/>
            <a:chExt cx="3432886" cy="3429635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A9DDAD13-94A0-E5E5-78BF-6C2496E8B85B}"/>
                </a:ext>
              </a:extLst>
            </p:cNvPr>
            <p:cNvSpPr/>
            <p:nvPr/>
          </p:nvSpPr>
          <p:spPr>
            <a:xfrm rot="1793721" flipH="1">
              <a:off x="2926707" y="2065920"/>
              <a:ext cx="3421448" cy="2533798"/>
            </a:xfrm>
            <a:prstGeom prst="arc">
              <a:avLst>
                <a:gd name="adj1" fmla="val 18940087"/>
                <a:gd name="adj2" fmla="val 20731406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5D601A-E926-3DC4-E297-74E1590DB5A2}"/>
                </a:ext>
              </a:extLst>
            </p:cNvPr>
            <p:cNvSpPr txBox="1"/>
            <p:nvPr/>
          </p:nvSpPr>
          <p:spPr>
            <a:xfrm>
              <a:off x="4385728" y="1170083"/>
              <a:ext cx="197386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Source Sans 3" panose="020B0303030403020204" pitchFamily="34" charset="0"/>
                </a:rPr>
                <a:t>Right click on the box &gt; </a:t>
              </a:r>
              <a:r>
                <a:rPr lang="en-US" sz="1600" b="1">
                  <a:latin typeface="Source Sans 3" panose="020B0303030403020204" pitchFamily="34" charset="0"/>
                </a:rPr>
                <a:t>Format Shape </a:t>
              </a:r>
              <a:r>
                <a:rPr lang="en-US" sz="1600">
                  <a:latin typeface="Source Sans 3" panose="020B0303030403020204" pitchFamily="34" charset="0"/>
                </a:rPr>
                <a:t>&gt; </a:t>
              </a:r>
              <a:r>
                <a:rPr lang="en-US" sz="1600" b="1">
                  <a:latin typeface="Source Sans 3" panose="020B0303030403020204" pitchFamily="34" charset="0"/>
                </a:rPr>
                <a:t>Fill</a:t>
              </a:r>
              <a:r>
                <a:rPr lang="en-US" sz="1600">
                  <a:latin typeface="Source Sans 3" panose="020B0303030403020204" pitchFamily="34" charset="0"/>
                </a:rPr>
                <a:t> to change the color. Use purple to highlight the most important info.</a:t>
              </a: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6B9C373-5650-B330-7DF1-4FD5E8A6BD9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34287" y="3098782"/>
            <a:ext cx="3622291" cy="584775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09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E68BB-AA4B-274B-7492-B4DA196F7F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591167-1CCD-001F-5D99-D3CAD4CA9A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71499" y="533400"/>
            <a:ext cx="4265911" cy="646331"/>
          </a:xfrm>
        </p:spPr>
        <p:txBody>
          <a:bodyPr wrap="none">
            <a:spAutoFit/>
          </a:bodyPr>
          <a:lstStyle/>
          <a:p>
            <a:r>
              <a:rPr lang="en-US"/>
              <a:t>Brand photography </a:t>
            </a:r>
            <a:endParaRPr lang="en-US" b="0" u="sng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63783E-41F2-A24D-5A77-F209EF7C66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61248" y="533400"/>
            <a:ext cx="2938625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/>
                </a:solidFill>
              </a:rPr>
              <a:t>Guiding icons</a:t>
            </a:r>
            <a:endParaRPr lang="en-US" b="0" u="sng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9625F9-5400-BB33-0446-BF973B19B3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4566" y="1311652"/>
            <a:ext cx="5835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Photography should always feel like a real, genuine moment of interaction, never staged or cold.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EFF28E-86A7-2194-0672-B49D7F5CAB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61248" y="1311652"/>
            <a:ext cx="629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Guiding icons should always be used on </a:t>
            </a:r>
            <a:r>
              <a:rPr lang="en-US" b="1">
                <a:solidFill>
                  <a:schemeClr val="accent1"/>
                </a:solidFill>
              </a:rPr>
              <a:t>white backgrounds. </a:t>
            </a:r>
            <a:r>
              <a:rPr lang="en-US"/>
              <a:t>They should never be used larger than </a:t>
            </a:r>
            <a:r>
              <a:rPr lang="en-US" b="1">
                <a:solidFill>
                  <a:schemeClr val="accent1"/>
                </a:solidFill>
              </a:rPr>
              <a:t>1.25”</a:t>
            </a:r>
            <a:r>
              <a:rPr lang="en-US"/>
              <a:t> (100px).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26C86BC-72D4-C4A6-95BC-8B8BA3FBDF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18398" y="4146117"/>
            <a:ext cx="44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Avoid placing icons in non-white circles. Avoid thick outlines.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F7949C-70A4-7C87-2A5F-EF24C7B3B93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76672" y="2069987"/>
            <a:ext cx="1746975" cy="1790621"/>
            <a:chOff x="576672" y="2069987"/>
            <a:chExt cx="1746975" cy="1790621"/>
          </a:xfrm>
        </p:grpSpPr>
        <p:pic>
          <p:nvPicPr>
            <p:cNvPr id="23" name="Picture 22" descr="A person smiling at another person&#10;&#10;AI-generated content may be incorrect.">
              <a:extLst>
                <a:ext uri="{FF2B5EF4-FFF2-40B4-BE49-F238E27FC236}">
                  <a16:creationId xmlns:a16="http://schemas.microsoft.com/office/drawing/2014/main" id="{A9725368-4F5E-0DB7-25D3-39050001D71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672" y="2214688"/>
              <a:ext cx="1645920" cy="1645920"/>
            </a:xfrm>
            <a:prstGeom prst="roundRect">
              <a:avLst>
                <a:gd name="adj" fmla="val 11523"/>
              </a:avLst>
            </a:prstGeom>
          </p:spPr>
        </p:pic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84EE106-EF69-4BE3-077C-EEEEFD6339D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83331" y="2069987"/>
              <a:ext cx="440316" cy="440316"/>
              <a:chOff x="6450723" y="3370100"/>
              <a:chExt cx="440316" cy="440316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AD086EFB-B67E-CB34-9514-7E339CF8121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50723" y="3370100"/>
                <a:ext cx="440316" cy="4403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Source Sans 3" panose="020B0303030403020204" pitchFamily="34" charset="0"/>
                </a:endParaRPr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4C8CD127-27B5-0D41-5D07-6FFF986F9D48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6587068" y="3599063"/>
                <a:ext cx="69033" cy="69033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CB830023-5F67-2F8C-683B-FE212555C7C6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6659063" y="3499426"/>
                <a:ext cx="122993" cy="16867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3366FD-D15A-E04C-F010-34DAF186449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83251" y="4862395"/>
            <a:ext cx="1813455" cy="1840300"/>
            <a:chOff x="4283251" y="4862395"/>
            <a:chExt cx="1813455" cy="1840300"/>
          </a:xfrm>
        </p:grpSpPr>
        <p:pic>
          <p:nvPicPr>
            <p:cNvPr id="31" name="Picture 30" descr="A circuit board with a brain&#10;&#10;AI-generated content may be incorrect.">
              <a:extLst>
                <a:ext uri="{FF2B5EF4-FFF2-40B4-BE49-F238E27FC236}">
                  <a16:creationId xmlns:a16="http://schemas.microsoft.com/office/drawing/2014/main" id="{9748A0D8-B02B-DC9B-2652-9D750936320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37900" r="5900"/>
            <a:stretch/>
          </p:blipFill>
          <p:spPr>
            <a:xfrm>
              <a:off x="4283251" y="5056775"/>
              <a:ext cx="1645920" cy="1645920"/>
            </a:xfrm>
            <a:prstGeom prst="roundRect">
              <a:avLst>
                <a:gd name="adj" fmla="val 12552"/>
              </a:avLst>
            </a:prstGeom>
          </p:spPr>
        </p:pic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F178D7C3-8FCE-AB7B-85DE-C0B1243108A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656390" y="4862395"/>
              <a:ext cx="440316" cy="440316"/>
              <a:chOff x="7033546" y="4403769"/>
              <a:chExt cx="440316" cy="440316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9916B536-0061-9902-9A44-BB165AD27C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3546" y="4403769"/>
                <a:ext cx="440316" cy="44031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Source Sans 3" panose="020B0303030403020204" pitchFamily="34" charset="0"/>
                </a:endParaRPr>
              </a:p>
            </p:txBody>
          </p: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F0542B04-945F-A13A-752D-54BD93DD0946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7192207" y="4539592"/>
                <a:ext cx="122993" cy="16867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C3D49DB-E9D9-38D9-82C0-C75B8DDDDEC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7192207" y="4539592"/>
                <a:ext cx="122993" cy="16867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33395B-523A-6750-D31F-953869EE089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39923" y="4862395"/>
            <a:ext cx="1749063" cy="1840165"/>
            <a:chOff x="2439923" y="4862395"/>
            <a:chExt cx="1749063" cy="1840165"/>
          </a:xfrm>
        </p:grpSpPr>
        <p:pic>
          <p:nvPicPr>
            <p:cNvPr id="18" name="Picture 17" descr="A brain with a stethoscope&#10;&#10;AI-generated content may be incorrect.">
              <a:extLst>
                <a:ext uri="{FF2B5EF4-FFF2-40B4-BE49-F238E27FC236}">
                  <a16:creationId xmlns:a16="http://schemas.microsoft.com/office/drawing/2014/main" id="{C79285ED-12C5-1C99-DA7F-B77EA83BB59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rcRect l="17472" t="6982" r="17472" b="6277"/>
            <a:stretch>
              <a:fillRect/>
            </a:stretch>
          </p:blipFill>
          <p:spPr>
            <a:xfrm>
              <a:off x="2439923" y="5056910"/>
              <a:ext cx="1645650" cy="1645650"/>
            </a:xfrm>
            <a:custGeom>
              <a:avLst/>
              <a:gdLst>
                <a:gd name="connsiteX0" fmla="*/ 274280 w 1645650"/>
                <a:gd name="connsiteY0" fmla="*/ 0 h 1645650"/>
                <a:gd name="connsiteX1" fmla="*/ 1371370 w 1645650"/>
                <a:gd name="connsiteY1" fmla="*/ 0 h 1645650"/>
                <a:gd name="connsiteX2" fmla="*/ 1645650 w 1645650"/>
                <a:gd name="connsiteY2" fmla="*/ 274280 h 1645650"/>
                <a:gd name="connsiteX3" fmla="*/ 1645650 w 1645650"/>
                <a:gd name="connsiteY3" fmla="*/ 1371370 h 1645650"/>
                <a:gd name="connsiteX4" fmla="*/ 1371370 w 1645650"/>
                <a:gd name="connsiteY4" fmla="*/ 1645650 h 1645650"/>
                <a:gd name="connsiteX5" fmla="*/ 274280 w 1645650"/>
                <a:gd name="connsiteY5" fmla="*/ 1645650 h 1645650"/>
                <a:gd name="connsiteX6" fmla="*/ 0 w 1645650"/>
                <a:gd name="connsiteY6" fmla="*/ 1371370 h 1645650"/>
                <a:gd name="connsiteX7" fmla="*/ 0 w 1645650"/>
                <a:gd name="connsiteY7" fmla="*/ 274280 h 1645650"/>
                <a:gd name="connsiteX8" fmla="*/ 274280 w 1645650"/>
                <a:gd name="connsiteY8" fmla="*/ 0 h 164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5650" h="1645650">
                  <a:moveTo>
                    <a:pt x="274280" y="0"/>
                  </a:moveTo>
                  <a:lnTo>
                    <a:pt x="1371370" y="0"/>
                  </a:lnTo>
                  <a:cubicBezTo>
                    <a:pt x="1522851" y="0"/>
                    <a:pt x="1645650" y="122799"/>
                    <a:pt x="1645650" y="274280"/>
                  </a:cubicBezTo>
                  <a:lnTo>
                    <a:pt x="1645650" y="1371370"/>
                  </a:lnTo>
                  <a:cubicBezTo>
                    <a:pt x="1645650" y="1522851"/>
                    <a:pt x="1522851" y="1645650"/>
                    <a:pt x="1371370" y="1645650"/>
                  </a:cubicBezTo>
                  <a:lnTo>
                    <a:pt x="274280" y="1645650"/>
                  </a:lnTo>
                  <a:cubicBezTo>
                    <a:pt x="122799" y="1645650"/>
                    <a:pt x="0" y="1522851"/>
                    <a:pt x="0" y="1371370"/>
                  </a:cubicBezTo>
                  <a:lnTo>
                    <a:pt x="0" y="274280"/>
                  </a:lnTo>
                  <a:cubicBezTo>
                    <a:pt x="0" y="122799"/>
                    <a:pt x="122799" y="0"/>
                    <a:pt x="27428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42DCE58-2859-0D03-37F6-EA64B9899D4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3748670" y="4862395"/>
              <a:ext cx="440316" cy="440316"/>
              <a:chOff x="7033546" y="4403769"/>
              <a:chExt cx="440316" cy="440316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A79481AF-5290-F4A0-2DCF-16EE6FCB10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3546" y="4403769"/>
                <a:ext cx="440316" cy="44031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Source Sans 3" panose="020B0303030403020204" pitchFamily="34" charset="0"/>
                </a:endParaRPr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EEA5BED2-F374-2B75-020B-D55C24A8750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7192207" y="4539592"/>
                <a:ext cx="122993" cy="16867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FE8D86D6-272D-38AB-E09A-CD33D83278D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7192207" y="4539592"/>
                <a:ext cx="122993" cy="16867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7C549E2-D55F-C9D3-62FF-6D102AA6761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76672" y="4862395"/>
            <a:ext cx="1746975" cy="1840300"/>
            <a:chOff x="576672" y="4862395"/>
            <a:chExt cx="1746975" cy="1840300"/>
          </a:xfrm>
        </p:grpSpPr>
        <p:pic>
          <p:nvPicPr>
            <p:cNvPr id="27" name="Picture 26" descr="A doctor with a lot of files&#10;&#10;AI-generated content may be incorrect.">
              <a:extLst>
                <a:ext uri="{FF2B5EF4-FFF2-40B4-BE49-F238E27FC236}">
                  <a16:creationId xmlns:a16="http://schemas.microsoft.com/office/drawing/2014/main" id="{B71C73C0-E31B-D163-5F40-5323DBA7F70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5"/>
            <a:srcRect l="17083" r="17083"/>
            <a:stretch/>
          </p:blipFill>
          <p:spPr>
            <a:xfrm>
              <a:off x="576672" y="5056775"/>
              <a:ext cx="1645920" cy="1645920"/>
            </a:xfrm>
            <a:prstGeom prst="roundRect">
              <a:avLst>
                <a:gd name="adj" fmla="val 10494"/>
              </a:avLst>
            </a:prstGeom>
          </p:spPr>
        </p:pic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5869C8AC-D39A-7B23-5CAA-2E93B434D7A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83331" y="4862395"/>
              <a:ext cx="440316" cy="440316"/>
              <a:chOff x="7033546" y="4403769"/>
              <a:chExt cx="440316" cy="440316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BFD877D2-252C-A622-A19C-38601109B3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3546" y="4403769"/>
                <a:ext cx="440316" cy="44031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Source Sans 3" panose="020B0303030403020204" pitchFamily="34" charset="0"/>
                </a:endParaRPr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1B6ADA27-FE7B-59B1-D0BC-2A276C9662AF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7192207" y="4539592"/>
                <a:ext cx="122993" cy="16867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9BA29206-DE6E-DBA3-0317-F7719B9201D5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7192207" y="4539592"/>
                <a:ext cx="122993" cy="16867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9E9CFE-1918-A48B-9108-678CB78E568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29767" y="4862395"/>
            <a:ext cx="6302763" cy="1823385"/>
            <a:chOff x="7829767" y="4862395"/>
            <a:chExt cx="6302763" cy="1823385"/>
          </a:xfrm>
        </p:grpSpPr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83A466AF-A9AD-8AEA-5595-603929E5C35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29767" y="5039860"/>
              <a:ext cx="6203439" cy="1645920"/>
            </a:xfrm>
            <a:prstGeom prst="roundRect">
              <a:avLst>
                <a:gd name="adj" fmla="val 1161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639AC2A-BC94-96C3-25C4-1DA881CED90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2379916" y="5405620"/>
              <a:ext cx="914400" cy="914400"/>
              <a:chOff x="12379916" y="5005204"/>
              <a:chExt cx="914400" cy="914400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C5AC7EC-B223-6B23-9DD7-49BC1815CA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12379916" y="5005204"/>
                <a:ext cx="914400" cy="914400"/>
              </a:xfrm>
              <a:prstGeom prst="ellipse">
                <a:avLst/>
              </a:prstGeom>
              <a:ln w="63500"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7" name="Picture 106" descr="A heart with a pulse line&#10;&#10;AI-generated content may be incorrect.">
                <a:extLst>
                  <a:ext uri="{FF2B5EF4-FFF2-40B4-BE49-F238E27FC236}">
                    <a16:creationId xmlns:a16="http://schemas.microsoft.com/office/drawing/2014/main" id="{6413E400-8804-7748-616C-977202405F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55265" y="5252854"/>
                <a:ext cx="558800" cy="482600"/>
              </a:xfrm>
              <a:prstGeom prst="rect">
                <a:avLst/>
              </a:prstGeom>
            </p:spPr>
          </p:pic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9B125AA-94B1-9FB5-A6B0-9032C648F1A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529007" y="5405620"/>
              <a:ext cx="914400" cy="914400"/>
              <a:chOff x="10529007" y="5005204"/>
              <a:chExt cx="914400" cy="914400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B3002C5-6FBD-9B72-7748-8703C44CB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10529007" y="5005204"/>
                <a:ext cx="914400" cy="914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8" name="Picture 107" descr="A close-up of a hand&#10;&#10;AI-generated content may be incorrect.">
                <a:extLst>
                  <a:ext uri="{FF2B5EF4-FFF2-40B4-BE49-F238E27FC236}">
                    <a16:creationId xmlns:a16="http://schemas.microsoft.com/office/drawing/2014/main" id="{CBAB1ED8-1FA5-EAB7-B9E8-D02AFDB249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32207" y="5189354"/>
                <a:ext cx="508000" cy="546100"/>
              </a:xfrm>
              <a:prstGeom prst="rect">
                <a:avLst/>
              </a:prstGeom>
            </p:spPr>
          </p:pic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E32E1D4E-0F39-EFBB-6F7B-467E2EE756E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678098" y="5405620"/>
              <a:ext cx="914400" cy="914400"/>
              <a:chOff x="8678098" y="5005204"/>
              <a:chExt cx="914400" cy="914400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217D702-8AD7-8373-629B-844E2782E7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8678098" y="5005204"/>
                <a:ext cx="914400" cy="914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9" name="Picture 108" descr="A white pill with black dots&#10;&#10;AI-generated content may be incorrect.">
                <a:extLst>
                  <a:ext uri="{FF2B5EF4-FFF2-40B4-BE49-F238E27FC236}">
                    <a16:creationId xmlns:a16="http://schemas.microsoft.com/office/drawing/2014/main" id="{991E464E-359E-6A0E-E544-0460F183D2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45982" y="5189354"/>
                <a:ext cx="558800" cy="546100"/>
              </a:xfrm>
              <a:prstGeom prst="rect">
                <a:avLst/>
              </a:prstGeom>
            </p:spPr>
          </p:pic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F86BC64B-5E13-F74E-146E-AFF6561D928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3692214" y="4862395"/>
              <a:ext cx="440316" cy="440316"/>
              <a:chOff x="7033546" y="4403769"/>
              <a:chExt cx="440316" cy="440316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3BB63F7-D0F1-6344-6B55-3D41ADE819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3546" y="4403769"/>
                <a:ext cx="440316" cy="44031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Source Sans 3" panose="020B0303030403020204" pitchFamily="34" charset="0"/>
                </a:endParaRPr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0409D76B-6320-83A9-DBE3-BB282B8D9775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7192207" y="4539592"/>
                <a:ext cx="122993" cy="16867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2B0AB4A9-475F-DC35-6AE6-1659DD8F6211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7192207" y="4539592"/>
                <a:ext cx="122993" cy="16867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209BF2-BB2F-21BB-1E71-41E8B0DF85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439788" y="2069987"/>
            <a:ext cx="1749198" cy="1790621"/>
            <a:chOff x="2439788" y="2069987"/>
            <a:chExt cx="1749198" cy="1790621"/>
          </a:xfrm>
        </p:grpSpPr>
        <p:pic>
          <p:nvPicPr>
            <p:cNvPr id="21" name="Picture 20" descr="A person in a white coat talking to a person&#10;&#10;AI-generated content may be incorrect.">
              <a:extLst>
                <a:ext uri="{FF2B5EF4-FFF2-40B4-BE49-F238E27FC236}">
                  <a16:creationId xmlns:a16="http://schemas.microsoft.com/office/drawing/2014/main" id="{0B8B691A-9C18-C3CC-7274-C735ACFDBE9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9788" y="2214688"/>
              <a:ext cx="1645920" cy="1645920"/>
            </a:xfrm>
            <a:prstGeom prst="roundRect">
              <a:avLst>
                <a:gd name="adj" fmla="val 11523"/>
              </a:avLst>
            </a:prstGeom>
          </p:spPr>
        </p:pic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F9ACDF5-2BE8-5ACE-C123-8B478DEA5A6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3748670" y="2069987"/>
              <a:ext cx="440316" cy="440316"/>
              <a:chOff x="6450723" y="3370100"/>
              <a:chExt cx="440316" cy="440316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E3C5457E-43DC-7C9E-19BA-B61BCE0065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50723" y="3370100"/>
                <a:ext cx="440316" cy="4403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Source Sans 3" panose="020B0303030403020204" pitchFamily="34" charset="0"/>
                </a:endParaRP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83DECBA6-578A-74C5-EDD8-C54A98A13EFA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6587068" y="3599063"/>
                <a:ext cx="69033" cy="69033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3E3910D-0D91-C54E-242C-61340340CB27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6659063" y="3499426"/>
                <a:ext cx="122993" cy="16867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F45929-C4BA-F7FB-9BEA-94F07FE77BA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83251" y="2069987"/>
            <a:ext cx="1813455" cy="1790621"/>
            <a:chOff x="4283251" y="2069987"/>
            <a:chExt cx="1813455" cy="1790621"/>
          </a:xfrm>
        </p:grpSpPr>
        <p:pic>
          <p:nvPicPr>
            <p:cNvPr id="25" name="Picture 24" descr="A person talking to a person&#10;&#10;AI-generated content may be incorrect.">
              <a:extLst>
                <a:ext uri="{FF2B5EF4-FFF2-40B4-BE49-F238E27FC236}">
                  <a16:creationId xmlns:a16="http://schemas.microsoft.com/office/drawing/2014/main" id="{BA7EC2FA-8B35-AE98-5EC1-17E2A4BA2D2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83251" y="2214688"/>
              <a:ext cx="1645920" cy="1645920"/>
            </a:xfrm>
            <a:prstGeom prst="roundRect">
              <a:avLst>
                <a:gd name="adj" fmla="val 12552"/>
              </a:avLst>
            </a:prstGeom>
          </p:spPr>
        </p:pic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16151C99-8C42-9913-8261-8A9AFB316C8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656390" y="2069987"/>
              <a:ext cx="440316" cy="440316"/>
              <a:chOff x="6450723" y="3370100"/>
              <a:chExt cx="440316" cy="440316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4E8F6386-CF8E-B8AC-8189-0FED325788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50723" y="3370100"/>
                <a:ext cx="440316" cy="4403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Source Sans 3" panose="020B0303030403020204" pitchFamily="34" charset="0"/>
                </a:endParaRPr>
              </a:p>
            </p:txBody>
          </p: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675E8F6-29A2-C4DC-E034-CF32C667752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6587068" y="3599063"/>
                <a:ext cx="69033" cy="69033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C02C1A0-D3E6-C613-BFFC-71ACDDF9F5C2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6659063" y="3499426"/>
                <a:ext cx="122993" cy="16867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B353F6-BCA9-8F45-44BF-99F7B8C4BA8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855461" y="2069987"/>
            <a:ext cx="3039408" cy="1790621"/>
            <a:chOff x="7855461" y="2069987"/>
            <a:chExt cx="3039408" cy="1790621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088DE74-DBCD-A232-9BF6-8591DE0899B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855461" y="2214688"/>
              <a:ext cx="2906154" cy="1645920"/>
            </a:xfrm>
            <a:prstGeom prst="roundRect">
              <a:avLst>
                <a:gd name="adj" fmla="val 11614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A4127B5-C5D6-2366-F883-25D2F8131E9B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080218" y="2708506"/>
              <a:ext cx="914400" cy="914400"/>
              <a:chOff x="7855461" y="2369365"/>
              <a:chExt cx="1309560" cy="130956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7A4A176-02EA-7E78-0204-DA4C1679B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7855461" y="2369365"/>
                <a:ext cx="1309560" cy="1309560"/>
              </a:xfrm>
              <a:prstGeom prst="ellipse">
                <a:avLst/>
              </a:prstGeom>
              <a:ln>
                <a:solidFill>
                  <a:srgbClr val="B097D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 descr="A black and white check mark&#10;&#10;AI-generated content may be incorrect.">
                <a:extLst>
                  <a:ext uri="{FF2B5EF4-FFF2-40B4-BE49-F238E27FC236}">
                    <a16:creationId xmlns:a16="http://schemas.microsoft.com/office/drawing/2014/main" id="{8A581B34-5EE1-2C12-CBF3-30F7028A9C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65595" y="2648343"/>
                <a:ext cx="525173" cy="722113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C312418-40DF-35A7-068F-D255E8A6927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984030" y="2313529"/>
              <a:ext cx="2466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White slide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3F4DCFD-4387-BE12-7FA0-CE4CFA015D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98733" y="2781702"/>
              <a:ext cx="163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latin typeface="Source Sans 3" panose="020B0303030403020204" pitchFamily="34" charset="0"/>
                </a:rPr>
                <a:t>1.5 pt outline </a:t>
              </a:r>
              <a:br>
                <a:rPr lang="en-US" sz="1400"/>
              </a:br>
              <a:r>
                <a:rPr lang="en-US" sz="1400"/>
                <a:t>HEX color </a:t>
              </a:r>
              <a:r>
                <a:rPr lang="en-US" sz="1400" b="1">
                  <a:latin typeface="Source Sans 3" panose="020B0303030403020204" pitchFamily="34" charset="0"/>
                </a:rPr>
                <a:t>#B097D2</a:t>
              </a: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6404D412-433B-06D1-7723-E4DD7B2F2D9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0454553" y="2069987"/>
              <a:ext cx="440316" cy="440316"/>
              <a:chOff x="6450723" y="3370100"/>
              <a:chExt cx="440316" cy="440316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F041B4D1-1615-9656-04D5-0B131653755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50723" y="3370100"/>
                <a:ext cx="440316" cy="4403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Source Sans 3" panose="020B0303030403020204" pitchFamily="34" charset="0"/>
                </a:endParaRPr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DDCD9BB9-D096-07DD-01AF-EA8EA60CE5FB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6587068" y="3599063"/>
                <a:ext cx="69033" cy="69033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CFB2797-0E3B-7068-50E4-0E8085AECC46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6659063" y="3499426"/>
                <a:ext cx="122993" cy="16867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C701B1-973D-FAA6-7A14-F97BB7E0F48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1127052" y="2069987"/>
            <a:ext cx="3005478" cy="1790621"/>
            <a:chOff x="11127052" y="2069987"/>
            <a:chExt cx="3005478" cy="1790621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E9918693-1CCD-41EE-FCC4-C33EBEB6D9B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127052" y="2214688"/>
              <a:ext cx="2906154" cy="1645920"/>
            </a:xfrm>
            <a:prstGeom prst="roundRect">
              <a:avLst>
                <a:gd name="adj" fmla="val 116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29E068-2E0E-69A4-6B5F-25C86FFD51D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55622" y="2313529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Purple slide</a:t>
              </a: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53D8153-199C-1CD9-FB31-CB22E99AA38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1351809" y="2708506"/>
              <a:ext cx="914400" cy="914400"/>
              <a:chOff x="11351809" y="2708506"/>
              <a:chExt cx="914400" cy="9144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2E53F03-405B-A030-C221-54066C9FB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/>
              </p:cNvSpPr>
              <p:nvPr/>
            </p:nvSpPr>
            <p:spPr>
              <a:xfrm>
                <a:off x="11351809" y="2708506"/>
                <a:ext cx="914400" cy="9144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0" name="Picture 109" descr="A white circle with black border&#10;&#10;AI-generated content may be incorrect.">
                <a:extLst>
                  <a:ext uri="{FF2B5EF4-FFF2-40B4-BE49-F238E27FC236}">
                    <a16:creationId xmlns:a16="http://schemas.microsoft.com/office/drawing/2014/main" id="{2665504D-B634-D12C-12B9-E28F3F62F6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99459" y="2899517"/>
                <a:ext cx="419100" cy="508000"/>
              </a:xfrm>
              <a:prstGeom prst="rect">
                <a:avLst/>
              </a:prstGeom>
            </p:spPr>
          </p:pic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92DFEF8-1CAD-C912-856D-61D234338EB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406559" y="2781702"/>
              <a:ext cx="1056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95000"/>
                    </a:schemeClr>
                  </a:solidFill>
                </a:rPr>
                <a:t>No outline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0E5B0EC1-4819-C84F-9754-9F009A55AFE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3692214" y="2069987"/>
              <a:ext cx="440316" cy="440316"/>
              <a:chOff x="6450723" y="3370100"/>
              <a:chExt cx="440316" cy="440316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5A0C78CB-C1E9-92C9-FEAD-CFB13858348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50723" y="3370100"/>
                <a:ext cx="440316" cy="44031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schemeClr val="bg1"/>
                  </a:solidFill>
                  <a:latin typeface="Source Sans 3" panose="020B0303030403020204" pitchFamily="34" charset="0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88691DE8-0F0F-EC1F-E00E-40CDD7D147BB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6587068" y="3599063"/>
                <a:ext cx="69033" cy="69033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70A75385-EFCD-DE16-087A-A43F1E9F0D07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6659063" y="3499426"/>
                <a:ext cx="122993" cy="168670"/>
              </a:xfrm>
              <a:prstGeom prst="line">
                <a:avLst/>
              </a:prstGeom>
              <a:ln w="28575" cap="rnd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0A0ACFA-F71C-577F-D89F-08BDC61344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4630400" cy="299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0080" rtlCol="0" anchor="ctr"/>
          <a:lstStyle/>
          <a:p>
            <a:r>
              <a:rPr lang="en-US" sz="1600">
                <a:solidFill>
                  <a:schemeClr val="bg1"/>
                </a:solidFill>
              </a:rPr>
              <a:t>For instructional purposes. Delete before using.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8EEEE-F471-7D50-ECEE-45161C211B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1499" y="4146117"/>
            <a:ext cx="5357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Avoid old 3D imagery, overly-staged photos and unapproved graphics.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5DF211C-AF78-7A63-D024-77C5E28BDB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4566" y="7096907"/>
            <a:ext cx="6224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Visit the </a:t>
            </a:r>
            <a:r>
              <a:rPr lang="en-US" b="1" u="sng" kern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photography section</a:t>
            </a:r>
            <a:r>
              <a:rPr lang="en-US" b="1" kern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our brand guidelines for more guidance and download our </a:t>
            </a:r>
            <a:r>
              <a:rPr lang="en-US" b="1" u="sng" kern="0">
                <a:solidFill>
                  <a:schemeClr val="accent6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 photography here</a:t>
            </a:r>
            <a:r>
              <a:rPr lang="en-US" b="1">
                <a:solidFill>
                  <a:schemeClr val="accent6"/>
                </a:solidFill>
                <a:effectLst/>
              </a:rPr>
              <a:t> </a:t>
            </a:r>
            <a:endParaRPr lang="en-US" b="1">
              <a:solidFill>
                <a:schemeClr val="accent6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6221F6-A856-9434-5BD4-D65BE6F7F9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29767" y="7096906"/>
            <a:ext cx="6203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0">
                <a:latin typeface="Source Sans Pro" panose="020B0503030403020204" pitchFamily="34" charset="0"/>
                <a:cs typeface="Times New Roman" panose="02020603050405020304" pitchFamily="18" charset="0"/>
              </a:rPr>
              <a:t>&gt; Visit the </a:t>
            </a:r>
            <a:r>
              <a:rPr lang="en-US" b="1" kern="0">
                <a:solidFill>
                  <a:schemeClr val="accent6"/>
                </a:solidFill>
                <a:latin typeface="Source Sans Pro" panose="020B050303040302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iconography section</a:t>
            </a:r>
            <a:r>
              <a:rPr lang="en-US" b="1" kern="0">
                <a:solidFill>
                  <a:schemeClr val="accent6"/>
                </a:solidFill>
                <a:latin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kern="0">
                <a:latin typeface="Source Sans Pro" panose="020B0503030403020204" pitchFamily="34" charset="0"/>
                <a:cs typeface="Times New Roman" panose="02020603050405020304" pitchFamily="18" charset="0"/>
              </a:rPr>
              <a:t>of our brand guidelines for more guidance </a:t>
            </a:r>
          </a:p>
        </p:txBody>
      </p:sp>
    </p:spTree>
    <p:extLst>
      <p:ext uri="{BB962C8B-B14F-4D97-AF65-F5344CB8AC3E}">
        <p14:creationId xmlns:p14="http://schemas.microsoft.com/office/powerpoint/2010/main" val="31472682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E977B25-3801-CDA6-6B26-5CF0AE786801}"/>
              </a:ext>
            </a:extLst>
          </p:cNvPr>
          <p:cNvSpPr/>
          <p:nvPr/>
        </p:nvSpPr>
        <p:spPr>
          <a:xfrm>
            <a:off x="5301790" y="1671116"/>
            <a:ext cx="4000501" cy="2676145"/>
          </a:xfrm>
          <a:prstGeom prst="roundRect">
            <a:avLst>
              <a:gd name="adj" fmla="val 120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A2DA164-EC33-6D53-6B43-2E7E98770B29}"/>
              </a:ext>
            </a:extLst>
          </p:cNvPr>
          <p:cNvSpPr/>
          <p:nvPr/>
        </p:nvSpPr>
        <p:spPr>
          <a:xfrm>
            <a:off x="545182" y="1671116"/>
            <a:ext cx="4000501" cy="2676145"/>
          </a:xfrm>
          <a:prstGeom prst="roundRect">
            <a:avLst>
              <a:gd name="adj" fmla="val 12066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78B0E3D0-C14E-377B-9978-6B9F23AE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Six points layout. Type a headline here.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0C44E902-BC76-1A67-04D3-FA2C7DDA5C0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34287" y="5224400"/>
            <a:ext cx="3622291" cy="830997"/>
          </a:xfrm>
        </p:spPr>
        <p:txBody>
          <a:bodyPr/>
          <a:lstStyle/>
          <a:p>
            <a:r>
              <a:rPr lang="en-US"/>
              <a:t>Can you move any text to the talk-track?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D98B0EC0-C2D2-1099-5D81-263B6D8D9AAF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0252626" y="5224400"/>
            <a:ext cx="3622291" cy="830997"/>
          </a:xfrm>
        </p:spPr>
        <p:txBody>
          <a:bodyPr/>
          <a:lstStyle/>
          <a:p>
            <a:r>
              <a:rPr lang="en-US"/>
              <a:t>Is anything on the </a:t>
            </a:r>
            <a:br>
              <a:rPr lang="en-US"/>
            </a:br>
            <a:r>
              <a:rPr lang="en-US"/>
              <a:t>slide redundant?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A1DF445D-ECF6-1643-2D1A-448C9FF2F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287" y="1921277"/>
            <a:ext cx="3622291" cy="830997"/>
          </a:xfrm>
        </p:spPr>
        <p:txBody>
          <a:bodyPr/>
          <a:lstStyle/>
          <a:p>
            <a:r>
              <a:rPr lang="en-US"/>
              <a:t>Concise subheading here.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FA3BC343-32F1-EB4B-9DA4-7739762592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90895" y="1921277"/>
            <a:ext cx="3622291" cy="830997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Keep each point short </a:t>
            </a:r>
            <a:br>
              <a:rPr lang="en-US">
                <a:solidFill>
                  <a:schemeClr val="accent3"/>
                </a:solidFill>
              </a:rPr>
            </a:br>
            <a:r>
              <a:rPr lang="en-US">
                <a:solidFill>
                  <a:schemeClr val="accent3"/>
                </a:solidFill>
              </a:rPr>
              <a:t>and sweet.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82195508-1604-C5CE-2153-54DF325582D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0252626" y="1921277"/>
            <a:ext cx="3622291" cy="830997"/>
          </a:xfrm>
        </p:spPr>
        <p:txBody>
          <a:bodyPr/>
          <a:lstStyle/>
          <a:p>
            <a:r>
              <a:rPr lang="en-US"/>
              <a:t>Is the info relevant to </a:t>
            </a:r>
            <a:br>
              <a:rPr lang="en-US"/>
            </a:br>
            <a:r>
              <a:rPr lang="en-US"/>
              <a:t>the audience?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AA61DB-592D-6BC1-5C62-865323EC1A3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10252626" y="6405402"/>
            <a:ext cx="3622291" cy="584775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CF9CB93-731D-D5D8-0F89-D521002459F7}"/>
              </a:ext>
            </a:extLst>
          </p:cNvPr>
          <p:cNvSpPr/>
          <p:nvPr/>
        </p:nvSpPr>
        <p:spPr>
          <a:xfrm>
            <a:off x="10063521" y="1671116"/>
            <a:ext cx="4000501" cy="2676145"/>
          </a:xfrm>
          <a:prstGeom prst="roundRect">
            <a:avLst>
              <a:gd name="adj" fmla="val 12066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A0FE823-FEBC-776F-25AF-ED7A07B0ECCA}"/>
              </a:ext>
            </a:extLst>
          </p:cNvPr>
          <p:cNvSpPr/>
          <p:nvPr/>
        </p:nvSpPr>
        <p:spPr>
          <a:xfrm>
            <a:off x="545182" y="4981955"/>
            <a:ext cx="4000501" cy="2676145"/>
          </a:xfrm>
          <a:prstGeom prst="roundRect">
            <a:avLst>
              <a:gd name="adj" fmla="val 12066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B32C410-19DB-11CE-FBC5-BB89B105ED2B}"/>
              </a:ext>
            </a:extLst>
          </p:cNvPr>
          <p:cNvSpPr/>
          <p:nvPr/>
        </p:nvSpPr>
        <p:spPr>
          <a:xfrm>
            <a:off x="5301790" y="4981955"/>
            <a:ext cx="4000501" cy="2676145"/>
          </a:xfrm>
          <a:prstGeom prst="roundRect">
            <a:avLst>
              <a:gd name="adj" fmla="val 12066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3C8FAC1-DAAE-31FF-9450-0BF67A19FB48}"/>
              </a:ext>
            </a:extLst>
          </p:cNvPr>
          <p:cNvSpPr/>
          <p:nvPr/>
        </p:nvSpPr>
        <p:spPr>
          <a:xfrm>
            <a:off x="10063521" y="4981955"/>
            <a:ext cx="4000501" cy="2676145"/>
          </a:xfrm>
          <a:prstGeom prst="roundRect">
            <a:avLst>
              <a:gd name="adj" fmla="val 12066"/>
            </a:avLst>
          </a:prstGeom>
          <a:noFill/>
          <a:ln>
            <a:solidFill>
              <a:srgbClr val="B097D2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C69AB5-2703-3118-1D38-34E727BA47EA}"/>
              </a:ext>
            </a:extLst>
          </p:cNvPr>
          <p:cNvGrpSpPr/>
          <p:nvPr/>
        </p:nvGrpSpPr>
        <p:grpSpPr>
          <a:xfrm>
            <a:off x="8133426" y="599566"/>
            <a:ext cx="6072338" cy="2849042"/>
            <a:chOff x="3378217" y="1171675"/>
            <a:chExt cx="6072338" cy="2849042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9F142517-3A67-73E6-6832-AA5D42A1DED4}"/>
                </a:ext>
              </a:extLst>
            </p:cNvPr>
            <p:cNvSpPr/>
            <p:nvPr/>
          </p:nvSpPr>
          <p:spPr>
            <a:xfrm rot="408425" flipH="1">
              <a:off x="3378217" y="1486919"/>
              <a:ext cx="3421448" cy="2533798"/>
            </a:xfrm>
            <a:prstGeom prst="arc">
              <a:avLst>
                <a:gd name="adj1" fmla="val 18694219"/>
                <a:gd name="adj2" fmla="val 20731406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8F63B7-0A3C-6BE4-D18E-8A400D79701E}"/>
                </a:ext>
              </a:extLst>
            </p:cNvPr>
            <p:cNvSpPr txBox="1"/>
            <p:nvPr/>
          </p:nvSpPr>
          <p:spPr>
            <a:xfrm>
              <a:off x="4363960" y="1171675"/>
              <a:ext cx="508659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>
                  <a:latin typeface="Source Sans 3" panose="020B0303030403020204" pitchFamily="34" charset="0"/>
                </a:rPr>
                <a:t>Right click on the box &gt; </a:t>
              </a:r>
              <a:r>
                <a:rPr lang="en-US" sz="1600" b="1">
                  <a:latin typeface="Source Sans 3" panose="020B0303030403020204" pitchFamily="34" charset="0"/>
                </a:rPr>
                <a:t>Format Shape </a:t>
              </a:r>
              <a:r>
                <a:rPr lang="en-US" sz="1600">
                  <a:latin typeface="Source Sans 3" panose="020B0303030403020204" pitchFamily="34" charset="0"/>
                </a:rPr>
                <a:t>&gt; </a:t>
              </a:r>
              <a:r>
                <a:rPr lang="en-US" sz="1600" b="1">
                  <a:latin typeface="Source Sans 3" panose="020B0303030403020204" pitchFamily="34" charset="0"/>
                </a:rPr>
                <a:t>Fill</a:t>
              </a:r>
              <a:r>
                <a:rPr lang="en-US" sz="1600">
                  <a:latin typeface="Source Sans 3" panose="020B0303030403020204" pitchFamily="34" charset="0"/>
                </a:rPr>
                <a:t> to change the color. Use purple to highlight the most important info.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FAF6E3-C806-CC43-D086-FBD2EA5E49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34287" y="3098786"/>
            <a:ext cx="3622291" cy="584775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9E4CDD-217B-8990-9F28-669B190B43CB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734287" y="6405402"/>
            <a:ext cx="3622291" cy="584775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5DBB39-DFC4-665B-0BBA-89782D6CB501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5490895" y="6405402"/>
            <a:ext cx="3622291" cy="584775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F650D69-E68A-67A2-FC35-C75085FCD87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0252626" y="3098786"/>
            <a:ext cx="3622291" cy="830997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102CF4A-117D-46AA-9680-6AF24CB6831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490895" y="3098786"/>
            <a:ext cx="3622291" cy="58477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Lorem ipsum dolor sit </a:t>
            </a:r>
            <a:r>
              <a:rPr lang="en-US" err="1">
                <a:solidFill>
                  <a:schemeClr val="bg1"/>
                </a:solidFill>
              </a:rPr>
              <a:t>amet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consectetuer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adipiscing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elit</a:t>
            </a:r>
            <a:r>
              <a:rPr lang="en-US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D3C02A6-DCAE-EB25-2F9F-083B0EB597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37EE209-A3B1-0FEF-1157-2B212A790D71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475837" y="5224400"/>
            <a:ext cx="3622291" cy="830997"/>
          </a:xfrm>
        </p:spPr>
        <p:txBody>
          <a:bodyPr/>
          <a:lstStyle/>
          <a:p>
            <a:r>
              <a:rPr lang="en-US"/>
              <a:t>Are you speaking in the Brand Voice?</a:t>
            </a:r>
          </a:p>
        </p:txBody>
      </p:sp>
    </p:spTree>
    <p:extLst>
      <p:ext uri="{BB962C8B-B14F-4D97-AF65-F5344CB8AC3E}">
        <p14:creationId xmlns:p14="http://schemas.microsoft.com/office/powerpoint/2010/main" val="39409209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013918D-26AE-39D5-D8F8-4E80619AB128}"/>
              </a:ext>
            </a:extLst>
          </p:cNvPr>
          <p:cNvSpPr/>
          <p:nvPr/>
        </p:nvSpPr>
        <p:spPr>
          <a:xfrm>
            <a:off x="8864164" y="5047029"/>
            <a:ext cx="5194735" cy="2611071"/>
          </a:xfrm>
          <a:prstGeom prst="roundRect">
            <a:avLst>
              <a:gd name="adj" fmla="val 133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B1336D4-C8BD-3165-778D-1D95B85DADA1}"/>
              </a:ext>
            </a:extLst>
          </p:cNvPr>
          <p:cNvSpPr/>
          <p:nvPr/>
        </p:nvSpPr>
        <p:spPr>
          <a:xfrm>
            <a:off x="8864164" y="2070655"/>
            <a:ext cx="5194735" cy="2611071"/>
          </a:xfrm>
          <a:prstGeom prst="roundRect">
            <a:avLst>
              <a:gd name="adj" fmla="val 133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E2CC3DB-B9F5-4724-4DB7-F063C1675406}"/>
              </a:ext>
            </a:extLst>
          </p:cNvPr>
          <p:cNvSpPr/>
          <p:nvPr/>
        </p:nvSpPr>
        <p:spPr>
          <a:xfrm>
            <a:off x="571499" y="5047029"/>
            <a:ext cx="3368888" cy="2611071"/>
          </a:xfrm>
          <a:prstGeom prst="roundRect">
            <a:avLst>
              <a:gd name="adj" fmla="val 1339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8E0B368-E55D-82CD-23B7-046CF2AB7A38}"/>
              </a:ext>
            </a:extLst>
          </p:cNvPr>
          <p:cNvSpPr/>
          <p:nvPr/>
        </p:nvSpPr>
        <p:spPr>
          <a:xfrm>
            <a:off x="571499" y="2070656"/>
            <a:ext cx="3368888" cy="2611071"/>
          </a:xfrm>
          <a:prstGeom prst="roundRect">
            <a:avLst>
              <a:gd name="adj" fmla="val 1339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9DCFC77-5B6A-D8F7-84B5-43CBC6429A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0400" y="2070656"/>
            <a:ext cx="3894138" cy="5587444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FA4F215-03B9-D1B1-4712-CDB982E587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666446C-036F-F9A8-AD77-7295150A340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351691" y="5331125"/>
            <a:ext cx="4261379" cy="189781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Move, stretch, and duplicate the boxes as needed. To change the color, right click &gt; </a:t>
            </a:r>
            <a:r>
              <a:rPr lang="en-US" b="1">
                <a:solidFill>
                  <a:schemeClr val="accent3"/>
                </a:solidFill>
              </a:rPr>
              <a:t>Format Shape </a:t>
            </a:r>
            <a:r>
              <a:rPr lang="en-US">
                <a:solidFill>
                  <a:schemeClr val="bg1"/>
                </a:solidFill>
              </a:rPr>
              <a:t>&gt; </a:t>
            </a:r>
            <a:r>
              <a:rPr lang="en-US" b="1">
                <a:solidFill>
                  <a:schemeClr val="accent3"/>
                </a:solidFill>
              </a:rPr>
              <a:t>Shape Options </a:t>
            </a:r>
            <a:r>
              <a:rPr lang="en-US">
                <a:solidFill>
                  <a:schemeClr val="bg1"/>
                </a:solidFill>
              </a:rPr>
              <a:t>&gt; </a:t>
            </a:r>
            <a:r>
              <a:rPr lang="en-US" b="1">
                <a:solidFill>
                  <a:schemeClr val="accent3"/>
                </a:solidFill>
              </a:rPr>
              <a:t>Solid Fill.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3939E71-755E-D825-3DBB-1117CB0D695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A1995AC-C22A-C0B9-2911-19FAFA3C71B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E8B8DC06-B248-6E7A-8E24-3D60F5B857E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F9B9992-180C-0093-6E69-561B9AAC4EF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Lorem ipsum dolor sit amet, consectetuer adipiscing elit.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4338682-99B9-9E14-4A8C-E7E8BBA5F7C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351691" y="2352165"/>
            <a:ext cx="4261379" cy="1469231"/>
          </a:xfrm>
        </p:spPr>
        <p:txBody>
          <a:bodyPr/>
          <a:lstStyle/>
          <a:p>
            <a:r>
              <a:rPr lang="en-US"/>
              <a:t>“Lorem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Aenean.”</a:t>
            </a:r>
            <a:br>
              <a:rPr lang="en-US"/>
            </a:br>
            <a:br>
              <a:rPr lang="en-US"/>
            </a:br>
            <a:endParaRPr lang="en-US"/>
          </a:p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E961815-08F6-93FA-801C-9C6004F5645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/>
              <a:t>–Name, title, affiliation</a:t>
            </a:r>
          </a:p>
        </p:txBody>
      </p:sp>
      <p:sp>
        <p:nvSpPr>
          <p:cNvPr id="44" name="Title 43">
            <a:extLst>
              <a:ext uri="{FF2B5EF4-FFF2-40B4-BE49-F238E27FC236}">
                <a16:creationId xmlns:a16="http://schemas.microsoft.com/office/drawing/2014/main" id="{C86E5EF8-AE89-7E32-E894-1F64395B0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Bento layout. Add content to the boxes.</a:t>
            </a:r>
          </a:p>
        </p:txBody>
      </p:sp>
    </p:spTree>
    <p:extLst>
      <p:ext uri="{BB962C8B-B14F-4D97-AF65-F5344CB8AC3E}">
        <p14:creationId xmlns:p14="http://schemas.microsoft.com/office/powerpoint/2010/main" val="19004724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FD21A2F-E03C-0FB2-9561-9C939A52551B}"/>
              </a:ext>
            </a:extLst>
          </p:cNvPr>
          <p:cNvSpPr/>
          <p:nvPr/>
        </p:nvSpPr>
        <p:spPr>
          <a:xfrm>
            <a:off x="5364818" y="510311"/>
            <a:ext cx="3728382" cy="7147787"/>
          </a:xfrm>
          <a:prstGeom prst="roundRect">
            <a:avLst>
              <a:gd name="adj" fmla="val 87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07EA7AF-3C1D-A69B-1AE3-325E117C5DF7}"/>
              </a:ext>
            </a:extLst>
          </p:cNvPr>
          <p:cNvSpPr/>
          <p:nvPr/>
        </p:nvSpPr>
        <p:spPr>
          <a:xfrm>
            <a:off x="9614549" y="4136141"/>
            <a:ext cx="4444351" cy="3521958"/>
          </a:xfrm>
          <a:prstGeom prst="roundRect">
            <a:avLst>
              <a:gd name="adj" fmla="val 107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5408B87-FB25-CB4B-2ED4-8194EC2F5FBE}"/>
              </a:ext>
            </a:extLst>
          </p:cNvPr>
          <p:cNvSpPr/>
          <p:nvPr/>
        </p:nvSpPr>
        <p:spPr>
          <a:xfrm>
            <a:off x="9614549" y="510312"/>
            <a:ext cx="4444351" cy="3243250"/>
          </a:xfrm>
          <a:prstGeom prst="roundRect">
            <a:avLst>
              <a:gd name="adj" fmla="val 1078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D2A28A8-96C9-0F51-2A78-62CBE3798647}"/>
              </a:ext>
            </a:extLst>
          </p:cNvPr>
          <p:cNvSpPr/>
          <p:nvPr/>
        </p:nvSpPr>
        <p:spPr>
          <a:xfrm>
            <a:off x="548640" y="3357032"/>
            <a:ext cx="4311227" cy="4301067"/>
          </a:xfrm>
          <a:prstGeom prst="roundRect">
            <a:avLst>
              <a:gd name="adj" fmla="val 10243"/>
            </a:avLst>
          </a:prstGeom>
          <a:solidFill>
            <a:srgbClr val="160F4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F5B1059-73EC-792B-462D-475585AA3249}"/>
              </a:ext>
            </a:extLst>
          </p:cNvPr>
          <p:cNvSpPr/>
          <p:nvPr/>
        </p:nvSpPr>
        <p:spPr>
          <a:xfrm>
            <a:off x="548640" y="495300"/>
            <a:ext cx="4311227" cy="2522890"/>
          </a:xfrm>
          <a:prstGeom prst="roundRect">
            <a:avLst>
              <a:gd name="adj" fmla="val 133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471607-3EB4-7AA5-C37D-F72BB1BEA9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9A46D-81D4-5206-7A3E-AFEDEA272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12CEF21-5A00-45F7-3879-C1D1B89058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Subheading goes here if necessary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6C1B529-0243-9DD7-8544-59FAC07009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ALL CAPS EYEBROW TEXT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37240B1-C8BB-F000-3476-5CACD9B3ED5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Bento layout. Add content to the boxes.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1E99131-368A-79B0-8E06-2924882ACA7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XX%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686AA4C-8321-7EB6-604F-1055E3921A3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Lorem ipsum dolor sit </a:t>
            </a:r>
            <a:r>
              <a:rPr lang="en-US" err="1">
                <a:solidFill>
                  <a:schemeClr val="tx1"/>
                </a:solidFill>
              </a:rPr>
              <a:t>amet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err="1">
                <a:solidFill>
                  <a:schemeClr val="tx1"/>
                </a:solidFill>
              </a:rPr>
              <a:t>consectetuer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adipiscing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elit</a:t>
            </a:r>
            <a:endParaRPr 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C4DC3C8-5348-5042-9562-7E8322FB13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“Lorem ipsum dolor sit </a:t>
            </a:r>
            <a:r>
              <a:rPr lang="en-US" err="1">
                <a:solidFill>
                  <a:schemeClr val="tx1"/>
                </a:solidFill>
              </a:rPr>
              <a:t>amet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err="1">
                <a:solidFill>
                  <a:schemeClr val="tx1"/>
                </a:solidFill>
              </a:rPr>
              <a:t>consectetuer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adipiscing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elit</a:t>
            </a:r>
            <a:r>
              <a:rPr lang="en-US">
                <a:solidFill>
                  <a:schemeClr val="tx1"/>
                </a:solidFill>
              </a:rPr>
              <a:t>. Aenean </a:t>
            </a:r>
            <a:r>
              <a:rPr lang="en-US" err="1">
                <a:solidFill>
                  <a:schemeClr val="tx1"/>
                </a:solidFill>
              </a:rPr>
              <a:t>commodo</a:t>
            </a:r>
            <a:r>
              <a:rPr lang="en-US">
                <a:solidFill>
                  <a:schemeClr val="tx1"/>
                </a:solidFill>
              </a:rPr>
              <a:t> ligula.”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700ED56-DD30-0D5B-2E77-FBF0A7ADF07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–Name, title, affiliation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FD9AE350-28A4-97DC-AB40-EEA00E1727A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Move, stretch, and duplicate the boxes as needed. To change the color, right click &gt; </a:t>
            </a:r>
            <a:r>
              <a:rPr lang="en-US" b="1">
                <a:solidFill>
                  <a:schemeClr val="accent3"/>
                </a:solidFill>
              </a:rPr>
              <a:t>Format Shape </a:t>
            </a:r>
            <a:r>
              <a:rPr lang="en-US"/>
              <a:t>&gt; </a:t>
            </a:r>
            <a:r>
              <a:rPr lang="en-US" b="1">
                <a:solidFill>
                  <a:schemeClr val="accent3"/>
                </a:solidFill>
              </a:rPr>
              <a:t>Shape Options </a:t>
            </a:r>
            <a:r>
              <a:rPr lang="en-US"/>
              <a:t>&gt; </a:t>
            </a:r>
            <a:r>
              <a:rPr lang="en-US" b="1">
                <a:solidFill>
                  <a:schemeClr val="accent3"/>
                </a:solidFill>
              </a:rPr>
              <a:t>Solid Fill.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F975B7A-5F8E-3045-A941-25FD795D7B7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6BA44-FF40-00A6-4534-51A7ABB8D6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716588" y="5124691"/>
            <a:ext cx="3040062" cy="196130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Supporting text here…</a:t>
            </a:r>
          </a:p>
          <a:p>
            <a:r>
              <a:rPr lang="en-US">
                <a:solidFill>
                  <a:schemeClr val="tx1"/>
                </a:solidFill>
              </a:rPr>
              <a:t>…</a:t>
            </a:r>
          </a:p>
          <a:p>
            <a:r>
              <a:rPr lang="en-US">
                <a:solidFill>
                  <a:schemeClr val="tx1"/>
                </a:solidFill>
              </a:rPr>
              <a:t>…</a:t>
            </a:r>
          </a:p>
          <a:p>
            <a:r>
              <a:rPr lang="en-US">
                <a:solidFill>
                  <a:schemeClr val="tx1"/>
                </a:solidFill>
              </a:rPr>
              <a:t>…</a:t>
            </a:r>
          </a:p>
          <a:p>
            <a:r>
              <a:rPr lang="en-US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371317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B94110F-990A-4D99-8EDE-77EFDC5836F0}"/>
              </a:ext>
            </a:extLst>
          </p:cNvPr>
          <p:cNvSpPr/>
          <p:nvPr/>
        </p:nvSpPr>
        <p:spPr>
          <a:xfrm>
            <a:off x="9614549" y="510312"/>
            <a:ext cx="4444351" cy="3243250"/>
          </a:xfrm>
          <a:prstGeom prst="roundRect">
            <a:avLst>
              <a:gd name="adj" fmla="val 1078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643C816-9762-46C9-9832-CEB89DBE9338}"/>
              </a:ext>
            </a:extLst>
          </p:cNvPr>
          <p:cNvSpPr/>
          <p:nvPr/>
        </p:nvSpPr>
        <p:spPr>
          <a:xfrm>
            <a:off x="548640" y="3357032"/>
            <a:ext cx="4311227" cy="4301067"/>
          </a:xfrm>
          <a:prstGeom prst="roundRect">
            <a:avLst>
              <a:gd name="adj" fmla="val 1024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238FF6C-1551-618D-2A90-796DBD8CEABB}"/>
              </a:ext>
            </a:extLst>
          </p:cNvPr>
          <p:cNvSpPr/>
          <p:nvPr/>
        </p:nvSpPr>
        <p:spPr>
          <a:xfrm>
            <a:off x="548640" y="495300"/>
            <a:ext cx="4311227" cy="2522890"/>
          </a:xfrm>
          <a:prstGeom prst="roundRect">
            <a:avLst>
              <a:gd name="adj" fmla="val 133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CAD857F-B85C-97C8-CF59-B26E77425DBC}"/>
              </a:ext>
            </a:extLst>
          </p:cNvPr>
          <p:cNvSpPr/>
          <p:nvPr/>
        </p:nvSpPr>
        <p:spPr>
          <a:xfrm>
            <a:off x="9614549" y="4136141"/>
            <a:ext cx="4444351" cy="3521958"/>
          </a:xfrm>
          <a:prstGeom prst="roundRect">
            <a:avLst>
              <a:gd name="adj" fmla="val 1078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4711D8-1526-1812-1334-F419D0B8AD6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898474" y="5075114"/>
            <a:ext cx="4163979" cy="2548978"/>
            <a:chOff x="13827829" y="4006797"/>
            <a:chExt cx="4163979" cy="2548978"/>
          </a:xfrm>
        </p:grpSpPr>
        <p:pic>
          <p:nvPicPr>
            <p:cNvPr id="65" name="Picture 64" descr="A map of the world&#10;&#10;AI-generated content may be incorrect.">
              <a:extLst>
                <a:ext uri="{FF2B5EF4-FFF2-40B4-BE49-F238E27FC236}">
                  <a16:creationId xmlns:a16="http://schemas.microsoft.com/office/drawing/2014/main" id="{7C96F95F-F17F-A32F-67D7-18CFE92AD23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screen">
              <a:alphaModFix amt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92288" y="4626082"/>
              <a:ext cx="3099520" cy="1924084"/>
            </a:xfrm>
            <a:prstGeom prst="rect">
              <a:avLst/>
            </a:prstGeom>
          </p:spPr>
        </p:pic>
        <p:pic>
          <p:nvPicPr>
            <p:cNvPr id="9" name="Picture 8" descr="A planet earth with lights and cities&#10;&#10;AI-generated content may be incorrect.">
              <a:extLst>
                <a:ext uri="{FF2B5EF4-FFF2-40B4-BE49-F238E27FC236}">
                  <a16:creationId xmlns:a16="http://schemas.microsoft.com/office/drawing/2014/main" id="{767600E9-081A-E640-1C17-83A68847010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 cstate="screen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-29638"/>
            <a:stretch/>
          </p:blipFill>
          <p:spPr>
            <a:xfrm>
              <a:off x="13827829" y="4006797"/>
              <a:ext cx="4163979" cy="2548978"/>
            </a:xfrm>
            <a:prstGeom prst="roundRect">
              <a:avLst/>
            </a:prstGeom>
          </p:spPr>
        </p:pic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FC2571-8FED-E18D-F5C3-6325B5056E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806B9DD-BF18-4D23-3F65-0A6EA4D0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Bento layout. Add content to the boxes.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90E8EDD-AA52-091F-6D05-52E3D58148C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“Lorem ipsum dolor sit </a:t>
            </a:r>
            <a:r>
              <a:rPr lang="en-US" err="1">
                <a:solidFill>
                  <a:schemeClr val="tx1"/>
                </a:solidFill>
              </a:rPr>
              <a:t>amet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err="1">
                <a:solidFill>
                  <a:schemeClr val="tx1"/>
                </a:solidFill>
              </a:rPr>
              <a:t>consectetuer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adipiscing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elit</a:t>
            </a:r>
            <a:r>
              <a:rPr lang="en-US">
                <a:solidFill>
                  <a:schemeClr val="tx1"/>
                </a:solidFill>
              </a:rPr>
              <a:t>. Aenean </a:t>
            </a:r>
            <a:r>
              <a:rPr lang="en-US" err="1">
                <a:solidFill>
                  <a:schemeClr val="tx1"/>
                </a:solidFill>
              </a:rPr>
              <a:t>commodo</a:t>
            </a:r>
            <a:r>
              <a:rPr lang="en-US">
                <a:solidFill>
                  <a:schemeClr val="tx1"/>
                </a:solidFill>
              </a:rPr>
              <a:t> ligula.”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BB9C3CDC-F798-30CB-8B9B-CAA03A998ED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–Name, title, affiliation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94D52AF-A6D6-8D35-E11A-C15FC9E7A4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491CF4-86D9-AB13-7570-47B8A453B3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Move, stretch, and duplicate the boxes as needed. To change the color, right click &gt; </a:t>
            </a:r>
            <a:r>
              <a:rPr lang="en-US" b="1">
                <a:solidFill>
                  <a:schemeClr val="accent1"/>
                </a:solidFill>
              </a:rPr>
              <a:t>Format Shape </a:t>
            </a:r>
            <a:r>
              <a:rPr lang="en-US">
                <a:solidFill>
                  <a:schemeClr val="tx1"/>
                </a:solidFill>
              </a:rPr>
              <a:t>&gt; </a:t>
            </a:r>
            <a:r>
              <a:rPr lang="en-US" b="1">
                <a:solidFill>
                  <a:schemeClr val="accent1"/>
                </a:solidFill>
              </a:rPr>
              <a:t>Shape Options </a:t>
            </a:r>
            <a:r>
              <a:rPr lang="en-US">
                <a:solidFill>
                  <a:schemeClr val="tx1"/>
                </a:solidFill>
              </a:rPr>
              <a:t>&gt; </a:t>
            </a:r>
            <a:r>
              <a:rPr lang="en-US" b="1">
                <a:solidFill>
                  <a:schemeClr val="accent1"/>
                </a:solidFill>
              </a:rPr>
              <a:t>Solid Fill.</a:t>
            </a:r>
          </a:p>
          <a:p>
            <a:pPr>
              <a:lnSpc>
                <a:spcPct val="10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7EBF1EA-E29D-2C06-8061-D34AE7BB243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XX%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6E86259-7B84-CFDC-6D24-AC8DCEC18BF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242065F-EDBC-5BBE-127E-4259F25CE66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178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BB5AA1-A417-BA71-C977-4626C9114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F1B4920-E01E-94CB-55C0-C31FBC2C59AD}"/>
              </a:ext>
            </a:extLst>
          </p:cNvPr>
          <p:cNvSpPr/>
          <p:nvPr/>
        </p:nvSpPr>
        <p:spPr>
          <a:xfrm>
            <a:off x="4457535" y="4401654"/>
            <a:ext cx="3450332" cy="3256445"/>
          </a:xfrm>
          <a:prstGeom prst="roundRect">
            <a:avLst>
              <a:gd name="adj" fmla="val 10822"/>
            </a:avLst>
          </a:prstGeom>
          <a:solidFill>
            <a:srgbClr val="160F4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7BD9F17-3808-A932-2EC3-0DF95EFDBAED}"/>
              </a:ext>
            </a:extLst>
          </p:cNvPr>
          <p:cNvSpPr/>
          <p:nvPr/>
        </p:nvSpPr>
        <p:spPr>
          <a:xfrm>
            <a:off x="548640" y="495299"/>
            <a:ext cx="7359227" cy="3332647"/>
          </a:xfrm>
          <a:prstGeom prst="roundRect">
            <a:avLst>
              <a:gd name="adj" fmla="val 98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6A32EC0-3E2D-FF74-46EB-0D76AB1E89E6}"/>
              </a:ext>
            </a:extLst>
          </p:cNvPr>
          <p:cNvSpPr/>
          <p:nvPr/>
        </p:nvSpPr>
        <p:spPr>
          <a:xfrm>
            <a:off x="8500532" y="495299"/>
            <a:ext cx="5558367" cy="7162799"/>
          </a:xfrm>
          <a:prstGeom prst="roundRect">
            <a:avLst>
              <a:gd name="adj" fmla="val 64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9C8AF2-7CA9-85A8-55E7-34C7803A9A9F}"/>
              </a:ext>
            </a:extLst>
          </p:cNvPr>
          <p:cNvSpPr/>
          <p:nvPr/>
        </p:nvSpPr>
        <p:spPr>
          <a:xfrm>
            <a:off x="548640" y="4401654"/>
            <a:ext cx="3450332" cy="3256445"/>
          </a:xfrm>
          <a:prstGeom prst="roundRect">
            <a:avLst>
              <a:gd name="adj" fmla="val 10822"/>
            </a:avLst>
          </a:prstGeom>
          <a:solidFill>
            <a:srgbClr val="160F4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930A30-9EAB-40DB-2135-F62F2A111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C41D3-BA74-8C8D-A7EE-9D9A373330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040A12A0-3400-47CD-91F4-ACFA3A7A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Subheading goes here </a:t>
            </a:r>
            <a:br>
              <a:rPr lang="en-US">
                <a:solidFill>
                  <a:schemeClr val="accent1"/>
                </a:solidFill>
              </a:rPr>
            </a:br>
            <a:r>
              <a:rPr lang="en-US">
                <a:solidFill>
                  <a:schemeClr val="accent1"/>
                </a:solidFill>
              </a:rPr>
              <a:t>if necessary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EB6E419-4C6D-074E-244E-A4E62F1E2D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ource Sans 3" panose="020B0303030403020204" pitchFamily="34" charset="0"/>
              </a:rPr>
              <a:t>ALL CAPS EYEBROW TEXT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F321B65-81A4-6E4E-F3AF-CCC75811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Bento box layout. Type a headline here.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6A71234-1412-DB3F-3033-A2E1DE8D7BC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D630CE0F-191E-AD0B-67B4-09808A4C3B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XX%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6C5DB8EE-471D-45F7-99F4-30EFD531FD9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7AD4D743-928B-B92D-09D2-FC4BE4B7EAC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Lorem ipsum dolor sit amet, consectetuer adipiscing elit</a:t>
            </a: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ED98ED94-9EC7-623B-2BAF-2971D50714F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Move, stretch, and duplicate the boxes as needed. To change the color, right click &gt; </a:t>
            </a:r>
            <a:r>
              <a:rPr lang="en-US" b="1">
                <a:solidFill>
                  <a:schemeClr val="accent1"/>
                </a:solidFill>
              </a:rPr>
              <a:t>Format Shape </a:t>
            </a:r>
            <a:r>
              <a:rPr lang="en-US">
                <a:solidFill>
                  <a:schemeClr val="tx1"/>
                </a:solidFill>
              </a:rPr>
              <a:t>&gt; </a:t>
            </a:r>
            <a:r>
              <a:rPr lang="en-US" b="1">
                <a:solidFill>
                  <a:schemeClr val="accent1"/>
                </a:solidFill>
              </a:rPr>
              <a:t>Shape Options </a:t>
            </a:r>
            <a:r>
              <a:rPr lang="en-US">
                <a:solidFill>
                  <a:schemeClr val="tx1"/>
                </a:solidFill>
              </a:rPr>
              <a:t>&gt; </a:t>
            </a:r>
            <a:r>
              <a:rPr lang="en-US" b="1">
                <a:solidFill>
                  <a:schemeClr val="accent1"/>
                </a:solidFill>
              </a:rPr>
              <a:t>Solid Fill.</a:t>
            </a:r>
          </a:p>
          <a:p>
            <a:pPr>
              <a:lnSpc>
                <a:spcPct val="10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BDCCE-BCFD-8531-7DF0-6CDECF34249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813116" y="5746187"/>
            <a:ext cx="4938855" cy="1558119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Supporting text here…</a:t>
            </a:r>
          </a:p>
          <a:p>
            <a:r>
              <a:rPr lang="en-US">
                <a:solidFill>
                  <a:schemeClr val="tx1"/>
                </a:solidFill>
              </a:rPr>
              <a:t>…</a:t>
            </a:r>
          </a:p>
          <a:p>
            <a:r>
              <a:rPr lang="en-US">
                <a:solidFill>
                  <a:schemeClr val="tx1"/>
                </a:solidFill>
              </a:rPr>
              <a:t>…</a:t>
            </a:r>
          </a:p>
          <a:p>
            <a:r>
              <a:rPr lang="en-US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917980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A099E-468F-B1C4-D858-32CE1D11A6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02A7A3-D9F4-2D0B-62B6-1F633B3F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11D49-4066-5556-D09D-85EE7CB62EC0}"/>
              </a:ext>
            </a:extLst>
          </p:cNvPr>
          <p:cNvGrpSpPr/>
          <p:nvPr/>
        </p:nvGrpSpPr>
        <p:grpSpPr>
          <a:xfrm>
            <a:off x="8128542" y="3931920"/>
            <a:ext cx="365760" cy="2468880"/>
            <a:chOff x="9468393" y="3931920"/>
            <a:chExt cx="365760" cy="24688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4BBE4DE-D21E-8E6C-2CFE-C892F8707A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8393" y="3931920"/>
              <a:ext cx="365760" cy="365760"/>
            </a:xfrm>
            <a:prstGeom prst="ellipse">
              <a:avLst/>
            </a:prstGeom>
            <a:solidFill>
              <a:schemeClr val="bg2">
                <a:alpha val="4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F606659-C8CB-9584-5012-AC48F51ADF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1273" y="4297680"/>
              <a:ext cx="0" cy="21031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F28F240-CF3B-0E44-07BE-CAC1E4E691B5}"/>
              </a:ext>
            </a:extLst>
          </p:cNvPr>
          <p:cNvSpPr txBox="1"/>
          <p:nvPr/>
        </p:nvSpPr>
        <p:spPr>
          <a:xfrm>
            <a:off x="1028701" y="1667052"/>
            <a:ext cx="215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Source Sans 3" panose="020B0303030403020204" pitchFamily="34" charset="0"/>
              </a:rPr>
              <a:t>Subheading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96AC1-0501-E4C6-50C6-FF42D923D9BD}"/>
              </a:ext>
            </a:extLst>
          </p:cNvPr>
          <p:cNvSpPr txBox="1"/>
          <p:nvPr/>
        </p:nvSpPr>
        <p:spPr>
          <a:xfrm>
            <a:off x="3547714" y="5195505"/>
            <a:ext cx="215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Source Sans 3" panose="020B0303030403020204" pitchFamily="34" charset="0"/>
              </a:rPr>
              <a:t>Subheading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4DAC2-5FDA-FF73-EDE2-7DCA09683998}"/>
              </a:ext>
            </a:extLst>
          </p:cNvPr>
          <p:cNvSpPr txBox="1"/>
          <p:nvPr/>
        </p:nvSpPr>
        <p:spPr>
          <a:xfrm>
            <a:off x="6066728" y="1667052"/>
            <a:ext cx="215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Source Sans 3" panose="020B0303030403020204" pitchFamily="34" charset="0"/>
              </a:rPr>
              <a:t>Subheading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8F3ED8-7070-DF98-7F4F-939E6A41E181}"/>
              </a:ext>
            </a:extLst>
          </p:cNvPr>
          <p:cNvSpPr txBox="1"/>
          <p:nvPr/>
        </p:nvSpPr>
        <p:spPr>
          <a:xfrm>
            <a:off x="8677183" y="5195505"/>
            <a:ext cx="215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Source Sans 3" panose="020B0303030403020204" pitchFamily="34" charset="0"/>
              </a:rPr>
              <a:t>Subheading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2E4C9-595A-14B8-7347-A043A1263E6D}"/>
              </a:ext>
            </a:extLst>
          </p:cNvPr>
          <p:cNvSpPr txBox="1"/>
          <p:nvPr/>
        </p:nvSpPr>
        <p:spPr>
          <a:xfrm>
            <a:off x="11137777" y="1667052"/>
            <a:ext cx="2153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Source Sans 3" panose="020B0303030403020204" pitchFamily="34" charset="0"/>
              </a:rPr>
              <a:t>Subheading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CF6254-F218-604D-14B3-F33CB009E30C}"/>
              </a:ext>
            </a:extLst>
          </p:cNvPr>
          <p:cNvSpPr txBox="1"/>
          <p:nvPr/>
        </p:nvSpPr>
        <p:spPr>
          <a:xfrm>
            <a:off x="1028700" y="2216628"/>
            <a:ext cx="295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alpha val="90000"/>
                  </a:schemeClr>
                </a:solidFill>
                <a:latin typeface="Source Sans 3" panose="020B0303030403020204" pitchFamily="34" charset="0"/>
              </a:rPr>
              <a:t>Lorem ipsum dolor sit </a:t>
            </a:r>
            <a:r>
              <a:rPr lang="en-US" sz="1600" err="1">
                <a:solidFill>
                  <a:schemeClr val="tx1">
                    <a:alpha val="90000"/>
                  </a:schemeClr>
                </a:solidFill>
                <a:latin typeface="Source Sans 3" panose="020B0303030403020204" pitchFamily="34" charset="0"/>
              </a:rPr>
              <a:t>amet</a:t>
            </a:r>
            <a:r>
              <a:rPr lang="en-US" sz="1600">
                <a:solidFill>
                  <a:schemeClr val="tx1">
                    <a:alpha val="90000"/>
                  </a:schemeClr>
                </a:solidFill>
                <a:latin typeface="Source Sans 3" panose="020B0303030403020204" pitchFamily="34" charset="0"/>
              </a:rPr>
              <a:t>, </a:t>
            </a:r>
            <a:r>
              <a:rPr lang="en-US" sz="1600" err="1">
                <a:solidFill>
                  <a:schemeClr val="tx1">
                    <a:alpha val="90000"/>
                  </a:schemeClr>
                </a:solidFill>
                <a:latin typeface="Source Sans 3" panose="020B0303030403020204" pitchFamily="34" charset="0"/>
              </a:rPr>
              <a:t>consectetuer</a:t>
            </a:r>
            <a:r>
              <a:rPr lang="en-US" sz="1600">
                <a:solidFill>
                  <a:schemeClr val="tx1">
                    <a:alpha val="90000"/>
                  </a:schemeClr>
                </a:solidFill>
                <a:latin typeface="Source Sans 3" panose="020B0303030403020204" pitchFamily="34" charset="0"/>
              </a:rPr>
              <a:t> </a:t>
            </a:r>
            <a:r>
              <a:rPr lang="en-US" sz="1600" err="1">
                <a:solidFill>
                  <a:schemeClr val="tx1">
                    <a:alpha val="90000"/>
                  </a:schemeClr>
                </a:solidFill>
                <a:latin typeface="Source Sans 3" panose="020B0303030403020204" pitchFamily="34" charset="0"/>
              </a:rPr>
              <a:t>adipiscing</a:t>
            </a:r>
            <a:r>
              <a:rPr lang="en-US" sz="1600">
                <a:solidFill>
                  <a:schemeClr val="tx1">
                    <a:alpha val="90000"/>
                  </a:schemeClr>
                </a:solidFill>
                <a:latin typeface="Source Sans 3" panose="020B0303030403020204" pitchFamily="34" charset="0"/>
              </a:rPr>
              <a:t> </a:t>
            </a:r>
            <a:r>
              <a:rPr lang="en-US" sz="1600" err="1">
                <a:solidFill>
                  <a:schemeClr val="tx1">
                    <a:alpha val="90000"/>
                  </a:schemeClr>
                </a:solidFill>
                <a:latin typeface="Source Sans 3" panose="020B0303030403020204" pitchFamily="34" charset="0"/>
              </a:rPr>
              <a:t>elit</a:t>
            </a:r>
            <a:r>
              <a:rPr lang="en-US" sz="1600">
                <a:solidFill>
                  <a:schemeClr val="tx1">
                    <a:alpha val="90000"/>
                  </a:schemeClr>
                </a:solidFill>
                <a:latin typeface="Source Sans 3" panose="020B0303030403020204" pitchFamily="34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752B6E-17F6-F391-BABA-823AAB5B7B45}"/>
              </a:ext>
            </a:extLst>
          </p:cNvPr>
          <p:cNvSpPr txBox="1"/>
          <p:nvPr/>
        </p:nvSpPr>
        <p:spPr>
          <a:xfrm>
            <a:off x="3547714" y="5794438"/>
            <a:ext cx="295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alpha val="90000"/>
                  </a:schemeClr>
                </a:solidFill>
                <a:latin typeface="Source Sans 3" panose="020B0303030403020204" pitchFamily="34" charset="0"/>
              </a:rPr>
              <a:t>Lorem ipsum dolor sit amet, consectetuer adipiscing elit.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1091C8-A7D3-0925-082B-AF75BF3543DE}"/>
              </a:ext>
            </a:extLst>
          </p:cNvPr>
          <p:cNvSpPr txBox="1"/>
          <p:nvPr/>
        </p:nvSpPr>
        <p:spPr>
          <a:xfrm>
            <a:off x="6070904" y="2216628"/>
            <a:ext cx="295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alpha val="90000"/>
                  </a:schemeClr>
                </a:solidFill>
                <a:latin typeface="Source Sans 3" panose="020B0303030403020204" pitchFamily="34" charset="0"/>
              </a:rPr>
              <a:t>Lorem ipsum dolor sit amet, consectetuer adipiscing elit.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A47C12-9362-7B44-4E3B-9E0BFB47EBBC}"/>
              </a:ext>
            </a:extLst>
          </p:cNvPr>
          <p:cNvSpPr txBox="1"/>
          <p:nvPr/>
        </p:nvSpPr>
        <p:spPr>
          <a:xfrm>
            <a:off x="11137777" y="2216628"/>
            <a:ext cx="295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alpha val="90000"/>
                  </a:schemeClr>
                </a:solidFill>
                <a:latin typeface="Source Sans 3" panose="020B0303030403020204" pitchFamily="34" charset="0"/>
              </a:rPr>
              <a:t>Lorem ipsum dolor sit amet, consectetuer adipiscing elit.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0631D7-4AD3-C53D-EE1A-9714C485BC67}"/>
              </a:ext>
            </a:extLst>
          </p:cNvPr>
          <p:cNvSpPr txBox="1"/>
          <p:nvPr/>
        </p:nvSpPr>
        <p:spPr>
          <a:xfrm>
            <a:off x="8677183" y="5794438"/>
            <a:ext cx="2958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alpha val="90000"/>
                  </a:schemeClr>
                </a:solidFill>
                <a:latin typeface="Source Sans 3" panose="020B0303030403020204" pitchFamily="34" charset="0"/>
              </a:rPr>
              <a:t>Lorem ipsum dolor sit amet, consectetuer adipiscing elit.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B2AF28E-4E37-AB7E-013B-1AF7C545AC95}"/>
              </a:ext>
            </a:extLst>
          </p:cNvPr>
          <p:cNvGrpSpPr/>
          <p:nvPr/>
        </p:nvGrpSpPr>
        <p:grpSpPr>
          <a:xfrm>
            <a:off x="17948" y="3795129"/>
            <a:ext cx="14523240" cy="646331"/>
            <a:chOff x="-361188" y="3795129"/>
            <a:chExt cx="14768560" cy="646331"/>
          </a:xfrm>
        </p:grpSpPr>
        <p:sp>
          <p:nvSpPr>
            <p:cNvPr id="21" name="Chevron 20">
              <a:extLst>
                <a:ext uri="{FF2B5EF4-FFF2-40B4-BE49-F238E27FC236}">
                  <a16:creationId xmlns:a16="http://schemas.microsoft.com/office/drawing/2014/main" id="{5F8B6CBD-2281-BD4B-5103-B6A0EB1D6B15}"/>
                </a:ext>
              </a:extLst>
            </p:cNvPr>
            <p:cNvSpPr/>
            <p:nvPr/>
          </p:nvSpPr>
          <p:spPr>
            <a:xfrm>
              <a:off x="-361188" y="3795129"/>
              <a:ext cx="2538460" cy="646331"/>
            </a:xfrm>
            <a:prstGeom prst="chevron">
              <a:avLst>
                <a:gd name="adj" fmla="val 51923"/>
              </a:avLst>
            </a:prstGeom>
            <a:solidFill>
              <a:schemeClr val="tx2"/>
            </a:solidFill>
            <a:ln w="47625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Source Sans 3" panose="020B0303030403020204" pitchFamily="34" charset="0"/>
                </a:rPr>
                <a:t>Date</a:t>
              </a:r>
            </a:p>
          </p:txBody>
        </p:sp>
        <p:sp>
          <p:nvSpPr>
            <p:cNvPr id="22" name="Chevron 21">
              <a:extLst>
                <a:ext uri="{FF2B5EF4-FFF2-40B4-BE49-F238E27FC236}">
                  <a16:creationId xmlns:a16="http://schemas.microsoft.com/office/drawing/2014/main" id="{C01ACB19-0D19-71E3-EB3A-9CE04F4DA9E1}"/>
                </a:ext>
              </a:extLst>
            </p:cNvPr>
            <p:cNvSpPr/>
            <p:nvPr/>
          </p:nvSpPr>
          <p:spPr>
            <a:xfrm>
              <a:off x="2084832" y="3795129"/>
              <a:ext cx="2538460" cy="646331"/>
            </a:xfrm>
            <a:prstGeom prst="chevron">
              <a:avLst>
                <a:gd name="adj" fmla="val 51923"/>
              </a:avLst>
            </a:prstGeom>
            <a:solidFill>
              <a:schemeClr val="tx1"/>
            </a:solidFill>
            <a:ln w="47625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  <a:latin typeface="Source Sans 3" panose="020B0303030403020204" pitchFamily="34" charset="0"/>
                </a:rPr>
                <a:t>Date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Chevron 22">
              <a:extLst>
                <a:ext uri="{FF2B5EF4-FFF2-40B4-BE49-F238E27FC236}">
                  <a16:creationId xmlns:a16="http://schemas.microsoft.com/office/drawing/2014/main" id="{F0869241-92AB-1A9C-CF6A-5985B0F548AD}"/>
                </a:ext>
              </a:extLst>
            </p:cNvPr>
            <p:cNvSpPr/>
            <p:nvPr/>
          </p:nvSpPr>
          <p:spPr>
            <a:xfrm>
              <a:off x="6976872" y="3795129"/>
              <a:ext cx="2538460" cy="646331"/>
            </a:xfrm>
            <a:prstGeom prst="chevron">
              <a:avLst>
                <a:gd name="adj" fmla="val 51923"/>
              </a:avLst>
            </a:prstGeom>
            <a:solidFill>
              <a:srgbClr val="B097D2"/>
            </a:solidFill>
            <a:ln w="47625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Source Sans 3" panose="020B0303030403020204" pitchFamily="34" charset="0"/>
                </a:rPr>
                <a:t>Date</a:t>
              </a:r>
            </a:p>
          </p:txBody>
        </p:sp>
        <p:sp>
          <p:nvSpPr>
            <p:cNvPr id="24" name="Chevron 23">
              <a:extLst>
                <a:ext uri="{FF2B5EF4-FFF2-40B4-BE49-F238E27FC236}">
                  <a16:creationId xmlns:a16="http://schemas.microsoft.com/office/drawing/2014/main" id="{3E5353A9-D849-614F-5AB9-748484ADCB0C}"/>
                </a:ext>
              </a:extLst>
            </p:cNvPr>
            <p:cNvSpPr/>
            <p:nvPr/>
          </p:nvSpPr>
          <p:spPr>
            <a:xfrm>
              <a:off x="4530852" y="3795129"/>
              <a:ext cx="2538460" cy="646331"/>
            </a:xfrm>
            <a:prstGeom prst="chevron">
              <a:avLst>
                <a:gd name="adj" fmla="val 51923"/>
              </a:avLst>
            </a:prstGeom>
            <a:solidFill>
              <a:srgbClr val="916DCB"/>
            </a:solidFill>
            <a:ln w="47625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Source Sans 3" panose="020B0303030403020204" pitchFamily="34" charset="0"/>
                </a:rPr>
                <a:t>Date</a:t>
              </a:r>
            </a:p>
          </p:txBody>
        </p:sp>
        <p:sp>
          <p:nvSpPr>
            <p:cNvPr id="26" name="Chevron 25">
              <a:extLst>
                <a:ext uri="{FF2B5EF4-FFF2-40B4-BE49-F238E27FC236}">
                  <a16:creationId xmlns:a16="http://schemas.microsoft.com/office/drawing/2014/main" id="{9D718E16-2240-DB4D-AFBB-1CB606A27293}"/>
                </a:ext>
              </a:extLst>
            </p:cNvPr>
            <p:cNvSpPr/>
            <p:nvPr/>
          </p:nvSpPr>
          <p:spPr>
            <a:xfrm>
              <a:off x="11868912" y="3795129"/>
              <a:ext cx="2538460" cy="646331"/>
            </a:xfrm>
            <a:prstGeom prst="chevron">
              <a:avLst>
                <a:gd name="adj" fmla="val 51923"/>
              </a:avLst>
            </a:prstGeom>
            <a:solidFill>
              <a:srgbClr val="E7E0F4"/>
            </a:solidFill>
            <a:ln w="47625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Source Sans 3" panose="020B0303030403020204" pitchFamily="34" charset="0"/>
                </a:rPr>
                <a:t>Date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Chevron 38">
              <a:extLst>
                <a:ext uri="{FF2B5EF4-FFF2-40B4-BE49-F238E27FC236}">
                  <a16:creationId xmlns:a16="http://schemas.microsoft.com/office/drawing/2014/main" id="{195E5D74-8E60-B14E-2CC0-BFCB05D0409E}"/>
                </a:ext>
              </a:extLst>
            </p:cNvPr>
            <p:cNvSpPr/>
            <p:nvPr/>
          </p:nvSpPr>
          <p:spPr>
            <a:xfrm>
              <a:off x="9422892" y="3795129"/>
              <a:ext cx="2538460" cy="646331"/>
            </a:xfrm>
            <a:prstGeom prst="chevron">
              <a:avLst>
                <a:gd name="adj" fmla="val 51923"/>
              </a:avLst>
            </a:prstGeom>
            <a:solidFill>
              <a:srgbClr val="D0C1E9"/>
            </a:solidFill>
            <a:ln w="47625"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  <a:latin typeface="Source Sans 3" panose="020B0303030403020204" pitchFamily="34" charset="0"/>
                </a:rPr>
                <a:t>Date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D565CF-3136-774D-1EDE-58840E117FE8}"/>
              </a:ext>
            </a:extLst>
          </p:cNvPr>
          <p:cNvCxnSpPr>
            <a:cxnSpLocks/>
          </p:cNvCxnSpPr>
          <p:nvPr/>
        </p:nvCxnSpPr>
        <p:spPr>
          <a:xfrm flipV="1">
            <a:off x="721361" y="1828800"/>
            <a:ext cx="0" cy="196632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2784E46-717A-4C13-F980-4AD76796BEA1}"/>
              </a:ext>
            </a:extLst>
          </p:cNvPr>
          <p:cNvCxnSpPr>
            <a:cxnSpLocks/>
          </p:cNvCxnSpPr>
          <p:nvPr/>
        </p:nvCxnSpPr>
        <p:spPr>
          <a:xfrm flipV="1">
            <a:off x="3287039" y="4441460"/>
            <a:ext cx="0" cy="19688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874408-D88B-DC8C-5ECF-04F8791BA380}"/>
              </a:ext>
            </a:extLst>
          </p:cNvPr>
          <p:cNvCxnSpPr>
            <a:cxnSpLocks/>
          </p:cNvCxnSpPr>
          <p:nvPr/>
        </p:nvCxnSpPr>
        <p:spPr>
          <a:xfrm flipV="1">
            <a:off x="5792408" y="1819335"/>
            <a:ext cx="0" cy="197579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AF764C9-AD52-48F0-F531-8D6DDB45C6AB}"/>
              </a:ext>
            </a:extLst>
          </p:cNvPr>
          <p:cNvCxnSpPr>
            <a:cxnSpLocks/>
          </p:cNvCxnSpPr>
          <p:nvPr/>
        </p:nvCxnSpPr>
        <p:spPr>
          <a:xfrm flipV="1">
            <a:off x="8311422" y="4441460"/>
            <a:ext cx="0" cy="195934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B302F29-5B68-16CF-6072-E450D542D8F2}"/>
              </a:ext>
            </a:extLst>
          </p:cNvPr>
          <p:cNvCxnSpPr>
            <a:cxnSpLocks/>
          </p:cNvCxnSpPr>
          <p:nvPr/>
        </p:nvCxnSpPr>
        <p:spPr>
          <a:xfrm flipV="1">
            <a:off x="10830437" y="1819335"/>
            <a:ext cx="0" cy="197579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8658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3D7330-0F6B-C733-2B60-7A505E4F7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BCC46-D42F-2407-3D1E-B3538A3EA2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E36E0-537A-9524-A4DA-2C6931C3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FE90B318-C6F4-99FA-58AE-7E99BA859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6662737" y="-3109912"/>
            <a:ext cx="1085850" cy="14449424"/>
          </a:xfrm>
          <a:custGeom>
            <a:avLst/>
            <a:gdLst>
              <a:gd name="connsiteX0" fmla="*/ 0 w 1085850"/>
              <a:gd name="connsiteY0" fmla="*/ 14449424 h 14449424"/>
              <a:gd name="connsiteX1" fmla="*/ 0 w 1085850"/>
              <a:gd name="connsiteY1" fmla="*/ 542924 h 14449424"/>
              <a:gd name="connsiteX2" fmla="*/ 542925 w 1085850"/>
              <a:gd name="connsiteY2" fmla="*/ 0 h 14449424"/>
              <a:gd name="connsiteX3" fmla="*/ 1085850 w 1085850"/>
              <a:gd name="connsiteY3" fmla="*/ 542924 h 14449424"/>
              <a:gd name="connsiteX4" fmla="*/ 1085850 w 1085850"/>
              <a:gd name="connsiteY4" fmla="*/ 14449424 h 14449424"/>
              <a:gd name="connsiteX5" fmla="*/ 876300 w 1085850"/>
              <a:gd name="connsiteY5" fmla="*/ 14449424 h 14449424"/>
              <a:gd name="connsiteX6" fmla="*/ 876301 w 1085850"/>
              <a:gd name="connsiteY6" fmla="*/ 542922 h 14449424"/>
              <a:gd name="connsiteX7" fmla="*/ 542925 w 1085850"/>
              <a:gd name="connsiteY7" fmla="*/ 209546 h 14449424"/>
              <a:gd name="connsiteX8" fmla="*/ 209549 w 1085850"/>
              <a:gd name="connsiteY8" fmla="*/ 542922 h 14449424"/>
              <a:gd name="connsiteX9" fmla="*/ 209549 w 1085850"/>
              <a:gd name="connsiteY9" fmla="*/ 14449424 h 1444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5850" h="14449424">
                <a:moveTo>
                  <a:pt x="0" y="14449424"/>
                </a:moveTo>
                <a:lnTo>
                  <a:pt x="0" y="542924"/>
                </a:lnTo>
                <a:cubicBezTo>
                  <a:pt x="0" y="243076"/>
                  <a:pt x="243076" y="0"/>
                  <a:pt x="542925" y="0"/>
                </a:cubicBezTo>
                <a:cubicBezTo>
                  <a:pt x="842774" y="0"/>
                  <a:pt x="1085850" y="243076"/>
                  <a:pt x="1085850" y="542924"/>
                </a:cubicBezTo>
                <a:lnTo>
                  <a:pt x="1085850" y="14449424"/>
                </a:lnTo>
                <a:lnTo>
                  <a:pt x="876300" y="14449424"/>
                </a:lnTo>
                <a:lnTo>
                  <a:pt x="876301" y="542922"/>
                </a:lnTo>
                <a:cubicBezTo>
                  <a:pt x="876301" y="358804"/>
                  <a:pt x="727043" y="209546"/>
                  <a:pt x="542925" y="209546"/>
                </a:cubicBezTo>
                <a:cubicBezTo>
                  <a:pt x="358807" y="209546"/>
                  <a:pt x="209549" y="358804"/>
                  <a:pt x="209549" y="542922"/>
                </a:cubicBezTo>
                <a:lnTo>
                  <a:pt x="209549" y="14449424"/>
                </a:lnTo>
                <a:close/>
              </a:path>
            </a:pathLst>
          </a:custGeom>
          <a:solidFill>
            <a:srgbClr val="B097D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021101E-A34C-BD99-6210-F0AFF11752B7}"/>
              </a:ext>
            </a:extLst>
          </p:cNvPr>
          <p:cNvGrpSpPr/>
          <p:nvPr/>
        </p:nvGrpSpPr>
        <p:grpSpPr>
          <a:xfrm>
            <a:off x="571499" y="1664211"/>
            <a:ext cx="197485" cy="2099741"/>
            <a:chOff x="571499" y="1664211"/>
            <a:chExt cx="197485" cy="209974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C7C9710-FC38-72C6-762D-2541478DF15A}"/>
                </a:ext>
              </a:extLst>
            </p:cNvPr>
            <p:cNvSpPr/>
            <p:nvPr/>
          </p:nvSpPr>
          <p:spPr>
            <a:xfrm>
              <a:off x="571499" y="3566467"/>
              <a:ext cx="197485" cy="197485"/>
            </a:xfrm>
            <a:prstGeom prst="ellipse">
              <a:avLst/>
            </a:prstGeom>
            <a:solidFill>
              <a:schemeClr val="bg1">
                <a:alpha val="38988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EFD44B8-F079-8BD5-F1D9-12A10C9C91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241" y="1664211"/>
              <a:ext cx="1" cy="1898305"/>
            </a:xfrm>
            <a:prstGeom prst="line">
              <a:avLst/>
            </a:prstGeom>
            <a:ln w="12700">
              <a:solidFill>
                <a:srgbClr val="916DC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5F73CA6-157A-F7C9-519E-D400A161447C}"/>
              </a:ext>
            </a:extLst>
          </p:cNvPr>
          <p:cNvGrpSpPr/>
          <p:nvPr/>
        </p:nvGrpSpPr>
        <p:grpSpPr>
          <a:xfrm>
            <a:off x="2895528" y="1664211"/>
            <a:ext cx="197485" cy="2099741"/>
            <a:chOff x="2895528" y="1664211"/>
            <a:chExt cx="197485" cy="209974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16541B0-ED10-D9E9-91EF-CE60761274E2}"/>
                </a:ext>
              </a:extLst>
            </p:cNvPr>
            <p:cNvSpPr/>
            <p:nvPr/>
          </p:nvSpPr>
          <p:spPr>
            <a:xfrm>
              <a:off x="2895528" y="3566467"/>
              <a:ext cx="197485" cy="197485"/>
            </a:xfrm>
            <a:prstGeom prst="ellipse">
              <a:avLst/>
            </a:prstGeom>
            <a:solidFill>
              <a:schemeClr val="bg1">
                <a:alpha val="38988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94B7B80-2A3B-F63F-2BED-A3D6AE86CC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4269" y="1664211"/>
              <a:ext cx="1" cy="1898305"/>
            </a:xfrm>
            <a:prstGeom prst="line">
              <a:avLst/>
            </a:prstGeom>
            <a:ln w="12700">
              <a:solidFill>
                <a:srgbClr val="916DC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510D7CB-361D-8E01-7392-D97637FCA24B}"/>
              </a:ext>
            </a:extLst>
          </p:cNvPr>
          <p:cNvGrpSpPr/>
          <p:nvPr/>
        </p:nvGrpSpPr>
        <p:grpSpPr>
          <a:xfrm>
            <a:off x="5219557" y="1664211"/>
            <a:ext cx="197485" cy="2099741"/>
            <a:chOff x="5219557" y="1664211"/>
            <a:chExt cx="197485" cy="209974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A340A8C-0283-8E6A-5E09-8C6724E4258B}"/>
                </a:ext>
              </a:extLst>
            </p:cNvPr>
            <p:cNvSpPr/>
            <p:nvPr/>
          </p:nvSpPr>
          <p:spPr>
            <a:xfrm>
              <a:off x="5219557" y="3566467"/>
              <a:ext cx="197485" cy="197485"/>
            </a:xfrm>
            <a:prstGeom prst="ellipse">
              <a:avLst/>
            </a:prstGeom>
            <a:solidFill>
              <a:schemeClr val="bg1">
                <a:alpha val="38988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A467B49-2F2D-F44E-865C-8F57D74212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8296" y="1664211"/>
              <a:ext cx="1" cy="1898305"/>
            </a:xfrm>
            <a:prstGeom prst="line">
              <a:avLst/>
            </a:prstGeom>
            <a:ln w="12700">
              <a:solidFill>
                <a:srgbClr val="916DC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8790168-DD61-0099-D291-B34E113556A2}"/>
              </a:ext>
            </a:extLst>
          </p:cNvPr>
          <p:cNvGrpSpPr/>
          <p:nvPr/>
        </p:nvGrpSpPr>
        <p:grpSpPr>
          <a:xfrm>
            <a:off x="7543586" y="1664211"/>
            <a:ext cx="197485" cy="2099741"/>
            <a:chOff x="7543586" y="1664211"/>
            <a:chExt cx="197485" cy="209974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0143E69-42FD-E0A9-B595-BA44E918FBDB}"/>
                </a:ext>
              </a:extLst>
            </p:cNvPr>
            <p:cNvSpPr/>
            <p:nvPr/>
          </p:nvSpPr>
          <p:spPr>
            <a:xfrm>
              <a:off x="7543586" y="3566467"/>
              <a:ext cx="197485" cy="197485"/>
            </a:xfrm>
            <a:prstGeom prst="ellipse">
              <a:avLst/>
            </a:prstGeom>
            <a:solidFill>
              <a:schemeClr val="bg1">
                <a:alpha val="38988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478C27F-5D78-D60F-F66C-8D5EE6FD7F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2322" y="1664211"/>
              <a:ext cx="1" cy="1898305"/>
            </a:xfrm>
            <a:prstGeom prst="line">
              <a:avLst/>
            </a:prstGeom>
            <a:ln w="12700">
              <a:solidFill>
                <a:srgbClr val="916DC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8E0569E-9F27-2374-5000-2EFF3CA22C53}"/>
              </a:ext>
            </a:extLst>
          </p:cNvPr>
          <p:cNvGrpSpPr/>
          <p:nvPr/>
        </p:nvGrpSpPr>
        <p:grpSpPr>
          <a:xfrm>
            <a:off x="9867615" y="1664211"/>
            <a:ext cx="197485" cy="2099741"/>
            <a:chOff x="9867615" y="1664211"/>
            <a:chExt cx="197485" cy="209974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D53D0D7-B4E7-0DFE-9B0C-751A10D474E7}"/>
                </a:ext>
              </a:extLst>
            </p:cNvPr>
            <p:cNvSpPr/>
            <p:nvPr/>
          </p:nvSpPr>
          <p:spPr>
            <a:xfrm>
              <a:off x="9867615" y="3566467"/>
              <a:ext cx="197485" cy="197485"/>
            </a:xfrm>
            <a:prstGeom prst="ellipse">
              <a:avLst/>
            </a:prstGeom>
            <a:solidFill>
              <a:schemeClr val="bg1">
                <a:alpha val="38988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AD9A505-A1A3-5516-E74F-D78F42A378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6347" y="1664211"/>
              <a:ext cx="1" cy="1898305"/>
            </a:xfrm>
            <a:prstGeom prst="line">
              <a:avLst/>
            </a:prstGeom>
            <a:ln w="12700">
              <a:solidFill>
                <a:srgbClr val="916DC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D9104EF-2E18-F3BA-B536-C09C0970CAB7}"/>
              </a:ext>
            </a:extLst>
          </p:cNvPr>
          <p:cNvGrpSpPr/>
          <p:nvPr/>
        </p:nvGrpSpPr>
        <p:grpSpPr>
          <a:xfrm>
            <a:off x="12191642" y="1664211"/>
            <a:ext cx="197485" cy="2099741"/>
            <a:chOff x="12191642" y="1664211"/>
            <a:chExt cx="197485" cy="2099741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A2A10E3-E6F2-14AA-8AB4-E6343DF4F84A}"/>
                </a:ext>
              </a:extLst>
            </p:cNvPr>
            <p:cNvSpPr/>
            <p:nvPr/>
          </p:nvSpPr>
          <p:spPr>
            <a:xfrm>
              <a:off x="12191642" y="3566467"/>
              <a:ext cx="197485" cy="197485"/>
            </a:xfrm>
            <a:prstGeom prst="ellipse">
              <a:avLst/>
            </a:prstGeom>
            <a:solidFill>
              <a:schemeClr val="bg1">
                <a:alpha val="38988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DC574DF-9906-2909-CEBD-2E18B1E6CF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290371" y="1664211"/>
              <a:ext cx="1" cy="1898305"/>
            </a:xfrm>
            <a:prstGeom prst="line">
              <a:avLst/>
            </a:prstGeom>
            <a:ln w="12700">
              <a:solidFill>
                <a:srgbClr val="916DC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2FAD39D-A341-5D08-8763-0FDE6F640BE8}"/>
              </a:ext>
            </a:extLst>
          </p:cNvPr>
          <p:cNvGrpSpPr/>
          <p:nvPr/>
        </p:nvGrpSpPr>
        <p:grpSpPr>
          <a:xfrm>
            <a:off x="571499" y="4452341"/>
            <a:ext cx="197485" cy="2104419"/>
            <a:chOff x="571499" y="4452341"/>
            <a:chExt cx="197485" cy="2104419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D75E0CD-C16B-80C4-44DA-4EDCFA7C63D1}"/>
                </a:ext>
              </a:extLst>
            </p:cNvPr>
            <p:cNvSpPr/>
            <p:nvPr/>
          </p:nvSpPr>
          <p:spPr>
            <a:xfrm>
              <a:off x="571499" y="4452341"/>
              <a:ext cx="197485" cy="197485"/>
            </a:xfrm>
            <a:prstGeom prst="ellipse">
              <a:avLst/>
            </a:prstGeom>
            <a:solidFill>
              <a:schemeClr val="bg1">
                <a:alpha val="38988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0D77D8F-3A56-155E-2200-E725CC9E10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241" y="4658455"/>
              <a:ext cx="1" cy="1898305"/>
            </a:xfrm>
            <a:prstGeom prst="line">
              <a:avLst/>
            </a:prstGeom>
            <a:ln w="12700">
              <a:solidFill>
                <a:srgbClr val="916DC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D82986A-4BA5-468D-BAD2-A63678E7126F}"/>
              </a:ext>
            </a:extLst>
          </p:cNvPr>
          <p:cNvGrpSpPr/>
          <p:nvPr/>
        </p:nvGrpSpPr>
        <p:grpSpPr>
          <a:xfrm>
            <a:off x="2895528" y="4452341"/>
            <a:ext cx="197485" cy="2104419"/>
            <a:chOff x="2895528" y="4452341"/>
            <a:chExt cx="197485" cy="210441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BE57C2D-4068-18B3-DB97-AF01CE67F5CC}"/>
                </a:ext>
              </a:extLst>
            </p:cNvPr>
            <p:cNvSpPr/>
            <p:nvPr/>
          </p:nvSpPr>
          <p:spPr>
            <a:xfrm>
              <a:off x="2895528" y="4452341"/>
              <a:ext cx="197485" cy="197485"/>
            </a:xfrm>
            <a:prstGeom prst="ellipse">
              <a:avLst/>
            </a:prstGeom>
            <a:solidFill>
              <a:schemeClr val="bg1">
                <a:alpha val="38988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4AD04A5-BD77-667D-55D6-D0085A728D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4268" y="4658455"/>
              <a:ext cx="1" cy="1898305"/>
            </a:xfrm>
            <a:prstGeom prst="line">
              <a:avLst/>
            </a:prstGeom>
            <a:ln w="12700">
              <a:solidFill>
                <a:srgbClr val="916DC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2DC202F-0C4E-FCE3-6881-EDFE439C8DAB}"/>
              </a:ext>
            </a:extLst>
          </p:cNvPr>
          <p:cNvGrpSpPr/>
          <p:nvPr/>
        </p:nvGrpSpPr>
        <p:grpSpPr>
          <a:xfrm>
            <a:off x="5219557" y="4452341"/>
            <a:ext cx="197485" cy="2104419"/>
            <a:chOff x="5219557" y="4452341"/>
            <a:chExt cx="197485" cy="210441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A6BF35A-A1C4-E5D4-F627-2EB61B2D9028}"/>
                </a:ext>
              </a:extLst>
            </p:cNvPr>
            <p:cNvSpPr/>
            <p:nvPr/>
          </p:nvSpPr>
          <p:spPr>
            <a:xfrm>
              <a:off x="5219557" y="4452341"/>
              <a:ext cx="197485" cy="197485"/>
            </a:xfrm>
            <a:prstGeom prst="ellipse">
              <a:avLst/>
            </a:prstGeom>
            <a:solidFill>
              <a:schemeClr val="bg1">
                <a:alpha val="38988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97713330-FC65-A698-2926-2C44EC9DF63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18294" y="4658455"/>
              <a:ext cx="1" cy="1898305"/>
            </a:xfrm>
            <a:prstGeom prst="line">
              <a:avLst/>
            </a:prstGeom>
            <a:ln w="12700">
              <a:solidFill>
                <a:srgbClr val="916DC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20EC448-A0EE-16E0-1DF5-50209D70CDBD}"/>
              </a:ext>
            </a:extLst>
          </p:cNvPr>
          <p:cNvGrpSpPr/>
          <p:nvPr/>
        </p:nvGrpSpPr>
        <p:grpSpPr>
          <a:xfrm>
            <a:off x="7543586" y="4452341"/>
            <a:ext cx="197485" cy="2104419"/>
            <a:chOff x="7543586" y="4452341"/>
            <a:chExt cx="197485" cy="210441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2431897-C430-C655-640D-1D9E1A30E230}"/>
                </a:ext>
              </a:extLst>
            </p:cNvPr>
            <p:cNvSpPr/>
            <p:nvPr/>
          </p:nvSpPr>
          <p:spPr>
            <a:xfrm>
              <a:off x="7543586" y="4452341"/>
              <a:ext cx="197485" cy="197485"/>
            </a:xfrm>
            <a:prstGeom prst="ellipse">
              <a:avLst/>
            </a:prstGeom>
            <a:solidFill>
              <a:schemeClr val="bg1">
                <a:alpha val="38988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DC4DC6D-206A-76FC-24E9-8BBCEAA850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42319" y="4658455"/>
              <a:ext cx="1" cy="1898305"/>
            </a:xfrm>
            <a:prstGeom prst="line">
              <a:avLst/>
            </a:prstGeom>
            <a:ln w="12700">
              <a:solidFill>
                <a:srgbClr val="916DC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7CB8BBD-5E58-AEFD-FD71-FB80261A6BA1}"/>
              </a:ext>
            </a:extLst>
          </p:cNvPr>
          <p:cNvGrpSpPr/>
          <p:nvPr/>
        </p:nvGrpSpPr>
        <p:grpSpPr>
          <a:xfrm>
            <a:off x="9867615" y="4452341"/>
            <a:ext cx="197485" cy="2104419"/>
            <a:chOff x="9867615" y="4452341"/>
            <a:chExt cx="197485" cy="2104419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18C59FD-DD36-ED05-F8E9-6DEF0535C2F0}"/>
                </a:ext>
              </a:extLst>
            </p:cNvPr>
            <p:cNvSpPr/>
            <p:nvPr/>
          </p:nvSpPr>
          <p:spPr>
            <a:xfrm>
              <a:off x="9867615" y="4452341"/>
              <a:ext cx="197485" cy="197485"/>
            </a:xfrm>
            <a:prstGeom prst="ellipse">
              <a:avLst/>
            </a:prstGeom>
            <a:solidFill>
              <a:schemeClr val="bg1">
                <a:alpha val="38988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3DCAE4D-6EE3-E044-C848-E716CC8FBA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66343" y="4658455"/>
              <a:ext cx="1" cy="1898305"/>
            </a:xfrm>
            <a:prstGeom prst="line">
              <a:avLst/>
            </a:prstGeom>
            <a:ln w="12700">
              <a:solidFill>
                <a:srgbClr val="916DC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861DA1C-6832-9E67-75FD-69D0D33E2BD1}"/>
              </a:ext>
            </a:extLst>
          </p:cNvPr>
          <p:cNvGrpSpPr/>
          <p:nvPr/>
        </p:nvGrpSpPr>
        <p:grpSpPr>
          <a:xfrm>
            <a:off x="12191642" y="4452341"/>
            <a:ext cx="197485" cy="2104419"/>
            <a:chOff x="12191642" y="4452341"/>
            <a:chExt cx="197485" cy="210441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2D08F65-A5D6-282E-7FB4-0E9981BA77A8}"/>
                </a:ext>
              </a:extLst>
            </p:cNvPr>
            <p:cNvSpPr/>
            <p:nvPr/>
          </p:nvSpPr>
          <p:spPr>
            <a:xfrm>
              <a:off x="12191642" y="4452341"/>
              <a:ext cx="197485" cy="197485"/>
            </a:xfrm>
            <a:prstGeom prst="ellipse">
              <a:avLst/>
            </a:prstGeom>
            <a:solidFill>
              <a:schemeClr val="bg1">
                <a:alpha val="38988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AC52228-FF4F-6033-8759-2ADF4B91F3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290366" y="4658455"/>
              <a:ext cx="1" cy="1898305"/>
            </a:xfrm>
            <a:prstGeom prst="line">
              <a:avLst/>
            </a:prstGeom>
            <a:ln w="12700">
              <a:solidFill>
                <a:srgbClr val="916DC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6EA81AA-EE7A-8EC4-E28D-F9895A4433FB}"/>
              </a:ext>
            </a:extLst>
          </p:cNvPr>
          <p:cNvGrpSpPr/>
          <p:nvPr/>
        </p:nvGrpSpPr>
        <p:grpSpPr>
          <a:xfrm>
            <a:off x="782447" y="1621681"/>
            <a:ext cx="2041239" cy="1346895"/>
            <a:chOff x="782447" y="1621681"/>
            <a:chExt cx="2041239" cy="1346895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8E26E01-BDCF-B1B6-A9FE-D24D36049CBE}"/>
                </a:ext>
              </a:extLst>
            </p:cNvPr>
            <p:cNvSpPr txBox="1"/>
            <p:nvPr/>
          </p:nvSpPr>
          <p:spPr>
            <a:xfrm>
              <a:off x="782447" y="1621681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Month, year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F00DDD7-AA23-6441-E006-88D50EA60022}"/>
                </a:ext>
              </a:extLst>
            </p:cNvPr>
            <p:cNvSpPr txBox="1"/>
            <p:nvPr/>
          </p:nvSpPr>
          <p:spPr>
            <a:xfrm>
              <a:off x="782447" y="2014469"/>
              <a:ext cx="2041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/>
                <a:t>Lorem ipsum dolor sit </a:t>
              </a:r>
              <a:r>
                <a:rPr lang="en-US" sz="1400" err="1"/>
                <a:t>amet</a:t>
              </a:r>
              <a:r>
                <a:rPr lang="en-US" sz="1400"/>
                <a:t>, </a:t>
              </a:r>
              <a:r>
                <a:rPr lang="en-US" sz="1400" err="1"/>
                <a:t>consectetuer</a:t>
              </a:r>
              <a:r>
                <a:rPr lang="en-US" sz="1400"/>
                <a:t> </a:t>
              </a:r>
              <a:r>
                <a:rPr lang="en-US" sz="1400" err="1"/>
                <a:t>adipiscing</a:t>
              </a:r>
              <a:r>
                <a:rPr lang="en-US" sz="1400"/>
                <a:t> </a:t>
              </a:r>
              <a:r>
                <a:rPr lang="en-US" sz="1400" err="1"/>
                <a:t>elit</a:t>
              </a:r>
              <a:r>
                <a:rPr lang="en-US" sz="1400"/>
                <a:t>. Aenean </a:t>
              </a:r>
              <a:r>
                <a:rPr lang="en-US" sz="1400" err="1"/>
                <a:t>commodo</a:t>
              </a:r>
              <a:r>
                <a:rPr lang="en-US" sz="1400"/>
                <a:t> ligula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867DB02-F296-28C1-3125-DD1F9121118A}"/>
              </a:ext>
            </a:extLst>
          </p:cNvPr>
          <p:cNvGrpSpPr/>
          <p:nvPr/>
        </p:nvGrpSpPr>
        <p:grpSpPr>
          <a:xfrm>
            <a:off x="3118442" y="1621681"/>
            <a:ext cx="2041239" cy="1346895"/>
            <a:chOff x="3118442" y="1621681"/>
            <a:chExt cx="2041239" cy="1346895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0E6793D-A9AD-7797-0E34-76BF41389B6A}"/>
                </a:ext>
              </a:extLst>
            </p:cNvPr>
            <p:cNvSpPr txBox="1"/>
            <p:nvPr/>
          </p:nvSpPr>
          <p:spPr>
            <a:xfrm>
              <a:off x="3118442" y="1621681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Month, year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5179C1C-EC14-763E-A13E-1854DB463C98}"/>
                </a:ext>
              </a:extLst>
            </p:cNvPr>
            <p:cNvSpPr txBox="1"/>
            <p:nvPr/>
          </p:nvSpPr>
          <p:spPr>
            <a:xfrm>
              <a:off x="3118442" y="2014469"/>
              <a:ext cx="2041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Lorem ipsum dolor sit </a:t>
              </a:r>
              <a:r>
                <a:rPr lang="en-US" sz="1400" err="1"/>
                <a:t>amet</a:t>
              </a:r>
              <a:r>
                <a:rPr lang="en-US" sz="1400"/>
                <a:t>, </a:t>
              </a:r>
              <a:r>
                <a:rPr lang="en-US" sz="1400" err="1"/>
                <a:t>consectetuer</a:t>
              </a:r>
              <a:r>
                <a:rPr lang="en-US" sz="1400"/>
                <a:t> </a:t>
              </a:r>
              <a:r>
                <a:rPr lang="en-US" sz="1400" err="1"/>
                <a:t>adipiscing</a:t>
              </a:r>
              <a:r>
                <a:rPr lang="en-US" sz="1400"/>
                <a:t> </a:t>
              </a:r>
              <a:r>
                <a:rPr lang="en-US" sz="1400" err="1"/>
                <a:t>elit</a:t>
              </a:r>
              <a:r>
                <a:rPr lang="en-US" sz="1400"/>
                <a:t>. Aenean </a:t>
              </a:r>
              <a:r>
                <a:rPr lang="en-US" sz="1400" err="1"/>
                <a:t>commodo</a:t>
              </a:r>
              <a:r>
                <a:rPr lang="en-US" sz="1400"/>
                <a:t> ligula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EA5D6AC-F9B6-971A-0FAD-D538135D8D32}"/>
              </a:ext>
            </a:extLst>
          </p:cNvPr>
          <p:cNvGrpSpPr/>
          <p:nvPr/>
        </p:nvGrpSpPr>
        <p:grpSpPr>
          <a:xfrm>
            <a:off x="5454437" y="1621681"/>
            <a:ext cx="2041239" cy="1346895"/>
            <a:chOff x="5454437" y="1621681"/>
            <a:chExt cx="2041239" cy="1346895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9B34DCC-3716-FC94-C28A-64156191C801}"/>
                </a:ext>
              </a:extLst>
            </p:cNvPr>
            <p:cNvSpPr txBox="1"/>
            <p:nvPr/>
          </p:nvSpPr>
          <p:spPr>
            <a:xfrm>
              <a:off x="5454437" y="1621681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Month, year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C0F7875-A8CF-3320-022B-37D272899BEA}"/>
                </a:ext>
              </a:extLst>
            </p:cNvPr>
            <p:cNvSpPr txBox="1"/>
            <p:nvPr/>
          </p:nvSpPr>
          <p:spPr>
            <a:xfrm>
              <a:off x="5454437" y="2014469"/>
              <a:ext cx="2041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Lorem ipsum dolor sit </a:t>
              </a:r>
              <a:r>
                <a:rPr lang="en-US" sz="1400" err="1"/>
                <a:t>amet</a:t>
              </a:r>
              <a:r>
                <a:rPr lang="en-US" sz="1400"/>
                <a:t>, </a:t>
              </a:r>
              <a:r>
                <a:rPr lang="en-US" sz="1400" err="1"/>
                <a:t>consectetuer</a:t>
              </a:r>
              <a:r>
                <a:rPr lang="en-US" sz="1400"/>
                <a:t> </a:t>
              </a:r>
              <a:r>
                <a:rPr lang="en-US" sz="1400" err="1"/>
                <a:t>adipiscing</a:t>
              </a:r>
              <a:r>
                <a:rPr lang="en-US" sz="1400"/>
                <a:t> </a:t>
              </a:r>
              <a:r>
                <a:rPr lang="en-US" sz="1400" err="1"/>
                <a:t>elit</a:t>
              </a:r>
              <a:r>
                <a:rPr lang="en-US" sz="1400"/>
                <a:t>. Aenean </a:t>
              </a:r>
              <a:r>
                <a:rPr lang="en-US" sz="1400" err="1"/>
                <a:t>commodo</a:t>
              </a:r>
              <a:r>
                <a:rPr lang="en-US" sz="1400"/>
                <a:t> ligula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8DF0BC9-4B0F-AD19-567D-8D329E49B31C}"/>
              </a:ext>
            </a:extLst>
          </p:cNvPr>
          <p:cNvGrpSpPr/>
          <p:nvPr/>
        </p:nvGrpSpPr>
        <p:grpSpPr>
          <a:xfrm>
            <a:off x="7790432" y="1621681"/>
            <a:ext cx="2041239" cy="1346895"/>
            <a:chOff x="7790432" y="1621681"/>
            <a:chExt cx="2041239" cy="1346895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E8FEB80-AD96-C2FA-B02B-38EF33BD5D43}"/>
                </a:ext>
              </a:extLst>
            </p:cNvPr>
            <p:cNvSpPr txBox="1"/>
            <p:nvPr/>
          </p:nvSpPr>
          <p:spPr>
            <a:xfrm>
              <a:off x="7790432" y="1621681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Month, year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E8FB319-7092-33AC-30CF-FE79CB64BA41}"/>
                </a:ext>
              </a:extLst>
            </p:cNvPr>
            <p:cNvSpPr txBox="1"/>
            <p:nvPr/>
          </p:nvSpPr>
          <p:spPr>
            <a:xfrm>
              <a:off x="7790432" y="2014469"/>
              <a:ext cx="2041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Lorem ipsum dolor sit </a:t>
              </a:r>
              <a:r>
                <a:rPr lang="en-US" sz="1400" err="1"/>
                <a:t>amet</a:t>
              </a:r>
              <a:r>
                <a:rPr lang="en-US" sz="1400"/>
                <a:t>, </a:t>
              </a:r>
              <a:r>
                <a:rPr lang="en-US" sz="1400" err="1"/>
                <a:t>consectetuer</a:t>
              </a:r>
              <a:r>
                <a:rPr lang="en-US" sz="1400"/>
                <a:t> </a:t>
              </a:r>
              <a:r>
                <a:rPr lang="en-US" sz="1400" err="1"/>
                <a:t>adipiscing</a:t>
              </a:r>
              <a:r>
                <a:rPr lang="en-US" sz="1400"/>
                <a:t> </a:t>
              </a:r>
              <a:r>
                <a:rPr lang="en-US" sz="1400" err="1"/>
                <a:t>elit</a:t>
              </a:r>
              <a:r>
                <a:rPr lang="en-US" sz="1400"/>
                <a:t>. Aenean </a:t>
              </a:r>
              <a:r>
                <a:rPr lang="en-US" sz="1400" err="1"/>
                <a:t>commodo</a:t>
              </a:r>
              <a:r>
                <a:rPr lang="en-US" sz="1400"/>
                <a:t> ligula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55509C1-3E24-994F-8CB1-23B7F461FD6D}"/>
              </a:ext>
            </a:extLst>
          </p:cNvPr>
          <p:cNvGrpSpPr/>
          <p:nvPr/>
        </p:nvGrpSpPr>
        <p:grpSpPr>
          <a:xfrm>
            <a:off x="10126425" y="1621681"/>
            <a:ext cx="2041239" cy="1346895"/>
            <a:chOff x="10126425" y="1621681"/>
            <a:chExt cx="2041239" cy="1346895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19FCE72-C410-9326-5693-3DE5B5E0EE79}"/>
                </a:ext>
              </a:extLst>
            </p:cNvPr>
            <p:cNvSpPr txBox="1"/>
            <p:nvPr/>
          </p:nvSpPr>
          <p:spPr>
            <a:xfrm>
              <a:off x="10126425" y="1621681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Month, year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4FCC25E-D5CE-BCB8-AA41-7528B2CC9363}"/>
                </a:ext>
              </a:extLst>
            </p:cNvPr>
            <p:cNvSpPr txBox="1"/>
            <p:nvPr/>
          </p:nvSpPr>
          <p:spPr>
            <a:xfrm>
              <a:off x="10126425" y="2014469"/>
              <a:ext cx="2041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Lorem ipsum dolor sit </a:t>
              </a:r>
              <a:r>
                <a:rPr lang="en-US" sz="1400" err="1"/>
                <a:t>amet</a:t>
              </a:r>
              <a:r>
                <a:rPr lang="en-US" sz="1400"/>
                <a:t>, </a:t>
              </a:r>
              <a:r>
                <a:rPr lang="en-US" sz="1400" err="1"/>
                <a:t>consectetuer</a:t>
              </a:r>
              <a:r>
                <a:rPr lang="en-US" sz="1400"/>
                <a:t> </a:t>
              </a:r>
              <a:r>
                <a:rPr lang="en-US" sz="1400" err="1"/>
                <a:t>adipiscing</a:t>
              </a:r>
              <a:r>
                <a:rPr lang="en-US" sz="1400"/>
                <a:t> </a:t>
              </a:r>
              <a:r>
                <a:rPr lang="en-US" sz="1400" err="1"/>
                <a:t>elit</a:t>
              </a:r>
              <a:r>
                <a:rPr lang="en-US" sz="1400"/>
                <a:t>. Aenean </a:t>
              </a:r>
              <a:r>
                <a:rPr lang="en-US" sz="1400" err="1"/>
                <a:t>commodo</a:t>
              </a:r>
              <a:r>
                <a:rPr lang="en-US" sz="1400"/>
                <a:t> ligula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BC0BC30-1826-0D99-6347-4F36F6EA71B6}"/>
              </a:ext>
            </a:extLst>
          </p:cNvPr>
          <p:cNvGrpSpPr/>
          <p:nvPr/>
        </p:nvGrpSpPr>
        <p:grpSpPr>
          <a:xfrm>
            <a:off x="12462422" y="1621681"/>
            <a:ext cx="2041239" cy="1346895"/>
            <a:chOff x="12462422" y="1621681"/>
            <a:chExt cx="2041239" cy="1346895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FF2A0AC-BD3A-47C4-941C-971FB33ACF31}"/>
                </a:ext>
              </a:extLst>
            </p:cNvPr>
            <p:cNvSpPr txBox="1"/>
            <p:nvPr/>
          </p:nvSpPr>
          <p:spPr>
            <a:xfrm>
              <a:off x="12462422" y="1621681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Month, year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5623D49-18BD-D93D-0D0E-A9007C07279D}"/>
                </a:ext>
              </a:extLst>
            </p:cNvPr>
            <p:cNvSpPr txBox="1"/>
            <p:nvPr/>
          </p:nvSpPr>
          <p:spPr>
            <a:xfrm>
              <a:off x="12462422" y="2014469"/>
              <a:ext cx="2041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Lorem ipsum dolor sit </a:t>
              </a:r>
              <a:r>
                <a:rPr lang="en-US" sz="1400" err="1"/>
                <a:t>amet</a:t>
              </a:r>
              <a:r>
                <a:rPr lang="en-US" sz="1400"/>
                <a:t>, </a:t>
              </a:r>
              <a:r>
                <a:rPr lang="en-US" sz="1400" err="1"/>
                <a:t>consectetuer</a:t>
              </a:r>
              <a:r>
                <a:rPr lang="en-US" sz="1400"/>
                <a:t> </a:t>
              </a:r>
              <a:r>
                <a:rPr lang="en-US" sz="1400" err="1"/>
                <a:t>adipiscing</a:t>
              </a:r>
              <a:r>
                <a:rPr lang="en-US" sz="1400"/>
                <a:t> </a:t>
              </a:r>
              <a:r>
                <a:rPr lang="en-US" sz="1400" err="1"/>
                <a:t>elit</a:t>
              </a:r>
              <a:r>
                <a:rPr lang="en-US" sz="1400"/>
                <a:t>. Aenean </a:t>
              </a:r>
              <a:r>
                <a:rPr lang="en-US" sz="1400" err="1"/>
                <a:t>commodo</a:t>
              </a:r>
              <a:r>
                <a:rPr lang="en-US" sz="1400"/>
                <a:t> ligula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B3071FD-0168-96D7-5B00-E24C55F34D9D}"/>
              </a:ext>
            </a:extLst>
          </p:cNvPr>
          <p:cNvGrpSpPr/>
          <p:nvPr/>
        </p:nvGrpSpPr>
        <p:grpSpPr>
          <a:xfrm>
            <a:off x="782447" y="5153560"/>
            <a:ext cx="2041239" cy="1346895"/>
            <a:chOff x="782447" y="5153560"/>
            <a:chExt cx="2041239" cy="134689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EEE427C-125B-9E6C-E611-EFD750B1B44B}"/>
                </a:ext>
              </a:extLst>
            </p:cNvPr>
            <p:cNvSpPr txBox="1"/>
            <p:nvPr/>
          </p:nvSpPr>
          <p:spPr>
            <a:xfrm>
              <a:off x="782447" y="5153560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Month, year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36AE434-11DE-5185-F125-6ECD363E59E7}"/>
                </a:ext>
              </a:extLst>
            </p:cNvPr>
            <p:cNvSpPr txBox="1"/>
            <p:nvPr/>
          </p:nvSpPr>
          <p:spPr>
            <a:xfrm>
              <a:off x="782447" y="5546348"/>
              <a:ext cx="2041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Lorem ipsum dolor sit </a:t>
              </a:r>
              <a:r>
                <a:rPr lang="en-US" sz="1400" err="1"/>
                <a:t>amet</a:t>
              </a:r>
              <a:r>
                <a:rPr lang="en-US" sz="1400"/>
                <a:t>, </a:t>
              </a:r>
              <a:r>
                <a:rPr lang="en-US" sz="1400" err="1"/>
                <a:t>consectetuer</a:t>
              </a:r>
              <a:r>
                <a:rPr lang="en-US" sz="1400"/>
                <a:t> </a:t>
              </a:r>
              <a:r>
                <a:rPr lang="en-US" sz="1400" err="1"/>
                <a:t>adipiscing</a:t>
              </a:r>
              <a:r>
                <a:rPr lang="en-US" sz="1400"/>
                <a:t> </a:t>
              </a:r>
              <a:r>
                <a:rPr lang="en-US" sz="1400" err="1"/>
                <a:t>elit</a:t>
              </a:r>
              <a:r>
                <a:rPr lang="en-US" sz="1400"/>
                <a:t>. Aenean </a:t>
              </a:r>
              <a:r>
                <a:rPr lang="en-US" sz="1400" err="1"/>
                <a:t>commodo</a:t>
              </a:r>
              <a:r>
                <a:rPr lang="en-US" sz="1400"/>
                <a:t> ligula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8303068-BE02-C47D-A491-826A0BD810BC}"/>
              </a:ext>
            </a:extLst>
          </p:cNvPr>
          <p:cNvGrpSpPr/>
          <p:nvPr/>
        </p:nvGrpSpPr>
        <p:grpSpPr>
          <a:xfrm>
            <a:off x="3118442" y="5153560"/>
            <a:ext cx="2041239" cy="1346895"/>
            <a:chOff x="3118442" y="5153560"/>
            <a:chExt cx="2041239" cy="134689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3AE7832-E7AD-7612-1161-97B550C708C2}"/>
                </a:ext>
              </a:extLst>
            </p:cNvPr>
            <p:cNvSpPr txBox="1"/>
            <p:nvPr/>
          </p:nvSpPr>
          <p:spPr>
            <a:xfrm>
              <a:off x="3118442" y="5153560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Month, year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7895559C-1549-34A6-2095-C0E8151B3F09}"/>
                </a:ext>
              </a:extLst>
            </p:cNvPr>
            <p:cNvSpPr txBox="1"/>
            <p:nvPr/>
          </p:nvSpPr>
          <p:spPr>
            <a:xfrm>
              <a:off x="3118442" y="5546348"/>
              <a:ext cx="2041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Lorem ipsum dolor sit </a:t>
              </a:r>
              <a:r>
                <a:rPr lang="en-US" sz="1400" err="1"/>
                <a:t>amet</a:t>
              </a:r>
              <a:r>
                <a:rPr lang="en-US" sz="1400"/>
                <a:t>, </a:t>
              </a:r>
              <a:r>
                <a:rPr lang="en-US" sz="1400" err="1"/>
                <a:t>consectetuer</a:t>
              </a:r>
              <a:r>
                <a:rPr lang="en-US" sz="1400"/>
                <a:t> </a:t>
              </a:r>
              <a:r>
                <a:rPr lang="en-US" sz="1400" err="1"/>
                <a:t>adipiscing</a:t>
              </a:r>
              <a:r>
                <a:rPr lang="en-US" sz="1400"/>
                <a:t> </a:t>
              </a:r>
              <a:r>
                <a:rPr lang="en-US" sz="1400" err="1"/>
                <a:t>elit</a:t>
              </a:r>
              <a:r>
                <a:rPr lang="en-US" sz="1400"/>
                <a:t>. Aenean </a:t>
              </a:r>
              <a:r>
                <a:rPr lang="en-US" sz="1400" err="1"/>
                <a:t>commodo</a:t>
              </a:r>
              <a:r>
                <a:rPr lang="en-US" sz="1400"/>
                <a:t> ligula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22D8E2B-E101-7971-B369-B89D6AEB6E9B}"/>
              </a:ext>
            </a:extLst>
          </p:cNvPr>
          <p:cNvGrpSpPr/>
          <p:nvPr/>
        </p:nvGrpSpPr>
        <p:grpSpPr>
          <a:xfrm>
            <a:off x="5454437" y="5153560"/>
            <a:ext cx="2041239" cy="1346895"/>
            <a:chOff x="5454437" y="5153560"/>
            <a:chExt cx="2041239" cy="134689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A0464DF-5CA5-E8E1-17EF-BFC9CF9915B5}"/>
                </a:ext>
              </a:extLst>
            </p:cNvPr>
            <p:cNvSpPr txBox="1"/>
            <p:nvPr/>
          </p:nvSpPr>
          <p:spPr>
            <a:xfrm>
              <a:off x="5454437" y="5153560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Month, year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8724DAC-BDCA-D607-E3CE-73AC2FD6CB05}"/>
                </a:ext>
              </a:extLst>
            </p:cNvPr>
            <p:cNvSpPr txBox="1"/>
            <p:nvPr/>
          </p:nvSpPr>
          <p:spPr>
            <a:xfrm>
              <a:off x="5454437" y="5546348"/>
              <a:ext cx="2041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Lorem ipsum dolor sit </a:t>
              </a:r>
              <a:r>
                <a:rPr lang="en-US" sz="1400" err="1"/>
                <a:t>amet</a:t>
              </a:r>
              <a:r>
                <a:rPr lang="en-US" sz="1400"/>
                <a:t>, </a:t>
              </a:r>
              <a:r>
                <a:rPr lang="en-US" sz="1400" err="1"/>
                <a:t>consectetuer</a:t>
              </a:r>
              <a:r>
                <a:rPr lang="en-US" sz="1400"/>
                <a:t> </a:t>
              </a:r>
              <a:r>
                <a:rPr lang="en-US" sz="1400" err="1"/>
                <a:t>adipiscing</a:t>
              </a:r>
              <a:r>
                <a:rPr lang="en-US" sz="1400"/>
                <a:t> </a:t>
              </a:r>
              <a:r>
                <a:rPr lang="en-US" sz="1400" err="1"/>
                <a:t>elit</a:t>
              </a:r>
              <a:r>
                <a:rPr lang="en-US" sz="1400"/>
                <a:t>. Aenean </a:t>
              </a:r>
              <a:r>
                <a:rPr lang="en-US" sz="1400" err="1"/>
                <a:t>commodo</a:t>
              </a:r>
              <a:r>
                <a:rPr lang="en-US" sz="1400"/>
                <a:t> ligula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2F00A80-0015-EA2C-FCB6-7DD1E6DCB523}"/>
              </a:ext>
            </a:extLst>
          </p:cNvPr>
          <p:cNvGrpSpPr/>
          <p:nvPr/>
        </p:nvGrpSpPr>
        <p:grpSpPr>
          <a:xfrm>
            <a:off x="7790432" y="5153560"/>
            <a:ext cx="2041239" cy="1346895"/>
            <a:chOff x="7790432" y="5153560"/>
            <a:chExt cx="2041239" cy="1346895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F74FA0E-76E4-0460-1EAA-1BF6CE3950B8}"/>
                </a:ext>
              </a:extLst>
            </p:cNvPr>
            <p:cNvSpPr txBox="1"/>
            <p:nvPr/>
          </p:nvSpPr>
          <p:spPr>
            <a:xfrm>
              <a:off x="7790432" y="5153560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Month, year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2E9509D-34E7-3ED7-59EB-F9ADC72A9AB0}"/>
                </a:ext>
              </a:extLst>
            </p:cNvPr>
            <p:cNvSpPr txBox="1"/>
            <p:nvPr/>
          </p:nvSpPr>
          <p:spPr>
            <a:xfrm>
              <a:off x="7790432" y="5546348"/>
              <a:ext cx="2041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Lorem ipsum dolor sit </a:t>
              </a:r>
              <a:r>
                <a:rPr lang="en-US" sz="1400" err="1"/>
                <a:t>amet</a:t>
              </a:r>
              <a:r>
                <a:rPr lang="en-US" sz="1400"/>
                <a:t>, </a:t>
              </a:r>
              <a:r>
                <a:rPr lang="en-US" sz="1400" err="1"/>
                <a:t>consectetuer</a:t>
              </a:r>
              <a:r>
                <a:rPr lang="en-US" sz="1400"/>
                <a:t> </a:t>
              </a:r>
              <a:r>
                <a:rPr lang="en-US" sz="1400" err="1"/>
                <a:t>adipiscing</a:t>
              </a:r>
              <a:r>
                <a:rPr lang="en-US" sz="1400"/>
                <a:t> </a:t>
              </a:r>
              <a:r>
                <a:rPr lang="en-US" sz="1400" err="1"/>
                <a:t>elit</a:t>
              </a:r>
              <a:r>
                <a:rPr lang="en-US" sz="1400"/>
                <a:t>. Aenean </a:t>
              </a:r>
              <a:r>
                <a:rPr lang="en-US" sz="1400" err="1"/>
                <a:t>commodo</a:t>
              </a:r>
              <a:r>
                <a:rPr lang="en-US" sz="1400"/>
                <a:t> ligula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8CC6B93-8372-7BE4-DB51-D022170EEBC1}"/>
              </a:ext>
            </a:extLst>
          </p:cNvPr>
          <p:cNvGrpSpPr/>
          <p:nvPr/>
        </p:nvGrpSpPr>
        <p:grpSpPr>
          <a:xfrm>
            <a:off x="10126425" y="5153560"/>
            <a:ext cx="2041239" cy="1346895"/>
            <a:chOff x="10126425" y="5153560"/>
            <a:chExt cx="2041239" cy="1346895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6FB3F27-76EE-9089-6CFB-885A4A197FCE}"/>
                </a:ext>
              </a:extLst>
            </p:cNvPr>
            <p:cNvSpPr txBox="1"/>
            <p:nvPr/>
          </p:nvSpPr>
          <p:spPr>
            <a:xfrm>
              <a:off x="10126425" y="5153560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Month, year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1304CE44-7D8D-CEE9-9379-B41A49B0A5B5}"/>
                </a:ext>
              </a:extLst>
            </p:cNvPr>
            <p:cNvSpPr txBox="1"/>
            <p:nvPr/>
          </p:nvSpPr>
          <p:spPr>
            <a:xfrm>
              <a:off x="10126425" y="5546348"/>
              <a:ext cx="2041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Lorem ipsum dolor sit </a:t>
              </a:r>
              <a:r>
                <a:rPr lang="en-US" sz="1400" err="1"/>
                <a:t>amet</a:t>
              </a:r>
              <a:r>
                <a:rPr lang="en-US" sz="1400"/>
                <a:t>, </a:t>
              </a:r>
              <a:r>
                <a:rPr lang="en-US" sz="1400" err="1"/>
                <a:t>consectetuer</a:t>
              </a:r>
              <a:r>
                <a:rPr lang="en-US" sz="1400"/>
                <a:t> </a:t>
              </a:r>
              <a:r>
                <a:rPr lang="en-US" sz="1400" err="1"/>
                <a:t>adipiscing</a:t>
              </a:r>
              <a:r>
                <a:rPr lang="en-US" sz="1400"/>
                <a:t> </a:t>
              </a:r>
              <a:r>
                <a:rPr lang="en-US" sz="1400" err="1"/>
                <a:t>elit</a:t>
              </a:r>
              <a:r>
                <a:rPr lang="en-US" sz="1400"/>
                <a:t>. Aenean </a:t>
              </a:r>
              <a:r>
                <a:rPr lang="en-US" sz="1400" err="1"/>
                <a:t>commodo</a:t>
              </a:r>
              <a:r>
                <a:rPr lang="en-US" sz="1400"/>
                <a:t> ligula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A329DBD-6901-150D-F7B0-FAA529C96B7D}"/>
              </a:ext>
            </a:extLst>
          </p:cNvPr>
          <p:cNvGrpSpPr/>
          <p:nvPr/>
        </p:nvGrpSpPr>
        <p:grpSpPr>
          <a:xfrm>
            <a:off x="12462422" y="5153560"/>
            <a:ext cx="2041239" cy="1346895"/>
            <a:chOff x="12462422" y="5153560"/>
            <a:chExt cx="2041239" cy="134689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0046F45-E796-7D53-7ED8-62F3F62FFE01}"/>
                </a:ext>
              </a:extLst>
            </p:cNvPr>
            <p:cNvSpPr txBox="1"/>
            <p:nvPr/>
          </p:nvSpPr>
          <p:spPr>
            <a:xfrm>
              <a:off x="12462422" y="5153560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Month, year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4018F4A-6CD3-3523-31C8-75FA4B8B36F7}"/>
                </a:ext>
              </a:extLst>
            </p:cNvPr>
            <p:cNvSpPr txBox="1"/>
            <p:nvPr/>
          </p:nvSpPr>
          <p:spPr>
            <a:xfrm>
              <a:off x="12462422" y="5546348"/>
              <a:ext cx="2041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Lorem ipsum dolor sit </a:t>
              </a:r>
              <a:r>
                <a:rPr lang="en-US" sz="1400" err="1"/>
                <a:t>amet</a:t>
              </a:r>
              <a:r>
                <a:rPr lang="en-US" sz="1400"/>
                <a:t>, </a:t>
              </a:r>
              <a:r>
                <a:rPr lang="en-US" sz="1400" err="1"/>
                <a:t>consectetuer</a:t>
              </a:r>
              <a:r>
                <a:rPr lang="en-US" sz="1400"/>
                <a:t> </a:t>
              </a:r>
              <a:r>
                <a:rPr lang="en-US" sz="1400" err="1"/>
                <a:t>adipiscing</a:t>
              </a:r>
              <a:r>
                <a:rPr lang="en-US" sz="1400"/>
                <a:t> </a:t>
              </a:r>
              <a:r>
                <a:rPr lang="en-US" sz="1400" err="1"/>
                <a:t>elit</a:t>
              </a:r>
              <a:r>
                <a:rPr lang="en-US" sz="1400"/>
                <a:t>. Aenean </a:t>
              </a:r>
              <a:r>
                <a:rPr lang="en-US" sz="1400" err="1"/>
                <a:t>commodo</a:t>
              </a:r>
              <a:r>
                <a:rPr lang="en-US" sz="1400"/>
                <a:t> ligula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2827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3911D9-7213-9744-0097-D68136228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5436A-AF7A-C82F-159B-C581EDAF4D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EAB86-0715-8B29-23C3-49710CDDD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Cyclical process</a:t>
            </a:r>
          </a:p>
        </p:txBody>
      </p:sp>
      <p:sp>
        <p:nvSpPr>
          <p:cNvPr id="32" name="Circular Arrow 31">
            <a:extLst>
              <a:ext uri="{FF2B5EF4-FFF2-40B4-BE49-F238E27FC236}">
                <a16:creationId xmlns:a16="http://schemas.microsoft.com/office/drawing/2014/main" id="{FDC5CBB7-5F14-5B01-5F6C-9D99A2E3B96A}"/>
              </a:ext>
            </a:extLst>
          </p:cNvPr>
          <p:cNvSpPr/>
          <p:nvPr/>
        </p:nvSpPr>
        <p:spPr>
          <a:xfrm rot="192654">
            <a:off x="5004929" y="1804529"/>
            <a:ext cx="4620542" cy="4620542"/>
          </a:xfrm>
          <a:prstGeom prst="circularArrow">
            <a:avLst>
              <a:gd name="adj1" fmla="val 4395"/>
              <a:gd name="adj2" fmla="val 577371"/>
              <a:gd name="adj3" fmla="val 13711499"/>
              <a:gd name="adj4" fmla="val 14644928"/>
              <a:gd name="adj5" fmla="val 5199"/>
            </a:avLst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4C1EA79-3F8A-8A90-BD03-F76CE197B684}"/>
              </a:ext>
            </a:extLst>
          </p:cNvPr>
          <p:cNvSpPr>
            <a:spLocks noChangeAspect="1"/>
          </p:cNvSpPr>
          <p:nvPr/>
        </p:nvSpPr>
        <p:spPr>
          <a:xfrm>
            <a:off x="6766560" y="1375073"/>
            <a:ext cx="1097280" cy="1097280"/>
          </a:xfrm>
          <a:prstGeom prst="ellipse">
            <a:avLst/>
          </a:prstGeom>
          <a:ln>
            <a:solidFill>
              <a:srgbClr val="B097D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0157A78-D471-3974-B4A6-FC3491B38D84}"/>
              </a:ext>
            </a:extLst>
          </p:cNvPr>
          <p:cNvSpPr>
            <a:spLocks noChangeAspect="1"/>
          </p:cNvSpPr>
          <p:nvPr/>
        </p:nvSpPr>
        <p:spPr>
          <a:xfrm>
            <a:off x="8769472" y="2559221"/>
            <a:ext cx="1097280" cy="1097280"/>
          </a:xfrm>
          <a:prstGeom prst="ellipse">
            <a:avLst/>
          </a:prstGeom>
          <a:ln>
            <a:solidFill>
              <a:srgbClr val="B097D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ABE1B36-FF33-3D8C-CF08-7131204B05BB}"/>
              </a:ext>
            </a:extLst>
          </p:cNvPr>
          <p:cNvSpPr>
            <a:spLocks noChangeAspect="1"/>
          </p:cNvSpPr>
          <p:nvPr/>
        </p:nvSpPr>
        <p:spPr>
          <a:xfrm>
            <a:off x="8769472" y="4668950"/>
            <a:ext cx="1097280" cy="1097280"/>
          </a:xfrm>
          <a:prstGeom prst="ellipse">
            <a:avLst/>
          </a:prstGeom>
          <a:ln>
            <a:solidFill>
              <a:srgbClr val="B097D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063E140-C528-6235-A258-47E08E45D838}"/>
              </a:ext>
            </a:extLst>
          </p:cNvPr>
          <p:cNvSpPr>
            <a:spLocks noChangeAspect="1"/>
          </p:cNvSpPr>
          <p:nvPr/>
        </p:nvSpPr>
        <p:spPr>
          <a:xfrm>
            <a:off x="6766560" y="5769319"/>
            <a:ext cx="1097280" cy="1097280"/>
          </a:xfrm>
          <a:prstGeom prst="ellipse">
            <a:avLst/>
          </a:prstGeom>
          <a:ln>
            <a:solidFill>
              <a:srgbClr val="B097D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EBC88F1-D413-60CE-98E9-C16E86ECFD65}"/>
              </a:ext>
            </a:extLst>
          </p:cNvPr>
          <p:cNvSpPr>
            <a:spLocks noChangeAspect="1"/>
          </p:cNvSpPr>
          <p:nvPr/>
        </p:nvSpPr>
        <p:spPr>
          <a:xfrm>
            <a:off x="4763648" y="4664562"/>
            <a:ext cx="1097280" cy="1097280"/>
          </a:xfrm>
          <a:prstGeom prst="ellipse">
            <a:avLst/>
          </a:prstGeom>
          <a:ln>
            <a:solidFill>
              <a:srgbClr val="B097D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064F6C3-A41E-0203-EA0C-A24B9B6AC8F1}"/>
              </a:ext>
            </a:extLst>
          </p:cNvPr>
          <p:cNvSpPr>
            <a:spLocks noChangeAspect="1"/>
          </p:cNvSpPr>
          <p:nvPr/>
        </p:nvSpPr>
        <p:spPr>
          <a:xfrm>
            <a:off x="4763648" y="2559221"/>
            <a:ext cx="1097280" cy="1097280"/>
          </a:xfrm>
          <a:prstGeom prst="ellipse">
            <a:avLst/>
          </a:prstGeom>
          <a:ln>
            <a:solidFill>
              <a:srgbClr val="B097D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4619B52-7343-26F0-C503-0A45BBE49871}"/>
              </a:ext>
            </a:extLst>
          </p:cNvPr>
          <p:cNvGrpSpPr/>
          <p:nvPr/>
        </p:nvGrpSpPr>
        <p:grpSpPr>
          <a:xfrm>
            <a:off x="6105856" y="857091"/>
            <a:ext cx="1901201" cy="461665"/>
            <a:chOff x="6105856" y="857091"/>
            <a:chExt cx="1901201" cy="461665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6B65ED5-1F28-215E-4F60-8B1D57B77070}"/>
                </a:ext>
              </a:extLst>
            </p:cNvPr>
            <p:cNvSpPr/>
            <p:nvPr/>
          </p:nvSpPr>
          <p:spPr>
            <a:xfrm>
              <a:off x="6105856" y="883816"/>
              <a:ext cx="408214" cy="4082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D25CB9D-60B4-8927-0BA6-06E97128B54A}"/>
                </a:ext>
              </a:extLst>
            </p:cNvPr>
            <p:cNvSpPr txBox="1"/>
            <p:nvPr/>
          </p:nvSpPr>
          <p:spPr>
            <a:xfrm>
              <a:off x="6623344" y="857091"/>
              <a:ext cx="1383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/>
                <a:t>Text here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A9A409D-B41E-0B18-57D5-7EE35308499C}"/>
              </a:ext>
            </a:extLst>
          </p:cNvPr>
          <p:cNvGrpSpPr/>
          <p:nvPr/>
        </p:nvGrpSpPr>
        <p:grpSpPr>
          <a:xfrm>
            <a:off x="6105856" y="7028885"/>
            <a:ext cx="1901201" cy="461665"/>
            <a:chOff x="6105856" y="7028885"/>
            <a:chExt cx="1901201" cy="46166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5D6D4FE-DC06-ABC9-DB4F-859405E7D9DB}"/>
                </a:ext>
              </a:extLst>
            </p:cNvPr>
            <p:cNvSpPr/>
            <p:nvPr/>
          </p:nvSpPr>
          <p:spPr>
            <a:xfrm>
              <a:off x="6105856" y="7055610"/>
              <a:ext cx="408214" cy="4082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D321CE8-DCFD-2CE3-1BCB-CE15E9495433}"/>
                </a:ext>
              </a:extLst>
            </p:cNvPr>
            <p:cNvSpPr txBox="1"/>
            <p:nvPr/>
          </p:nvSpPr>
          <p:spPr>
            <a:xfrm>
              <a:off x="6623344" y="7028885"/>
              <a:ext cx="1383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/>
                <a:t>Text here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58DC489-1E32-9BC7-66CE-CD622E64F2FA}"/>
              </a:ext>
            </a:extLst>
          </p:cNvPr>
          <p:cNvGrpSpPr/>
          <p:nvPr/>
        </p:nvGrpSpPr>
        <p:grpSpPr>
          <a:xfrm>
            <a:off x="10087162" y="2429484"/>
            <a:ext cx="1873214" cy="461665"/>
            <a:chOff x="10087162" y="2429484"/>
            <a:chExt cx="1873214" cy="46166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7588A41-F5EB-C997-777D-A3C0E6E27D36}"/>
                </a:ext>
              </a:extLst>
            </p:cNvPr>
            <p:cNvSpPr/>
            <p:nvPr/>
          </p:nvSpPr>
          <p:spPr>
            <a:xfrm>
              <a:off x="10087162" y="2456209"/>
              <a:ext cx="408214" cy="4082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BD4143-58CD-91DD-222C-EC80A95385F7}"/>
                </a:ext>
              </a:extLst>
            </p:cNvPr>
            <p:cNvSpPr txBox="1"/>
            <p:nvPr/>
          </p:nvSpPr>
          <p:spPr>
            <a:xfrm>
              <a:off x="10576663" y="2429484"/>
              <a:ext cx="1383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/>
                <a:t>Text here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E97370C-2756-D2A8-B6A2-FD6CA1B9643C}"/>
              </a:ext>
            </a:extLst>
          </p:cNvPr>
          <p:cNvGrpSpPr/>
          <p:nvPr/>
        </p:nvGrpSpPr>
        <p:grpSpPr>
          <a:xfrm>
            <a:off x="10087162" y="4624473"/>
            <a:ext cx="1873214" cy="461665"/>
            <a:chOff x="10087162" y="4624473"/>
            <a:chExt cx="1873214" cy="46166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F444B94-323D-4029-8584-97BC33660EC7}"/>
                </a:ext>
              </a:extLst>
            </p:cNvPr>
            <p:cNvSpPr/>
            <p:nvPr/>
          </p:nvSpPr>
          <p:spPr>
            <a:xfrm>
              <a:off x="10087162" y="4651198"/>
              <a:ext cx="408214" cy="4082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AB297AC-0A8C-7769-9923-5E1FDF00E2A8}"/>
                </a:ext>
              </a:extLst>
            </p:cNvPr>
            <p:cNvSpPr txBox="1"/>
            <p:nvPr/>
          </p:nvSpPr>
          <p:spPr>
            <a:xfrm>
              <a:off x="10576663" y="4624473"/>
              <a:ext cx="1383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/>
                <a:t>Text here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6DE76F4-559B-E916-8CE1-4BCF63087D64}"/>
              </a:ext>
            </a:extLst>
          </p:cNvPr>
          <p:cNvGrpSpPr/>
          <p:nvPr/>
        </p:nvGrpSpPr>
        <p:grpSpPr>
          <a:xfrm>
            <a:off x="2554518" y="2429484"/>
            <a:ext cx="1980104" cy="461665"/>
            <a:chOff x="2554518" y="2429484"/>
            <a:chExt cx="1980104" cy="46166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7657DB8-098E-D731-E4A9-A006F6EA0B81}"/>
                </a:ext>
              </a:extLst>
            </p:cNvPr>
            <p:cNvSpPr/>
            <p:nvPr/>
          </p:nvSpPr>
          <p:spPr>
            <a:xfrm>
              <a:off x="4126408" y="2456209"/>
              <a:ext cx="408214" cy="4082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67C4A94-41E6-D616-F746-9947F4D2C939}"/>
                </a:ext>
              </a:extLst>
            </p:cNvPr>
            <p:cNvSpPr txBox="1"/>
            <p:nvPr/>
          </p:nvSpPr>
          <p:spPr>
            <a:xfrm>
              <a:off x="2554518" y="2429484"/>
              <a:ext cx="1383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/>
                <a:t>Text here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D02DC1A-77D8-1E09-FD0F-F2FB1B2FD427}"/>
              </a:ext>
            </a:extLst>
          </p:cNvPr>
          <p:cNvGrpSpPr/>
          <p:nvPr/>
        </p:nvGrpSpPr>
        <p:grpSpPr>
          <a:xfrm>
            <a:off x="2554518" y="4624473"/>
            <a:ext cx="1980104" cy="461665"/>
            <a:chOff x="2554518" y="4624473"/>
            <a:chExt cx="1980104" cy="46166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44C37CB-5335-535D-473B-0316952F7119}"/>
                </a:ext>
              </a:extLst>
            </p:cNvPr>
            <p:cNvSpPr/>
            <p:nvPr/>
          </p:nvSpPr>
          <p:spPr>
            <a:xfrm>
              <a:off x="4126408" y="4651198"/>
              <a:ext cx="408214" cy="4082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A32CE8C-5F5F-C7C1-88C3-6226DCA72548}"/>
                </a:ext>
              </a:extLst>
            </p:cNvPr>
            <p:cNvSpPr txBox="1"/>
            <p:nvPr/>
          </p:nvSpPr>
          <p:spPr>
            <a:xfrm>
              <a:off x="2554518" y="4624473"/>
              <a:ext cx="1383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/>
                <a:t>Text here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9B29FD5-F020-5359-01D1-7BB84AC4C8CA}"/>
              </a:ext>
            </a:extLst>
          </p:cNvPr>
          <p:cNvSpPr txBox="1"/>
          <p:nvPr/>
        </p:nvSpPr>
        <p:spPr>
          <a:xfrm>
            <a:off x="5819775" y="3853190"/>
            <a:ext cx="299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Subheading here</a:t>
            </a:r>
          </a:p>
        </p:txBody>
      </p:sp>
      <p:pic>
        <p:nvPicPr>
          <p:cNvPr id="70" name="Picture 69" descr="A white puzzle piece on a black background&#10;&#10;AI-generated content may be incorrect.">
            <a:extLst>
              <a:ext uri="{FF2B5EF4-FFF2-40B4-BE49-F238E27FC236}">
                <a16:creationId xmlns:a16="http://schemas.microsoft.com/office/drawing/2014/main" id="{92B33890-CE84-F09E-DBD5-DFA340813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292" y="2834622"/>
            <a:ext cx="565998" cy="528265"/>
          </a:xfrm>
          <a:prstGeom prst="rect">
            <a:avLst/>
          </a:prstGeom>
        </p:spPr>
      </p:pic>
      <p:pic>
        <p:nvPicPr>
          <p:cNvPr id="71" name="Picture 70" descr="A purple liquid in a beaker&#10;&#10;AI-generated content may be incorrect.">
            <a:extLst>
              <a:ext uri="{FF2B5EF4-FFF2-40B4-BE49-F238E27FC236}">
                <a16:creationId xmlns:a16="http://schemas.microsoft.com/office/drawing/2014/main" id="{FDD32716-39C3-8615-829D-F1B93E3E5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17" y="5979876"/>
            <a:ext cx="445964" cy="560640"/>
          </a:xfrm>
          <a:prstGeom prst="rect">
            <a:avLst/>
          </a:prstGeom>
        </p:spPr>
      </p:pic>
      <p:pic>
        <p:nvPicPr>
          <p:cNvPr id="72" name="Picture 71" descr="A purple pin with a white circle&#10;&#10;AI-generated content may be incorrect.">
            <a:extLst>
              <a:ext uri="{FF2B5EF4-FFF2-40B4-BE49-F238E27FC236}">
                <a16:creationId xmlns:a16="http://schemas.microsoft.com/office/drawing/2014/main" id="{9006A82C-38E7-9CE3-B98A-BA94D7AA5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42" y="2831957"/>
            <a:ext cx="549335" cy="511880"/>
          </a:xfrm>
          <a:prstGeom prst="rect">
            <a:avLst/>
          </a:prstGeom>
        </p:spPr>
      </p:pic>
      <p:pic>
        <p:nvPicPr>
          <p:cNvPr id="73" name="Picture 72" descr="A stethoscope and a drop of water&#10;&#10;AI-generated content may be incorrect.">
            <a:extLst>
              <a:ext uri="{FF2B5EF4-FFF2-40B4-BE49-F238E27FC236}">
                <a16:creationId xmlns:a16="http://schemas.microsoft.com/office/drawing/2014/main" id="{064D3D0F-91C6-1D40-FDC8-6BD711A3C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789" y="4929501"/>
            <a:ext cx="482600" cy="558800"/>
          </a:xfrm>
          <a:prstGeom prst="rect">
            <a:avLst/>
          </a:prstGeom>
        </p:spPr>
      </p:pic>
      <p:pic>
        <p:nvPicPr>
          <p:cNvPr id="74" name="Picture 73" descr="A computer screen with people icons&#10;&#10;AI-generated content may be incorrect.">
            <a:extLst>
              <a:ext uri="{FF2B5EF4-FFF2-40B4-BE49-F238E27FC236}">
                <a16:creationId xmlns:a16="http://schemas.microsoft.com/office/drawing/2014/main" id="{EB6948D1-DB64-DF4C-E368-B5EF85EB0D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4262" y="4973951"/>
            <a:ext cx="647700" cy="495300"/>
          </a:xfrm>
          <a:prstGeom prst="rect">
            <a:avLst/>
          </a:prstGeom>
        </p:spPr>
      </p:pic>
      <p:pic>
        <p:nvPicPr>
          <p:cNvPr id="75" name="Picture 74" descr="A white cross in a purple square&#10;&#10;AI-generated content may be incorrect.">
            <a:extLst>
              <a:ext uri="{FF2B5EF4-FFF2-40B4-BE49-F238E27FC236}">
                <a16:creationId xmlns:a16="http://schemas.microsoft.com/office/drawing/2014/main" id="{DA1A9B13-09B4-9B85-D27F-8C492AAD4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749" y="1703352"/>
            <a:ext cx="558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381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4BC665-EAEF-80FE-0EC6-5C4E53944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EE1F3-E509-55AD-B2BA-6510ABD9A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2364D-2F62-6306-83A3-3B6C763C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0E130E-2511-B645-C001-0200E907F51A}"/>
              </a:ext>
            </a:extLst>
          </p:cNvPr>
          <p:cNvSpPr txBox="1"/>
          <p:nvPr/>
        </p:nvSpPr>
        <p:spPr>
          <a:xfrm>
            <a:off x="1969995" y="4042392"/>
            <a:ext cx="288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  <a:latin typeface="Source Sans 3" panose="020B0303030403020204" pitchFamily="34" charset="0"/>
              </a:rPr>
              <a:t>Heading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0F7C02-2190-9AFD-AA9A-DEC6DB997DC0}"/>
              </a:ext>
            </a:extLst>
          </p:cNvPr>
          <p:cNvSpPr txBox="1"/>
          <p:nvPr/>
        </p:nvSpPr>
        <p:spPr>
          <a:xfrm>
            <a:off x="2239143" y="4779640"/>
            <a:ext cx="235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ource Sans 3" panose="020B0303030403020204" pitchFamily="34" charset="0"/>
              </a:rPr>
              <a:t>Lorem ipsum dolor sit </a:t>
            </a:r>
            <a:r>
              <a:rPr lang="en-US" err="1">
                <a:latin typeface="Source Sans 3" panose="020B0303030403020204" pitchFamily="34" charset="0"/>
              </a:rPr>
              <a:t>amet</a:t>
            </a:r>
            <a:r>
              <a:rPr lang="en-US">
                <a:latin typeface="Source Sans 3" panose="020B0303030403020204" pitchFamily="34" charset="0"/>
              </a:rPr>
              <a:t>, </a:t>
            </a:r>
            <a:r>
              <a:rPr lang="en-US" err="1">
                <a:latin typeface="Source Sans 3" panose="020B0303030403020204" pitchFamily="34" charset="0"/>
              </a:rPr>
              <a:t>consectetuer</a:t>
            </a:r>
            <a:endParaRPr lang="en-US">
              <a:latin typeface="Source Sans 3" panose="020B0303030403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BEC5A2-CCB6-3A44-6938-A4A145A6E5A8}"/>
              </a:ext>
            </a:extLst>
          </p:cNvPr>
          <p:cNvSpPr txBox="1"/>
          <p:nvPr/>
        </p:nvSpPr>
        <p:spPr>
          <a:xfrm>
            <a:off x="5897764" y="4042392"/>
            <a:ext cx="288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  <a:latin typeface="Source Sans 3" panose="020B0303030403020204" pitchFamily="34" charset="0"/>
              </a:rPr>
              <a:t>Heading 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FB42B0-07C5-0897-79F2-567B8F0B429C}"/>
              </a:ext>
            </a:extLst>
          </p:cNvPr>
          <p:cNvSpPr txBox="1"/>
          <p:nvPr/>
        </p:nvSpPr>
        <p:spPr>
          <a:xfrm>
            <a:off x="6187437" y="4779640"/>
            <a:ext cx="235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ource Sans 3" panose="020B0303030403020204" pitchFamily="34" charset="0"/>
              </a:rPr>
              <a:t>Lorem ipsum dolor sit amet, consectetuer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A4BC963-FCCD-1E4E-5D3E-0B1E09C4FC57}"/>
              </a:ext>
            </a:extLst>
          </p:cNvPr>
          <p:cNvSpPr txBox="1"/>
          <p:nvPr/>
        </p:nvSpPr>
        <p:spPr>
          <a:xfrm>
            <a:off x="9866582" y="4042392"/>
            <a:ext cx="288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  <a:latin typeface="Source Sans 3" panose="020B0303030403020204" pitchFamily="34" charset="0"/>
              </a:rPr>
              <a:t>Heading here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C06C24-B38B-43CB-1082-6DB65874A912}"/>
              </a:ext>
            </a:extLst>
          </p:cNvPr>
          <p:cNvSpPr txBox="1"/>
          <p:nvPr/>
        </p:nvSpPr>
        <p:spPr>
          <a:xfrm>
            <a:off x="10135730" y="4779640"/>
            <a:ext cx="235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ource Sans 3" panose="020B0303030403020204" pitchFamily="34" charset="0"/>
              </a:rPr>
              <a:t>Lorem ipsum dolor sit amet, consectetuer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6BAE9-817B-B4D2-B737-C1CB88C4B26E}"/>
              </a:ext>
            </a:extLst>
          </p:cNvPr>
          <p:cNvGrpSpPr/>
          <p:nvPr/>
        </p:nvGrpSpPr>
        <p:grpSpPr>
          <a:xfrm>
            <a:off x="571500" y="2811817"/>
            <a:ext cx="13487400" cy="735106"/>
            <a:chOff x="571500" y="3747247"/>
            <a:chExt cx="13487400" cy="73510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D1BC61-785F-3C9C-2B03-495E000A3091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" y="4114800"/>
              <a:ext cx="13487400" cy="0"/>
            </a:xfrm>
            <a:prstGeom prst="line">
              <a:avLst/>
            </a:prstGeom>
            <a:ln>
              <a:solidFill>
                <a:srgbClr val="B097D2"/>
              </a:solidFill>
              <a:headEnd type="oval" w="lg" len="lg"/>
              <a:tailEnd type="oval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F20BC553-B19C-C93E-B648-FA7985AB6A2F}"/>
                </a:ext>
              </a:extLst>
            </p:cNvPr>
            <p:cNvSpPr/>
            <p:nvPr/>
          </p:nvSpPr>
          <p:spPr>
            <a:xfrm>
              <a:off x="1969996" y="3747247"/>
              <a:ext cx="2886635" cy="7351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Year</a:t>
              </a:r>
              <a:endParaRPr lang="en-US" sz="2000" b="1">
                <a:solidFill>
                  <a:schemeClr val="accent1"/>
                </a:solidFill>
                <a:latin typeface="Source Sans 3" panose="020B0303030403020204" pitchFamily="34" charset="0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9A12D33-4D31-A15A-80E0-291E60E7C365}"/>
                </a:ext>
              </a:extLst>
            </p:cNvPr>
            <p:cNvSpPr/>
            <p:nvPr/>
          </p:nvSpPr>
          <p:spPr>
            <a:xfrm>
              <a:off x="5922871" y="3747247"/>
              <a:ext cx="2886635" cy="7351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Year</a:t>
              </a:r>
              <a:endParaRPr lang="en-US" sz="2000" b="1">
                <a:solidFill>
                  <a:schemeClr val="accent1"/>
                </a:solidFill>
                <a:latin typeface="Source Sans 3" panose="020B0303030403020204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05F5E7C-7D28-B70C-9625-9C02C98A261E}"/>
                </a:ext>
              </a:extLst>
            </p:cNvPr>
            <p:cNvSpPr/>
            <p:nvPr/>
          </p:nvSpPr>
          <p:spPr>
            <a:xfrm>
              <a:off x="9875746" y="3747247"/>
              <a:ext cx="2886635" cy="7351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Year</a:t>
              </a:r>
              <a:endParaRPr lang="en-US" sz="2000" b="1">
                <a:solidFill>
                  <a:schemeClr val="accent1"/>
                </a:solidFill>
                <a:latin typeface="Source Sans 3" panose="020B03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5865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0BA1FF-A386-0BDC-BE14-332E5B1605F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6DAA02-0ADC-7FC6-6801-DEAA3E71C8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040F5F-7620-140F-A421-DBE97B0D8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31B0CB-18E8-8196-283F-ABB60F8CD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here. Keep it clear and concise.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CEB96-1533-A17F-4857-D46DA5C1D4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/>
              <a:t>Lorem ipsum dolor sit amet, consectetuer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38772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B14DC-509C-F7A8-D1CD-91747441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FCD571-6E1D-89A8-E9BC-0578CB4DF5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0FAEC-CD8D-04C8-7681-82DBA1FEB3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48640" y="533400"/>
            <a:ext cx="13487401" cy="646331"/>
          </a:xfrm>
        </p:spPr>
        <p:txBody>
          <a:bodyPr/>
          <a:lstStyle/>
          <a:p>
            <a:r>
              <a:rPr lang="en-US"/>
              <a:t>Holding shape guidelines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B3BC4A-9DDF-A29B-21FE-065BC488E5E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8640" y="1283084"/>
            <a:ext cx="134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00">
                <a:solidFill>
                  <a:srgbClr val="000000"/>
                </a:solidFill>
                <a:ea typeface="Yu Gothic Light" panose="020B0300000000000000" pitchFamily="34" charset="-128"/>
                <a:cs typeface="Arial" panose="020B0604020202020204" pitchFamily="34" charset="0"/>
              </a:rPr>
              <a:t>This template utilizes a new brand element, the </a:t>
            </a:r>
            <a:r>
              <a:rPr lang="en-US" sz="2000" kern="100">
                <a:ea typeface="Yu Gothic Light" panose="020B0300000000000000" pitchFamily="34" charset="-128"/>
                <a:cs typeface="Arial" panose="020B0604020202020204" pitchFamily="34" charset="0"/>
              </a:rPr>
              <a:t>holding shape. </a:t>
            </a:r>
            <a:r>
              <a:rPr lang="en-US" sz="2000" kern="100">
                <a:solidFill>
                  <a:srgbClr val="000000"/>
                </a:solidFill>
                <a:ea typeface="Yu Gothic Light" panose="020B0300000000000000" pitchFamily="34" charset="-128"/>
                <a:cs typeface="Arial" panose="020B0604020202020204" pitchFamily="34" charset="0"/>
              </a:rPr>
              <a:t>The rectangular holding shape is a simple and effective way to structure and organize content and make our communications feel consistent. Follow this guidance to make the best use of the holding shape: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99DF1C-2E07-5E5B-A2DA-169681B35B2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33399" y="2596892"/>
            <a:ext cx="8938260" cy="738664"/>
            <a:chOff x="548640" y="2596892"/>
            <a:chExt cx="8938260" cy="738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077486-1E69-CDF2-4C73-F4EE0743F85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640" y="2997002"/>
              <a:ext cx="893826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2">
                <a:spcAft>
                  <a:spcPts val="800"/>
                </a:spcAft>
              </a:pPr>
              <a:r>
                <a:rPr lang="en-US" sz="1600" kern="100">
                  <a:solidFill>
                    <a:srgbClr val="000000"/>
                  </a:solidFill>
                  <a:ea typeface="Yu Gothic Light" panose="020B0300000000000000" pitchFamily="34" charset="-128"/>
                  <a:cs typeface="Arial" panose="020B0604020202020204" pitchFamily="34" charset="0"/>
                </a:rPr>
                <a:t>There is no need to recreate the shape or use an alternative shape.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66A8597-B210-D6E7-D2B5-DBFE558C776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48640" y="2596892"/>
              <a:ext cx="78758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100">
                  <a:solidFill>
                    <a:schemeClr val="accent1"/>
                  </a:solidFill>
                  <a:ea typeface="Yu Gothic Light" panose="020B0300000000000000" pitchFamily="34" charset="-128"/>
                  <a:cs typeface="Arial" panose="020B0604020202020204" pitchFamily="34" charset="0"/>
                </a:rPr>
                <a:t>Leverage the existing holding shapes within the template </a:t>
              </a:r>
              <a:endParaRPr lang="en-US" sz="20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8B5162-7DEB-E794-D6A5-0DF98181E9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33399" y="3729738"/>
            <a:ext cx="7092044" cy="1233284"/>
            <a:chOff x="533399" y="3599344"/>
            <a:chExt cx="7092044" cy="12332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E3B0E8-D363-586F-5A6D-8B171F9010B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399" y="4001631"/>
              <a:ext cx="709204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2">
                <a:spcAft>
                  <a:spcPts val="800"/>
                </a:spcAft>
              </a:pPr>
              <a:r>
                <a:rPr lang="en-US" sz="1600" kern="100">
                  <a:solidFill>
                    <a:srgbClr val="000000"/>
                  </a:solidFill>
                  <a:ea typeface="Yu Gothic Light" panose="020B0300000000000000" pitchFamily="34" charset="-128"/>
                  <a:cs typeface="Arial" panose="020B0604020202020204" pitchFamily="34" charset="0"/>
                </a:rPr>
                <a:t>Whenever using brand photography or product screenshots, it’s preferred to place these inside of the holding shape to maintain a consistent look and feel with the rest of the template.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EE10801-F797-B3DB-D896-827652ED201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399" y="3599344"/>
              <a:ext cx="43869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kern="100">
                  <a:solidFill>
                    <a:schemeClr val="accent1"/>
                  </a:solidFill>
                  <a:ea typeface="Yu Gothic Light" panose="020B0300000000000000" pitchFamily="34" charset="-128"/>
                  <a:cs typeface="Arial" panose="020B0604020202020204" pitchFamily="34" charset="0"/>
                </a:rPr>
                <a:t>Using the shape with photography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8A9D70-A6E9-90CF-EF00-840E13BCE4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33399" y="5357204"/>
            <a:ext cx="7320643" cy="1206086"/>
            <a:chOff x="533399" y="5171182"/>
            <a:chExt cx="7320643" cy="12060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84A57F-D4BC-6B8C-EACC-6797B45D444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399" y="5546271"/>
              <a:ext cx="732064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>
                <a:spcAft>
                  <a:spcPts val="800"/>
                </a:spcAft>
              </a:pPr>
              <a:r>
                <a:rPr lang="en-US" sz="1600" kern="100">
                  <a:solidFill>
                    <a:srgbClr val="000000"/>
                  </a:solidFill>
                  <a:ea typeface="Yu Gothic Light" panose="020B0300000000000000" pitchFamily="34" charset="-128"/>
                  <a:cs typeface="Arial" panose="020B0604020202020204" pitchFamily="34" charset="0"/>
                </a:rPr>
                <a:t>Not all copy needs to appear in a holding shape but it’s a helpful device to use when there is a need to divide and organize content heavy slides or when you need to compare two or more things.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193874-A46D-8502-1AFE-87DEACB29DD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33399" y="5171182"/>
              <a:ext cx="3135795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000" b="1" kern="100">
                  <a:solidFill>
                    <a:schemeClr val="accent1"/>
                  </a:solidFill>
                  <a:ea typeface="Yu Gothic Light" panose="020B0300000000000000" pitchFamily="34" charset="-128"/>
                  <a:cs typeface="Arial" panose="020B0604020202020204" pitchFamily="34" charset="0"/>
                </a:rPr>
                <a:t>Using the shape with copy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648215C-7398-BBA6-ACC7-FFA941E8B84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212051" y="2247016"/>
            <a:ext cx="3812280" cy="2177080"/>
            <a:chOff x="9106802" y="2158567"/>
            <a:chExt cx="4122042" cy="23539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779E95-CD33-38AD-FB9B-BBE25CD9A33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106802" y="2158567"/>
              <a:ext cx="4122042" cy="23539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580FB01-3975-BE1E-55F5-27683706647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959770" y="2490160"/>
              <a:ext cx="2416106" cy="1690791"/>
              <a:chOff x="9671951" y="2402100"/>
              <a:chExt cx="3956963" cy="2769082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8AB24228-5B4F-5216-6A00-0239C16330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671951" y="2402100"/>
                <a:ext cx="3956963" cy="2769082"/>
              </a:xfrm>
              <a:prstGeom prst="roundRect">
                <a:avLst>
                  <a:gd name="adj" fmla="val 11726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 descr="A screenshot of a phone&#10;&#10;AI-generated content may be incorrect.">
                <a:extLst>
                  <a:ext uri="{FF2B5EF4-FFF2-40B4-BE49-F238E27FC236}">
                    <a16:creationId xmlns:a16="http://schemas.microsoft.com/office/drawing/2014/main" id="{B4DCDDB4-57DB-45E9-2935-21D16372D4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/>
              <a:srcRect b="18325"/>
              <a:stretch>
                <a:fillRect/>
              </a:stretch>
            </p:blipFill>
            <p:spPr>
              <a:xfrm>
                <a:off x="9853750" y="2664295"/>
                <a:ext cx="1846216" cy="2506887"/>
              </a:xfrm>
              <a:custGeom>
                <a:avLst/>
                <a:gdLst>
                  <a:gd name="connsiteX0" fmla="*/ 0 w 2032000"/>
                  <a:gd name="connsiteY0" fmla="*/ 0 h 2759154"/>
                  <a:gd name="connsiteX1" fmla="*/ 2032000 w 2032000"/>
                  <a:gd name="connsiteY1" fmla="*/ 0 h 2759154"/>
                  <a:gd name="connsiteX2" fmla="*/ 2032000 w 2032000"/>
                  <a:gd name="connsiteY2" fmla="*/ 2759154 h 2759154"/>
                  <a:gd name="connsiteX3" fmla="*/ 0 w 2032000"/>
                  <a:gd name="connsiteY3" fmla="*/ 2759154 h 275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000" h="2759154">
                    <a:moveTo>
                      <a:pt x="0" y="0"/>
                    </a:moveTo>
                    <a:lnTo>
                      <a:pt x="2032000" y="0"/>
                    </a:lnTo>
                    <a:lnTo>
                      <a:pt x="2032000" y="2759154"/>
                    </a:lnTo>
                    <a:lnTo>
                      <a:pt x="0" y="2759154"/>
                    </a:lnTo>
                    <a:close/>
                  </a:path>
                </a:pathLst>
              </a:custGeom>
            </p:spPr>
          </p:pic>
          <p:pic>
            <p:nvPicPr>
              <p:cNvPr id="37" name="Picture 36" descr="A cell phone with a screen showing a message&#10;&#10;AI-generated content may be incorrect.">
                <a:extLst>
                  <a:ext uri="{FF2B5EF4-FFF2-40B4-BE49-F238E27FC236}">
                    <a16:creationId xmlns:a16="http://schemas.microsoft.com/office/drawing/2014/main" id="{5EE339DB-6002-2E38-BE38-C038D04884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rcRect t="25579"/>
              <a:stretch>
                <a:fillRect/>
              </a:stretch>
            </p:blipFill>
            <p:spPr>
              <a:xfrm>
                <a:off x="11581692" y="2402100"/>
                <a:ext cx="1846216" cy="2270053"/>
              </a:xfrm>
              <a:custGeom>
                <a:avLst/>
                <a:gdLst>
                  <a:gd name="connsiteX0" fmla="*/ 0 w 2044700"/>
                  <a:gd name="connsiteY0" fmla="*/ 0 h 2514103"/>
                  <a:gd name="connsiteX1" fmla="*/ 2044700 w 2044700"/>
                  <a:gd name="connsiteY1" fmla="*/ 0 h 2514103"/>
                  <a:gd name="connsiteX2" fmla="*/ 2044700 w 2044700"/>
                  <a:gd name="connsiteY2" fmla="*/ 2514103 h 2514103"/>
                  <a:gd name="connsiteX3" fmla="*/ 0 w 2044700"/>
                  <a:gd name="connsiteY3" fmla="*/ 2514103 h 2514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4700" h="2514103">
                    <a:moveTo>
                      <a:pt x="0" y="0"/>
                    </a:moveTo>
                    <a:lnTo>
                      <a:pt x="2044700" y="0"/>
                    </a:lnTo>
                    <a:lnTo>
                      <a:pt x="2044700" y="2514103"/>
                    </a:lnTo>
                    <a:lnTo>
                      <a:pt x="0" y="2514103"/>
                    </a:lnTo>
                    <a:close/>
                  </a:path>
                </a:pathLst>
              </a:custGeom>
            </p:spPr>
          </p:pic>
        </p:grpSp>
      </p:grpSp>
      <p:pic>
        <p:nvPicPr>
          <p:cNvPr id="52" name="Picture 51" descr="A purple and white rectangles with white text&#10;&#10;AI-generated content may be incorrect.">
            <a:extLst>
              <a:ext uri="{FF2B5EF4-FFF2-40B4-BE49-F238E27FC236}">
                <a16:creationId xmlns:a16="http://schemas.microsoft.com/office/drawing/2014/main" id="{35C8C03D-159D-2DFD-4846-7C0A83279C2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051" y="4948072"/>
            <a:ext cx="3812280" cy="215106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15E722B6-2D36-D443-64DA-B634A27D5E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8640" y="7261466"/>
            <a:ext cx="8301446" cy="434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2">
              <a:lnSpc>
                <a:spcPct val="115000"/>
              </a:lnSpc>
              <a:spcAft>
                <a:spcPts val="800"/>
              </a:spcAft>
            </a:pPr>
            <a:r>
              <a:rPr lang="en-US" sz="2000" kern="0">
                <a:cs typeface="Times New Roman" panose="02020603050405020304" pitchFamily="18" charset="0"/>
              </a:rPr>
              <a:t>&gt; Visit the </a:t>
            </a:r>
            <a:r>
              <a:rPr lang="en-US" sz="2000" b="1" kern="0">
                <a:solidFill>
                  <a:schemeClr val="accent6"/>
                </a:solidFill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holding shape section </a:t>
            </a:r>
            <a:r>
              <a:rPr lang="en-US" sz="2000" kern="0">
                <a:cs typeface="Times New Roman" panose="02020603050405020304" pitchFamily="18" charset="0"/>
              </a:rPr>
              <a:t>of the brand guidelines for more guidance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7A8E6C-D74D-6CF5-E321-5CF74D9CAC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45188" y="4423544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/>
              <a:t>Example of product screenshots in holding shape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B2CCB8-9ECC-552F-0D31-74F8B2A59F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145188" y="7176301"/>
            <a:ext cx="3607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/>
              <a:t>Example of using the holding shape with copy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2C4B5F5-F9B1-5FA6-D1E9-E50D615195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4630400" cy="299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0080" rtlCol="0" anchor="ctr"/>
          <a:lstStyle/>
          <a:p>
            <a:r>
              <a:rPr lang="en-US" sz="1600">
                <a:solidFill>
                  <a:schemeClr val="bg1"/>
                </a:solidFill>
              </a:rPr>
              <a:t>For instructional purposes. Delete before using.</a:t>
            </a:r>
          </a:p>
        </p:txBody>
      </p:sp>
    </p:spTree>
    <p:extLst>
      <p:ext uri="{BB962C8B-B14F-4D97-AF65-F5344CB8AC3E}">
        <p14:creationId xmlns:p14="http://schemas.microsoft.com/office/powerpoint/2010/main" val="20773218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1B1CAFD-45C8-6812-8839-4DD0507DB8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78116-011C-280A-7090-AE4744452B0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Text Placeholder 34">
            <a:extLst>
              <a:ext uri="{FF2B5EF4-FFF2-40B4-BE49-F238E27FC236}">
                <a16:creationId xmlns:a16="http://schemas.microsoft.com/office/drawing/2014/main" id="{4264C9D0-ACFD-F7A8-9A1D-5D460F939F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/>
              <a:t>Feature name or product detail</a:t>
            </a:r>
          </a:p>
        </p:txBody>
      </p:sp>
      <p:sp>
        <p:nvSpPr>
          <p:cNvPr id="58" name="Text Placeholder 36">
            <a:extLst>
              <a:ext uri="{FF2B5EF4-FFF2-40B4-BE49-F238E27FC236}">
                <a16:creationId xmlns:a16="http://schemas.microsoft.com/office/drawing/2014/main" id="{7F92E564-5DD6-7977-E9B3-0BE398ADF40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Feature name or product detail</a:t>
            </a:r>
          </a:p>
        </p:txBody>
      </p:sp>
      <p:sp>
        <p:nvSpPr>
          <p:cNvPr id="59" name="Text Placeholder 37">
            <a:extLst>
              <a:ext uri="{FF2B5EF4-FFF2-40B4-BE49-F238E27FC236}">
                <a16:creationId xmlns:a16="http://schemas.microsoft.com/office/drawing/2014/main" id="{76F581AA-0805-D127-E201-F449E49A5D4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/>
              <a:t>Feature name or product detail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F2064-46DB-53C6-8AAF-FCD3CAF6D4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/>
              <a:t>Supporting text here…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575BC4-16D8-D797-1080-A8AC1C4BEC7E}"/>
              </a:ext>
            </a:extLst>
          </p:cNvPr>
          <p:cNvCxnSpPr>
            <a:cxnSpLocks/>
          </p:cNvCxnSpPr>
          <p:nvPr/>
        </p:nvCxnSpPr>
        <p:spPr>
          <a:xfrm>
            <a:off x="571500" y="3835625"/>
            <a:ext cx="6397711" cy="0"/>
          </a:xfrm>
          <a:prstGeom prst="line">
            <a:avLst/>
          </a:prstGeom>
          <a:ln>
            <a:solidFill>
              <a:srgbClr val="E7E0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F35DC8-75E6-95BC-350C-A109966FDBA5}"/>
              </a:ext>
            </a:extLst>
          </p:cNvPr>
          <p:cNvCxnSpPr>
            <a:cxnSpLocks/>
          </p:cNvCxnSpPr>
          <p:nvPr/>
        </p:nvCxnSpPr>
        <p:spPr>
          <a:xfrm>
            <a:off x="571500" y="5601870"/>
            <a:ext cx="6397711" cy="0"/>
          </a:xfrm>
          <a:prstGeom prst="line">
            <a:avLst/>
          </a:prstGeom>
          <a:ln>
            <a:solidFill>
              <a:srgbClr val="E7E0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3F22D5-DBA5-C80F-5837-3DBAE29C742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/>
              <a:t>Supporting text here…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FDD243-BB93-EEC7-7A07-DEEB6675008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/>
              <a:t>Supporting text here…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2048576-DC85-5760-D90D-0570029C26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B7251A8A-4E88-0458-B522-53B983DE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32" y="533401"/>
            <a:ext cx="6127011" cy="1200329"/>
          </a:xfrm>
        </p:spPr>
        <p:txBody>
          <a:bodyPr/>
          <a:lstStyle/>
          <a:p>
            <a:r>
              <a:rPr lang="en-US"/>
              <a:t>Type a headline here.</a:t>
            </a:r>
            <a:br>
              <a:rPr lang="en-US"/>
            </a:br>
            <a:r>
              <a:rPr lang="en-US"/>
              <a:t>Keep it clear and concise.</a:t>
            </a:r>
          </a:p>
        </p:txBody>
      </p:sp>
    </p:spTree>
    <p:extLst>
      <p:ext uri="{BB962C8B-B14F-4D97-AF65-F5344CB8AC3E}">
        <p14:creationId xmlns:p14="http://schemas.microsoft.com/office/powerpoint/2010/main" val="2453765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9FC029-86D5-032D-C107-EED9B8E5B1D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980836-FBBF-12A4-8CB6-7F5ABE9C4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0119BEDD-D281-6AD3-71DF-4EAE89E79A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/>
              <a:t>Feature name or product detail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F749FD8-0701-A342-E291-AD3E0485871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r>
              <a:rPr lang="en-US"/>
              <a:t>Feature name or product detail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2C20447-7BD6-6445-4E74-BC328040D5C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/>
              <a:t>Feature name or product detail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4CC800-44E5-1EB4-BF65-2728AE9338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/>
              <a:t>Supporting text here…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3A207E-759A-EAEE-8495-23E6319745E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/>
              <a:t>Supporting text here…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F689F-6BFF-CCA5-BA66-EFCC012A684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/>
              <a:t>Supporting text here…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237A26-D7CC-71EF-792F-CD8C5B77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here. </a:t>
            </a:r>
            <a:br>
              <a:rPr lang="en-US"/>
            </a:br>
            <a:r>
              <a:rPr lang="en-US"/>
              <a:t>Keep it clear and concise.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CCB844-09F5-5EBE-C276-28E9AB7FE211}"/>
              </a:ext>
            </a:extLst>
          </p:cNvPr>
          <p:cNvCxnSpPr>
            <a:cxnSpLocks/>
          </p:cNvCxnSpPr>
          <p:nvPr/>
        </p:nvCxnSpPr>
        <p:spPr>
          <a:xfrm>
            <a:off x="571500" y="3852560"/>
            <a:ext cx="6397711" cy="0"/>
          </a:xfrm>
          <a:prstGeom prst="line">
            <a:avLst/>
          </a:prstGeom>
          <a:ln>
            <a:solidFill>
              <a:srgbClr val="E7E0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D31034-AEC3-F294-22E2-8FF81A37FF2D}"/>
              </a:ext>
            </a:extLst>
          </p:cNvPr>
          <p:cNvCxnSpPr>
            <a:cxnSpLocks/>
          </p:cNvCxnSpPr>
          <p:nvPr/>
        </p:nvCxnSpPr>
        <p:spPr>
          <a:xfrm>
            <a:off x="571500" y="5618805"/>
            <a:ext cx="6397711" cy="0"/>
          </a:xfrm>
          <a:prstGeom prst="line">
            <a:avLst/>
          </a:prstGeom>
          <a:ln>
            <a:solidFill>
              <a:srgbClr val="E7E0F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5923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6AFA7F1-4462-F862-AE9B-68D01FFBAE2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91F99B-38BA-C680-CF3F-1283464592C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00FE5F-6C23-2938-BDC1-C6427940CA5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68D4B-6690-E13F-3B7B-A4E1324C80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B219F02-4CF5-80B6-3A2A-92122CAB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here. Keep it clear and concise.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2623D68-8EC7-FA67-6A73-8B1E8286B0C1}"/>
              </a:ext>
            </a:extLst>
          </p:cNvPr>
          <p:cNvSpPr/>
          <p:nvPr/>
        </p:nvSpPr>
        <p:spPr>
          <a:xfrm rot="19074469">
            <a:off x="4973494" y="3445880"/>
            <a:ext cx="1870173" cy="1337839"/>
          </a:xfrm>
          <a:prstGeom prst="arc">
            <a:avLst>
              <a:gd name="adj1" fmla="val 15845585"/>
              <a:gd name="adj2" fmla="val 21125518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011BF-1131-8178-1823-F3AB3CE7926D}"/>
              </a:ext>
            </a:extLst>
          </p:cNvPr>
          <p:cNvSpPr txBox="1"/>
          <p:nvPr/>
        </p:nvSpPr>
        <p:spPr>
          <a:xfrm>
            <a:off x="4369782" y="3707333"/>
            <a:ext cx="159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Short call out text here…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741A97-793C-9E6C-6D20-FBC491E980EA}"/>
              </a:ext>
            </a:extLst>
          </p:cNvPr>
          <p:cNvSpPr/>
          <p:nvPr/>
        </p:nvSpPr>
        <p:spPr>
          <a:xfrm rot="17193288">
            <a:off x="9232602" y="4403746"/>
            <a:ext cx="3312432" cy="2328005"/>
          </a:xfrm>
          <a:prstGeom prst="arc">
            <a:avLst>
              <a:gd name="adj1" fmla="val 15845585"/>
              <a:gd name="adj2" fmla="val 21125518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E090ED-E362-2A4B-187C-C678A54A439B}"/>
              </a:ext>
            </a:extLst>
          </p:cNvPr>
          <p:cNvSpPr txBox="1"/>
          <p:nvPr/>
        </p:nvSpPr>
        <p:spPr>
          <a:xfrm>
            <a:off x="8923139" y="5347179"/>
            <a:ext cx="1243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Left-align the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437F71-DC03-0C24-D6BD-C021CB0755E7}"/>
              </a:ext>
            </a:extLst>
          </p:cNvPr>
          <p:cNvSpPr txBox="1"/>
          <p:nvPr/>
        </p:nvSpPr>
        <p:spPr>
          <a:xfrm>
            <a:off x="4357297" y="6029601"/>
            <a:ext cx="1590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Copy and paste the arrows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F597BCFE-BCF3-B6A9-0390-F0DCD16DC205}"/>
              </a:ext>
            </a:extLst>
          </p:cNvPr>
          <p:cNvSpPr/>
          <p:nvPr/>
        </p:nvSpPr>
        <p:spPr>
          <a:xfrm rot="2525531" flipH="1">
            <a:off x="3314189" y="5744822"/>
            <a:ext cx="1870173" cy="1337839"/>
          </a:xfrm>
          <a:prstGeom prst="arc">
            <a:avLst>
              <a:gd name="adj1" fmla="val 15845585"/>
              <a:gd name="adj2" fmla="val 21125518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628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3562EC-8564-D324-5496-696F6B6432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61DC12-E9C5-B705-8F4C-22DC7D95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here. Keep it clear and concise.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6ECAB2-A96B-196A-3A0D-82803BB24EB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74002B-7D1C-2D7B-ABBA-B56FA22AD7E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B9AD24-4E45-DDA7-9E4F-8BF2949E5DE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7DABB16-0AF4-AD54-15BC-3765F579EACB}"/>
              </a:ext>
            </a:extLst>
          </p:cNvPr>
          <p:cNvSpPr/>
          <p:nvPr/>
        </p:nvSpPr>
        <p:spPr>
          <a:xfrm rot="19074469">
            <a:off x="4973494" y="3445880"/>
            <a:ext cx="1870173" cy="1337839"/>
          </a:xfrm>
          <a:prstGeom prst="arc">
            <a:avLst>
              <a:gd name="adj1" fmla="val 15845585"/>
              <a:gd name="adj2" fmla="val 21125518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46FEA-D70D-9758-9F5F-4B0738AC5EDC}"/>
              </a:ext>
            </a:extLst>
          </p:cNvPr>
          <p:cNvSpPr txBox="1"/>
          <p:nvPr/>
        </p:nvSpPr>
        <p:spPr>
          <a:xfrm>
            <a:off x="4369782" y="3707333"/>
            <a:ext cx="159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Short call out text here…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811B4E4B-66E6-1BD9-AB20-1A75BE17E8D7}"/>
              </a:ext>
            </a:extLst>
          </p:cNvPr>
          <p:cNvSpPr/>
          <p:nvPr/>
        </p:nvSpPr>
        <p:spPr>
          <a:xfrm rot="17193288">
            <a:off x="9232602" y="4403746"/>
            <a:ext cx="3312432" cy="2328005"/>
          </a:xfrm>
          <a:prstGeom prst="arc">
            <a:avLst>
              <a:gd name="adj1" fmla="val 15845585"/>
              <a:gd name="adj2" fmla="val 21125518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451EB-735A-3875-9A6B-85B3B6F647D7}"/>
              </a:ext>
            </a:extLst>
          </p:cNvPr>
          <p:cNvSpPr txBox="1"/>
          <p:nvPr/>
        </p:nvSpPr>
        <p:spPr>
          <a:xfrm>
            <a:off x="8923139" y="5347179"/>
            <a:ext cx="1243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Left-align the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CC10F-D4F1-CCA9-82BB-B8CCACB58041}"/>
              </a:ext>
            </a:extLst>
          </p:cNvPr>
          <p:cNvSpPr txBox="1"/>
          <p:nvPr/>
        </p:nvSpPr>
        <p:spPr>
          <a:xfrm>
            <a:off x="4357297" y="6029601"/>
            <a:ext cx="1590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Copy and paste the arrows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26CA48-5257-B185-E40B-2E7010860730}"/>
              </a:ext>
            </a:extLst>
          </p:cNvPr>
          <p:cNvSpPr/>
          <p:nvPr/>
        </p:nvSpPr>
        <p:spPr>
          <a:xfrm rot="2525531" flipH="1">
            <a:off x="3314189" y="5744822"/>
            <a:ext cx="1870173" cy="1337839"/>
          </a:xfrm>
          <a:prstGeom prst="arc">
            <a:avLst>
              <a:gd name="adj1" fmla="val 15845585"/>
              <a:gd name="adj2" fmla="val 21125518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524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3CBC3B-D580-3247-B309-16DC156DA8B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15F75-2B44-E9A6-B6EE-44A6DE29CC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279A386E-4A5C-B7A4-C167-18B04538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here. Keep it clear and concise.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9ADCBA4-577A-9AB1-73DC-6189E91E69E6}"/>
              </a:ext>
            </a:extLst>
          </p:cNvPr>
          <p:cNvSpPr/>
          <p:nvPr/>
        </p:nvSpPr>
        <p:spPr>
          <a:xfrm rot="19074469">
            <a:off x="1335822" y="2527413"/>
            <a:ext cx="3500556" cy="3421911"/>
          </a:xfrm>
          <a:prstGeom prst="arc">
            <a:avLst>
              <a:gd name="adj1" fmla="val 15845585"/>
              <a:gd name="adj2" fmla="val 20587052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DD9CB-357F-809D-03E4-5A712D2DE07C}"/>
              </a:ext>
            </a:extLst>
          </p:cNvPr>
          <p:cNvSpPr txBox="1"/>
          <p:nvPr/>
        </p:nvSpPr>
        <p:spPr>
          <a:xfrm>
            <a:off x="571500" y="3230468"/>
            <a:ext cx="1899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Short call out text here…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B5E7D-82D8-0B9F-A9B0-735AB3AE88D0}"/>
              </a:ext>
            </a:extLst>
          </p:cNvPr>
          <p:cNvSpPr txBox="1"/>
          <p:nvPr/>
        </p:nvSpPr>
        <p:spPr>
          <a:xfrm>
            <a:off x="12054191" y="4983978"/>
            <a:ext cx="2079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Copy and paste the arrow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C0BDA44-7F29-6FAF-E94F-37CA0489BF10}"/>
              </a:ext>
            </a:extLst>
          </p:cNvPr>
          <p:cNvSpPr/>
          <p:nvPr/>
        </p:nvSpPr>
        <p:spPr>
          <a:xfrm rot="3383341" flipH="1">
            <a:off x="9418603" y="3837775"/>
            <a:ext cx="3500556" cy="3421911"/>
          </a:xfrm>
          <a:prstGeom prst="arc">
            <a:avLst>
              <a:gd name="adj1" fmla="val 15845585"/>
              <a:gd name="adj2" fmla="val 20587052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613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823F6-55CB-7D7B-603C-B23923946E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CFB107-6779-D4F4-60EB-FCCFEC0039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648D6D-51FF-F0F1-666D-53EC4EA390E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170641-9458-4BC1-8A38-ED21C84F246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1DAB92C-2383-CF1E-CAA3-5532FCA8BCC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/>
              <a:t>Supporting text here…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0C0294-6779-BA4E-F574-1E6FC19AACD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/>
              <a:t>Workflow step one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2853B1A-4E6C-AEE1-542D-2DF9E19B9D8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/>
              <a:t>Workflow step two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818E95-6FDA-9BEB-18C2-F8381456973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/>
              <a:t>Workflow step three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40EEB8-460C-B31B-9129-FD59D06F9E7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/>
              <a:t>Supporting text here…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F7940F-648F-AC27-1F4E-E6FEB81ADCC0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/>
              <a:t>Supporting text here…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9E2427-A416-7DC1-39B5-A16E89F27F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Type a subheading here if needed…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75BBF633-93FD-AC1D-3498-C8ECB15E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a headline here. Keep it clear and concise.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9D42A8-C971-2314-3625-7255EBBA2E24}"/>
              </a:ext>
            </a:extLst>
          </p:cNvPr>
          <p:cNvCxnSpPr>
            <a:cxnSpLocks/>
          </p:cNvCxnSpPr>
          <p:nvPr/>
        </p:nvCxnSpPr>
        <p:spPr>
          <a:xfrm>
            <a:off x="4732368" y="3482296"/>
            <a:ext cx="427461" cy="0"/>
          </a:xfrm>
          <a:prstGeom prst="straightConnector1">
            <a:avLst/>
          </a:prstGeom>
          <a:ln w="6032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540DC3-F1BB-C021-CCC9-A6209BD7C1EF}"/>
              </a:ext>
            </a:extLst>
          </p:cNvPr>
          <p:cNvCxnSpPr>
            <a:cxnSpLocks/>
          </p:cNvCxnSpPr>
          <p:nvPr/>
        </p:nvCxnSpPr>
        <p:spPr>
          <a:xfrm>
            <a:off x="9467653" y="3482296"/>
            <a:ext cx="427461" cy="0"/>
          </a:xfrm>
          <a:prstGeom prst="straightConnector1">
            <a:avLst/>
          </a:prstGeom>
          <a:ln w="60325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942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0487D7-1829-2B6D-C9C3-ABE0E6856C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3E7EC8A-2559-8C22-AB82-3267B147D3E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Release timeframe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E676183-02D7-415A-C86E-021D38D25F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/>
              <a:t>Product of feature name goes here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7434C72-8076-79C5-F3CE-E32BECB5B52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3ED18BF-BDF9-9F23-3DA3-2A4D87AC04D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FEC89-C02B-B799-4C05-EF8BE398B78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105240" y="6251237"/>
            <a:ext cx="3974146" cy="1077218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Aenean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0B6F5B4-9ECA-9F93-68FF-9F4C459CCEE4}"/>
              </a:ext>
            </a:extLst>
          </p:cNvPr>
          <p:cNvSpPr/>
          <p:nvPr/>
        </p:nvSpPr>
        <p:spPr>
          <a:xfrm rot="20996838">
            <a:off x="1366697" y="877728"/>
            <a:ext cx="3500556" cy="3421911"/>
          </a:xfrm>
          <a:prstGeom prst="arc">
            <a:avLst>
              <a:gd name="adj1" fmla="val 15845585"/>
              <a:gd name="adj2" fmla="val 20587052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56C1F2-0D16-9A55-832A-A50AE857CF33}"/>
              </a:ext>
            </a:extLst>
          </p:cNvPr>
          <p:cNvSpPr txBox="1"/>
          <p:nvPr/>
        </p:nvSpPr>
        <p:spPr>
          <a:xfrm>
            <a:off x="654690" y="598478"/>
            <a:ext cx="1899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Short call out text here…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6A51B1-F9DB-5FFA-F894-68106D0D9FE3}"/>
              </a:ext>
            </a:extLst>
          </p:cNvPr>
          <p:cNvSpPr txBox="1"/>
          <p:nvPr/>
        </p:nvSpPr>
        <p:spPr>
          <a:xfrm>
            <a:off x="7072832" y="6923237"/>
            <a:ext cx="2079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Copy and paste the arrow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9908F943-EC9C-1600-D8D8-B3B0BF3AE7FE}"/>
              </a:ext>
            </a:extLst>
          </p:cNvPr>
          <p:cNvSpPr/>
          <p:nvPr/>
        </p:nvSpPr>
        <p:spPr>
          <a:xfrm rot="3383341" flipH="1">
            <a:off x="4760121" y="5920166"/>
            <a:ext cx="3500556" cy="3421911"/>
          </a:xfrm>
          <a:prstGeom prst="arc">
            <a:avLst>
              <a:gd name="adj1" fmla="val 15845585"/>
              <a:gd name="adj2" fmla="val 20587052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A5A81-A8C1-23D1-4FBE-C04666F7A3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837986-AF0E-4D9E-7E92-EFF5267BDE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Type a subheading here…</a:t>
            </a:r>
          </a:p>
        </p:txBody>
      </p:sp>
    </p:spTree>
    <p:extLst>
      <p:ext uri="{BB962C8B-B14F-4D97-AF65-F5344CB8AC3E}">
        <p14:creationId xmlns:p14="http://schemas.microsoft.com/office/powerpoint/2010/main" val="35038846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5BCEDE-9C08-074C-5E7D-2D5B201E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51" y="1352551"/>
            <a:ext cx="2412605" cy="4514850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9043A36-10FE-3BB1-4B61-C5E500B0BB4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64210223"/>
              </p:ext>
            </p:extLst>
          </p:nvPr>
        </p:nvGraphicFramePr>
        <p:xfrm>
          <a:off x="590550" y="2724150"/>
          <a:ext cx="813435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A574B-A7E8-0D4D-7D64-8E08951B51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5F3898-0D32-2004-5B98-8E5EE730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33400"/>
            <a:ext cx="13487401" cy="646331"/>
          </a:xfrm>
        </p:spPr>
        <p:txBody>
          <a:bodyPr/>
          <a:lstStyle/>
          <a:p>
            <a:r>
              <a:rPr lang="en-US"/>
              <a:t>Type a headline here. Keep it clear and concise.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67912B5-A877-D702-E792-981E228F6F9A}"/>
              </a:ext>
            </a:extLst>
          </p:cNvPr>
          <p:cNvSpPr/>
          <p:nvPr/>
        </p:nvSpPr>
        <p:spPr>
          <a:xfrm>
            <a:off x="590550" y="1352551"/>
            <a:ext cx="4210050" cy="1037052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Note</a:t>
            </a:r>
            <a:r>
              <a:rPr lang="en-US" sz="1600">
                <a:solidFill>
                  <a:schemeClr val="tx1"/>
                </a:solidFill>
              </a:rPr>
              <a:t>: Chart editing is not supported by the web version of PowerPoint. Edit the data in the desktop version.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DF8724C-F8F2-7746-E5F3-4FC709D5EF16}"/>
              </a:ext>
            </a:extLst>
          </p:cNvPr>
          <p:cNvSpPr>
            <a:spLocks/>
          </p:cNvSpPr>
          <p:nvPr/>
        </p:nvSpPr>
        <p:spPr>
          <a:xfrm>
            <a:off x="8244450" y="3974721"/>
            <a:ext cx="2412605" cy="552196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C3586C-0663-15D3-CAAC-1DD12DF2D866}"/>
              </a:ext>
            </a:extLst>
          </p:cNvPr>
          <p:cNvGrpSpPr/>
          <p:nvPr/>
        </p:nvGrpSpPr>
        <p:grpSpPr>
          <a:xfrm>
            <a:off x="10846713" y="1388689"/>
            <a:ext cx="3516143" cy="2001828"/>
            <a:chOff x="10829780" y="2189708"/>
            <a:chExt cx="3516143" cy="200182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814A97-7218-3D68-3F57-C1A0CA362A51}"/>
                </a:ext>
              </a:extLst>
            </p:cNvPr>
            <p:cNvSpPr txBox="1"/>
            <p:nvPr/>
          </p:nvSpPr>
          <p:spPr>
            <a:xfrm>
              <a:off x="10829780" y="2189708"/>
              <a:ext cx="35161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To edit the colors of the chart, click the chart &gt; </a:t>
              </a:r>
              <a:r>
                <a:rPr lang="en-US" b="1">
                  <a:solidFill>
                    <a:schemeClr val="accent1"/>
                  </a:solidFill>
                </a:rPr>
                <a:t>Chart Design &gt; Change Colors &gt;</a:t>
              </a:r>
              <a:r>
                <a:rPr lang="en-US"/>
                <a:t> and select the </a:t>
              </a:r>
              <a:r>
                <a:rPr lang="en-US" b="1">
                  <a:solidFill>
                    <a:schemeClr val="accent1"/>
                  </a:solidFill>
                </a:rPr>
                <a:t>monochromatic purple </a:t>
              </a:r>
              <a:r>
                <a:rPr lang="en-US"/>
                <a:t>palette.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E46661-19EA-A327-23C3-78F86C14052C}"/>
                </a:ext>
              </a:extLst>
            </p:cNvPr>
            <p:cNvSpPr txBox="1"/>
            <p:nvPr/>
          </p:nvSpPr>
          <p:spPr>
            <a:xfrm>
              <a:off x="10829780" y="3545205"/>
              <a:ext cx="3271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If more contrast is necessary, use the secondary color palette.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22B4832-4938-4AAD-2AB7-216466FCBBDF}"/>
              </a:ext>
            </a:extLst>
          </p:cNvPr>
          <p:cNvSpPr>
            <a:spLocks/>
          </p:cNvSpPr>
          <p:nvPr/>
        </p:nvSpPr>
        <p:spPr>
          <a:xfrm>
            <a:off x="8244450" y="2909481"/>
            <a:ext cx="2412605" cy="552196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873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387D1E3-ECC5-FE1E-7E52-D857AEC624C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4393951"/>
              </p:ext>
            </p:extLst>
          </p:nvPr>
        </p:nvGraphicFramePr>
        <p:xfrm>
          <a:off x="590550" y="2255838"/>
          <a:ext cx="13488988" cy="536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B9ADA-DCCB-69F5-1579-7425D7D1F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BBC64F-B125-AE91-43E6-0820B7A47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33400"/>
            <a:ext cx="13487401" cy="646331"/>
          </a:xfrm>
        </p:spPr>
        <p:txBody>
          <a:bodyPr/>
          <a:lstStyle/>
          <a:p>
            <a:r>
              <a:rPr lang="en-US"/>
              <a:t>Type a headline here. Keep it clear and concise.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F21E244-B1FE-2D96-A0C2-DF8558BD1C18}"/>
              </a:ext>
            </a:extLst>
          </p:cNvPr>
          <p:cNvSpPr/>
          <p:nvPr/>
        </p:nvSpPr>
        <p:spPr>
          <a:xfrm>
            <a:off x="590550" y="1352551"/>
            <a:ext cx="4210050" cy="1037052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Note</a:t>
            </a:r>
            <a:r>
              <a:rPr lang="en-US" sz="1600">
                <a:solidFill>
                  <a:schemeClr val="tx1"/>
                </a:solidFill>
              </a:rPr>
              <a:t>: Chart editing is not supported by the web version of PowerPoint. Edit the data in the desktop version.</a:t>
            </a:r>
          </a:p>
        </p:txBody>
      </p:sp>
    </p:spTree>
    <p:extLst>
      <p:ext uri="{BB962C8B-B14F-4D97-AF65-F5344CB8AC3E}">
        <p14:creationId xmlns:p14="http://schemas.microsoft.com/office/powerpoint/2010/main" val="377429087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5E266-045A-D19F-3726-60CD5BCE2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C8424939-1864-8AE7-1B71-84C767C3E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574638"/>
              </p:ext>
            </p:extLst>
          </p:nvPr>
        </p:nvGraphicFramePr>
        <p:xfrm>
          <a:off x="-936251" y="531939"/>
          <a:ext cx="16827500" cy="8092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0735E2-F107-CB1A-2848-EDDC8224E0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850A88-0191-B4E0-BBE1-5B444DD21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33400"/>
            <a:ext cx="5161991" cy="646331"/>
          </a:xfrm>
        </p:spPr>
        <p:txBody>
          <a:bodyPr wrap="none"/>
          <a:lstStyle/>
          <a:p>
            <a:r>
              <a:rPr lang="en-US"/>
              <a:t>Example line graph slide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D76B85-FAB5-E509-6B57-A4B3B4D71E3A}"/>
              </a:ext>
            </a:extLst>
          </p:cNvPr>
          <p:cNvSpPr txBox="1"/>
          <p:nvPr/>
        </p:nvSpPr>
        <p:spPr>
          <a:xfrm>
            <a:off x="4152900" y="1664315"/>
            <a:ext cx="226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>
                <a:solidFill>
                  <a:schemeClr val="bg1"/>
                </a:solidFill>
                <a:latin typeface="PT Serif" panose="020A0603040505020204" pitchFamily="18" charset="77"/>
              </a:rPr>
              <a:t>XXX</a:t>
            </a:r>
            <a:endParaRPr kumimoji="0" lang="en-US" sz="540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erif" panose="020A0603040505020204" pitchFamily="18" charset="77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083A47-BDF2-1D3A-CF32-41168DCAD771}"/>
              </a:ext>
            </a:extLst>
          </p:cNvPr>
          <p:cNvGrpSpPr/>
          <p:nvPr/>
        </p:nvGrpSpPr>
        <p:grpSpPr>
          <a:xfrm>
            <a:off x="6346036" y="579236"/>
            <a:ext cx="7712864" cy="3016573"/>
            <a:chOff x="1713975" y="238045"/>
            <a:chExt cx="7712864" cy="3016573"/>
          </a:xfrm>
        </p:grpSpPr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CBA4E41F-F641-DFDB-6553-A1E5C0EA19A0}"/>
                </a:ext>
              </a:extLst>
            </p:cNvPr>
            <p:cNvSpPr/>
            <p:nvPr/>
          </p:nvSpPr>
          <p:spPr>
            <a:xfrm rot="19397845" flipH="1">
              <a:off x="1713975" y="1489789"/>
              <a:ext cx="2262923" cy="1764829"/>
            </a:xfrm>
            <a:prstGeom prst="arc">
              <a:avLst>
                <a:gd name="adj1" fmla="val 14683063"/>
                <a:gd name="adj2" fmla="val 20580771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90679C-A92D-8D07-F61D-EAC035374D60}"/>
                </a:ext>
              </a:extLst>
            </p:cNvPr>
            <p:cNvSpPr txBox="1"/>
            <p:nvPr/>
          </p:nvSpPr>
          <p:spPr>
            <a:xfrm>
              <a:off x="2845438" y="238045"/>
              <a:ext cx="658140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Edit the line color and weight </a:t>
              </a:r>
              <a:r>
                <a:rPr lang="en-US"/>
                <a:t>to emphasize important data. To do this, </a:t>
              </a:r>
              <a:r>
                <a:rPr lang="en-US" b="1">
                  <a:solidFill>
                    <a:schemeClr val="accent1"/>
                  </a:solidFill>
                </a:rPr>
                <a:t>right click the line &gt; Format Data Series &gt; Fill &amp; Line.</a:t>
              </a:r>
              <a:br>
                <a:rPr lang="en-US" b="1">
                  <a:solidFill>
                    <a:schemeClr val="accent1"/>
                  </a:solidFill>
                </a:rPr>
              </a:br>
              <a:br>
                <a:rPr lang="en-US" b="1">
                  <a:solidFill>
                    <a:schemeClr val="accent1"/>
                  </a:solidFill>
                </a:rPr>
              </a:br>
              <a:r>
                <a:rPr lang="en-US"/>
                <a:t>The emphasized line should be </a:t>
              </a:r>
              <a:r>
                <a:rPr lang="en-US" b="1">
                  <a:solidFill>
                    <a:schemeClr val="accent1"/>
                  </a:solidFill>
                </a:rPr>
                <a:t>double the weight </a:t>
              </a:r>
              <a:r>
                <a:rPr lang="en-US"/>
                <a:t>of the other lines (in this case, 10 pt).</a:t>
              </a:r>
              <a:br>
                <a:rPr lang="en-US"/>
              </a:br>
              <a:br>
                <a:rPr lang="en-US"/>
              </a:br>
              <a:r>
                <a:rPr lang="en-US"/>
                <a:t>Delete unimportant chart elements to remove any </a:t>
              </a:r>
              <a:br>
                <a:rPr lang="en-US"/>
              </a:br>
              <a:r>
                <a:rPr lang="en-US"/>
                <a:t>visual distractions.</a:t>
              </a:r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DE4B90E-9147-F827-CF86-6872D6D6D88F}"/>
              </a:ext>
            </a:extLst>
          </p:cNvPr>
          <p:cNvSpPr/>
          <p:nvPr/>
        </p:nvSpPr>
        <p:spPr>
          <a:xfrm>
            <a:off x="590550" y="1352551"/>
            <a:ext cx="4210050" cy="1037052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Note</a:t>
            </a:r>
            <a:r>
              <a:rPr lang="en-US" sz="1600">
                <a:solidFill>
                  <a:schemeClr val="tx1"/>
                </a:solidFill>
              </a:rPr>
              <a:t>: Chart editing is not supported by the web version of PowerPoint. Edit the data in the desktop version.</a:t>
            </a:r>
          </a:p>
        </p:txBody>
      </p:sp>
    </p:spTree>
    <p:extLst>
      <p:ext uri="{BB962C8B-B14F-4D97-AF65-F5344CB8AC3E}">
        <p14:creationId xmlns:p14="http://schemas.microsoft.com/office/powerpoint/2010/main" val="359548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845E5-DE49-2F54-85BF-90C9F3F4B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580334D-FF0F-9341-D21F-B7DF8DAB75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4630400" cy="299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40080" rtlCol="0" anchor="ctr"/>
          <a:lstStyle/>
          <a:p>
            <a:r>
              <a:rPr lang="en-US" sz="1600">
                <a:solidFill>
                  <a:schemeClr val="bg1"/>
                </a:solidFill>
              </a:rPr>
              <a:t>For instructional purposes. Delete before using.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34CAC68-C823-2B49-6210-124D7B7CA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40" name="Title 18">
            <a:extLst>
              <a:ext uri="{FF2B5EF4-FFF2-40B4-BE49-F238E27FC236}">
                <a16:creationId xmlns:a16="http://schemas.microsoft.com/office/drawing/2014/main" id="{F16B5DCC-8ED6-18F3-3800-807E1F47DB3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1500" y="2837528"/>
            <a:ext cx="5829300" cy="255454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r>
              <a:rPr lang="en-US" sz="8000">
                <a:latin typeface="Source Sans 3"/>
              </a:rPr>
              <a:t>Narrative tips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E140B4-9189-BE94-E1B2-3BC03DC2322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15200" y="533400"/>
            <a:ext cx="6743700" cy="1121622"/>
            <a:chOff x="7315200" y="533400"/>
            <a:chExt cx="6743700" cy="1121622"/>
          </a:xfrm>
        </p:grpSpPr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4AE53B67-A9BC-CE9C-B461-37EDF24CE9F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15200" y="888658"/>
              <a:ext cx="6743700" cy="7663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/>
                <a:t>Follow our </a:t>
              </a:r>
              <a:r>
                <a:rPr lang="en-US" sz="2400" b="1">
                  <a:solidFill>
                    <a:schemeClr val="accent6"/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brand voice and tone </a:t>
              </a:r>
              <a:r>
                <a:rPr lang="en-US" sz="2400"/>
                <a:t>and refer </a:t>
              </a:r>
              <a:br>
                <a:rPr lang="en-US" sz="2400"/>
              </a:br>
              <a:r>
                <a:rPr lang="en-US" sz="2400"/>
                <a:t>to the </a:t>
              </a:r>
              <a:r>
                <a:rPr lang="en-US" sz="2400" b="1">
                  <a:solidFill>
                    <a:schemeClr val="accent6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style guide</a:t>
              </a:r>
              <a:r>
                <a:rPr lang="en-US" sz="2400">
                  <a:solidFill>
                    <a:schemeClr val="accent6"/>
                  </a:solidFill>
                </a:rPr>
                <a:t>. </a:t>
              </a:r>
            </a:p>
          </p:txBody>
        </p: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637C17F0-34BE-05EE-12FC-2FE4F769624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1240" y="533400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677EFE5-6008-31E6-BF44-0D203688EAD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15200" y="2045677"/>
            <a:ext cx="5920210" cy="789223"/>
            <a:chOff x="7315200" y="2045677"/>
            <a:chExt cx="5920210" cy="789223"/>
          </a:xfrm>
        </p:grpSpPr>
        <p:sp>
          <p:nvSpPr>
            <p:cNvPr id="45" name="Text Placeholder 5">
              <a:extLst>
                <a:ext uri="{FF2B5EF4-FFF2-40B4-BE49-F238E27FC236}">
                  <a16:creationId xmlns:a16="http://schemas.microsoft.com/office/drawing/2014/main" id="{13D1F074-EE39-628F-548C-4D0A3DDCFBF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15200" y="2400935"/>
              <a:ext cx="5920210" cy="4339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/>
                <a:t>Establish a clear beginning, middle, and end.</a:t>
              </a:r>
            </a:p>
          </p:txBody>
        </p:sp>
        <p:sp>
          <p:nvSpPr>
            <p:cNvPr id="46" name="Text Placeholder 4">
              <a:extLst>
                <a:ext uri="{FF2B5EF4-FFF2-40B4-BE49-F238E27FC236}">
                  <a16:creationId xmlns:a16="http://schemas.microsoft.com/office/drawing/2014/main" id="{F42D66BE-C8C7-FCB8-BC20-9884C5C67F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1240" y="204567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C59A51-DE00-4FD3-9EB2-CB8C0C0338D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15200" y="3645877"/>
            <a:ext cx="6163867" cy="789223"/>
            <a:chOff x="7315200" y="3645877"/>
            <a:chExt cx="6163867" cy="789223"/>
          </a:xfrm>
        </p:grpSpPr>
        <p:sp>
          <p:nvSpPr>
            <p:cNvPr id="48" name="Text Placeholder 7">
              <a:extLst>
                <a:ext uri="{FF2B5EF4-FFF2-40B4-BE49-F238E27FC236}">
                  <a16:creationId xmlns:a16="http://schemas.microsoft.com/office/drawing/2014/main" id="{64EE7F12-E6AC-F97D-83DD-CFB6D217F70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15200" y="4001135"/>
              <a:ext cx="6163867" cy="4339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/>
                <a:t>Tailor content and language to your audience. </a:t>
              </a:r>
            </a:p>
          </p:txBody>
        </p:sp>
        <p:sp>
          <p:nvSpPr>
            <p:cNvPr id="49" name="Text Placeholder 6">
              <a:extLst>
                <a:ext uri="{FF2B5EF4-FFF2-40B4-BE49-F238E27FC236}">
                  <a16:creationId xmlns:a16="http://schemas.microsoft.com/office/drawing/2014/main" id="{B35949F2-056B-D27C-1EA3-24511DF0D6A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1240" y="364587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426F4BB-08EC-211B-B063-44B0C576358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15200" y="5122985"/>
            <a:ext cx="4432624" cy="789223"/>
            <a:chOff x="7315200" y="5122985"/>
            <a:chExt cx="4432624" cy="789223"/>
          </a:xfrm>
        </p:grpSpPr>
        <p:sp>
          <p:nvSpPr>
            <p:cNvPr id="51" name="Text Placeholder 9">
              <a:extLst>
                <a:ext uri="{FF2B5EF4-FFF2-40B4-BE49-F238E27FC236}">
                  <a16:creationId xmlns:a16="http://schemas.microsoft.com/office/drawing/2014/main" id="{9D4F4F72-CAF1-9322-4123-5F4C0C6E614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15200" y="5478243"/>
              <a:ext cx="4432624" cy="4339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/>
                <a:t>Have one key takeaway per slide.</a:t>
              </a:r>
            </a:p>
          </p:txBody>
        </p:sp>
        <p:sp>
          <p:nvSpPr>
            <p:cNvPr id="52" name="Text Placeholder 8">
              <a:extLst>
                <a:ext uri="{FF2B5EF4-FFF2-40B4-BE49-F238E27FC236}">
                  <a16:creationId xmlns:a16="http://schemas.microsoft.com/office/drawing/2014/main" id="{0135FB46-73CE-4E78-EA4F-3F67CD9F33D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1240" y="5122985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8056256-0CCA-96EE-F614-8B015835FFD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15200" y="6652847"/>
            <a:ext cx="3238387" cy="789223"/>
            <a:chOff x="7315200" y="6652847"/>
            <a:chExt cx="3238387" cy="789223"/>
          </a:xfrm>
        </p:grpSpPr>
        <p:sp>
          <p:nvSpPr>
            <p:cNvPr id="54" name="Text Placeholder 11">
              <a:extLst>
                <a:ext uri="{FF2B5EF4-FFF2-40B4-BE49-F238E27FC236}">
                  <a16:creationId xmlns:a16="http://schemas.microsoft.com/office/drawing/2014/main" id="{382C7CA6-5524-B845-AD48-80852255172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15200" y="7008105"/>
              <a:ext cx="3238387" cy="4339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/>
                <a:t>End with call to actions.</a:t>
              </a:r>
            </a:p>
          </p:txBody>
        </p:sp>
        <p:sp>
          <p:nvSpPr>
            <p:cNvPr id="55" name="Text Placeholder 10">
              <a:extLst>
                <a:ext uri="{FF2B5EF4-FFF2-40B4-BE49-F238E27FC236}">
                  <a16:creationId xmlns:a16="http://schemas.microsoft.com/office/drawing/2014/main" id="{99849743-830F-B3E4-849F-8487F3EBA69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331240" y="6652847"/>
              <a:ext cx="306494" cy="3485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 marL="274320" indent="-274320" algn="l" defTabSz="109728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Char char="•"/>
                <a:defRPr sz="2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1pPr>
              <a:lvl2pPr marL="8229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1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2pPr>
              <a:lvl3pPr marL="13716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3pPr>
              <a:lvl4pPr marL="19202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bg1"/>
                  </a:solidFill>
                  <a:latin typeface="Source Sans 3" panose="020B0303030403020204" pitchFamily="34" charset="0"/>
                  <a:ea typeface="+mn-ea"/>
                  <a:cs typeface="+mn-cs"/>
                </a:defRPr>
              </a:lvl4pPr>
              <a:lvl5pPr marL="246888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301752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6616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1480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63440" indent="-274320" algn="l" defTabSz="109728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7E9430-F87D-6968-F3D5-62173AC8737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323220" y="1852105"/>
            <a:ext cx="6727660" cy="4491859"/>
            <a:chOff x="7323357" y="1671146"/>
            <a:chExt cx="6727660" cy="4491859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E542ED7-D0C5-62B4-3ED0-FAE8E09C13B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323357" y="1671146"/>
              <a:ext cx="6727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2ADEAD9-1FDE-6F18-2EFC-F5C559DC9B3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323357" y="3168432"/>
              <a:ext cx="6727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99840E7-3FE7-D829-3114-F1DDDF2F023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323357" y="4665718"/>
              <a:ext cx="6727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1B484E5-F589-FC5A-E0DF-A12B36F723C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7323357" y="6163005"/>
              <a:ext cx="67276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29235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89BAC-052B-0F18-2A94-7BCB78CA1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A1DDEB61-0A20-E0E3-B0E5-CA05F65DA412}"/>
              </a:ext>
            </a:extLst>
          </p:cNvPr>
          <p:cNvSpPr>
            <a:spLocks/>
          </p:cNvSpPr>
          <p:nvPr/>
        </p:nvSpPr>
        <p:spPr>
          <a:xfrm rot="16200000">
            <a:off x="9368484" y="2192317"/>
            <a:ext cx="5606047" cy="5309675"/>
          </a:xfrm>
          <a:prstGeom prst="round2SameRect">
            <a:avLst>
              <a:gd name="adj1" fmla="val 783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 panose="020B0303030403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CDC9998-C15A-2799-4DBE-769EC090E39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9264756"/>
              </p:ext>
            </p:extLst>
          </p:nvPr>
        </p:nvGraphicFramePr>
        <p:xfrm>
          <a:off x="549275" y="1962150"/>
          <a:ext cx="8039100" cy="560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975031-143E-2619-4D93-7BA7CEE8A3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91701E-FD22-CC04-E37D-8524C7A45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956050-CB45-5A03-AC69-3D0E7F6E7D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/>
              <a:t>Edit the line color and weight </a:t>
            </a:r>
            <a:r>
              <a:rPr lang="en-US"/>
              <a:t>to emphasize important data</a:t>
            </a:r>
            <a:br>
              <a:rPr lang="en-US"/>
            </a:br>
            <a:endParaRPr lang="en-US"/>
          </a:p>
          <a:p>
            <a:r>
              <a:rPr lang="en-US"/>
              <a:t>To do this, </a:t>
            </a:r>
            <a:r>
              <a:rPr lang="en-US" b="1"/>
              <a:t>right click the line &gt; Format Data Series &gt; </a:t>
            </a:r>
            <a:br>
              <a:rPr lang="en-US" b="1"/>
            </a:br>
            <a:r>
              <a:rPr lang="en-US" b="1"/>
              <a:t>Fill &amp; Line</a:t>
            </a:r>
          </a:p>
          <a:p>
            <a:endParaRPr lang="en-US" b="1"/>
          </a:p>
          <a:p>
            <a:r>
              <a:rPr lang="en-US"/>
              <a:t>The emphasized line should be </a:t>
            </a:r>
            <a:r>
              <a:rPr lang="en-US" b="1"/>
              <a:t>double the weight </a:t>
            </a:r>
            <a:r>
              <a:rPr lang="en-US"/>
              <a:t>of the other lines (in this case, 5 pt).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8A65888-FDFC-F0ED-7B8F-7CE06268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33400"/>
            <a:ext cx="13487401" cy="646331"/>
          </a:xfrm>
        </p:spPr>
        <p:txBody>
          <a:bodyPr/>
          <a:lstStyle/>
          <a:p>
            <a:r>
              <a:rPr lang="en-US"/>
              <a:t>Example line graph slide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89591005-3957-8C8F-3FFA-EF6300E7E42D}"/>
              </a:ext>
            </a:extLst>
          </p:cNvPr>
          <p:cNvSpPr/>
          <p:nvPr/>
        </p:nvSpPr>
        <p:spPr>
          <a:xfrm rot="19397845" flipH="1">
            <a:off x="6413769" y="2600935"/>
            <a:ext cx="2262923" cy="1764829"/>
          </a:xfrm>
          <a:prstGeom prst="arc">
            <a:avLst>
              <a:gd name="adj1" fmla="val 16841160"/>
              <a:gd name="adj2" fmla="val 20580771"/>
            </a:avLst>
          </a:prstGeom>
          <a:ln w="3175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A19D15-36A8-970F-4352-25DF462F7012}"/>
              </a:ext>
            </a:extLst>
          </p:cNvPr>
          <p:cNvSpPr txBox="1"/>
          <p:nvPr/>
        </p:nvSpPr>
        <p:spPr>
          <a:xfrm>
            <a:off x="5772150" y="2019837"/>
            <a:ext cx="348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Emphasized purple line is </a:t>
            </a:r>
            <a:r>
              <a:rPr lang="en-US" b="1">
                <a:solidFill>
                  <a:schemeClr val="accent1"/>
                </a:solidFill>
              </a:rPr>
              <a:t>double the weight</a:t>
            </a:r>
            <a:r>
              <a:rPr lang="en-US"/>
              <a:t> (5 pt) of the gray lines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E3A4A55-3175-0AE4-576F-33C4A5F497E6}"/>
              </a:ext>
            </a:extLst>
          </p:cNvPr>
          <p:cNvSpPr/>
          <p:nvPr/>
        </p:nvSpPr>
        <p:spPr>
          <a:xfrm>
            <a:off x="9848850" y="562732"/>
            <a:ext cx="4210050" cy="1037052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Note</a:t>
            </a:r>
            <a:r>
              <a:rPr lang="en-US" sz="1600">
                <a:solidFill>
                  <a:schemeClr val="tx1"/>
                </a:solidFill>
              </a:rPr>
              <a:t>: Chart editing is not supported by the web version of PowerPoint. Edit the data in the desktop version.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C1AFA8-CFDB-9086-DE8F-53F8E77F1E85}"/>
              </a:ext>
            </a:extLst>
          </p:cNvPr>
          <p:cNvCxnSpPr>
            <a:cxnSpLocks/>
          </p:cNvCxnSpPr>
          <p:nvPr/>
        </p:nvCxnSpPr>
        <p:spPr>
          <a:xfrm>
            <a:off x="9977362" y="2935063"/>
            <a:ext cx="409847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171DD2A-C8BA-8A5A-5538-A1ED0C75D2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Type a subheading here if needed…</a:t>
            </a:r>
          </a:p>
        </p:txBody>
      </p:sp>
    </p:spTree>
    <p:extLst>
      <p:ext uri="{BB962C8B-B14F-4D97-AF65-F5344CB8AC3E}">
        <p14:creationId xmlns:p14="http://schemas.microsoft.com/office/powerpoint/2010/main" val="35875806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76E49-ED21-B734-EF49-5C71A3ED9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E03C2E12-ED2C-EB7F-87D6-D9018BF386C6}"/>
              </a:ext>
            </a:extLst>
          </p:cNvPr>
          <p:cNvSpPr>
            <a:spLocks/>
          </p:cNvSpPr>
          <p:nvPr/>
        </p:nvSpPr>
        <p:spPr>
          <a:xfrm rot="16200000">
            <a:off x="9368484" y="2192317"/>
            <a:ext cx="5606047" cy="5309675"/>
          </a:xfrm>
          <a:prstGeom prst="round2SameRect">
            <a:avLst>
              <a:gd name="adj1" fmla="val 783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 panose="020B030303040302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522F3CE-1380-3406-396A-CEAB2470AB3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6540807"/>
              </p:ext>
            </p:extLst>
          </p:nvPr>
        </p:nvGraphicFramePr>
        <p:xfrm>
          <a:off x="549275" y="1962150"/>
          <a:ext cx="8039100" cy="560605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607820">
                  <a:extLst>
                    <a:ext uri="{9D8B030D-6E8A-4147-A177-3AD203B41FA5}">
                      <a16:colId xmlns:a16="http://schemas.microsoft.com/office/drawing/2014/main" val="2265119393"/>
                    </a:ext>
                  </a:extLst>
                </a:gridCol>
                <a:gridCol w="1607820">
                  <a:extLst>
                    <a:ext uri="{9D8B030D-6E8A-4147-A177-3AD203B41FA5}">
                      <a16:colId xmlns:a16="http://schemas.microsoft.com/office/drawing/2014/main" val="3290417866"/>
                    </a:ext>
                  </a:extLst>
                </a:gridCol>
                <a:gridCol w="1607820">
                  <a:extLst>
                    <a:ext uri="{9D8B030D-6E8A-4147-A177-3AD203B41FA5}">
                      <a16:colId xmlns:a16="http://schemas.microsoft.com/office/drawing/2014/main" val="1628453203"/>
                    </a:ext>
                  </a:extLst>
                </a:gridCol>
                <a:gridCol w="1607820">
                  <a:extLst>
                    <a:ext uri="{9D8B030D-6E8A-4147-A177-3AD203B41FA5}">
                      <a16:colId xmlns:a16="http://schemas.microsoft.com/office/drawing/2014/main" val="1361703586"/>
                    </a:ext>
                  </a:extLst>
                </a:gridCol>
                <a:gridCol w="1607820">
                  <a:extLst>
                    <a:ext uri="{9D8B030D-6E8A-4147-A177-3AD203B41FA5}">
                      <a16:colId xmlns:a16="http://schemas.microsoft.com/office/drawing/2014/main" val="2589750969"/>
                    </a:ext>
                  </a:extLst>
                </a:gridCol>
              </a:tblGrid>
              <a:tr h="560605">
                <a:tc>
                  <a:txBody>
                    <a:bodyPr/>
                    <a:lstStyle/>
                    <a:p>
                      <a:r>
                        <a:rPr lang="en-US" sz="2000"/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40231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01405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902636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17720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54965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70269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59917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820234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14787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1731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665E2-04EF-7CC7-0EB1-EB58C2D1F7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AC73ED-FDE8-F23D-2904-59AD9E54B1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B416C8-6196-84AC-31A8-7EE8B150C6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Summarize the key insights from the data</a:t>
            </a:r>
          </a:p>
          <a:p>
            <a:r>
              <a:rPr lang="en-US"/>
              <a:t>…</a:t>
            </a:r>
          </a:p>
          <a:p>
            <a:r>
              <a:rPr lang="en-US"/>
              <a:t>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E4D45-77B9-FFAF-9E74-8DEEFEC1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33400"/>
            <a:ext cx="13487401" cy="646331"/>
          </a:xfrm>
        </p:spPr>
        <p:txBody>
          <a:bodyPr/>
          <a:lstStyle/>
          <a:p>
            <a:r>
              <a:rPr lang="en-US"/>
              <a:t>Example line graph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A8616-A41F-A1D5-A8E5-4EA8550F3A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Type a subheading here if needed…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AE3DC4-4E61-9CAE-BFAF-24F10CF9ECE5}"/>
              </a:ext>
            </a:extLst>
          </p:cNvPr>
          <p:cNvCxnSpPr>
            <a:cxnSpLocks/>
          </p:cNvCxnSpPr>
          <p:nvPr/>
        </p:nvCxnSpPr>
        <p:spPr>
          <a:xfrm>
            <a:off x="9977362" y="2935063"/>
            <a:ext cx="409847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710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B6E33-9D3A-2E77-4435-472DA9488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6F5396F1-2EC2-1C98-7C96-A4561B1344FF}"/>
              </a:ext>
            </a:extLst>
          </p:cNvPr>
          <p:cNvSpPr>
            <a:spLocks/>
          </p:cNvSpPr>
          <p:nvPr/>
        </p:nvSpPr>
        <p:spPr>
          <a:xfrm rot="5400000" flipH="1">
            <a:off x="-249048" y="2200236"/>
            <a:ext cx="5606047" cy="5309675"/>
          </a:xfrm>
          <a:prstGeom prst="round2SameRect">
            <a:avLst>
              <a:gd name="adj1" fmla="val 783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 panose="020B0303030403020204" pitchFamily="34" charset="0"/>
              <a:ea typeface="+mn-ea"/>
              <a:cs typeface="+mn-cs"/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CD9E248D-1480-E1DB-678B-8F8B852167A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27535959"/>
              </p:ext>
            </p:extLst>
          </p:nvPr>
        </p:nvGraphicFramePr>
        <p:xfrm>
          <a:off x="6019800" y="2052050"/>
          <a:ext cx="8039100" cy="560605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607820">
                  <a:extLst>
                    <a:ext uri="{9D8B030D-6E8A-4147-A177-3AD203B41FA5}">
                      <a16:colId xmlns:a16="http://schemas.microsoft.com/office/drawing/2014/main" val="2265119393"/>
                    </a:ext>
                  </a:extLst>
                </a:gridCol>
                <a:gridCol w="1607820">
                  <a:extLst>
                    <a:ext uri="{9D8B030D-6E8A-4147-A177-3AD203B41FA5}">
                      <a16:colId xmlns:a16="http://schemas.microsoft.com/office/drawing/2014/main" val="3290417866"/>
                    </a:ext>
                  </a:extLst>
                </a:gridCol>
                <a:gridCol w="1607820">
                  <a:extLst>
                    <a:ext uri="{9D8B030D-6E8A-4147-A177-3AD203B41FA5}">
                      <a16:colId xmlns:a16="http://schemas.microsoft.com/office/drawing/2014/main" val="1628453203"/>
                    </a:ext>
                  </a:extLst>
                </a:gridCol>
                <a:gridCol w="1607820">
                  <a:extLst>
                    <a:ext uri="{9D8B030D-6E8A-4147-A177-3AD203B41FA5}">
                      <a16:colId xmlns:a16="http://schemas.microsoft.com/office/drawing/2014/main" val="1361703586"/>
                    </a:ext>
                  </a:extLst>
                </a:gridCol>
                <a:gridCol w="1607820">
                  <a:extLst>
                    <a:ext uri="{9D8B030D-6E8A-4147-A177-3AD203B41FA5}">
                      <a16:colId xmlns:a16="http://schemas.microsoft.com/office/drawing/2014/main" val="2589750969"/>
                    </a:ext>
                  </a:extLst>
                </a:gridCol>
              </a:tblGrid>
              <a:tr h="560605">
                <a:tc>
                  <a:txBody>
                    <a:bodyPr/>
                    <a:lstStyle/>
                    <a:p>
                      <a:r>
                        <a:rPr lang="en-US" sz="2000"/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Heading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40231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01405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>
                          <a:solidFill>
                            <a:schemeClr val="tx1"/>
                          </a:solidFill>
                          <a:latin typeface="Source Sans 3" panose="020B0303030403020204" pitchFamily="34" charset="0"/>
                        </a:rPr>
                        <a:t>xxx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902636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17720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54965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970269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59917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820234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14787"/>
                  </a:ext>
                </a:extLst>
              </a:tr>
              <a:tr h="560605"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17317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9EFE0-3F7D-4814-3A47-7298765B6F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DDFBDF-89FB-4327-582A-EB38403A56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376" y="2400262"/>
            <a:ext cx="4118957" cy="433965"/>
          </a:xfrm>
        </p:spPr>
        <p:txBody>
          <a:bodyPr/>
          <a:lstStyle/>
          <a:p>
            <a:r>
              <a:rPr lang="en-US"/>
              <a:t>Key takeaways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670A5FD-BC7B-053A-0CC3-BF49DB08DA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9376" y="3057442"/>
            <a:ext cx="4118957" cy="4511091"/>
          </a:xfrm>
        </p:spPr>
        <p:txBody>
          <a:bodyPr/>
          <a:lstStyle/>
          <a:p>
            <a:r>
              <a:rPr lang="en-US"/>
              <a:t>Summarize the key insights from the data</a:t>
            </a:r>
          </a:p>
          <a:p>
            <a:r>
              <a:rPr lang="en-US"/>
              <a:t>…</a:t>
            </a:r>
          </a:p>
          <a:p>
            <a:r>
              <a:rPr lang="en-US"/>
              <a:t>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B261C-F360-32DF-EFB8-3757F5DD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33400"/>
            <a:ext cx="13487401" cy="646331"/>
          </a:xfrm>
        </p:spPr>
        <p:txBody>
          <a:bodyPr/>
          <a:lstStyle/>
          <a:p>
            <a:r>
              <a:rPr lang="en-US"/>
              <a:t>Example line graph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E7E3E-00AF-272B-84B4-8EB291F26C5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Type a subheading here if needed…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1B40EF-675F-A2C2-9576-400844AC6742}"/>
              </a:ext>
            </a:extLst>
          </p:cNvPr>
          <p:cNvCxnSpPr>
            <a:cxnSpLocks/>
          </p:cNvCxnSpPr>
          <p:nvPr/>
        </p:nvCxnSpPr>
        <p:spPr>
          <a:xfrm>
            <a:off x="571499" y="2916842"/>
            <a:ext cx="409847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996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5E4A3E-768E-507E-6328-79B4168196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B0C757-5D43-042B-057B-23A404D8F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253005"/>
              </p:ext>
            </p:extLst>
          </p:nvPr>
        </p:nvGraphicFramePr>
        <p:xfrm>
          <a:off x="-2689804" y="-1545111"/>
          <a:ext cx="16129358" cy="10752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1BED598-3ECE-9FFE-D21A-734090AFE737}"/>
              </a:ext>
            </a:extLst>
          </p:cNvPr>
          <p:cNvSpPr txBox="1">
            <a:spLocks/>
          </p:cNvSpPr>
          <p:nvPr/>
        </p:nvSpPr>
        <p:spPr>
          <a:xfrm>
            <a:off x="2721935" y="1909059"/>
            <a:ext cx="5826641" cy="3019647"/>
          </a:xfrm>
          <a:prstGeom prst="rect">
            <a:avLst/>
          </a:prstGeom>
        </p:spPr>
        <p:txBody>
          <a:bodyPr/>
          <a:lstStyle>
            <a:lvl1pPr algn="l" defTabSz="109728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Source Sans 3" panose="020B03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3200" b="0">
                <a:solidFill>
                  <a:schemeClr val="tx1"/>
                </a:solidFill>
                <a:latin typeface="PT Serif" panose="020A0603040505020204" pitchFamily="18" charset="77"/>
              </a:rPr>
              <a:t>70</a:t>
            </a:r>
            <a:r>
              <a:rPr lang="en-US" sz="11200" b="0">
                <a:solidFill>
                  <a:schemeClr val="tx1"/>
                </a:solidFill>
                <a:latin typeface="PT Serif" panose="020A0603040505020204" pitchFamily="18" charset="77"/>
              </a:rPr>
              <a:t>%</a:t>
            </a:r>
            <a:endParaRPr lang="en-US" sz="23200" b="0">
              <a:solidFill>
                <a:schemeClr val="tx1"/>
              </a:solidFill>
              <a:latin typeface="PT Serif" panose="020A0603040505020204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6C4E4F-6D52-BE29-F792-8F647B5F6012}"/>
              </a:ext>
            </a:extLst>
          </p:cNvPr>
          <p:cNvSpPr txBox="1"/>
          <p:nvPr/>
        </p:nvSpPr>
        <p:spPr>
          <a:xfrm>
            <a:off x="3378914" y="5018927"/>
            <a:ext cx="45126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Source Sans 3" panose="020B0303030403020204" pitchFamily="34" charset="0"/>
              </a:rPr>
              <a:t>lorem ipsum dolor sit amet, consectetuer adipiscing elit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C66C96-45C3-3439-D53D-56AC276DDB1B}"/>
              </a:ext>
            </a:extLst>
          </p:cNvPr>
          <p:cNvCxnSpPr/>
          <p:nvPr/>
        </p:nvCxnSpPr>
        <p:spPr>
          <a:xfrm>
            <a:off x="8952615" y="1531088"/>
            <a:ext cx="2721935" cy="0"/>
          </a:xfrm>
          <a:prstGeom prst="line">
            <a:avLst/>
          </a:prstGeom>
          <a:ln>
            <a:solidFill>
              <a:srgbClr val="D0C1E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762961-9BDF-557B-471E-96952F8A8310}"/>
              </a:ext>
            </a:extLst>
          </p:cNvPr>
          <p:cNvSpPr txBox="1"/>
          <p:nvPr/>
        </p:nvSpPr>
        <p:spPr>
          <a:xfrm>
            <a:off x="10836532" y="1652700"/>
            <a:ext cx="297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accent1"/>
                </a:solidFill>
                <a:latin typeface="PT Serif" panose="020A0603040505020204" pitchFamily="18" charset="77"/>
              </a:rPr>
              <a:t>30% </a:t>
            </a:r>
            <a:br>
              <a:rPr lang="en-US" sz="2800" b="1">
                <a:solidFill>
                  <a:schemeClr val="accent1"/>
                </a:solidFill>
                <a:latin typeface="Source Sans 3" panose="020B0303030403020204" pitchFamily="34" charset="0"/>
              </a:rPr>
            </a:br>
            <a:r>
              <a:rPr lang="en-US" b="1">
                <a:solidFill>
                  <a:schemeClr val="accent1"/>
                </a:solidFill>
                <a:latin typeface="Source Sans 3" panose="020B0303030403020204" pitchFamily="34" charset="0"/>
              </a:rPr>
              <a:t>lorem ipsum dolor sit </a:t>
            </a:r>
            <a:r>
              <a:rPr lang="en-US" b="1" err="1">
                <a:solidFill>
                  <a:schemeClr val="accent1"/>
                </a:solidFill>
                <a:latin typeface="Source Sans 3" panose="020B0303030403020204" pitchFamily="34" charset="0"/>
              </a:rPr>
              <a:t>amet</a:t>
            </a:r>
            <a:r>
              <a:rPr lang="en-US" b="1">
                <a:solidFill>
                  <a:schemeClr val="accent1"/>
                </a:solidFill>
                <a:latin typeface="Source Sans 3" panose="020B0303030403020204" pitchFamily="34" charset="0"/>
              </a:rPr>
              <a:t>, </a:t>
            </a:r>
            <a:r>
              <a:rPr lang="en-US" b="1" err="1">
                <a:solidFill>
                  <a:schemeClr val="accent1"/>
                </a:solidFill>
                <a:latin typeface="Source Sans 3" panose="020B0303030403020204" pitchFamily="34" charset="0"/>
              </a:rPr>
              <a:t>consectetuer</a:t>
            </a:r>
            <a:r>
              <a:rPr lang="en-US" b="1">
                <a:solidFill>
                  <a:schemeClr val="accent1"/>
                </a:solidFill>
                <a:latin typeface="Source Sans 3" panose="020B0303030403020204" pitchFamily="34" charset="0"/>
              </a:rPr>
              <a:t> </a:t>
            </a:r>
            <a:r>
              <a:rPr lang="en-US" b="1" err="1">
                <a:solidFill>
                  <a:schemeClr val="accent1"/>
                </a:solidFill>
                <a:latin typeface="Source Sans 3" panose="020B0303030403020204" pitchFamily="34" charset="0"/>
              </a:rPr>
              <a:t>adipiscing</a:t>
            </a:r>
            <a:endParaRPr lang="en-US" b="1">
              <a:solidFill>
                <a:schemeClr val="accent1"/>
              </a:solidFill>
              <a:latin typeface="Source Sans 3" panose="020B0303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8DA67-548F-00E0-DFCB-E548D49E17A5}"/>
              </a:ext>
            </a:extLst>
          </p:cNvPr>
          <p:cNvSpPr txBox="1"/>
          <p:nvPr/>
        </p:nvSpPr>
        <p:spPr>
          <a:xfrm>
            <a:off x="10836532" y="3283307"/>
            <a:ext cx="33366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To format the donut chart, right click on the chart </a:t>
            </a:r>
            <a:r>
              <a:rPr lang="en-US" b="1">
                <a:solidFill>
                  <a:schemeClr val="accent1"/>
                </a:solidFill>
              </a:rPr>
              <a:t>&gt; Format Data Series.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Click the </a:t>
            </a:r>
            <a:r>
              <a:rPr lang="en-US" b="1">
                <a:solidFill>
                  <a:schemeClr val="accent1"/>
                </a:solidFill>
              </a:rPr>
              <a:t>Series Options </a:t>
            </a:r>
            <a:r>
              <a:rPr lang="en-US"/>
              <a:t>tab</a:t>
            </a:r>
            <a:r>
              <a:rPr lang="en-US" b="1"/>
              <a:t> </a:t>
            </a:r>
            <a:r>
              <a:rPr lang="en-US"/>
              <a:t>to adjust the Donut hole size. Click the </a:t>
            </a:r>
            <a:r>
              <a:rPr lang="en-US" b="1">
                <a:solidFill>
                  <a:schemeClr val="accent1"/>
                </a:solidFill>
              </a:rPr>
              <a:t>Shape &amp; Fill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tab to adjust the colors.</a:t>
            </a:r>
            <a:br>
              <a:rPr lang="en-US"/>
            </a:br>
            <a:br>
              <a:rPr lang="en-US"/>
            </a:br>
            <a:endParaRPr lang="en-US" b="1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61446DA-71B6-1CDA-B7D2-4D79DC186F8B}"/>
              </a:ext>
            </a:extLst>
          </p:cNvPr>
          <p:cNvSpPr/>
          <p:nvPr/>
        </p:nvSpPr>
        <p:spPr>
          <a:xfrm>
            <a:off x="9848850" y="6621048"/>
            <a:ext cx="4210050" cy="1037052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Note</a:t>
            </a:r>
            <a:r>
              <a:rPr lang="en-US" sz="1600">
                <a:solidFill>
                  <a:schemeClr val="tx1"/>
                </a:solidFill>
              </a:rPr>
              <a:t>: Chart editing is not supported by the web version of PowerPoint. Edit the data in the desktop version.</a:t>
            </a:r>
          </a:p>
        </p:txBody>
      </p:sp>
    </p:spTree>
    <p:extLst>
      <p:ext uri="{BB962C8B-B14F-4D97-AF65-F5344CB8AC3E}">
        <p14:creationId xmlns:p14="http://schemas.microsoft.com/office/powerpoint/2010/main" val="186081781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2498C099-FA40-B391-9B8B-839D1189CB0F}"/>
              </a:ext>
            </a:extLst>
          </p:cNvPr>
          <p:cNvSpPr>
            <a:spLocks/>
          </p:cNvSpPr>
          <p:nvPr/>
        </p:nvSpPr>
        <p:spPr>
          <a:xfrm>
            <a:off x="7914220" y="5719482"/>
            <a:ext cx="6183461" cy="2624409"/>
          </a:xfrm>
          <a:prstGeom prst="round2SameRect">
            <a:avLst>
              <a:gd name="adj1" fmla="val 13743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 panose="020B0303030403020204" pitchFamily="34" charset="0"/>
              <a:ea typeface="+mn-ea"/>
              <a:cs typeface="+mn-cs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9419A32F-4716-433F-CCC6-0AA85676EA69}"/>
              </a:ext>
            </a:extLst>
          </p:cNvPr>
          <p:cNvSpPr>
            <a:spLocks/>
          </p:cNvSpPr>
          <p:nvPr/>
        </p:nvSpPr>
        <p:spPr>
          <a:xfrm>
            <a:off x="580725" y="5719482"/>
            <a:ext cx="6183461" cy="2624409"/>
          </a:xfrm>
          <a:prstGeom prst="round2SameRect">
            <a:avLst>
              <a:gd name="adj1" fmla="val 13743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 panose="020B0303030403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AC2FE40-6F41-514C-E494-1FF9A4C1C39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8279400"/>
              </p:ext>
            </p:extLst>
          </p:nvPr>
        </p:nvGraphicFramePr>
        <p:xfrm>
          <a:off x="581025" y="2198688"/>
          <a:ext cx="6183313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BEF756C-905C-7BB6-B79E-DBB7479BD62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68923361"/>
              </p:ext>
            </p:extLst>
          </p:nvPr>
        </p:nvGraphicFramePr>
        <p:xfrm>
          <a:off x="7866063" y="2197100"/>
          <a:ext cx="6183312" cy="320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9502B-449E-CA2C-0A92-E6B588A775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5834" y="6041197"/>
            <a:ext cx="5697388" cy="433965"/>
          </a:xfrm>
        </p:spPr>
        <p:txBody>
          <a:bodyPr/>
          <a:lstStyle/>
          <a:p>
            <a:r>
              <a:rPr lang="en-US"/>
              <a:t>Key takeaway…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58A25B-F5F6-64F0-6CBB-FC303A54A4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5834" y="6657676"/>
            <a:ext cx="5697388" cy="654025"/>
          </a:xfrm>
        </p:spPr>
        <p:txBody>
          <a:bodyPr/>
          <a:lstStyle/>
          <a:p>
            <a:r>
              <a:rPr lang="en-US"/>
              <a:t>Supporting text here…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1BFA2E-8DC8-A3F4-4370-656A52A6B4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7145" y="6041197"/>
            <a:ext cx="5697388" cy="433965"/>
          </a:xfrm>
        </p:spPr>
        <p:txBody>
          <a:bodyPr/>
          <a:lstStyle/>
          <a:p>
            <a:r>
              <a:rPr lang="en-US"/>
              <a:t>Key takeaway…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EFA20-3348-2A12-5CAA-7AF06AB1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33400"/>
            <a:ext cx="13487401" cy="646331"/>
          </a:xfrm>
        </p:spPr>
        <p:txBody>
          <a:bodyPr/>
          <a:lstStyle/>
          <a:p>
            <a:r>
              <a:rPr lang="en-US" sz="3600"/>
              <a:t>Example donut chart slide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6EDEF5B-4CA3-AC30-99A0-C8CF52139F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37145" y="6657676"/>
            <a:ext cx="5697388" cy="377026"/>
          </a:xfrm>
        </p:spPr>
        <p:txBody>
          <a:bodyPr/>
          <a:lstStyle/>
          <a:p>
            <a:r>
              <a:rPr lang="en-US"/>
              <a:t>Supporting text here…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D1A436-A4C2-00E7-A53F-3DF35EB2BE10}"/>
              </a:ext>
            </a:extLst>
          </p:cNvPr>
          <p:cNvGrpSpPr/>
          <p:nvPr/>
        </p:nvGrpSpPr>
        <p:grpSpPr>
          <a:xfrm>
            <a:off x="7914220" y="632790"/>
            <a:ext cx="6135305" cy="2412138"/>
            <a:chOff x="7914220" y="632790"/>
            <a:chExt cx="6135305" cy="241213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D5C824-79F2-0812-1743-E1B7B0FEFDCD}"/>
                </a:ext>
              </a:extLst>
            </p:cNvPr>
            <p:cNvSpPr txBox="1"/>
            <p:nvPr/>
          </p:nvSpPr>
          <p:spPr>
            <a:xfrm>
              <a:off x="7914220" y="632790"/>
              <a:ext cx="6135305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/>
                <a:t>To format the donut chart, right click on the chart </a:t>
              </a:r>
              <a:r>
                <a:rPr lang="en-US" b="1"/>
                <a:t>&gt; </a:t>
              </a:r>
              <a:r>
                <a:rPr lang="en-US" b="1">
                  <a:solidFill>
                    <a:schemeClr val="accent1"/>
                  </a:solidFill>
                </a:rPr>
                <a:t>Format Data Series.</a:t>
              </a:r>
              <a:r>
                <a:rPr lang="en-US">
                  <a:solidFill>
                    <a:schemeClr val="accent1"/>
                  </a:solidFill>
                </a:rPr>
                <a:t> </a:t>
              </a:r>
              <a:r>
                <a:rPr lang="en-US"/>
                <a:t>Click the </a:t>
              </a:r>
              <a:r>
                <a:rPr lang="en-US" b="1">
                  <a:solidFill>
                    <a:schemeClr val="accent1"/>
                  </a:solidFill>
                </a:rPr>
                <a:t>Series Options </a:t>
              </a:r>
              <a:r>
                <a:rPr lang="en-US"/>
                <a:t>tab</a:t>
              </a:r>
              <a:r>
                <a:rPr lang="en-US" b="1"/>
                <a:t> </a:t>
              </a:r>
              <a:r>
                <a:rPr lang="en-US"/>
                <a:t>to adjust the Donut hole size. Click the </a:t>
              </a:r>
              <a:r>
                <a:rPr lang="en-US" b="1">
                  <a:solidFill>
                    <a:schemeClr val="accent1"/>
                  </a:solidFill>
                </a:rPr>
                <a:t>Shape &amp; Fill</a:t>
              </a:r>
              <a:r>
                <a:rPr lang="en-US">
                  <a:solidFill>
                    <a:schemeClr val="accent1"/>
                  </a:solidFill>
                </a:rPr>
                <a:t> </a:t>
              </a:r>
              <a:r>
                <a:rPr lang="en-US"/>
                <a:t>tab to adjust the colors.</a:t>
              </a:r>
              <a:br>
                <a:rPr lang="en-US"/>
              </a:br>
              <a:br>
                <a:rPr lang="en-US"/>
              </a:br>
              <a:endParaRPr lang="en-US" b="1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23367746-9269-7C85-E31F-DC3FA9D99ECC}"/>
                </a:ext>
              </a:extLst>
            </p:cNvPr>
            <p:cNvSpPr/>
            <p:nvPr/>
          </p:nvSpPr>
          <p:spPr>
            <a:xfrm rot="5400000">
              <a:off x="11089908" y="1031052"/>
              <a:ext cx="2262923" cy="1764829"/>
            </a:xfrm>
            <a:prstGeom prst="arc">
              <a:avLst>
                <a:gd name="adj1" fmla="val 15161277"/>
                <a:gd name="adj2" fmla="val 20064593"/>
              </a:avLst>
            </a:prstGeom>
            <a:ln w="31750"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60A273-8712-94A1-8547-BCEA0C52ED7A}"/>
              </a:ext>
            </a:extLst>
          </p:cNvPr>
          <p:cNvCxnSpPr>
            <a:cxnSpLocks/>
          </p:cNvCxnSpPr>
          <p:nvPr/>
        </p:nvCxnSpPr>
        <p:spPr>
          <a:xfrm>
            <a:off x="831863" y="6555475"/>
            <a:ext cx="529302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69F798-152F-06F3-4B59-6554C41F5EF5}"/>
              </a:ext>
            </a:extLst>
          </p:cNvPr>
          <p:cNvCxnSpPr>
            <a:cxnSpLocks/>
          </p:cNvCxnSpPr>
          <p:nvPr/>
        </p:nvCxnSpPr>
        <p:spPr>
          <a:xfrm>
            <a:off x="8173174" y="6555475"/>
            <a:ext cx="529302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C1A6AF8-FA1E-CAD2-FF3B-94E1BDF605B6}"/>
              </a:ext>
            </a:extLst>
          </p:cNvPr>
          <p:cNvSpPr/>
          <p:nvPr/>
        </p:nvSpPr>
        <p:spPr>
          <a:xfrm>
            <a:off x="571499" y="1194032"/>
            <a:ext cx="5730427" cy="75173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Note</a:t>
            </a:r>
            <a:r>
              <a:rPr lang="en-US" sz="1600">
                <a:solidFill>
                  <a:schemeClr val="tx1"/>
                </a:solidFill>
              </a:rPr>
              <a:t>: Chart editing is not supported by the web version of PowerPoint. Edit the data in the desktop version.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66823E6-E821-F59E-F082-6470580C38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637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72F047-3EE6-0D14-400A-C4E79E41CA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99BCE-17D3-EB96-26C1-875FDDC0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33400"/>
            <a:ext cx="13487401" cy="646331"/>
          </a:xfrm>
        </p:spPr>
        <p:txBody>
          <a:bodyPr/>
          <a:lstStyle/>
          <a:p>
            <a:r>
              <a:rPr lang="en-US"/>
              <a:t>Example bar chart slide</a:t>
            </a:r>
          </a:p>
        </p:txBody>
      </p:sp>
      <p:graphicFrame>
        <p:nvGraphicFramePr>
          <p:cNvPr id="5" name="Content Placeholder 12">
            <a:extLst>
              <a:ext uri="{FF2B5EF4-FFF2-40B4-BE49-F238E27FC236}">
                <a16:creationId xmlns:a16="http://schemas.microsoft.com/office/drawing/2014/main" id="{9B6DE9A2-6B78-6077-8D10-4D19A2A33C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137620"/>
              </p:ext>
            </p:extLst>
          </p:nvPr>
        </p:nvGraphicFramePr>
        <p:xfrm>
          <a:off x="-345440" y="3414383"/>
          <a:ext cx="1497584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C187771-A141-2FA9-8D87-D61D37CA0035}"/>
              </a:ext>
            </a:extLst>
          </p:cNvPr>
          <p:cNvSpPr txBox="1"/>
          <p:nvPr/>
        </p:nvSpPr>
        <p:spPr>
          <a:xfrm>
            <a:off x="1232383" y="3220025"/>
            <a:ext cx="226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Serif" panose="020A0603040505020204" pitchFamily="18" charset="77"/>
              </a:rPr>
              <a:t>$50M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CC375D-6B18-29B1-2434-1D4DDCCF855C}"/>
              </a:ext>
            </a:extLst>
          </p:cNvPr>
          <p:cNvSpPr txBox="1"/>
          <p:nvPr/>
        </p:nvSpPr>
        <p:spPr>
          <a:xfrm>
            <a:off x="6185140" y="4271314"/>
            <a:ext cx="226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Serif" panose="020A0603040505020204" pitchFamily="18" charset="77"/>
              </a:rPr>
              <a:t>$35M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EFC23-7ED4-3602-F32C-CADE7CBEF25F}"/>
              </a:ext>
            </a:extLst>
          </p:cNvPr>
          <p:cNvSpPr txBox="1"/>
          <p:nvPr/>
        </p:nvSpPr>
        <p:spPr>
          <a:xfrm>
            <a:off x="11038217" y="3668295"/>
            <a:ext cx="226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T Serif" panose="020A0603040505020204" pitchFamily="18" charset="77"/>
              </a:rPr>
              <a:t>$40M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B9D47-81D5-E794-D221-7BCC5BB0C68E}"/>
              </a:ext>
            </a:extLst>
          </p:cNvPr>
          <p:cNvSpPr txBox="1"/>
          <p:nvPr/>
        </p:nvSpPr>
        <p:spPr>
          <a:xfrm>
            <a:off x="8359441" y="632790"/>
            <a:ext cx="56900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To format the bar chart, right click on the chart </a:t>
            </a:r>
            <a:r>
              <a:rPr lang="en-US" b="1">
                <a:solidFill>
                  <a:schemeClr val="accent1"/>
                </a:solidFill>
              </a:rPr>
              <a:t>&gt; Format Data Series. </a:t>
            </a:r>
            <a:r>
              <a:rPr lang="en-US"/>
              <a:t>Click the </a:t>
            </a:r>
            <a:r>
              <a:rPr lang="en-US" b="1">
                <a:solidFill>
                  <a:schemeClr val="accent1"/>
                </a:solidFill>
              </a:rPr>
              <a:t>Series Options </a:t>
            </a:r>
            <a:r>
              <a:rPr lang="en-US"/>
              <a:t>tab</a:t>
            </a:r>
            <a:r>
              <a:rPr lang="en-US" b="1"/>
              <a:t> </a:t>
            </a:r>
            <a:r>
              <a:rPr lang="en-US"/>
              <a:t>to adjust the gap width. Click the </a:t>
            </a:r>
            <a:r>
              <a:rPr lang="en-US" b="1">
                <a:solidFill>
                  <a:schemeClr val="accent1"/>
                </a:solidFill>
              </a:rPr>
              <a:t>Shape &amp; Fill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tab to adjust the colors.</a:t>
            </a:r>
            <a:br>
              <a:rPr lang="en-US"/>
            </a:br>
            <a:br>
              <a:rPr lang="en-US"/>
            </a:br>
            <a:endParaRPr lang="en-US" b="1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3CBD13DE-6F0E-66BA-8BAB-D132F1CFB4AA}"/>
              </a:ext>
            </a:extLst>
          </p:cNvPr>
          <p:cNvSpPr/>
          <p:nvPr/>
        </p:nvSpPr>
        <p:spPr>
          <a:xfrm rot="5400000">
            <a:off x="11089908" y="1031052"/>
            <a:ext cx="2262923" cy="1764829"/>
          </a:xfrm>
          <a:prstGeom prst="arc">
            <a:avLst>
              <a:gd name="adj1" fmla="val 15161277"/>
              <a:gd name="adj2" fmla="val 20064593"/>
            </a:avLst>
          </a:prstGeom>
          <a:ln w="3175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2B87EE0-6250-5541-13C0-75F649940B34}"/>
              </a:ext>
            </a:extLst>
          </p:cNvPr>
          <p:cNvSpPr/>
          <p:nvPr/>
        </p:nvSpPr>
        <p:spPr>
          <a:xfrm>
            <a:off x="571499" y="1194032"/>
            <a:ext cx="5730427" cy="75173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Note</a:t>
            </a:r>
            <a:r>
              <a:rPr lang="en-US" sz="1600">
                <a:solidFill>
                  <a:schemeClr val="tx1"/>
                </a:solidFill>
              </a:rPr>
              <a:t>: Chart editing is not supported by the web version of PowerPoint. Edit the data in the desktop version.</a:t>
            </a:r>
          </a:p>
        </p:txBody>
      </p:sp>
    </p:spTree>
    <p:extLst>
      <p:ext uri="{BB962C8B-B14F-4D97-AF65-F5344CB8AC3E}">
        <p14:creationId xmlns:p14="http://schemas.microsoft.com/office/powerpoint/2010/main" val="7555607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8C294-C7EF-734D-64CD-17636A579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1A650-6EC5-B6A3-0D96-EDDCE18A38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F0E1D-480D-D5F1-F29F-2A085F8DC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33400"/>
            <a:ext cx="13487401" cy="646331"/>
          </a:xfrm>
        </p:spPr>
        <p:txBody>
          <a:bodyPr/>
          <a:lstStyle/>
          <a:p>
            <a:r>
              <a:rPr lang="en-US"/>
              <a:t>Example bar chart slide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DEDED9EB-DB80-011B-D5C3-0CFFFD954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94822"/>
              </p:ext>
            </p:extLst>
          </p:nvPr>
        </p:nvGraphicFramePr>
        <p:xfrm>
          <a:off x="-1" y="2341151"/>
          <a:ext cx="14630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C27D834-9CD7-3790-FA71-00A8394E65EB}"/>
              </a:ext>
            </a:extLst>
          </p:cNvPr>
          <p:cNvSpPr txBox="1"/>
          <p:nvPr/>
        </p:nvSpPr>
        <p:spPr>
          <a:xfrm>
            <a:off x="7353300" y="2082336"/>
            <a:ext cx="226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>
                <a:solidFill>
                  <a:schemeClr val="accent1"/>
                </a:solidFill>
                <a:latin typeface="PT Serif" panose="020A0603040505020204" pitchFamily="18" charset="77"/>
              </a:rPr>
              <a:t>XXX</a:t>
            </a:r>
            <a:endParaRPr kumimoji="0" lang="en-US" sz="540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PT Serif" panose="020A0603040505020204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F1E7C-E2EE-B406-0138-3EAC9EE88207}"/>
              </a:ext>
            </a:extLst>
          </p:cNvPr>
          <p:cNvSpPr txBox="1"/>
          <p:nvPr/>
        </p:nvSpPr>
        <p:spPr>
          <a:xfrm>
            <a:off x="7647709" y="632790"/>
            <a:ext cx="64018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To format the bar chart, right click on the chart </a:t>
            </a:r>
            <a:r>
              <a:rPr lang="en-US" b="1">
                <a:solidFill>
                  <a:schemeClr val="accent1"/>
                </a:solidFill>
              </a:rPr>
              <a:t>&gt; Format Data Series.</a:t>
            </a:r>
            <a:r>
              <a:rPr lang="en-US"/>
              <a:t> Click the </a:t>
            </a:r>
            <a:r>
              <a:rPr lang="en-US" b="1">
                <a:solidFill>
                  <a:schemeClr val="accent1"/>
                </a:solidFill>
              </a:rPr>
              <a:t>Series Options </a:t>
            </a:r>
            <a:r>
              <a:rPr lang="en-US"/>
              <a:t>tab</a:t>
            </a:r>
            <a:r>
              <a:rPr lang="en-US" b="1"/>
              <a:t> </a:t>
            </a:r>
            <a:r>
              <a:rPr lang="en-US"/>
              <a:t>to adjust the gap width. Click the </a:t>
            </a:r>
            <a:r>
              <a:rPr lang="en-US" b="1">
                <a:solidFill>
                  <a:schemeClr val="accent1"/>
                </a:solidFill>
              </a:rPr>
              <a:t>Shape &amp; Fill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tab to adjust the colors.</a:t>
            </a:r>
            <a:br>
              <a:rPr lang="en-US"/>
            </a:br>
            <a:br>
              <a:rPr lang="en-US"/>
            </a:br>
            <a:endParaRPr lang="en-US" b="1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44328BAC-7BDA-808D-7AB3-5427D741B3FF}"/>
              </a:ext>
            </a:extLst>
          </p:cNvPr>
          <p:cNvSpPr/>
          <p:nvPr/>
        </p:nvSpPr>
        <p:spPr>
          <a:xfrm rot="5400000">
            <a:off x="8234313" y="1112870"/>
            <a:ext cx="2262923" cy="1764829"/>
          </a:xfrm>
          <a:prstGeom prst="arc">
            <a:avLst>
              <a:gd name="adj1" fmla="val 15161277"/>
              <a:gd name="adj2" fmla="val 20064593"/>
            </a:avLst>
          </a:prstGeom>
          <a:ln w="3175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B3D8EF2-B1E1-5622-08B5-D22E1046384F}"/>
              </a:ext>
            </a:extLst>
          </p:cNvPr>
          <p:cNvSpPr/>
          <p:nvPr/>
        </p:nvSpPr>
        <p:spPr>
          <a:xfrm>
            <a:off x="571499" y="1194032"/>
            <a:ext cx="5730427" cy="75173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Note</a:t>
            </a:r>
            <a:r>
              <a:rPr lang="en-US" sz="1600">
                <a:solidFill>
                  <a:schemeClr val="tx1"/>
                </a:solidFill>
              </a:rPr>
              <a:t>: Chart editing is not supported by the web version of PowerPoint. Edit the data in the desktop version.</a:t>
            </a:r>
          </a:p>
        </p:txBody>
      </p:sp>
    </p:spTree>
    <p:extLst>
      <p:ext uri="{BB962C8B-B14F-4D97-AF65-F5344CB8AC3E}">
        <p14:creationId xmlns:p14="http://schemas.microsoft.com/office/powerpoint/2010/main" val="24548838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D1DC555F-5001-841D-BD3D-28C710F7BC5C}"/>
              </a:ext>
            </a:extLst>
          </p:cNvPr>
          <p:cNvSpPr/>
          <p:nvPr/>
        </p:nvSpPr>
        <p:spPr>
          <a:xfrm rot="16200000">
            <a:off x="10881251" y="597905"/>
            <a:ext cx="2580513" cy="5309675"/>
          </a:xfrm>
          <a:prstGeom prst="round2SameRect">
            <a:avLst>
              <a:gd name="adj1" fmla="val 9846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 panose="020B0303030403020204" pitchFamily="34" charset="0"/>
              <a:ea typeface="+mn-ea"/>
              <a:cs typeface="+mn-cs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C079FBA3-1913-18B5-E7D2-EC5819469758}"/>
              </a:ext>
            </a:extLst>
          </p:cNvPr>
          <p:cNvSpPr/>
          <p:nvPr/>
        </p:nvSpPr>
        <p:spPr>
          <a:xfrm rot="16200000">
            <a:off x="10881253" y="3589948"/>
            <a:ext cx="2580513" cy="5309676"/>
          </a:xfrm>
          <a:prstGeom prst="round2SameRect">
            <a:avLst>
              <a:gd name="adj1" fmla="val 9846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 panose="020B0303030403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D4D49B7-FEB8-56ED-65BD-97EBAD3C053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26821942"/>
              </p:ext>
            </p:extLst>
          </p:nvPr>
        </p:nvGraphicFramePr>
        <p:xfrm>
          <a:off x="590550" y="1962150"/>
          <a:ext cx="8334375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90AF85B-34F7-3802-9362-A39A1653C2EA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98148458"/>
              </p:ext>
            </p:extLst>
          </p:nvPr>
        </p:nvGraphicFramePr>
        <p:xfrm>
          <a:off x="590550" y="4946650"/>
          <a:ext cx="8334375" cy="257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4BEA4-60BD-FB64-D670-BCCD88DC2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Key takeaway…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61C963-1DD8-455C-DF5F-8766450DB3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Supporting text here…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C10C2-C486-17B3-9D9A-462D68F0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533400"/>
            <a:ext cx="13487401" cy="646331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Example bar chart slide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1EE4C0-4FA6-665F-D326-4F44031210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880143" y="5951461"/>
            <a:ext cx="4178757" cy="377026"/>
          </a:xfrm>
        </p:spPr>
        <p:txBody>
          <a:bodyPr/>
          <a:lstStyle/>
          <a:p>
            <a:r>
              <a:rPr lang="en-US"/>
              <a:t>Supporting text here…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6A2E0-4D97-D9A9-0854-1355CBF1FBB1}"/>
              </a:ext>
            </a:extLst>
          </p:cNvPr>
          <p:cNvSpPr txBox="1"/>
          <p:nvPr/>
        </p:nvSpPr>
        <p:spPr>
          <a:xfrm>
            <a:off x="624021" y="1277115"/>
            <a:ext cx="86718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To format the bar chart, right click on the chart </a:t>
            </a:r>
            <a:r>
              <a:rPr lang="en-US" b="1">
                <a:solidFill>
                  <a:schemeClr val="accent1"/>
                </a:solidFill>
              </a:rPr>
              <a:t>&gt; Format Data Series. </a:t>
            </a:r>
            <a:r>
              <a:rPr lang="en-US"/>
              <a:t>Click the </a:t>
            </a:r>
            <a:r>
              <a:rPr lang="en-US" b="1">
                <a:solidFill>
                  <a:schemeClr val="accent1"/>
                </a:solidFill>
              </a:rPr>
              <a:t>Series Options</a:t>
            </a:r>
            <a:r>
              <a:rPr lang="en-US" b="1"/>
              <a:t> </a:t>
            </a:r>
            <a:r>
              <a:rPr lang="en-US"/>
              <a:t>tab</a:t>
            </a:r>
            <a:r>
              <a:rPr lang="en-US" b="1"/>
              <a:t> </a:t>
            </a:r>
            <a:r>
              <a:rPr lang="en-US"/>
              <a:t>to adjust the gap width. Click the </a:t>
            </a:r>
            <a:r>
              <a:rPr lang="en-US" b="1">
                <a:solidFill>
                  <a:schemeClr val="accent1"/>
                </a:solidFill>
              </a:rPr>
              <a:t>Shape &amp; Fill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/>
              <a:t>tab to adjust the colors.</a:t>
            </a:r>
            <a:br>
              <a:rPr lang="en-US"/>
            </a:br>
            <a:br>
              <a:rPr lang="en-US"/>
            </a:br>
            <a:endParaRPr lang="en-US" b="1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98ECBC8-9448-CE65-2B2D-D1C738E858D3}"/>
              </a:ext>
            </a:extLst>
          </p:cNvPr>
          <p:cNvSpPr/>
          <p:nvPr/>
        </p:nvSpPr>
        <p:spPr>
          <a:xfrm rot="6095009">
            <a:off x="6747920" y="903648"/>
            <a:ext cx="1767841" cy="1815459"/>
          </a:xfrm>
          <a:prstGeom prst="arc">
            <a:avLst>
              <a:gd name="adj1" fmla="val 16180327"/>
              <a:gd name="adj2" fmla="val 19823383"/>
            </a:avLst>
          </a:prstGeom>
          <a:ln w="31750"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4609B3-B92E-51CB-8F02-98E442D9CCD0}"/>
              </a:ext>
            </a:extLst>
          </p:cNvPr>
          <p:cNvCxnSpPr>
            <a:cxnSpLocks/>
          </p:cNvCxnSpPr>
          <p:nvPr/>
        </p:nvCxnSpPr>
        <p:spPr>
          <a:xfrm>
            <a:off x="9890385" y="2790942"/>
            <a:ext cx="417875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23BD25-CC50-3003-4705-A87267C5CF4D}"/>
              </a:ext>
            </a:extLst>
          </p:cNvPr>
          <p:cNvCxnSpPr>
            <a:cxnSpLocks/>
          </p:cNvCxnSpPr>
          <p:nvPr/>
        </p:nvCxnSpPr>
        <p:spPr>
          <a:xfrm>
            <a:off x="9890385" y="5859735"/>
            <a:ext cx="417875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9871D36-63A9-6A59-DC7C-1D4065FE46EB}"/>
              </a:ext>
            </a:extLst>
          </p:cNvPr>
          <p:cNvSpPr/>
          <p:nvPr/>
        </p:nvSpPr>
        <p:spPr>
          <a:xfrm>
            <a:off x="9900628" y="548235"/>
            <a:ext cx="4232714" cy="1043026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Note</a:t>
            </a:r>
            <a:r>
              <a:rPr lang="en-US" sz="1600">
                <a:solidFill>
                  <a:schemeClr val="tx1"/>
                </a:solidFill>
              </a:rPr>
              <a:t>: Chart editing is not supported by the web version of PowerPoint. Edit the data in the desktop version.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DC79C6-0331-56BD-35B1-33F6A8C52D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93F7D95-E567-3D61-CB05-51E32F16FD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Key takeaway…</a:t>
            </a:r>
          </a:p>
        </p:txBody>
      </p:sp>
    </p:spTree>
    <p:extLst>
      <p:ext uri="{BB962C8B-B14F-4D97-AF65-F5344CB8AC3E}">
        <p14:creationId xmlns:p14="http://schemas.microsoft.com/office/powerpoint/2010/main" val="13539016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BCCAD-0A56-981F-5B7D-F75049515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46741-D26F-47FA-72A2-CCA2293E20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CBB73-6BF5-156B-C892-2DA446D7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Wheel diagram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1B957B-915D-D401-46B0-15DD27E0FA3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/>
              <a:t>Supporting point 1…</a:t>
            </a:r>
            <a:br>
              <a:rPr lang="en-US"/>
            </a:br>
            <a:endParaRPr lang="en-US"/>
          </a:p>
          <a:p>
            <a:r>
              <a:rPr lang="en-US"/>
              <a:t>Supporting point 2…</a:t>
            </a:r>
          </a:p>
          <a:p>
            <a:endParaRPr lang="en-US"/>
          </a:p>
          <a:p>
            <a:r>
              <a:rPr lang="en-US"/>
              <a:t>Supporting point 3…</a:t>
            </a:r>
          </a:p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EEC9115-31AE-7E09-0C1D-6AF17CB5812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11243D9-16D1-CD1A-9890-DDC564383F7D}"/>
              </a:ext>
            </a:extLst>
          </p:cNvPr>
          <p:cNvSpPr/>
          <p:nvPr/>
        </p:nvSpPr>
        <p:spPr>
          <a:xfrm>
            <a:off x="6980468" y="5249790"/>
            <a:ext cx="1831011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1306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u="none" strike="noStrike" kern="1200" cap="none" spc="0" normalizeH="0" baseline="0" noProof="0">
              <a:ln>
                <a:noFill/>
              </a:ln>
              <a:solidFill>
                <a:srgbClr val="59B7CE"/>
              </a:solidFill>
              <a:effectLst/>
              <a:uLnTx/>
              <a:uFillTx/>
              <a:latin typeface="Source Sans 3" panose="020B0303030403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AutoShape 6" descr="Bullseye outline">
            <a:extLst>
              <a:ext uri="{FF2B5EF4-FFF2-40B4-BE49-F238E27FC236}">
                <a16:creationId xmlns:a16="http://schemas.microsoft.com/office/drawing/2014/main" id="{65A56C5A-231C-24AA-DD59-4282AC384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36167" y="3557153"/>
            <a:ext cx="3657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3" panose="020B0303030403020204" pitchFamily="34" charset="0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E9B4E3E-CD94-F204-4941-FBDF9089DE87}"/>
              </a:ext>
            </a:extLst>
          </p:cNvPr>
          <p:cNvSpPr txBox="1"/>
          <p:nvPr/>
        </p:nvSpPr>
        <p:spPr>
          <a:xfrm>
            <a:off x="3178117" y="3939775"/>
            <a:ext cx="2974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Source Sans 3" panose="020B0303030403020204" pitchFamily="34" charset="0"/>
                <a:ea typeface="Source Sans Pro SemiBold" panose="020B0503030403020204" pitchFamily="34" charset="0"/>
              </a:rPr>
              <a:t>Short subheading goes here</a:t>
            </a: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4BE82AA3-E0BC-C82B-C19B-EAF4B10D1559}"/>
              </a:ext>
            </a:extLst>
          </p:cNvPr>
          <p:cNvSpPr/>
          <p:nvPr/>
        </p:nvSpPr>
        <p:spPr>
          <a:xfrm>
            <a:off x="2422013" y="2173453"/>
            <a:ext cx="4486751" cy="4486751"/>
          </a:xfrm>
          <a:prstGeom prst="donut">
            <a:avLst>
              <a:gd name="adj" fmla="val 350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BAD0B0A-1AD9-D180-2403-F8B5A1B7F232}"/>
              </a:ext>
            </a:extLst>
          </p:cNvPr>
          <p:cNvGrpSpPr>
            <a:grpSpLocks noChangeAspect="1"/>
          </p:cNvGrpSpPr>
          <p:nvPr/>
        </p:nvGrpSpPr>
        <p:grpSpPr>
          <a:xfrm>
            <a:off x="2902193" y="1754140"/>
            <a:ext cx="1097280" cy="1097280"/>
            <a:chOff x="5636181" y="5220388"/>
            <a:chExt cx="1048300" cy="1048300"/>
          </a:xfrm>
          <a:solidFill>
            <a:schemeClr val="bg2"/>
          </a:solidFill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1DD894F-25D8-EF97-F600-BE157AAC6EE9}"/>
                </a:ext>
              </a:extLst>
            </p:cNvPr>
            <p:cNvSpPr/>
            <p:nvPr/>
          </p:nvSpPr>
          <p:spPr>
            <a:xfrm>
              <a:off x="5636181" y="5220388"/>
              <a:ext cx="1048300" cy="10483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168"/>
              <a:endParaRPr lang="en-US" sz="2400">
                <a:solidFill>
                  <a:srgbClr val="FFFFFF"/>
                </a:solidFill>
                <a:latin typeface="Source Sans 3" panose="020B0303030403020204" pitchFamily="34" charset="0"/>
              </a:endParaRPr>
            </a:p>
          </p:txBody>
        </p:sp>
        <p:pic>
          <p:nvPicPr>
            <p:cNvPr id="87" name="Picture 6">
              <a:extLst>
                <a:ext uri="{FF2B5EF4-FFF2-40B4-BE49-F238E27FC236}">
                  <a16:creationId xmlns:a16="http://schemas.microsoft.com/office/drawing/2014/main" id="{3B2E0CB0-30DC-7B9B-3417-ED71B2399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343" y="5405550"/>
              <a:ext cx="677977" cy="677977"/>
            </a:xfrm>
            <a:prstGeom prst="rect">
              <a:avLst/>
            </a:prstGeom>
            <a:noFill/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04CEC25-A5AF-E162-67FC-B4583B7E3EAE}"/>
              </a:ext>
            </a:extLst>
          </p:cNvPr>
          <p:cNvGrpSpPr>
            <a:grpSpLocks noChangeAspect="1"/>
          </p:cNvGrpSpPr>
          <p:nvPr/>
        </p:nvGrpSpPr>
        <p:grpSpPr>
          <a:xfrm>
            <a:off x="2902193" y="5934383"/>
            <a:ext cx="1097280" cy="1097280"/>
            <a:chOff x="5636181" y="1990835"/>
            <a:chExt cx="1048300" cy="1048300"/>
          </a:xfrm>
          <a:solidFill>
            <a:schemeClr val="bg2"/>
          </a:solidFill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57C10FE-2901-E80F-6E88-204045D3AD1E}"/>
                </a:ext>
              </a:extLst>
            </p:cNvPr>
            <p:cNvSpPr/>
            <p:nvPr/>
          </p:nvSpPr>
          <p:spPr>
            <a:xfrm>
              <a:off x="5636181" y="1990835"/>
              <a:ext cx="1048300" cy="10483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168"/>
              <a:endParaRPr lang="en-US" sz="2400">
                <a:solidFill>
                  <a:srgbClr val="FFFFFF"/>
                </a:solidFill>
                <a:latin typeface="Source Sans 3" panose="020B0303030403020204" pitchFamily="34" charset="0"/>
              </a:endParaRPr>
            </a:p>
          </p:txBody>
        </p:sp>
        <p:pic>
          <p:nvPicPr>
            <p:cNvPr id="92" name="Picture 8">
              <a:extLst>
                <a:ext uri="{FF2B5EF4-FFF2-40B4-BE49-F238E27FC236}">
                  <a16:creationId xmlns:a16="http://schemas.microsoft.com/office/drawing/2014/main" id="{365B0E04-109D-A382-5107-B22C1EFB5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808" y="2117462"/>
              <a:ext cx="795047" cy="795047"/>
            </a:xfrm>
            <a:prstGeom prst="rect">
              <a:avLst/>
            </a:prstGeom>
            <a:noFill/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7BA989B-697B-2271-3650-28876CD4D1C6}"/>
              </a:ext>
            </a:extLst>
          </p:cNvPr>
          <p:cNvGrpSpPr>
            <a:grpSpLocks noChangeAspect="1"/>
          </p:cNvGrpSpPr>
          <p:nvPr/>
        </p:nvGrpSpPr>
        <p:grpSpPr>
          <a:xfrm>
            <a:off x="1733595" y="3767129"/>
            <a:ext cx="1097280" cy="1097280"/>
            <a:chOff x="6317773" y="3648609"/>
            <a:chExt cx="1048300" cy="1048300"/>
          </a:xfrm>
          <a:solidFill>
            <a:schemeClr val="bg2"/>
          </a:solidFill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FD9F9D2-6B54-B7D6-DDAF-A115D33879EA}"/>
                </a:ext>
              </a:extLst>
            </p:cNvPr>
            <p:cNvSpPr/>
            <p:nvPr/>
          </p:nvSpPr>
          <p:spPr>
            <a:xfrm flipH="1">
              <a:off x="6317773" y="3648609"/>
              <a:ext cx="1048300" cy="10483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168"/>
              <a:endParaRPr lang="en-US" sz="2400">
                <a:solidFill>
                  <a:srgbClr val="FFFFFF"/>
                </a:solidFill>
                <a:latin typeface="Source Sans 3" panose="020B0303030403020204" pitchFamily="34" charset="0"/>
              </a:endParaRPr>
            </a:p>
          </p:txBody>
        </p:sp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F9B8FDFC-BB64-E582-F405-1CC0197D0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2577" y="3872005"/>
              <a:ext cx="618693" cy="601508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C5C0F38-51C0-D42B-FA4A-6601EAB9167C}"/>
              </a:ext>
            </a:extLst>
          </p:cNvPr>
          <p:cNvGrpSpPr>
            <a:grpSpLocks noChangeAspect="1"/>
          </p:cNvGrpSpPr>
          <p:nvPr/>
        </p:nvGrpSpPr>
        <p:grpSpPr>
          <a:xfrm>
            <a:off x="5413150" y="1754140"/>
            <a:ext cx="1097280" cy="1097280"/>
            <a:chOff x="6205843" y="5307276"/>
            <a:chExt cx="1048300" cy="1048300"/>
          </a:xfrm>
          <a:solidFill>
            <a:schemeClr val="bg2"/>
          </a:solidFill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3CB7A08-B2E3-D912-5E6F-BA98FE384D8F}"/>
                </a:ext>
              </a:extLst>
            </p:cNvPr>
            <p:cNvSpPr/>
            <p:nvPr/>
          </p:nvSpPr>
          <p:spPr>
            <a:xfrm>
              <a:off x="6205843" y="5307276"/>
              <a:ext cx="1048300" cy="10483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168"/>
              <a:endParaRPr lang="en-US" sz="2400">
                <a:solidFill>
                  <a:srgbClr val="FFFFFF"/>
                </a:solidFill>
                <a:latin typeface="Source Sans 3" panose="020B0303030403020204" pitchFamily="34" charset="0"/>
              </a:endParaRPr>
            </a:p>
          </p:txBody>
        </p:sp>
        <p:pic>
          <p:nvPicPr>
            <p:cNvPr id="112" name="Picture 111" descr="A white cross with black border&#10;&#10;Description automatically generated">
              <a:extLst>
                <a:ext uri="{FF2B5EF4-FFF2-40B4-BE49-F238E27FC236}">
                  <a16:creationId xmlns:a16="http://schemas.microsoft.com/office/drawing/2014/main" id="{C8931EB8-9982-DDEF-2583-DEA50702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4897" y="5532723"/>
              <a:ext cx="626694" cy="60711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77EA2A6-6AD4-4DA8-A0B3-A4F3E6B66D0E}"/>
              </a:ext>
            </a:extLst>
          </p:cNvPr>
          <p:cNvGrpSpPr>
            <a:grpSpLocks noChangeAspect="1"/>
          </p:cNvGrpSpPr>
          <p:nvPr/>
        </p:nvGrpSpPr>
        <p:grpSpPr>
          <a:xfrm>
            <a:off x="6602684" y="3767129"/>
            <a:ext cx="1097280" cy="1097280"/>
            <a:chOff x="3794673" y="6033577"/>
            <a:chExt cx="1048300" cy="1048300"/>
          </a:xfrm>
          <a:solidFill>
            <a:schemeClr val="bg2"/>
          </a:solidFill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C8B21F3E-0AD6-B528-A1BA-6EF0020CC44C}"/>
                </a:ext>
              </a:extLst>
            </p:cNvPr>
            <p:cNvSpPr/>
            <p:nvPr/>
          </p:nvSpPr>
          <p:spPr>
            <a:xfrm>
              <a:off x="3794673" y="6033577"/>
              <a:ext cx="1048300" cy="10483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168"/>
              <a:endParaRPr lang="en-US" sz="2400">
                <a:solidFill>
                  <a:srgbClr val="FFFFFF"/>
                </a:solidFill>
                <a:latin typeface="Source Sans 3" panose="020B0303030403020204" pitchFamily="34" charset="0"/>
              </a:endParaRPr>
            </a:p>
          </p:txBody>
        </p:sp>
        <p:pic>
          <p:nvPicPr>
            <p:cNvPr id="125" name="Picture 14">
              <a:extLst>
                <a:ext uri="{FF2B5EF4-FFF2-40B4-BE49-F238E27FC236}">
                  <a16:creationId xmlns:a16="http://schemas.microsoft.com/office/drawing/2014/main" id="{D464E251-AB68-BD16-26F9-ADCE889E0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560" y="6236464"/>
              <a:ext cx="642527" cy="64252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799795-135E-82DF-CF16-FC479F486A30}"/>
              </a:ext>
            </a:extLst>
          </p:cNvPr>
          <p:cNvGrpSpPr>
            <a:grpSpLocks noChangeAspect="1"/>
          </p:cNvGrpSpPr>
          <p:nvPr/>
        </p:nvGrpSpPr>
        <p:grpSpPr>
          <a:xfrm>
            <a:off x="5413150" y="5947595"/>
            <a:ext cx="1097280" cy="1097280"/>
            <a:chOff x="5534470" y="5153458"/>
            <a:chExt cx="1166083" cy="116608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50CB077-BDB4-CABA-ACF3-F05796B1D564}"/>
                </a:ext>
              </a:extLst>
            </p:cNvPr>
            <p:cNvSpPr/>
            <p:nvPr/>
          </p:nvSpPr>
          <p:spPr>
            <a:xfrm>
              <a:off x="5534470" y="5153458"/>
              <a:ext cx="1166083" cy="116608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168"/>
              <a:endParaRPr lang="en-US" sz="2400">
                <a:solidFill>
                  <a:srgbClr val="FFFFFF"/>
                </a:solidFill>
                <a:latin typeface="Source Sans 3" panose="020B0303030403020204" pitchFamily="34" charset="0"/>
              </a:endParaRPr>
            </a:p>
          </p:txBody>
        </p:sp>
        <p:pic>
          <p:nvPicPr>
            <p:cNvPr id="8" name="Picture 7" descr="A purple liquid in a beaker&#10;&#10;AI-generated content may be incorrect.">
              <a:extLst>
                <a:ext uri="{FF2B5EF4-FFF2-40B4-BE49-F238E27FC236}">
                  <a16:creationId xmlns:a16="http://schemas.microsoft.com/office/drawing/2014/main" id="{9D4FD07F-58A9-E85A-8879-F5D979F0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13453" y="5249790"/>
              <a:ext cx="646786" cy="81310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2C5C744-ABDD-F8AE-22E7-7125FC466896}"/>
              </a:ext>
            </a:extLst>
          </p:cNvPr>
          <p:cNvSpPr txBox="1"/>
          <p:nvPr/>
        </p:nvSpPr>
        <p:spPr>
          <a:xfrm>
            <a:off x="6697445" y="2600079"/>
            <a:ext cx="187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Source Sans 3" panose="020B0303030403020204" pitchFamily="34" charset="0"/>
                <a:ea typeface="Source Sans Pro SemiBold" panose="020B0503030403020204" pitchFamily="34" charset="0"/>
              </a:rPr>
              <a:t>Label 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AE90F8-E3A9-8A24-A8E6-893DE89877C1}"/>
              </a:ext>
            </a:extLst>
          </p:cNvPr>
          <p:cNvSpPr txBox="1"/>
          <p:nvPr/>
        </p:nvSpPr>
        <p:spPr>
          <a:xfrm>
            <a:off x="6928886" y="5060911"/>
            <a:ext cx="187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Source Sans 3" panose="020B0303030403020204" pitchFamily="34" charset="0"/>
                <a:ea typeface="Source Sans Pro SemiBold" panose="020B0503030403020204" pitchFamily="34" charset="0"/>
              </a:rPr>
              <a:t>Label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F6ECC3-693D-C8C5-0D0B-32A4319A61BE}"/>
              </a:ext>
            </a:extLst>
          </p:cNvPr>
          <p:cNvSpPr txBox="1"/>
          <p:nvPr/>
        </p:nvSpPr>
        <p:spPr>
          <a:xfrm>
            <a:off x="4963343" y="7224384"/>
            <a:ext cx="187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ource Sans 3" panose="020B0303030403020204" pitchFamily="34" charset="0"/>
                <a:ea typeface="Source Sans Pro SemiBold" panose="020B0503030403020204" pitchFamily="34" charset="0"/>
              </a:rPr>
              <a:t>Label 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081EEE-9748-BC7B-78D2-0779E40EB991}"/>
              </a:ext>
            </a:extLst>
          </p:cNvPr>
          <p:cNvSpPr txBox="1"/>
          <p:nvPr/>
        </p:nvSpPr>
        <p:spPr>
          <a:xfrm>
            <a:off x="2452386" y="7224384"/>
            <a:ext cx="187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Source Sans 3" panose="020B0303030403020204" pitchFamily="34" charset="0"/>
                <a:ea typeface="Source Sans Pro SemiBold" panose="020B0503030403020204" pitchFamily="34" charset="0"/>
              </a:rPr>
              <a:t>Label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E8105C-33B9-7D1E-785A-A8562C8BF68A}"/>
              </a:ext>
            </a:extLst>
          </p:cNvPr>
          <p:cNvSpPr txBox="1"/>
          <p:nvPr/>
        </p:nvSpPr>
        <p:spPr>
          <a:xfrm>
            <a:off x="542679" y="5060911"/>
            <a:ext cx="187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Source Sans 3" panose="020B0303030403020204" pitchFamily="34" charset="0"/>
                <a:ea typeface="Source Sans Pro SemiBold" panose="020B0503030403020204" pitchFamily="34" charset="0"/>
              </a:rPr>
              <a:t>Label 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ACB04-30BA-D9C8-47A2-F621F30B26CA}"/>
              </a:ext>
            </a:extLst>
          </p:cNvPr>
          <p:cNvSpPr txBox="1"/>
          <p:nvPr/>
        </p:nvSpPr>
        <p:spPr>
          <a:xfrm>
            <a:off x="978401" y="2600079"/>
            <a:ext cx="187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Source Sans 3" panose="020B0303030403020204" pitchFamily="34" charset="0"/>
                <a:ea typeface="Source Sans Pro SemiBold" panose="020B0503030403020204" pitchFamily="34" charset="0"/>
              </a:rPr>
              <a:t>Label text</a:t>
            </a:r>
          </a:p>
        </p:txBody>
      </p:sp>
    </p:spTree>
    <p:extLst>
      <p:ext uri="{BB962C8B-B14F-4D97-AF65-F5344CB8AC3E}">
        <p14:creationId xmlns:p14="http://schemas.microsoft.com/office/powerpoint/2010/main" val="64500562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8F407-0C3D-5C6C-73A2-03ABACFE4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546D99-9584-D4BE-35F5-85B018E151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247049"/>
              </p:ext>
            </p:extLst>
          </p:nvPr>
        </p:nvGraphicFramePr>
        <p:xfrm>
          <a:off x="566232" y="1879562"/>
          <a:ext cx="5429251" cy="551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8AF9C-2C12-B22D-1B91-5E79A08EB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9F6D0-F2B9-07F9-FBEF-D97EEDC13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Pyramid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3258875-CDF2-27DB-9B18-5034B86336EA}"/>
              </a:ext>
            </a:extLst>
          </p:cNvPr>
          <p:cNvGrpSpPr/>
          <p:nvPr/>
        </p:nvGrpSpPr>
        <p:grpSpPr>
          <a:xfrm>
            <a:off x="5593461" y="2259191"/>
            <a:ext cx="8481411" cy="1046441"/>
            <a:chOff x="4869228" y="2126752"/>
            <a:chExt cx="8474287" cy="104644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9FB5EAD-E881-469F-DC55-7B2548D7C78C}"/>
                </a:ext>
              </a:extLst>
            </p:cNvPr>
            <p:cNvSpPr txBox="1"/>
            <p:nvPr/>
          </p:nvSpPr>
          <p:spPr>
            <a:xfrm>
              <a:off x="4869228" y="2126752"/>
              <a:ext cx="84742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Category name here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2F23615-6BEE-3486-83C3-05051E78FEAF}"/>
                </a:ext>
              </a:extLst>
            </p:cNvPr>
            <p:cNvSpPr txBox="1"/>
            <p:nvPr/>
          </p:nvSpPr>
          <p:spPr>
            <a:xfrm>
              <a:off x="4869228" y="2526862"/>
              <a:ext cx="8422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Source Sans 3" panose="020B0303030403020204" pitchFamily="34" charset="0"/>
                </a:rPr>
                <a:t>Lorem ipsum dolor sit </a:t>
              </a:r>
              <a:r>
                <a:rPr lang="en-US" err="1">
                  <a:latin typeface="Source Sans 3" panose="020B0303030403020204" pitchFamily="34" charset="0"/>
                </a:rPr>
                <a:t>amet</a:t>
              </a:r>
              <a:r>
                <a:rPr lang="en-US">
                  <a:latin typeface="Source Sans 3" panose="020B0303030403020204" pitchFamily="34" charset="0"/>
                </a:rPr>
                <a:t>, </a:t>
              </a:r>
              <a:r>
                <a:rPr lang="en-US" err="1">
                  <a:latin typeface="Source Sans 3" panose="020B0303030403020204" pitchFamily="34" charset="0"/>
                </a:rPr>
                <a:t>consectetuer</a:t>
              </a:r>
              <a:r>
                <a:rPr lang="en-US">
                  <a:latin typeface="Source Sans 3" panose="020B0303030403020204" pitchFamily="34" charset="0"/>
                </a:rPr>
                <a:t> </a:t>
              </a:r>
              <a:r>
                <a:rPr lang="en-US" err="1">
                  <a:latin typeface="Source Sans 3" panose="020B0303030403020204" pitchFamily="34" charset="0"/>
                </a:rPr>
                <a:t>adipiscing</a:t>
              </a:r>
              <a:r>
                <a:rPr lang="en-US">
                  <a:latin typeface="Source Sans 3" panose="020B0303030403020204" pitchFamily="34" charset="0"/>
                </a:rPr>
                <a:t> </a:t>
              </a:r>
              <a:r>
                <a:rPr lang="en-US" err="1">
                  <a:latin typeface="Source Sans 3" panose="020B0303030403020204" pitchFamily="34" charset="0"/>
                </a:rPr>
                <a:t>elit</a:t>
              </a:r>
              <a:r>
                <a:rPr lang="en-US">
                  <a:latin typeface="Source Sans 3" panose="020B0303030403020204" pitchFamily="34" charset="0"/>
                </a:rPr>
                <a:t>. Aenean </a:t>
              </a:r>
              <a:r>
                <a:rPr lang="en-US" err="1">
                  <a:latin typeface="Source Sans 3" panose="020B0303030403020204" pitchFamily="34" charset="0"/>
                </a:rPr>
                <a:t>commodo</a:t>
              </a:r>
              <a:r>
                <a:rPr lang="en-US">
                  <a:latin typeface="Source Sans 3" panose="020B0303030403020204" pitchFamily="34" charset="0"/>
                </a:rPr>
                <a:t> </a:t>
              </a:r>
              <a:br>
                <a:rPr lang="en-US">
                  <a:latin typeface="Source Sans 3" panose="020B0303030403020204" pitchFamily="34" charset="0"/>
                </a:rPr>
              </a:br>
              <a:r>
                <a:rPr lang="en-US">
                  <a:latin typeface="Source Sans 3" panose="020B0303030403020204" pitchFamily="34" charset="0"/>
                </a:rPr>
                <a:t>ligula </a:t>
              </a:r>
              <a:r>
                <a:rPr lang="en-US" err="1">
                  <a:latin typeface="Source Sans 3" panose="020B0303030403020204" pitchFamily="34" charset="0"/>
                </a:rPr>
                <a:t>eget</a:t>
              </a:r>
              <a:r>
                <a:rPr lang="en-US">
                  <a:latin typeface="Source Sans 3" panose="020B0303030403020204" pitchFamily="34" charset="0"/>
                </a:rPr>
                <a:t> dolor. Aenean </a:t>
              </a:r>
              <a:r>
                <a:rPr lang="en-US" err="1">
                  <a:latin typeface="Source Sans 3" panose="020B0303030403020204" pitchFamily="34" charset="0"/>
                </a:rPr>
                <a:t>massa</a:t>
              </a:r>
              <a:r>
                <a:rPr lang="en-US">
                  <a:latin typeface="Source Sans 3" panose="020B0303030403020204" pitchFamily="34" charset="0"/>
                </a:rPr>
                <a:t>. Cum sociis </a:t>
              </a:r>
              <a:r>
                <a:rPr lang="en-US" err="1">
                  <a:latin typeface="Source Sans 3" panose="020B0303030403020204" pitchFamily="34" charset="0"/>
                </a:rPr>
                <a:t>natoque</a:t>
              </a:r>
              <a:r>
                <a:rPr lang="en-US">
                  <a:latin typeface="Source Sans 3" panose="020B0303030403020204" pitchFamily="34" charset="0"/>
                </a:rPr>
                <a:t> </a:t>
              </a:r>
              <a:r>
                <a:rPr lang="en-US" err="1">
                  <a:latin typeface="Source Sans 3" panose="020B0303030403020204" pitchFamily="34" charset="0"/>
                </a:rPr>
                <a:t>penatibus</a:t>
              </a:r>
              <a:r>
                <a:rPr lang="en-US">
                  <a:latin typeface="Source Sans 3" panose="020B0303030403020204" pitchFamily="34" charset="0"/>
                </a:rPr>
                <a:t> et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E2B32C-944F-A96F-ADDA-035B58BE2C62}"/>
              </a:ext>
            </a:extLst>
          </p:cNvPr>
          <p:cNvGrpSpPr/>
          <p:nvPr/>
        </p:nvGrpSpPr>
        <p:grpSpPr>
          <a:xfrm>
            <a:off x="6418771" y="4063679"/>
            <a:ext cx="7654546" cy="1031644"/>
            <a:chOff x="5474867" y="4039746"/>
            <a:chExt cx="7640130" cy="103164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A9DCE2F-67D7-AA2C-5544-15BA54F5ACF4}"/>
                </a:ext>
              </a:extLst>
            </p:cNvPr>
            <p:cNvSpPr txBox="1"/>
            <p:nvPr/>
          </p:nvSpPr>
          <p:spPr>
            <a:xfrm>
              <a:off x="5474867" y="4039746"/>
              <a:ext cx="76401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Category name here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41CFA26-0AE3-1772-FC3B-E2FF3FC60F33}"/>
                </a:ext>
              </a:extLst>
            </p:cNvPr>
            <p:cNvSpPr txBox="1"/>
            <p:nvPr/>
          </p:nvSpPr>
          <p:spPr>
            <a:xfrm>
              <a:off x="5474867" y="4425059"/>
              <a:ext cx="7640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Source Sans 3" panose="020B0303030403020204" pitchFamily="34" charset="0"/>
                </a:rPr>
                <a:t>Lorem ipsum dolor sit amet, consectetuer adipiscing elit. Aenean </a:t>
              </a:r>
              <a:br>
                <a:rPr lang="en-US">
                  <a:latin typeface="Source Sans 3" panose="020B0303030403020204" pitchFamily="34" charset="0"/>
                </a:rPr>
              </a:br>
              <a:r>
                <a:rPr lang="en-US">
                  <a:latin typeface="Source Sans 3" panose="020B0303030403020204" pitchFamily="34" charset="0"/>
                </a:rPr>
                <a:t>commodo ligula eget dolor. Aenean massa.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11B7EE1-BF52-DEE8-D791-0BF5873C0F54}"/>
              </a:ext>
            </a:extLst>
          </p:cNvPr>
          <p:cNvGrpSpPr/>
          <p:nvPr/>
        </p:nvGrpSpPr>
        <p:grpSpPr>
          <a:xfrm>
            <a:off x="7315199" y="5877468"/>
            <a:ext cx="6765723" cy="1087626"/>
            <a:chOff x="6055159" y="6033275"/>
            <a:chExt cx="6752981" cy="108762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A23646E-801B-B798-D7A8-BF248AF7F173}"/>
                </a:ext>
              </a:extLst>
            </p:cNvPr>
            <p:cNvSpPr txBox="1"/>
            <p:nvPr/>
          </p:nvSpPr>
          <p:spPr>
            <a:xfrm>
              <a:off x="6055159" y="6033275"/>
              <a:ext cx="67437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accent1"/>
                  </a:solidFill>
                  <a:latin typeface="Source Sans 3" panose="020B0303030403020204" pitchFamily="34" charset="0"/>
                </a:rPr>
                <a:t>Category name here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5880693-5201-031D-27FE-FF2A1BB8FF34}"/>
                </a:ext>
              </a:extLst>
            </p:cNvPr>
            <p:cNvSpPr txBox="1"/>
            <p:nvPr/>
          </p:nvSpPr>
          <p:spPr>
            <a:xfrm>
              <a:off x="6055159" y="6474570"/>
              <a:ext cx="6752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Source Sans 3" panose="020B0303030403020204" pitchFamily="34" charset="0"/>
                </a:rPr>
                <a:t>Lorem ipsum dolor sit amet, consectetuer adipiscing elit. </a:t>
              </a:r>
              <a:br>
                <a:rPr lang="en-US">
                  <a:latin typeface="Source Sans 3" panose="020B0303030403020204" pitchFamily="34" charset="0"/>
                </a:rPr>
              </a:br>
              <a:r>
                <a:rPr lang="en-US">
                  <a:latin typeface="Source Sans 3" panose="020B0303030403020204" pitchFamily="34" charset="0"/>
                </a:rPr>
                <a:t>Aenean commodo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1891F7-0FBB-BC25-9668-E14B166151F7}"/>
              </a:ext>
            </a:extLst>
          </p:cNvPr>
          <p:cNvCxnSpPr>
            <a:cxnSpLocks/>
          </p:cNvCxnSpPr>
          <p:nvPr/>
        </p:nvCxnSpPr>
        <p:spPr>
          <a:xfrm>
            <a:off x="4643491" y="3733800"/>
            <a:ext cx="9415409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B5EC05-FF22-1CBE-54FF-A8269126C5ED}"/>
              </a:ext>
            </a:extLst>
          </p:cNvPr>
          <p:cNvCxnSpPr>
            <a:cxnSpLocks/>
          </p:cNvCxnSpPr>
          <p:nvPr/>
        </p:nvCxnSpPr>
        <p:spPr>
          <a:xfrm>
            <a:off x="5577488" y="5562600"/>
            <a:ext cx="84814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817122-97C2-8C67-F66D-A51C5903A8B4}"/>
              </a:ext>
            </a:extLst>
          </p:cNvPr>
          <p:cNvGrpSpPr>
            <a:grpSpLocks noChangeAspect="1"/>
          </p:cNvGrpSpPr>
          <p:nvPr/>
        </p:nvGrpSpPr>
        <p:grpSpPr>
          <a:xfrm>
            <a:off x="4174197" y="2235963"/>
            <a:ext cx="1097280" cy="1097280"/>
            <a:chOff x="5636181" y="5220388"/>
            <a:chExt cx="1048300" cy="1048300"/>
          </a:xfrm>
          <a:solidFill>
            <a:schemeClr val="bg2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9DA1AF-CE3F-C8B5-1732-18AD0B5FEE37}"/>
                </a:ext>
              </a:extLst>
            </p:cNvPr>
            <p:cNvSpPr/>
            <p:nvPr/>
          </p:nvSpPr>
          <p:spPr>
            <a:xfrm>
              <a:off x="5636181" y="5220388"/>
              <a:ext cx="1048300" cy="10483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168"/>
              <a:endParaRPr lang="en-US" sz="2400">
                <a:solidFill>
                  <a:srgbClr val="FFFFFF"/>
                </a:solidFill>
                <a:latin typeface="Source Sans 3" panose="020B0303030403020204" pitchFamily="34" charset="0"/>
              </a:endParaRPr>
            </a:p>
          </p:txBody>
        </p:sp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EBAA4280-AB93-EA57-2E3F-BC43F610C7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343" y="5405550"/>
              <a:ext cx="677977" cy="677977"/>
            </a:xfrm>
            <a:prstGeom prst="rect">
              <a:avLst/>
            </a:prstGeom>
            <a:noFill/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1CEBE91-1E9B-2877-FE04-17E048133690}"/>
              </a:ext>
            </a:extLst>
          </p:cNvPr>
          <p:cNvGrpSpPr>
            <a:grpSpLocks noChangeAspect="1"/>
          </p:cNvGrpSpPr>
          <p:nvPr/>
        </p:nvGrpSpPr>
        <p:grpSpPr>
          <a:xfrm>
            <a:off x="4994446" y="4056555"/>
            <a:ext cx="1097280" cy="1097280"/>
            <a:chOff x="6205843" y="5307276"/>
            <a:chExt cx="1048300" cy="1048300"/>
          </a:xfrm>
          <a:solidFill>
            <a:schemeClr val="bg2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344B5AC-8575-2C6A-6AFB-C3808D6F6EE2}"/>
                </a:ext>
              </a:extLst>
            </p:cNvPr>
            <p:cNvSpPr/>
            <p:nvPr/>
          </p:nvSpPr>
          <p:spPr>
            <a:xfrm>
              <a:off x="6205843" y="5307276"/>
              <a:ext cx="1048300" cy="10483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168"/>
              <a:endParaRPr lang="en-US" sz="2400">
                <a:solidFill>
                  <a:srgbClr val="FFFFFF"/>
                </a:solidFill>
                <a:latin typeface="Source Sans 3" panose="020B0303030403020204" pitchFamily="34" charset="0"/>
              </a:endParaRPr>
            </a:p>
          </p:txBody>
        </p:sp>
        <p:pic>
          <p:nvPicPr>
            <p:cNvPr id="23" name="Picture 22" descr="A white cross with black border&#10;&#10;Description automatically generated">
              <a:extLst>
                <a:ext uri="{FF2B5EF4-FFF2-40B4-BE49-F238E27FC236}">
                  <a16:creationId xmlns:a16="http://schemas.microsoft.com/office/drawing/2014/main" id="{6123CE26-541D-2EE5-64A0-9762BA55B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24897" y="5532723"/>
              <a:ext cx="626694" cy="60711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13331E-789E-5680-B554-620CB684770F}"/>
              </a:ext>
            </a:extLst>
          </p:cNvPr>
          <p:cNvGrpSpPr>
            <a:grpSpLocks noChangeAspect="1"/>
          </p:cNvGrpSpPr>
          <p:nvPr/>
        </p:nvGrpSpPr>
        <p:grpSpPr>
          <a:xfrm>
            <a:off x="5995483" y="5877147"/>
            <a:ext cx="1097280" cy="1097280"/>
            <a:chOff x="3794673" y="6033577"/>
            <a:chExt cx="1048300" cy="1048300"/>
          </a:xfrm>
          <a:solidFill>
            <a:schemeClr val="bg2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733A30-9B21-C9B0-4419-7CA7C24D0251}"/>
                </a:ext>
              </a:extLst>
            </p:cNvPr>
            <p:cNvSpPr/>
            <p:nvPr/>
          </p:nvSpPr>
          <p:spPr>
            <a:xfrm>
              <a:off x="3794673" y="6033577"/>
              <a:ext cx="1048300" cy="10483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B097D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168"/>
              <a:endParaRPr lang="en-US" sz="2400">
                <a:solidFill>
                  <a:srgbClr val="FFFFFF"/>
                </a:solidFill>
                <a:latin typeface="Source Sans 3" panose="020B0303030403020204" pitchFamily="34" charset="0"/>
              </a:endParaRPr>
            </a:p>
          </p:txBody>
        </p:sp>
        <p:pic>
          <p:nvPicPr>
            <p:cNvPr id="26" name="Picture 14">
              <a:extLst>
                <a:ext uri="{FF2B5EF4-FFF2-40B4-BE49-F238E27FC236}">
                  <a16:creationId xmlns:a16="http://schemas.microsoft.com/office/drawing/2014/main" id="{4FC49993-3EA6-5A10-B3C1-452F069FC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560" y="6236464"/>
              <a:ext cx="642527" cy="64252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4279701489"/>
      </p:ext>
    </p:extLst>
  </p:cSld>
  <p:clrMapOvr>
    <a:masterClrMapping/>
  </p:clrMapOvr>
</p:sld>
</file>

<file path=ppt/theme/theme1.xml><?xml version="1.0" encoding="utf-8"?>
<a:theme xmlns:a="http://schemas.openxmlformats.org/drawingml/2006/main" name="athenahealth Brand Template">
  <a:themeElements>
    <a:clrScheme name="athenahealth Brand">
      <a:dk1>
        <a:srgbClr val="000000"/>
      </a:dk1>
      <a:lt1>
        <a:srgbClr val="FFFFFF"/>
      </a:lt1>
      <a:dk2>
        <a:srgbClr val="160F41"/>
      </a:dk2>
      <a:lt2>
        <a:srgbClr val="F2ECDE"/>
      </a:lt2>
      <a:accent1>
        <a:srgbClr val="4E2C82"/>
      </a:accent1>
      <a:accent2>
        <a:srgbClr val="589C48"/>
      </a:accent2>
      <a:accent3>
        <a:srgbClr val="F3A61C"/>
      </a:accent3>
      <a:accent4>
        <a:srgbClr val="B3005B"/>
      </a:accent4>
      <a:accent5>
        <a:srgbClr val="23A9BE"/>
      </a:accent5>
      <a:accent6>
        <a:srgbClr val="0466B3"/>
      </a:accent6>
      <a:hlink>
        <a:srgbClr val="4E2C82"/>
      </a:hlink>
      <a:folHlink>
        <a:srgbClr val="000000"/>
      </a:folHlink>
    </a:clrScheme>
    <a:fontScheme name="Source Sans 3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d44f5c7-726e-45cd-b26c-3e58cddea376}" enabled="0" method="" siteId="{3d44f5c7-726e-45cd-b26c-3e58cddea3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119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0" baseType="lpstr">
      <vt:lpstr>athenahealth Brand Template</vt:lpstr>
      <vt:lpstr>How to use this template</vt:lpstr>
      <vt:lpstr>Trademark guidelines</vt:lpstr>
      <vt:lpstr>Brand color guidelines</vt:lpstr>
      <vt:lpstr>Brand color guidelines (cont.)</vt:lpstr>
      <vt:lpstr>Color pairings</vt:lpstr>
      <vt:lpstr>Typography guidelines</vt:lpstr>
      <vt:lpstr>Brand photography </vt:lpstr>
      <vt:lpstr>Holding shape guidelines</vt:lpstr>
      <vt:lpstr>PowerPoint Presentation</vt:lpstr>
      <vt:lpstr>PowerPoint Presentation</vt:lpstr>
      <vt:lpstr>Copy and paste these icons as needed to support the point you’re trying to make </vt:lpstr>
      <vt:lpstr>Title here in sentence case</vt:lpstr>
      <vt:lpstr>Title here in sentence case</vt:lpstr>
      <vt:lpstr>Title here in sentence case</vt:lpstr>
      <vt:lpstr>Title here in sentence case</vt:lpstr>
      <vt:lpstr>Title here in sentence case</vt:lpstr>
      <vt:lpstr>Title here in sentence case</vt:lpstr>
      <vt:lpstr>Title here in sentence case</vt:lpstr>
      <vt:lpstr>Title here in sentence case</vt:lpstr>
      <vt:lpstr>Title here in sentence case</vt:lpstr>
      <vt:lpstr>Title here in sentence case</vt:lpstr>
      <vt:lpstr>Title here in sentence case</vt:lpstr>
      <vt:lpstr>Title here in sentence case</vt:lpstr>
      <vt:lpstr>Title here in sentence case</vt:lpstr>
      <vt:lpstr>Type the panel title here</vt:lpstr>
      <vt:lpstr>Type the panel title here</vt:lpstr>
      <vt:lpstr>Type the panel title here</vt:lpstr>
      <vt:lpstr>Title of speaker event here</vt:lpstr>
      <vt:lpstr>Type a headline here to introduce the team.</vt:lpstr>
      <vt:lpstr>Type a headline here to introduce the team.</vt:lpstr>
      <vt:lpstr>Type a headline here to introduce the team.</vt:lpstr>
      <vt:lpstr>Type a headline here to introduce the team.</vt:lpstr>
      <vt:lpstr>Type a headline here to introduce the team.</vt:lpstr>
      <vt:lpstr>Organizational slide layout. Type a headline here.</vt:lpstr>
      <vt:lpstr>Agenda slide</vt:lpstr>
      <vt:lpstr>Agenda slide</vt:lpstr>
      <vt:lpstr>Agenda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Divider heading, 88 pt</vt:lpstr>
      <vt:lpstr>Divider heading, 88 pt</vt:lpstr>
      <vt:lpstr>Divider heading, 88 pt</vt:lpstr>
      <vt:lpstr>Divider heading, 88 pt</vt:lpstr>
      <vt:lpstr>Divider heading, 88 pt</vt:lpstr>
      <vt:lpstr>Divider heading, 88 pt</vt:lpstr>
      <vt:lpstr>Wayfinding can help the audience keep track of the  presentation sections. </vt:lpstr>
      <vt:lpstr>Wayfinding can help the audience keep track of the  presentation sections.</vt:lpstr>
      <vt:lpstr>Type a bold declarative statement here. Use this slide to tee up a topic, or to set up a story.</vt:lpstr>
      <vt:lpstr>Summarize the problem in  one concise sentence.</vt:lpstr>
      <vt:lpstr>Type a concise headline here. Use headlines to tell a story.</vt:lpstr>
      <vt:lpstr>Type a concise headline here. Use headlines to tell a story.</vt:lpstr>
      <vt:lpstr>Type a headline here.  Keep it clear and concise.</vt:lpstr>
      <vt:lpstr>The problem or impact in numbers</vt:lpstr>
      <vt:lpstr>The problem or impact  in numbers</vt:lpstr>
      <vt:lpstr>Type a headline here. Try to make it two lines or fewer.</vt:lpstr>
      <vt:lpstr>Type a concise headline here. Use headlines to tell a story.</vt:lpstr>
      <vt:lpstr>Type a headline here. Try to make it two lines or fewer.</vt:lpstr>
      <vt:lpstr>Type a headline here. Try to make it two lines or fewer.</vt:lpstr>
      <vt:lpstr>Summarize the outcome</vt:lpstr>
      <vt:lpstr>Type a headline here</vt:lpstr>
      <vt:lpstr>Type a headline here</vt:lpstr>
      <vt:lpstr>Type a headline here. Keep it clear and concise.</vt:lpstr>
      <vt:lpstr>Type a headline here. Try to keep to two lines or fewer.</vt:lpstr>
      <vt:lpstr>Four points layout. Type a short headline here.</vt:lpstr>
      <vt:lpstr>Five points layout. Concise headline here.</vt:lpstr>
      <vt:lpstr>Six points layout. Type a headline here.</vt:lpstr>
      <vt:lpstr>Bento layout. Add content to the boxes.</vt:lpstr>
      <vt:lpstr>Bento layout. Add content to the boxes.</vt:lpstr>
      <vt:lpstr>Bento layout. Add content to the boxes.</vt:lpstr>
      <vt:lpstr>Bento box layout. Type a headline here.</vt:lpstr>
      <vt:lpstr>Timeline </vt:lpstr>
      <vt:lpstr>Timeline </vt:lpstr>
      <vt:lpstr>Cyclical process</vt:lpstr>
      <vt:lpstr>Strategy</vt:lpstr>
      <vt:lpstr>Type a headline here. Keep it clear and concise.</vt:lpstr>
      <vt:lpstr>Type a headline here. Keep it clear and concise.</vt:lpstr>
      <vt:lpstr>Type a headline here.  Keep it clear and concise.</vt:lpstr>
      <vt:lpstr>Type a headline here. Keep it clear and concise.</vt:lpstr>
      <vt:lpstr>Type a headline here. Keep it clear and concise.</vt:lpstr>
      <vt:lpstr>Type a headline here. Keep it clear and concise.</vt:lpstr>
      <vt:lpstr>Type a headline here. Keep it clear and concise.</vt:lpstr>
      <vt:lpstr>PowerPoint Presentation</vt:lpstr>
      <vt:lpstr>Type a headline here. Keep it clear and concise.</vt:lpstr>
      <vt:lpstr>Type a headline here. Keep it clear and concise.</vt:lpstr>
      <vt:lpstr>Example line graph slide</vt:lpstr>
      <vt:lpstr>Example line graph slide</vt:lpstr>
      <vt:lpstr>Example line graph slide</vt:lpstr>
      <vt:lpstr>Example line graph slide</vt:lpstr>
      <vt:lpstr>PowerPoint Presentation</vt:lpstr>
      <vt:lpstr>Example donut chart slide</vt:lpstr>
      <vt:lpstr>Example bar chart slide</vt:lpstr>
      <vt:lpstr>Example bar chart slide</vt:lpstr>
      <vt:lpstr>Example bar chart slide</vt:lpstr>
      <vt:lpstr>Wheel diagram</vt:lpstr>
      <vt:lpstr>Pyramid</vt:lpstr>
      <vt:lpstr>Venn diagram</vt:lpstr>
      <vt:lpstr>PowerPoint Presentation</vt:lpstr>
      <vt:lpstr>PowerPoint Presentation</vt:lpstr>
      <vt:lpstr>Calendar</vt:lpstr>
      <vt:lpstr>Calendar</vt:lpstr>
      <vt:lpstr>Gantt chart</vt:lpstr>
      <vt:lpstr>Gantt chart</vt:lpstr>
      <vt:lpstr>Gantt chart</vt:lpstr>
      <vt:lpstr>Copy and paste the globe or use slide as is and edit the stats</vt:lpstr>
      <vt:lpstr>Copy and paste the globe or use slide as is and edit the stats</vt:lpstr>
      <vt:lpstr>Copy and paste the globe or use slide as is and edit the stats</vt:lpstr>
      <vt:lpstr>Map of athenahealth’s U.S. office locations</vt:lpstr>
      <vt:lpstr>Map of athenahealth’s India office locations</vt:lpstr>
      <vt:lpstr>Map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Angela Yang</dc:creator>
  <cp:keywords/>
  <dc:description/>
  <cp:revision>3</cp:revision>
  <dcterms:created xsi:type="dcterms:W3CDTF">2025-02-07T18:39:48Z</dcterms:created>
  <dcterms:modified xsi:type="dcterms:W3CDTF">2025-06-02T19:19:02Z</dcterms:modified>
  <cp:category/>
</cp:coreProperties>
</file>